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0" r:id="rId2"/>
  </p:sldMasterIdLst>
  <p:notesMasterIdLst>
    <p:notesMasterId r:id="rId32"/>
  </p:notesMasterIdLst>
  <p:sldIdLst>
    <p:sldId id="256" r:id="rId3"/>
    <p:sldId id="335" r:id="rId4"/>
    <p:sldId id="258" r:id="rId5"/>
    <p:sldId id="259" r:id="rId6"/>
    <p:sldId id="260" r:id="rId7"/>
    <p:sldId id="261" r:id="rId8"/>
    <p:sldId id="262" r:id="rId9"/>
    <p:sldId id="266" r:id="rId10"/>
    <p:sldId id="267" r:id="rId11"/>
    <p:sldId id="265" r:id="rId12"/>
    <p:sldId id="268" r:id="rId13"/>
    <p:sldId id="263" r:id="rId14"/>
    <p:sldId id="288" r:id="rId15"/>
    <p:sldId id="279" r:id="rId16"/>
    <p:sldId id="280" r:id="rId17"/>
    <p:sldId id="338" r:id="rId18"/>
    <p:sldId id="330" r:id="rId19"/>
    <p:sldId id="336" r:id="rId20"/>
    <p:sldId id="360" r:id="rId21"/>
    <p:sldId id="337" r:id="rId22"/>
    <p:sldId id="290" r:id="rId23"/>
    <p:sldId id="354" r:id="rId24"/>
    <p:sldId id="353" r:id="rId25"/>
    <p:sldId id="332" r:id="rId26"/>
    <p:sldId id="281" r:id="rId27"/>
    <p:sldId id="285" r:id="rId28"/>
    <p:sldId id="282" r:id="rId29"/>
    <p:sldId id="284" r:id="rId30"/>
    <p:sldId id="309" r:id="rId31"/>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65343" autoAdjust="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4B3487-7F87-41D2-981C-107AF6BDF27A}" type="doc">
      <dgm:prSet loTypeId="urn:microsoft.com/office/officeart/2005/8/layout/chevron1" loCatId="process" qsTypeId="urn:microsoft.com/office/officeart/2005/8/quickstyle/simple2" qsCatId="simple" csTypeId="urn:microsoft.com/office/officeart/2005/8/colors/colorful3" csCatId="colorful" phldr="1"/>
      <dgm:spPr/>
      <dgm:t>
        <a:bodyPr/>
        <a:lstStyle/>
        <a:p>
          <a:endParaRPr lang="lv-LV"/>
        </a:p>
      </dgm:t>
    </dgm:pt>
    <dgm:pt modelId="{EC2F41AB-B305-4CCE-BA5E-1BBCF319609F}">
      <dgm:prSet phldrT="[Text]" custT="1"/>
      <dgm:spPr/>
      <dgm:t>
        <a:bodyPr/>
        <a:lstStyle/>
        <a:p>
          <a:r>
            <a:rPr lang="lv-LV" sz="1600" dirty="0">
              <a:latin typeface="Verdana" panose="020B0604030504040204" pitchFamily="34" charset="0"/>
              <a:ea typeface="Verdana" panose="020B0604030504040204" pitchFamily="34" charset="0"/>
              <a:cs typeface="Verdana" panose="020B0604030504040204" pitchFamily="34" charset="0"/>
            </a:rPr>
            <a:t>2005.gada 27.oktobris</a:t>
          </a:r>
        </a:p>
      </dgm:t>
    </dgm:pt>
    <dgm:pt modelId="{B799E2B0-6F60-490F-BEDF-5278CA02A38B}" type="parTrans" cxnId="{836E4964-E408-4009-A3FC-D6E5DB660AEF}">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14A9A421-ADBD-4EAA-BE05-CC736E468554}" type="sibTrans" cxnId="{836E4964-E408-4009-A3FC-D6E5DB660AEF}">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2A04FE0B-8C94-4CBB-8131-50D2F14C3F4A}">
      <dgm:prSet phldrT="[Text]" custT="1"/>
      <dgm:spPr/>
      <dgm:t>
        <a:bodyPr/>
        <a:lstStyle/>
        <a:p>
          <a:pPr marL="0" indent="0" algn="l">
            <a:buNone/>
          </a:pPr>
          <a:r>
            <a:rPr lang="lv-LV" sz="1400" b="0" i="0" dirty="0">
              <a:latin typeface="Verdana" panose="020B0604030504040204" pitchFamily="34" charset="0"/>
              <a:ea typeface="Verdana" panose="020B0604030504040204" pitchFamily="34" charset="0"/>
              <a:cs typeface="Verdana" panose="020B0604030504040204" pitchFamily="34" charset="0"/>
            </a:rPr>
            <a:t>Obligātā un visaptverošā </a:t>
          </a:r>
          <a:r>
            <a:rPr lang="lv-LV" sz="1400" b="1" i="0" dirty="0">
              <a:latin typeface="Verdana" panose="020B0604030504040204" pitchFamily="34" charset="0"/>
              <a:ea typeface="Verdana" panose="020B0604030504040204" pitchFamily="34" charset="0"/>
              <a:cs typeface="Verdana" panose="020B0604030504040204" pitchFamily="34" charset="0"/>
            </a:rPr>
            <a:t>Eiropas Savienības enerģētikas politikas</a:t>
          </a:r>
          <a:r>
            <a:rPr lang="lv-LV" sz="1400" b="0" i="0" dirty="0">
              <a:latin typeface="Verdana" panose="020B0604030504040204" pitchFamily="34" charset="0"/>
              <a:ea typeface="Verdana" panose="020B0604030504040204" pitchFamily="34" charset="0"/>
              <a:cs typeface="Verdana" panose="020B0604030504040204" pitchFamily="34" charset="0"/>
            </a:rPr>
            <a:t> ieviešanas koncepcija</a:t>
          </a:r>
          <a:endParaRPr lang="lv-LV" sz="1400" dirty="0">
            <a:latin typeface="Verdana" panose="020B0604030504040204" pitchFamily="34" charset="0"/>
            <a:ea typeface="Verdana" panose="020B0604030504040204" pitchFamily="34" charset="0"/>
            <a:cs typeface="Verdana" panose="020B0604030504040204" pitchFamily="34" charset="0"/>
          </a:endParaRPr>
        </a:p>
      </dgm:t>
    </dgm:pt>
    <dgm:pt modelId="{D012A09F-ACE6-4426-8646-464AFD4A2A70}" type="parTrans" cxnId="{E4DFFFB6-1F5E-48D4-8595-E765A48C7125}">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7CC2579C-92B5-44AD-B1C7-9D177AEF823A}" type="sibTrans" cxnId="{E4DFFFB6-1F5E-48D4-8595-E765A48C7125}">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04FC2A24-41D7-49AD-BC50-A420AA5B9031}">
      <dgm:prSet phldrT="[Text]" custT="1"/>
      <dgm:spPr/>
      <dgm:t>
        <a:bodyPr/>
        <a:lstStyle/>
        <a:p>
          <a:r>
            <a:rPr lang="lv-LV" sz="1600" dirty="0">
              <a:latin typeface="Verdana" panose="020B0604030504040204" pitchFamily="34" charset="0"/>
              <a:ea typeface="Verdana" panose="020B0604030504040204" pitchFamily="34" charset="0"/>
              <a:cs typeface="Verdana" panose="020B0604030504040204" pitchFamily="34" charset="0"/>
            </a:rPr>
            <a:t>2007.gada 13.decembris</a:t>
          </a:r>
        </a:p>
      </dgm:t>
    </dgm:pt>
    <dgm:pt modelId="{650D6594-0230-4771-A0A9-36B0F0C1038C}" type="parTrans" cxnId="{D79BE41C-3880-4975-9305-7B3B704165AD}">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919917AE-2C60-4980-92DE-C9B2D5A3032C}" type="sibTrans" cxnId="{D79BE41C-3880-4975-9305-7B3B704165AD}">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9BB9EAEF-63AE-43B5-8868-D4C45D451EE3}">
      <dgm:prSet phldrT="[Text]" custT="1"/>
      <dgm:spPr/>
      <dgm:t>
        <a:bodyPr/>
        <a:lstStyle/>
        <a:p>
          <a:pPr marL="0" indent="0" algn="l">
            <a:buNone/>
          </a:pPr>
          <a:r>
            <a:rPr lang="lv-LV" sz="1400" b="1" dirty="0">
              <a:latin typeface="Verdana" panose="020B0604030504040204" pitchFamily="34" charset="0"/>
              <a:ea typeface="Verdana" panose="020B0604030504040204" pitchFamily="34" charset="0"/>
              <a:cs typeface="Verdana" panose="020B0604030504040204" pitchFamily="34" charset="0"/>
            </a:rPr>
            <a:t>Lisabonas līgums </a:t>
          </a:r>
          <a:r>
            <a:rPr lang="lv-LV" sz="1400" dirty="0">
              <a:latin typeface="Verdana" panose="020B0604030504040204" pitchFamily="34" charset="0"/>
              <a:ea typeface="Verdana" panose="020B0604030504040204" pitchFamily="34" charset="0"/>
              <a:cs typeface="Verdana" panose="020B0604030504040204" pitchFamily="34" charset="0"/>
            </a:rPr>
            <a:t>- </a:t>
          </a:r>
          <a:r>
            <a:rPr lang="lv-LV" sz="1400" b="0" i="0" dirty="0">
              <a:latin typeface="Verdana" panose="020B0604030504040204" pitchFamily="34" charset="0"/>
              <a:ea typeface="Verdana" panose="020B0604030504040204" pitchFamily="34" charset="0"/>
              <a:cs typeface="Verdana" panose="020B0604030504040204" pitchFamily="34" charset="0"/>
            </a:rPr>
            <a:t>solidaritāte energoapgādes jautājumos un izmaiņas enerģētikas politikā ES</a:t>
          </a:r>
          <a:endParaRPr lang="lv-LV" sz="1400" dirty="0">
            <a:latin typeface="Verdana" panose="020B0604030504040204" pitchFamily="34" charset="0"/>
            <a:ea typeface="Verdana" panose="020B0604030504040204" pitchFamily="34" charset="0"/>
            <a:cs typeface="Verdana" panose="020B0604030504040204" pitchFamily="34" charset="0"/>
          </a:endParaRPr>
        </a:p>
      </dgm:t>
    </dgm:pt>
    <dgm:pt modelId="{D5B9DC48-5DD0-4983-BDE4-D70EC46DBBC3}" type="parTrans" cxnId="{7FAF7EBA-AE51-4803-AB17-1E81A7D1BC76}">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B5DE0097-48CC-4D14-8F91-E4E9DF05808C}" type="sibTrans" cxnId="{7FAF7EBA-AE51-4803-AB17-1E81A7D1BC76}">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AC9B65B0-B124-438F-A9BD-67ED6A255184}">
      <dgm:prSet phldrT="[Text]" custT="1"/>
      <dgm:spPr/>
      <dgm:t>
        <a:bodyPr/>
        <a:lstStyle/>
        <a:p>
          <a:r>
            <a:rPr lang="lv-LV" sz="1600" dirty="0">
              <a:latin typeface="Verdana" panose="020B0604030504040204" pitchFamily="34" charset="0"/>
              <a:ea typeface="Verdana" panose="020B0604030504040204" pitchFamily="34" charset="0"/>
              <a:cs typeface="Verdana" panose="020B0604030504040204" pitchFamily="34" charset="0"/>
            </a:rPr>
            <a:t>2006.gada 8.marts</a:t>
          </a:r>
        </a:p>
      </dgm:t>
    </dgm:pt>
    <dgm:pt modelId="{A7679DF2-6842-474E-B584-716E064E02DD}" type="parTrans" cxnId="{952C3FC6-EE01-423E-AAA6-3A3AC490A734}">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96FC78A6-C3AC-4FE3-A739-F60E80B10AEA}" type="sibTrans" cxnId="{952C3FC6-EE01-423E-AAA6-3A3AC490A734}">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BDAA5E79-49F5-45D1-B3B2-CBCE71BF521F}">
      <dgm:prSet phldrT="[Text]" custT="1"/>
      <dgm:spPr/>
      <dgm:t>
        <a:bodyPr/>
        <a:lstStyle/>
        <a:p>
          <a:pPr marL="0" indent="0" algn="l">
            <a:buNone/>
          </a:pPr>
          <a:r>
            <a:rPr lang="lv-LV" sz="1400" b="1" dirty="0">
              <a:latin typeface="Verdana" panose="020B0604030504040204" pitchFamily="34" charset="0"/>
              <a:ea typeface="Verdana" panose="020B0604030504040204" pitchFamily="34" charset="0"/>
              <a:cs typeface="Verdana" panose="020B0604030504040204" pitchFamily="34" charset="0"/>
            </a:rPr>
            <a:t>EK «Zaļā grāmata» </a:t>
          </a:r>
          <a:r>
            <a:rPr lang="lv-LV" sz="1400" dirty="0">
              <a:latin typeface="Verdana" panose="020B0604030504040204" pitchFamily="34" charset="0"/>
              <a:ea typeface="Verdana" panose="020B0604030504040204" pitchFamily="34" charset="0"/>
              <a:cs typeface="Verdana" panose="020B0604030504040204" pitchFamily="34" charset="0"/>
            </a:rPr>
            <a:t>- </a:t>
          </a:r>
          <a:r>
            <a:rPr lang="lv-LV" sz="1400" b="0" i="0" dirty="0">
              <a:latin typeface="Verdana" panose="020B0604030504040204" pitchFamily="34" charset="0"/>
              <a:ea typeface="Verdana" panose="020B0604030504040204" pitchFamily="34" charset="0"/>
              <a:cs typeface="Verdana" panose="020B0604030504040204" pitchFamily="34" charset="0"/>
            </a:rPr>
            <a:t>Eiropas stratēģija ilgtspējīgai, konkurētspējīgai un drošai enerģijai</a:t>
          </a:r>
          <a:endParaRPr lang="lv-LV" sz="1400" i="0" dirty="0">
            <a:latin typeface="Verdana" panose="020B0604030504040204" pitchFamily="34" charset="0"/>
            <a:ea typeface="Verdana" panose="020B0604030504040204" pitchFamily="34" charset="0"/>
            <a:cs typeface="Verdana" panose="020B0604030504040204" pitchFamily="34" charset="0"/>
          </a:endParaRPr>
        </a:p>
      </dgm:t>
    </dgm:pt>
    <dgm:pt modelId="{EDA20F5B-F604-449D-9EA6-5B47AA165CB9}" type="parTrans" cxnId="{CD89EF68-7B79-4C23-A7F5-EA78075D8162}">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925A1FF9-CA4F-41C2-9093-66F03F3FE1C1}" type="sibTrans" cxnId="{CD89EF68-7B79-4C23-A7F5-EA78075D8162}">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0390D3B1-6276-4F17-87A3-2CA50C15DD6D}">
      <dgm:prSet phldrT="[Text]" custT="1"/>
      <dgm:spPr/>
      <dgm:t>
        <a:bodyPr/>
        <a:lstStyle/>
        <a:p>
          <a:r>
            <a:rPr lang="lv-LV" sz="1600" i="0" dirty="0">
              <a:latin typeface="Verdana" panose="020B0604030504040204" pitchFamily="34" charset="0"/>
              <a:ea typeface="Verdana" panose="020B0604030504040204" pitchFamily="34" charset="0"/>
              <a:cs typeface="Verdana" panose="020B0604030504040204" pitchFamily="34" charset="0"/>
            </a:rPr>
            <a:t>2007.gada 9.marts</a:t>
          </a:r>
        </a:p>
      </dgm:t>
    </dgm:pt>
    <dgm:pt modelId="{4CF71B8B-766A-402F-8004-764A1ED376FB}" type="parTrans" cxnId="{BBC8FBEF-E979-41E6-897A-AA88D510F50A}">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8B3463C5-F49F-47B9-935D-BD7FC4D8C410}" type="sibTrans" cxnId="{BBC8FBEF-E979-41E6-897A-AA88D510F50A}">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F3418491-942F-4D67-A9F3-F0581A0420D6}">
      <dgm:prSet phldrT="[Text]" custT="1"/>
      <dgm:spPr/>
      <dgm:t>
        <a:bodyPr/>
        <a:lstStyle/>
        <a:p>
          <a:pPr marL="0" indent="0" algn="l">
            <a:buNone/>
          </a:pPr>
          <a:r>
            <a:rPr lang="lv-LV" sz="1400" b="1" i="0" dirty="0">
              <a:latin typeface="Verdana" panose="020B0604030504040204" pitchFamily="34" charset="0"/>
              <a:ea typeface="Verdana" panose="020B0604030504040204" pitchFamily="34" charset="0"/>
              <a:cs typeface="Verdana" panose="020B0604030504040204" pitchFamily="34" charset="0"/>
            </a:rPr>
            <a:t>Eiropadome – </a:t>
          </a:r>
          <a:r>
            <a:rPr lang="en-US" sz="1400" b="1" i="1" dirty="0">
              <a:latin typeface="Verdana" panose="020B0604030504040204" pitchFamily="34" charset="0"/>
              <a:ea typeface="Verdana" panose="020B0604030504040204" pitchFamily="34" charset="0"/>
              <a:cs typeface="Verdana" panose="020B0604030504040204" pitchFamily="34" charset="0"/>
            </a:rPr>
            <a:t>Energy for a Changing World</a:t>
          </a:r>
          <a:r>
            <a:rPr lang="lv-LV" sz="1400" i="1" dirty="0">
              <a:latin typeface="Verdana" panose="020B0604030504040204" pitchFamily="34" charset="0"/>
              <a:ea typeface="Verdana" panose="020B0604030504040204" pitchFamily="34" charset="0"/>
              <a:cs typeface="Verdana" panose="020B0604030504040204" pitchFamily="34" charset="0"/>
            </a:rPr>
            <a:t>:</a:t>
          </a:r>
        </a:p>
      </dgm:t>
    </dgm:pt>
    <dgm:pt modelId="{F9A7B975-F38A-4114-949A-F466A3EFF447}" type="parTrans" cxnId="{99793BB2-ABB2-4B2E-A7DF-A9FDDA3A136F}">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49285347-7963-414C-8506-E2615B96A95C}" type="sibTrans" cxnId="{99793BB2-ABB2-4B2E-A7DF-A9FDDA3A136F}">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14788575-D9F1-432D-95B0-7565F6D03EC4}">
      <dgm:prSet phldrT="[Text]" custT="1"/>
      <dgm:spPr/>
      <dgm:t>
        <a:bodyPr/>
        <a:lstStyle/>
        <a:p>
          <a:pPr marL="0" indent="-144000" algn="l">
            <a:buFont typeface="Arial" panose="020B0604020202020204" pitchFamily="34" charset="0"/>
            <a:buChar char="•"/>
          </a:pPr>
          <a:r>
            <a:rPr lang="lv-LV" sz="1400" i="0" dirty="0">
              <a:latin typeface="Verdana" panose="020B0604030504040204" pitchFamily="34" charset="0"/>
              <a:ea typeface="Verdana" panose="020B0604030504040204" pitchFamily="34" charset="0"/>
              <a:cs typeface="Verdana" panose="020B0604030504040204" pitchFamily="34" charset="0"/>
            </a:rPr>
            <a:t>SEG emisiju samazinājums</a:t>
          </a:r>
        </a:p>
      </dgm:t>
    </dgm:pt>
    <dgm:pt modelId="{30530C88-2EB8-42FE-ADB7-47E6E60EA89E}" type="parTrans" cxnId="{69A1CD63-5DB8-499B-AAA5-DD26D02C5A74}">
      <dgm:prSet/>
      <dgm:spPr/>
      <dgm:t>
        <a:bodyPr/>
        <a:lstStyle/>
        <a:p>
          <a:endParaRPr lang="lv-LV"/>
        </a:p>
      </dgm:t>
    </dgm:pt>
    <dgm:pt modelId="{2E1B629E-3875-4238-B9F4-106D7CC7731B}" type="sibTrans" cxnId="{69A1CD63-5DB8-499B-AAA5-DD26D02C5A74}">
      <dgm:prSet/>
      <dgm:spPr/>
      <dgm:t>
        <a:bodyPr/>
        <a:lstStyle/>
        <a:p>
          <a:endParaRPr lang="lv-LV"/>
        </a:p>
      </dgm:t>
    </dgm:pt>
    <dgm:pt modelId="{065D5E36-7F12-4037-929C-99503A471D66}">
      <dgm:prSet phldrT="[Text]" custT="1"/>
      <dgm:spPr/>
      <dgm:t>
        <a:bodyPr/>
        <a:lstStyle/>
        <a:p>
          <a:pPr marL="0" indent="-144000" algn="l">
            <a:buFont typeface="Arial" panose="020B0604020202020204" pitchFamily="34" charset="0"/>
            <a:buChar char="•"/>
          </a:pPr>
          <a:r>
            <a:rPr lang="lv-LV" sz="1400" i="0" dirty="0">
              <a:latin typeface="Verdana" panose="020B0604030504040204" pitchFamily="34" charset="0"/>
              <a:ea typeface="Verdana" panose="020B0604030504040204" pitchFamily="34" charset="0"/>
              <a:cs typeface="Verdana" panose="020B0604030504040204" pitchFamily="34" charset="0"/>
            </a:rPr>
            <a:t>Biodegvielu izmantošana</a:t>
          </a:r>
        </a:p>
      </dgm:t>
    </dgm:pt>
    <dgm:pt modelId="{FAA3DB7D-CB45-45DB-9B10-A1971C4F14E2}" type="parTrans" cxnId="{9074011B-C662-4C25-8DD8-8482049524C9}">
      <dgm:prSet/>
      <dgm:spPr/>
      <dgm:t>
        <a:bodyPr/>
        <a:lstStyle/>
        <a:p>
          <a:endParaRPr lang="lv-LV"/>
        </a:p>
      </dgm:t>
    </dgm:pt>
    <dgm:pt modelId="{088BED6B-2753-4FEF-9929-F98769DA2D52}" type="sibTrans" cxnId="{9074011B-C662-4C25-8DD8-8482049524C9}">
      <dgm:prSet/>
      <dgm:spPr/>
      <dgm:t>
        <a:bodyPr/>
        <a:lstStyle/>
        <a:p>
          <a:endParaRPr lang="lv-LV"/>
        </a:p>
      </dgm:t>
    </dgm:pt>
    <dgm:pt modelId="{E2FBE1DB-DD81-49CC-89CB-CC9F4E58AA19}">
      <dgm:prSet phldrT="[Text]" custT="1"/>
      <dgm:spPr/>
      <dgm:t>
        <a:bodyPr/>
        <a:lstStyle/>
        <a:p>
          <a:pPr marL="0" indent="-144000" algn="l">
            <a:buFont typeface="Arial" panose="020B0604020202020204" pitchFamily="34" charset="0"/>
            <a:buChar char="•"/>
          </a:pPr>
          <a:r>
            <a:rPr lang="lv-LV" sz="1400" b="0" i="0" dirty="0">
              <a:latin typeface="Verdana" panose="020B0604030504040204" pitchFamily="34" charset="0"/>
              <a:ea typeface="Verdana" panose="020B0604030504040204" pitchFamily="34" charset="0"/>
              <a:cs typeface="Verdana" panose="020B0604030504040204" pitchFamily="34" charset="0"/>
            </a:rPr>
            <a:t>Eiropas </a:t>
          </a:r>
          <a:r>
            <a:rPr lang="lv-LV" sz="1400" b="0" i="0" dirty="0" err="1">
              <a:latin typeface="Verdana" panose="020B0604030504040204" pitchFamily="34" charset="0"/>
              <a:ea typeface="Verdana" panose="020B0604030504040204" pitchFamily="34" charset="0"/>
              <a:cs typeface="Verdana" panose="020B0604030504040204" pitchFamily="34" charset="0"/>
            </a:rPr>
            <a:t>energotehnoloģiju</a:t>
          </a:r>
          <a:r>
            <a:rPr lang="lv-LV" sz="1400" b="0" i="0" dirty="0">
              <a:latin typeface="Verdana" panose="020B0604030504040204" pitchFamily="34" charset="0"/>
              <a:ea typeface="Verdana" panose="020B0604030504040204" pitchFamily="34" charset="0"/>
              <a:cs typeface="Verdana" panose="020B0604030504040204" pitchFamily="34" charset="0"/>
            </a:rPr>
            <a:t> stratēģiskā plāns</a:t>
          </a:r>
          <a:endParaRPr lang="lv-LV" sz="1400" i="0" dirty="0">
            <a:latin typeface="Verdana" panose="020B0604030504040204" pitchFamily="34" charset="0"/>
            <a:ea typeface="Verdana" panose="020B0604030504040204" pitchFamily="34" charset="0"/>
            <a:cs typeface="Verdana" panose="020B0604030504040204" pitchFamily="34" charset="0"/>
          </a:endParaRPr>
        </a:p>
      </dgm:t>
    </dgm:pt>
    <dgm:pt modelId="{C184919F-6343-4621-B340-355E2C32B934}" type="parTrans" cxnId="{880F849B-281C-479A-B439-876C3BD746C1}">
      <dgm:prSet/>
      <dgm:spPr/>
      <dgm:t>
        <a:bodyPr/>
        <a:lstStyle/>
        <a:p>
          <a:endParaRPr lang="lv-LV"/>
        </a:p>
      </dgm:t>
    </dgm:pt>
    <dgm:pt modelId="{7AD9FF8A-3F8B-4520-8132-F4975C1DD833}" type="sibTrans" cxnId="{880F849B-281C-479A-B439-876C3BD746C1}">
      <dgm:prSet/>
      <dgm:spPr/>
      <dgm:t>
        <a:bodyPr/>
        <a:lstStyle/>
        <a:p>
          <a:endParaRPr lang="lv-LV"/>
        </a:p>
      </dgm:t>
    </dgm:pt>
    <dgm:pt modelId="{AD1C5A65-367B-4093-92AB-E89EEC8DCCBD}">
      <dgm:prSet phldrT="[Text]" custT="1"/>
      <dgm:spPr/>
      <dgm:t>
        <a:bodyPr/>
        <a:lstStyle/>
        <a:p>
          <a:pPr marL="0" indent="-144000" algn="l">
            <a:buFont typeface="Arial" panose="020B0604020202020204" pitchFamily="34" charset="0"/>
            <a:buChar char="•"/>
          </a:pPr>
          <a:r>
            <a:rPr lang="lv-LV" sz="1400" i="0" dirty="0" err="1">
              <a:latin typeface="Verdana" panose="020B0604030504040204" pitchFamily="34" charset="0"/>
              <a:ea typeface="Verdana" panose="020B0604030504040204" pitchFamily="34" charset="0"/>
              <a:cs typeface="Verdana" panose="020B0604030504040204" pitchFamily="34" charset="0"/>
            </a:rPr>
            <a:t>Energopiegādes</a:t>
          </a:r>
          <a:r>
            <a:rPr lang="lv-LV" sz="1400" i="0" dirty="0">
              <a:latin typeface="Verdana" panose="020B0604030504040204" pitchFamily="34" charset="0"/>
              <a:ea typeface="Verdana" panose="020B0604030504040204" pitchFamily="34" charset="0"/>
              <a:cs typeface="Verdana" panose="020B0604030504040204" pitchFamily="34" charset="0"/>
            </a:rPr>
            <a:t> un </a:t>
          </a:r>
          <a:r>
            <a:rPr lang="lv-LV" sz="1400" i="0" dirty="0" err="1">
              <a:latin typeface="Verdana" panose="020B0604030504040204" pitchFamily="34" charset="0"/>
              <a:ea typeface="Verdana" panose="020B0604030504040204" pitchFamily="34" charset="0"/>
              <a:cs typeface="Verdana" panose="020B0604030504040204" pitchFamily="34" charset="0"/>
            </a:rPr>
            <a:t>energoražošanas</a:t>
          </a:r>
          <a:r>
            <a:rPr lang="lv-LV" sz="1400" i="0" dirty="0">
              <a:latin typeface="Verdana" panose="020B0604030504040204" pitchFamily="34" charset="0"/>
              <a:ea typeface="Verdana" panose="020B0604030504040204" pitchFamily="34" charset="0"/>
              <a:cs typeface="Verdana" panose="020B0604030504040204" pitchFamily="34" charset="0"/>
            </a:rPr>
            <a:t> nodalīšana no izplatīšana tīkliem</a:t>
          </a:r>
        </a:p>
      </dgm:t>
    </dgm:pt>
    <dgm:pt modelId="{40E56C39-E938-4A07-A766-296F5F13A942}" type="parTrans" cxnId="{461A6392-0C2C-4CFD-BC23-322E3637E0E6}">
      <dgm:prSet/>
      <dgm:spPr/>
      <dgm:t>
        <a:bodyPr/>
        <a:lstStyle/>
        <a:p>
          <a:endParaRPr lang="lv-LV"/>
        </a:p>
      </dgm:t>
    </dgm:pt>
    <dgm:pt modelId="{565DCB76-9CC1-43DB-B159-4ED686C6B3EF}" type="sibTrans" cxnId="{461A6392-0C2C-4CFD-BC23-322E3637E0E6}">
      <dgm:prSet/>
      <dgm:spPr/>
      <dgm:t>
        <a:bodyPr/>
        <a:lstStyle/>
        <a:p>
          <a:endParaRPr lang="lv-LV"/>
        </a:p>
      </dgm:t>
    </dgm:pt>
    <dgm:pt modelId="{089CBC1B-696B-4C5A-B2F0-02740D1FB1B1}">
      <dgm:prSet phldrT="[Text]" custT="1"/>
      <dgm:spPr/>
      <dgm:t>
        <a:bodyPr/>
        <a:lstStyle/>
        <a:p>
          <a:pPr marL="0" indent="0" algn="l">
            <a:buNone/>
          </a:pPr>
          <a:r>
            <a:rPr lang="lv-LV" sz="1600" dirty="0">
              <a:latin typeface="Verdana" panose="020B0604030504040204" pitchFamily="34" charset="0"/>
              <a:ea typeface="Verdana" panose="020B0604030504040204" pitchFamily="34" charset="0"/>
              <a:cs typeface="Verdana" panose="020B0604030504040204" pitchFamily="34" charset="0"/>
            </a:rPr>
            <a:t>2014.gada 24.oktobris</a:t>
          </a:r>
        </a:p>
      </dgm:t>
    </dgm:pt>
    <dgm:pt modelId="{40B0A96F-2784-401E-AD39-CAA2F93D4DDC}" type="parTrans" cxnId="{74114D35-5055-4319-A6C4-54DAD90A658C}">
      <dgm:prSet/>
      <dgm:spPr/>
      <dgm:t>
        <a:bodyPr/>
        <a:lstStyle/>
        <a:p>
          <a:endParaRPr lang="lv-LV"/>
        </a:p>
      </dgm:t>
    </dgm:pt>
    <dgm:pt modelId="{1C93E244-CCE8-4AD7-9821-364171C8F770}" type="sibTrans" cxnId="{74114D35-5055-4319-A6C4-54DAD90A658C}">
      <dgm:prSet/>
      <dgm:spPr/>
      <dgm:t>
        <a:bodyPr/>
        <a:lstStyle/>
        <a:p>
          <a:endParaRPr lang="lv-LV"/>
        </a:p>
      </dgm:t>
    </dgm:pt>
    <dgm:pt modelId="{ECA7A7BA-B979-405F-A65D-B9D415DDD678}">
      <dgm:prSet phldrT="[Text]" custT="1"/>
      <dgm:spPr/>
      <dgm:t>
        <a:bodyPr/>
        <a:lstStyle/>
        <a:p>
          <a:pPr marL="0" indent="0" algn="l">
            <a:buNone/>
          </a:pPr>
          <a:r>
            <a:rPr lang="lv-LV" sz="1400" b="1" dirty="0">
              <a:latin typeface="Verdana" panose="020B0604030504040204" pitchFamily="34" charset="0"/>
              <a:ea typeface="Verdana" panose="020B0604030504040204" pitchFamily="34" charset="0"/>
              <a:cs typeface="Verdana" panose="020B0604030504040204" pitchFamily="34" charset="0"/>
            </a:rPr>
            <a:t>Eiropadomes secinājumi - Enerģētikas savienības izveide</a:t>
          </a:r>
        </a:p>
      </dgm:t>
    </dgm:pt>
    <dgm:pt modelId="{A627DF70-34D7-47FC-ADEC-9C3EC8149409}" type="parTrans" cxnId="{30803209-CE92-46E2-9C51-9A3B922EEAF0}">
      <dgm:prSet/>
      <dgm:spPr/>
      <dgm:t>
        <a:bodyPr/>
        <a:lstStyle/>
        <a:p>
          <a:endParaRPr lang="lv-LV"/>
        </a:p>
      </dgm:t>
    </dgm:pt>
    <dgm:pt modelId="{C315A4EB-8F5D-44FA-B4AE-875A3568F066}" type="sibTrans" cxnId="{30803209-CE92-46E2-9C51-9A3B922EEAF0}">
      <dgm:prSet/>
      <dgm:spPr/>
      <dgm:t>
        <a:bodyPr/>
        <a:lstStyle/>
        <a:p>
          <a:endParaRPr lang="lv-LV"/>
        </a:p>
      </dgm:t>
    </dgm:pt>
    <dgm:pt modelId="{381707DE-9C91-4DA9-90AB-290BFC5B5D4D}" type="pres">
      <dgm:prSet presAssocID="{514B3487-7F87-41D2-981C-107AF6BDF27A}" presName="Name0" presStyleCnt="0">
        <dgm:presLayoutVars>
          <dgm:dir/>
          <dgm:animLvl val="lvl"/>
          <dgm:resizeHandles val="exact"/>
        </dgm:presLayoutVars>
      </dgm:prSet>
      <dgm:spPr/>
    </dgm:pt>
    <dgm:pt modelId="{15FCF844-D1C9-4D01-B004-D15ECC34EF6F}" type="pres">
      <dgm:prSet presAssocID="{EC2F41AB-B305-4CCE-BA5E-1BBCF319609F}" presName="composite" presStyleCnt="0"/>
      <dgm:spPr/>
    </dgm:pt>
    <dgm:pt modelId="{5BAD17FD-A0A3-41B6-9351-311F71BF4CF9}" type="pres">
      <dgm:prSet presAssocID="{EC2F41AB-B305-4CCE-BA5E-1BBCF319609F}" presName="parTx" presStyleLbl="node1" presStyleIdx="0" presStyleCnt="5" custLinFactNeighborX="-179" custLinFactNeighborY="5698">
        <dgm:presLayoutVars>
          <dgm:chMax val="0"/>
          <dgm:chPref val="0"/>
          <dgm:bulletEnabled val="1"/>
        </dgm:presLayoutVars>
      </dgm:prSet>
      <dgm:spPr/>
    </dgm:pt>
    <dgm:pt modelId="{7536ECA1-D3D5-4193-A078-9C3E1188D2A5}" type="pres">
      <dgm:prSet presAssocID="{EC2F41AB-B305-4CCE-BA5E-1BBCF319609F}" presName="desTx" presStyleLbl="revTx" presStyleIdx="0" presStyleCnt="5">
        <dgm:presLayoutVars>
          <dgm:bulletEnabled val="1"/>
        </dgm:presLayoutVars>
      </dgm:prSet>
      <dgm:spPr/>
    </dgm:pt>
    <dgm:pt modelId="{0098D611-7CDD-452C-AF4B-1B239AC40B0C}" type="pres">
      <dgm:prSet presAssocID="{14A9A421-ADBD-4EAA-BE05-CC736E468554}" presName="space" presStyleCnt="0"/>
      <dgm:spPr/>
    </dgm:pt>
    <dgm:pt modelId="{52894FC0-993F-49B0-8350-7138EE9CE103}" type="pres">
      <dgm:prSet presAssocID="{AC9B65B0-B124-438F-A9BD-67ED6A255184}" presName="composite" presStyleCnt="0"/>
      <dgm:spPr/>
    </dgm:pt>
    <dgm:pt modelId="{4F8D33D2-5430-4038-949A-53B36A3CD4EA}" type="pres">
      <dgm:prSet presAssocID="{AC9B65B0-B124-438F-A9BD-67ED6A255184}" presName="parTx" presStyleLbl="node1" presStyleIdx="1" presStyleCnt="5" custLinFactNeighborX="1901" custLinFactNeighborY="6648">
        <dgm:presLayoutVars>
          <dgm:chMax val="0"/>
          <dgm:chPref val="0"/>
          <dgm:bulletEnabled val="1"/>
        </dgm:presLayoutVars>
      </dgm:prSet>
      <dgm:spPr/>
    </dgm:pt>
    <dgm:pt modelId="{F7846A66-39C6-467D-96EE-C9D1B2CA6D1E}" type="pres">
      <dgm:prSet presAssocID="{AC9B65B0-B124-438F-A9BD-67ED6A255184}" presName="desTx" presStyleLbl="revTx" presStyleIdx="1" presStyleCnt="5">
        <dgm:presLayoutVars>
          <dgm:bulletEnabled val="1"/>
        </dgm:presLayoutVars>
      </dgm:prSet>
      <dgm:spPr/>
    </dgm:pt>
    <dgm:pt modelId="{4C968987-14A5-4597-95F3-C99A950F3AEE}" type="pres">
      <dgm:prSet presAssocID="{96FC78A6-C3AC-4FE3-A739-F60E80B10AEA}" presName="space" presStyleCnt="0"/>
      <dgm:spPr/>
    </dgm:pt>
    <dgm:pt modelId="{604F3CEB-E652-4844-874E-0E3F21DB1EED}" type="pres">
      <dgm:prSet presAssocID="{0390D3B1-6276-4F17-87A3-2CA50C15DD6D}" presName="composite" presStyleCnt="0"/>
      <dgm:spPr/>
    </dgm:pt>
    <dgm:pt modelId="{C0952564-F346-458F-955B-0007318E954B}" type="pres">
      <dgm:prSet presAssocID="{0390D3B1-6276-4F17-87A3-2CA50C15DD6D}" presName="parTx" presStyleLbl="node1" presStyleIdx="2" presStyleCnt="5" custLinFactNeighborX="-2108" custLinFactNeighborY="-17370">
        <dgm:presLayoutVars>
          <dgm:chMax val="0"/>
          <dgm:chPref val="0"/>
          <dgm:bulletEnabled val="1"/>
        </dgm:presLayoutVars>
      </dgm:prSet>
      <dgm:spPr/>
    </dgm:pt>
    <dgm:pt modelId="{28BA6564-770E-419F-B2BE-095FF1AA9A53}" type="pres">
      <dgm:prSet presAssocID="{0390D3B1-6276-4F17-87A3-2CA50C15DD6D}" presName="desTx" presStyleLbl="revTx" presStyleIdx="2" presStyleCnt="5" custScaleX="102428" custScaleY="19109" custLinFactY="-100000" custLinFactNeighborX="-2817" custLinFactNeighborY="-132318">
        <dgm:presLayoutVars>
          <dgm:bulletEnabled val="1"/>
        </dgm:presLayoutVars>
      </dgm:prSet>
      <dgm:spPr/>
    </dgm:pt>
    <dgm:pt modelId="{940C9C46-8648-4408-8B43-90C56EF5AAF6}" type="pres">
      <dgm:prSet presAssocID="{8B3463C5-F49F-47B9-935D-BD7FC4D8C410}" presName="space" presStyleCnt="0"/>
      <dgm:spPr/>
    </dgm:pt>
    <dgm:pt modelId="{C0944BD3-7B5F-43AC-897A-4302359AFD1D}" type="pres">
      <dgm:prSet presAssocID="{04FC2A24-41D7-49AD-BC50-A420AA5B9031}" presName="composite" presStyleCnt="0"/>
      <dgm:spPr/>
    </dgm:pt>
    <dgm:pt modelId="{ABE9F980-6ABB-4956-B539-64A48EEC94E2}" type="pres">
      <dgm:prSet presAssocID="{04FC2A24-41D7-49AD-BC50-A420AA5B9031}" presName="parTx" presStyleLbl="node1" presStyleIdx="3" presStyleCnt="5" custLinFactNeighborY="-13741">
        <dgm:presLayoutVars>
          <dgm:chMax val="0"/>
          <dgm:chPref val="0"/>
          <dgm:bulletEnabled val="1"/>
        </dgm:presLayoutVars>
      </dgm:prSet>
      <dgm:spPr/>
    </dgm:pt>
    <dgm:pt modelId="{A9E6DCC4-0CCE-4E4B-837D-CE7DE6A31C06}" type="pres">
      <dgm:prSet presAssocID="{04FC2A24-41D7-49AD-BC50-A420AA5B9031}" presName="desTx" presStyleLbl="revTx" presStyleIdx="3" presStyleCnt="5">
        <dgm:presLayoutVars>
          <dgm:bulletEnabled val="1"/>
        </dgm:presLayoutVars>
      </dgm:prSet>
      <dgm:spPr/>
    </dgm:pt>
    <dgm:pt modelId="{880E81EB-AACB-4DF4-9A62-9582B6BE5BB0}" type="pres">
      <dgm:prSet presAssocID="{919917AE-2C60-4980-92DE-C9B2D5A3032C}" presName="space" presStyleCnt="0"/>
      <dgm:spPr/>
    </dgm:pt>
    <dgm:pt modelId="{6C2C97D6-17AA-43B2-B21F-548F65972B69}" type="pres">
      <dgm:prSet presAssocID="{089CBC1B-696B-4C5A-B2F0-02740D1FB1B1}" presName="composite" presStyleCnt="0"/>
      <dgm:spPr/>
    </dgm:pt>
    <dgm:pt modelId="{94954EEF-817E-4EFA-A76C-36FFA68874D5}" type="pres">
      <dgm:prSet presAssocID="{089CBC1B-696B-4C5A-B2F0-02740D1FB1B1}" presName="parTx" presStyleLbl="node1" presStyleIdx="4" presStyleCnt="5" custLinFactNeighborY="-14470">
        <dgm:presLayoutVars>
          <dgm:chMax val="0"/>
          <dgm:chPref val="0"/>
          <dgm:bulletEnabled val="1"/>
        </dgm:presLayoutVars>
      </dgm:prSet>
      <dgm:spPr/>
    </dgm:pt>
    <dgm:pt modelId="{99D53FC4-B110-4A60-81AC-171262E95884}" type="pres">
      <dgm:prSet presAssocID="{089CBC1B-696B-4C5A-B2F0-02740D1FB1B1}" presName="desTx" presStyleLbl="revTx" presStyleIdx="4" presStyleCnt="5">
        <dgm:presLayoutVars>
          <dgm:bulletEnabled val="1"/>
        </dgm:presLayoutVars>
      </dgm:prSet>
      <dgm:spPr/>
    </dgm:pt>
  </dgm:ptLst>
  <dgm:cxnLst>
    <dgm:cxn modelId="{88AEC002-351D-4B50-ABEC-F92897F7EC41}" type="presOf" srcId="{AD1C5A65-367B-4093-92AB-E89EEC8DCCBD}" destId="{28BA6564-770E-419F-B2BE-095FF1AA9A53}" srcOrd="0" destOrd="3" presId="urn:microsoft.com/office/officeart/2005/8/layout/chevron1"/>
    <dgm:cxn modelId="{30803209-CE92-46E2-9C51-9A3B922EEAF0}" srcId="{089CBC1B-696B-4C5A-B2F0-02740D1FB1B1}" destId="{ECA7A7BA-B979-405F-A65D-B9D415DDD678}" srcOrd="0" destOrd="0" parTransId="{A627DF70-34D7-47FC-ADEC-9C3EC8149409}" sibTransId="{C315A4EB-8F5D-44FA-B4AE-875A3568F066}"/>
    <dgm:cxn modelId="{9074011B-C662-4C25-8DD8-8482049524C9}" srcId="{0390D3B1-6276-4F17-87A3-2CA50C15DD6D}" destId="{065D5E36-7F12-4037-929C-99503A471D66}" srcOrd="2" destOrd="0" parTransId="{FAA3DB7D-CB45-45DB-9B10-A1971C4F14E2}" sibTransId="{088BED6B-2753-4FEF-9929-F98769DA2D52}"/>
    <dgm:cxn modelId="{D79BE41C-3880-4975-9305-7B3B704165AD}" srcId="{514B3487-7F87-41D2-981C-107AF6BDF27A}" destId="{04FC2A24-41D7-49AD-BC50-A420AA5B9031}" srcOrd="3" destOrd="0" parTransId="{650D6594-0230-4771-A0A9-36B0F0C1038C}" sibTransId="{919917AE-2C60-4980-92DE-C9B2D5A3032C}"/>
    <dgm:cxn modelId="{1F206522-5EF4-4AF3-8BAB-CA6AEB37860F}" type="presOf" srcId="{EC2F41AB-B305-4CCE-BA5E-1BBCF319609F}" destId="{5BAD17FD-A0A3-41B6-9351-311F71BF4CF9}" srcOrd="0" destOrd="0" presId="urn:microsoft.com/office/officeart/2005/8/layout/chevron1"/>
    <dgm:cxn modelId="{15E49525-4AB6-4684-BB89-57EDF7FBD0B2}" type="presOf" srcId="{E2FBE1DB-DD81-49CC-89CB-CC9F4E58AA19}" destId="{28BA6564-770E-419F-B2BE-095FF1AA9A53}" srcOrd="0" destOrd="4" presId="urn:microsoft.com/office/officeart/2005/8/layout/chevron1"/>
    <dgm:cxn modelId="{74114D35-5055-4319-A6C4-54DAD90A658C}" srcId="{514B3487-7F87-41D2-981C-107AF6BDF27A}" destId="{089CBC1B-696B-4C5A-B2F0-02740D1FB1B1}" srcOrd="4" destOrd="0" parTransId="{40B0A96F-2784-401E-AD39-CAA2F93D4DDC}" sibTransId="{1C93E244-CCE8-4AD7-9821-364171C8F770}"/>
    <dgm:cxn modelId="{69A1CD63-5DB8-499B-AAA5-DD26D02C5A74}" srcId="{0390D3B1-6276-4F17-87A3-2CA50C15DD6D}" destId="{14788575-D9F1-432D-95B0-7565F6D03EC4}" srcOrd="1" destOrd="0" parTransId="{30530C88-2EB8-42FE-ADB7-47E6E60EA89E}" sibTransId="{2E1B629E-3875-4238-B9F4-106D7CC7731B}"/>
    <dgm:cxn modelId="{836E4964-E408-4009-A3FC-D6E5DB660AEF}" srcId="{514B3487-7F87-41D2-981C-107AF6BDF27A}" destId="{EC2F41AB-B305-4CCE-BA5E-1BBCF319609F}" srcOrd="0" destOrd="0" parTransId="{B799E2B0-6F60-490F-BEDF-5278CA02A38B}" sibTransId="{14A9A421-ADBD-4EAA-BE05-CC736E468554}"/>
    <dgm:cxn modelId="{EFC30767-9755-4EF0-9BAC-8FADD3E0AEA5}" type="presOf" srcId="{14788575-D9F1-432D-95B0-7565F6D03EC4}" destId="{28BA6564-770E-419F-B2BE-095FF1AA9A53}" srcOrd="0" destOrd="1" presId="urn:microsoft.com/office/officeart/2005/8/layout/chevron1"/>
    <dgm:cxn modelId="{9994A247-2231-45C3-9640-F31FFC3309D3}" type="presOf" srcId="{514B3487-7F87-41D2-981C-107AF6BDF27A}" destId="{381707DE-9C91-4DA9-90AB-290BFC5B5D4D}" srcOrd="0" destOrd="0" presId="urn:microsoft.com/office/officeart/2005/8/layout/chevron1"/>
    <dgm:cxn modelId="{CD89EF68-7B79-4C23-A7F5-EA78075D8162}" srcId="{AC9B65B0-B124-438F-A9BD-67ED6A255184}" destId="{BDAA5E79-49F5-45D1-B3B2-CBCE71BF521F}" srcOrd="0" destOrd="0" parTransId="{EDA20F5B-F604-449D-9EA6-5B47AA165CB9}" sibTransId="{925A1FF9-CA4F-41C2-9093-66F03F3FE1C1}"/>
    <dgm:cxn modelId="{D682B96D-94D6-47C6-9CBC-64D74C84ADAB}" type="presOf" srcId="{065D5E36-7F12-4037-929C-99503A471D66}" destId="{28BA6564-770E-419F-B2BE-095FF1AA9A53}" srcOrd="0" destOrd="2" presId="urn:microsoft.com/office/officeart/2005/8/layout/chevron1"/>
    <dgm:cxn modelId="{F0A65B4E-C953-4B35-A883-FF980725C154}" type="presOf" srcId="{2A04FE0B-8C94-4CBB-8131-50D2F14C3F4A}" destId="{7536ECA1-D3D5-4193-A078-9C3E1188D2A5}" srcOrd="0" destOrd="0" presId="urn:microsoft.com/office/officeart/2005/8/layout/chevron1"/>
    <dgm:cxn modelId="{37480D6F-C5E5-4A61-B51B-109C6591959D}" type="presOf" srcId="{0390D3B1-6276-4F17-87A3-2CA50C15DD6D}" destId="{C0952564-F346-458F-955B-0007318E954B}" srcOrd="0" destOrd="0" presId="urn:microsoft.com/office/officeart/2005/8/layout/chevron1"/>
    <dgm:cxn modelId="{1885647D-7217-4CA4-BBC5-8E1BB36F294D}" type="presOf" srcId="{BDAA5E79-49F5-45D1-B3B2-CBCE71BF521F}" destId="{F7846A66-39C6-467D-96EE-C9D1B2CA6D1E}" srcOrd="0" destOrd="0" presId="urn:microsoft.com/office/officeart/2005/8/layout/chevron1"/>
    <dgm:cxn modelId="{461A6392-0C2C-4CFD-BC23-322E3637E0E6}" srcId="{0390D3B1-6276-4F17-87A3-2CA50C15DD6D}" destId="{AD1C5A65-367B-4093-92AB-E89EEC8DCCBD}" srcOrd="3" destOrd="0" parTransId="{40E56C39-E938-4A07-A766-296F5F13A942}" sibTransId="{565DCB76-9CC1-43DB-B159-4ED686C6B3EF}"/>
    <dgm:cxn modelId="{16C3AB96-6305-450C-8ACF-4F9D08C00DFE}" type="presOf" srcId="{ECA7A7BA-B979-405F-A65D-B9D415DDD678}" destId="{99D53FC4-B110-4A60-81AC-171262E95884}" srcOrd="0" destOrd="0" presId="urn:microsoft.com/office/officeart/2005/8/layout/chevron1"/>
    <dgm:cxn modelId="{880F849B-281C-479A-B439-876C3BD746C1}" srcId="{0390D3B1-6276-4F17-87A3-2CA50C15DD6D}" destId="{E2FBE1DB-DD81-49CC-89CB-CC9F4E58AA19}" srcOrd="4" destOrd="0" parTransId="{C184919F-6343-4621-B340-355E2C32B934}" sibTransId="{7AD9FF8A-3F8B-4520-8132-F4975C1DD833}"/>
    <dgm:cxn modelId="{B9F70BAD-09BB-4B06-B4A8-C2C2D477730B}" type="presOf" srcId="{9BB9EAEF-63AE-43B5-8868-D4C45D451EE3}" destId="{A9E6DCC4-0CCE-4E4B-837D-CE7DE6A31C06}" srcOrd="0" destOrd="0" presId="urn:microsoft.com/office/officeart/2005/8/layout/chevron1"/>
    <dgm:cxn modelId="{99793BB2-ABB2-4B2E-A7DF-A9FDDA3A136F}" srcId="{0390D3B1-6276-4F17-87A3-2CA50C15DD6D}" destId="{F3418491-942F-4D67-A9F3-F0581A0420D6}" srcOrd="0" destOrd="0" parTransId="{F9A7B975-F38A-4114-949A-F466A3EFF447}" sibTransId="{49285347-7963-414C-8506-E2615B96A95C}"/>
    <dgm:cxn modelId="{E4DFFFB6-1F5E-48D4-8595-E765A48C7125}" srcId="{EC2F41AB-B305-4CCE-BA5E-1BBCF319609F}" destId="{2A04FE0B-8C94-4CBB-8131-50D2F14C3F4A}" srcOrd="0" destOrd="0" parTransId="{D012A09F-ACE6-4426-8646-464AFD4A2A70}" sibTransId="{7CC2579C-92B5-44AD-B1C7-9D177AEF823A}"/>
    <dgm:cxn modelId="{7FAF7EBA-AE51-4803-AB17-1E81A7D1BC76}" srcId="{04FC2A24-41D7-49AD-BC50-A420AA5B9031}" destId="{9BB9EAEF-63AE-43B5-8868-D4C45D451EE3}" srcOrd="0" destOrd="0" parTransId="{D5B9DC48-5DD0-4983-BDE4-D70EC46DBBC3}" sibTransId="{B5DE0097-48CC-4D14-8F91-E4E9DF05808C}"/>
    <dgm:cxn modelId="{952C3FC6-EE01-423E-AAA6-3A3AC490A734}" srcId="{514B3487-7F87-41D2-981C-107AF6BDF27A}" destId="{AC9B65B0-B124-438F-A9BD-67ED6A255184}" srcOrd="1" destOrd="0" parTransId="{A7679DF2-6842-474E-B584-716E064E02DD}" sibTransId="{96FC78A6-C3AC-4FE3-A739-F60E80B10AEA}"/>
    <dgm:cxn modelId="{8C0A47D5-53A8-4C69-A0D0-79F7F368848E}" type="presOf" srcId="{089CBC1B-696B-4C5A-B2F0-02740D1FB1B1}" destId="{94954EEF-817E-4EFA-A76C-36FFA68874D5}" srcOrd="0" destOrd="0" presId="urn:microsoft.com/office/officeart/2005/8/layout/chevron1"/>
    <dgm:cxn modelId="{214ED8E2-66D4-4274-B4D0-CFE22954DA6A}" type="presOf" srcId="{F3418491-942F-4D67-A9F3-F0581A0420D6}" destId="{28BA6564-770E-419F-B2BE-095FF1AA9A53}" srcOrd="0" destOrd="0" presId="urn:microsoft.com/office/officeart/2005/8/layout/chevron1"/>
    <dgm:cxn modelId="{B91B87E9-19C4-4EDE-B564-6A7DE1B4FC56}" type="presOf" srcId="{AC9B65B0-B124-438F-A9BD-67ED6A255184}" destId="{4F8D33D2-5430-4038-949A-53B36A3CD4EA}" srcOrd="0" destOrd="0" presId="urn:microsoft.com/office/officeart/2005/8/layout/chevron1"/>
    <dgm:cxn modelId="{B745B5EE-C601-4A35-9439-054C2F59709C}" type="presOf" srcId="{04FC2A24-41D7-49AD-BC50-A420AA5B9031}" destId="{ABE9F980-6ABB-4956-B539-64A48EEC94E2}" srcOrd="0" destOrd="0" presId="urn:microsoft.com/office/officeart/2005/8/layout/chevron1"/>
    <dgm:cxn modelId="{BBC8FBEF-E979-41E6-897A-AA88D510F50A}" srcId="{514B3487-7F87-41D2-981C-107AF6BDF27A}" destId="{0390D3B1-6276-4F17-87A3-2CA50C15DD6D}" srcOrd="2" destOrd="0" parTransId="{4CF71B8B-766A-402F-8004-764A1ED376FB}" sibTransId="{8B3463C5-F49F-47B9-935D-BD7FC4D8C410}"/>
    <dgm:cxn modelId="{AD1B8A75-694C-4C53-BF31-6CE56848D43F}" type="presParOf" srcId="{381707DE-9C91-4DA9-90AB-290BFC5B5D4D}" destId="{15FCF844-D1C9-4D01-B004-D15ECC34EF6F}" srcOrd="0" destOrd="0" presId="urn:microsoft.com/office/officeart/2005/8/layout/chevron1"/>
    <dgm:cxn modelId="{EAC0402B-65F4-43B8-8310-C48A3262DE0C}" type="presParOf" srcId="{15FCF844-D1C9-4D01-B004-D15ECC34EF6F}" destId="{5BAD17FD-A0A3-41B6-9351-311F71BF4CF9}" srcOrd="0" destOrd="0" presId="urn:microsoft.com/office/officeart/2005/8/layout/chevron1"/>
    <dgm:cxn modelId="{3DB6CD4A-0A78-4418-9472-B1D34F880C86}" type="presParOf" srcId="{15FCF844-D1C9-4D01-B004-D15ECC34EF6F}" destId="{7536ECA1-D3D5-4193-A078-9C3E1188D2A5}" srcOrd="1" destOrd="0" presId="urn:microsoft.com/office/officeart/2005/8/layout/chevron1"/>
    <dgm:cxn modelId="{FB6DC95A-CFA4-4DB6-B0FA-35976191A7AC}" type="presParOf" srcId="{381707DE-9C91-4DA9-90AB-290BFC5B5D4D}" destId="{0098D611-7CDD-452C-AF4B-1B239AC40B0C}" srcOrd="1" destOrd="0" presId="urn:microsoft.com/office/officeart/2005/8/layout/chevron1"/>
    <dgm:cxn modelId="{F416B2C9-0380-43CB-AFFB-F19C054C23C0}" type="presParOf" srcId="{381707DE-9C91-4DA9-90AB-290BFC5B5D4D}" destId="{52894FC0-993F-49B0-8350-7138EE9CE103}" srcOrd="2" destOrd="0" presId="urn:microsoft.com/office/officeart/2005/8/layout/chevron1"/>
    <dgm:cxn modelId="{FA692D18-A27E-450C-A63D-A7AC63ED3222}" type="presParOf" srcId="{52894FC0-993F-49B0-8350-7138EE9CE103}" destId="{4F8D33D2-5430-4038-949A-53B36A3CD4EA}" srcOrd="0" destOrd="0" presId="urn:microsoft.com/office/officeart/2005/8/layout/chevron1"/>
    <dgm:cxn modelId="{6A165722-A836-4444-8F07-A2846B457329}" type="presParOf" srcId="{52894FC0-993F-49B0-8350-7138EE9CE103}" destId="{F7846A66-39C6-467D-96EE-C9D1B2CA6D1E}" srcOrd="1" destOrd="0" presId="urn:microsoft.com/office/officeart/2005/8/layout/chevron1"/>
    <dgm:cxn modelId="{A2FA8A31-69AD-4620-8FEF-3EA5C2F54CEF}" type="presParOf" srcId="{381707DE-9C91-4DA9-90AB-290BFC5B5D4D}" destId="{4C968987-14A5-4597-95F3-C99A950F3AEE}" srcOrd="3" destOrd="0" presId="urn:microsoft.com/office/officeart/2005/8/layout/chevron1"/>
    <dgm:cxn modelId="{CD51440C-DA47-45C1-B3B0-99C672CDE2F9}" type="presParOf" srcId="{381707DE-9C91-4DA9-90AB-290BFC5B5D4D}" destId="{604F3CEB-E652-4844-874E-0E3F21DB1EED}" srcOrd="4" destOrd="0" presId="urn:microsoft.com/office/officeart/2005/8/layout/chevron1"/>
    <dgm:cxn modelId="{FDB1A858-D3C9-438D-9EFD-FA28B09F1F7B}" type="presParOf" srcId="{604F3CEB-E652-4844-874E-0E3F21DB1EED}" destId="{C0952564-F346-458F-955B-0007318E954B}" srcOrd="0" destOrd="0" presId="urn:microsoft.com/office/officeart/2005/8/layout/chevron1"/>
    <dgm:cxn modelId="{5F94793E-EBA0-43A3-AD09-7A52678E8017}" type="presParOf" srcId="{604F3CEB-E652-4844-874E-0E3F21DB1EED}" destId="{28BA6564-770E-419F-B2BE-095FF1AA9A53}" srcOrd="1" destOrd="0" presId="urn:microsoft.com/office/officeart/2005/8/layout/chevron1"/>
    <dgm:cxn modelId="{428AE857-0186-4A53-A2FF-C66AF9048C9B}" type="presParOf" srcId="{381707DE-9C91-4DA9-90AB-290BFC5B5D4D}" destId="{940C9C46-8648-4408-8B43-90C56EF5AAF6}" srcOrd="5" destOrd="0" presId="urn:microsoft.com/office/officeart/2005/8/layout/chevron1"/>
    <dgm:cxn modelId="{8FE4A29C-6F45-4E05-91E3-B71738A632B9}" type="presParOf" srcId="{381707DE-9C91-4DA9-90AB-290BFC5B5D4D}" destId="{C0944BD3-7B5F-43AC-897A-4302359AFD1D}" srcOrd="6" destOrd="0" presId="urn:microsoft.com/office/officeart/2005/8/layout/chevron1"/>
    <dgm:cxn modelId="{908AC268-019D-4E89-ACC1-51C234D388D5}" type="presParOf" srcId="{C0944BD3-7B5F-43AC-897A-4302359AFD1D}" destId="{ABE9F980-6ABB-4956-B539-64A48EEC94E2}" srcOrd="0" destOrd="0" presId="urn:microsoft.com/office/officeart/2005/8/layout/chevron1"/>
    <dgm:cxn modelId="{1EAA379D-618E-47ED-9D57-11B692F87CCB}" type="presParOf" srcId="{C0944BD3-7B5F-43AC-897A-4302359AFD1D}" destId="{A9E6DCC4-0CCE-4E4B-837D-CE7DE6A31C06}" srcOrd="1" destOrd="0" presId="urn:microsoft.com/office/officeart/2005/8/layout/chevron1"/>
    <dgm:cxn modelId="{4B9E168F-9F8B-421E-920D-B926291A3E44}" type="presParOf" srcId="{381707DE-9C91-4DA9-90AB-290BFC5B5D4D}" destId="{880E81EB-AACB-4DF4-9A62-9582B6BE5BB0}" srcOrd="7" destOrd="0" presId="urn:microsoft.com/office/officeart/2005/8/layout/chevron1"/>
    <dgm:cxn modelId="{80B4F12D-DC25-4EDB-93C9-4CAEF3E3C202}" type="presParOf" srcId="{381707DE-9C91-4DA9-90AB-290BFC5B5D4D}" destId="{6C2C97D6-17AA-43B2-B21F-548F65972B69}" srcOrd="8" destOrd="0" presId="urn:microsoft.com/office/officeart/2005/8/layout/chevron1"/>
    <dgm:cxn modelId="{602C0492-754B-48D2-B2A4-873B4880BD5E}" type="presParOf" srcId="{6C2C97D6-17AA-43B2-B21F-548F65972B69}" destId="{94954EEF-817E-4EFA-A76C-36FFA68874D5}" srcOrd="0" destOrd="0" presId="urn:microsoft.com/office/officeart/2005/8/layout/chevron1"/>
    <dgm:cxn modelId="{6BF7D968-2471-4E40-8392-833330FBC2BC}" type="presParOf" srcId="{6C2C97D6-17AA-43B2-B21F-548F65972B69}" destId="{99D53FC4-B110-4A60-81AC-171262E95884}"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641A08-DB65-44BE-8911-8EC9FD24A152}" type="doc">
      <dgm:prSet loTypeId="urn:microsoft.com/office/officeart/2005/8/layout/process2" loCatId="process" qsTypeId="urn:microsoft.com/office/officeart/2005/8/quickstyle/simple2" qsCatId="simple" csTypeId="urn:microsoft.com/office/officeart/2005/8/colors/colorful3" csCatId="colorful" phldr="1"/>
      <dgm:spPr/>
    </dgm:pt>
    <dgm:pt modelId="{982B2361-39D2-4641-8869-EA25CD9A3247}">
      <dgm:prSet phldrT="[Text]" custT="1">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lv-LV" sz="1600" b="1">
              <a:latin typeface="Verdana" panose="020B0604030504040204" pitchFamily="34" charset="0"/>
              <a:ea typeface="Verdana" panose="020B0604030504040204" pitchFamily="34" charset="0"/>
              <a:cs typeface="Verdana" panose="020B0604030504040204" pitchFamily="34" charset="0"/>
            </a:rPr>
            <a:t>ES mērķi</a:t>
          </a:r>
        </a:p>
      </dgm:t>
    </dgm:pt>
    <dgm:pt modelId="{250D85DB-7362-4B03-9578-9FCB14D01D8A}" type="parTrans" cxnId="{95A1DF71-6BB8-4A9A-A854-ECF9C55F84C2}">
      <dgm:prSet/>
      <dgm:spPr/>
      <dgm:t>
        <a:bodyPr/>
        <a:lstStyle/>
        <a:p>
          <a:endParaRPr lang="lv-LV" sz="1600" b="1">
            <a:latin typeface="Verdana" panose="020B0604030504040204" pitchFamily="34" charset="0"/>
            <a:ea typeface="Verdana" panose="020B0604030504040204" pitchFamily="34" charset="0"/>
            <a:cs typeface="Verdana" panose="020B0604030504040204" pitchFamily="34" charset="0"/>
          </a:endParaRPr>
        </a:p>
      </dgm:t>
    </dgm:pt>
    <dgm:pt modelId="{F92B2D8A-C488-4E76-8CED-C9408A341A31}" type="sibTrans" cxnId="{95A1DF71-6BB8-4A9A-A854-ECF9C55F84C2}">
      <dgm:prSet custT="1"/>
      <dgm:spPr/>
      <dgm:t>
        <a:bodyPr/>
        <a:lstStyle/>
        <a:p>
          <a:endParaRPr lang="lv-LV" sz="1600" b="1">
            <a:latin typeface="Verdana" panose="020B0604030504040204" pitchFamily="34" charset="0"/>
            <a:ea typeface="Verdana" panose="020B0604030504040204" pitchFamily="34" charset="0"/>
            <a:cs typeface="Verdana" panose="020B0604030504040204" pitchFamily="34" charset="0"/>
          </a:endParaRPr>
        </a:p>
      </dgm:t>
    </dgm:pt>
    <dgm:pt modelId="{BBCDAFB4-5C6A-40F8-B6B2-60A41E7607E1}">
      <dgm:prSet phldrT="[Text]" custT="1">
        <dgm:style>
          <a:lnRef idx="2">
            <a:schemeClr val="accent3"/>
          </a:lnRef>
          <a:fillRef idx="1">
            <a:schemeClr val="lt1"/>
          </a:fillRef>
          <a:effectRef idx="0">
            <a:schemeClr val="accent3"/>
          </a:effectRef>
          <a:fontRef idx="minor">
            <a:schemeClr val="dk1"/>
          </a:fontRef>
        </dgm:style>
      </dgm:prSet>
      <dgm:spPr>
        <a:ln>
          <a:solidFill>
            <a:schemeClr val="accent3">
              <a:lumMod val="75000"/>
            </a:schemeClr>
          </a:solidFill>
        </a:ln>
      </dgm:spPr>
      <dgm:t>
        <a:bodyPr/>
        <a:lstStyle/>
        <a:p>
          <a:r>
            <a:rPr lang="lv-LV" sz="1600" b="1">
              <a:latin typeface="Verdana" panose="020B0604030504040204" pitchFamily="34" charset="0"/>
              <a:ea typeface="Verdana" panose="020B0604030504040204" pitchFamily="34" charset="0"/>
              <a:cs typeface="Verdana" panose="020B0604030504040204" pitchFamily="34" charset="0"/>
            </a:rPr>
            <a:t>LV mērķi</a:t>
          </a:r>
        </a:p>
      </dgm:t>
    </dgm:pt>
    <dgm:pt modelId="{A8C16D17-252F-4BC0-AFAF-99F85DF6C80A}" type="parTrans" cxnId="{7A157709-4734-4CD7-BAFC-FBDF2597E758}">
      <dgm:prSet/>
      <dgm:spPr/>
      <dgm:t>
        <a:bodyPr/>
        <a:lstStyle/>
        <a:p>
          <a:endParaRPr lang="lv-LV" sz="1600" b="1">
            <a:latin typeface="Verdana" panose="020B0604030504040204" pitchFamily="34" charset="0"/>
            <a:ea typeface="Verdana" panose="020B0604030504040204" pitchFamily="34" charset="0"/>
            <a:cs typeface="Verdana" panose="020B0604030504040204" pitchFamily="34" charset="0"/>
          </a:endParaRPr>
        </a:p>
      </dgm:t>
    </dgm:pt>
    <dgm:pt modelId="{0C722685-0C0E-44B0-B072-0E7045BF75D6}" type="sibTrans" cxnId="{7A157709-4734-4CD7-BAFC-FBDF2597E758}">
      <dgm:prSet custT="1"/>
      <dgm:spPr/>
      <dgm:t>
        <a:bodyPr/>
        <a:lstStyle/>
        <a:p>
          <a:endParaRPr lang="lv-LV" sz="1600" b="1">
            <a:latin typeface="Verdana" panose="020B0604030504040204" pitchFamily="34" charset="0"/>
            <a:ea typeface="Verdana" panose="020B0604030504040204" pitchFamily="34" charset="0"/>
            <a:cs typeface="Verdana" panose="020B0604030504040204" pitchFamily="34" charset="0"/>
          </a:endParaRPr>
        </a:p>
      </dgm:t>
    </dgm:pt>
    <dgm:pt modelId="{BEB188BE-7CAB-4F23-AC3B-80BD3048A92F}">
      <dgm:prSet phldrT="[Text]" custT="1">
        <dgm:style>
          <a:lnRef idx="2">
            <a:schemeClr val="accent4"/>
          </a:lnRef>
          <a:fillRef idx="1">
            <a:schemeClr val="lt1"/>
          </a:fillRef>
          <a:effectRef idx="0">
            <a:schemeClr val="accent4"/>
          </a:effectRef>
          <a:fontRef idx="minor">
            <a:schemeClr val="dk1"/>
          </a:fontRef>
        </dgm:style>
      </dgm:prSet>
      <dgm:spPr/>
      <dgm:t>
        <a:bodyPr/>
        <a:lstStyle/>
        <a:p>
          <a:r>
            <a:rPr lang="lv-LV" sz="1600" b="1">
              <a:latin typeface="Verdana" panose="020B0604030504040204" pitchFamily="34" charset="0"/>
              <a:ea typeface="Verdana" panose="020B0604030504040204" pitchFamily="34" charset="0"/>
              <a:cs typeface="Verdana" panose="020B0604030504040204" pitchFamily="34" charset="0"/>
            </a:rPr>
            <a:t>LV </a:t>
          </a:r>
          <a:r>
            <a:rPr lang="lv-LV" sz="1600" b="1" err="1">
              <a:latin typeface="Verdana" panose="020B0604030504040204" pitchFamily="34" charset="0"/>
              <a:ea typeface="Verdana" panose="020B0604030504040204" pitchFamily="34" charset="0"/>
              <a:cs typeface="Verdana" panose="020B0604030504040204" pitchFamily="34" charset="0"/>
            </a:rPr>
            <a:t>apakšmērķi</a:t>
          </a:r>
          <a:endParaRPr lang="lv-LV" sz="1600" b="1">
            <a:latin typeface="Verdana" panose="020B0604030504040204" pitchFamily="34" charset="0"/>
            <a:ea typeface="Verdana" panose="020B0604030504040204" pitchFamily="34" charset="0"/>
            <a:cs typeface="Verdana" panose="020B0604030504040204" pitchFamily="34" charset="0"/>
          </a:endParaRPr>
        </a:p>
      </dgm:t>
    </dgm:pt>
    <dgm:pt modelId="{E5376663-5B6A-46FF-9539-52BC896749B0}" type="parTrans" cxnId="{22F573E3-46C9-492A-9283-3C53E7AA8FCE}">
      <dgm:prSet/>
      <dgm:spPr/>
      <dgm:t>
        <a:bodyPr/>
        <a:lstStyle/>
        <a:p>
          <a:endParaRPr lang="lv-LV" sz="1600" b="1">
            <a:latin typeface="Verdana" panose="020B0604030504040204" pitchFamily="34" charset="0"/>
            <a:ea typeface="Verdana" panose="020B0604030504040204" pitchFamily="34" charset="0"/>
            <a:cs typeface="Verdana" panose="020B0604030504040204" pitchFamily="34" charset="0"/>
          </a:endParaRPr>
        </a:p>
      </dgm:t>
    </dgm:pt>
    <dgm:pt modelId="{A9D7E2F8-EDE9-4D07-BB44-EF029F06BFEB}" type="sibTrans" cxnId="{22F573E3-46C9-492A-9283-3C53E7AA8FCE}">
      <dgm:prSet/>
      <dgm:spPr/>
      <dgm:t>
        <a:bodyPr/>
        <a:lstStyle/>
        <a:p>
          <a:endParaRPr lang="lv-LV" sz="1600" b="1">
            <a:latin typeface="Verdana" panose="020B0604030504040204" pitchFamily="34" charset="0"/>
            <a:ea typeface="Verdana" panose="020B0604030504040204" pitchFamily="34" charset="0"/>
            <a:cs typeface="Verdana" panose="020B0604030504040204" pitchFamily="34" charset="0"/>
          </a:endParaRPr>
        </a:p>
      </dgm:t>
    </dgm:pt>
    <dgm:pt modelId="{982A835E-2450-4455-B307-F99618FFB37A}" type="pres">
      <dgm:prSet presAssocID="{AA641A08-DB65-44BE-8911-8EC9FD24A152}" presName="linearFlow" presStyleCnt="0">
        <dgm:presLayoutVars>
          <dgm:resizeHandles val="exact"/>
        </dgm:presLayoutVars>
      </dgm:prSet>
      <dgm:spPr/>
    </dgm:pt>
    <dgm:pt modelId="{2F02C74F-02BE-42F6-88F5-1DB5972B27E9}" type="pres">
      <dgm:prSet presAssocID="{982B2361-39D2-4641-8869-EA25CD9A3247}" presName="node" presStyleLbl="node1" presStyleIdx="0" presStyleCnt="3" custScaleX="53779" custScaleY="52917" custLinFactNeighborX="-2207" custLinFactNeighborY="22269">
        <dgm:presLayoutVars>
          <dgm:bulletEnabled val="1"/>
        </dgm:presLayoutVars>
      </dgm:prSet>
      <dgm:spPr/>
    </dgm:pt>
    <dgm:pt modelId="{7C055041-71ED-458D-9780-81594037F18C}" type="pres">
      <dgm:prSet presAssocID="{F92B2D8A-C488-4E76-8CED-C9408A341A31}" presName="sibTrans" presStyleLbl="sibTrans2D1" presStyleIdx="0" presStyleCnt="2" custAng="21551689" custLinFactNeighborX="-6600" custLinFactNeighborY="3817"/>
      <dgm:spPr/>
    </dgm:pt>
    <dgm:pt modelId="{F263A524-F11A-4768-A287-90CE7FDF40BB}" type="pres">
      <dgm:prSet presAssocID="{F92B2D8A-C488-4E76-8CED-C9408A341A31}" presName="connectorText" presStyleLbl="sibTrans2D1" presStyleIdx="0" presStyleCnt="2"/>
      <dgm:spPr/>
    </dgm:pt>
    <dgm:pt modelId="{9CF0CFAB-65B6-400D-B13F-18B6293C3BBE}" type="pres">
      <dgm:prSet presAssocID="{BBCDAFB4-5C6A-40F8-B6B2-60A41E7607E1}" presName="node" presStyleLbl="node1" presStyleIdx="1" presStyleCnt="3" custScaleX="54358" custScaleY="46781" custLinFactNeighborX="-2824" custLinFactNeighborY="-19383">
        <dgm:presLayoutVars>
          <dgm:bulletEnabled val="1"/>
        </dgm:presLayoutVars>
      </dgm:prSet>
      <dgm:spPr/>
    </dgm:pt>
    <dgm:pt modelId="{2A905433-174E-4E0C-8AE1-9E7AFE58985D}" type="pres">
      <dgm:prSet presAssocID="{0C722685-0C0E-44B0-B072-0E7045BF75D6}" presName="sibTrans" presStyleLbl="sibTrans2D1" presStyleIdx="1" presStyleCnt="2" custLinFactNeighborY="6897"/>
      <dgm:spPr/>
    </dgm:pt>
    <dgm:pt modelId="{7D8631F8-82B3-412C-950F-5F2B217F3EA8}" type="pres">
      <dgm:prSet presAssocID="{0C722685-0C0E-44B0-B072-0E7045BF75D6}" presName="connectorText" presStyleLbl="sibTrans2D1" presStyleIdx="1" presStyleCnt="2"/>
      <dgm:spPr/>
    </dgm:pt>
    <dgm:pt modelId="{64A5AEED-ED53-4A72-82E1-CEB1864D0471}" type="pres">
      <dgm:prSet presAssocID="{BEB188BE-7CAB-4F23-AC3B-80BD3048A92F}" presName="node" presStyleLbl="node1" presStyleIdx="2" presStyleCnt="3" custScaleX="54530" custScaleY="61448" custLinFactNeighborX="-2479" custLinFactNeighborY="-60521">
        <dgm:presLayoutVars>
          <dgm:bulletEnabled val="1"/>
        </dgm:presLayoutVars>
      </dgm:prSet>
      <dgm:spPr/>
    </dgm:pt>
  </dgm:ptLst>
  <dgm:cxnLst>
    <dgm:cxn modelId="{7A157709-4734-4CD7-BAFC-FBDF2597E758}" srcId="{AA641A08-DB65-44BE-8911-8EC9FD24A152}" destId="{BBCDAFB4-5C6A-40F8-B6B2-60A41E7607E1}" srcOrd="1" destOrd="0" parTransId="{A8C16D17-252F-4BC0-AFAF-99F85DF6C80A}" sibTransId="{0C722685-0C0E-44B0-B072-0E7045BF75D6}"/>
    <dgm:cxn modelId="{2CC4780A-A9AC-40A2-844D-ED423015DBAE}" type="presOf" srcId="{AA641A08-DB65-44BE-8911-8EC9FD24A152}" destId="{982A835E-2450-4455-B307-F99618FFB37A}" srcOrd="0" destOrd="0" presId="urn:microsoft.com/office/officeart/2005/8/layout/process2"/>
    <dgm:cxn modelId="{AAF4F10C-58F7-4AAD-8363-44784F0E6A8A}" type="presOf" srcId="{F92B2D8A-C488-4E76-8CED-C9408A341A31}" destId="{7C055041-71ED-458D-9780-81594037F18C}" srcOrd="0" destOrd="0" presId="urn:microsoft.com/office/officeart/2005/8/layout/process2"/>
    <dgm:cxn modelId="{672A6A40-695F-4FC2-BD36-C40F5BCBADD7}" type="presOf" srcId="{BEB188BE-7CAB-4F23-AC3B-80BD3048A92F}" destId="{64A5AEED-ED53-4A72-82E1-CEB1864D0471}" srcOrd="0" destOrd="0" presId="urn:microsoft.com/office/officeart/2005/8/layout/process2"/>
    <dgm:cxn modelId="{B075DB6C-105D-412A-BDEE-1F41020F2E37}" type="presOf" srcId="{0C722685-0C0E-44B0-B072-0E7045BF75D6}" destId="{7D8631F8-82B3-412C-950F-5F2B217F3EA8}" srcOrd="1" destOrd="0" presId="urn:microsoft.com/office/officeart/2005/8/layout/process2"/>
    <dgm:cxn modelId="{95A1DF71-6BB8-4A9A-A854-ECF9C55F84C2}" srcId="{AA641A08-DB65-44BE-8911-8EC9FD24A152}" destId="{982B2361-39D2-4641-8869-EA25CD9A3247}" srcOrd="0" destOrd="0" parTransId="{250D85DB-7362-4B03-9578-9FCB14D01D8A}" sibTransId="{F92B2D8A-C488-4E76-8CED-C9408A341A31}"/>
    <dgm:cxn modelId="{440CC7BB-4C72-4976-9A7D-1C136C124EF1}" type="presOf" srcId="{0C722685-0C0E-44B0-B072-0E7045BF75D6}" destId="{2A905433-174E-4E0C-8AE1-9E7AFE58985D}" srcOrd="0" destOrd="0" presId="urn:microsoft.com/office/officeart/2005/8/layout/process2"/>
    <dgm:cxn modelId="{7AB8FBCA-93AB-4675-95FB-43F9A28598E1}" type="presOf" srcId="{BBCDAFB4-5C6A-40F8-B6B2-60A41E7607E1}" destId="{9CF0CFAB-65B6-400D-B13F-18B6293C3BBE}" srcOrd="0" destOrd="0" presId="urn:microsoft.com/office/officeart/2005/8/layout/process2"/>
    <dgm:cxn modelId="{91D507D8-A486-4DDF-889E-BD3183E2E1B1}" type="presOf" srcId="{F92B2D8A-C488-4E76-8CED-C9408A341A31}" destId="{F263A524-F11A-4768-A287-90CE7FDF40BB}" srcOrd="1" destOrd="0" presId="urn:microsoft.com/office/officeart/2005/8/layout/process2"/>
    <dgm:cxn modelId="{22F573E3-46C9-492A-9283-3C53E7AA8FCE}" srcId="{AA641A08-DB65-44BE-8911-8EC9FD24A152}" destId="{BEB188BE-7CAB-4F23-AC3B-80BD3048A92F}" srcOrd="2" destOrd="0" parTransId="{E5376663-5B6A-46FF-9539-52BC896749B0}" sibTransId="{A9D7E2F8-EDE9-4D07-BB44-EF029F06BFEB}"/>
    <dgm:cxn modelId="{6E9E5BF9-2443-4C51-8226-C7BBDD81702A}" type="presOf" srcId="{982B2361-39D2-4641-8869-EA25CD9A3247}" destId="{2F02C74F-02BE-42F6-88F5-1DB5972B27E9}" srcOrd="0" destOrd="0" presId="urn:microsoft.com/office/officeart/2005/8/layout/process2"/>
    <dgm:cxn modelId="{3827C051-6BD9-4230-837B-882F34A552A6}" type="presParOf" srcId="{982A835E-2450-4455-B307-F99618FFB37A}" destId="{2F02C74F-02BE-42F6-88F5-1DB5972B27E9}" srcOrd="0" destOrd="0" presId="urn:microsoft.com/office/officeart/2005/8/layout/process2"/>
    <dgm:cxn modelId="{F9B2AE6C-80CD-4440-A19A-66A51A976097}" type="presParOf" srcId="{982A835E-2450-4455-B307-F99618FFB37A}" destId="{7C055041-71ED-458D-9780-81594037F18C}" srcOrd="1" destOrd="0" presId="urn:microsoft.com/office/officeart/2005/8/layout/process2"/>
    <dgm:cxn modelId="{82080104-A4A4-4599-B06D-EDA5B3EFE196}" type="presParOf" srcId="{7C055041-71ED-458D-9780-81594037F18C}" destId="{F263A524-F11A-4768-A287-90CE7FDF40BB}" srcOrd="0" destOrd="0" presId="urn:microsoft.com/office/officeart/2005/8/layout/process2"/>
    <dgm:cxn modelId="{EFFE8EDE-9FDC-4D47-8BBD-7F515DF1D10E}" type="presParOf" srcId="{982A835E-2450-4455-B307-F99618FFB37A}" destId="{9CF0CFAB-65B6-400D-B13F-18B6293C3BBE}" srcOrd="2" destOrd="0" presId="urn:microsoft.com/office/officeart/2005/8/layout/process2"/>
    <dgm:cxn modelId="{B59DF5C4-F643-4272-BCF9-7DDC3CBB51AD}" type="presParOf" srcId="{982A835E-2450-4455-B307-F99618FFB37A}" destId="{2A905433-174E-4E0C-8AE1-9E7AFE58985D}" srcOrd="3" destOrd="0" presId="urn:microsoft.com/office/officeart/2005/8/layout/process2"/>
    <dgm:cxn modelId="{B42EE758-A138-4079-961E-A0B9254D4C27}" type="presParOf" srcId="{2A905433-174E-4E0C-8AE1-9E7AFE58985D}" destId="{7D8631F8-82B3-412C-950F-5F2B217F3EA8}" srcOrd="0" destOrd="0" presId="urn:microsoft.com/office/officeart/2005/8/layout/process2"/>
    <dgm:cxn modelId="{4DDC50D1-0EF2-4147-BEBB-987DF4336CFA}" type="presParOf" srcId="{982A835E-2450-4455-B307-F99618FFB37A}" destId="{64A5AEED-ED53-4A72-82E1-CEB1864D0471}"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48AD1B-B753-4449-894E-B48CB4406DE2}"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lv-LV"/>
        </a:p>
      </dgm:t>
    </dgm:pt>
    <dgm:pt modelId="{86BE46F2-B42D-4636-A023-1A97BB2323BC}">
      <dgm:prSet phldrT="[Text]" custT="1"/>
      <dgm:spPr>
        <a:ln>
          <a:solidFill>
            <a:srgbClr val="00859B"/>
          </a:solidFill>
        </a:ln>
      </dgm:spPr>
      <dgm:t>
        <a:bodyPr/>
        <a:lstStyle/>
        <a:p>
          <a:r>
            <a:rPr lang="lv-LV" sz="1600" b="1">
              <a:latin typeface="Verdana" panose="020B0604030504040204" pitchFamily="34" charset="0"/>
              <a:ea typeface="Verdana" panose="020B0604030504040204" pitchFamily="34" charset="0"/>
              <a:cs typeface="Verdana" panose="020B0604030504040204" pitchFamily="34" charset="0"/>
            </a:rPr>
            <a:t>Papildu aktivitātes</a:t>
          </a:r>
        </a:p>
      </dgm:t>
    </dgm:pt>
    <dgm:pt modelId="{C8D39F39-D9A7-4586-B1A6-6E3EDB9E4412}" type="parTrans" cxnId="{41C669E0-1B6D-4157-80BD-A87DB7DD9B96}">
      <dgm:prSet/>
      <dgm:spPr/>
      <dgm:t>
        <a:bodyPr/>
        <a:lstStyle/>
        <a:p>
          <a:endParaRPr lang="lv-LV" sz="1200"/>
        </a:p>
      </dgm:t>
    </dgm:pt>
    <dgm:pt modelId="{709C1494-4FBA-46A6-B6EB-8BCC5C74ADE1}" type="sibTrans" cxnId="{41C669E0-1B6D-4157-80BD-A87DB7DD9B96}">
      <dgm:prSet/>
      <dgm:spPr/>
      <dgm:t>
        <a:bodyPr/>
        <a:lstStyle/>
        <a:p>
          <a:endParaRPr lang="lv-LV" sz="1200"/>
        </a:p>
      </dgm:t>
    </dgm:pt>
    <dgm:pt modelId="{8E4BBF62-DEF1-4EFC-84C7-145DFE3526B9}">
      <dgm:prSet phldrT="[Text]" custT="1"/>
      <dgm:spPr>
        <a:ln>
          <a:solidFill>
            <a:srgbClr val="00859B"/>
          </a:solidFill>
        </a:ln>
      </dgm:spPr>
      <dgm:t>
        <a:bodyPr/>
        <a:lstStyle/>
        <a:p>
          <a:r>
            <a:rPr lang="lv-LV" sz="1200" b="1">
              <a:latin typeface="Verdana" panose="020B0604030504040204" pitchFamily="34" charset="0"/>
              <a:ea typeface="Verdana" panose="020B0604030504040204" pitchFamily="34" charset="0"/>
              <a:cs typeface="Verdana" panose="020B0604030504040204" pitchFamily="34" charset="0"/>
            </a:rPr>
            <a:t>biomasas sadedzināšanas iekārtu un ne-emisiju tehnoloģiju uzstādīšana siltumapgādē</a:t>
          </a:r>
        </a:p>
      </dgm:t>
    </dgm:pt>
    <dgm:pt modelId="{6D6751F1-4CB9-4F7C-9E3B-5C744ABA9F8C}" type="parTrans" cxnId="{BDE03C9F-4312-462C-B6DB-FA1F8E0A365F}">
      <dgm:prSet/>
      <dgm:spPr>
        <a:ln>
          <a:solidFill>
            <a:srgbClr val="00859B"/>
          </a:solidFill>
        </a:ln>
      </dgm:spPr>
      <dgm:t>
        <a:bodyPr/>
        <a:lstStyle/>
        <a:p>
          <a:endParaRPr lang="lv-LV" sz="1200"/>
        </a:p>
      </dgm:t>
    </dgm:pt>
    <dgm:pt modelId="{FEAC0BAA-E156-44FC-A73A-4070D21B6E4A}" type="sibTrans" cxnId="{BDE03C9F-4312-462C-B6DB-FA1F8E0A365F}">
      <dgm:prSet/>
      <dgm:spPr/>
      <dgm:t>
        <a:bodyPr/>
        <a:lstStyle/>
        <a:p>
          <a:endParaRPr lang="lv-LV" sz="1200"/>
        </a:p>
      </dgm:t>
    </dgm:pt>
    <dgm:pt modelId="{79342E76-F64F-43BE-BC82-4ACE7F26F8EC}">
      <dgm:prSet phldrT="[Text]" custT="1"/>
      <dgm:spPr>
        <a:ln>
          <a:solidFill>
            <a:srgbClr val="00859B"/>
          </a:solidFill>
        </a:ln>
      </dgm:spPr>
      <dgm:t>
        <a:bodyPr/>
        <a:lstStyle/>
        <a:p>
          <a:r>
            <a:rPr lang="lv-LV" sz="1200" b="1">
              <a:latin typeface="Verdana" panose="020B0604030504040204" pitchFamily="34" charset="0"/>
              <a:ea typeface="Verdana" panose="020B0604030504040204" pitchFamily="34" charset="0"/>
              <a:cs typeface="Verdana" panose="020B0604030504040204" pitchFamily="34" charset="0"/>
            </a:rPr>
            <a:t>obligātais ne-emisiju tehnoloģiju uzstādīšanas nosacījums finansējuma saņemšanai</a:t>
          </a:r>
        </a:p>
      </dgm:t>
    </dgm:pt>
    <dgm:pt modelId="{2507B03E-CAE1-4F5B-BFB1-ACC5FE3BCDE7}" type="parTrans" cxnId="{F99BA168-52F7-466D-90C4-5EC1F720C4F9}">
      <dgm:prSet/>
      <dgm:spPr/>
      <dgm:t>
        <a:bodyPr/>
        <a:lstStyle/>
        <a:p>
          <a:endParaRPr lang="lv-LV" sz="1200"/>
        </a:p>
      </dgm:t>
    </dgm:pt>
    <dgm:pt modelId="{DCD703B8-93CE-40E9-85FC-E83FABE017BA}" type="sibTrans" cxnId="{F99BA168-52F7-466D-90C4-5EC1F720C4F9}">
      <dgm:prSet/>
      <dgm:spPr/>
      <dgm:t>
        <a:bodyPr/>
        <a:lstStyle/>
        <a:p>
          <a:endParaRPr lang="lv-LV" sz="1200"/>
        </a:p>
      </dgm:t>
    </dgm:pt>
    <dgm:pt modelId="{18232C0B-5A32-4E9F-9610-E2C67FAE1FE6}">
      <dgm:prSet phldrT="[Text]" custT="1"/>
      <dgm:spPr>
        <a:ln>
          <a:solidFill>
            <a:srgbClr val="00859B"/>
          </a:solidFill>
        </a:ln>
      </dgm:spPr>
      <dgm:t>
        <a:bodyPr/>
        <a:lstStyle/>
        <a:p>
          <a:r>
            <a:rPr lang="lv-LV" sz="1200" b="1">
              <a:latin typeface="Verdana" panose="020B0604030504040204" pitchFamily="34" charset="0"/>
              <a:ea typeface="Verdana" panose="020B0604030504040204" pitchFamily="34" charset="0"/>
              <a:cs typeface="Verdana" panose="020B0604030504040204" pitchFamily="34" charset="0"/>
            </a:rPr>
            <a:t>pāreja uz zemas temperatūras siltumapgādi un elektroenerģiju kā siltumapgādes resursu</a:t>
          </a:r>
        </a:p>
      </dgm:t>
    </dgm:pt>
    <dgm:pt modelId="{BBC64447-44AC-465E-8423-365B41652294}" type="parTrans" cxnId="{B3AD2A60-6E55-45AC-B94E-CAAEB4342D0E}">
      <dgm:prSet/>
      <dgm:spPr/>
      <dgm:t>
        <a:bodyPr/>
        <a:lstStyle/>
        <a:p>
          <a:endParaRPr lang="lv-LV" sz="1200"/>
        </a:p>
      </dgm:t>
    </dgm:pt>
    <dgm:pt modelId="{1AD4D43A-C90D-49B1-B2F7-2DACBDEDBA17}" type="sibTrans" cxnId="{B3AD2A60-6E55-45AC-B94E-CAAEB4342D0E}">
      <dgm:prSet/>
      <dgm:spPr/>
      <dgm:t>
        <a:bodyPr/>
        <a:lstStyle/>
        <a:p>
          <a:endParaRPr lang="lv-LV" sz="1200"/>
        </a:p>
      </dgm:t>
    </dgm:pt>
    <dgm:pt modelId="{A170D49E-AAE8-4549-8B3D-ABDA1ECA563B}">
      <dgm:prSet phldrT="[Text]" custT="1"/>
      <dgm:spPr>
        <a:ln>
          <a:solidFill>
            <a:srgbClr val="00859B"/>
          </a:solidFill>
        </a:ln>
      </dgm:spPr>
      <dgm:t>
        <a:bodyPr/>
        <a:lstStyle/>
        <a:p>
          <a:r>
            <a:rPr lang="lv-LV" sz="1200" b="1">
              <a:latin typeface="Verdana" panose="020B0604030504040204" pitchFamily="34" charset="0"/>
              <a:ea typeface="Verdana" panose="020B0604030504040204" pitchFamily="34" charset="0"/>
              <a:cs typeface="Verdana" panose="020B0604030504040204" pitchFamily="34" charset="0"/>
            </a:rPr>
            <a:t>AER tehnoloģiju ieviešana </a:t>
          </a:r>
          <a:r>
            <a:rPr lang="lv-LV" sz="1200" b="1" err="1">
              <a:latin typeface="Verdana" panose="020B0604030504040204" pitchFamily="34" charset="0"/>
              <a:ea typeface="Verdana" panose="020B0604030504040204" pitchFamily="34" charset="0"/>
              <a:cs typeface="Verdana" panose="020B0604030504040204" pitchFamily="34" charset="0"/>
            </a:rPr>
            <a:t>aukstumapgādē</a:t>
          </a:r>
          <a:endParaRPr lang="lv-LV" sz="1200" b="1">
            <a:latin typeface="Verdana" panose="020B0604030504040204" pitchFamily="34" charset="0"/>
            <a:ea typeface="Verdana" panose="020B0604030504040204" pitchFamily="34" charset="0"/>
            <a:cs typeface="Verdana" panose="020B0604030504040204" pitchFamily="34" charset="0"/>
          </a:endParaRPr>
        </a:p>
      </dgm:t>
    </dgm:pt>
    <dgm:pt modelId="{34C720AD-2AC5-486A-BD82-70A414D6D8AF}" type="parTrans" cxnId="{4493DF1F-41C4-49BE-BF40-5DACE72787B4}">
      <dgm:prSet/>
      <dgm:spPr>
        <a:ln>
          <a:solidFill>
            <a:srgbClr val="00859B"/>
          </a:solidFill>
        </a:ln>
      </dgm:spPr>
      <dgm:t>
        <a:bodyPr/>
        <a:lstStyle/>
        <a:p>
          <a:endParaRPr lang="lv-LV" sz="1200"/>
        </a:p>
      </dgm:t>
    </dgm:pt>
    <dgm:pt modelId="{B529171A-DE7C-4C6F-9A85-F4BFE24ACE0F}" type="sibTrans" cxnId="{4493DF1F-41C4-49BE-BF40-5DACE72787B4}">
      <dgm:prSet/>
      <dgm:spPr/>
      <dgm:t>
        <a:bodyPr/>
        <a:lstStyle/>
        <a:p>
          <a:endParaRPr lang="lv-LV" sz="1200"/>
        </a:p>
      </dgm:t>
    </dgm:pt>
    <dgm:pt modelId="{6D9A20EB-18CE-4172-9721-BC4C073216F8}">
      <dgm:prSet phldrT="[Text]" custT="1"/>
      <dgm:spPr>
        <a:ln>
          <a:solidFill>
            <a:srgbClr val="00859B"/>
          </a:solidFill>
        </a:ln>
      </dgm:spPr>
      <dgm:t>
        <a:bodyPr/>
        <a:lstStyle/>
        <a:p>
          <a:r>
            <a:rPr lang="lv-LV" sz="1200" b="1">
              <a:latin typeface="Verdana" panose="020B0604030504040204" pitchFamily="34" charset="0"/>
              <a:ea typeface="Verdana" panose="020B0604030504040204" pitchFamily="34" charset="0"/>
              <a:cs typeface="Verdana" panose="020B0604030504040204" pitchFamily="34" charset="0"/>
            </a:rPr>
            <a:t>esošās siltumapgādes infrastruktūras pielāgošana </a:t>
          </a:r>
          <a:r>
            <a:rPr lang="lv-LV" sz="1200" b="1" err="1">
              <a:latin typeface="Verdana" panose="020B0604030504040204" pitchFamily="34" charset="0"/>
              <a:ea typeface="Verdana" panose="020B0604030504040204" pitchFamily="34" charset="0"/>
              <a:cs typeface="Verdana" panose="020B0604030504040204" pitchFamily="34" charset="0"/>
            </a:rPr>
            <a:t>aukstumapgādes</a:t>
          </a:r>
          <a:r>
            <a:rPr lang="lv-LV" sz="1200" b="1">
              <a:latin typeface="Verdana" panose="020B0604030504040204" pitchFamily="34" charset="0"/>
              <a:ea typeface="Verdana" panose="020B0604030504040204" pitchFamily="34" charset="0"/>
              <a:cs typeface="Verdana" panose="020B0604030504040204" pitchFamily="34" charset="0"/>
            </a:rPr>
            <a:t> nodrošināšanai ēkās</a:t>
          </a:r>
        </a:p>
      </dgm:t>
    </dgm:pt>
    <dgm:pt modelId="{8D719406-5B94-4832-A818-01440932DD32}" type="parTrans" cxnId="{9AD7EAD9-7371-41FA-976C-89C18B0889DF}">
      <dgm:prSet/>
      <dgm:spPr>
        <a:ln>
          <a:solidFill>
            <a:srgbClr val="00859B"/>
          </a:solidFill>
        </a:ln>
      </dgm:spPr>
      <dgm:t>
        <a:bodyPr/>
        <a:lstStyle/>
        <a:p>
          <a:endParaRPr lang="lv-LV"/>
        </a:p>
      </dgm:t>
    </dgm:pt>
    <dgm:pt modelId="{9A55E801-334C-4438-B969-D87545BD5BD0}" type="sibTrans" cxnId="{9AD7EAD9-7371-41FA-976C-89C18B0889DF}">
      <dgm:prSet/>
      <dgm:spPr/>
      <dgm:t>
        <a:bodyPr/>
        <a:lstStyle/>
        <a:p>
          <a:endParaRPr lang="lv-LV"/>
        </a:p>
      </dgm:t>
    </dgm:pt>
    <dgm:pt modelId="{850A3473-0F5C-4997-B718-7BE1EF842A99}" type="pres">
      <dgm:prSet presAssocID="{D048AD1B-B753-4449-894E-B48CB4406DE2}" presName="hierChild1" presStyleCnt="0">
        <dgm:presLayoutVars>
          <dgm:orgChart val="1"/>
          <dgm:chPref val="1"/>
          <dgm:dir/>
          <dgm:animOne val="branch"/>
          <dgm:animLvl val="lvl"/>
          <dgm:resizeHandles/>
        </dgm:presLayoutVars>
      </dgm:prSet>
      <dgm:spPr/>
    </dgm:pt>
    <dgm:pt modelId="{DCFFCB5D-DC43-4A3A-82A4-433A8B84264B}" type="pres">
      <dgm:prSet presAssocID="{86BE46F2-B42D-4636-A023-1A97BB2323BC}" presName="hierRoot1" presStyleCnt="0">
        <dgm:presLayoutVars>
          <dgm:hierBranch val="init"/>
        </dgm:presLayoutVars>
      </dgm:prSet>
      <dgm:spPr/>
    </dgm:pt>
    <dgm:pt modelId="{079D6566-CBB4-4EC0-B296-145F5A7C8C1E}" type="pres">
      <dgm:prSet presAssocID="{86BE46F2-B42D-4636-A023-1A97BB2323BC}" presName="rootComposite1" presStyleCnt="0"/>
      <dgm:spPr/>
    </dgm:pt>
    <dgm:pt modelId="{68D713E9-5BFA-43B4-8BBD-8BEE9640A2B5}" type="pres">
      <dgm:prSet presAssocID="{86BE46F2-B42D-4636-A023-1A97BB2323BC}" presName="rootText1" presStyleLbl="node0" presStyleIdx="0" presStyleCnt="1" custScaleX="129652" custScaleY="104323">
        <dgm:presLayoutVars>
          <dgm:chPref val="3"/>
        </dgm:presLayoutVars>
      </dgm:prSet>
      <dgm:spPr/>
    </dgm:pt>
    <dgm:pt modelId="{A8C349AD-FFBC-47CD-84CB-DE8EA50F9088}" type="pres">
      <dgm:prSet presAssocID="{86BE46F2-B42D-4636-A023-1A97BB2323BC}" presName="rootConnector1" presStyleLbl="node1" presStyleIdx="0" presStyleCnt="0"/>
      <dgm:spPr/>
    </dgm:pt>
    <dgm:pt modelId="{08C12F0F-92FE-4617-8B7B-013CD61711D7}" type="pres">
      <dgm:prSet presAssocID="{86BE46F2-B42D-4636-A023-1A97BB2323BC}" presName="hierChild2" presStyleCnt="0"/>
      <dgm:spPr/>
    </dgm:pt>
    <dgm:pt modelId="{8CA31C42-94E3-4D8F-B42A-F95BAD8E22F5}" type="pres">
      <dgm:prSet presAssocID="{6D6751F1-4CB9-4F7C-9E3B-5C744ABA9F8C}" presName="Name37" presStyleLbl="parChTrans1D2" presStyleIdx="0" presStyleCnt="5"/>
      <dgm:spPr/>
    </dgm:pt>
    <dgm:pt modelId="{11B37B51-44E1-4FFF-95F7-2A9DA57F5B60}" type="pres">
      <dgm:prSet presAssocID="{8E4BBF62-DEF1-4EFC-84C7-145DFE3526B9}" presName="hierRoot2" presStyleCnt="0">
        <dgm:presLayoutVars>
          <dgm:hierBranch val="init"/>
        </dgm:presLayoutVars>
      </dgm:prSet>
      <dgm:spPr/>
    </dgm:pt>
    <dgm:pt modelId="{ECB08A15-A13B-4464-BA0C-E0D6F8E5AAB7}" type="pres">
      <dgm:prSet presAssocID="{8E4BBF62-DEF1-4EFC-84C7-145DFE3526B9}" presName="rootComposite" presStyleCnt="0"/>
      <dgm:spPr/>
    </dgm:pt>
    <dgm:pt modelId="{1868636F-8F3F-450C-8C41-B25C8C1C04AA}" type="pres">
      <dgm:prSet presAssocID="{8E4BBF62-DEF1-4EFC-84C7-145DFE3526B9}" presName="rootText" presStyleLbl="node2" presStyleIdx="0" presStyleCnt="5" custScaleX="107225">
        <dgm:presLayoutVars>
          <dgm:chPref val="3"/>
        </dgm:presLayoutVars>
      </dgm:prSet>
      <dgm:spPr/>
    </dgm:pt>
    <dgm:pt modelId="{3C0646AB-26C8-4DAC-9CFA-523BEA1BAF4E}" type="pres">
      <dgm:prSet presAssocID="{8E4BBF62-DEF1-4EFC-84C7-145DFE3526B9}" presName="rootConnector" presStyleLbl="node2" presStyleIdx="0" presStyleCnt="5"/>
      <dgm:spPr/>
    </dgm:pt>
    <dgm:pt modelId="{EC384C4C-0C41-414D-9508-1BEC37A34FC7}" type="pres">
      <dgm:prSet presAssocID="{8E4BBF62-DEF1-4EFC-84C7-145DFE3526B9}" presName="hierChild4" presStyleCnt="0"/>
      <dgm:spPr/>
    </dgm:pt>
    <dgm:pt modelId="{FB635DE4-014B-47D5-A376-183D69C27FB4}" type="pres">
      <dgm:prSet presAssocID="{8E4BBF62-DEF1-4EFC-84C7-145DFE3526B9}" presName="hierChild5" presStyleCnt="0"/>
      <dgm:spPr/>
    </dgm:pt>
    <dgm:pt modelId="{1C2E05D2-D38B-43E3-B009-C4C6188CC5CC}" type="pres">
      <dgm:prSet presAssocID="{2507B03E-CAE1-4F5B-BFB1-ACC5FE3BCDE7}" presName="Name37" presStyleLbl="parChTrans1D2" presStyleIdx="1" presStyleCnt="5"/>
      <dgm:spPr/>
    </dgm:pt>
    <dgm:pt modelId="{6148D3A4-16A6-494F-9061-E2FA511E1822}" type="pres">
      <dgm:prSet presAssocID="{79342E76-F64F-43BE-BC82-4ACE7F26F8EC}" presName="hierRoot2" presStyleCnt="0">
        <dgm:presLayoutVars>
          <dgm:hierBranch val="init"/>
        </dgm:presLayoutVars>
      </dgm:prSet>
      <dgm:spPr/>
    </dgm:pt>
    <dgm:pt modelId="{B850D0F9-698E-4384-9A9F-F573F6E9DF92}" type="pres">
      <dgm:prSet presAssocID="{79342E76-F64F-43BE-BC82-4ACE7F26F8EC}" presName="rootComposite" presStyleCnt="0"/>
      <dgm:spPr/>
    </dgm:pt>
    <dgm:pt modelId="{A7E90231-A69E-4013-BB27-347DE908873A}" type="pres">
      <dgm:prSet presAssocID="{79342E76-F64F-43BE-BC82-4ACE7F26F8EC}" presName="rootText" presStyleLbl="node2" presStyleIdx="1" presStyleCnt="5" custScaleX="113303">
        <dgm:presLayoutVars>
          <dgm:chPref val="3"/>
        </dgm:presLayoutVars>
      </dgm:prSet>
      <dgm:spPr/>
    </dgm:pt>
    <dgm:pt modelId="{EC94762A-6F90-4DA2-B017-9EF598053AE2}" type="pres">
      <dgm:prSet presAssocID="{79342E76-F64F-43BE-BC82-4ACE7F26F8EC}" presName="rootConnector" presStyleLbl="node2" presStyleIdx="1" presStyleCnt="5"/>
      <dgm:spPr/>
    </dgm:pt>
    <dgm:pt modelId="{2D41F945-6D70-46DE-8CFF-F7CD125DBD6D}" type="pres">
      <dgm:prSet presAssocID="{79342E76-F64F-43BE-BC82-4ACE7F26F8EC}" presName="hierChild4" presStyleCnt="0"/>
      <dgm:spPr/>
    </dgm:pt>
    <dgm:pt modelId="{803199C3-9C79-488D-95FD-09980E0FE7A6}" type="pres">
      <dgm:prSet presAssocID="{79342E76-F64F-43BE-BC82-4ACE7F26F8EC}" presName="hierChild5" presStyleCnt="0"/>
      <dgm:spPr/>
    </dgm:pt>
    <dgm:pt modelId="{1779E4FF-0A75-4BE7-B9AB-C60C4A0107B9}" type="pres">
      <dgm:prSet presAssocID="{BBC64447-44AC-465E-8423-365B41652294}" presName="Name37" presStyleLbl="parChTrans1D2" presStyleIdx="2" presStyleCnt="5"/>
      <dgm:spPr/>
    </dgm:pt>
    <dgm:pt modelId="{3524FE7B-2CA8-4286-94EA-FCFE8E7D1455}" type="pres">
      <dgm:prSet presAssocID="{18232C0B-5A32-4E9F-9610-E2C67FAE1FE6}" presName="hierRoot2" presStyleCnt="0">
        <dgm:presLayoutVars>
          <dgm:hierBranch val="init"/>
        </dgm:presLayoutVars>
      </dgm:prSet>
      <dgm:spPr/>
    </dgm:pt>
    <dgm:pt modelId="{F4DD4E9C-7A56-4976-B86F-9551DE0AA919}" type="pres">
      <dgm:prSet presAssocID="{18232C0B-5A32-4E9F-9610-E2C67FAE1FE6}" presName="rootComposite" presStyleCnt="0"/>
      <dgm:spPr/>
    </dgm:pt>
    <dgm:pt modelId="{4EB7B9F7-5E9E-4F04-A289-F522D42D1AC9}" type="pres">
      <dgm:prSet presAssocID="{18232C0B-5A32-4E9F-9610-E2C67FAE1FE6}" presName="rootText" presStyleLbl="node2" presStyleIdx="2" presStyleCnt="5">
        <dgm:presLayoutVars>
          <dgm:chPref val="3"/>
        </dgm:presLayoutVars>
      </dgm:prSet>
      <dgm:spPr/>
    </dgm:pt>
    <dgm:pt modelId="{BCB6980C-AE4D-42B3-B1DF-D0704686929C}" type="pres">
      <dgm:prSet presAssocID="{18232C0B-5A32-4E9F-9610-E2C67FAE1FE6}" presName="rootConnector" presStyleLbl="node2" presStyleIdx="2" presStyleCnt="5"/>
      <dgm:spPr/>
    </dgm:pt>
    <dgm:pt modelId="{812883C2-8917-49FB-A124-7F10E5D2F9F7}" type="pres">
      <dgm:prSet presAssocID="{18232C0B-5A32-4E9F-9610-E2C67FAE1FE6}" presName="hierChild4" presStyleCnt="0"/>
      <dgm:spPr/>
    </dgm:pt>
    <dgm:pt modelId="{02F691AC-A11A-471F-8EEF-04DC3D83F336}" type="pres">
      <dgm:prSet presAssocID="{18232C0B-5A32-4E9F-9610-E2C67FAE1FE6}" presName="hierChild5" presStyleCnt="0"/>
      <dgm:spPr/>
    </dgm:pt>
    <dgm:pt modelId="{D65DEE72-E3D0-4525-A90F-6EDAEDEA1421}" type="pres">
      <dgm:prSet presAssocID="{34C720AD-2AC5-486A-BD82-70A414D6D8AF}" presName="Name37" presStyleLbl="parChTrans1D2" presStyleIdx="3" presStyleCnt="5"/>
      <dgm:spPr/>
    </dgm:pt>
    <dgm:pt modelId="{A08FF59F-92CA-4D90-A62D-249EF4E26E73}" type="pres">
      <dgm:prSet presAssocID="{A170D49E-AAE8-4549-8B3D-ABDA1ECA563B}" presName="hierRoot2" presStyleCnt="0">
        <dgm:presLayoutVars>
          <dgm:hierBranch val="init"/>
        </dgm:presLayoutVars>
      </dgm:prSet>
      <dgm:spPr/>
    </dgm:pt>
    <dgm:pt modelId="{5BA03446-0BAB-4009-8C53-552A2C9238C5}" type="pres">
      <dgm:prSet presAssocID="{A170D49E-AAE8-4549-8B3D-ABDA1ECA563B}" presName="rootComposite" presStyleCnt="0"/>
      <dgm:spPr/>
    </dgm:pt>
    <dgm:pt modelId="{6C2CB440-13B3-4055-A5BE-2C5246788EA0}" type="pres">
      <dgm:prSet presAssocID="{A170D49E-AAE8-4549-8B3D-ABDA1ECA563B}" presName="rootText" presStyleLbl="node2" presStyleIdx="3" presStyleCnt="5">
        <dgm:presLayoutVars>
          <dgm:chPref val="3"/>
        </dgm:presLayoutVars>
      </dgm:prSet>
      <dgm:spPr/>
    </dgm:pt>
    <dgm:pt modelId="{DE879398-636F-4800-9BE0-60E83536A708}" type="pres">
      <dgm:prSet presAssocID="{A170D49E-AAE8-4549-8B3D-ABDA1ECA563B}" presName="rootConnector" presStyleLbl="node2" presStyleIdx="3" presStyleCnt="5"/>
      <dgm:spPr/>
    </dgm:pt>
    <dgm:pt modelId="{8E812366-30A4-467F-8742-8710A2F7BA0A}" type="pres">
      <dgm:prSet presAssocID="{A170D49E-AAE8-4549-8B3D-ABDA1ECA563B}" presName="hierChild4" presStyleCnt="0"/>
      <dgm:spPr/>
    </dgm:pt>
    <dgm:pt modelId="{391D234A-5C2A-4444-9B20-1E5D196CD1B3}" type="pres">
      <dgm:prSet presAssocID="{A170D49E-AAE8-4549-8B3D-ABDA1ECA563B}" presName="hierChild5" presStyleCnt="0"/>
      <dgm:spPr/>
    </dgm:pt>
    <dgm:pt modelId="{36354B20-E322-4010-A52A-ABC087EB0D37}" type="pres">
      <dgm:prSet presAssocID="{8D719406-5B94-4832-A818-01440932DD32}" presName="Name37" presStyleLbl="parChTrans1D2" presStyleIdx="4" presStyleCnt="5"/>
      <dgm:spPr/>
    </dgm:pt>
    <dgm:pt modelId="{70FB8833-A18C-47E2-B0E3-02AFC297AFB9}" type="pres">
      <dgm:prSet presAssocID="{6D9A20EB-18CE-4172-9721-BC4C073216F8}" presName="hierRoot2" presStyleCnt="0">
        <dgm:presLayoutVars>
          <dgm:hierBranch val="init"/>
        </dgm:presLayoutVars>
      </dgm:prSet>
      <dgm:spPr/>
    </dgm:pt>
    <dgm:pt modelId="{2292C78C-48E8-4AB2-BCF2-98E92760DA34}" type="pres">
      <dgm:prSet presAssocID="{6D9A20EB-18CE-4172-9721-BC4C073216F8}" presName="rootComposite" presStyleCnt="0"/>
      <dgm:spPr/>
    </dgm:pt>
    <dgm:pt modelId="{3DD05173-CE2B-4E89-82D6-B94E990C036C}" type="pres">
      <dgm:prSet presAssocID="{6D9A20EB-18CE-4172-9721-BC4C073216F8}" presName="rootText" presStyleLbl="node2" presStyleIdx="4" presStyleCnt="5">
        <dgm:presLayoutVars>
          <dgm:chPref val="3"/>
        </dgm:presLayoutVars>
      </dgm:prSet>
      <dgm:spPr/>
    </dgm:pt>
    <dgm:pt modelId="{CEC85DE6-4959-4D52-99DD-AF482C5F7B04}" type="pres">
      <dgm:prSet presAssocID="{6D9A20EB-18CE-4172-9721-BC4C073216F8}" presName="rootConnector" presStyleLbl="node2" presStyleIdx="4" presStyleCnt="5"/>
      <dgm:spPr/>
    </dgm:pt>
    <dgm:pt modelId="{9BAA482E-06D1-44DD-8E7C-28AD64B2878E}" type="pres">
      <dgm:prSet presAssocID="{6D9A20EB-18CE-4172-9721-BC4C073216F8}" presName="hierChild4" presStyleCnt="0"/>
      <dgm:spPr/>
    </dgm:pt>
    <dgm:pt modelId="{A2EB3887-941A-484B-AB92-ED1A174C81EF}" type="pres">
      <dgm:prSet presAssocID="{6D9A20EB-18CE-4172-9721-BC4C073216F8}" presName="hierChild5" presStyleCnt="0"/>
      <dgm:spPr/>
    </dgm:pt>
    <dgm:pt modelId="{2F40CA8C-8D33-49F1-9486-EFCB52317A71}" type="pres">
      <dgm:prSet presAssocID="{86BE46F2-B42D-4636-A023-1A97BB2323BC}" presName="hierChild3" presStyleCnt="0"/>
      <dgm:spPr/>
    </dgm:pt>
  </dgm:ptLst>
  <dgm:cxnLst>
    <dgm:cxn modelId="{565C2501-03FD-4C3E-8BCF-B6CA1AA9AE75}" type="presOf" srcId="{86BE46F2-B42D-4636-A023-1A97BB2323BC}" destId="{68D713E9-5BFA-43B4-8BBD-8BEE9640A2B5}" srcOrd="0" destOrd="0" presId="urn:microsoft.com/office/officeart/2005/8/layout/orgChart1"/>
    <dgm:cxn modelId="{354A2E0D-D68E-41C2-B0C6-3CAC4E2064A9}" type="presOf" srcId="{79342E76-F64F-43BE-BC82-4ACE7F26F8EC}" destId="{A7E90231-A69E-4013-BB27-347DE908873A}" srcOrd="0" destOrd="0" presId="urn:microsoft.com/office/officeart/2005/8/layout/orgChart1"/>
    <dgm:cxn modelId="{67EF5D10-2845-428E-B49E-0A58D0CB7B22}" type="presOf" srcId="{A170D49E-AAE8-4549-8B3D-ABDA1ECA563B}" destId="{6C2CB440-13B3-4055-A5BE-2C5246788EA0}" srcOrd="0" destOrd="0" presId="urn:microsoft.com/office/officeart/2005/8/layout/orgChart1"/>
    <dgm:cxn modelId="{A648D412-4FDD-437D-A70B-8E9560A5B775}" type="presOf" srcId="{6D9A20EB-18CE-4172-9721-BC4C073216F8}" destId="{3DD05173-CE2B-4E89-82D6-B94E990C036C}" srcOrd="0" destOrd="0" presId="urn:microsoft.com/office/officeart/2005/8/layout/orgChart1"/>
    <dgm:cxn modelId="{4493DF1F-41C4-49BE-BF40-5DACE72787B4}" srcId="{86BE46F2-B42D-4636-A023-1A97BB2323BC}" destId="{A170D49E-AAE8-4549-8B3D-ABDA1ECA563B}" srcOrd="3" destOrd="0" parTransId="{34C720AD-2AC5-486A-BD82-70A414D6D8AF}" sibTransId="{B529171A-DE7C-4C6F-9A85-F4BFE24ACE0F}"/>
    <dgm:cxn modelId="{B6690928-F886-46CC-9E62-3096D66BDBB3}" type="presOf" srcId="{A170D49E-AAE8-4549-8B3D-ABDA1ECA563B}" destId="{DE879398-636F-4800-9BE0-60E83536A708}" srcOrd="1" destOrd="0" presId="urn:microsoft.com/office/officeart/2005/8/layout/orgChart1"/>
    <dgm:cxn modelId="{8C0C4032-C86E-4780-BB50-BCC81AA5823A}" type="presOf" srcId="{86BE46F2-B42D-4636-A023-1A97BB2323BC}" destId="{A8C349AD-FFBC-47CD-84CB-DE8EA50F9088}" srcOrd="1" destOrd="0" presId="urn:microsoft.com/office/officeart/2005/8/layout/orgChart1"/>
    <dgm:cxn modelId="{0F7D6A36-4845-4FF5-BE34-0590FE53E1F6}" type="presOf" srcId="{8E4BBF62-DEF1-4EFC-84C7-145DFE3526B9}" destId="{1868636F-8F3F-450C-8C41-B25C8C1C04AA}" srcOrd="0" destOrd="0" presId="urn:microsoft.com/office/officeart/2005/8/layout/orgChart1"/>
    <dgm:cxn modelId="{8D64AB3C-C676-4377-8173-EEACC21CCADE}" type="presOf" srcId="{2507B03E-CAE1-4F5B-BFB1-ACC5FE3BCDE7}" destId="{1C2E05D2-D38B-43E3-B009-C4C6188CC5CC}" srcOrd="0" destOrd="0" presId="urn:microsoft.com/office/officeart/2005/8/layout/orgChart1"/>
    <dgm:cxn modelId="{B3AD2A60-6E55-45AC-B94E-CAAEB4342D0E}" srcId="{86BE46F2-B42D-4636-A023-1A97BB2323BC}" destId="{18232C0B-5A32-4E9F-9610-E2C67FAE1FE6}" srcOrd="2" destOrd="0" parTransId="{BBC64447-44AC-465E-8423-365B41652294}" sibTransId="{1AD4D43A-C90D-49B1-B2F7-2DACBDEDBA17}"/>
    <dgm:cxn modelId="{69B90562-CA27-42C3-B5A7-9F799B167D39}" type="presOf" srcId="{6D9A20EB-18CE-4172-9721-BC4C073216F8}" destId="{CEC85DE6-4959-4D52-99DD-AF482C5F7B04}" srcOrd="1" destOrd="0" presId="urn:microsoft.com/office/officeart/2005/8/layout/orgChart1"/>
    <dgm:cxn modelId="{F99BA168-52F7-466D-90C4-5EC1F720C4F9}" srcId="{86BE46F2-B42D-4636-A023-1A97BB2323BC}" destId="{79342E76-F64F-43BE-BC82-4ACE7F26F8EC}" srcOrd="1" destOrd="0" parTransId="{2507B03E-CAE1-4F5B-BFB1-ACC5FE3BCDE7}" sibTransId="{DCD703B8-93CE-40E9-85FC-E83FABE017BA}"/>
    <dgm:cxn modelId="{B1AFDD6B-9104-433A-AD92-B0B9DFF8EA19}" type="presOf" srcId="{8D719406-5B94-4832-A818-01440932DD32}" destId="{36354B20-E322-4010-A52A-ABC087EB0D37}" srcOrd="0" destOrd="0" presId="urn:microsoft.com/office/officeart/2005/8/layout/orgChart1"/>
    <dgm:cxn modelId="{7D970250-1D88-4BA1-9C2A-77678F2F6080}" type="presOf" srcId="{8E4BBF62-DEF1-4EFC-84C7-145DFE3526B9}" destId="{3C0646AB-26C8-4DAC-9CFA-523BEA1BAF4E}" srcOrd="1" destOrd="0" presId="urn:microsoft.com/office/officeart/2005/8/layout/orgChart1"/>
    <dgm:cxn modelId="{A2CDBB74-FEB3-4B5B-A4B9-FB0B8BBF796D}" type="presOf" srcId="{6D6751F1-4CB9-4F7C-9E3B-5C744ABA9F8C}" destId="{8CA31C42-94E3-4D8F-B42A-F95BAD8E22F5}" srcOrd="0" destOrd="0" presId="urn:microsoft.com/office/officeart/2005/8/layout/orgChart1"/>
    <dgm:cxn modelId="{D4EA5C55-8AF8-4AB3-B829-973EB71750F0}" type="presOf" srcId="{BBC64447-44AC-465E-8423-365B41652294}" destId="{1779E4FF-0A75-4BE7-B9AB-C60C4A0107B9}" srcOrd="0" destOrd="0" presId="urn:microsoft.com/office/officeart/2005/8/layout/orgChart1"/>
    <dgm:cxn modelId="{3A725379-C076-4988-B9C2-8F03C37C475B}" type="presOf" srcId="{D048AD1B-B753-4449-894E-B48CB4406DE2}" destId="{850A3473-0F5C-4997-B718-7BE1EF842A99}" srcOrd="0" destOrd="0" presId="urn:microsoft.com/office/officeart/2005/8/layout/orgChart1"/>
    <dgm:cxn modelId="{898AC896-03A5-4171-99BE-BD3463CF00C7}" type="presOf" srcId="{79342E76-F64F-43BE-BC82-4ACE7F26F8EC}" destId="{EC94762A-6F90-4DA2-B017-9EF598053AE2}" srcOrd="1" destOrd="0" presId="urn:microsoft.com/office/officeart/2005/8/layout/orgChart1"/>
    <dgm:cxn modelId="{BDE03C9F-4312-462C-B6DB-FA1F8E0A365F}" srcId="{86BE46F2-B42D-4636-A023-1A97BB2323BC}" destId="{8E4BBF62-DEF1-4EFC-84C7-145DFE3526B9}" srcOrd="0" destOrd="0" parTransId="{6D6751F1-4CB9-4F7C-9E3B-5C744ABA9F8C}" sibTransId="{FEAC0BAA-E156-44FC-A73A-4070D21B6E4A}"/>
    <dgm:cxn modelId="{754B9EB2-EBDF-4E3A-8E8C-D65ADEED6F09}" type="presOf" srcId="{18232C0B-5A32-4E9F-9610-E2C67FAE1FE6}" destId="{4EB7B9F7-5E9E-4F04-A289-F522D42D1AC9}" srcOrd="0" destOrd="0" presId="urn:microsoft.com/office/officeart/2005/8/layout/orgChart1"/>
    <dgm:cxn modelId="{35494FC7-2932-432B-A7D2-64DA32B2BACD}" type="presOf" srcId="{18232C0B-5A32-4E9F-9610-E2C67FAE1FE6}" destId="{BCB6980C-AE4D-42B3-B1DF-D0704686929C}" srcOrd="1" destOrd="0" presId="urn:microsoft.com/office/officeart/2005/8/layout/orgChart1"/>
    <dgm:cxn modelId="{9AD7EAD9-7371-41FA-976C-89C18B0889DF}" srcId="{86BE46F2-B42D-4636-A023-1A97BB2323BC}" destId="{6D9A20EB-18CE-4172-9721-BC4C073216F8}" srcOrd="4" destOrd="0" parTransId="{8D719406-5B94-4832-A818-01440932DD32}" sibTransId="{9A55E801-334C-4438-B969-D87545BD5BD0}"/>
    <dgm:cxn modelId="{41C669E0-1B6D-4157-80BD-A87DB7DD9B96}" srcId="{D048AD1B-B753-4449-894E-B48CB4406DE2}" destId="{86BE46F2-B42D-4636-A023-1A97BB2323BC}" srcOrd="0" destOrd="0" parTransId="{C8D39F39-D9A7-4586-B1A6-6E3EDB9E4412}" sibTransId="{709C1494-4FBA-46A6-B6EB-8BCC5C74ADE1}"/>
    <dgm:cxn modelId="{317358FB-1C76-4798-B44A-968BC04D0858}" type="presOf" srcId="{34C720AD-2AC5-486A-BD82-70A414D6D8AF}" destId="{D65DEE72-E3D0-4525-A90F-6EDAEDEA1421}" srcOrd="0" destOrd="0" presId="urn:microsoft.com/office/officeart/2005/8/layout/orgChart1"/>
    <dgm:cxn modelId="{722F9F6E-2804-4C25-B2B2-0C69CC899EA2}" type="presParOf" srcId="{850A3473-0F5C-4997-B718-7BE1EF842A99}" destId="{DCFFCB5D-DC43-4A3A-82A4-433A8B84264B}" srcOrd="0" destOrd="0" presId="urn:microsoft.com/office/officeart/2005/8/layout/orgChart1"/>
    <dgm:cxn modelId="{F915B635-C23E-490F-A3C1-88307C32053F}" type="presParOf" srcId="{DCFFCB5D-DC43-4A3A-82A4-433A8B84264B}" destId="{079D6566-CBB4-4EC0-B296-145F5A7C8C1E}" srcOrd="0" destOrd="0" presId="urn:microsoft.com/office/officeart/2005/8/layout/orgChart1"/>
    <dgm:cxn modelId="{FABD39A1-7A2E-4EFE-B108-A490600C0BA4}" type="presParOf" srcId="{079D6566-CBB4-4EC0-B296-145F5A7C8C1E}" destId="{68D713E9-5BFA-43B4-8BBD-8BEE9640A2B5}" srcOrd="0" destOrd="0" presId="urn:microsoft.com/office/officeart/2005/8/layout/orgChart1"/>
    <dgm:cxn modelId="{F933D2CD-5A57-48DD-A60B-CF025387F93C}" type="presParOf" srcId="{079D6566-CBB4-4EC0-B296-145F5A7C8C1E}" destId="{A8C349AD-FFBC-47CD-84CB-DE8EA50F9088}" srcOrd="1" destOrd="0" presId="urn:microsoft.com/office/officeart/2005/8/layout/orgChart1"/>
    <dgm:cxn modelId="{BB5A01CF-F090-4CF5-BA9A-479E5A35268E}" type="presParOf" srcId="{DCFFCB5D-DC43-4A3A-82A4-433A8B84264B}" destId="{08C12F0F-92FE-4617-8B7B-013CD61711D7}" srcOrd="1" destOrd="0" presId="urn:microsoft.com/office/officeart/2005/8/layout/orgChart1"/>
    <dgm:cxn modelId="{97DBE6E8-7DEE-4E8D-9781-55FF22606CE2}" type="presParOf" srcId="{08C12F0F-92FE-4617-8B7B-013CD61711D7}" destId="{8CA31C42-94E3-4D8F-B42A-F95BAD8E22F5}" srcOrd="0" destOrd="0" presId="urn:microsoft.com/office/officeart/2005/8/layout/orgChart1"/>
    <dgm:cxn modelId="{CA150809-E508-49F1-87C9-E03B2D39E3D0}" type="presParOf" srcId="{08C12F0F-92FE-4617-8B7B-013CD61711D7}" destId="{11B37B51-44E1-4FFF-95F7-2A9DA57F5B60}" srcOrd="1" destOrd="0" presId="urn:microsoft.com/office/officeart/2005/8/layout/orgChart1"/>
    <dgm:cxn modelId="{942DC8C5-F5BF-4202-87E2-9D5A22DC6F42}" type="presParOf" srcId="{11B37B51-44E1-4FFF-95F7-2A9DA57F5B60}" destId="{ECB08A15-A13B-4464-BA0C-E0D6F8E5AAB7}" srcOrd="0" destOrd="0" presId="urn:microsoft.com/office/officeart/2005/8/layout/orgChart1"/>
    <dgm:cxn modelId="{1E2EDAA4-66B2-4236-B4E9-392645A0E5A3}" type="presParOf" srcId="{ECB08A15-A13B-4464-BA0C-E0D6F8E5AAB7}" destId="{1868636F-8F3F-450C-8C41-B25C8C1C04AA}" srcOrd="0" destOrd="0" presId="urn:microsoft.com/office/officeart/2005/8/layout/orgChart1"/>
    <dgm:cxn modelId="{AF9FAEF2-1669-410F-8831-8E19F6C9AECA}" type="presParOf" srcId="{ECB08A15-A13B-4464-BA0C-E0D6F8E5AAB7}" destId="{3C0646AB-26C8-4DAC-9CFA-523BEA1BAF4E}" srcOrd="1" destOrd="0" presId="urn:microsoft.com/office/officeart/2005/8/layout/orgChart1"/>
    <dgm:cxn modelId="{A4F0F640-A98C-4194-B539-7609E2B67EFE}" type="presParOf" srcId="{11B37B51-44E1-4FFF-95F7-2A9DA57F5B60}" destId="{EC384C4C-0C41-414D-9508-1BEC37A34FC7}" srcOrd="1" destOrd="0" presId="urn:microsoft.com/office/officeart/2005/8/layout/orgChart1"/>
    <dgm:cxn modelId="{E27B0B18-1B0E-40FC-9849-8D32EB059E37}" type="presParOf" srcId="{11B37B51-44E1-4FFF-95F7-2A9DA57F5B60}" destId="{FB635DE4-014B-47D5-A376-183D69C27FB4}" srcOrd="2" destOrd="0" presId="urn:microsoft.com/office/officeart/2005/8/layout/orgChart1"/>
    <dgm:cxn modelId="{B3DD0591-A126-4DB3-845F-BFCFFDDFEB7D}" type="presParOf" srcId="{08C12F0F-92FE-4617-8B7B-013CD61711D7}" destId="{1C2E05D2-D38B-43E3-B009-C4C6188CC5CC}" srcOrd="2" destOrd="0" presId="urn:microsoft.com/office/officeart/2005/8/layout/orgChart1"/>
    <dgm:cxn modelId="{9C8FBF51-77AC-4A0B-8CA8-4A1A18DEF9FE}" type="presParOf" srcId="{08C12F0F-92FE-4617-8B7B-013CD61711D7}" destId="{6148D3A4-16A6-494F-9061-E2FA511E1822}" srcOrd="3" destOrd="0" presId="urn:microsoft.com/office/officeart/2005/8/layout/orgChart1"/>
    <dgm:cxn modelId="{858BF490-82BD-4704-90AA-045FD6DA6D3F}" type="presParOf" srcId="{6148D3A4-16A6-494F-9061-E2FA511E1822}" destId="{B850D0F9-698E-4384-9A9F-F573F6E9DF92}" srcOrd="0" destOrd="0" presId="urn:microsoft.com/office/officeart/2005/8/layout/orgChart1"/>
    <dgm:cxn modelId="{F17218D2-9577-41CE-817D-97D3B83AECA2}" type="presParOf" srcId="{B850D0F9-698E-4384-9A9F-F573F6E9DF92}" destId="{A7E90231-A69E-4013-BB27-347DE908873A}" srcOrd="0" destOrd="0" presId="urn:microsoft.com/office/officeart/2005/8/layout/orgChart1"/>
    <dgm:cxn modelId="{6972BE49-086D-4FA1-A597-FB1A33119F08}" type="presParOf" srcId="{B850D0F9-698E-4384-9A9F-F573F6E9DF92}" destId="{EC94762A-6F90-4DA2-B017-9EF598053AE2}" srcOrd="1" destOrd="0" presId="urn:microsoft.com/office/officeart/2005/8/layout/orgChart1"/>
    <dgm:cxn modelId="{F40D5958-F8BA-4F15-8F2C-2D7A4DEC3AEC}" type="presParOf" srcId="{6148D3A4-16A6-494F-9061-E2FA511E1822}" destId="{2D41F945-6D70-46DE-8CFF-F7CD125DBD6D}" srcOrd="1" destOrd="0" presId="urn:microsoft.com/office/officeart/2005/8/layout/orgChart1"/>
    <dgm:cxn modelId="{AA18E332-B825-45AD-B5B5-440F37CD3FC7}" type="presParOf" srcId="{6148D3A4-16A6-494F-9061-E2FA511E1822}" destId="{803199C3-9C79-488D-95FD-09980E0FE7A6}" srcOrd="2" destOrd="0" presId="urn:microsoft.com/office/officeart/2005/8/layout/orgChart1"/>
    <dgm:cxn modelId="{31C86A93-C66A-4582-9BB7-6B38B4A403FF}" type="presParOf" srcId="{08C12F0F-92FE-4617-8B7B-013CD61711D7}" destId="{1779E4FF-0A75-4BE7-B9AB-C60C4A0107B9}" srcOrd="4" destOrd="0" presId="urn:microsoft.com/office/officeart/2005/8/layout/orgChart1"/>
    <dgm:cxn modelId="{22113237-9DC4-4A9D-802C-4979A5140776}" type="presParOf" srcId="{08C12F0F-92FE-4617-8B7B-013CD61711D7}" destId="{3524FE7B-2CA8-4286-94EA-FCFE8E7D1455}" srcOrd="5" destOrd="0" presId="urn:microsoft.com/office/officeart/2005/8/layout/orgChart1"/>
    <dgm:cxn modelId="{3F577F55-F032-40A1-8D6F-6A0D75D97244}" type="presParOf" srcId="{3524FE7B-2CA8-4286-94EA-FCFE8E7D1455}" destId="{F4DD4E9C-7A56-4976-B86F-9551DE0AA919}" srcOrd="0" destOrd="0" presId="urn:microsoft.com/office/officeart/2005/8/layout/orgChart1"/>
    <dgm:cxn modelId="{BA7E9223-628C-4745-8929-FCDC2CDEFC68}" type="presParOf" srcId="{F4DD4E9C-7A56-4976-B86F-9551DE0AA919}" destId="{4EB7B9F7-5E9E-4F04-A289-F522D42D1AC9}" srcOrd="0" destOrd="0" presId="urn:microsoft.com/office/officeart/2005/8/layout/orgChart1"/>
    <dgm:cxn modelId="{C8ECF8C5-A1D9-44C2-B02A-8F68A6CE32BE}" type="presParOf" srcId="{F4DD4E9C-7A56-4976-B86F-9551DE0AA919}" destId="{BCB6980C-AE4D-42B3-B1DF-D0704686929C}" srcOrd="1" destOrd="0" presId="urn:microsoft.com/office/officeart/2005/8/layout/orgChart1"/>
    <dgm:cxn modelId="{B29D04DE-E711-4462-AB52-5735435FB2E0}" type="presParOf" srcId="{3524FE7B-2CA8-4286-94EA-FCFE8E7D1455}" destId="{812883C2-8917-49FB-A124-7F10E5D2F9F7}" srcOrd="1" destOrd="0" presId="urn:microsoft.com/office/officeart/2005/8/layout/orgChart1"/>
    <dgm:cxn modelId="{4264472D-00EE-4250-AB6E-9720B8C7D958}" type="presParOf" srcId="{3524FE7B-2CA8-4286-94EA-FCFE8E7D1455}" destId="{02F691AC-A11A-471F-8EEF-04DC3D83F336}" srcOrd="2" destOrd="0" presId="urn:microsoft.com/office/officeart/2005/8/layout/orgChart1"/>
    <dgm:cxn modelId="{85C10A6A-44F3-4378-B845-AFDC93764D5F}" type="presParOf" srcId="{08C12F0F-92FE-4617-8B7B-013CD61711D7}" destId="{D65DEE72-E3D0-4525-A90F-6EDAEDEA1421}" srcOrd="6" destOrd="0" presId="urn:microsoft.com/office/officeart/2005/8/layout/orgChart1"/>
    <dgm:cxn modelId="{928EEA46-F8C8-4CE7-AE5C-42E256565E55}" type="presParOf" srcId="{08C12F0F-92FE-4617-8B7B-013CD61711D7}" destId="{A08FF59F-92CA-4D90-A62D-249EF4E26E73}" srcOrd="7" destOrd="0" presId="urn:microsoft.com/office/officeart/2005/8/layout/orgChart1"/>
    <dgm:cxn modelId="{F111CD38-1178-4193-9A11-B1F33F9425AA}" type="presParOf" srcId="{A08FF59F-92CA-4D90-A62D-249EF4E26E73}" destId="{5BA03446-0BAB-4009-8C53-552A2C9238C5}" srcOrd="0" destOrd="0" presId="urn:microsoft.com/office/officeart/2005/8/layout/orgChart1"/>
    <dgm:cxn modelId="{77D96840-16F9-445E-8417-FD472F410643}" type="presParOf" srcId="{5BA03446-0BAB-4009-8C53-552A2C9238C5}" destId="{6C2CB440-13B3-4055-A5BE-2C5246788EA0}" srcOrd="0" destOrd="0" presId="urn:microsoft.com/office/officeart/2005/8/layout/orgChart1"/>
    <dgm:cxn modelId="{6042E554-E260-430E-AAC6-8FDCE1F8C717}" type="presParOf" srcId="{5BA03446-0BAB-4009-8C53-552A2C9238C5}" destId="{DE879398-636F-4800-9BE0-60E83536A708}" srcOrd="1" destOrd="0" presId="urn:microsoft.com/office/officeart/2005/8/layout/orgChart1"/>
    <dgm:cxn modelId="{9D5BB3B5-7284-4559-A99D-0313321A3304}" type="presParOf" srcId="{A08FF59F-92CA-4D90-A62D-249EF4E26E73}" destId="{8E812366-30A4-467F-8742-8710A2F7BA0A}" srcOrd="1" destOrd="0" presId="urn:microsoft.com/office/officeart/2005/8/layout/orgChart1"/>
    <dgm:cxn modelId="{6C25FC77-AB54-4DA9-9453-057CE92D2C48}" type="presParOf" srcId="{A08FF59F-92CA-4D90-A62D-249EF4E26E73}" destId="{391D234A-5C2A-4444-9B20-1E5D196CD1B3}" srcOrd="2" destOrd="0" presId="urn:microsoft.com/office/officeart/2005/8/layout/orgChart1"/>
    <dgm:cxn modelId="{42C986A7-4B8D-45D0-9ED7-8C2F55763D2F}" type="presParOf" srcId="{08C12F0F-92FE-4617-8B7B-013CD61711D7}" destId="{36354B20-E322-4010-A52A-ABC087EB0D37}" srcOrd="8" destOrd="0" presId="urn:microsoft.com/office/officeart/2005/8/layout/orgChart1"/>
    <dgm:cxn modelId="{558141E9-A0DA-43CA-8C86-C73E392BD657}" type="presParOf" srcId="{08C12F0F-92FE-4617-8B7B-013CD61711D7}" destId="{70FB8833-A18C-47E2-B0E3-02AFC297AFB9}" srcOrd="9" destOrd="0" presId="urn:microsoft.com/office/officeart/2005/8/layout/orgChart1"/>
    <dgm:cxn modelId="{E85A03D5-C906-4D94-B525-42B04299E284}" type="presParOf" srcId="{70FB8833-A18C-47E2-B0E3-02AFC297AFB9}" destId="{2292C78C-48E8-4AB2-BCF2-98E92760DA34}" srcOrd="0" destOrd="0" presId="urn:microsoft.com/office/officeart/2005/8/layout/orgChart1"/>
    <dgm:cxn modelId="{4C75B5C0-6BFC-424B-B808-50F61DAE2671}" type="presParOf" srcId="{2292C78C-48E8-4AB2-BCF2-98E92760DA34}" destId="{3DD05173-CE2B-4E89-82D6-B94E990C036C}" srcOrd="0" destOrd="0" presId="urn:microsoft.com/office/officeart/2005/8/layout/orgChart1"/>
    <dgm:cxn modelId="{2A5EF931-0B40-489B-8E17-AE6DAC69BE6D}" type="presParOf" srcId="{2292C78C-48E8-4AB2-BCF2-98E92760DA34}" destId="{CEC85DE6-4959-4D52-99DD-AF482C5F7B04}" srcOrd="1" destOrd="0" presId="urn:microsoft.com/office/officeart/2005/8/layout/orgChart1"/>
    <dgm:cxn modelId="{5F687A1A-ACAB-4C2D-8821-8930C1257CBE}" type="presParOf" srcId="{70FB8833-A18C-47E2-B0E3-02AFC297AFB9}" destId="{9BAA482E-06D1-44DD-8E7C-28AD64B2878E}" srcOrd="1" destOrd="0" presId="urn:microsoft.com/office/officeart/2005/8/layout/orgChart1"/>
    <dgm:cxn modelId="{5C58BFA5-4E71-48C5-A7E6-DE6E0821B6CD}" type="presParOf" srcId="{70FB8833-A18C-47E2-B0E3-02AFC297AFB9}" destId="{A2EB3887-941A-484B-AB92-ED1A174C81EF}" srcOrd="2" destOrd="0" presId="urn:microsoft.com/office/officeart/2005/8/layout/orgChart1"/>
    <dgm:cxn modelId="{77346969-FB11-4586-84E8-1D904C02EE4C}" type="presParOf" srcId="{DCFFCB5D-DC43-4A3A-82A4-433A8B84264B}" destId="{2F40CA8C-8D33-49F1-9486-EFCB52317A7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FDA8DB-BDEA-4369-AF2A-2C06F59FB1E6}"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lv-LV"/>
        </a:p>
      </dgm:t>
    </dgm:pt>
    <dgm:pt modelId="{76EAEEC6-BD16-44FE-BDAC-709014C7E192}">
      <dgm:prSet phldrT="[Text]" custT="1"/>
      <dgm:spPr>
        <a:ln>
          <a:solidFill>
            <a:srgbClr val="00859B"/>
          </a:solidFill>
        </a:ln>
      </dgm:spPr>
      <dgm:t>
        <a:bodyPr/>
        <a:lstStyle/>
        <a:p>
          <a:r>
            <a:rPr lang="lv-LV" sz="1600">
              <a:latin typeface="Verdana" panose="020B0604030504040204" pitchFamily="34" charset="0"/>
              <a:ea typeface="Verdana" panose="020B0604030504040204" pitchFamily="34" charset="0"/>
              <a:cs typeface="Verdana" panose="020B0604030504040204" pitchFamily="34" charset="0"/>
            </a:rPr>
            <a:t>Esošo ES fondu atbalsta programmu īstenošana </a:t>
          </a:r>
          <a:r>
            <a:rPr lang="lv-LV" sz="1600" b="1">
              <a:latin typeface="Verdana" panose="020B0604030504040204" pitchFamily="34" charset="0"/>
              <a:ea typeface="Verdana" panose="020B0604030504040204" pitchFamily="34" charset="0"/>
              <a:cs typeface="Verdana" panose="020B0604030504040204" pitchFamily="34" charset="0"/>
            </a:rPr>
            <a:t>augstākā intensitātē</a:t>
          </a:r>
        </a:p>
      </dgm:t>
    </dgm:pt>
    <dgm:pt modelId="{FC9F4E9B-18C3-46A1-8F3C-877965012716}" type="parTrans" cxnId="{023F6EC3-B077-40F3-9151-0A803E42BC4C}">
      <dgm:prSet/>
      <dgm:spPr/>
      <dgm:t>
        <a:bodyPr/>
        <a:lstStyle/>
        <a:p>
          <a:endParaRPr lang="lv-LV" sz="1200">
            <a:latin typeface="Verdana" panose="020B0604030504040204" pitchFamily="34" charset="0"/>
            <a:ea typeface="Verdana" panose="020B0604030504040204" pitchFamily="34" charset="0"/>
            <a:cs typeface="Verdana" panose="020B0604030504040204" pitchFamily="34" charset="0"/>
          </a:endParaRPr>
        </a:p>
      </dgm:t>
    </dgm:pt>
    <dgm:pt modelId="{9C01691E-A607-4A90-8495-0997FB12DA6D}" type="sibTrans" cxnId="{023F6EC3-B077-40F3-9151-0A803E42BC4C}">
      <dgm:prSet/>
      <dgm:spPr/>
      <dgm:t>
        <a:bodyPr/>
        <a:lstStyle/>
        <a:p>
          <a:endParaRPr lang="lv-LV" sz="1200">
            <a:latin typeface="Verdana" panose="020B0604030504040204" pitchFamily="34" charset="0"/>
            <a:ea typeface="Verdana" panose="020B0604030504040204" pitchFamily="34" charset="0"/>
            <a:cs typeface="Verdana" panose="020B0604030504040204" pitchFamily="34" charset="0"/>
          </a:endParaRPr>
        </a:p>
      </dgm:t>
    </dgm:pt>
    <dgm:pt modelId="{33959F96-1C7D-4445-A09D-CF3AA1DB1640}">
      <dgm:prSet phldrT="[Text]" custT="1"/>
      <dgm:spPr>
        <a:ln>
          <a:solidFill>
            <a:srgbClr val="00859B"/>
          </a:solidFill>
        </a:ln>
      </dgm:spPr>
      <dgm:t>
        <a:bodyPr/>
        <a:lstStyle/>
        <a:p>
          <a:r>
            <a:rPr lang="lv-LV" sz="1200" b="1">
              <a:latin typeface="Verdana" panose="020B0604030504040204" pitchFamily="34" charset="0"/>
              <a:ea typeface="Verdana" panose="020B0604030504040204" pitchFamily="34" charset="0"/>
              <a:cs typeface="Verdana" panose="020B0604030504040204" pitchFamily="34" charset="0"/>
            </a:rPr>
            <a:t>Rūpniecības nozare</a:t>
          </a:r>
        </a:p>
      </dgm:t>
    </dgm:pt>
    <dgm:pt modelId="{E6A9E85D-657D-41B7-B6D3-145D71140DE6}" type="parTrans" cxnId="{7EBB489F-F5E2-4784-B562-CA4348D3C6CA}">
      <dgm:prSet/>
      <dgm:spPr>
        <a:ln>
          <a:solidFill>
            <a:srgbClr val="00859B"/>
          </a:solidFill>
        </a:ln>
      </dgm:spPr>
      <dgm:t>
        <a:bodyPr/>
        <a:lstStyle/>
        <a:p>
          <a:endParaRPr lang="lv-LV" sz="1200">
            <a:latin typeface="Verdana" panose="020B0604030504040204" pitchFamily="34" charset="0"/>
            <a:ea typeface="Verdana" panose="020B0604030504040204" pitchFamily="34" charset="0"/>
            <a:cs typeface="Verdana" panose="020B0604030504040204" pitchFamily="34" charset="0"/>
          </a:endParaRPr>
        </a:p>
      </dgm:t>
    </dgm:pt>
    <dgm:pt modelId="{7D8C1610-66D6-445B-B8E8-D46E120D7948}" type="sibTrans" cxnId="{7EBB489F-F5E2-4784-B562-CA4348D3C6CA}">
      <dgm:prSet/>
      <dgm:spPr/>
      <dgm:t>
        <a:bodyPr/>
        <a:lstStyle/>
        <a:p>
          <a:endParaRPr lang="lv-LV" sz="1200">
            <a:latin typeface="Verdana" panose="020B0604030504040204" pitchFamily="34" charset="0"/>
            <a:ea typeface="Verdana" panose="020B0604030504040204" pitchFamily="34" charset="0"/>
            <a:cs typeface="Verdana" panose="020B0604030504040204" pitchFamily="34" charset="0"/>
          </a:endParaRPr>
        </a:p>
      </dgm:t>
    </dgm:pt>
    <dgm:pt modelId="{E4F64748-D466-4D7B-8015-402966D7D27D}">
      <dgm:prSet phldrT="[Text]" custT="1"/>
      <dgm:spPr>
        <a:ln>
          <a:solidFill>
            <a:srgbClr val="00859B"/>
          </a:solidFill>
        </a:ln>
      </dgm:spPr>
      <dgm:t>
        <a:bodyPr/>
        <a:lstStyle/>
        <a:p>
          <a:r>
            <a:rPr lang="lv-LV" sz="1200" b="1">
              <a:latin typeface="Verdana" panose="020B0604030504040204" pitchFamily="34" charset="0"/>
              <a:ea typeface="Verdana" panose="020B0604030504040204" pitchFamily="34" charset="0"/>
              <a:cs typeface="Verdana" panose="020B0604030504040204" pitchFamily="34" charset="0"/>
            </a:rPr>
            <a:t>Daudzdzīvokļu mājas un privātmājas</a:t>
          </a:r>
        </a:p>
      </dgm:t>
    </dgm:pt>
    <dgm:pt modelId="{48CAC1D9-6E4C-4A16-A047-3DF8E247C756}" type="parTrans" cxnId="{8FA0FE7B-D959-4103-BF9A-7C80208C3A64}">
      <dgm:prSet/>
      <dgm:spPr/>
      <dgm:t>
        <a:bodyPr/>
        <a:lstStyle/>
        <a:p>
          <a:endParaRPr lang="lv-LV" sz="1200">
            <a:latin typeface="Verdana" panose="020B0604030504040204" pitchFamily="34" charset="0"/>
            <a:ea typeface="Verdana" panose="020B0604030504040204" pitchFamily="34" charset="0"/>
            <a:cs typeface="Verdana" panose="020B0604030504040204" pitchFamily="34" charset="0"/>
          </a:endParaRPr>
        </a:p>
      </dgm:t>
    </dgm:pt>
    <dgm:pt modelId="{DEAE5B6F-7971-47DB-9687-2705CFFF5BE2}" type="sibTrans" cxnId="{8FA0FE7B-D959-4103-BF9A-7C80208C3A64}">
      <dgm:prSet/>
      <dgm:spPr/>
      <dgm:t>
        <a:bodyPr/>
        <a:lstStyle/>
        <a:p>
          <a:endParaRPr lang="lv-LV" sz="1200">
            <a:latin typeface="Verdana" panose="020B0604030504040204" pitchFamily="34" charset="0"/>
            <a:ea typeface="Verdana" panose="020B0604030504040204" pitchFamily="34" charset="0"/>
            <a:cs typeface="Verdana" panose="020B0604030504040204" pitchFamily="34" charset="0"/>
          </a:endParaRPr>
        </a:p>
      </dgm:t>
    </dgm:pt>
    <dgm:pt modelId="{8590705E-BF88-4415-8DDB-FAA053F830E9}">
      <dgm:prSet phldrT="[Text]" custT="1"/>
      <dgm:spPr>
        <a:ln>
          <a:solidFill>
            <a:srgbClr val="00859B"/>
          </a:solidFill>
        </a:ln>
      </dgm:spPr>
      <dgm:t>
        <a:bodyPr/>
        <a:lstStyle/>
        <a:p>
          <a:r>
            <a:rPr lang="lv-LV" sz="1200" b="1">
              <a:latin typeface="Verdana" panose="020B0604030504040204" pitchFamily="34" charset="0"/>
              <a:ea typeface="Verdana" panose="020B0604030504040204" pitchFamily="34" charset="0"/>
              <a:cs typeface="Verdana" panose="020B0604030504040204" pitchFamily="34" charset="0"/>
            </a:rPr>
            <a:t>Centralizētā siltumapgāde</a:t>
          </a:r>
        </a:p>
      </dgm:t>
    </dgm:pt>
    <dgm:pt modelId="{CC3B76A3-F171-49A4-BBF9-8B03AD203AE1}" type="parTrans" cxnId="{3D517178-BEC1-4528-B394-545C32307CE6}">
      <dgm:prSet/>
      <dgm:spPr>
        <a:ln>
          <a:solidFill>
            <a:srgbClr val="00859B"/>
          </a:solidFill>
        </a:ln>
      </dgm:spPr>
      <dgm:t>
        <a:bodyPr/>
        <a:lstStyle/>
        <a:p>
          <a:endParaRPr lang="lv-LV" sz="1200">
            <a:latin typeface="Verdana" panose="020B0604030504040204" pitchFamily="34" charset="0"/>
            <a:ea typeface="Verdana" panose="020B0604030504040204" pitchFamily="34" charset="0"/>
            <a:cs typeface="Verdana" panose="020B0604030504040204" pitchFamily="34" charset="0"/>
          </a:endParaRPr>
        </a:p>
      </dgm:t>
    </dgm:pt>
    <dgm:pt modelId="{5C8B7FE1-5891-42A8-9C6A-5BA54876BC0D}" type="sibTrans" cxnId="{3D517178-BEC1-4528-B394-545C32307CE6}">
      <dgm:prSet/>
      <dgm:spPr/>
      <dgm:t>
        <a:bodyPr/>
        <a:lstStyle/>
        <a:p>
          <a:endParaRPr lang="lv-LV" sz="1200">
            <a:latin typeface="Verdana" panose="020B0604030504040204" pitchFamily="34" charset="0"/>
            <a:ea typeface="Verdana" panose="020B0604030504040204" pitchFamily="34" charset="0"/>
            <a:cs typeface="Verdana" panose="020B0604030504040204" pitchFamily="34" charset="0"/>
          </a:endParaRPr>
        </a:p>
      </dgm:t>
    </dgm:pt>
    <dgm:pt modelId="{D873CB21-4EF9-4F38-B8BF-0B5051F786E4}">
      <dgm:prSet phldrT="[Text]" custT="1"/>
      <dgm:spPr>
        <a:ln>
          <a:solidFill>
            <a:srgbClr val="00859B"/>
          </a:solidFill>
        </a:ln>
      </dgm:spPr>
      <dgm:t>
        <a:bodyPr/>
        <a:lstStyle/>
        <a:p>
          <a:r>
            <a:rPr lang="lv-LV" sz="1200" b="1">
              <a:latin typeface="Verdana" panose="020B0604030504040204" pitchFamily="34" charset="0"/>
              <a:ea typeface="Verdana" panose="020B0604030504040204" pitchFamily="34" charset="0"/>
              <a:cs typeface="Verdana" panose="020B0604030504040204" pitchFamily="34" charset="0"/>
            </a:rPr>
            <a:t>Valsts un pašvaldību ēkas</a:t>
          </a:r>
        </a:p>
      </dgm:t>
    </dgm:pt>
    <dgm:pt modelId="{7FE92A51-152D-4954-9363-454201F8B6BD}" type="parTrans" cxnId="{AA5E4756-57DC-4761-A2C0-59A601796BED}">
      <dgm:prSet/>
      <dgm:spPr/>
      <dgm:t>
        <a:bodyPr/>
        <a:lstStyle/>
        <a:p>
          <a:endParaRPr lang="lv-LV" sz="1200"/>
        </a:p>
      </dgm:t>
    </dgm:pt>
    <dgm:pt modelId="{27FECF8C-9822-4834-B310-1D03C3C86CB6}" type="sibTrans" cxnId="{AA5E4756-57DC-4761-A2C0-59A601796BED}">
      <dgm:prSet/>
      <dgm:spPr/>
      <dgm:t>
        <a:bodyPr/>
        <a:lstStyle/>
        <a:p>
          <a:endParaRPr lang="lv-LV" sz="1200"/>
        </a:p>
      </dgm:t>
    </dgm:pt>
    <dgm:pt modelId="{D0518AF8-3379-4E73-9C78-6B5526F0893D}">
      <dgm:prSet phldrT="[Text]" custT="1"/>
      <dgm:spPr>
        <a:ln>
          <a:solidFill>
            <a:srgbClr val="00859B"/>
          </a:solidFill>
        </a:ln>
      </dgm:spPr>
      <dgm:t>
        <a:bodyPr/>
        <a:lstStyle/>
        <a:p>
          <a:r>
            <a:rPr lang="lv-LV" sz="1200" b="1">
              <a:latin typeface="Verdana" panose="020B0604030504040204" pitchFamily="34" charset="0"/>
              <a:ea typeface="Verdana" panose="020B0604030504040204" pitchFamily="34" charset="0"/>
              <a:cs typeface="Verdana" panose="020B0604030504040204" pitchFamily="34" charset="0"/>
            </a:rPr>
            <a:t>Sabiedriskā transporta infrastruktūra</a:t>
          </a:r>
        </a:p>
      </dgm:t>
    </dgm:pt>
    <dgm:pt modelId="{C215709C-4310-4555-87BB-5E88FEC1C9B7}" type="parTrans" cxnId="{3D374B30-A3FF-4AB8-8C30-D4ED7863123A}">
      <dgm:prSet/>
      <dgm:spPr>
        <a:ln>
          <a:solidFill>
            <a:srgbClr val="00859B"/>
          </a:solidFill>
        </a:ln>
      </dgm:spPr>
      <dgm:t>
        <a:bodyPr/>
        <a:lstStyle/>
        <a:p>
          <a:endParaRPr lang="lv-LV" sz="1200"/>
        </a:p>
      </dgm:t>
    </dgm:pt>
    <dgm:pt modelId="{3678D756-BA0C-4EEF-A120-8910D6D9A967}" type="sibTrans" cxnId="{3D374B30-A3FF-4AB8-8C30-D4ED7863123A}">
      <dgm:prSet/>
      <dgm:spPr/>
      <dgm:t>
        <a:bodyPr/>
        <a:lstStyle/>
        <a:p>
          <a:endParaRPr lang="lv-LV" sz="1200"/>
        </a:p>
      </dgm:t>
    </dgm:pt>
    <dgm:pt modelId="{F98006FB-004C-45C2-B491-6E8AD8210FE0}">
      <dgm:prSet phldrT="[Text]" custT="1"/>
      <dgm:spPr>
        <a:ln>
          <a:solidFill>
            <a:srgbClr val="00859B"/>
          </a:solidFill>
        </a:ln>
      </dgm:spPr>
      <dgm:t>
        <a:bodyPr/>
        <a:lstStyle/>
        <a:p>
          <a:r>
            <a:rPr lang="lv-LV" sz="1200" b="1" err="1">
              <a:latin typeface="Verdana" panose="020B0604030504040204" pitchFamily="34" charset="0"/>
              <a:ea typeface="Verdana" panose="020B0604030504040204" pitchFamily="34" charset="0"/>
              <a:cs typeface="Verdana" panose="020B0604030504040204" pitchFamily="34" charset="0"/>
            </a:rPr>
            <a:t>Elektro</a:t>
          </a:r>
          <a:r>
            <a:rPr lang="lv-LV" sz="1200" b="1">
              <a:latin typeface="Verdana" panose="020B0604030504040204" pitchFamily="34" charset="0"/>
              <a:ea typeface="Verdana" panose="020B0604030504040204" pitchFamily="34" charset="0"/>
              <a:cs typeface="Verdana" panose="020B0604030504040204" pitchFamily="34" charset="0"/>
            </a:rPr>
            <a:t>-transportlīdzekļu uzlādes infrastruktūra</a:t>
          </a:r>
        </a:p>
      </dgm:t>
    </dgm:pt>
    <dgm:pt modelId="{F73D0A4B-939C-4F26-A95A-D392034ED20C}" type="parTrans" cxnId="{3BFDB4DC-D03D-413E-9956-4EA9668D637D}">
      <dgm:prSet/>
      <dgm:spPr>
        <a:ln>
          <a:solidFill>
            <a:srgbClr val="00859B"/>
          </a:solidFill>
        </a:ln>
      </dgm:spPr>
      <dgm:t>
        <a:bodyPr/>
        <a:lstStyle/>
        <a:p>
          <a:endParaRPr lang="lv-LV" sz="1200"/>
        </a:p>
      </dgm:t>
    </dgm:pt>
    <dgm:pt modelId="{69B6541F-4DEA-4348-AA61-AF29588DB897}" type="sibTrans" cxnId="{3BFDB4DC-D03D-413E-9956-4EA9668D637D}">
      <dgm:prSet/>
      <dgm:spPr/>
      <dgm:t>
        <a:bodyPr/>
        <a:lstStyle/>
        <a:p>
          <a:endParaRPr lang="lv-LV" sz="1200"/>
        </a:p>
      </dgm:t>
    </dgm:pt>
    <dgm:pt modelId="{790B30A7-3340-4F68-A565-B2E51A269B83}" type="pres">
      <dgm:prSet presAssocID="{B5FDA8DB-BDEA-4369-AF2A-2C06F59FB1E6}" presName="hierChild1" presStyleCnt="0">
        <dgm:presLayoutVars>
          <dgm:orgChart val="1"/>
          <dgm:chPref val="1"/>
          <dgm:dir/>
          <dgm:animOne val="branch"/>
          <dgm:animLvl val="lvl"/>
          <dgm:resizeHandles/>
        </dgm:presLayoutVars>
      </dgm:prSet>
      <dgm:spPr/>
    </dgm:pt>
    <dgm:pt modelId="{7C4EF7E3-09EA-4B0B-B645-A0493AC3C000}" type="pres">
      <dgm:prSet presAssocID="{76EAEEC6-BD16-44FE-BDAC-709014C7E192}" presName="hierRoot1" presStyleCnt="0">
        <dgm:presLayoutVars>
          <dgm:hierBranch val="init"/>
        </dgm:presLayoutVars>
      </dgm:prSet>
      <dgm:spPr/>
    </dgm:pt>
    <dgm:pt modelId="{664A1019-3F9E-44E7-B9D4-BD87C2CAB582}" type="pres">
      <dgm:prSet presAssocID="{76EAEEC6-BD16-44FE-BDAC-709014C7E192}" presName="rootComposite1" presStyleCnt="0"/>
      <dgm:spPr/>
    </dgm:pt>
    <dgm:pt modelId="{5A45C747-288F-4C2D-B373-4C74AECDC2D0}" type="pres">
      <dgm:prSet presAssocID="{76EAEEC6-BD16-44FE-BDAC-709014C7E192}" presName="rootText1" presStyleLbl="node0" presStyleIdx="0" presStyleCnt="1" custScaleX="152688" custScaleY="117631">
        <dgm:presLayoutVars>
          <dgm:chPref val="3"/>
        </dgm:presLayoutVars>
      </dgm:prSet>
      <dgm:spPr/>
    </dgm:pt>
    <dgm:pt modelId="{76594B89-18CD-455B-A3D4-ADCA27F36208}" type="pres">
      <dgm:prSet presAssocID="{76EAEEC6-BD16-44FE-BDAC-709014C7E192}" presName="rootConnector1" presStyleLbl="node1" presStyleIdx="0" presStyleCnt="0"/>
      <dgm:spPr/>
    </dgm:pt>
    <dgm:pt modelId="{AB6DEC27-4FE0-4C92-9177-651CD1A9DE46}" type="pres">
      <dgm:prSet presAssocID="{76EAEEC6-BD16-44FE-BDAC-709014C7E192}" presName="hierChild2" presStyleCnt="0"/>
      <dgm:spPr/>
    </dgm:pt>
    <dgm:pt modelId="{E07DF0C0-7DC3-4D3F-A5CB-70672FB3084F}" type="pres">
      <dgm:prSet presAssocID="{E6A9E85D-657D-41B7-B6D3-145D71140DE6}" presName="Name37" presStyleLbl="parChTrans1D2" presStyleIdx="0" presStyleCnt="6"/>
      <dgm:spPr/>
    </dgm:pt>
    <dgm:pt modelId="{4C7BFED6-DBF9-4D7C-9824-ABD994BD777C}" type="pres">
      <dgm:prSet presAssocID="{33959F96-1C7D-4445-A09D-CF3AA1DB1640}" presName="hierRoot2" presStyleCnt="0">
        <dgm:presLayoutVars>
          <dgm:hierBranch val="init"/>
        </dgm:presLayoutVars>
      </dgm:prSet>
      <dgm:spPr/>
    </dgm:pt>
    <dgm:pt modelId="{29C85FAF-C5EA-402B-97C2-E2C2E5C67AC9}" type="pres">
      <dgm:prSet presAssocID="{33959F96-1C7D-4445-A09D-CF3AA1DB1640}" presName="rootComposite" presStyleCnt="0"/>
      <dgm:spPr/>
    </dgm:pt>
    <dgm:pt modelId="{4616870A-9F5C-425F-B6FF-AF7671F5C0DE}" type="pres">
      <dgm:prSet presAssocID="{33959F96-1C7D-4445-A09D-CF3AA1DB1640}" presName="rootText" presStyleLbl="node2" presStyleIdx="0" presStyleCnt="6">
        <dgm:presLayoutVars>
          <dgm:chPref val="3"/>
        </dgm:presLayoutVars>
      </dgm:prSet>
      <dgm:spPr/>
    </dgm:pt>
    <dgm:pt modelId="{3F257090-714A-4F4B-9E08-784BAE483FA9}" type="pres">
      <dgm:prSet presAssocID="{33959F96-1C7D-4445-A09D-CF3AA1DB1640}" presName="rootConnector" presStyleLbl="node2" presStyleIdx="0" presStyleCnt="6"/>
      <dgm:spPr/>
    </dgm:pt>
    <dgm:pt modelId="{3701115E-BFB0-4402-98EC-D30DD06FB655}" type="pres">
      <dgm:prSet presAssocID="{33959F96-1C7D-4445-A09D-CF3AA1DB1640}" presName="hierChild4" presStyleCnt="0"/>
      <dgm:spPr/>
    </dgm:pt>
    <dgm:pt modelId="{AC0FFF82-5F83-42A9-A0B3-386EA1E5FE21}" type="pres">
      <dgm:prSet presAssocID="{33959F96-1C7D-4445-A09D-CF3AA1DB1640}" presName="hierChild5" presStyleCnt="0"/>
      <dgm:spPr/>
    </dgm:pt>
    <dgm:pt modelId="{E27E1683-63D0-42D5-825B-989ECE868ABE}" type="pres">
      <dgm:prSet presAssocID="{48CAC1D9-6E4C-4A16-A047-3DF8E247C756}" presName="Name37" presStyleLbl="parChTrans1D2" presStyleIdx="1" presStyleCnt="6"/>
      <dgm:spPr/>
    </dgm:pt>
    <dgm:pt modelId="{66653E79-DFAA-497F-AD7E-E36340DCE576}" type="pres">
      <dgm:prSet presAssocID="{E4F64748-D466-4D7B-8015-402966D7D27D}" presName="hierRoot2" presStyleCnt="0">
        <dgm:presLayoutVars>
          <dgm:hierBranch val="init"/>
        </dgm:presLayoutVars>
      </dgm:prSet>
      <dgm:spPr/>
    </dgm:pt>
    <dgm:pt modelId="{4447BFC8-ED9D-4440-8DFB-97B6525F5BF2}" type="pres">
      <dgm:prSet presAssocID="{E4F64748-D466-4D7B-8015-402966D7D27D}" presName="rootComposite" presStyleCnt="0"/>
      <dgm:spPr/>
    </dgm:pt>
    <dgm:pt modelId="{DE6B273D-3EA5-457B-A45F-C272F9BD1F72}" type="pres">
      <dgm:prSet presAssocID="{E4F64748-D466-4D7B-8015-402966D7D27D}" presName="rootText" presStyleLbl="node2" presStyleIdx="1" presStyleCnt="6">
        <dgm:presLayoutVars>
          <dgm:chPref val="3"/>
        </dgm:presLayoutVars>
      </dgm:prSet>
      <dgm:spPr/>
    </dgm:pt>
    <dgm:pt modelId="{26AA9385-B263-46EB-A347-7F9D469B7D04}" type="pres">
      <dgm:prSet presAssocID="{E4F64748-D466-4D7B-8015-402966D7D27D}" presName="rootConnector" presStyleLbl="node2" presStyleIdx="1" presStyleCnt="6"/>
      <dgm:spPr/>
    </dgm:pt>
    <dgm:pt modelId="{15856421-7794-4A11-8F62-CD90B15EA389}" type="pres">
      <dgm:prSet presAssocID="{E4F64748-D466-4D7B-8015-402966D7D27D}" presName="hierChild4" presStyleCnt="0"/>
      <dgm:spPr/>
    </dgm:pt>
    <dgm:pt modelId="{C08A309D-98FF-418D-B727-985A378DC828}" type="pres">
      <dgm:prSet presAssocID="{E4F64748-D466-4D7B-8015-402966D7D27D}" presName="hierChild5" presStyleCnt="0"/>
      <dgm:spPr/>
    </dgm:pt>
    <dgm:pt modelId="{0AA530E0-7744-454E-A9A8-4A55E3D11BD0}" type="pres">
      <dgm:prSet presAssocID="{7FE92A51-152D-4954-9363-454201F8B6BD}" presName="Name37" presStyleLbl="parChTrans1D2" presStyleIdx="2" presStyleCnt="6"/>
      <dgm:spPr/>
    </dgm:pt>
    <dgm:pt modelId="{13987B7F-E902-4268-8A76-ABF32548289B}" type="pres">
      <dgm:prSet presAssocID="{D873CB21-4EF9-4F38-B8BF-0B5051F786E4}" presName="hierRoot2" presStyleCnt="0">
        <dgm:presLayoutVars>
          <dgm:hierBranch val="init"/>
        </dgm:presLayoutVars>
      </dgm:prSet>
      <dgm:spPr/>
    </dgm:pt>
    <dgm:pt modelId="{62055998-556D-4F16-AF5E-8828270D37AA}" type="pres">
      <dgm:prSet presAssocID="{D873CB21-4EF9-4F38-B8BF-0B5051F786E4}" presName="rootComposite" presStyleCnt="0"/>
      <dgm:spPr/>
    </dgm:pt>
    <dgm:pt modelId="{708613A1-8D1B-49C3-B541-18D0054F0A14}" type="pres">
      <dgm:prSet presAssocID="{D873CB21-4EF9-4F38-B8BF-0B5051F786E4}" presName="rootText" presStyleLbl="node2" presStyleIdx="2" presStyleCnt="6">
        <dgm:presLayoutVars>
          <dgm:chPref val="3"/>
        </dgm:presLayoutVars>
      </dgm:prSet>
      <dgm:spPr/>
    </dgm:pt>
    <dgm:pt modelId="{72AEF824-5F4D-47B3-88FB-6FA260FA036B}" type="pres">
      <dgm:prSet presAssocID="{D873CB21-4EF9-4F38-B8BF-0B5051F786E4}" presName="rootConnector" presStyleLbl="node2" presStyleIdx="2" presStyleCnt="6"/>
      <dgm:spPr/>
    </dgm:pt>
    <dgm:pt modelId="{626CF437-D484-4928-AC96-2C1331524CA7}" type="pres">
      <dgm:prSet presAssocID="{D873CB21-4EF9-4F38-B8BF-0B5051F786E4}" presName="hierChild4" presStyleCnt="0"/>
      <dgm:spPr/>
    </dgm:pt>
    <dgm:pt modelId="{9FA5443E-DCDF-4CBC-94B5-F7005486326E}" type="pres">
      <dgm:prSet presAssocID="{D873CB21-4EF9-4F38-B8BF-0B5051F786E4}" presName="hierChild5" presStyleCnt="0"/>
      <dgm:spPr/>
    </dgm:pt>
    <dgm:pt modelId="{B070C956-C2C3-4F63-931B-62C8DB53BC77}" type="pres">
      <dgm:prSet presAssocID="{CC3B76A3-F171-49A4-BBF9-8B03AD203AE1}" presName="Name37" presStyleLbl="parChTrans1D2" presStyleIdx="3" presStyleCnt="6"/>
      <dgm:spPr/>
    </dgm:pt>
    <dgm:pt modelId="{D2CD7200-2E9A-4BC7-8D35-5CB6C9ED3681}" type="pres">
      <dgm:prSet presAssocID="{8590705E-BF88-4415-8DDB-FAA053F830E9}" presName="hierRoot2" presStyleCnt="0">
        <dgm:presLayoutVars>
          <dgm:hierBranch val="init"/>
        </dgm:presLayoutVars>
      </dgm:prSet>
      <dgm:spPr/>
    </dgm:pt>
    <dgm:pt modelId="{D58E54C0-718B-493D-8841-00F6109E5D4E}" type="pres">
      <dgm:prSet presAssocID="{8590705E-BF88-4415-8DDB-FAA053F830E9}" presName="rootComposite" presStyleCnt="0"/>
      <dgm:spPr/>
    </dgm:pt>
    <dgm:pt modelId="{63874403-D6BC-4369-8DB1-D37D2E508A87}" type="pres">
      <dgm:prSet presAssocID="{8590705E-BF88-4415-8DDB-FAA053F830E9}" presName="rootText" presStyleLbl="node2" presStyleIdx="3" presStyleCnt="6">
        <dgm:presLayoutVars>
          <dgm:chPref val="3"/>
        </dgm:presLayoutVars>
      </dgm:prSet>
      <dgm:spPr/>
    </dgm:pt>
    <dgm:pt modelId="{5490B13E-3DE8-46D3-940E-AC279A86DD02}" type="pres">
      <dgm:prSet presAssocID="{8590705E-BF88-4415-8DDB-FAA053F830E9}" presName="rootConnector" presStyleLbl="node2" presStyleIdx="3" presStyleCnt="6"/>
      <dgm:spPr/>
    </dgm:pt>
    <dgm:pt modelId="{A4024679-2885-472D-A43C-380EF207E739}" type="pres">
      <dgm:prSet presAssocID="{8590705E-BF88-4415-8DDB-FAA053F830E9}" presName="hierChild4" presStyleCnt="0"/>
      <dgm:spPr/>
    </dgm:pt>
    <dgm:pt modelId="{3EA5376D-808D-4DFF-BE6D-36D0B71D477F}" type="pres">
      <dgm:prSet presAssocID="{8590705E-BF88-4415-8DDB-FAA053F830E9}" presName="hierChild5" presStyleCnt="0"/>
      <dgm:spPr/>
    </dgm:pt>
    <dgm:pt modelId="{B4589980-3154-4FD2-A36E-3ED54C7EF30E}" type="pres">
      <dgm:prSet presAssocID="{C215709C-4310-4555-87BB-5E88FEC1C9B7}" presName="Name37" presStyleLbl="parChTrans1D2" presStyleIdx="4" presStyleCnt="6"/>
      <dgm:spPr/>
    </dgm:pt>
    <dgm:pt modelId="{36803DAA-2142-4ED2-8EF7-8125BBD737F0}" type="pres">
      <dgm:prSet presAssocID="{D0518AF8-3379-4E73-9C78-6B5526F0893D}" presName="hierRoot2" presStyleCnt="0">
        <dgm:presLayoutVars>
          <dgm:hierBranch val="init"/>
        </dgm:presLayoutVars>
      </dgm:prSet>
      <dgm:spPr/>
    </dgm:pt>
    <dgm:pt modelId="{AD1DD225-EDED-4AC4-8493-9E6B4D474814}" type="pres">
      <dgm:prSet presAssocID="{D0518AF8-3379-4E73-9C78-6B5526F0893D}" presName="rootComposite" presStyleCnt="0"/>
      <dgm:spPr/>
    </dgm:pt>
    <dgm:pt modelId="{63ADED82-A5B4-4543-8298-BE49AC6540AC}" type="pres">
      <dgm:prSet presAssocID="{D0518AF8-3379-4E73-9C78-6B5526F0893D}" presName="rootText" presStyleLbl="node2" presStyleIdx="4" presStyleCnt="6">
        <dgm:presLayoutVars>
          <dgm:chPref val="3"/>
        </dgm:presLayoutVars>
      </dgm:prSet>
      <dgm:spPr/>
    </dgm:pt>
    <dgm:pt modelId="{20C33566-8CFC-4864-B68A-4325E329A126}" type="pres">
      <dgm:prSet presAssocID="{D0518AF8-3379-4E73-9C78-6B5526F0893D}" presName="rootConnector" presStyleLbl="node2" presStyleIdx="4" presStyleCnt="6"/>
      <dgm:spPr/>
    </dgm:pt>
    <dgm:pt modelId="{C0671C64-1B99-42AD-9A92-8C901190CA5D}" type="pres">
      <dgm:prSet presAssocID="{D0518AF8-3379-4E73-9C78-6B5526F0893D}" presName="hierChild4" presStyleCnt="0"/>
      <dgm:spPr/>
    </dgm:pt>
    <dgm:pt modelId="{7BA9BFA7-65CC-4B1C-BEAF-EAD6FE9C6999}" type="pres">
      <dgm:prSet presAssocID="{D0518AF8-3379-4E73-9C78-6B5526F0893D}" presName="hierChild5" presStyleCnt="0"/>
      <dgm:spPr/>
    </dgm:pt>
    <dgm:pt modelId="{11A2E7E2-64F0-4046-85D3-83450788CC7B}" type="pres">
      <dgm:prSet presAssocID="{F73D0A4B-939C-4F26-A95A-D392034ED20C}" presName="Name37" presStyleLbl="parChTrans1D2" presStyleIdx="5" presStyleCnt="6"/>
      <dgm:spPr/>
    </dgm:pt>
    <dgm:pt modelId="{6259549E-7AC2-4BC2-BB93-CF81C23CFD1B}" type="pres">
      <dgm:prSet presAssocID="{F98006FB-004C-45C2-B491-6E8AD8210FE0}" presName="hierRoot2" presStyleCnt="0">
        <dgm:presLayoutVars>
          <dgm:hierBranch val="init"/>
        </dgm:presLayoutVars>
      </dgm:prSet>
      <dgm:spPr/>
    </dgm:pt>
    <dgm:pt modelId="{54EC3343-95AA-4BA7-8D37-26DF0B018AED}" type="pres">
      <dgm:prSet presAssocID="{F98006FB-004C-45C2-B491-6E8AD8210FE0}" presName="rootComposite" presStyleCnt="0"/>
      <dgm:spPr/>
    </dgm:pt>
    <dgm:pt modelId="{9EC7331E-C0F2-42CB-B4FD-43687AEC2636}" type="pres">
      <dgm:prSet presAssocID="{F98006FB-004C-45C2-B491-6E8AD8210FE0}" presName="rootText" presStyleLbl="node2" presStyleIdx="5" presStyleCnt="6">
        <dgm:presLayoutVars>
          <dgm:chPref val="3"/>
        </dgm:presLayoutVars>
      </dgm:prSet>
      <dgm:spPr/>
    </dgm:pt>
    <dgm:pt modelId="{8E30C4C8-1C0A-4FA8-BA7A-36CBF4513829}" type="pres">
      <dgm:prSet presAssocID="{F98006FB-004C-45C2-B491-6E8AD8210FE0}" presName="rootConnector" presStyleLbl="node2" presStyleIdx="5" presStyleCnt="6"/>
      <dgm:spPr/>
    </dgm:pt>
    <dgm:pt modelId="{C52A107A-7911-4B77-B76F-815C3DFDFB85}" type="pres">
      <dgm:prSet presAssocID="{F98006FB-004C-45C2-B491-6E8AD8210FE0}" presName="hierChild4" presStyleCnt="0"/>
      <dgm:spPr/>
    </dgm:pt>
    <dgm:pt modelId="{8EFC2856-5C5E-4383-85E9-CCB15E4A6066}" type="pres">
      <dgm:prSet presAssocID="{F98006FB-004C-45C2-B491-6E8AD8210FE0}" presName="hierChild5" presStyleCnt="0"/>
      <dgm:spPr/>
    </dgm:pt>
    <dgm:pt modelId="{2EB3631E-742C-464B-8C10-998793D5FB65}" type="pres">
      <dgm:prSet presAssocID="{76EAEEC6-BD16-44FE-BDAC-709014C7E192}" presName="hierChild3" presStyleCnt="0"/>
      <dgm:spPr/>
    </dgm:pt>
  </dgm:ptLst>
  <dgm:cxnLst>
    <dgm:cxn modelId="{1D228808-79C0-4CB6-8CC7-2CCBCA8EC52A}" type="presOf" srcId="{33959F96-1C7D-4445-A09D-CF3AA1DB1640}" destId="{4616870A-9F5C-425F-B6FF-AF7671F5C0DE}" srcOrd="0" destOrd="0" presId="urn:microsoft.com/office/officeart/2005/8/layout/orgChart1"/>
    <dgm:cxn modelId="{1BC1430F-C63F-43C9-A55F-279B11EC5AFA}" type="presOf" srcId="{D873CB21-4EF9-4F38-B8BF-0B5051F786E4}" destId="{708613A1-8D1B-49C3-B541-18D0054F0A14}" srcOrd="0" destOrd="0" presId="urn:microsoft.com/office/officeart/2005/8/layout/orgChart1"/>
    <dgm:cxn modelId="{3D374B30-A3FF-4AB8-8C30-D4ED7863123A}" srcId="{76EAEEC6-BD16-44FE-BDAC-709014C7E192}" destId="{D0518AF8-3379-4E73-9C78-6B5526F0893D}" srcOrd="4" destOrd="0" parTransId="{C215709C-4310-4555-87BB-5E88FEC1C9B7}" sibTransId="{3678D756-BA0C-4EEF-A120-8910D6D9A967}"/>
    <dgm:cxn modelId="{1D44CD37-04EC-4E9F-A663-807E4E9E65E2}" type="presOf" srcId="{8590705E-BF88-4415-8DDB-FAA053F830E9}" destId="{5490B13E-3DE8-46D3-940E-AC279A86DD02}" srcOrd="1" destOrd="0" presId="urn:microsoft.com/office/officeart/2005/8/layout/orgChart1"/>
    <dgm:cxn modelId="{5B770F3E-589E-414A-A919-A7CFA77215FD}" type="presOf" srcId="{D873CB21-4EF9-4F38-B8BF-0B5051F786E4}" destId="{72AEF824-5F4D-47B3-88FB-6FA260FA036B}" srcOrd="1" destOrd="0" presId="urn:microsoft.com/office/officeart/2005/8/layout/orgChart1"/>
    <dgm:cxn modelId="{0900AD62-E2E9-46CF-B655-96ACDC147F6A}" type="presOf" srcId="{76EAEEC6-BD16-44FE-BDAC-709014C7E192}" destId="{5A45C747-288F-4C2D-B373-4C74AECDC2D0}" srcOrd="0" destOrd="0" presId="urn:microsoft.com/office/officeart/2005/8/layout/orgChart1"/>
    <dgm:cxn modelId="{5659FE63-495E-4935-9CFE-F125C06DC117}" type="presOf" srcId="{F98006FB-004C-45C2-B491-6E8AD8210FE0}" destId="{8E30C4C8-1C0A-4FA8-BA7A-36CBF4513829}" srcOrd="1" destOrd="0" presId="urn:microsoft.com/office/officeart/2005/8/layout/orgChart1"/>
    <dgm:cxn modelId="{569D7544-9179-418F-B0FE-FD32E0F0EF1E}" type="presOf" srcId="{8590705E-BF88-4415-8DDB-FAA053F830E9}" destId="{63874403-D6BC-4369-8DB1-D37D2E508A87}" srcOrd="0" destOrd="0" presId="urn:microsoft.com/office/officeart/2005/8/layout/orgChart1"/>
    <dgm:cxn modelId="{9ECBAE6D-C288-4B55-A6AC-87622762D248}" type="presOf" srcId="{D0518AF8-3379-4E73-9C78-6B5526F0893D}" destId="{20C33566-8CFC-4864-B68A-4325E329A126}" srcOrd="1" destOrd="0" presId="urn:microsoft.com/office/officeart/2005/8/layout/orgChart1"/>
    <dgm:cxn modelId="{A3A23170-AB59-4807-991A-4F3CC17E2AF8}" type="presOf" srcId="{C215709C-4310-4555-87BB-5E88FEC1C9B7}" destId="{B4589980-3154-4FD2-A36E-3ED54C7EF30E}" srcOrd="0" destOrd="0" presId="urn:microsoft.com/office/officeart/2005/8/layout/orgChart1"/>
    <dgm:cxn modelId="{AA5E4756-57DC-4761-A2C0-59A601796BED}" srcId="{76EAEEC6-BD16-44FE-BDAC-709014C7E192}" destId="{D873CB21-4EF9-4F38-B8BF-0B5051F786E4}" srcOrd="2" destOrd="0" parTransId="{7FE92A51-152D-4954-9363-454201F8B6BD}" sibTransId="{27FECF8C-9822-4834-B310-1D03C3C86CB6}"/>
    <dgm:cxn modelId="{4F0D6D56-D593-4C4C-A98C-ADFF5CFCBA4D}" type="presOf" srcId="{D0518AF8-3379-4E73-9C78-6B5526F0893D}" destId="{63ADED82-A5B4-4543-8298-BE49AC6540AC}" srcOrd="0" destOrd="0" presId="urn:microsoft.com/office/officeart/2005/8/layout/orgChart1"/>
    <dgm:cxn modelId="{3D517178-BEC1-4528-B394-545C32307CE6}" srcId="{76EAEEC6-BD16-44FE-BDAC-709014C7E192}" destId="{8590705E-BF88-4415-8DDB-FAA053F830E9}" srcOrd="3" destOrd="0" parTransId="{CC3B76A3-F171-49A4-BBF9-8B03AD203AE1}" sibTransId="{5C8B7FE1-5891-42A8-9C6A-5BA54876BC0D}"/>
    <dgm:cxn modelId="{8FA0FE7B-D959-4103-BF9A-7C80208C3A64}" srcId="{76EAEEC6-BD16-44FE-BDAC-709014C7E192}" destId="{E4F64748-D466-4D7B-8015-402966D7D27D}" srcOrd="1" destOrd="0" parTransId="{48CAC1D9-6E4C-4A16-A047-3DF8E247C756}" sibTransId="{DEAE5B6F-7971-47DB-9687-2705CFFF5BE2}"/>
    <dgm:cxn modelId="{BD242084-B8EF-4A34-ABD8-75941382B900}" type="presOf" srcId="{E4F64748-D466-4D7B-8015-402966D7D27D}" destId="{DE6B273D-3EA5-457B-A45F-C272F9BD1F72}" srcOrd="0" destOrd="0" presId="urn:microsoft.com/office/officeart/2005/8/layout/orgChart1"/>
    <dgm:cxn modelId="{85989F99-EDD8-433D-8B65-441BCA368C9C}" type="presOf" srcId="{33959F96-1C7D-4445-A09D-CF3AA1DB1640}" destId="{3F257090-714A-4F4B-9E08-784BAE483FA9}" srcOrd="1" destOrd="0" presId="urn:microsoft.com/office/officeart/2005/8/layout/orgChart1"/>
    <dgm:cxn modelId="{C51BCB9C-67BC-4A51-B6EA-B1E07888ED9F}" type="presOf" srcId="{F73D0A4B-939C-4F26-A95A-D392034ED20C}" destId="{11A2E7E2-64F0-4046-85D3-83450788CC7B}" srcOrd="0" destOrd="0" presId="urn:microsoft.com/office/officeart/2005/8/layout/orgChart1"/>
    <dgm:cxn modelId="{7EBB489F-F5E2-4784-B562-CA4348D3C6CA}" srcId="{76EAEEC6-BD16-44FE-BDAC-709014C7E192}" destId="{33959F96-1C7D-4445-A09D-CF3AA1DB1640}" srcOrd="0" destOrd="0" parTransId="{E6A9E85D-657D-41B7-B6D3-145D71140DE6}" sibTransId="{7D8C1610-66D6-445B-B8E8-D46E120D7948}"/>
    <dgm:cxn modelId="{D0DBF0B4-C603-41FF-9967-F6E75E8F6FEB}" type="presOf" srcId="{E6A9E85D-657D-41B7-B6D3-145D71140DE6}" destId="{E07DF0C0-7DC3-4D3F-A5CB-70672FB3084F}" srcOrd="0" destOrd="0" presId="urn:microsoft.com/office/officeart/2005/8/layout/orgChart1"/>
    <dgm:cxn modelId="{C7D5C5BE-D66C-4833-980D-A8C825FE0BE2}" type="presOf" srcId="{B5FDA8DB-BDEA-4369-AF2A-2C06F59FB1E6}" destId="{790B30A7-3340-4F68-A565-B2E51A269B83}" srcOrd="0" destOrd="0" presId="urn:microsoft.com/office/officeart/2005/8/layout/orgChart1"/>
    <dgm:cxn modelId="{087184C0-9495-478C-AD79-DAC07CA248F5}" type="presOf" srcId="{E4F64748-D466-4D7B-8015-402966D7D27D}" destId="{26AA9385-B263-46EB-A347-7F9D469B7D04}" srcOrd="1" destOrd="0" presId="urn:microsoft.com/office/officeart/2005/8/layout/orgChart1"/>
    <dgm:cxn modelId="{023F6EC3-B077-40F3-9151-0A803E42BC4C}" srcId="{B5FDA8DB-BDEA-4369-AF2A-2C06F59FB1E6}" destId="{76EAEEC6-BD16-44FE-BDAC-709014C7E192}" srcOrd="0" destOrd="0" parTransId="{FC9F4E9B-18C3-46A1-8F3C-877965012716}" sibTransId="{9C01691E-A607-4A90-8495-0997FB12DA6D}"/>
    <dgm:cxn modelId="{E1937ACF-1B85-4D68-95BC-7D41374E616D}" type="presOf" srcId="{F98006FB-004C-45C2-B491-6E8AD8210FE0}" destId="{9EC7331E-C0F2-42CB-B4FD-43687AEC2636}" srcOrd="0" destOrd="0" presId="urn:microsoft.com/office/officeart/2005/8/layout/orgChart1"/>
    <dgm:cxn modelId="{B01AF0D6-7030-48BA-B165-27890EDC2F6C}" type="presOf" srcId="{CC3B76A3-F171-49A4-BBF9-8B03AD203AE1}" destId="{B070C956-C2C3-4F63-931B-62C8DB53BC77}" srcOrd="0" destOrd="0" presId="urn:microsoft.com/office/officeart/2005/8/layout/orgChart1"/>
    <dgm:cxn modelId="{3BFDB4DC-D03D-413E-9956-4EA9668D637D}" srcId="{76EAEEC6-BD16-44FE-BDAC-709014C7E192}" destId="{F98006FB-004C-45C2-B491-6E8AD8210FE0}" srcOrd="5" destOrd="0" parTransId="{F73D0A4B-939C-4F26-A95A-D392034ED20C}" sibTransId="{69B6541F-4DEA-4348-AA61-AF29588DB897}"/>
    <dgm:cxn modelId="{60C91CE0-B054-445A-8B26-BC0CDAD2C24C}" type="presOf" srcId="{7FE92A51-152D-4954-9363-454201F8B6BD}" destId="{0AA530E0-7744-454E-A9A8-4A55E3D11BD0}" srcOrd="0" destOrd="0" presId="urn:microsoft.com/office/officeart/2005/8/layout/orgChart1"/>
    <dgm:cxn modelId="{686A00EB-5C48-489F-954D-4CA7565981AD}" type="presOf" srcId="{76EAEEC6-BD16-44FE-BDAC-709014C7E192}" destId="{76594B89-18CD-455B-A3D4-ADCA27F36208}" srcOrd="1" destOrd="0" presId="urn:microsoft.com/office/officeart/2005/8/layout/orgChart1"/>
    <dgm:cxn modelId="{E1CB4CF5-94B4-41AB-8B05-7ECB76377F78}" type="presOf" srcId="{48CAC1D9-6E4C-4A16-A047-3DF8E247C756}" destId="{E27E1683-63D0-42D5-825B-989ECE868ABE}" srcOrd="0" destOrd="0" presId="urn:microsoft.com/office/officeart/2005/8/layout/orgChart1"/>
    <dgm:cxn modelId="{9291641C-DEB7-4728-A497-9E4906ACE205}" type="presParOf" srcId="{790B30A7-3340-4F68-A565-B2E51A269B83}" destId="{7C4EF7E3-09EA-4B0B-B645-A0493AC3C000}" srcOrd="0" destOrd="0" presId="urn:microsoft.com/office/officeart/2005/8/layout/orgChart1"/>
    <dgm:cxn modelId="{38642E53-8BD6-4CE0-9510-3B6BC03F09DE}" type="presParOf" srcId="{7C4EF7E3-09EA-4B0B-B645-A0493AC3C000}" destId="{664A1019-3F9E-44E7-B9D4-BD87C2CAB582}" srcOrd="0" destOrd="0" presId="urn:microsoft.com/office/officeart/2005/8/layout/orgChart1"/>
    <dgm:cxn modelId="{DCAF1B7E-FE5C-4825-8116-814FA00B9503}" type="presParOf" srcId="{664A1019-3F9E-44E7-B9D4-BD87C2CAB582}" destId="{5A45C747-288F-4C2D-B373-4C74AECDC2D0}" srcOrd="0" destOrd="0" presId="urn:microsoft.com/office/officeart/2005/8/layout/orgChart1"/>
    <dgm:cxn modelId="{15FCA05A-01DC-4CCE-ADBF-1C04DCE965A4}" type="presParOf" srcId="{664A1019-3F9E-44E7-B9D4-BD87C2CAB582}" destId="{76594B89-18CD-455B-A3D4-ADCA27F36208}" srcOrd="1" destOrd="0" presId="urn:microsoft.com/office/officeart/2005/8/layout/orgChart1"/>
    <dgm:cxn modelId="{1960D44A-E9AA-4B97-B578-B5401A7758D0}" type="presParOf" srcId="{7C4EF7E3-09EA-4B0B-B645-A0493AC3C000}" destId="{AB6DEC27-4FE0-4C92-9177-651CD1A9DE46}" srcOrd="1" destOrd="0" presId="urn:microsoft.com/office/officeart/2005/8/layout/orgChart1"/>
    <dgm:cxn modelId="{F0B40F3C-FD40-4987-AFFB-2DD45F461EE1}" type="presParOf" srcId="{AB6DEC27-4FE0-4C92-9177-651CD1A9DE46}" destId="{E07DF0C0-7DC3-4D3F-A5CB-70672FB3084F}" srcOrd="0" destOrd="0" presId="urn:microsoft.com/office/officeart/2005/8/layout/orgChart1"/>
    <dgm:cxn modelId="{1EA22FFA-48FA-419D-950C-3E82D97077DC}" type="presParOf" srcId="{AB6DEC27-4FE0-4C92-9177-651CD1A9DE46}" destId="{4C7BFED6-DBF9-4D7C-9824-ABD994BD777C}" srcOrd="1" destOrd="0" presId="urn:microsoft.com/office/officeart/2005/8/layout/orgChart1"/>
    <dgm:cxn modelId="{B7A49888-D7BD-49DA-AFAF-1C5DE3CEDBD3}" type="presParOf" srcId="{4C7BFED6-DBF9-4D7C-9824-ABD994BD777C}" destId="{29C85FAF-C5EA-402B-97C2-E2C2E5C67AC9}" srcOrd="0" destOrd="0" presId="urn:microsoft.com/office/officeart/2005/8/layout/orgChart1"/>
    <dgm:cxn modelId="{33EF8BC5-A409-406A-B9E3-CF55CABD3DD2}" type="presParOf" srcId="{29C85FAF-C5EA-402B-97C2-E2C2E5C67AC9}" destId="{4616870A-9F5C-425F-B6FF-AF7671F5C0DE}" srcOrd="0" destOrd="0" presId="urn:microsoft.com/office/officeart/2005/8/layout/orgChart1"/>
    <dgm:cxn modelId="{A8E2B3B5-065F-4E36-8566-1C34F1CC64C2}" type="presParOf" srcId="{29C85FAF-C5EA-402B-97C2-E2C2E5C67AC9}" destId="{3F257090-714A-4F4B-9E08-784BAE483FA9}" srcOrd="1" destOrd="0" presId="urn:microsoft.com/office/officeart/2005/8/layout/orgChart1"/>
    <dgm:cxn modelId="{26F22D0E-19E6-4851-9317-9E048005F6DA}" type="presParOf" srcId="{4C7BFED6-DBF9-4D7C-9824-ABD994BD777C}" destId="{3701115E-BFB0-4402-98EC-D30DD06FB655}" srcOrd="1" destOrd="0" presId="urn:microsoft.com/office/officeart/2005/8/layout/orgChart1"/>
    <dgm:cxn modelId="{8FC9E28F-A6B8-4BFA-AC76-DD0200ED5437}" type="presParOf" srcId="{4C7BFED6-DBF9-4D7C-9824-ABD994BD777C}" destId="{AC0FFF82-5F83-42A9-A0B3-386EA1E5FE21}" srcOrd="2" destOrd="0" presId="urn:microsoft.com/office/officeart/2005/8/layout/orgChart1"/>
    <dgm:cxn modelId="{91ED43F8-2350-448B-B94B-37CB20917F23}" type="presParOf" srcId="{AB6DEC27-4FE0-4C92-9177-651CD1A9DE46}" destId="{E27E1683-63D0-42D5-825B-989ECE868ABE}" srcOrd="2" destOrd="0" presId="urn:microsoft.com/office/officeart/2005/8/layout/orgChart1"/>
    <dgm:cxn modelId="{CE658FC8-43B9-4202-9DAD-060C518958D3}" type="presParOf" srcId="{AB6DEC27-4FE0-4C92-9177-651CD1A9DE46}" destId="{66653E79-DFAA-497F-AD7E-E36340DCE576}" srcOrd="3" destOrd="0" presId="urn:microsoft.com/office/officeart/2005/8/layout/orgChart1"/>
    <dgm:cxn modelId="{3866C51A-EEEE-4302-A998-3B3AEC1A8C5E}" type="presParOf" srcId="{66653E79-DFAA-497F-AD7E-E36340DCE576}" destId="{4447BFC8-ED9D-4440-8DFB-97B6525F5BF2}" srcOrd="0" destOrd="0" presId="urn:microsoft.com/office/officeart/2005/8/layout/orgChart1"/>
    <dgm:cxn modelId="{930F8598-4663-48B7-8CF0-AA3C1D644E7C}" type="presParOf" srcId="{4447BFC8-ED9D-4440-8DFB-97B6525F5BF2}" destId="{DE6B273D-3EA5-457B-A45F-C272F9BD1F72}" srcOrd="0" destOrd="0" presId="urn:microsoft.com/office/officeart/2005/8/layout/orgChart1"/>
    <dgm:cxn modelId="{8519676B-DF8F-4D3E-8B2D-2493538C05C1}" type="presParOf" srcId="{4447BFC8-ED9D-4440-8DFB-97B6525F5BF2}" destId="{26AA9385-B263-46EB-A347-7F9D469B7D04}" srcOrd="1" destOrd="0" presId="urn:microsoft.com/office/officeart/2005/8/layout/orgChart1"/>
    <dgm:cxn modelId="{EFA37B09-DE87-4F25-8566-69CAE9C2A1A1}" type="presParOf" srcId="{66653E79-DFAA-497F-AD7E-E36340DCE576}" destId="{15856421-7794-4A11-8F62-CD90B15EA389}" srcOrd="1" destOrd="0" presId="urn:microsoft.com/office/officeart/2005/8/layout/orgChart1"/>
    <dgm:cxn modelId="{48255902-7E53-4AF4-9595-081D65DD6A5C}" type="presParOf" srcId="{66653E79-DFAA-497F-AD7E-E36340DCE576}" destId="{C08A309D-98FF-418D-B727-985A378DC828}" srcOrd="2" destOrd="0" presId="urn:microsoft.com/office/officeart/2005/8/layout/orgChart1"/>
    <dgm:cxn modelId="{26C9A2A8-9C13-49D7-A02E-6EA4A64E9E09}" type="presParOf" srcId="{AB6DEC27-4FE0-4C92-9177-651CD1A9DE46}" destId="{0AA530E0-7744-454E-A9A8-4A55E3D11BD0}" srcOrd="4" destOrd="0" presId="urn:microsoft.com/office/officeart/2005/8/layout/orgChart1"/>
    <dgm:cxn modelId="{2D0A67C4-1204-435B-8115-96BEDDD50D69}" type="presParOf" srcId="{AB6DEC27-4FE0-4C92-9177-651CD1A9DE46}" destId="{13987B7F-E902-4268-8A76-ABF32548289B}" srcOrd="5" destOrd="0" presId="urn:microsoft.com/office/officeart/2005/8/layout/orgChart1"/>
    <dgm:cxn modelId="{E74BA688-242A-47C2-8298-9BC7AD9731E3}" type="presParOf" srcId="{13987B7F-E902-4268-8A76-ABF32548289B}" destId="{62055998-556D-4F16-AF5E-8828270D37AA}" srcOrd="0" destOrd="0" presId="urn:microsoft.com/office/officeart/2005/8/layout/orgChart1"/>
    <dgm:cxn modelId="{6A63971A-8ECC-4037-BF20-DF923E21DFFD}" type="presParOf" srcId="{62055998-556D-4F16-AF5E-8828270D37AA}" destId="{708613A1-8D1B-49C3-B541-18D0054F0A14}" srcOrd="0" destOrd="0" presId="urn:microsoft.com/office/officeart/2005/8/layout/orgChart1"/>
    <dgm:cxn modelId="{82C158FD-626C-4F6D-8DDE-341BBA883E40}" type="presParOf" srcId="{62055998-556D-4F16-AF5E-8828270D37AA}" destId="{72AEF824-5F4D-47B3-88FB-6FA260FA036B}" srcOrd="1" destOrd="0" presId="urn:microsoft.com/office/officeart/2005/8/layout/orgChart1"/>
    <dgm:cxn modelId="{F02E327E-EC59-47C8-8E34-1D3EFD9CB5A1}" type="presParOf" srcId="{13987B7F-E902-4268-8A76-ABF32548289B}" destId="{626CF437-D484-4928-AC96-2C1331524CA7}" srcOrd="1" destOrd="0" presId="urn:microsoft.com/office/officeart/2005/8/layout/orgChart1"/>
    <dgm:cxn modelId="{DF28F7B3-BD3E-48F2-BD38-23C41888334C}" type="presParOf" srcId="{13987B7F-E902-4268-8A76-ABF32548289B}" destId="{9FA5443E-DCDF-4CBC-94B5-F7005486326E}" srcOrd="2" destOrd="0" presId="urn:microsoft.com/office/officeart/2005/8/layout/orgChart1"/>
    <dgm:cxn modelId="{ECD5AD33-E6C1-4F5D-99CA-88D83E176D74}" type="presParOf" srcId="{AB6DEC27-4FE0-4C92-9177-651CD1A9DE46}" destId="{B070C956-C2C3-4F63-931B-62C8DB53BC77}" srcOrd="6" destOrd="0" presId="urn:microsoft.com/office/officeart/2005/8/layout/orgChart1"/>
    <dgm:cxn modelId="{AA0BC1FE-9760-4265-9C17-D714D0296448}" type="presParOf" srcId="{AB6DEC27-4FE0-4C92-9177-651CD1A9DE46}" destId="{D2CD7200-2E9A-4BC7-8D35-5CB6C9ED3681}" srcOrd="7" destOrd="0" presId="urn:microsoft.com/office/officeart/2005/8/layout/orgChart1"/>
    <dgm:cxn modelId="{96C59C4F-3A6E-4FAB-8BC1-2E9B6D6EEF0E}" type="presParOf" srcId="{D2CD7200-2E9A-4BC7-8D35-5CB6C9ED3681}" destId="{D58E54C0-718B-493D-8841-00F6109E5D4E}" srcOrd="0" destOrd="0" presId="urn:microsoft.com/office/officeart/2005/8/layout/orgChart1"/>
    <dgm:cxn modelId="{E13417E8-237F-4403-8B38-AE903FF4112B}" type="presParOf" srcId="{D58E54C0-718B-493D-8841-00F6109E5D4E}" destId="{63874403-D6BC-4369-8DB1-D37D2E508A87}" srcOrd="0" destOrd="0" presId="urn:microsoft.com/office/officeart/2005/8/layout/orgChart1"/>
    <dgm:cxn modelId="{2FC66B94-4B7B-42B0-936C-40C7CCC07291}" type="presParOf" srcId="{D58E54C0-718B-493D-8841-00F6109E5D4E}" destId="{5490B13E-3DE8-46D3-940E-AC279A86DD02}" srcOrd="1" destOrd="0" presId="urn:microsoft.com/office/officeart/2005/8/layout/orgChart1"/>
    <dgm:cxn modelId="{CB204FB8-E5B9-4610-952D-8F12DDABBDB3}" type="presParOf" srcId="{D2CD7200-2E9A-4BC7-8D35-5CB6C9ED3681}" destId="{A4024679-2885-472D-A43C-380EF207E739}" srcOrd="1" destOrd="0" presId="urn:microsoft.com/office/officeart/2005/8/layout/orgChart1"/>
    <dgm:cxn modelId="{A17866E4-833A-4298-8635-4C699F67EBA1}" type="presParOf" srcId="{D2CD7200-2E9A-4BC7-8D35-5CB6C9ED3681}" destId="{3EA5376D-808D-4DFF-BE6D-36D0B71D477F}" srcOrd="2" destOrd="0" presId="urn:microsoft.com/office/officeart/2005/8/layout/orgChart1"/>
    <dgm:cxn modelId="{95FE59C0-1585-449C-8224-BDBB329CB111}" type="presParOf" srcId="{AB6DEC27-4FE0-4C92-9177-651CD1A9DE46}" destId="{B4589980-3154-4FD2-A36E-3ED54C7EF30E}" srcOrd="8" destOrd="0" presId="urn:microsoft.com/office/officeart/2005/8/layout/orgChart1"/>
    <dgm:cxn modelId="{5E6DE2CA-7CF3-4FE4-8F5D-3CDD99E9C482}" type="presParOf" srcId="{AB6DEC27-4FE0-4C92-9177-651CD1A9DE46}" destId="{36803DAA-2142-4ED2-8EF7-8125BBD737F0}" srcOrd="9" destOrd="0" presId="urn:microsoft.com/office/officeart/2005/8/layout/orgChart1"/>
    <dgm:cxn modelId="{9B23CC53-886C-4FCC-80CD-7F1322CB4610}" type="presParOf" srcId="{36803DAA-2142-4ED2-8EF7-8125BBD737F0}" destId="{AD1DD225-EDED-4AC4-8493-9E6B4D474814}" srcOrd="0" destOrd="0" presId="urn:microsoft.com/office/officeart/2005/8/layout/orgChart1"/>
    <dgm:cxn modelId="{2F791D08-BB70-4021-B850-DB2DE73FDE1E}" type="presParOf" srcId="{AD1DD225-EDED-4AC4-8493-9E6B4D474814}" destId="{63ADED82-A5B4-4543-8298-BE49AC6540AC}" srcOrd="0" destOrd="0" presId="urn:microsoft.com/office/officeart/2005/8/layout/orgChart1"/>
    <dgm:cxn modelId="{67F1674B-C5DC-4F50-88BC-B4E86D04AD2D}" type="presParOf" srcId="{AD1DD225-EDED-4AC4-8493-9E6B4D474814}" destId="{20C33566-8CFC-4864-B68A-4325E329A126}" srcOrd="1" destOrd="0" presId="urn:microsoft.com/office/officeart/2005/8/layout/orgChart1"/>
    <dgm:cxn modelId="{2436189C-71A3-4963-9CCE-3BADCADBA33B}" type="presParOf" srcId="{36803DAA-2142-4ED2-8EF7-8125BBD737F0}" destId="{C0671C64-1B99-42AD-9A92-8C901190CA5D}" srcOrd="1" destOrd="0" presId="urn:microsoft.com/office/officeart/2005/8/layout/orgChart1"/>
    <dgm:cxn modelId="{453086AB-462B-4A5E-8524-3929400497EC}" type="presParOf" srcId="{36803DAA-2142-4ED2-8EF7-8125BBD737F0}" destId="{7BA9BFA7-65CC-4B1C-BEAF-EAD6FE9C6999}" srcOrd="2" destOrd="0" presId="urn:microsoft.com/office/officeart/2005/8/layout/orgChart1"/>
    <dgm:cxn modelId="{347DA8BA-EDB9-4108-91D5-337D1C7DF716}" type="presParOf" srcId="{AB6DEC27-4FE0-4C92-9177-651CD1A9DE46}" destId="{11A2E7E2-64F0-4046-85D3-83450788CC7B}" srcOrd="10" destOrd="0" presId="urn:microsoft.com/office/officeart/2005/8/layout/orgChart1"/>
    <dgm:cxn modelId="{FE8E553B-D817-4B54-979B-BE52F44D9555}" type="presParOf" srcId="{AB6DEC27-4FE0-4C92-9177-651CD1A9DE46}" destId="{6259549E-7AC2-4BC2-BB93-CF81C23CFD1B}" srcOrd="11" destOrd="0" presId="urn:microsoft.com/office/officeart/2005/8/layout/orgChart1"/>
    <dgm:cxn modelId="{4BDE518C-6206-44CA-9D09-4CF15047BBAD}" type="presParOf" srcId="{6259549E-7AC2-4BC2-BB93-CF81C23CFD1B}" destId="{54EC3343-95AA-4BA7-8D37-26DF0B018AED}" srcOrd="0" destOrd="0" presId="urn:microsoft.com/office/officeart/2005/8/layout/orgChart1"/>
    <dgm:cxn modelId="{39BF3A7D-0B6D-473E-8E0E-1FC041903F57}" type="presParOf" srcId="{54EC3343-95AA-4BA7-8D37-26DF0B018AED}" destId="{9EC7331E-C0F2-42CB-B4FD-43687AEC2636}" srcOrd="0" destOrd="0" presId="urn:microsoft.com/office/officeart/2005/8/layout/orgChart1"/>
    <dgm:cxn modelId="{05C14FCE-C6CE-4926-9D5D-33756AE34D61}" type="presParOf" srcId="{54EC3343-95AA-4BA7-8D37-26DF0B018AED}" destId="{8E30C4C8-1C0A-4FA8-BA7A-36CBF4513829}" srcOrd="1" destOrd="0" presId="urn:microsoft.com/office/officeart/2005/8/layout/orgChart1"/>
    <dgm:cxn modelId="{01C1B00A-0654-447A-8DBE-1DA19F12B409}" type="presParOf" srcId="{6259549E-7AC2-4BC2-BB93-CF81C23CFD1B}" destId="{C52A107A-7911-4B77-B76F-815C3DFDFB85}" srcOrd="1" destOrd="0" presId="urn:microsoft.com/office/officeart/2005/8/layout/orgChart1"/>
    <dgm:cxn modelId="{393700B8-EA4D-464A-980A-41FC13C26A6B}" type="presParOf" srcId="{6259549E-7AC2-4BC2-BB93-CF81C23CFD1B}" destId="{8EFC2856-5C5E-4383-85E9-CCB15E4A6066}" srcOrd="2" destOrd="0" presId="urn:microsoft.com/office/officeart/2005/8/layout/orgChart1"/>
    <dgm:cxn modelId="{E88612EC-07EA-4527-B24C-63AD9F92B4AE}" type="presParOf" srcId="{7C4EF7E3-09EA-4B0B-B645-A0493AC3C000}" destId="{2EB3631E-742C-464B-8C10-998793D5FB65}"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48AD1B-B753-4449-894E-B48CB4406DE2}" type="doc">
      <dgm:prSet loTypeId="urn:microsoft.com/office/officeart/2005/8/layout/orgChart1" loCatId="hierarchy" qsTypeId="urn:microsoft.com/office/officeart/2005/8/quickstyle/simple2" qsCatId="simple" csTypeId="urn:microsoft.com/office/officeart/2005/8/colors/accent1_1" csCatId="accent1" phldr="1"/>
      <dgm:spPr/>
      <dgm:t>
        <a:bodyPr/>
        <a:lstStyle/>
        <a:p>
          <a:endParaRPr lang="lv-LV"/>
        </a:p>
      </dgm:t>
    </dgm:pt>
    <dgm:pt modelId="{0F0594C3-9022-4535-875D-2BD4C57319D7}">
      <dgm:prSet phldrT="[Text]" custT="1"/>
      <dgm:spPr>
        <a:ln>
          <a:solidFill>
            <a:srgbClr val="00859B"/>
          </a:solidFill>
        </a:ln>
      </dgm:spPr>
      <dgm:t>
        <a:bodyPr/>
        <a:lstStyle/>
        <a:p>
          <a:r>
            <a:rPr lang="lv-LV" sz="1800" b="1">
              <a:latin typeface="Verdana" panose="020B0604030504040204" pitchFamily="34" charset="0"/>
              <a:ea typeface="Verdana" panose="020B0604030504040204" pitchFamily="34" charset="0"/>
              <a:cs typeface="Verdana" panose="020B0604030504040204" pitchFamily="34" charset="0"/>
            </a:rPr>
            <a:t>Nodokļu pārskats</a:t>
          </a:r>
        </a:p>
      </dgm:t>
    </dgm:pt>
    <dgm:pt modelId="{7A1FEC84-F4E7-4329-B9CE-62D52843C8B2}" type="parTrans" cxnId="{50249F7B-8DF4-4546-A7E3-A9E3E114046E}">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A4152B59-8B4B-41EC-A3F3-8563E198C48C}" type="sibTrans" cxnId="{50249F7B-8DF4-4546-A7E3-A9E3E114046E}">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9D987BF3-D147-433F-84A3-992AB2CA9526}">
      <dgm:prSet phldrT="[Text]" custT="1"/>
      <dgm:spPr>
        <a:ln>
          <a:solidFill>
            <a:srgbClr val="00859B"/>
          </a:solidFill>
        </a:ln>
      </dgm:spPr>
      <dgm:t>
        <a:bodyPr/>
        <a:lstStyle/>
        <a:p>
          <a:r>
            <a:rPr lang="lv-LV" sz="1400" b="1">
              <a:latin typeface="Verdana" panose="020B0604030504040204" pitchFamily="34" charset="0"/>
              <a:ea typeface="Verdana" panose="020B0604030504040204" pitchFamily="34" charset="0"/>
              <a:cs typeface="Verdana" panose="020B0604030504040204" pitchFamily="34" charset="0"/>
            </a:rPr>
            <a:t>akcīzes nodokļa likme fosilajam kurināmajam/</a:t>
          </a:r>
          <a:br>
            <a:rPr lang="lv-LV" sz="1400" b="1">
              <a:latin typeface="Verdana" panose="020B0604030504040204" pitchFamily="34" charset="0"/>
              <a:ea typeface="Verdana" panose="020B0604030504040204" pitchFamily="34" charset="0"/>
              <a:cs typeface="Verdana" panose="020B0604030504040204" pitchFamily="34" charset="0"/>
            </a:rPr>
          </a:br>
          <a:r>
            <a:rPr lang="lv-LV" sz="1400" b="1">
              <a:latin typeface="Verdana" panose="020B0604030504040204" pitchFamily="34" charset="0"/>
              <a:ea typeface="Verdana" panose="020B0604030504040204" pitchFamily="34" charset="0"/>
              <a:cs typeface="Verdana" panose="020B0604030504040204" pitchFamily="34" charset="0"/>
            </a:rPr>
            <a:t>degvielai</a:t>
          </a:r>
        </a:p>
      </dgm:t>
    </dgm:pt>
    <dgm:pt modelId="{08A725BD-B80B-42F7-A441-04A3104C3C0E}" type="parTrans" cxnId="{9542C741-5E13-40A6-B607-B59649329E8E}">
      <dgm:prSet/>
      <dgm:spPr>
        <a:ln>
          <a:solidFill>
            <a:srgbClr val="00859B"/>
          </a:solidFill>
        </a:ln>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E908629D-E2A9-4871-AD47-7D822D8487E3}" type="sibTrans" cxnId="{9542C741-5E13-40A6-B607-B59649329E8E}">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A33B4AA0-EEF0-42DB-83C4-808AE76B0F18}">
      <dgm:prSet phldrT="[Text]"/>
      <dgm:spPr>
        <a:ln>
          <a:solidFill>
            <a:srgbClr val="00859B"/>
          </a:solidFill>
        </a:ln>
      </dgm:spPr>
      <dgm:t>
        <a:bodyPr/>
        <a:lstStyle/>
        <a:p>
          <a:r>
            <a:rPr lang="lv-LV" b="1">
              <a:latin typeface="Verdana" panose="020B0604030504040204" pitchFamily="34" charset="0"/>
              <a:ea typeface="Verdana" panose="020B0604030504040204" pitchFamily="34" charset="0"/>
              <a:cs typeface="Verdana" panose="020B0604030504040204" pitchFamily="34" charset="0"/>
            </a:rPr>
            <a:t>nodokļu atlaides AER pašpatēriņa veicināšanai</a:t>
          </a:r>
        </a:p>
      </dgm:t>
    </dgm:pt>
    <dgm:pt modelId="{8C3EFA78-B39A-4E0E-A37A-A91D6D51739E}" type="parTrans" cxnId="{0E9B8E38-AFCE-4961-8F2F-C67E383247F6}">
      <dgm:prSet/>
      <dgm:spPr>
        <a:ln>
          <a:solidFill>
            <a:srgbClr val="00859B"/>
          </a:solidFill>
        </a:ln>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3FD192D8-FBDB-4A65-89C3-F5C216D07BB5}" type="sibTrans" cxnId="{0E9B8E38-AFCE-4961-8F2F-C67E383247F6}">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7EF2675F-CEA3-4E63-A552-D69B31E273A5}">
      <dgm:prSet phldrT="[Text]"/>
      <dgm:spPr>
        <a:ln>
          <a:solidFill>
            <a:srgbClr val="00859B"/>
          </a:solidFill>
        </a:ln>
      </dgm:spPr>
      <dgm:t>
        <a:bodyPr/>
        <a:lstStyle/>
        <a:p>
          <a:r>
            <a:rPr lang="lv-LV" b="1">
              <a:latin typeface="Verdana" panose="020B0604030504040204" pitchFamily="34" charset="0"/>
              <a:ea typeface="Verdana" panose="020B0604030504040204" pitchFamily="34" charset="0"/>
              <a:cs typeface="Verdana" panose="020B0604030504040204" pitchFamily="34" charset="0"/>
            </a:rPr>
            <a:t>nodokļu atlaides energoefektivitātes pasākumu ieviesējiem</a:t>
          </a:r>
        </a:p>
      </dgm:t>
    </dgm:pt>
    <dgm:pt modelId="{CB1D0865-B7E4-4FE8-83BA-E11C437C82BB}" type="parTrans" cxnId="{570694B3-0221-4763-8CA1-995D9BF3BF31}">
      <dgm:prSet/>
      <dgm:spPr>
        <a:ln>
          <a:solidFill>
            <a:srgbClr val="00859B"/>
          </a:solidFill>
        </a:ln>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4E12FF5E-A029-4FB0-92CD-5CFFEEEAE089}" type="sibTrans" cxnId="{570694B3-0221-4763-8CA1-995D9BF3BF31}">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F5857AA2-06FF-431E-929C-DCE471F1561D}">
      <dgm:prSet phldrT="[Text]" custT="1"/>
      <dgm:spPr>
        <a:ln>
          <a:solidFill>
            <a:srgbClr val="00859B"/>
          </a:solidFill>
        </a:ln>
      </dgm:spPr>
      <dgm:t>
        <a:bodyPr/>
        <a:lstStyle/>
        <a:p>
          <a:r>
            <a:rPr lang="lv-LV" sz="1400" b="1">
              <a:latin typeface="Verdana" panose="020B0604030504040204" pitchFamily="34" charset="0"/>
              <a:ea typeface="Verdana" panose="020B0604030504040204" pitchFamily="34" charset="0"/>
              <a:cs typeface="Verdana" panose="020B0604030504040204" pitchFamily="34" charset="0"/>
            </a:rPr>
            <a:t>dabas resursu nodokļa likme par CO</a:t>
          </a:r>
          <a:r>
            <a:rPr lang="lv-LV" sz="1400" b="1" baseline="-25000">
              <a:latin typeface="Verdana" panose="020B0604030504040204" pitchFamily="34" charset="0"/>
              <a:ea typeface="Verdana" panose="020B0604030504040204" pitchFamily="34" charset="0"/>
              <a:cs typeface="Verdana" panose="020B0604030504040204" pitchFamily="34" charset="0"/>
            </a:rPr>
            <a:t>2</a:t>
          </a:r>
          <a:endParaRPr lang="lv-LV" sz="1400" b="1">
            <a:latin typeface="Verdana" panose="020B0604030504040204" pitchFamily="34" charset="0"/>
            <a:ea typeface="Verdana" panose="020B0604030504040204" pitchFamily="34" charset="0"/>
            <a:cs typeface="Verdana" panose="020B0604030504040204" pitchFamily="34" charset="0"/>
          </a:endParaRPr>
        </a:p>
      </dgm:t>
    </dgm:pt>
    <dgm:pt modelId="{1C43BC1A-03EE-4D47-B070-96136241DE45}" type="parTrans" cxnId="{A0C47DB4-702A-497B-9E90-F59F285035C6}">
      <dgm:prSet/>
      <dgm:spPr>
        <a:ln>
          <a:solidFill>
            <a:srgbClr val="00859B"/>
          </a:solidFill>
        </a:ln>
      </dgm:spPr>
      <dgm:t>
        <a:bodyPr/>
        <a:lstStyle/>
        <a:p>
          <a:endParaRPr lang="lv-LV"/>
        </a:p>
      </dgm:t>
    </dgm:pt>
    <dgm:pt modelId="{A46F1D21-6407-4533-BC18-A093E90EDE1C}" type="sibTrans" cxnId="{A0C47DB4-702A-497B-9E90-F59F285035C6}">
      <dgm:prSet/>
      <dgm:spPr/>
      <dgm:t>
        <a:bodyPr/>
        <a:lstStyle/>
        <a:p>
          <a:endParaRPr lang="lv-LV"/>
        </a:p>
      </dgm:t>
    </dgm:pt>
    <dgm:pt modelId="{578E8ABB-DC84-43B1-A593-49BC8D939394}">
      <dgm:prSet/>
      <dgm:spPr>
        <a:ln>
          <a:solidFill>
            <a:srgbClr val="00859B"/>
          </a:solidFill>
        </a:ln>
      </dgm:spPr>
      <dgm:t>
        <a:bodyPr/>
        <a:lstStyle/>
        <a:p>
          <a:r>
            <a:rPr lang="lv-LV" b="1">
              <a:latin typeface="Verdana" panose="020B0604030504040204" pitchFamily="34" charset="0"/>
              <a:ea typeface="Verdana" panose="020B0604030504040204" pitchFamily="34" charset="0"/>
              <a:cs typeface="Verdana" panose="020B0604030504040204" pitchFamily="34" charset="0"/>
            </a:rPr>
            <a:t>transporta ekspluatācijas nodokļa likme</a:t>
          </a:r>
        </a:p>
      </dgm:t>
    </dgm:pt>
    <dgm:pt modelId="{0B8C5AE5-3AB4-4866-8AE3-9C4DB76B156E}" type="parTrans" cxnId="{96D2CA86-3F13-4117-B30E-74A120513C1A}">
      <dgm:prSet/>
      <dgm:spPr>
        <a:ln>
          <a:solidFill>
            <a:srgbClr val="00859B"/>
          </a:solidFill>
        </a:ln>
      </dgm:spPr>
      <dgm:t>
        <a:bodyPr/>
        <a:lstStyle/>
        <a:p>
          <a:endParaRPr lang="lv-LV"/>
        </a:p>
      </dgm:t>
    </dgm:pt>
    <dgm:pt modelId="{E58ABF70-C23F-4E81-8649-317D906B7185}" type="sibTrans" cxnId="{96D2CA86-3F13-4117-B30E-74A120513C1A}">
      <dgm:prSet/>
      <dgm:spPr/>
      <dgm:t>
        <a:bodyPr/>
        <a:lstStyle/>
        <a:p>
          <a:endParaRPr lang="lv-LV"/>
        </a:p>
      </dgm:t>
    </dgm:pt>
    <dgm:pt modelId="{935A8A70-2BA9-47D9-9F61-37DD7008F093}" type="pres">
      <dgm:prSet presAssocID="{D048AD1B-B753-4449-894E-B48CB4406DE2}" presName="hierChild1" presStyleCnt="0">
        <dgm:presLayoutVars>
          <dgm:orgChart val="1"/>
          <dgm:chPref val="1"/>
          <dgm:dir/>
          <dgm:animOne val="branch"/>
          <dgm:animLvl val="lvl"/>
          <dgm:resizeHandles/>
        </dgm:presLayoutVars>
      </dgm:prSet>
      <dgm:spPr/>
    </dgm:pt>
    <dgm:pt modelId="{6DB5A99E-DE42-4F03-8727-8C78D534A2DA}" type="pres">
      <dgm:prSet presAssocID="{0F0594C3-9022-4535-875D-2BD4C57319D7}" presName="hierRoot1" presStyleCnt="0">
        <dgm:presLayoutVars>
          <dgm:hierBranch val="init"/>
        </dgm:presLayoutVars>
      </dgm:prSet>
      <dgm:spPr/>
    </dgm:pt>
    <dgm:pt modelId="{7CDA41BC-49C6-4445-8569-997A4AE46A93}" type="pres">
      <dgm:prSet presAssocID="{0F0594C3-9022-4535-875D-2BD4C57319D7}" presName="rootComposite1" presStyleCnt="0"/>
      <dgm:spPr/>
    </dgm:pt>
    <dgm:pt modelId="{7D760635-CB45-498C-9570-8432C0C03B7E}" type="pres">
      <dgm:prSet presAssocID="{0F0594C3-9022-4535-875D-2BD4C57319D7}" presName="rootText1" presStyleLbl="node0" presStyleIdx="0" presStyleCnt="1" custScaleX="138570" custLinFactNeighborX="-4265" custLinFactNeighborY="-121">
        <dgm:presLayoutVars>
          <dgm:chPref val="3"/>
        </dgm:presLayoutVars>
      </dgm:prSet>
      <dgm:spPr/>
    </dgm:pt>
    <dgm:pt modelId="{28B77C99-DCA5-45AD-A911-A6CA69326039}" type="pres">
      <dgm:prSet presAssocID="{0F0594C3-9022-4535-875D-2BD4C57319D7}" presName="rootConnector1" presStyleLbl="node1" presStyleIdx="0" presStyleCnt="0"/>
      <dgm:spPr/>
    </dgm:pt>
    <dgm:pt modelId="{A1EA3561-E3D9-47E6-972C-A38A5E391FAE}" type="pres">
      <dgm:prSet presAssocID="{0F0594C3-9022-4535-875D-2BD4C57319D7}" presName="hierChild2" presStyleCnt="0"/>
      <dgm:spPr/>
    </dgm:pt>
    <dgm:pt modelId="{FE25544E-D8F1-4D40-85A8-2E3EC5D69E24}" type="pres">
      <dgm:prSet presAssocID="{1C43BC1A-03EE-4D47-B070-96136241DE45}" presName="Name37" presStyleLbl="parChTrans1D2" presStyleIdx="0" presStyleCnt="5"/>
      <dgm:spPr/>
    </dgm:pt>
    <dgm:pt modelId="{B757ED75-2430-4E2F-B167-8F715CB4AA6B}" type="pres">
      <dgm:prSet presAssocID="{F5857AA2-06FF-431E-929C-DCE471F1561D}" presName="hierRoot2" presStyleCnt="0">
        <dgm:presLayoutVars>
          <dgm:hierBranch val="init"/>
        </dgm:presLayoutVars>
      </dgm:prSet>
      <dgm:spPr/>
    </dgm:pt>
    <dgm:pt modelId="{9B545CB8-5D82-42A5-B5F4-A141AEAE3FAC}" type="pres">
      <dgm:prSet presAssocID="{F5857AA2-06FF-431E-929C-DCE471F1561D}" presName="rootComposite" presStyleCnt="0"/>
      <dgm:spPr/>
    </dgm:pt>
    <dgm:pt modelId="{0A5F978A-75CF-4CB1-AD45-9EC7A1EC6C8C}" type="pres">
      <dgm:prSet presAssocID="{F5857AA2-06FF-431E-929C-DCE471F1561D}" presName="rootText" presStyleLbl="node2" presStyleIdx="0" presStyleCnt="5">
        <dgm:presLayoutVars>
          <dgm:chPref val="3"/>
        </dgm:presLayoutVars>
      </dgm:prSet>
      <dgm:spPr/>
    </dgm:pt>
    <dgm:pt modelId="{F488F105-2DAD-459E-9085-7A653CF0EF80}" type="pres">
      <dgm:prSet presAssocID="{F5857AA2-06FF-431E-929C-DCE471F1561D}" presName="rootConnector" presStyleLbl="node2" presStyleIdx="0" presStyleCnt="5"/>
      <dgm:spPr/>
    </dgm:pt>
    <dgm:pt modelId="{0F7EC717-1909-4C72-AE42-549808B7210C}" type="pres">
      <dgm:prSet presAssocID="{F5857AA2-06FF-431E-929C-DCE471F1561D}" presName="hierChild4" presStyleCnt="0"/>
      <dgm:spPr/>
    </dgm:pt>
    <dgm:pt modelId="{E7724AFA-A83D-45C5-ABE8-B9AA7ACEE016}" type="pres">
      <dgm:prSet presAssocID="{F5857AA2-06FF-431E-929C-DCE471F1561D}" presName="hierChild5" presStyleCnt="0"/>
      <dgm:spPr/>
    </dgm:pt>
    <dgm:pt modelId="{E4210AC2-755A-45DB-AB22-23CECD7B1C73}" type="pres">
      <dgm:prSet presAssocID="{08A725BD-B80B-42F7-A441-04A3104C3C0E}" presName="Name37" presStyleLbl="parChTrans1D2" presStyleIdx="1" presStyleCnt="5"/>
      <dgm:spPr/>
    </dgm:pt>
    <dgm:pt modelId="{810334F7-746E-4495-84D2-D5014A4C186E}" type="pres">
      <dgm:prSet presAssocID="{9D987BF3-D147-433F-84A3-992AB2CA9526}" presName="hierRoot2" presStyleCnt="0">
        <dgm:presLayoutVars>
          <dgm:hierBranch val="init"/>
        </dgm:presLayoutVars>
      </dgm:prSet>
      <dgm:spPr/>
    </dgm:pt>
    <dgm:pt modelId="{77786E54-8915-4A91-84FC-673678918C96}" type="pres">
      <dgm:prSet presAssocID="{9D987BF3-D147-433F-84A3-992AB2CA9526}" presName="rootComposite" presStyleCnt="0"/>
      <dgm:spPr/>
    </dgm:pt>
    <dgm:pt modelId="{71D71D92-8BEF-4DD1-B46E-BB9CDCED27D1}" type="pres">
      <dgm:prSet presAssocID="{9D987BF3-D147-433F-84A3-992AB2CA9526}" presName="rootText" presStyleLbl="node2" presStyleIdx="1" presStyleCnt="5" custScaleX="104433">
        <dgm:presLayoutVars>
          <dgm:chPref val="3"/>
        </dgm:presLayoutVars>
      </dgm:prSet>
      <dgm:spPr/>
    </dgm:pt>
    <dgm:pt modelId="{BECF3081-F895-4E40-9027-CD5D4DF5D6DB}" type="pres">
      <dgm:prSet presAssocID="{9D987BF3-D147-433F-84A3-992AB2CA9526}" presName="rootConnector" presStyleLbl="node2" presStyleIdx="1" presStyleCnt="5"/>
      <dgm:spPr/>
    </dgm:pt>
    <dgm:pt modelId="{F5124744-5CD7-4242-89BB-3C65F9DFD2C6}" type="pres">
      <dgm:prSet presAssocID="{9D987BF3-D147-433F-84A3-992AB2CA9526}" presName="hierChild4" presStyleCnt="0"/>
      <dgm:spPr/>
    </dgm:pt>
    <dgm:pt modelId="{535A71A9-498E-4E7B-AA9E-C9770EB7BF5D}" type="pres">
      <dgm:prSet presAssocID="{9D987BF3-D147-433F-84A3-992AB2CA9526}" presName="hierChild5" presStyleCnt="0"/>
      <dgm:spPr/>
    </dgm:pt>
    <dgm:pt modelId="{E8F99308-AC5C-4104-93A9-9B50BCE0BBBB}" type="pres">
      <dgm:prSet presAssocID="{8C3EFA78-B39A-4E0E-A37A-A91D6D51739E}" presName="Name37" presStyleLbl="parChTrans1D2" presStyleIdx="2" presStyleCnt="5"/>
      <dgm:spPr/>
    </dgm:pt>
    <dgm:pt modelId="{366E3381-C3DC-48A0-8918-5EA9556A363D}" type="pres">
      <dgm:prSet presAssocID="{A33B4AA0-EEF0-42DB-83C4-808AE76B0F18}" presName="hierRoot2" presStyleCnt="0">
        <dgm:presLayoutVars>
          <dgm:hierBranch val="init"/>
        </dgm:presLayoutVars>
      </dgm:prSet>
      <dgm:spPr/>
    </dgm:pt>
    <dgm:pt modelId="{2171A388-AFB4-4B87-9810-6B94780DCA9D}" type="pres">
      <dgm:prSet presAssocID="{A33B4AA0-EEF0-42DB-83C4-808AE76B0F18}" presName="rootComposite" presStyleCnt="0"/>
      <dgm:spPr/>
    </dgm:pt>
    <dgm:pt modelId="{490CD13E-4070-4312-8915-EA60369C8342}" type="pres">
      <dgm:prSet presAssocID="{A33B4AA0-EEF0-42DB-83C4-808AE76B0F18}" presName="rootText" presStyleLbl="node2" presStyleIdx="2" presStyleCnt="5">
        <dgm:presLayoutVars>
          <dgm:chPref val="3"/>
        </dgm:presLayoutVars>
      </dgm:prSet>
      <dgm:spPr/>
    </dgm:pt>
    <dgm:pt modelId="{F69EB30D-470A-4E30-85AF-FEEA0D879857}" type="pres">
      <dgm:prSet presAssocID="{A33B4AA0-EEF0-42DB-83C4-808AE76B0F18}" presName="rootConnector" presStyleLbl="node2" presStyleIdx="2" presStyleCnt="5"/>
      <dgm:spPr/>
    </dgm:pt>
    <dgm:pt modelId="{0E5CF80C-1640-49BC-84B9-D8716E74FEC4}" type="pres">
      <dgm:prSet presAssocID="{A33B4AA0-EEF0-42DB-83C4-808AE76B0F18}" presName="hierChild4" presStyleCnt="0"/>
      <dgm:spPr/>
    </dgm:pt>
    <dgm:pt modelId="{A68B4648-2046-4AE0-ADBD-D8AF6E37C88C}" type="pres">
      <dgm:prSet presAssocID="{A33B4AA0-EEF0-42DB-83C4-808AE76B0F18}" presName="hierChild5" presStyleCnt="0"/>
      <dgm:spPr/>
    </dgm:pt>
    <dgm:pt modelId="{D9C1D4FE-3C0B-4665-811F-A50171E51FB8}" type="pres">
      <dgm:prSet presAssocID="{CB1D0865-B7E4-4FE8-83BA-E11C437C82BB}" presName="Name37" presStyleLbl="parChTrans1D2" presStyleIdx="3" presStyleCnt="5"/>
      <dgm:spPr/>
    </dgm:pt>
    <dgm:pt modelId="{9E5C6786-02F4-4C8C-9A05-6C5B1D617DDD}" type="pres">
      <dgm:prSet presAssocID="{7EF2675F-CEA3-4E63-A552-D69B31E273A5}" presName="hierRoot2" presStyleCnt="0">
        <dgm:presLayoutVars>
          <dgm:hierBranch val="init"/>
        </dgm:presLayoutVars>
      </dgm:prSet>
      <dgm:spPr/>
    </dgm:pt>
    <dgm:pt modelId="{F252949B-C7BA-4434-A29A-E2BC55E1A177}" type="pres">
      <dgm:prSet presAssocID="{7EF2675F-CEA3-4E63-A552-D69B31E273A5}" presName="rootComposite" presStyleCnt="0"/>
      <dgm:spPr/>
    </dgm:pt>
    <dgm:pt modelId="{7847A80D-6D97-45BB-B6D3-A5A53E3D4F58}" type="pres">
      <dgm:prSet presAssocID="{7EF2675F-CEA3-4E63-A552-D69B31E273A5}" presName="rootText" presStyleLbl="node2" presStyleIdx="3" presStyleCnt="5">
        <dgm:presLayoutVars>
          <dgm:chPref val="3"/>
        </dgm:presLayoutVars>
      </dgm:prSet>
      <dgm:spPr/>
    </dgm:pt>
    <dgm:pt modelId="{30B15FE4-2709-4E48-9B7C-B8E3F981CDCA}" type="pres">
      <dgm:prSet presAssocID="{7EF2675F-CEA3-4E63-A552-D69B31E273A5}" presName="rootConnector" presStyleLbl="node2" presStyleIdx="3" presStyleCnt="5"/>
      <dgm:spPr/>
    </dgm:pt>
    <dgm:pt modelId="{2511232E-AD45-4ADD-A3BB-56B8D7C3580F}" type="pres">
      <dgm:prSet presAssocID="{7EF2675F-CEA3-4E63-A552-D69B31E273A5}" presName="hierChild4" presStyleCnt="0"/>
      <dgm:spPr/>
    </dgm:pt>
    <dgm:pt modelId="{85D7A62C-85F6-437A-9E59-05E2A4B4C1A7}" type="pres">
      <dgm:prSet presAssocID="{7EF2675F-CEA3-4E63-A552-D69B31E273A5}" presName="hierChild5" presStyleCnt="0"/>
      <dgm:spPr/>
    </dgm:pt>
    <dgm:pt modelId="{2CD7F5A5-AE64-4C17-8AE2-6796CF5F0AD6}" type="pres">
      <dgm:prSet presAssocID="{0B8C5AE5-3AB4-4866-8AE3-9C4DB76B156E}" presName="Name37" presStyleLbl="parChTrans1D2" presStyleIdx="4" presStyleCnt="5"/>
      <dgm:spPr/>
    </dgm:pt>
    <dgm:pt modelId="{A4139A15-079D-4F64-A0BB-D493CED39A33}" type="pres">
      <dgm:prSet presAssocID="{578E8ABB-DC84-43B1-A593-49BC8D939394}" presName="hierRoot2" presStyleCnt="0">
        <dgm:presLayoutVars>
          <dgm:hierBranch val="init"/>
        </dgm:presLayoutVars>
      </dgm:prSet>
      <dgm:spPr/>
    </dgm:pt>
    <dgm:pt modelId="{C1003178-0F9E-4138-B73D-5FD1F5EC02BB}" type="pres">
      <dgm:prSet presAssocID="{578E8ABB-DC84-43B1-A593-49BC8D939394}" presName="rootComposite" presStyleCnt="0"/>
      <dgm:spPr/>
    </dgm:pt>
    <dgm:pt modelId="{BF33AAC6-4632-49D5-A124-B84124F11726}" type="pres">
      <dgm:prSet presAssocID="{578E8ABB-DC84-43B1-A593-49BC8D939394}" presName="rootText" presStyleLbl="node2" presStyleIdx="4" presStyleCnt="5">
        <dgm:presLayoutVars>
          <dgm:chPref val="3"/>
        </dgm:presLayoutVars>
      </dgm:prSet>
      <dgm:spPr/>
    </dgm:pt>
    <dgm:pt modelId="{06AE4794-E37E-45E9-9380-FFFCB3572B59}" type="pres">
      <dgm:prSet presAssocID="{578E8ABB-DC84-43B1-A593-49BC8D939394}" presName="rootConnector" presStyleLbl="node2" presStyleIdx="4" presStyleCnt="5"/>
      <dgm:spPr/>
    </dgm:pt>
    <dgm:pt modelId="{6CABCA4A-AF2F-464E-A11F-6CF987FB3FCE}" type="pres">
      <dgm:prSet presAssocID="{578E8ABB-DC84-43B1-A593-49BC8D939394}" presName="hierChild4" presStyleCnt="0"/>
      <dgm:spPr/>
    </dgm:pt>
    <dgm:pt modelId="{9A4A0A53-AB30-4AA3-B76E-7C4FB1FC608D}" type="pres">
      <dgm:prSet presAssocID="{578E8ABB-DC84-43B1-A593-49BC8D939394}" presName="hierChild5" presStyleCnt="0"/>
      <dgm:spPr/>
    </dgm:pt>
    <dgm:pt modelId="{DBCDDD75-7002-4254-AEC7-8FCB5AF25E9E}" type="pres">
      <dgm:prSet presAssocID="{0F0594C3-9022-4535-875D-2BD4C57319D7}" presName="hierChild3" presStyleCnt="0"/>
      <dgm:spPr/>
    </dgm:pt>
  </dgm:ptLst>
  <dgm:cxnLst>
    <dgm:cxn modelId="{18AD4D04-AF24-4188-84B6-2B1383A1E385}" type="presOf" srcId="{F5857AA2-06FF-431E-929C-DCE471F1561D}" destId="{F488F105-2DAD-459E-9085-7A653CF0EF80}" srcOrd="1" destOrd="0" presId="urn:microsoft.com/office/officeart/2005/8/layout/orgChart1"/>
    <dgm:cxn modelId="{A4595B09-D230-4E9B-A4BF-7583B5D829FA}" type="presOf" srcId="{A33B4AA0-EEF0-42DB-83C4-808AE76B0F18}" destId="{F69EB30D-470A-4E30-85AF-FEEA0D879857}" srcOrd="1" destOrd="0" presId="urn:microsoft.com/office/officeart/2005/8/layout/orgChart1"/>
    <dgm:cxn modelId="{FDAB0B0A-2788-4A16-814E-F24DF717618E}" type="presOf" srcId="{0B8C5AE5-3AB4-4866-8AE3-9C4DB76B156E}" destId="{2CD7F5A5-AE64-4C17-8AE2-6796CF5F0AD6}" srcOrd="0" destOrd="0" presId="urn:microsoft.com/office/officeart/2005/8/layout/orgChart1"/>
    <dgm:cxn modelId="{D24E5810-C101-4140-A2EE-8CAC78B8D18A}" type="presOf" srcId="{08A725BD-B80B-42F7-A441-04A3104C3C0E}" destId="{E4210AC2-755A-45DB-AB22-23CECD7B1C73}" srcOrd="0" destOrd="0" presId="urn:microsoft.com/office/officeart/2005/8/layout/orgChart1"/>
    <dgm:cxn modelId="{21A58310-69A0-461D-92E6-E90F41BE5870}" type="presOf" srcId="{578E8ABB-DC84-43B1-A593-49BC8D939394}" destId="{BF33AAC6-4632-49D5-A124-B84124F11726}" srcOrd="0" destOrd="0" presId="urn:microsoft.com/office/officeart/2005/8/layout/orgChart1"/>
    <dgm:cxn modelId="{0940D810-C5BA-49B7-94B0-C79744C6E6EF}" type="presOf" srcId="{0F0594C3-9022-4535-875D-2BD4C57319D7}" destId="{28B77C99-DCA5-45AD-A911-A6CA69326039}" srcOrd="1" destOrd="0" presId="urn:microsoft.com/office/officeart/2005/8/layout/orgChart1"/>
    <dgm:cxn modelId="{46BE7215-0808-4AEF-B752-9DC88167F310}" type="presOf" srcId="{1C43BC1A-03EE-4D47-B070-96136241DE45}" destId="{FE25544E-D8F1-4D40-85A8-2E3EC5D69E24}" srcOrd="0" destOrd="0" presId="urn:microsoft.com/office/officeart/2005/8/layout/orgChart1"/>
    <dgm:cxn modelId="{0E9B8E38-AFCE-4961-8F2F-C67E383247F6}" srcId="{0F0594C3-9022-4535-875D-2BD4C57319D7}" destId="{A33B4AA0-EEF0-42DB-83C4-808AE76B0F18}" srcOrd="2" destOrd="0" parTransId="{8C3EFA78-B39A-4E0E-A37A-A91D6D51739E}" sibTransId="{3FD192D8-FBDB-4A65-89C3-F5C216D07BB5}"/>
    <dgm:cxn modelId="{07EC253F-A821-4BB0-B0A4-0A41DD2B55B4}" type="presOf" srcId="{A33B4AA0-EEF0-42DB-83C4-808AE76B0F18}" destId="{490CD13E-4070-4312-8915-EA60369C8342}" srcOrd="0" destOrd="0" presId="urn:microsoft.com/office/officeart/2005/8/layout/orgChart1"/>
    <dgm:cxn modelId="{9542C741-5E13-40A6-B607-B59649329E8E}" srcId="{0F0594C3-9022-4535-875D-2BD4C57319D7}" destId="{9D987BF3-D147-433F-84A3-992AB2CA9526}" srcOrd="1" destOrd="0" parTransId="{08A725BD-B80B-42F7-A441-04A3104C3C0E}" sibTransId="{E908629D-E2A9-4871-AD47-7D822D8487E3}"/>
    <dgm:cxn modelId="{51443652-63CD-4074-9376-91CFF5139CE4}" type="presOf" srcId="{D048AD1B-B753-4449-894E-B48CB4406DE2}" destId="{935A8A70-2BA9-47D9-9F61-37DD7008F093}" srcOrd="0" destOrd="0" presId="urn:microsoft.com/office/officeart/2005/8/layout/orgChart1"/>
    <dgm:cxn modelId="{50249F7B-8DF4-4546-A7E3-A9E3E114046E}" srcId="{D048AD1B-B753-4449-894E-B48CB4406DE2}" destId="{0F0594C3-9022-4535-875D-2BD4C57319D7}" srcOrd="0" destOrd="0" parTransId="{7A1FEC84-F4E7-4329-B9CE-62D52843C8B2}" sibTransId="{A4152B59-8B4B-41EC-A3F3-8563E198C48C}"/>
    <dgm:cxn modelId="{DB19E582-1C00-4389-AEC3-ED3048554712}" type="presOf" srcId="{CB1D0865-B7E4-4FE8-83BA-E11C437C82BB}" destId="{D9C1D4FE-3C0B-4665-811F-A50171E51FB8}" srcOrd="0" destOrd="0" presId="urn:microsoft.com/office/officeart/2005/8/layout/orgChart1"/>
    <dgm:cxn modelId="{96D2CA86-3F13-4117-B30E-74A120513C1A}" srcId="{0F0594C3-9022-4535-875D-2BD4C57319D7}" destId="{578E8ABB-DC84-43B1-A593-49BC8D939394}" srcOrd="4" destOrd="0" parTransId="{0B8C5AE5-3AB4-4866-8AE3-9C4DB76B156E}" sibTransId="{E58ABF70-C23F-4E81-8649-317D906B7185}"/>
    <dgm:cxn modelId="{CE46478C-3C26-4184-ADC0-13BEC6607E2B}" type="presOf" srcId="{8C3EFA78-B39A-4E0E-A37A-A91D6D51739E}" destId="{E8F99308-AC5C-4104-93A9-9B50BCE0BBBB}" srcOrd="0" destOrd="0" presId="urn:microsoft.com/office/officeart/2005/8/layout/orgChart1"/>
    <dgm:cxn modelId="{16ADAE97-DFEF-463F-A904-30DF97B1A916}" type="presOf" srcId="{9D987BF3-D147-433F-84A3-992AB2CA9526}" destId="{71D71D92-8BEF-4DD1-B46E-BB9CDCED27D1}" srcOrd="0" destOrd="0" presId="urn:microsoft.com/office/officeart/2005/8/layout/orgChart1"/>
    <dgm:cxn modelId="{6C07CB9C-52A7-41DD-95C8-D463AD101EEE}" type="presOf" srcId="{F5857AA2-06FF-431E-929C-DCE471F1561D}" destId="{0A5F978A-75CF-4CB1-AD45-9EC7A1EC6C8C}" srcOrd="0" destOrd="0" presId="urn:microsoft.com/office/officeart/2005/8/layout/orgChart1"/>
    <dgm:cxn modelId="{E584F7A6-A3A8-46C2-A527-478532FA3B11}" type="presOf" srcId="{0F0594C3-9022-4535-875D-2BD4C57319D7}" destId="{7D760635-CB45-498C-9570-8432C0C03B7E}" srcOrd="0" destOrd="0" presId="urn:microsoft.com/office/officeart/2005/8/layout/orgChart1"/>
    <dgm:cxn modelId="{88F402B1-FEE8-48F6-A2D1-10725DBCF638}" type="presOf" srcId="{9D987BF3-D147-433F-84A3-992AB2CA9526}" destId="{BECF3081-F895-4E40-9027-CD5D4DF5D6DB}" srcOrd="1" destOrd="0" presId="urn:microsoft.com/office/officeart/2005/8/layout/orgChart1"/>
    <dgm:cxn modelId="{570694B3-0221-4763-8CA1-995D9BF3BF31}" srcId="{0F0594C3-9022-4535-875D-2BD4C57319D7}" destId="{7EF2675F-CEA3-4E63-A552-D69B31E273A5}" srcOrd="3" destOrd="0" parTransId="{CB1D0865-B7E4-4FE8-83BA-E11C437C82BB}" sibTransId="{4E12FF5E-A029-4FB0-92CD-5CFFEEEAE089}"/>
    <dgm:cxn modelId="{A0C47DB4-702A-497B-9E90-F59F285035C6}" srcId="{0F0594C3-9022-4535-875D-2BD4C57319D7}" destId="{F5857AA2-06FF-431E-929C-DCE471F1561D}" srcOrd="0" destOrd="0" parTransId="{1C43BC1A-03EE-4D47-B070-96136241DE45}" sibTransId="{A46F1D21-6407-4533-BC18-A093E90EDE1C}"/>
    <dgm:cxn modelId="{8EABC2CC-75E2-4B49-814B-4EB70895EAC8}" type="presOf" srcId="{7EF2675F-CEA3-4E63-A552-D69B31E273A5}" destId="{30B15FE4-2709-4E48-9B7C-B8E3F981CDCA}" srcOrd="1" destOrd="0" presId="urn:microsoft.com/office/officeart/2005/8/layout/orgChart1"/>
    <dgm:cxn modelId="{110F25EF-2249-47F1-B0DC-10DAAD8C94ED}" type="presOf" srcId="{578E8ABB-DC84-43B1-A593-49BC8D939394}" destId="{06AE4794-E37E-45E9-9380-FFFCB3572B59}" srcOrd="1" destOrd="0" presId="urn:microsoft.com/office/officeart/2005/8/layout/orgChart1"/>
    <dgm:cxn modelId="{9CF572F7-4D93-4690-9AC9-A010A1FB2886}" type="presOf" srcId="{7EF2675F-CEA3-4E63-A552-D69B31E273A5}" destId="{7847A80D-6D97-45BB-B6D3-A5A53E3D4F58}" srcOrd="0" destOrd="0" presId="urn:microsoft.com/office/officeart/2005/8/layout/orgChart1"/>
    <dgm:cxn modelId="{50057717-788A-4283-9B26-BD14D3EE75F3}" type="presParOf" srcId="{935A8A70-2BA9-47D9-9F61-37DD7008F093}" destId="{6DB5A99E-DE42-4F03-8727-8C78D534A2DA}" srcOrd="0" destOrd="0" presId="urn:microsoft.com/office/officeart/2005/8/layout/orgChart1"/>
    <dgm:cxn modelId="{07AFD9E5-C076-48CF-BAD5-14644945ADD1}" type="presParOf" srcId="{6DB5A99E-DE42-4F03-8727-8C78D534A2DA}" destId="{7CDA41BC-49C6-4445-8569-997A4AE46A93}" srcOrd="0" destOrd="0" presId="urn:microsoft.com/office/officeart/2005/8/layout/orgChart1"/>
    <dgm:cxn modelId="{87A427FA-7A19-4FCD-AFF2-8D1642448D7C}" type="presParOf" srcId="{7CDA41BC-49C6-4445-8569-997A4AE46A93}" destId="{7D760635-CB45-498C-9570-8432C0C03B7E}" srcOrd="0" destOrd="0" presId="urn:microsoft.com/office/officeart/2005/8/layout/orgChart1"/>
    <dgm:cxn modelId="{C78F0647-9A76-4D71-A603-D1A1586BA510}" type="presParOf" srcId="{7CDA41BC-49C6-4445-8569-997A4AE46A93}" destId="{28B77C99-DCA5-45AD-A911-A6CA69326039}" srcOrd="1" destOrd="0" presId="urn:microsoft.com/office/officeart/2005/8/layout/orgChart1"/>
    <dgm:cxn modelId="{5629FCE5-6E49-4CED-9030-AB19E6BD1960}" type="presParOf" srcId="{6DB5A99E-DE42-4F03-8727-8C78D534A2DA}" destId="{A1EA3561-E3D9-47E6-972C-A38A5E391FAE}" srcOrd="1" destOrd="0" presId="urn:microsoft.com/office/officeart/2005/8/layout/orgChart1"/>
    <dgm:cxn modelId="{44AAAD7B-DC87-4284-B09E-E797CC68D865}" type="presParOf" srcId="{A1EA3561-E3D9-47E6-972C-A38A5E391FAE}" destId="{FE25544E-D8F1-4D40-85A8-2E3EC5D69E24}" srcOrd="0" destOrd="0" presId="urn:microsoft.com/office/officeart/2005/8/layout/orgChart1"/>
    <dgm:cxn modelId="{D5E0886C-6342-4FDD-BB88-378202FB2738}" type="presParOf" srcId="{A1EA3561-E3D9-47E6-972C-A38A5E391FAE}" destId="{B757ED75-2430-4E2F-B167-8F715CB4AA6B}" srcOrd="1" destOrd="0" presId="urn:microsoft.com/office/officeart/2005/8/layout/orgChart1"/>
    <dgm:cxn modelId="{EBA00154-6C5C-47C9-9F51-363C7B1CC96E}" type="presParOf" srcId="{B757ED75-2430-4E2F-B167-8F715CB4AA6B}" destId="{9B545CB8-5D82-42A5-B5F4-A141AEAE3FAC}" srcOrd="0" destOrd="0" presId="urn:microsoft.com/office/officeart/2005/8/layout/orgChart1"/>
    <dgm:cxn modelId="{992477F7-54B2-4817-ABCF-1DBAB81BA687}" type="presParOf" srcId="{9B545CB8-5D82-42A5-B5F4-A141AEAE3FAC}" destId="{0A5F978A-75CF-4CB1-AD45-9EC7A1EC6C8C}" srcOrd="0" destOrd="0" presId="urn:microsoft.com/office/officeart/2005/8/layout/orgChart1"/>
    <dgm:cxn modelId="{039B5E95-59DB-4D22-94A8-F4C29E6BB1D9}" type="presParOf" srcId="{9B545CB8-5D82-42A5-B5F4-A141AEAE3FAC}" destId="{F488F105-2DAD-459E-9085-7A653CF0EF80}" srcOrd="1" destOrd="0" presId="urn:microsoft.com/office/officeart/2005/8/layout/orgChart1"/>
    <dgm:cxn modelId="{365457AD-F41B-45BD-BB6F-F775D4E0EA78}" type="presParOf" srcId="{B757ED75-2430-4E2F-B167-8F715CB4AA6B}" destId="{0F7EC717-1909-4C72-AE42-549808B7210C}" srcOrd="1" destOrd="0" presId="urn:microsoft.com/office/officeart/2005/8/layout/orgChart1"/>
    <dgm:cxn modelId="{AB08460C-3789-4753-9F63-8EA5A654360E}" type="presParOf" srcId="{B757ED75-2430-4E2F-B167-8F715CB4AA6B}" destId="{E7724AFA-A83D-45C5-ABE8-B9AA7ACEE016}" srcOrd="2" destOrd="0" presId="urn:microsoft.com/office/officeart/2005/8/layout/orgChart1"/>
    <dgm:cxn modelId="{E580C1A8-D02D-49D4-B803-23B9887A75B7}" type="presParOf" srcId="{A1EA3561-E3D9-47E6-972C-A38A5E391FAE}" destId="{E4210AC2-755A-45DB-AB22-23CECD7B1C73}" srcOrd="2" destOrd="0" presId="urn:microsoft.com/office/officeart/2005/8/layout/orgChart1"/>
    <dgm:cxn modelId="{C58CF48E-8953-4C17-9630-EF22793D916C}" type="presParOf" srcId="{A1EA3561-E3D9-47E6-972C-A38A5E391FAE}" destId="{810334F7-746E-4495-84D2-D5014A4C186E}" srcOrd="3" destOrd="0" presId="urn:microsoft.com/office/officeart/2005/8/layout/orgChart1"/>
    <dgm:cxn modelId="{43FBA005-B33D-4685-B627-B9BBC7589786}" type="presParOf" srcId="{810334F7-746E-4495-84D2-D5014A4C186E}" destId="{77786E54-8915-4A91-84FC-673678918C96}" srcOrd="0" destOrd="0" presId="urn:microsoft.com/office/officeart/2005/8/layout/orgChart1"/>
    <dgm:cxn modelId="{EBC33CA1-9BF9-4807-ABEB-F71C322035DC}" type="presParOf" srcId="{77786E54-8915-4A91-84FC-673678918C96}" destId="{71D71D92-8BEF-4DD1-B46E-BB9CDCED27D1}" srcOrd="0" destOrd="0" presId="urn:microsoft.com/office/officeart/2005/8/layout/orgChart1"/>
    <dgm:cxn modelId="{A3C98715-E66E-465A-96E4-82D90CFDEFF0}" type="presParOf" srcId="{77786E54-8915-4A91-84FC-673678918C96}" destId="{BECF3081-F895-4E40-9027-CD5D4DF5D6DB}" srcOrd="1" destOrd="0" presId="urn:microsoft.com/office/officeart/2005/8/layout/orgChart1"/>
    <dgm:cxn modelId="{83C48179-8350-4355-9563-90D3EB30DCC3}" type="presParOf" srcId="{810334F7-746E-4495-84D2-D5014A4C186E}" destId="{F5124744-5CD7-4242-89BB-3C65F9DFD2C6}" srcOrd="1" destOrd="0" presId="urn:microsoft.com/office/officeart/2005/8/layout/orgChart1"/>
    <dgm:cxn modelId="{D2E0804B-28F4-4CE4-8496-5F43FF90C462}" type="presParOf" srcId="{810334F7-746E-4495-84D2-D5014A4C186E}" destId="{535A71A9-498E-4E7B-AA9E-C9770EB7BF5D}" srcOrd="2" destOrd="0" presId="urn:microsoft.com/office/officeart/2005/8/layout/orgChart1"/>
    <dgm:cxn modelId="{F872BD54-4549-4CAD-BC65-5101385EB693}" type="presParOf" srcId="{A1EA3561-E3D9-47E6-972C-A38A5E391FAE}" destId="{E8F99308-AC5C-4104-93A9-9B50BCE0BBBB}" srcOrd="4" destOrd="0" presId="urn:microsoft.com/office/officeart/2005/8/layout/orgChart1"/>
    <dgm:cxn modelId="{4383D880-1B2E-467B-BF69-E9CBF03E6F0F}" type="presParOf" srcId="{A1EA3561-E3D9-47E6-972C-A38A5E391FAE}" destId="{366E3381-C3DC-48A0-8918-5EA9556A363D}" srcOrd="5" destOrd="0" presId="urn:microsoft.com/office/officeart/2005/8/layout/orgChart1"/>
    <dgm:cxn modelId="{274E1365-B9E5-4BE9-9055-EDE6112BF8F0}" type="presParOf" srcId="{366E3381-C3DC-48A0-8918-5EA9556A363D}" destId="{2171A388-AFB4-4B87-9810-6B94780DCA9D}" srcOrd="0" destOrd="0" presId="urn:microsoft.com/office/officeart/2005/8/layout/orgChart1"/>
    <dgm:cxn modelId="{F79DD7D8-5867-4548-98FB-381128CB3F10}" type="presParOf" srcId="{2171A388-AFB4-4B87-9810-6B94780DCA9D}" destId="{490CD13E-4070-4312-8915-EA60369C8342}" srcOrd="0" destOrd="0" presId="urn:microsoft.com/office/officeart/2005/8/layout/orgChart1"/>
    <dgm:cxn modelId="{0846BFE8-3DC2-4B8D-B069-AD5C5CD12100}" type="presParOf" srcId="{2171A388-AFB4-4B87-9810-6B94780DCA9D}" destId="{F69EB30D-470A-4E30-85AF-FEEA0D879857}" srcOrd="1" destOrd="0" presId="urn:microsoft.com/office/officeart/2005/8/layout/orgChart1"/>
    <dgm:cxn modelId="{17EE3EF7-B87B-4CAB-BBBC-1C7487D535E6}" type="presParOf" srcId="{366E3381-C3DC-48A0-8918-5EA9556A363D}" destId="{0E5CF80C-1640-49BC-84B9-D8716E74FEC4}" srcOrd="1" destOrd="0" presId="urn:microsoft.com/office/officeart/2005/8/layout/orgChart1"/>
    <dgm:cxn modelId="{8E8A3722-7421-4F2A-8CA9-5CFD0B8767EA}" type="presParOf" srcId="{366E3381-C3DC-48A0-8918-5EA9556A363D}" destId="{A68B4648-2046-4AE0-ADBD-D8AF6E37C88C}" srcOrd="2" destOrd="0" presId="urn:microsoft.com/office/officeart/2005/8/layout/orgChart1"/>
    <dgm:cxn modelId="{FB5AE813-BFAF-4C44-8660-43E1E8DBBC73}" type="presParOf" srcId="{A1EA3561-E3D9-47E6-972C-A38A5E391FAE}" destId="{D9C1D4FE-3C0B-4665-811F-A50171E51FB8}" srcOrd="6" destOrd="0" presId="urn:microsoft.com/office/officeart/2005/8/layout/orgChart1"/>
    <dgm:cxn modelId="{8DC5ED9E-BC0E-42CB-AA62-87E64DA17F77}" type="presParOf" srcId="{A1EA3561-E3D9-47E6-972C-A38A5E391FAE}" destId="{9E5C6786-02F4-4C8C-9A05-6C5B1D617DDD}" srcOrd="7" destOrd="0" presId="urn:microsoft.com/office/officeart/2005/8/layout/orgChart1"/>
    <dgm:cxn modelId="{2DBDD294-CAE5-4326-8A5B-53AC3301AC59}" type="presParOf" srcId="{9E5C6786-02F4-4C8C-9A05-6C5B1D617DDD}" destId="{F252949B-C7BA-4434-A29A-E2BC55E1A177}" srcOrd="0" destOrd="0" presId="urn:microsoft.com/office/officeart/2005/8/layout/orgChart1"/>
    <dgm:cxn modelId="{1EDA3323-0B6A-43AC-AB98-708A749A0EDC}" type="presParOf" srcId="{F252949B-C7BA-4434-A29A-E2BC55E1A177}" destId="{7847A80D-6D97-45BB-B6D3-A5A53E3D4F58}" srcOrd="0" destOrd="0" presId="urn:microsoft.com/office/officeart/2005/8/layout/orgChart1"/>
    <dgm:cxn modelId="{BDDC120B-85D3-45C6-AC39-D857AA033475}" type="presParOf" srcId="{F252949B-C7BA-4434-A29A-E2BC55E1A177}" destId="{30B15FE4-2709-4E48-9B7C-B8E3F981CDCA}" srcOrd="1" destOrd="0" presId="urn:microsoft.com/office/officeart/2005/8/layout/orgChart1"/>
    <dgm:cxn modelId="{A5BDAC74-3711-41F0-A62D-372050A9E69E}" type="presParOf" srcId="{9E5C6786-02F4-4C8C-9A05-6C5B1D617DDD}" destId="{2511232E-AD45-4ADD-A3BB-56B8D7C3580F}" srcOrd="1" destOrd="0" presId="urn:microsoft.com/office/officeart/2005/8/layout/orgChart1"/>
    <dgm:cxn modelId="{7C48F6A8-AF18-4957-AAAD-E05D048F9330}" type="presParOf" srcId="{9E5C6786-02F4-4C8C-9A05-6C5B1D617DDD}" destId="{85D7A62C-85F6-437A-9E59-05E2A4B4C1A7}" srcOrd="2" destOrd="0" presId="urn:microsoft.com/office/officeart/2005/8/layout/orgChart1"/>
    <dgm:cxn modelId="{239926E2-D432-481B-BB6F-2AFE83A9E014}" type="presParOf" srcId="{A1EA3561-E3D9-47E6-972C-A38A5E391FAE}" destId="{2CD7F5A5-AE64-4C17-8AE2-6796CF5F0AD6}" srcOrd="8" destOrd="0" presId="urn:microsoft.com/office/officeart/2005/8/layout/orgChart1"/>
    <dgm:cxn modelId="{8398F959-2CB7-4394-A6AF-86F771439B6F}" type="presParOf" srcId="{A1EA3561-E3D9-47E6-972C-A38A5E391FAE}" destId="{A4139A15-079D-4F64-A0BB-D493CED39A33}" srcOrd="9" destOrd="0" presId="urn:microsoft.com/office/officeart/2005/8/layout/orgChart1"/>
    <dgm:cxn modelId="{26275C22-091E-446C-B059-4B3099022224}" type="presParOf" srcId="{A4139A15-079D-4F64-A0BB-D493CED39A33}" destId="{C1003178-0F9E-4138-B73D-5FD1F5EC02BB}" srcOrd="0" destOrd="0" presId="urn:microsoft.com/office/officeart/2005/8/layout/orgChart1"/>
    <dgm:cxn modelId="{C7B51E76-6F08-40A8-9614-D2E3A312701E}" type="presParOf" srcId="{C1003178-0F9E-4138-B73D-5FD1F5EC02BB}" destId="{BF33AAC6-4632-49D5-A124-B84124F11726}" srcOrd="0" destOrd="0" presId="urn:microsoft.com/office/officeart/2005/8/layout/orgChart1"/>
    <dgm:cxn modelId="{A3C436F7-213A-46F4-BAA3-245F69B2CA5F}" type="presParOf" srcId="{C1003178-0F9E-4138-B73D-5FD1F5EC02BB}" destId="{06AE4794-E37E-45E9-9380-FFFCB3572B59}" srcOrd="1" destOrd="0" presId="urn:microsoft.com/office/officeart/2005/8/layout/orgChart1"/>
    <dgm:cxn modelId="{F017EA2E-54D3-46F6-A2C9-C06CB7734FA2}" type="presParOf" srcId="{A4139A15-079D-4F64-A0BB-D493CED39A33}" destId="{6CABCA4A-AF2F-464E-A11F-6CF987FB3FCE}" srcOrd="1" destOrd="0" presId="urn:microsoft.com/office/officeart/2005/8/layout/orgChart1"/>
    <dgm:cxn modelId="{F3C3201A-A577-4C16-BD4E-A8E3B2A5B8B5}" type="presParOf" srcId="{A4139A15-079D-4F64-A0BB-D493CED39A33}" destId="{9A4A0A53-AB30-4AA3-B76E-7C4FB1FC608D}" srcOrd="2" destOrd="0" presId="urn:microsoft.com/office/officeart/2005/8/layout/orgChart1"/>
    <dgm:cxn modelId="{08030475-47E8-4406-8F04-56F82E60B913}" type="presParOf" srcId="{6DB5A99E-DE42-4F03-8727-8C78D534A2DA}" destId="{DBCDDD75-7002-4254-AEC7-8FCB5AF25E9E}"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048AD1B-B753-4449-894E-B48CB4406DE2}" type="doc">
      <dgm:prSet loTypeId="urn:microsoft.com/office/officeart/2005/8/layout/orgChart1" loCatId="hierarchy" qsTypeId="urn:microsoft.com/office/officeart/2005/8/quickstyle/simple2" qsCatId="simple" csTypeId="urn:microsoft.com/office/officeart/2005/8/colors/accent1_1" csCatId="accent1" phldr="1"/>
      <dgm:spPr/>
      <dgm:t>
        <a:bodyPr/>
        <a:lstStyle/>
        <a:p>
          <a:endParaRPr lang="lv-LV"/>
        </a:p>
      </dgm:t>
    </dgm:pt>
    <dgm:pt modelId="{FA4CD95E-D887-4B2C-A0B0-000B475287E1}">
      <dgm:prSet phldrT="[Text]" custT="1"/>
      <dgm:spPr>
        <a:ln>
          <a:solidFill>
            <a:srgbClr val="00859B"/>
          </a:solidFill>
        </a:ln>
      </dgm:spPr>
      <dgm:t>
        <a:bodyPr/>
        <a:lstStyle/>
        <a:p>
          <a:r>
            <a:rPr lang="lv-LV" sz="1400" b="1">
              <a:latin typeface="Verdana" panose="020B0604030504040204" pitchFamily="34" charset="0"/>
              <a:ea typeface="Verdana" panose="020B0604030504040204" pitchFamily="34" charset="0"/>
              <a:cs typeface="Verdana" panose="020B0604030504040204" pitchFamily="34" charset="0"/>
            </a:rPr>
            <a:t>vēja parku attīstības veicināšana</a:t>
          </a:r>
        </a:p>
      </dgm:t>
    </dgm:pt>
    <dgm:pt modelId="{2EA9BE9C-D231-433E-95DD-E42568295CE7}" type="parTrans" cxnId="{420AFF15-ABC0-4662-9CD7-E13B385FB373}">
      <dgm:prSet/>
      <dgm:spPr>
        <a:ln>
          <a:solidFill>
            <a:srgbClr val="00859B"/>
          </a:solidFill>
        </a:ln>
      </dgm:spPr>
      <dgm:t>
        <a:bodyPr/>
        <a:lstStyle/>
        <a:p>
          <a:endParaRPr lang="lv-LV" b="1">
            <a:latin typeface="Verdana" panose="020B0604030504040204" pitchFamily="34" charset="0"/>
            <a:ea typeface="Verdana" panose="020B0604030504040204" pitchFamily="34" charset="0"/>
            <a:cs typeface="Verdana" panose="020B0604030504040204" pitchFamily="34" charset="0"/>
          </a:endParaRPr>
        </a:p>
      </dgm:t>
    </dgm:pt>
    <dgm:pt modelId="{E100E0D3-5E4F-48B9-8A4A-DD00827E62E3}" type="sibTrans" cxnId="{420AFF15-ABC0-4662-9CD7-E13B385FB373}">
      <dgm:prSet/>
      <dgm:spPr/>
      <dgm:t>
        <a:bodyPr/>
        <a:lstStyle/>
        <a:p>
          <a:endParaRPr lang="lv-LV" b="1">
            <a:latin typeface="Verdana" panose="020B0604030504040204" pitchFamily="34" charset="0"/>
            <a:ea typeface="Verdana" panose="020B0604030504040204" pitchFamily="34" charset="0"/>
            <a:cs typeface="Verdana" panose="020B0604030504040204" pitchFamily="34" charset="0"/>
          </a:endParaRPr>
        </a:p>
      </dgm:t>
    </dgm:pt>
    <dgm:pt modelId="{A4154CBB-CF52-4277-AE53-AEAC6E35CD6C}">
      <dgm:prSet phldrT="[Text]" custT="1"/>
      <dgm:spPr>
        <a:ln>
          <a:solidFill>
            <a:srgbClr val="00859B"/>
          </a:solidFill>
        </a:ln>
      </dgm:spPr>
      <dgm:t>
        <a:bodyPr/>
        <a:lstStyle/>
        <a:p>
          <a:r>
            <a:rPr lang="lv-LV" sz="1400" b="1">
              <a:latin typeface="Verdana" panose="020B0604030504040204" pitchFamily="34" charset="0"/>
              <a:ea typeface="Verdana" panose="020B0604030504040204" pitchFamily="34" charset="0"/>
              <a:cs typeface="Verdana" panose="020B0604030504040204" pitchFamily="34" charset="0"/>
            </a:rPr>
            <a:t>elektroenerģijas pašpatēriņa veicināšana</a:t>
          </a:r>
        </a:p>
      </dgm:t>
    </dgm:pt>
    <dgm:pt modelId="{C7470575-94BD-4548-8BC0-721929ECCF0C}" type="parTrans" cxnId="{C2B49B76-873E-4ADD-AF0C-CDBB53943870}">
      <dgm:prSet/>
      <dgm:spPr>
        <a:ln>
          <a:solidFill>
            <a:srgbClr val="00859B"/>
          </a:solidFill>
        </a:ln>
      </dgm:spPr>
      <dgm:t>
        <a:bodyPr/>
        <a:lstStyle/>
        <a:p>
          <a:endParaRPr lang="lv-LV" b="1">
            <a:latin typeface="Verdana" panose="020B0604030504040204" pitchFamily="34" charset="0"/>
            <a:ea typeface="Verdana" panose="020B0604030504040204" pitchFamily="34" charset="0"/>
            <a:cs typeface="Verdana" panose="020B0604030504040204" pitchFamily="34" charset="0"/>
          </a:endParaRPr>
        </a:p>
      </dgm:t>
    </dgm:pt>
    <dgm:pt modelId="{BBC3565F-C529-43EC-9D01-89423195948D}" type="sibTrans" cxnId="{C2B49B76-873E-4ADD-AF0C-CDBB53943870}">
      <dgm:prSet/>
      <dgm:spPr/>
      <dgm:t>
        <a:bodyPr/>
        <a:lstStyle/>
        <a:p>
          <a:endParaRPr lang="lv-LV" b="1">
            <a:latin typeface="Verdana" panose="020B0604030504040204" pitchFamily="34" charset="0"/>
            <a:ea typeface="Verdana" panose="020B0604030504040204" pitchFamily="34" charset="0"/>
            <a:cs typeface="Verdana" panose="020B0604030504040204" pitchFamily="34" charset="0"/>
          </a:endParaRPr>
        </a:p>
      </dgm:t>
    </dgm:pt>
    <dgm:pt modelId="{2DA8F207-9192-4BE5-9139-B77F3AE5834F}">
      <dgm:prSet phldrT="[Text]" custT="1"/>
      <dgm:spPr>
        <a:ln>
          <a:solidFill>
            <a:srgbClr val="00859B"/>
          </a:solidFill>
        </a:ln>
      </dgm:spPr>
      <dgm:t>
        <a:bodyPr/>
        <a:lstStyle/>
        <a:p>
          <a:r>
            <a:rPr lang="lv-LV" sz="1400" b="1">
              <a:latin typeface="Verdana" panose="020B0604030504040204" pitchFamily="34" charset="0"/>
              <a:ea typeface="Verdana" panose="020B0604030504040204" pitchFamily="34" charset="0"/>
              <a:cs typeface="Verdana" panose="020B0604030504040204" pitchFamily="34" charset="0"/>
            </a:rPr>
            <a:t>transporta pasākumi pilsētās</a:t>
          </a:r>
        </a:p>
      </dgm:t>
    </dgm:pt>
    <dgm:pt modelId="{4868265D-6F49-4398-AC60-4A813460509F}" type="parTrans" cxnId="{A4A058AC-FC53-4DC1-AA03-7057B19A34EF}">
      <dgm:prSet/>
      <dgm:spPr>
        <a:ln>
          <a:solidFill>
            <a:srgbClr val="00859B"/>
          </a:solidFill>
        </a:ln>
      </dgm:spPr>
      <dgm:t>
        <a:bodyPr/>
        <a:lstStyle/>
        <a:p>
          <a:endParaRPr lang="lv-LV" b="1">
            <a:latin typeface="Verdana" panose="020B0604030504040204" pitchFamily="34" charset="0"/>
            <a:ea typeface="Verdana" panose="020B0604030504040204" pitchFamily="34" charset="0"/>
            <a:cs typeface="Verdana" panose="020B0604030504040204" pitchFamily="34" charset="0"/>
          </a:endParaRPr>
        </a:p>
      </dgm:t>
    </dgm:pt>
    <dgm:pt modelId="{B660E097-C45F-4762-980F-9925EA01FABC}" type="sibTrans" cxnId="{A4A058AC-FC53-4DC1-AA03-7057B19A34EF}">
      <dgm:prSet/>
      <dgm:spPr/>
      <dgm:t>
        <a:bodyPr/>
        <a:lstStyle/>
        <a:p>
          <a:endParaRPr lang="lv-LV" b="1">
            <a:latin typeface="Verdana" panose="020B0604030504040204" pitchFamily="34" charset="0"/>
            <a:ea typeface="Verdana" panose="020B0604030504040204" pitchFamily="34" charset="0"/>
            <a:cs typeface="Verdana" panose="020B0604030504040204" pitchFamily="34" charset="0"/>
          </a:endParaRPr>
        </a:p>
      </dgm:t>
    </dgm:pt>
    <dgm:pt modelId="{E5312834-C8CD-49B1-9F76-ABCE4BC586EE}">
      <dgm:prSet custT="1"/>
      <dgm:spPr>
        <a:ln>
          <a:solidFill>
            <a:srgbClr val="00859B"/>
          </a:solidFill>
        </a:ln>
      </dgm:spPr>
      <dgm:t>
        <a:bodyPr/>
        <a:lstStyle/>
        <a:p>
          <a:r>
            <a:rPr lang="lv-LV" sz="1400" b="1">
              <a:latin typeface="Verdana" panose="020B0604030504040204" pitchFamily="34" charset="0"/>
              <a:ea typeface="Verdana" panose="020B0604030504040204" pitchFamily="34" charset="0"/>
              <a:cs typeface="Verdana" panose="020B0604030504040204" pitchFamily="34" charset="0"/>
            </a:rPr>
            <a:t>publiskie iepirkumi autoparkiem ar noteiktu ne-emisiju vai maz-emisiju auto īpatsvaru</a:t>
          </a:r>
        </a:p>
      </dgm:t>
    </dgm:pt>
    <dgm:pt modelId="{3347D021-2769-4C5B-ABAC-E50C4F2916CB}" type="parTrans" cxnId="{5307ABD4-D14B-4C95-8742-DC7A714C76E5}">
      <dgm:prSet/>
      <dgm:spPr>
        <a:ln>
          <a:solidFill>
            <a:srgbClr val="00859B"/>
          </a:solidFill>
        </a:ln>
      </dgm:spPr>
      <dgm:t>
        <a:bodyPr/>
        <a:lstStyle/>
        <a:p>
          <a:endParaRPr lang="lv-LV" b="1">
            <a:latin typeface="Verdana" panose="020B0604030504040204" pitchFamily="34" charset="0"/>
            <a:ea typeface="Verdana" panose="020B0604030504040204" pitchFamily="34" charset="0"/>
            <a:cs typeface="Verdana" panose="020B0604030504040204" pitchFamily="34" charset="0"/>
          </a:endParaRPr>
        </a:p>
      </dgm:t>
    </dgm:pt>
    <dgm:pt modelId="{7F3AB2BF-7F6F-427F-B70D-A6B784AF8352}" type="sibTrans" cxnId="{5307ABD4-D14B-4C95-8742-DC7A714C76E5}">
      <dgm:prSet/>
      <dgm:spPr/>
      <dgm:t>
        <a:bodyPr/>
        <a:lstStyle/>
        <a:p>
          <a:endParaRPr lang="lv-LV" b="1">
            <a:latin typeface="Verdana" panose="020B0604030504040204" pitchFamily="34" charset="0"/>
            <a:ea typeface="Verdana" panose="020B0604030504040204" pitchFamily="34" charset="0"/>
            <a:cs typeface="Verdana" panose="020B0604030504040204" pitchFamily="34" charset="0"/>
          </a:endParaRPr>
        </a:p>
      </dgm:t>
    </dgm:pt>
    <dgm:pt modelId="{FE897E7E-29E7-4F76-A736-14F4361763E8}">
      <dgm:prSet phldrT="[Text]" custT="1"/>
      <dgm:spPr>
        <a:ln>
          <a:solidFill>
            <a:srgbClr val="00859B"/>
          </a:solidFill>
        </a:ln>
      </dgm:spPr>
      <dgm:t>
        <a:bodyPr/>
        <a:lstStyle/>
        <a:p>
          <a:r>
            <a:rPr lang="lv-LV" sz="1800" b="1">
              <a:latin typeface="Verdana" panose="020B0604030504040204" pitchFamily="34" charset="0"/>
              <a:ea typeface="Verdana" panose="020B0604030504040204" pitchFamily="34" charset="0"/>
              <a:cs typeface="Verdana" panose="020B0604030504040204" pitchFamily="34" charset="0"/>
            </a:rPr>
            <a:t>Atbalsta pasākumi</a:t>
          </a:r>
        </a:p>
      </dgm:t>
    </dgm:pt>
    <dgm:pt modelId="{E0CE7969-A79A-4C60-B056-8D8BF03A59D9}" type="parTrans" cxnId="{2B4447F1-A1C2-4E46-9F36-EB2B2B7C78C9}">
      <dgm:prSet/>
      <dgm:spPr/>
      <dgm:t>
        <a:bodyPr/>
        <a:lstStyle/>
        <a:p>
          <a:endParaRPr lang="lv-LV" b="1"/>
        </a:p>
      </dgm:t>
    </dgm:pt>
    <dgm:pt modelId="{07DA2177-8B7A-4706-91B3-BA27B413CB13}" type="sibTrans" cxnId="{2B4447F1-A1C2-4E46-9F36-EB2B2B7C78C9}">
      <dgm:prSet/>
      <dgm:spPr/>
      <dgm:t>
        <a:bodyPr/>
        <a:lstStyle/>
        <a:p>
          <a:endParaRPr lang="lv-LV" b="1"/>
        </a:p>
      </dgm:t>
    </dgm:pt>
    <dgm:pt modelId="{4D2179A9-A7EC-489D-8152-A18798436BF2}" type="pres">
      <dgm:prSet presAssocID="{D048AD1B-B753-4449-894E-B48CB4406DE2}" presName="hierChild1" presStyleCnt="0">
        <dgm:presLayoutVars>
          <dgm:orgChart val="1"/>
          <dgm:chPref val="1"/>
          <dgm:dir/>
          <dgm:animOne val="branch"/>
          <dgm:animLvl val="lvl"/>
          <dgm:resizeHandles/>
        </dgm:presLayoutVars>
      </dgm:prSet>
      <dgm:spPr/>
    </dgm:pt>
    <dgm:pt modelId="{4F71D96F-2697-44D6-8497-F52020CB9795}" type="pres">
      <dgm:prSet presAssocID="{FE897E7E-29E7-4F76-A736-14F4361763E8}" presName="hierRoot1" presStyleCnt="0">
        <dgm:presLayoutVars>
          <dgm:hierBranch val="init"/>
        </dgm:presLayoutVars>
      </dgm:prSet>
      <dgm:spPr/>
    </dgm:pt>
    <dgm:pt modelId="{7015230B-AF54-4837-B51A-B5368537033E}" type="pres">
      <dgm:prSet presAssocID="{FE897E7E-29E7-4F76-A736-14F4361763E8}" presName="rootComposite1" presStyleCnt="0"/>
      <dgm:spPr/>
    </dgm:pt>
    <dgm:pt modelId="{BAD9F92D-17B3-4C77-8EC3-CC4B19120A57}" type="pres">
      <dgm:prSet presAssocID="{FE897E7E-29E7-4F76-A736-14F4361763E8}" presName="rootText1" presStyleLbl="node0" presStyleIdx="0" presStyleCnt="1" custScaleX="129927">
        <dgm:presLayoutVars>
          <dgm:chPref val="3"/>
        </dgm:presLayoutVars>
      </dgm:prSet>
      <dgm:spPr/>
    </dgm:pt>
    <dgm:pt modelId="{93294BBD-947C-481F-8382-3E47EBE51DB3}" type="pres">
      <dgm:prSet presAssocID="{FE897E7E-29E7-4F76-A736-14F4361763E8}" presName="rootConnector1" presStyleLbl="node1" presStyleIdx="0" presStyleCnt="0"/>
      <dgm:spPr/>
    </dgm:pt>
    <dgm:pt modelId="{E47ADD78-2FEB-4246-AE8B-5E2075236976}" type="pres">
      <dgm:prSet presAssocID="{FE897E7E-29E7-4F76-A736-14F4361763E8}" presName="hierChild2" presStyleCnt="0"/>
      <dgm:spPr/>
    </dgm:pt>
    <dgm:pt modelId="{BB69926C-1139-4485-A548-1909851C0B6F}" type="pres">
      <dgm:prSet presAssocID="{2EA9BE9C-D231-433E-95DD-E42568295CE7}" presName="Name37" presStyleLbl="parChTrans1D2" presStyleIdx="0" presStyleCnt="4"/>
      <dgm:spPr/>
    </dgm:pt>
    <dgm:pt modelId="{2EBE23F6-D2DE-49CA-8FA6-48597592D849}" type="pres">
      <dgm:prSet presAssocID="{FA4CD95E-D887-4B2C-A0B0-000B475287E1}" presName="hierRoot2" presStyleCnt="0">
        <dgm:presLayoutVars>
          <dgm:hierBranch val="init"/>
        </dgm:presLayoutVars>
      </dgm:prSet>
      <dgm:spPr/>
    </dgm:pt>
    <dgm:pt modelId="{A042891C-D903-4CC5-9253-E3C40B4657ED}" type="pres">
      <dgm:prSet presAssocID="{FA4CD95E-D887-4B2C-A0B0-000B475287E1}" presName="rootComposite" presStyleCnt="0"/>
      <dgm:spPr/>
    </dgm:pt>
    <dgm:pt modelId="{8D66636B-7661-4AED-87D3-28CD74EC9069}" type="pres">
      <dgm:prSet presAssocID="{FA4CD95E-D887-4B2C-A0B0-000B475287E1}" presName="rootText" presStyleLbl="node2" presStyleIdx="0" presStyleCnt="4">
        <dgm:presLayoutVars>
          <dgm:chPref val="3"/>
        </dgm:presLayoutVars>
      </dgm:prSet>
      <dgm:spPr/>
    </dgm:pt>
    <dgm:pt modelId="{83117423-735C-4BF0-BAE7-4D6E37B19A8E}" type="pres">
      <dgm:prSet presAssocID="{FA4CD95E-D887-4B2C-A0B0-000B475287E1}" presName="rootConnector" presStyleLbl="node2" presStyleIdx="0" presStyleCnt="4"/>
      <dgm:spPr/>
    </dgm:pt>
    <dgm:pt modelId="{B944E44D-EDC7-453F-BD60-50C6A35E796C}" type="pres">
      <dgm:prSet presAssocID="{FA4CD95E-D887-4B2C-A0B0-000B475287E1}" presName="hierChild4" presStyleCnt="0"/>
      <dgm:spPr/>
    </dgm:pt>
    <dgm:pt modelId="{E181DFE5-83D1-4E3E-BE5E-9E9784CF1EFF}" type="pres">
      <dgm:prSet presAssocID="{FA4CD95E-D887-4B2C-A0B0-000B475287E1}" presName="hierChild5" presStyleCnt="0"/>
      <dgm:spPr/>
    </dgm:pt>
    <dgm:pt modelId="{33D712C1-2525-491E-A1D1-70A50739AFEF}" type="pres">
      <dgm:prSet presAssocID="{C7470575-94BD-4548-8BC0-721929ECCF0C}" presName="Name37" presStyleLbl="parChTrans1D2" presStyleIdx="1" presStyleCnt="4"/>
      <dgm:spPr/>
    </dgm:pt>
    <dgm:pt modelId="{CAFF5A60-7C55-4178-BD4D-7F55C66DAB67}" type="pres">
      <dgm:prSet presAssocID="{A4154CBB-CF52-4277-AE53-AEAC6E35CD6C}" presName="hierRoot2" presStyleCnt="0">
        <dgm:presLayoutVars>
          <dgm:hierBranch val="init"/>
        </dgm:presLayoutVars>
      </dgm:prSet>
      <dgm:spPr/>
    </dgm:pt>
    <dgm:pt modelId="{45F2E7A9-04F8-420B-A633-70656B9E47A8}" type="pres">
      <dgm:prSet presAssocID="{A4154CBB-CF52-4277-AE53-AEAC6E35CD6C}" presName="rootComposite" presStyleCnt="0"/>
      <dgm:spPr/>
    </dgm:pt>
    <dgm:pt modelId="{E01F5860-85F7-442B-9F7E-40C7A15C4492}" type="pres">
      <dgm:prSet presAssocID="{A4154CBB-CF52-4277-AE53-AEAC6E35CD6C}" presName="rootText" presStyleLbl="node2" presStyleIdx="1" presStyleCnt="4">
        <dgm:presLayoutVars>
          <dgm:chPref val="3"/>
        </dgm:presLayoutVars>
      </dgm:prSet>
      <dgm:spPr/>
    </dgm:pt>
    <dgm:pt modelId="{8EC90E98-8F05-48A0-8E7B-EFF9F80E1681}" type="pres">
      <dgm:prSet presAssocID="{A4154CBB-CF52-4277-AE53-AEAC6E35CD6C}" presName="rootConnector" presStyleLbl="node2" presStyleIdx="1" presStyleCnt="4"/>
      <dgm:spPr/>
    </dgm:pt>
    <dgm:pt modelId="{446ABD31-745E-486C-94F1-4F1918EB5FFF}" type="pres">
      <dgm:prSet presAssocID="{A4154CBB-CF52-4277-AE53-AEAC6E35CD6C}" presName="hierChild4" presStyleCnt="0"/>
      <dgm:spPr/>
    </dgm:pt>
    <dgm:pt modelId="{8B7D940F-5045-4B77-A228-1ADD430ADE8E}" type="pres">
      <dgm:prSet presAssocID="{A4154CBB-CF52-4277-AE53-AEAC6E35CD6C}" presName="hierChild5" presStyleCnt="0"/>
      <dgm:spPr/>
    </dgm:pt>
    <dgm:pt modelId="{EAA4AEF9-B69B-42BE-9D2E-16C15A2C19D5}" type="pres">
      <dgm:prSet presAssocID="{4868265D-6F49-4398-AC60-4A813460509F}" presName="Name37" presStyleLbl="parChTrans1D2" presStyleIdx="2" presStyleCnt="4"/>
      <dgm:spPr/>
    </dgm:pt>
    <dgm:pt modelId="{BCEB873B-AA37-4615-B2EF-0B093C9B4859}" type="pres">
      <dgm:prSet presAssocID="{2DA8F207-9192-4BE5-9139-B77F3AE5834F}" presName="hierRoot2" presStyleCnt="0">
        <dgm:presLayoutVars>
          <dgm:hierBranch val="init"/>
        </dgm:presLayoutVars>
      </dgm:prSet>
      <dgm:spPr/>
    </dgm:pt>
    <dgm:pt modelId="{67F116B9-2947-454F-9FF5-640830642726}" type="pres">
      <dgm:prSet presAssocID="{2DA8F207-9192-4BE5-9139-B77F3AE5834F}" presName="rootComposite" presStyleCnt="0"/>
      <dgm:spPr/>
    </dgm:pt>
    <dgm:pt modelId="{4B72C98A-48F6-468A-96DF-A6F863D449D3}" type="pres">
      <dgm:prSet presAssocID="{2DA8F207-9192-4BE5-9139-B77F3AE5834F}" presName="rootText" presStyleLbl="node2" presStyleIdx="2" presStyleCnt="4">
        <dgm:presLayoutVars>
          <dgm:chPref val="3"/>
        </dgm:presLayoutVars>
      </dgm:prSet>
      <dgm:spPr/>
    </dgm:pt>
    <dgm:pt modelId="{AC3AE94D-C055-426F-A2A8-E3A2E5A88619}" type="pres">
      <dgm:prSet presAssocID="{2DA8F207-9192-4BE5-9139-B77F3AE5834F}" presName="rootConnector" presStyleLbl="node2" presStyleIdx="2" presStyleCnt="4"/>
      <dgm:spPr/>
    </dgm:pt>
    <dgm:pt modelId="{2E3C7BAA-C551-4837-BD4C-AB8E278BE0A6}" type="pres">
      <dgm:prSet presAssocID="{2DA8F207-9192-4BE5-9139-B77F3AE5834F}" presName="hierChild4" presStyleCnt="0"/>
      <dgm:spPr/>
    </dgm:pt>
    <dgm:pt modelId="{073533B0-7158-45BD-BDF2-95ED2F9647A1}" type="pres">
      <dgm:prSet presAssocID="{2DA8F207-9192-4BE5-9139-B77F3AE5834F}" presName="hierChild5" presStyleCnt="0"/>
      <dgm:spPr/>
    </dgm:pt>
    <dgm:pt modelId="{FFBE0842-F043-46CA-AF8C-1584D7055B11}" type="pres">
      <dgm:prSet presAssocID="{3347D021-2769-4C5B-ABAC-E50C4F2916CB}" presName="Name37" presStyleLbl="parChTrans1D2" presStyleIdx="3" presStyleCnt="4"/>
      <dgm:spPr/>
    </dgm:pt>
    <dgm:pt modelId="{34522436-B52A-4C47-8F4D-190C2A7E47BF}" type="pres">
      <dgm:prSet presAssocID="{E5312834-C8CD-49B1-9F76-ABCE4BC586EE}" presName="hierRoot2" presStyleCnt="0">
        <dgm:presLayoutVars>
          <dgm:hierBranch val="init"/>
        </dgm:presLayoutVars>
      </dgm:prSet>
      <dgm:spPr/>
    </dgm:pt>
    <dgm:pt modelId="{865CFBD7-B5D8-4854-8225-CB321E40AB52}" type="pres">
      <dgm:prSet presAssocID="{E5312834-C8CD-49B1-9F76-ABCE4BC586EE}" presName="rootComposite" presStyleCnt="0"/>
      <dgm:spPr/>
    </dgm:pt>
    <dgm:pt modelId="{F8DDE912-8191-49D5-8DEF-526AD06054EE}" type="pres">
      <dgm:prSet presAssocID="{E5312834-C8CD-49B1-9F76-ABCE4BC586EE}" presName="rootText" presStyleLbl="node2" presStyleIdx="3" presStyleCnt="4">
        <dgm:presLayoutVars>
          <dgm:chPref val="3"/>
        </dgm:presLayoutVars>
      </dgm:prSet>
      <dgm:spPr/>
    </dgm:pt>
    <dgm:pt modelId="{F5BDCF58-8B1B-4AF0-8C42-923C60C1A5A6}" type="pres">
      <dgm:prSet presAssocID="{E5312834-C8CD-49B1-9F76-ABCE4BC586EE}" presName="rootConnector" presStyleLbl="node2" presStyleIdx="3" presStyleCnt="4"/>
      <dgm:spPr/>
    </dgm:pt>
    <dgm:pt modelId="{E33479FF-5DFD-4323-9BC5-26C9F3CD1FD1}" type="pres">
      <dgm:prSet presAssocID="{E5312834-C8CD-49B1-9F76-ABCE4BC586EE}" presName="hierChild4" presStyleCnt="0"/>
      <dgm:spPr/>
    </dgm:pt>
    <dgm:pt modelId="{46593E46-0CEB-497C-9F86-1424262CDB15}" type="pres">
      <dgm:prSet presAssocID="{E5312834-C8CD-49B1-9F76-ABCE4BC586EE}" presName="hierChild5" presStyleCnt="0"/>
      <dgm:spPr/>
    </dgm:pt>
    <dgm:pt modelId="{8F6F5394-358C-4669-9019-DDF4647B79BF}" type="pres">
      <dgm:prSet presAssocID="{FE897E7E-29E7-4F76-A736-14F4361763E8}" presName="hierChild3" presStyleCnt="0"/>
      <dgm:spPr/>
    </dgm:pt>
  </dgm:ptLst>
  <dgm:cxnLst>
    <dgm:cxn modelId="{2872E303-93B9-418B-B281-A3A2F704B9EA}" type="presOf" srcId="{FE897E7E-29E7-4F76-A736-14F4361763E8}" destId="{93294BBD-947C-481F-8382-3E47EBE51DB3}" srcOrd="1" destOrd="0" presId="urn:microsoft.com/office/officeart/2005/8/layout/orgChart1"/>
    <dgm:cxn modelId="{D6AEC707-E189-456D-BE0E-C889BA9D0A5D}" type="presOf" srcId="{A4154CBB-CF52-4277-AE53-AEAC6E35CD6C}" destId="{E01F5860-85F7-442B-9F7E-40C7A15C4492}" srcOrd="0" destOrd="0" presId="urn:microsoft.com/office/officeart/2005/8/layout/orgChart1"/>
    <dgm:cxn modelId="{F0BFD40A-7C7C-4AC9-8F77-F1924F061EAD}" type="presOf" srcId="{2DA8F207-9192-4BE5-9139-B77F3AE5834F}" destId="{4B72C98A-48F6-468A-96DF-A6F863D449D3}" srcOrd="0" destOrd="0" presId="urn:microsoft.com/office/officeart/2005/8/layout/orgChart1"/>
    <dgm:cxn modelId="{420AFF15-ABC0-4662-9CD7-E13B385FB373}" srcId="{FE897E7E-29E7-4F76-A736-14F4361763E8}" destId="{FA4CD95E-D887-4B2C-A0B0-000B475287E1}" srcOrd="0" destOrd="0" parTransId="{2EA9BE9C-D231-433E-95DD-E42568295CE7}" sibTransId="{E100E0D3-5E4F-48B9-8A4A-DD00827E62E3}"/>
    <dgm:cxn modelId="{B02AC233-5C09-4096-A34C-14EF63AEF6B7}" type="presOf" srcId="{C7470575-94BD-4548-8BC0-721929ECCF0C}" destId="{33D712C1-2525-491E-A1D1-70A50739AFEF}" srcOrd="0" destOrd="0" presId="urn:microsoft.com/office/officeart/2005/8/layout/orgChart1"/>
    <dgm:cxn modelId="{D4978047-BB12-4E2F-91E7-B482B9EFFD1E}" type="presOf" srcId="{D048AD1B-B753-4449-894E-B48CB4406DE2}" destId="{4D2179A9-A7EC-489D-8152-A18798436BF2}" srcOrd="0" destOrd="0" presId="urn:microsoft.com/office/officeart/2005/8/layout/orgChart1"/>
    <dgm:cxn modelId="{9F572E73-33C2-4F55-8316-7A9CF25D95CE}" type="presOf" srcId="{A4154CBB-CF52-4277-AE53-AEAC6E35CD6C}" destId="{8EC90E98-8F05-48A0-8E7B-EFF9F80E1681}" srcOrd="1" destOrd="0" presId="urn:microsoft.com/office/officeart/2005/8/layout/orgChart1"/>
    <dgm:cxn modelId="{54537654-0037-4FD5-B530-6A45C010049F}" type="presOf" srcId="{FE897E7E-29E7-4F76-A736-14F4361763E8}" destId="{BAD9F92D-17B3-4C77-8EC3-CC4B19120A57}" srcOrd="0" destOrd="0" presId="urn:microsoft.com/office/officeart/2005/8/layout/orgChart1"/>
    <dgm:cxn modelId="{C2B49B76-873E-4ADD-AF0C-CDBB53943870}" srcId="{FE897E7E-29E7-4F76-A736-14F4361763E8}" destId="{A4154CBB-CF52-4277-AE53-AEAC6E35CD6C}" srcOrd="1" destOrd="0" parTransId="{C7470575-94BD-4548-8BC0-721929ECCF0C}" sibTransId="{BBC3565F-C529-43EC-9D01-89423195948D}"/>
    <dgm:cxn modelId="{A7753757-41E6-4984-BD14-F74530FBF832}" type="presOf" srcId="{E5312834-C8CD-49B1-9F76-ABCE4BC586EE}" destId="{F5BDCF58-8B1B-4AF0-8C42-923C60C1A5A6}" srcOrd="1" destOrd="0" presId="urn:microsoft.com/office/officeart/2005/8/layout/orgChart1"/>
    <dgm:cxn modelId="{A44CB079-0BAD-4C1E-B8E8-1F8AD4D6D6F3}" type="presOf" srcId="{4868265D-6F49-4398-AC60-4A813460509F}" destId="{EAA4AEF9-B69B-42BE-9D2E-16C15A2C19D5}" srcOrd="0" destOrd="0" presId="urn:microsoft.com/office/officeart/2005/8/layout/orgChart1"/>
    <dgm:cxn modelId="{9982CDA3-FFFA-4ED5-AE65-06D53A052D04}" type="presOf" srcId="{FA4CD95E-D887-4B2C-A0B0-000B475287E1}" destId="{8D66636B-7661-4AED-87D3-28CD74EC9069}" srcOrd="0" destOrd="0" presId="urn:microsoft.com/office/officeart/2005/8/layout/orgChart1"/>
    <dgm:cxn modelId="{5AE184A8-75B4-4764-971D-5A1DBDAEF755}" type="presOf" srcId="{2DA8F207-9192-4BE5-9139-B77F3AE5834F}" destId="{AC3AE94D-C055-426F-A2A8-E3A2E5A88619}" srcOrd="1" destOrd="0" presId="urn:microsoft.com/office/officeart/2005/8/layout/orgChart1"/>
    <dgm:cxn modelId="{A4A058AC-FC53-4DC1-AA03-7057B19A34EF}" srcId="{FE897E7E-29E7-4F76-A736-14F4361763E8}" destId="{2DA8F207-9192-4BE5-9139-B77F3AE5834F}" srcOrd="2" destOrd="0" parTransId="{4868265D-6F49-4398-AC60-4A813460509F}" sibTransId="{B660E097-C45F-4762-980F-9925EA01FABC}"/>
    <dgm:cxn modelId="{5BF57ECA-2B66-4C5C-A12F-253AF17315CB}" type="presOf" srcId="{2EA9BE9C-D231-433E-95DD-E42568295CE7}" destId="{BB69926C-1139-4485-A548-1909851C0B6F}" srcOrd="0" destOrd="0" presId="urn:microsoft.com/office/officeart/2005/8/layout/orgChart1"/>
    <dgm:cxn modelId="{78ECB1D1-2D67-4E5A-8C4F-69420ED64AD9}" type="presOf" srcId="{E5312834-C8CD-49B1-9F76-ABCE4BC586EE}" destId="{F8DDE912-8191-49D5-8DEF-526AD06054EE}" srcOrd="0" destOrd="0" presId="urn:microsoft.com/office/officeart/2005/8/layout/orgChart1"/>
    <dgm:cxn modelId="{5307ABD4-D14B-4C95-8742-DC7A714C76E5}" srcId="{FE897E7E-29E7-4F76-A736-14F4361763E8}" destId="{E5312834-C8CD-49B1-9F76-ABCE4BC586EE}" srcOrd="3" destOrd="0" parTransId="{3347D021-2769-4C5B-ABAC-E50C4F2916CB}" sibTransId="{7F3AB2BF-7F6F-427F-B70D-A6B784AF8352}"/>
    <dgm:cxn modelId="{74406EEC-311A-487E-BC63-26E2A325E2B4}" type="presOf" srcId="{3347D021-2769-4C5B-ABAC-E50C4F2916CB}" destId="{FFBE0842-F043-46CA-AF8C-1584D7055B11}" srcOrd="0" destOrd="0" presId="urn:microsoft.com/office/officeart/2005/8/layout/orgChart1"/>
    <dgm:cxn modelId="{2B4447F1-A1C2-4E46-9F36-EB2B2B7C78C9}" srcId="{D048AD1B-B753-4449-894E-B48CB4406DE2}" destId="{FE897E7E-29E7-4F76-A736-14F4361763E8}" srcOrd="0" destOrd="0" parTransId="{E0CE7969-A79A-4C60-B056-8D8BF03A59D9}" sibTransId="{07DA2177-8B7A-4706-91B3-BA27B413CB13}"/>
    <dgm:cxn modelId="{7A6348F4-A24A-4697-BB5D-3630F09E5ECC}" type="presOf" srcId="{FA4CD95E-D887-4B2C-A0B0-000B475287E1}" destId="{83117423-735C-4BF0-BAE7-4D6E37B19A8E}" srcOrd="1" destOrd="0" presId="urn:microsoft.com/office/officeart/2005/8/layout/orgChart1"/>
    <dgm:cxn modelId="{DCE10796-4222-429D-BE5E-384A8F35AF81}" type="presParOf" srcId="{4D2179A9-A7EC-489D-8152-A18798436BF2}" destId="{4F71D96F-2697-44D6-8497-F52020CB9795}" srcOrd="0" destOrd="0" presId="urn:microsoft.com/office/officeart/2005/8/layout/orgChart1"/>
    <dgm:cxn modelId="{522591A9-E864-4F62-AC79-E66E34FC2DF1}" type="presParOf" srcId="{4F71D96F-2697-44D6-8497-F52020CB9795}" destId="{7015230B-AF54-4837-B51A-B5368537033E}" srcOrd="0" destOrd="0" presId="urn:microsoft.com/office/officeart/2005/8/layout/orgChart1"/>
    <dgm:cxn modelId="{D3E38869-07C5-4E13-BD76-72D3C57BB6D6}" type="presParOf" srcId="{7015230B-AF54-4837-B51A-B5368537033E}" destId="{BAD9F92D-17B3-4C77-8EC3-CC4B19120A57}" srcOrd="0" destOrd="0" presId="urn:microsoft.com/office/officeart/2005/8/layout/orgChart1"/>
    <dgm:cxn modelId="{DE1FC9E8-5A93-44BE-92CF-8A58A3F785E4}" type="presParOf" srcId="{7015230B-AF54-4837-B51A-B5368537033E}" destId="{93294BBD-947C-481F-8382-3E47EBE51DB3}" srcOrd="1" destOrd="0" presId="urn:microsoft.com/office/officeart/2005/8/layout/orgChart1"/>
    <dgm:cxn modelId="{7B952662-46CE-4D0D-AEE3-9326272C695A}" type="presParOf" srcId="{4F71D96F-2697-44D6-8497-F52020CB9795}" destId="{E47ADD78-2FEB-4246-AE8B-5E2075236976}" srcOrd="1" destOrd="0" presId="urn:microsoft.com/office/officeart/2005/8/layout/orgChart1"/>
    <dgm:cxn modelId="{FE38BE2F-7CA2-4639-BCDA-EAB909E7D3C3}" type="presParOf" srcId="{E47ADD78-2FEB-4246-AE8B-5E2075236976}" destId="{BB69926C-1139-4485-A548-1909851C0B6F}" srcOrd="0" destOrd="0" presId="urn:microsoft.com/office/officeart/2005/8/layout/orgChart1"/>
    <dgm:cxn modelId="{0094E21B-4F05-4AEC-9B9D-41AB11CE30D8}" type="presParOf" srcId="{E47ADD78-2FEB-4246-AE8B-5E2075236976}" destId="{2EBE23F6-D2DE-49CA-8FA6-48597592D849}" srcOrd="1" destOrd="0" presId="urn:microsoft.com/office/officeart/2005/8/layout/orgChart1"/>
    <dgm:cxn modelId="{463B0533-3DA0-432E-931F-D43988BDEC08}" type="presParOf" srcId="{2EBE23F6-D2DE-49CA-8FA6-48597592D849}" destId="{A042891C-D903-4CC5-9253-E3C40B4657ED}" srcOrd="0" destOrd="0" presId="urn:microsoft.com/office/officeart/2005/8/layout/orgChart1"/>
    <dgm:cxn modelId="{A409EA3A-F9D7-4540-A477-49A13BC09E6B}" type="presParOf" srcId="{A042891C-D903-4CC5-9253-E3C40B4657ED}" destId="{8D66636B-7661-4AED-87D3-28CD74EC9069}" srcOrd="0" destOrd="0" presId="urn:microsoft.com/office/officeart/2005/8/layout/orgChart1"/>
    <dgm:cxn modelId="{EC26F3B6-24E7-49E2-829D-90F7F239726D}" type="presParOf" srcId="{A042891C-D903-4CC5-9253-E3C40B4657ED}" destId="{83117423-735C-4BF0-BAE7-4D6E37B19A8E}" srcOrd="1" destOrd="0" presId="urn:microsoft.com/office/officeart/2005/8/layout/orgChart1"/>
    <dgm:cxn modelId="{364B2D72-1AA7-4F23-9CB8-181C1D8895DC}" type="presParOf" srcId="{2EBE23F6-D2DE-49CA-8FA6-48597592D849}" destId="{B944E44D-EDC7-453F-BD60-50C6A35E796C}" srcOrd="1" destOrd="0" presId="urn:microsoft.com/office/officeart/2005/8/layout/orgChart1"/>
    <dgm:cxn modelId="{475523C3-CF6C-41F2-B9F5-845FE86ACEB9}" type="presParOf" srcId="{2EBE23F6-D2DE-49CA-8FA6-48597592D849}" destId="{E181DFE5-83D1-4E3E-BE5E-9E9784CF1EFF}" srcOrd="2" destOrd="0" presId="urn:microsoft.com/office/officeart/2005/8/layout/orgChart1"/>
    <dgm:cxn modelId="{1E4706B6-4550-4B30-9BA3-C283A2F6D678}" type="presParOf" srcId="{E47ADD78-2FEB-4246-AE8B-5E2075236976}" destId="{33D712C1-2525-491E-A1D1-70A50739AFEF}" srcOrd="2" destOrd="0" presId="urn:microsoft.com/office/officeart/2005/8/layout/orgChart1"/>
    <dgm:cxn modelId="{3EB28E82-72EE-4633-950C-E91E99F8B9FF}" type="presParOf" srcId="{E47ADD78-2FEB-4246-AE8B-5E2075236976}" destId="{CAFF5A60-7C55-4178-BD4D-7F55C66DAB67}" srcOrd="3" destOrd="0" presId="urn:microsoft.com/office/officeart/2005/8/layout/orgChart1"/>
    <dgm:cxn modelId="{F6CA6ECA-45B4-4117-9614-466CE32714EE}" type="presParOf" srcId="{CAFF5A60-7C55-4178-BD4D-7F55C66DAB67}" destId="{45F2E7A9-04F8-420B-A633-70656B9E47A8}" srcOrd="0" destOrd="0" presId="urn:microsoft.com/office/officeart/2005/8/layout/orgChart1"/>
    <dgm:cxn modelId="{31CDF9CD-00C7-4F2D-890D-8F0DC5FBE4EC}" type="presParOf" srcId="{45F2E7A9-04F8-420B-A633-70656B9E47A8}" destId="{E01F5860-85F7-442B-9F7E-40C7A15C4492}" srcOrd="0" destOrd="0" presId="urn:microsoft.com/office/officeart/2005/8/layout/orgChart1"/>
    <dgm:cxn modelId="{B7BAF580-E745-4459-809C-BF89B2552BAD}" type="presParOf" srcId="{45F2E7A9-04F8-420B-A633-70656B9E47A8}" destId="{8EC90E98-8F05-48A0-8E7B-EFF9F80E1681}" srcOrd="1" destOrd="0" presId="urn:microsoft.com/office/officeart/2005/8/layout/orgChart1"/>
    <dgm:cxn modelId="{8FAA3D2A-55D5-400B-99E4-DF9B9C6B5624}" type="presParOf" srcId="{CAFF5A60-7C55-4178-BD4D-7F55C66DAB67}" destId="{446ABD31-745E-486C-94F1-4F1918EB5FFF}" srcOrd="1" destOrd="0" presId="urn:microsoft.com/office/officeart/2005/8/layout/orgChart1"/>
    <dgm:cxn modelId="{57E0045C-47C3-42CD-A093-7486702E399D}" type="presParOf" srcId="{CAFF5A60-7C55-4178-BD4D-7F55C66DAB67}" destId="{8B7D940F-5045-4B77-A228-1ADD430ADE8E}" srcOrd="2" destOrd="0" presId="urn:microsoft.com/office/officeart/2005/8/layout/orgChart1"/>
    <dgm:cxn modelId="{FC5C1B9B-094A-4B66-8A8F-18EC429BFF02}" type="presParOf" srcId="{E47ADD78-2FEB-4246-AE8B-5E2075236976}" destId="{EAA4AEF9-B69B-42BE-9D2E-16C15A2C19D5}" srcOrd="4" destOrd="0" presId="urn:microsoft.com/office/officeart/2005/8/layout/orgChart1"/>
    <dgm:cxn modelId="{716D114D-0235-4101-85F4-D8DC32BC8698}" type="presParOf" srcId="{E47ADD78-2FEB-4246-AE8B-5E2075236976}" destId="{BCEB873B-AA37-4615-B2EF-0B093C9B4859}" srcOrd="5" destOrd="0" presId="urn:microsoft.com/office/officeart/2005/8/layout/orgChart1"/>
    <dgm:cxn modelId="{C0A81889-EFA3-4F7D-97A2-1837C8DC7A0F}" type="presParOf" srcId="{BCEB873B-AA37-4615-B2EF-0B093C9B4859}" destId="{67F116B9-2947-454F-9FF5-640830642726}" srcOrd="0" destOrd="0" presId="urn:microsoft.com/office/officeart/2005/8/layout/orgChart1"/>
    <dgm:cxn modelId="{5B1761DD-6EA5-41F5-852C-82FBBF2DA176}" type="presParOf" srcId="{67F116B9-2947-454F-9FF5-640830642726}" destId="{4B72C98A-48F6-468A-96DF-A6F863D449D3}" srcOrd="0" destOrd="0" presId="urn:microsoft.com/office/officeart/2005/8/layout/orgChart1"/>
    <dgm:cxn modelId="{DCAEEE46-1128-4DD4-AEF5-00A5874DB8CF}" type="presParOf" srcId="{67F116B9-2947-454F-9FF5-640830642726}" destId="{AC3AE94D-C055-426F-A2A8-E3A2E5A88619}" srcOrd="1" destOrd="0" presId="urn:microsoft.com/office/officeart/2005/8/layout/orgChart1"/>
    <dgm:cxn modelId="{9570E52D-9ABE-4AE4-84C6-E231C2224CA9}" type="presParOf" srcId="{BCEB873B-AA37-4615-B2EF-0B093C9B4859}" destId="{2E3C7BAA-C551-4837-BD4C-AB8E278BE0A6}" srcOrd="1" destOrd="0" presId="urn:microsoft.com/office/officeart/2005/8/layout/orgChart1"/>
    <dgm:cxn modelId="{B7512C75-F7AB-486A-A81E-8D4CBD9D411C}" type="presParOf" srcId="{BCEB873B-AA37-4615-B2EF-0B093C9B4859}" destId="{073533B0-7158-45BD-BDF2-95ED2F9647A1}" srcOrd="2" destOrd="0" presId="urn:microsoft.com/office/officeart/2005/8/layout/orgChart1"/>
    <dgm:cxn modelId="{81B94F55-3588-48E5-9A3E-1FA24B4345B1}" type="presParOf" srcId="{E47ADD78-2FEB-4246-AE8B-5E2075236976}" destId="{FFBE0842-F043-46CA-AF8C-1584D7055B11}" srcOrd="6" destOrd="0" presId="urn:microsoft.com/office/officeart/2005/8/layout/orgChart1"/>
    <dgm:cxn modelId="{60565DD3-BFF9-4602-9A95-BAA1C90B0407}" type="presParOf" srcId="{E47ADD78-2FEB-4246-AE8B-5E2075236976}" destId="{34522436-B52A-4C47-8F4D-190C2A7E47BF}" srcOrd="7" destOrd="0" presId="urn:microsoft.com/office/officeart/2005/8/layout/orgChart1"/>
    <dgm:cxn modelId="{C139F494-D9C2-4D6C-9ADD-0E8E30C1D86F}" type="presParOf" srcId="{34522436-B52A-4C47-8F4D-190C2A7E47BF}" destId="{865CFBD7-B5D8-4854-8225-CB321E40AB52}" srcOrd="0" destOrd="0" presId="urn:microsoft.com/office/officeart/2005/8/layout/orgChart1"/>
    <dgm:cxn modelId="{29461510-4B80-4A66-AF53-4B13B4F7B084}" type="presParOf" srcId="{865CFBD7-B5D8-4854-8225-CB321E40AB52}" destId="{F8DDE912-8191-49D5-8DEF-526AD06054EE}" srcOrd="0" destOrd="0" presId="urn:microsoft.com/office/officeart/2005/8/layout/orgChart1"/>
    <dgm:cxn modelId="{0552B977-28DD-417B-B7C7-466808AF4F31}" type="presParOf" srcId="{865CFBD7-B5D8-4854-8225-CB321E40AB52}" destId="{F5BDCF58-8B1B-4AF0-8C42-923C60C1A5A6}" srcOrd="1" destOrd="0" presId="urn:microsoft.com/office/officeart/2005/8/layout/orgChart1"/>
    <dgm:cxn modelId="{1388884E-3A03-4A72-8CED-F8E99F4254B5}" type="presParOf" srcId="{34522436-B52A-4C47-8F4D-190C2A7E47BF}" destId="{E33479FF-5DFD-4323-9BC5-26C9F3CD1FD1}" srcOrd="1" destOrd="0" presId="urn:microsoft.com/office/officeart/2005/8/layout/orgChart1"/>
    <dgm:cxn modelId="{4D47DCF1-6C9E-47E3-81F4-E7DDE01F5788}" type="presParOf" srcId="{34522436-B52A-4C47-8F4D-190C2A7E47BF}" destId="{46593E46-0CEB-497C-9F86-1424262CDB15}" srcOrd="2" destOrd="0" presId="urn:microsoft.com/office/officeart/2005/8/layout/orgChart1"/>
    <dgm:cxn modelId="{DBCA642F-9683-48D2-8C59-9B965DA5D658}" type="presParOf" srcId="{4F71D96F-2697-44D6-8497-F52020CB9795}" destId="{8F6F5394-358C-4669-9019-DDF4647B79BF}"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48AD1B-B753-4449-894E-B48CB4406DE2}" type="doc">
      <dgm:prSet loTypeId="urn:microsoft.com/office/officeart/2005/8/layout/orgChart1" loCatId="hierarchy" qsTypeId="urn:microsoft.com/office/officeart/2005/8/quickstyle/simple2" qsCatId="simple" csTypeId="urn:microsoft.com/office/officeart/2005/8/colors/accent1_1" csCatId="accent1" phldr="1"/>
      <dgm:spPr/>
      <dgm:t>
        <a:bodyPr/>
        <a:lstStyle/>
        <a:p>
          <a:endParaRPr lang="lv-LV"/>
        </a:p>
      </dgm:t>
    </dgm:pt>
    <dgm:pt modelId="{7BA8B11F-EC7E-4B4C-B5B3-8AB3E0F99C4A}">
      <dgm:prSet phldrT="[Text]" custT="1"/>
      <dgm:spPr>
        <a:ln>
          <a:solidFill>
            <a:srgbClr val="00859B"/>
          </a:solidFill>
        </a:ln>
      </dgm:spPr>
      <dgm:t>
        <a:bodyPr/>
        <a:lstStyle/>
        <a:p>
          <a:r>
            <a:rPr lang="lv-LV" sz="1800" b="1">
              <a:latin typeface="Verdana" panose="020B0604030504040204" pitchFamily="34" charset="0"/>
              <a:ea typeface="Verdana" panose="020B0604030504040204" pitchFamily="34" charset="0"/>
              <a:cs typeface="Verdana" panose="020B0604030504040204" pitchFamily="34" charset="0"/>
            </a:rPr>
            <a:t>Pienākumi</a:t>
          </a:r>
        </a:p>
      </dgm:t>
    </dgm:pt>
    <dgm:pt modelId="{4C3A857F-1292-4A1A-8960-66A87D3E07B4}" type="parTrans" cxnId="{8CE9A9E1-6FAC-48BF-AAA1-B7091911F788}">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5C4DB6A6-C0F1-4862-934A-BFA20F89D1A0}" type="sibTrans" cxnId="{8CE9A9E1-6FAC-48BF-AAA1-B7091911F788}">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88D62847-783C-411C-A3E0-C4B15DFBC0C1}">
      <dgm:prSet phldrT="[Text]"/>
      <dgm:spPr>
        <a:ln>
          <a:solidFill>
            <a:srgbClr val="00859B"/>
          </a:solidFill>
        </a:ln>
      </dgm:spPr>
      <dgm:t>
        <a:bodyPr/>
        <a:lstStyle/>
        <a:p>
          <a:r>
            <a:rPr lang="lv-LV">
              <a:latin typeface="Verdana" panose="020B0604030504040204" pitchFamily="34" charset="0"/>
              <a:ea typeface="Verdana" panose="020B0604030504040204" pitchFamily="34" charset="0"/>
              <a:cs typeface="Verdana" panose="020B0604030504040204" pitchFamily="34" charset="0"/>
            </a:rPr>
            <a:t> </a:t>
          </a:r>
          <a:r>
            <a:rPr lang="lv-LV" err="1">
              <a:latin typeface="Verdana" panose="020B0604030504040204" pitchFamily="34" charset="0"/>
              <a:ea typeface="Verdana" panose="020B0604030504040204" pitchFamily="34" charset="0"/>
              <a:cs typeface="Verdana" panose="020B0604030504040204" pitchFamily="34" charset="0"/>
            </a:rPr>
            <a:t>biometāna</a:t>
          </a:r>
          <a:r>
            <a:rPr lang="lv-LV">
              <a:latin typeface="Verdana" panose="020B0604030504040204" pitchFamily="34" charset="0"/>
              <a:ea typeface="Verdana" panose="020B0604030504040204" pitchFamily="34" charset="0"/>
              <a:cs typeface="Verdana" panose="020B0604030504040204" pitchFamily="34" charset="0"/>
            </a:rPr>
            <a:t> izmantošana elektroenerģijā un siltumapgādē</a:t>
          </a:r>
        </a:p>
      </dgm:t>
    </dgm:pt>
    <dgm:pt modelId="{2375ACDC-0181-466B-A4CD-86720CBDAD3F}" type="parTrans" cxnId="{F7341BA9-E6D4-40AD-8E2E-E2580575AB38}">
      <dgm:prSet/>
      <dgm:spPr>
        <a:ln>
          <a:solidFill>
            <a:srgbClr val="00859B"/>
          </a:solidFill>
        </a:ln>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8D8C8097-E1D6-49D9-B48C-655EACDAD40E}" type="sibTrans" cxnId="{F7341BA9-E6D4-40AD-8E2E-E2580575AB38}">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8E1C93CC-A0CE-48BF-9DF5-8DD406E668B4}">
      <dgm:prSet phldrT="[Text]"/>
      <dgm:spPr>
        <a:ln>
          <a:solidFill>
            <a:srgbClr val="00859B"/>
          </a:solidFill>
        </a:ln>
      </dgm:spPr>
      <dgm:t>
        <a:bodyPr/>
        <a:lstStyle/>
        <a:p>
          <a:r>
            <a:rPr lang="lv-LV" b="1">
              <a:latin typeface="Verdana" panose="020B0604030504040204" pitchFamily="34" charset="0"/>
              <a:ea typeface="Verdana" panose="020B0604030504040204" pitchFamily="34" charset="0"/>
              <a:cs typeface="Verdana" panose="020B0604030504040204" pitchFamily="34" charset="0"/>
            </a:rPr>
            <a:t>biodegvielu (tostarp moderno biodegvielu) piejaukums</a:t>
          </a:r>
        </a:p>
      </dgm:t>
    </dgm:pt>
    <dgm:pt modelId="{8C79AE32-7E3B-4FEC-823E-26023D453D66}" type="parTrans" cxnId="{E35AD564-F805-4903-8318-02F933205920}">
      <dgm:prSet/>
      <dgm:spPr>
        <a:ln>
          <a:solidFill>
            <a:srgbClr val="00859B"/>
          </a:solidFill>
        </a:ln>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05127E9D-6CDD-47C3-B26C-1720D4A1DBCD}" type="sibTrans" cxnId="{E35AD564-F805-4903-8318-02F933205920}">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C259E31A-3A60-4FDF-83D9-D49EAD75F92A}">
      <dgm:prSet phldrT="[Text]"/>
      <dgm:spPr>
        <a:ln>
          <a:solidFill>
            <a:srgbClr val="00859B"/>
          </a:solidFill>
        </a:ln>
      </dgm:spPr>
      <dgm:t>
        <a:bodyPr/>
        <a:lstStyle/>
        <a:p>
          <a:r>
            <a:rPr lang="lv-LV" b="1" err="1">
              <a:latin typeface="Verdana" panose="020B0604030504040204" pitchFamily="34" charset="0"/>
              <a:ea typeface="Verdana" panose="020B0604030504040204" pitchFamily="34" charset="0"/>
              <a:cs typeface="Verdana" panose="020B0604030504040204" pitchFamily="34" charset="0"/>
            </a:rPr>
            <a:t>biometāna</a:t>
          </a:r>
          <a:r>
            <a:rPr lang="lv-LV" b="1">
              <a:latin typeface="Verdana" panose="020B0604030504040204" pitchFamily="34" charset="0"/>
              <a:ea typeface="Verdana" panose="020B0604030504040204" pitchFamily="34" charset="0"/>
              <a:cs typeface="Verdana" panose="020B0604030504040204" pitchFamily="34" charset="0"/>
            </a:rPr>
            <a:t> ieguve biogāzes stacijās</a:t>
          </a:r>
        </a:p>
      </dgm:t>
    </dgm:pt>
    <dgm:pt modelId="{6096C43A-B432-4630-81B4-C7DADB7F929C}" type="parTrans" cxnId="{0DA50A21-B776-438F-96F1-E2F8FC5BCF32}">
      <dgm:prSet/>
      <dgm:spPr>
        <a:ln>
          <a:solidFill>
            <a:srgbClr val="00859B"/>
          </a:solidFill>
        </a:ln>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B463C5E0-341D-4B77-A81C-7A1D7D2D93A9}" type="sibTrans" cxnId="{0DA50A21-B776-438F-96F1-E2F8FC5BCF32}">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1B2C1AF6-26C6-4175-AE80-22DBC65BA4DB}">
      <dgm:prSet phldrT="[Text]"/>
      <dgm:spPr>
        <a:ln>
          <a:solidFill>
            <a:srgbClr val="00859B"/>
          </a:solidFill>
        </a:ln>
      </dgm:spPr>
      <dgm:t>
        <a:bodyPr/>
        <a:lstStyle/>
        <a:p>
          <a:r>
            <a:rPr lang="lv-LV" err="1">
              <a:latin typeface="Verdana" panose="020B0604030504040204" pitchFamily="34" charset="0"/>
              <a:ea typeface="Verdana" panose="020B0604030504040204" pitchFamily="34" charset="0"/>
              <a:cs typeface="Verdana" panose="020B0604030504040204" pitchFamily="34" charset="0"/>
            </a:rPr>
            <a:t>biometāna</a:t>
          </a:r>
          <a:r>
            <a:rPr lang="lv-LV">
              <a:latin typeface="Verdana" panose="020B0604030504040204" pitchFamily="34" charset="0"/>
              <a:ea typeface="Verdana" panose="020B0604030504040204" pitchFamily="34" charset="0"/>
              <a:cs typeface="Verdana" panose="020B0604030504040204" pitchFamily="34" charset="0"/>
            </a:rPr>
            <a:t> izmantošana transportā</a:t>
          </a:r>
        </a:p>
      </dgm:t>
    </dgm:pt>
    <dgm:pt modelId="{274F312F-AF70-44DC-AFDB-7A1F6434A931}" type="parTrans" cxnId="{F496C20E-4D57-42BA-88DC-3F5A12FB09DA}">
      <dgm:prSet/>
      <dgm:spPr>
        <a:ln>
          <a:solidFill>
            <a:srgbClr val="00859B"/>
          </a:solidFill>
        </a:ln>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D9C67EA6-432C-4D0C-8105-F3DAD005C90E}" type="sibTrans" cxnId="{F496C20E-4D57-42BA-88DC-3F5A12FB09DA}">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74B88F60-1908-4F88-AAC2-A6C7F0726AE7}">
      <dgm:prSet phldrT="[Text]"/>
      <dgm:spPr>
        <a:ln>
          <a:solidFill>
            <a:srgbClr val="00859B"/>
          </a:solidFill>
        </a:ln>
      </dgm:spPr>
      <dgm:t>
        <a:bodyPr/>
        <a:lstStyle/>
        <a:p>
          <a:r>
            <a:rPr lang="lv-LV" b="1">
              <a:latin typeface="Verdana" panose="020B0604030504040204" pitchFamily="34" charset="0"/>
              <a:ea typeface="Verdana" panose="020B0604030504040204" pitchFamily="34" charset="0"/>
              <a:cs typeface="Verdana" panose="020B0604030504040204" pitchFamily="34" charset="0"/>
            </a:rPr>
            <a:t>energoefektivitātes pienākumu shēmas paplašināšana</a:t>
          </a:r>
        </a:p>
      </dgm:t>
    </dgm:pt>
    <dgm:pt modelId="{913349CB-FAA3-43B1-B4E4-ED37CA92E660}" type="parTrans" cxnId="{768B4A22-2B02-424A-9D9F-7E1243890C3E}">
      <dgm:prSet/>
      <dgm:spPr>
        <a:ln>
          <a:solidFill>
            <a:srgbClr val="00859B"/>
          </a:solidFill>
        </a:ln>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B2AF4137-06E5-4DFC-BB2F-72564CA81DF5}" type="sibTrans" cxnId="{768B4A22-2B02-424A-9D9F-7E1243890C3E}">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97C74213-5242-46DF-AA19-0DA99F8CDF24}" type="pres">
      <dgm:prSet presAssocID="{D048AD1B-B753-4449-894E-B48CB4406DE2}" presName="hierChild1" presStyleCnt="0">
        <dgm:presLayoutVars>
          <dgm:orgChart val="1"/>
          <dgm:chPref val="1"/>
          <dgm:dir/>
          <dgm:animOne val="branch"/>
          <dgm:animLvl val="lvl"/>
          <dgm:resizeHandles/>
        </dgm:presLayoutVars>
      </dgm:prSet>
      <dgm:spPr/>
    </dgm:pt>
    <dgm:pt modelId="{1280EAA8-310A-4752-AF17-DC90841D3F9F}" type="pres">
      <dgm:prSet presAssocID="{7BA8B11F-EC7E-4B4C-B5B3-8AB3E0F99C4A}" presName="hierRoot1" presStyleCnt="0">
        <dgm:presLayoutVars>
          <dgm:hierBranch val="init"/>
        </dgm:presLayoutVars>
      </dgm:prSet>
      <dgm:spPr/>
    </dgm:pt>
    <dgm:pt modelId="{57670F4A-23B4-4053-9B70-4132C890F93D}" type="pres">
      <dgm:prSet presAssocID="{7BA8B11F-EC7E-4B4C-B5B3-8AB3E0F99C4A}" presName="rootComposite1" presStyleCnt="0"/>
      <dgm:spPr/>
    </dgm:pt>
    <dgm:pt modelId="{3D9F9F1B-E994-4C54-B201-330DA1EC1A61}" type="pres">
      <dgm:prSet presAssocID="{7BA8B11F-EC7E-4B4C-B5B3-8AB3E0F99C4A}" presName="rootText1" presStyleLbl="node0" presStyleIdx="0" presStyleCnt="1">
        <dgm:presLayoutVars>
          <dgm:chPref val="3"/>
        </dgm:presLayoutVars>
      </dgm:prSet>
      <dgm:spPr/>
    </dgm:pt>
    <dgm:pt modelId="{339CA2B7-6785-43DB-B0AB-EA8B99DECB59}" type="pres">
      <dgm:prSet presAssocID="{7BA8B11F-EC7E-4B4C-B5B3-8AB3E0F99C4A}" presName="rootConnector1" presStyleLbl="node1" presStyleIdx="0" presStyleCnt="0"/>
      <dgm:spPr/>
    </dgm:pt>
    <dgm:pt modelId="{D4DD1322-2805-4FF6-AEA6-858F53FEF036}" type="pres">
      <dgm:prSet presAssocID="{7BA8B11F-EC7E-4B4C-B5B3-8AB3E0F99C4A}" presName="hierChild2" presStyleCnt="0"/>
      <dgm:spPr/>
    </dgm:pt>
    <dgm:pt modelId="{70231745-25FE-42FE-8D64-EA54D93B3BFC}" type="pres">
      <dgm:prSet presAssocID="{8C79AE32-7E3B-4FEC-823E-26023D453D66}" presName="Name37" presStyleLbl="parChTrans1D2" presStyleIdx="0" presStyleCnt="3"/>
      <dgm:spPr/>
    </dgm:pt>
    <dgm:pt modelId="{0E0C578B-E3D3-4801-B004-099129F8A472}" type="pres">
      <dgm:prSet presAssocID="{8E1C93CC-A0CE-48BF-9DF5-8DD406E668B4}" presName="hierRoot2" presStyleCnt="0">
        <dgm:presLayoutVars>
          <dgm:hierBranch val="init"/>
        </dgm:presLayoutVars>
      </dgm:prSet>
      <dgm:spPr/>
    </dgm:pt>
    <dgm:pt modelId="{821562B0-AC6C-4D87-9BB3-0A7F0DD61233}" type="pres">
      <dgm:prSet presAssocID="{8E1C93CC-A0CE-48BF-9DF5-8DD406E668B4}" presName="rootComposite" presStyleCnt="0"/>
      <dgm:spPr/>
    </dgm:pt>
    <dgm:pt modelId="{6ED2BCB2-4369-4BB0-9ED0-B3F514A958DF}" type="pres">
      <dgm:prSet presAssocID="{8E1C93CC-A0CE-48BF-9DF5-8DD406E668B4}" presName="rootText" presStyleLbl="node2" presStyleIdx="0" presStyleCnt="3" custScaleX="108900">
        <dgm:presLayoutVars>
          <dgm:chPref val="3"/>
        </dgm:presLayoutVars>
      </dgm:prSet>
      <dgm:spPr/>
    </dgm:pt>
    <dgm:pt modelId="{D9381F9E-350C-419F-92CC-6B8779CC35FA}" type="pres">
      <dgm:prSet presAssocID="{8E1C93CC-A0CE-48BF-9DF5-8DD406E668B4}" presName="rootConnector" presStyleLbl="node2" presStyleIdx="0" presStyleCnt="3"/>
      <dgm:spPr/>
    </dgm:pt>
    <dgm:pt modelId="{D38568BE-CC5B-47D6-A5AA-F85C625074C3}" type="pres">
      <dgm:prSet presAssocID="{8E1C93CC-A0CE-48BF-9DF5-8DD406E668B4}" presName="hierChild4" presStyleCnt="0"/>
      <dgm:spPr/>
    </dgm:pt>
    <dgm:pt modelId="{BABD2E13-73E5-48E2-B895-BF29CD52DFA4}" type="pres">
      <dgm:prSet presAssocID="{8E1C93CC-A0CE-48BF-9DF5-8DD406E668B4}" presName="hierChild5" presStyleCnt="0"/>
      <dgm:spPr/>
    </dgm:pt>
    <dgm:pt modelId="{07047880-71A3-4200-8E5C-53A1C5AEABEE}" type="pres">
      <dgm:prSet presAssocID="{6096C43A-B432-4630-81B4-C7DADB7F929C}" presName="Name37" presStyleLbl="parChTrans1D2" presStyleIdx="1" presStyleCnt="3"/>
      <dgm:spPr/>
    </dgm:pt>
    <dgm:pt modelId="{DA521BC1-8659-41E2-A507-09AFC1785B98}" type="pres">
      <dgm:prSet presAssocID="{C259E31A-3A60-4FDF-83D9-D49EAD75F92A}" presName="hierRoot2" presStyleCnt="0">
        <dgm:presLayoutVars>
          <dgm:hierBranch val="init"/>
        </dgm:presLayoutVars>
      </dgm:prSet>
      <dgm:spPr/>
    </dgm:pt>
    <dgm:pt modelId="{3BCFF394-A1F3-4D29-9F18-DFBCAF278047}" type="pres">
      <dgm:prSet presAssocID="{C259E31A-3A60-4FDF-83D9-D49EAD75F92A}" presName="rootComposite" presStyleCnt="0"/>
      <dgm:spPr/>
    </dgm:pt>
    <dgm:pt modelId="{E9A453F8-3350-45DE-B512-E8224EDD100B}" type="pres">
      <dgm:prSet presAssocID="{C259E31A-3A60-4FDF-83D9-D49EAD75F92A}" presName="rootText" presStyleLbl="node2" presStyleIdx="1" presStyleCnt="3">
        <dgm:presLayoutVars>
          <dgm:chPref val="3"/>
        </dgm:presLayoutVars>
      </dgm:prSet>
      <dgm:spPr/>
    </dgm:pt>
    <dgm:pt modelId="{88D9BF2C-C51D-4F5E-926C-52C0952C015C}" type="pres">
      <dgm:prSet presAssocID="{C259E31A-3A60-4FDF-83D9-D49EAD75F92A}" presName="rootConnector" presStyleLbl="node2" presStyleIdx="1" presStyleCnt="3"/>
      <dgm:spPr/>
    </dgm:pt>
    <dgm:pt modelId="{98E0647B-7BC6-4E6A-8235-A1CB102D3875}" type="pres">
      <dgm:prSet presAssocID="{C259E31A-3A60-4FDF-83D9-D49EAD75F92A}" presName="hierChild4" presStyleCnt="0"/>
      <dgm:spPr/>
    </dgm:pt>
    <dgm:pt modelId="{5DEC3423-237B-4056-855E-D1F853BEC4A8}" type="pres">
      <dgm:prSet presAssocID="{274F312F-AF70-44DC-AFDB-7A1F6434A931}" presName="Name37" presStyleLbl="parChTrans1D3" presStyleIdx="0" presStyleCnt="2"/>
      <dgm:spPr/>
    </dgm:pt>
    <dgm:pt modelId="{E0E6188F-1476-4735-996D-6542F76D07A4}" type="pres">
      <dgm:prSet presAssocID="{1B2C1AF6-26C6-4175-AE80-22DBC65BA4DB}" presName="hierRoot2" presStyleCnt="0">
        <dgm:presLayoutVars>
          <dgm:hierBranch val="init"/>
        </dgm:presLayoutVars>
      </dgm:prSet>
      <dgm:spPr/>
    </dgm:pt>
    <dgm:pt modelId="{A8F91F77-AD9B-40B6-BA76-A9FDCE6B71F3}" type="pres">
      <dgm:prSet presAssocID="{1B2C1AF6-26C6-4175-AE80-22DBC65BA4DB}" presName="rootComposite" presStyleCnt="0"/>
      <dgm:spPr/>
    </dgm:pt>
    <dgm:pt modelId="{4C471FAA-0541-41A8-9CCD-EED6DB804D73}" type="pres">
      <dgm:prSet presAssocID="{1B2C1AF6-26C6-4175-AE80-22DBC65BA4DB}" presName="rootText" presStyleLbl="node3" presStyleIdx="0" presStyleCnt="2">
        <dgm:presLayoutVars>
          <dgm:chPref val="3"/>
        </dgm:presLayoutVars>
      </dgm:prSet>
      <dgm:spPr/>
    </dgm:pt>
    <dgm:pt modelId="{0E008569-DC07-4371-8D27-3310270235B4}" type="pres">
      <dgm:prSet presAssocID="{1B2C1AF6-26C6-4175-AE80-22DBC65BA4DB}" presName="rootConnector" presStyleLbl="node3" presStyleIdx="0" presStyleCnt="2"/>
      <dgm:spPr/>
    </dgm:pt>
    <dgm:pt modelId="{0E956067-EB3A-4FFA-9713-DACF422C8CE5}" type="pres">
      <dgm:prSet presAssocID="{1B2C1AF6-26C6-4175-AE80-22DBC65BA4DB}" presName="hierChild4" presStyleCnt="0"/>
      <dgm:spPr/>
    </dgm:pt>
    <dgm:pt modelId="{7155CFFF-CFB3-431C-BC98-F8814A3E6685}" type="pres">
      <dgm:prSet presAssocID="{1B2C1AF6-26C6-4175-AE80-22DBC65BA4DB}" presName="hierChild5" presStyleCnt="0"/>
      <dgm:spPr/>
    </dgm:pt>
    <dgm:pt modelId="{90244414-2779-4A79-9AF4-A508D6E43117}" type="pres">
      <dgm:prSet presAssocID="{2375ACDC-0181-466B-A4CD-86720CBDAD3F}" presName="Name37" presStyleLbl="parChTrans1D3" presStyleIdx="1" presStyleCnt="2"/>
      <dgm:spPr/>
    </dgm:pt>
    <dgm:pt modelId="{F27EFE6E-53DB-4920-8981-6E480D784448}" type="pres">
      <dgm:prSet presAssocID="{88D62847-783C-411C-A3E0-C4B15DFBC0C1}" presName="hierRoot2" presStyleCnt="0">
        <dgm:presLayoutVars>
          <dgm:hierBranch val="init"/>
        </dgm:presLayoutVars>
      </dgm:prSet>
      <dgm:spPr/>
    </dgm:pt>
    <dgm:pt modelId="{AA771C3F-058F-464B-8D4F-38147604BB07}" type="pres">
      <dgm:prSet presAssocID="{88D62847-783C-411C-A3E0-C4B15DFBC0C1}" presName="rootComposite" presStyleCnt="0"/>
      <dgm:spPr/>
    </dgm:pt>
    <dgm:pt modelId="{E2D35CEB-FE74-4244-95FE-79963DEC02E9}" type="pres">
      <dgm:prSet presAssocID="{88D62847-783C-411C-A3E0-C4B15DFBC0C1}" presName="rootText" presStyleLbl="node3" presStyleIdx="1" presStyleCnt="2">
        <dgm:presLayoutVars>
          <dgm:chPref val="3"/>
        </dgm:presLayoutVars>
      </dgm:prSet>
      <dgm:spPr/>
    </dgm:pt>
    <dgm:pt modelId="{4F19B034-496E-4FDE-A501-69591A4F1265}" type="pres">
      <dgm:prSet presAssocID="{88D62847-783C-411C-A3E0-C4B15DFBC0C1}" presName="rootConnector" presStyleLbl="node3" presStyleIdx="1" presStyleCnt="2"/>
      <dgm:spPr/>
    </dgm:pt>
    <dgm:pt modelId="{D580CFD7-F7C4-4292-BECE-008F60D14A1C}" type="pres">
      <dgm:prSet presAssocID="{88D62847-783C-411C-A3E0-C4B15DFBC0C1}" presName="hierChild4" presStyleCnt="0"/>
      <dgm:spPr/>
    </dgm:pt>
    <dgm:pt modelId="{BE026668-D8D2-4DFD-8603-953516375F62}" type="pres">
      <dgm:prSet presAssocID="{88D62847-783C-411C-A3E0-C4B15DFBC0C1}" presName="hierChild5" presStyleCnt="0"/>
      <dgm:spPr/>
    </dgm:pt>
    <dgm:pt modelId="{20244EED-2E4C-4286-9A41-8AFBDDAE49F8}" type="pres">
      <dgm:prSet presAssocID="{C259E31A-3A60-4FDF-83D9-D49EAD75F92A}" presName="hierChild5" presStyleCnt="0"/>
      <dgm:spPr/>
    </dgm:pt>
    <dgm:pt modelId="{489305F4-6774-4E9D-B617-3A9755071305}" type="pres">
      <dgm:prSet presAssocID="{913349CB-FAA3-43B1-B4E4-ED37CA92E660}" presName="Name37" presStyleLbl="parChTrans1D2" presStyleIdx="2" presStyleCnt="3"/>
      <dgm:spPr/>
    </dgm:pt>
    <dgm:pt modelId="{C374846C-17EB-4F48-B645-0F61B9093536}" type="pres">
      <dgm:prSet presAssocID="{74B88F60-1908-4F88-AAC2-A6C7F0726AE7}" presName="hierRoot2" presStyleCnt="0">
        <dgm:presLayoutVars>
          <dgm:hierBranch val="init"/>
        </dgm:presLayoutVars>
      </dgm:prSet>
      <dgm:spPr/>
    </dgm:pt>
    <dgm:pt modelId="{751CEEF5-9AB7-479A-AFE7-6A9586EF4FFD}" type="pres">
      <dgm:prSet presAssocID="{74B88F60-1908-4F88-AAC2-A6C7F0726AE7}" presName="rootComposite" presStyleCnt="0"/>
      <dgm:spPr/>
    </dgm:pt>
    <dgm:pt modelId="{ECDD501A-5F40-4D10-AC09-4E2A77E33383}" type="pres">
      <dgm:prSet presAssocID="{74B88F60-1908-4F88-AAC2-A6C7F0726AE7}" presName="rootText" presStyleLbl="node2" presStyleIdx="2" presStyleCnt="3">
        <dgm:presLayoutVars>
          <dgm:chPref val="3"/>
        </dgm:presLayoutVars>
      </dgm:prSet>
      <dgm:spPr/>
    </dgm:pt>
    <dgm:pt modelId="{6ABC6F2C-6343-4CD9-8C25-F35EF3055182}" type="pres">
      <dgm:prSet presAssocID="{74B88F60-1908-4F88-AAC2-A6C7F0726AE7}" presName="rootConnector" presStyleLbl="node2" presStyleIdx="2" presStyleCnt="3"/>
      <dgm:spPr/>
    </dgm:pt>
    <dgm:pt modelId="{342396F3-A471-4A14-8723-0C87B253530C}" type="pres">
      <dgm:prSet presAssocID="{74B88F60-1908-4F88-AAC2-A6C7F0726AE7}" presName="hierChild4" presStyleCnt="0"/>
      <dgm:spPr/>
    </dgm:pt>
    <dgm:pt modelId="{3D593C3C-C8F8-4E9C-A76E-C4B58CB7C0D3}" type="pres">
      <dgm:prSet presAssocID="{74B88F60-1908-4F88-AAC2-A6C7F0726AE7}" presName="hierChild5" presStyleCnt="0"/>
      <dgm:spPr/>
    </dgm:pt>
    <dgm:pt modelId="{011E5DAD-1B59-443A-8973-94978A6609FD}" type="pres">
      <dgm:prSet presAssocID="{7BA8B11F-EC7E-4B4C-B5B3-8AB3E0F99C4A}" presName="hierChild3" presStyleCnt="0"/>
      <dgm:spPr/>
    </dgm:pt>
  </dgm:ptLst>
  <dgm:cxnLst>
    <dgm:cxn modelId="{F496C20E-4D57-42BA-88DC-3F5A12FB09DA}" srcId="{C259E31A-3A60-4FDF-83D9-D49EAD75F92A}" destId="{1B2C1AF6-26C6-4175-AE80-22DBC65BA4DB}" srcOrd="0" destOrd="0" parTransId="{274F312F-AF70-44DC-AFDB-7A1F6434A931}" sibTransId="{D9C67EA6-432C-4D0C-8105-F3DAD005C90E}"/>
    <dgm:cxn modelId="{0DA50A21-B776-438F-96F1-E2F8FC5BCF32}" srcId="{7BA8B11F-EC7E-4B4C-B5B3-8AB3E0F99C4A}" destId="{C259E31A-3A60-4FDF-83D9-D49EAD75F92A}" srcOrd="1" destOrd="0" parTransId="{6096C43A-B432-4630-81B4-C7DADB7F929C}" sibTransId="{B463C5E0-341D-4B77-A81C-7A1D7D2D93A9}"/>
    <dgm:cxn modelId="{768B4A22-2B02-424A-9D9F-7E1243890C3E}" srcId="{7BA8B11F-EC7E-4B4C-B5B3-8AB3E0F99C4A}" destId="{74B88F60-1908-4F88-AAC2-A6C7F0726AE7}" srcOrd="2" destOrd="0" parTransId="{913349CB-FAA3-43B1-B4E4-ED37CA92E660}" sibTransId="{B2AF4137-06E5-4DFC-BB2F-72564CA81DF5}"/>
    <dgm:cxn modelId="{6DBA3223-9EA6-4E1F-AD32-544085AB2DB9}" type="presOf" srcId="{88D62847-783C-411C-A3E0-C4B15DFBC0C1}" destId="{4F19B034-496E-4FDE-A501-69591A4F1265}" srcOrd="1" destOrd="0" presId="urn:microsoft.com/office/officeart/2005/8/layout/orgChart1"/>
    <dgm:cxn modelId="{12A63B2B-E6E1-4612-9630-EACB94BCA7CF}" type="presOf" srcId="{C259E31A-3A60-4FDF-83D9-D49EAD75F92A}" destId="{E9A453F8-3350-45DE-B512-E8224EDD100B}" srcOrd="0" destOrd="0" presId="urn:microsoft.com/office/officeart/2005/8/layout/orgChart1"/>
    <dgm:cxn modelId="{4108202D-5669-4129-B6B9-3B9A8E0D8E1D}" type="presOf" srcId="{7BA8B11F-EC7E-4B4C-B5B3-8AB3E0F99C4A}" destId="{339CA2B7-6785-43DB-B0AB-EA8B99DECB59}" srcOrd="1" destOrd="0" presId="urn:microsoft.com/office/officeart/2005/8/layout/orgChart1"/>
    <dgm:cxn modelId="{8D88B32F-0432-4EF7-BA39-0A2DF594A3BC}" type="presOf" srcId="{7BA8B11F-EC7E-4B4C-B5B3-8AB3E0F99C4A}" destId="{3D9F9F1B-E994-4C54-B201-330DA1EC1A61}" srcOrd="0" destOrd="0" presId="urn:microsoft.com/office/officeart/2005/8/layout/orgChart1"/>
    <dgm:cxn modelId="{73E41034-7CEA-422E-82C0-412B236C6B06}" type="presOf" srcId="{74B88F60-1908-4F88-AAC2-A6C7F0726AE7}" destId="{ECDD501A-5F40-4D10-AC09-4E2A77E33383}" srcOrd="0" destOrd="0" presId="urn:microsoft.com/office/officeart/2005/8/layout/orgChart1"/>
    <dgm:cxn modelId="{E35AD564-F805-4903-8318-02F933205920}" srcId="{7BA8B11F-EC7E-4B4C-B5B3-8AB3E0F99C4A}" destId="{8E1C93CC-A0CE-48BF-9DF5-8DD406E668B4}" srcOrd="0" destOrd="0" parTransId="{8C79AE32-7E3B-4FEC-823E-26023D453D66}" sibTransId="{05127E9D-6CDD-47C3-B26C-1720D4A1DBCD}"/>
    <dgm:cxn modelId="{DE0E276D-40B1-4E38-A5DA-84CBD49AD568}" type="presOf" srcId="{913349CB-FAA3-43B1-B4E4-ED37CA92E660}" destId="{489305F4-6774-4E9D-B617-3A9755071305}" srcOrd="0" destOrd="0" presId="urn:microsoft.com/office/officeart/2005/8/layout/orgChart1"/>
    <dgm:cxn modelId="{FD07B06E-1012-4B55-B471-EC22B681474F}" type="presOf" srcId="{8E1C93CC-A0CE-48BF-9DF5-8DD406E668B4}" destId="{6ED2BCB2-4369-4BB0-9ED0-B3F514A958DF}" srcOrd="0" destOrd="0" presId="urn:microsoft.com/office/officeart/2005/8/layout/orgChart1"/>
    <dgm:cxn modelId="{87FB6571-53A9-4C16-8813-E9DF73BB40BC}" type="presOf" srcId="{C259E31A-3A60-4FDF-83D9-D49EAD75F92A}" destId="{88D9BF2C-C51D-4F5E-926C-52C0952C015C}" srcOrd="1" destOrd="0" presId="urn:microsoft.com/office/officeart/2005/8/layout/orgChart1"/>
    <dgm:cxn modelId="{C39D5952-8BE3-470C-8D0E-6401AC3E4516}" type="presOf" srcId="{6096C43A-B432-4630-81B4-C7DADB7F929C}" destId="{07047880-71A3-4200-8E5C-53A1C5AEABEE}" srcOrd="0" destOrd="0" presId="urn:microsoft.com/office/officeart/2005/8/layout/orgChart1"/>
    <dgm:cxn modelId="{C722EB78-D9CD-4E3D-A7A9-0CC491AF796E}" type="presOf" srcId="{1B2C1AF6-26C6-4175-AE80-22DBC65BA4DB}" destId="{0E008569-DC07-4371-8D27-3310270235B4}" srcOrd="1" destOrd="0" presId="urn:microsoft.com/office/officeart/2005/8/layout/orgChart1"/>
    <dgm:cxn modelId="{DDBC9559-E292-42BF-8415-73D6FD9AEA2D}" type="presOf" srcId="{74B88F60-1908-4F88-AAC2-A6C7F0726AE7}" destId="{6ABC6F2C-6343-4CD9-8C25-F35EF3055182}" srcOrd="1" destOrd="0" presId="urn:microsoft.com/office/officeart/2005/8/layout/orgChart1"/>
    <dgm:cxn modelId="{480D3E8D-ECF4-46B7-AC5E-D2B709D6E0B6}" type="presOf" srcId="{1B2C1AF6-26C6-4175-AE80-22DBC65BA4DB}" destId="{4C471FAA-0541-41A8-9CCD-EED6DB804D73}" srcOrd="0" destOrd="0" presId="urn:microsoft.com/office/officeart/2005/8/layout/orgChart1"/>
    <dgm:cxn modelId="{8869FF99-C35D-4F69-950A-0F812A2A719B}" type="presOf" srcId="{2375ACDC-0181-466B-A4CD-86720CBDAD3F}" destId="{90244414-2779-4A79-9AF4-A508D6E43117}" srcOrd="0" destOrd="0" presId="urn:microsoft.com/office/officeart/2005/8/layout/orgChart1"/>
    <dgm:cxn modelId="{F7341BA9-E6D4-40AD-8E2E-E2580575AB38}" srcId="{C259E31A-3A60-4FDF-83D9-D49EAD75F92A}" destId="{88D62847-783C-411C-A3E0-C4B15DFBC0C1}" srcOrd="1" destOrd="0" parTransId="{2375ACDC-0181-466B-A4CD-86720CBDAD3F}" sibTransId="{8D8C8097-E1D6-49D9-B48C-655EACDAD40E}"/>
    <dgm:cxn modelId="{FD6B5CBC-A489-494C-9E8A-BC159ABC8847}" type="presOf" srcId="{88D62847-783C-411C-A3E0-C4B15DFBC0C1}" destId="{E2D35CEB-FE74-4244-95FE-79963DEC02E9}" srcOrd="0" destOrd="0" presId="urn:microsoft.com/office/officeart/2005/8/layout/orgChart1"/>
    <dgm:cxn modelId="{D568C6BC-9DFB-4940-BE65-50CA57C0FD83}" type="presOf" srcId="{274F312F-AF70-44DC-AFDB-7A1F6434A931}" destId="{5DEC3423-237B-4056-855E-D1F853BEC4A8}" srcOrd="0" destOrd="0" presId="urn:microsoft.com/office/officeart/2005/8/layout/orgChart1"/>
    <dgm:cxn modelId="{155102C5-58C2-4359-8AF2-8760302D1296}" type="presOf" srcId="{8E1C93CC-A0CE-48BF-9DF5-8DD406E668B4}" destId="{D9381F9E-350C-419F-92CC-6B8779CC35FA}" srcOrd="1" destOrd="0" presId="urn:microsoft.com/office/officeart/2005/8/layout/orgChart1"/>
    <dgm:cxn modelId="{685480C6-BA94-48F3-BDD1-7D542005799E}" type="presOf" srcId="{8C79AE32-7E3B-4FEC-823E-26023D453D66}" destId="{70231745-25FE-42FE-8D64-EA54D93B3BFC}" srcOrd="0" destOrd="0" presId="urn:microsoft.com/office/officeart/2005/8/layout/orgChart1"/>
    <dgm:cxn modelId="{8CE9A9E1-6FAC-48BF-AAA1-B7091911F788}" srcId="{D048AD1B-B753-4449-894E-B48CB4406DE2}" destId="{7BA8B11F-EC7E-4B4C-B5B3-8AB3E0F99C4A}" srcOrd="0" destOrd="0" parTransId="{4C3A857F-1292-4A1A-8960-66A87D3E07B4}" sibTransId="{5C4DB6A6-C0F1-4862-934A-BFA20F89D1A0}"/>
    <dgm:cxn modelId="{A8F357FB-4224-4653-8B44-40831043F854}" type="presOf" srcId="{D048AD1B-B753-4449-894E-B48CB4406DE2}" destId="{97C74213-5242-46DF-AA19-0DA99F8CDF24}" srcOrd="0" destOrd="0" presId="urn:microsoft.com/office/officeart/2005/8/layout/orgChart1"/>
    <dgm:cxn modelId="{0AC514E0-5168-4CA7-9FB9-F4D56B0C2B59}" type="presParOf" srcId="{97C74213-5242-46DF-AA19-0DA99F8CDF24}" destId="{1280EAA8-310A-4752-AF17-DC90841D3F9F}" srcOrd="0" destOrd="0" presId="urn:microsoft.com/office/officeart/2005/8/layout/orgChart1"/>
    <dgm:cxn modelId="{9B1F055E-DF23-47B2-B06A-78E86068F190}" type="presParOf" srcId="{1280EAA8-310A-4752-AF17-DC90841D3F9F}" destId="{57670F4A-23B4-4053-9B70-4132C890F93D}" srcOrd="0" destOrd="0" presId="urn:microsoft.com/office/officeart/2005/8/layout/orgChart1"/>
    <dgm:cxn modelId="{84E215D5-B254-48C1-8106-B726FBA84E7F}" type="presParOf" srcId="{57670F4A-23B4-4053-9B70-4132C890F93D}" destId="{3D9F9F1B-E994-4C54-B201-330DA1EC1A61}" srcOrd="0" destOrd="0" presId="urn:microsoft.com/office/officeart/2005/8/layout/orgChart1"/>
    <dgm:cxn modelId="{8FDD3948-7B02-43C6-932B-69A5E5E8D161}" type="presParOf" srcId="{57670F4A-23B4-4053-9B70-4132C890F93D}" destId="{339CA2B7-6785-43DB-B0AB-EA8B99DECB59}" srcOrd="1" destOrd="0" presId="urn:microsoft.com/office/officeart/2005/8/layout/orgChart1"/>
    <dgm:cxn modelId="{B1FDF111-A679-4E5B-AFF0-8D4050093D2D}" type="presParOf" srcId="{1280EAA8-310A-4752-AF17-DC90841D3F9F}" destId="{D4DD1322-2805-4FF6-AEA6-858F53FEF036}" srcOrd="1" destOrd="0" presId="urn:microsoft.com/office/officeart/2005/8/layout/orgChart1"/>
    <dgm:cxn modelId="{E3E7165D-509A-4E06-88DA-A1E5A0F4AD0E}" type="presParOf" srcId="{D4DD1322-2805-4FF6-AEA6-858F53FEF036}" destId="{70231745-25FE-42FE-8D64-EA54D93B3BFC}" srcOrd="0" destOrd="0" presId="urn:microsoft.com/office/officeart/2005/8/layout/orgChart1"/>
    <dgm:cxn modelId="{C90A6D23-F8B4-47E7-97A9-FB1A7CA4164D}" type="presParOf" srcId="{D4DD1322-2805-4FF6-AEA6-858F53FEF036}" destId="{0E0C578B-E3D3-4801-B004-099129F8A472}" srcOrd="1" destOrd="0" presId="urn:microsoft.com/office/officeart/2005/8/layout/orgChart1"/>
    <dgm:cxn modelId="{42EBDCB4-354C-47F9-B50C-C4F599FCB564}" type="presParOf" srcId="{0E0C578B-E3D3-4801-B004-099129F8A472}" destId="{821562B0-AC6C-4D87-9BB3-0A7F0DD61233}" srcOrd="0" destOrd="0" presId="urn:microsoft.com/office/officeart/2005/8/layout/orgChart1"/>
    <dgm:cxn modelId="{7E3F4D5E-F02B-4174-BE36-240CE156ED59}" type="presParOf" srcId="{821562B0-AC6C-4D87-9BB3-0A7F0DD61233}" destId="{6ED2BCB2-4369-4BB0-9ED0-B3F514A958DF}" srcOrd="0" destOrd="0" presId="urn:microsoft.com/office/officeart/2005/8/layout/orgChart1"/>
    <dgm:cxn modelId="{C2F037EE-8A18-4231-91BC-CA2C49983038}" type="presParOf" srcId="{821562B0-AC6C-4D87-9BB3-0A7F0DD61233}" destId="{D9381F9E-350C-419F-92CC-6B8779CC35FA}" srcOrd="1" destOrd="0" presId="urn:microsoft.com/office/officeart/2005/8/layout/orgChart1"/>
    <dgm:cxn modelId="{4643769A-0F2E-4ABE-AB1C-964FA0F9951E}" type="presParOf" srcId="{0E0C578B-E3D3-4801-B004-099129F8A472}" destId="{D38568BE-CC5B-47D6-A5AA-F85C625074C3}" srcOrd="1" destOrd="0" presId="urn:microsoft.com/office/officeart/2005/8/layout/orgChart1"/>
    <dgm:cxn modelId="{39FD2DCD-BB2E-4F19-A987-8595748FC51B}" type="presParOf" srcId="{0E0C578B-E3D3-4801-B004-099129F8A472}" destId="{BABD2E13-73E5-48E2-B895-BF29CD52DFA4}" srcOrd="2" destOrd="0" presId="urn:microsoft.com/office/officeart/2005/8/layout/orgChart1"/>
    <dgm:cxn modelId="{968BBC86-AD8F-4345-A442-12EC2C2B0E43}" type="presParOf" srcId="{D4DD1322-2805-4FF6-AEA6-858F53FEF036}" destId="{07047880-71A3-4200-8E5C-53A1C5AEABEE}" srcOrd="2" destOrd="0" presId="urn:microsoft.com/office/officeart/2005/8/layout/orgChart1"/>
    <dgm:cxn modelId="{8AC0F88F-1FCB-48F8-9AC7-269EE9960386}" type="presParOf" srcId="{D4DD1322-2805-4FF6-AEA6-858F53FEF036}" destId="{DA521BC1-8659-41E2-A507-09AFC1785B98}" srcOrd="3" destOrd="0" presId="urn:microsoft.com/office/officeart/2005/8/layout/orgChart1"/>
    <dgm:cxn modelId="{1FA9C979-3102-450A-B84B-1722949C447E}" type="presParOf" srcId="{DA521BC1-8659-41E2-A507-09AFC1785B98}" destId="{3BCFF394-A1F3-4D29-9F18-DFBCAF278047}" srcOrd="0" destOrd="0" presId="urn:microsoft.com/office/officeart/2005/8/layout/orgChart1"/>
    <dgm:cxn modelId="{26E69E1A-346C-46C1-90B9-C9F442CA634E}" type="presParOf" srcId="{3BCFF394-A1F3-4D29-9F18-DFBCAF278047}" destId="{E9A453F8-3350-45DE-B512-E8224EDD100B}" srcOrd="0" destOrd="0" presId="urn:microsoft.com/office/officeart/2005/8/layout/orgChart1"/>
    <dgm:cxn modelId="{52ED576C-BD10-43F1-ACB5-867D48983504}" type="presParOf" srcId="{3BCFF394-A1F3-4D29-9F18-DFBCAF278047}" destId="{88D9BF2C-C51D-4F5E-926C-52C0952C015C}" srcOrd="1" destOrd="0" presId="urn:microsoft.com/office/officeart/2005/8/layout/orgChart1"/>
    <dgm:cxn modelId="{2D511D96-C601-4038-9E1C-6AFB91DFC03F}" type="presParOf" srcId="{DA521BC1-8659-41E2-A507-09AFC1785B98}" destId="{98E0647B-7BC6-4E6A-8235-A1CB102D3875}" srcOrd="1" destOrd="0" presId="urn:microsoft.com/office/officeart/2005/8/layout/orgChart1"/>
    <dgm:cxn modelId="{9F2BFB11-F0F2-4278-9AF1-FC63A1CE3F1C}" type="presParOf" srcId="{98E0647B-7BC6-4E6A-8235-A1CB102D3875}" destId="{5DEC3423-237B-4056-855E-D1F853BEC4A8}" srcOrd="0" destOrd="0" presId="urn:microsoft.com/office/officeart/2005/8/layout/orgChart1"/>
    <dgm:cxn modelId="{D722BF57-3043-404C-B8AE-B4473AA74904}" type="presParOf" srcId="{98E0647B-7BC6-4E6A-8235-A1CB102D3875}" destId="{E0E6188F-1476-4735-996D-6542F76D07A4}" srcOrd="1" destOrd="0" presId="urn:microsoft.com/office/officeart/2005/8/layout/orgChart1"/>
    <dgm:cxn modelId="{91C11782-0CDA-435D-8598-196B33E67B62}" type="presParOf" srcId="{E0E6188F-1476-4735-996D-6542F76D07A4}" destId="{A8F91F77-AD9B-40B6-BA76-A9FDCE6B71F3}" srcOrd="0" destOrd="0" presId="urn:microsoft.com/office/officeart/2005/8/layout/orgChart1"/>
    <dgm:cxn modelId="{6463138C-DDFE-4AD6-99A0-9027A58A36B8}" type="presParOf" srcId="{A8F91F77-AD9B-40B6-BA76-A9FDCE6B71F3}" destId="{4C471FAA-0541-41A8-9CCD-EED6DB804D73}" srcOrd="0" destOrd="0" presId="urn:microsoft.com/office/officeart/2005/8/layout/orgChart1"/>
    <dgm:cxn modelId="{ACC7BD12-122E-4025-9507-FE1825DF56A7}" type="presParOf" srcId="{A8F91F77-AD9B-40B6-BA76-A9FDCE6B71F3}" destId="{0E008569-DC07-4371-8D27-3310270235B4}" srcOrd="1" destOrd="0" presId="urn:microsoft.com/office/officeart/2005/8/layout/orgChart1"/>
    <dgm:cxn modelId="{F6613F5D-A392-431A-81E1-89BD1661F1FC}" type="presParOf" srcId="{E0E6188F-1476-4735-996D-6542F76D07A4}" destId="{0E956067-EB3A-4FFA-9713-DACF422C8CE5}" srcOrd="1" destOrd="0" presId="urn:microsoft.com/office/officeart/2005/8/layout/orgChart1"/>
    <dgm:cxn modelId="{ABEAF380-1BC5-41F4-B4C8-DAFDB0CBFF15}" type="presParOf" srcId="{E0E6188F-1476-4735-996D-6542F76D07A4}" destId="{7155CFFF-CFB3-431C-BC98-F8814A3E6685}" srcOrd="2" destOrd="0" presId="urn:microsoft.com/office/officeart/2005/8/layout/orgChart1"/>
    <dgm:cxn modelId="{8CDC5365-F392-41D2-AA6D-2CD0DB88A6B0}" type="presParOf" srcId="{98E0647B-7BC6-4E6A-8235-A1CB102D3875}" destId="{90244414-2779-4A79-9AF4-A508D6E43117}" srcOrd="2" destOrd="0" presId="urn:microsoft.com/office/officeart/2005/8/layout/orgChart1"/>
    <dgm:cxn modelId="{9B012A09-BFB6-4029-BA35-5DDEE1E364DA}" type="presParOf" srcId="{98E0647B-7BC6-4E6A-8235-A1CB102D3875}" destId="{F27EFE6E-53DB-4920-8981-6E480D784448}" srcOrd="3" destOrd="0" presId="urn:microsoft.com/office/officeart/2005/8/layout/orgChart1"/>
    <dgm:cxn modelId="{28E2B2FF-2AD7-424C-871E-1EA515A566B7}" type="presParOf" srcId="{F27EFE6E-53DB-4920-8981-6E480D784448}" destId="{AA771C3F-058F-464B-8D4F-38147604BB07}" srcOrd="0" destOrd="0" presId="urn:microsoft.com/office/officeart/2005/8/layout/orgChart1"/>
    <dgm:cxn modelId="{4A0A70B4-D378-464C-A24A-FF8140ECA871}" type="presParOf" srcId="{AA771C3F-058F-464B-8D4F-38147604BB07}" destId="{E2D35CEB-FE74-4244-95FE-79963DEC02E9}" srcOrd="0" destOrd="0" presId="urn:microsoft.com/office/officeart/2005/8/layout/orgChart1"/>
    <dgm:cxn modelId="{5E8B24E7-EBE0-4C49-B7B5-0FD71347EA09}" type="presParOf" srcId="{AA771C3F-058F-464B-8D4F-38147604BB07}" destId="{4F19B034-496E-4FDE-A501-69591A4F1265}" srcOrd="1" destOrd="0" presId="urn:microsoft.com/office/officeart/2005/8/layout/orgChart1"/>
    <dgm:cxn modelId="{5C9B1D91-30CC-4482-B360-47C5A90826AD}" type="presParOf" srcId="{F27EFE6E-53DB-4920-8981-6E480D784448}" destId="{D580CFD7-F7C4-4292-BECE-008F60D14A1C}" srcOrd="1" destOrd="0" presId="urn:microsoft.com/office/officeart/2005/8/layout/orgChart1"/>
    <dgm:cxn modelId="{66BFCE99-4AC4-4A00-AE46-55D5522B9B33}" type="presParOf" srcId="{F27EFE6E-53DB-4920-8981-6E480D784448}" destId="{BE026668-D8D2-4DFD-8603-953516375F62}" srcOrd="2" destOrd="0" presId="urn:microsoft.com/office/officeart/2005/8/layout/orgChart1"/>
    <dgm:cxn modelId="{94F04F96-72C0-4A6E-9C6D-6E0CCC6DA3A7}" type="presParOf" srcId="{DA521BC1-8659-41E2-A507-09AFC1785B98}" destId="{20244EED-2E4C-4286-9A41-8AFBDDAE49F8}" srcOrd="2" destOrd="0" presId="urn:microsoft.com/office/officeart/2005/8/layout/orgChart1"/>
    <dgm:cxn modelId="{0FFBC924-6F88-45C9-9075-687FE48E76B0}" type="presParOf" srcId="{D4DD1322-2805-4FF6-AEA6-858F53FEF036}" destId="{489305F4-6774-4E9D-B617-3A9755071305}" srcOrd="4" destOrd="0" presId="urn:microsoft.com/office/officeart/2005/8/layout/orgChart1"/>
    <dgm:cxn modelId="{F08076BB-F5DC-49E7-8295-286736FEDF97}" type="presParOf" srcId="{D4DD1322-2805-4FF6-AEA6-858F53FEF036}" destId="{C374846C-17EB-4F48-B645-0F61B9093536}" srcOrd="5" destOrd="0" presId="urn:microsoft.com/office/officeart/2005/8/layout/orgChart1"/>
    <dgm:cxn modelId="{EE28BF1B-BD71-46CB-9442-4A06B9628D60}" type="presParOf" srcId="{C374846C-17EB-4F48-B645-0F61B9093536}" destId="{751CEEF5-9AB7-479A-AFE7-6A9586EF4FFD}" srcOrd="0" destOrd="0" presId="urn:microsoft.com/office/officeart/2005/8/layout/orgChart1"/>
    <dgm:cxn modelId="{1DDA7780-A1B0-4859-AD8B-6F89AB0FF863}" type="presParOf" srcId="{751CEEF5-9AB7-479A-AFE7-6A9586EF4FFD}" destId="{ECDD501A-5F40-4D10-AC09-4E2A77E33383}" srcOrd="0" destOrd="0" presId="urn:microsoft.com/office/officeart/2005/8/layout/orgChart1"/>
    <dgm:cxn modelId="{28055DD2-02BA-4F6E-8F97-3865937A8729}" type="presParOf" srcId="{751CEEF5-9AB7-479A-AFE7-6A9586EF4FFD}" destId="{6ABC6F2C-6343-4CD9-8C25-F35EF3055182}" srcOrd="1" destOrd="0" presId="urn:microsoft.com/office/officeart/2005/8/layout/orgChart1"/>
    <dgm:cxn modelId="{B254BFDA-835A-4B42-A0F3-C6DEE1F32F08}" type="presParOf" srcId="{C374846C-17EB-4F48-B645-0F61B9093536}" destId="{342396F3-A471-4A14-8723-0C87B253530C}" srcOrd="1" destOrd="0" presId="urn:microsoft.com/office/officeart/2005/8/layout/orgChart1"/>
    <dgm:cxn modelId="{90208A97-032F-4D62-A975-1849F4278D36}" type="presParOf" srcId="{C374846C-17EB-4F48-B645-0F61B9093536}" destId="{3D593C3C-C8F8-4E9C-A76E-C4B58CB7C0D3}" srcOrd="2" destOrd="0" presId="urn:microsoft.com/office/officeart/2005/8/layout/orgChart1"/>
    <dgm:cxn modelId="{4D5EC37B-2B8B-4127-8A78-5E325E41B8A7}" type="presParOf" srcId="{1280EAA8-310A-4752-AF17-DC90841D3F9F}" destId="{011E5DAD-1B59-443A-8973-94978A6609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C0755E-9EBB-46EA-8921-BC826B71966F}" type="doc">
      <dgm:prSet loTypeId="urn:microsoft.com/office/officeart/2005/8/layout/radial4" loCatId="relationship" qsTypeId="urn:microsoft.com/office/officeart/2005/8/quickstyle/simple4" qsCatId="simple" csTypeId="urn:microsoft.com/office/officeart/2005/8/colors/colorful5" csCatId="colorful" phldr="1"/>
      <dgm:spPr/>
      <dgm:t>
        <a:bodyPr/>
        <a:lstStyle/>
        <a:p>
          <a:endParaRPr lang="lv-LV"/>
        </a:p>
      </dgm:t>
    </dgm:pt>
    <dgm:pt modelId="{342116FF-9A47-437A-A625-2B66DF7E6BA0}">
      <dgm:prSet phldrT="[Text]" custT="1"/>
      <dgm:spPr>
        <a:solidFill>
          <a:srgbClr val="4BACC6">
            <a:lumMod val="75000"/>
          </a:srgbClr>
        </a:solidFill>
        <a:ln>
          <a:noFill/>
        </a:ln>
        <a:effectLst>
          <a:outerShdw blurRad="40000" dist="23000" dir="5400000" rotWithShape="0">
            <a:srgbClr val="000000">
              <a:alpha val="35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lv-LV" sz="2000" b="1" kern="1200">
              <a:solidFill>
                <a:prstClr val="white"/>
              </a:solidFill>
              <a:latin typeface="Verdana" panose="020B0604030504040204" pitchFamily="34" charset="0"/>
              <a:ea typeface="Verdana" panose="020B0604030504040204" pitchFamily="34" charset="0"/>
              <a:cs typeface="Verdana" panose="020B0604030504040204" pitchFamily="34" charset="0"/>
            </a:rPr>
            <a:t>Enerģijas piegādes drošība</a:t>
          </a:r>
        </a:p>
      </dgm:t>
    </dgm:pt>
    <dgm:pt modelId="{4513445B-3C6D-4ECD-8124-96528F3D5A5D}" type="parTrans" cxnId="{DE061C26-C483-4184-956C-F702FB2D42C6}">
      <dgm:prSet/>
      <dgm:spPr>
        <a:solidFill>
          <a:schemeClr val="accent6">
            <a:lumMod val="40000"/>
            <a:lumOff val="60000"/>
          </a:schemeClr>
        </a:solidFill>
      </dgm:spPr>
      <dgm:t>
        <a:bodyPr/>
        <a:lstStyle/>
        <a:p>
          <a:endParaRPr lang="lv-LV" sz="2000">
            <a:latin typeface="Verdana" panose="020B0604030504040204" pitchFamily="34" charset="0"/>
            <a:ea typeface="Verdana" panose="020B0604030504040204" pitchFamily="34" charset="0"/>
            <a:cs typeface="Verdana" panose="020B0604030504040204" pitchFamily="34" charset="0"/>
          </a:endParaRPr>
        </a:p>
      </dgm:t>
    </dgm:pt>
    <dgm:pt modelId="{C38DE535-F022-4E22-B83E-B906663C1705}" type="sibTrans" cxnId="{DE061C26-C483-4184-956C-F702FB2D42C6}">
      <dgm:prSet/>
      <dgm:spPr/>
      <dgm:t>
        <a:bodyPr/>
        <a:lstStyle/>
        <a:p>
          <a:endParaRPr lang="lv-LV" sz="2000">
            <a:latin typeface="Verdana" panose="020B0604030504040204" pitchFamily="34" charset="0"/>
            <a:ea typeface="Verdana" panose="020B0604030504040204" pitchFamily="34" charset="0"/>
            <a:cs typeface="Verdana" panose="020B0604030504040204" pitchFamily="34" charset="0"/>
          </a:endParaRPr>
        </a:p>
      </dgm:t>
    </dgm:pt>
    <dgm:pt modelId="{F045F972-1524-4959-A635-5B366B9C512F}">
      <dgm:prSet phldrT="[Text]" custT="1"/>
      <dgm:spPr>
        <a:solidFill>
          <a:srgbClr val="4BACC6">
            <a:lumMod val="75000"/>
          </a:srgbClr>
        </a:solidFill>
        <a:ln>
          <a:noFill/>
        </a:ln>
        <a:effectLst>
          <a:outerShdw blurRad="40000" dist="23000" dir="5400000" rotWithShape="0">
            <a:srgbClr val="000000">
              <a:alpha val="35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lv-LV" sz="2000" b="1" kern="1200">
              <a:solidFill>
                <a:prstClr val="white"/>
              </a:solidFill>
              <a:latin typeface="Verdana" panose="020B0604030504040204" pitchFamily="34" charset="0"/>
              <a:ea typeface="Verdana" panose="020B0604030504040204" pitchFamily="34" charset="0"/>
              <a:cs typeface="Verdana" panose="020B0604030504040204" pitchFamily="34" charset="0"/>
            </a:rPr>
            <a:t>Ilgtspēja</a:t>
          </a:r>
        </a:p>
      </dgm:t>
    </dgm:pt>
    <dgm:pt modelId="{5E632CCE-E6E2-411C-81B6-1887716A2F61}" type="parTrans" cxnId="{D575DCC4-5FF4-47F6-A5FA-D10AF570A9F7}">
      <dgm:prSet/>
      <dgm:spPr>
        <a:solidFill>
          <a:schemeClr val="accent3">
            <a:lumMod val="60000"/>
            <a:lumOff val="40000"/>
          </a:schemeClr>
        </a:solidFill>
      </dgm:spPr>
      <dgm:t>
        <a:bodyPr/>
        <a:lstStyle/>
        <a:p>
          <a:endParaRPr lang="lv-LV" sz="2000"/>
        </a:p>
      </dgm:t>
    </dgm:pt>
    <dgm:pt modelId="{30D15288-2AC0-456B-86EE-4F8F7EC13E72}" type="sibTrans" cxnId="{D575DCC4-5FF4-47F6-A5FA-D10AF570A9F7}">
      <dgm:prSet/>
      <dgm:spPr/>
      <dgm:t>
        <a:bodyPr/>
        <a:lstStyle/>
        <a:p>
          <a:endParaRPr lang="lv-LV" sz="2000"/>
        </a:p>
      </dgm:t>
    </dgm:pt>
    <dgm:pt modelId="{0F497063-BEDD-4EAD-916C-39F99BAA8D47}">
      <dgm:prSet phldrT="[Text]" custT="1"/>
      <dgm:spPr>
        <a:solidFill>
          <a:schemeClr val="accent5">
            <a:lumMod val="75000"/>
          </a:schemeClr>
        </a:solidFill>
        <a:ln>
          <a:solidFill>
            <a:srgbClr val="31859C"/>
          </a:solidFill>
        </a:ln>
      </dgm:spPr>
      <dgm:t>
        <a:bodyPr/>
        <a:lstStyle/>
        <a:p>
          <a:r>
            <a:rPr lang="lv-LV" sz="2400" b="1">
              <a:latin typeface="Verdana" panose="020B0604030504040204" pitchFamily="34" charset="0"/>
              <a:ea typeface="Verdana" panose="020B0604030504040204" pitchFamily="34" charset="0"/>
              <a:cs typeface="Verdana" panose="020B0604030504040204" pitchFamily="34" charset="0"/>
            </a:rPr>
            <a:t>Enerģētikas savienība</a:t>
          </a:r>
        </a:p>
      </dgm:t>
    </dgm:pt>
    <dgm:pt modelId="{8530F01D-8CD0-4EF5-B33A-19D37324ABDF}" type="parTrans" cxnId="{0E64F480-5FE1-41DF-8DCC-2771898891C8}">
      <dgm:prSet/>
      <dgm:spPr/>
      <dgm:t>
        <a:bodyPr/>
        <a:lstStyle/>
        <a:p>
          <a:endParaRPr lang="lv-LV"/>
        </a:p>
      </dgm:t>
    </dgm:pt>
    <dgm:pt modelId="{0A14EEC2-BD9A-48C4-A872-32C8C3138379}" type="sibTrans" cxnId="{0E64F480-5FE1-41DF-8DCC-2771898891C8}">
      <dgm:prSet/>
      <dgm:spPr/>
      <dgm:t>
        <a:bodyPr/>
        <a:lstStyle/>
        <a:p>
          <a:endParaRPr lang="lv-LV"/>
        </a:p>
      </dgm:t>
    </dgm:pt>
    <dgm:pt modelId="{E4B1C84A-1AA4-4CD2-82E2-E9245F4BE34C}">
      <dgm:prSet phldrT="[Text]" custT="1"/>
      <dgm:spPr>
        <a:solidFill>
          <a:schemeClr val="accent5">
            <a:lumMod val="75000"/>
          </a:schemeClr>
        </a:solidFill>
      </dgm:spPr>
      <dgm:t>
        <a:bodyPr/>
        <a:lstStyle/>
        <a:p>
          <a:r>
            <a:rPr lang="lv-LV" sz="2000" b="1">
              <a:latin typeface="Verdana" panose="020B0604030504040204" pitchFamily="34" charset="0"/>
              <a:ea typeface="Verdana" panose="020B0604030504040204" pitchFamily="34" charset="0"/>
              <a:cs typeface="Verdana" panose="020B0604030504040204" pitchFamily="34" charset="0"/>
            </a:rPr>
            <a:t>Konkurētspēja</a:t>
          </a:r>
        </a:p>
      </dgm:t>
    </dgm:pt>
    <dgm:pt modelId="{00F210B1-5C9A-486C-858C-4112ACE03CA3}" type="parTrans" cxnId="{8B905A53-7AD5-4526-8A00-2D52FA766862}">
      <dgm:prSet/>
      <dgm:spPr>
        <a:solidFill>
          <a:schemeClr val="accent5">
            <a:lumMod val="60000"/>
            <a:lumOff val="40000"/>
          </a:schemeClr>
        </a:solidFill>
      </dgm:spPr>
      <dgm:t>
        <a:bodyPr/>
        <a:lstStyle/>
        <a:p>
          <a:endParaRPr lang="lv-LV"/>
        </a:p>
      </dgm:t>
    </dgm:pt>
    <dgm:pt modelId="{32959791-B5AA-46F9-8138-F0552C3ABA03}" type="sibTrans" cxnId="{8B905A53-7AD5-4526-8A00-2D52FA766862}">
      <dgm:prSet/>
      <dgm:spPr/>
      <dgm:t>
        <a:bodyPr/>
        <a:lstStyle/>
        <a:p>
          <a:endParaRPr lang="lv-LV"/>
        </a:p>
      </dgm:t>
    </dgm:pt>
    <dgm:pt modelId="{4BEE7A62-1AF2-4196-8E5F-6C77CA001BE7}" type="pres">
      <dgm:prSet presAssocID="{61C0755E-9EBB-46EA-8921-BC826B71966F}" presName="cycle" presStyleCnt="0">
        <dgm:presLayoutVars>
          <dgm:chMax val="1"/>
          <dgm:dir/>
          <dgm:animLvl val="ctr"/>
          <dgm:resizeHandles val="exact"/>
        </dgm:presLayoutVars>
      </dgm:prSet>
      <dgm:spPr/>
    </dgm:pt>
    <dgm:pt modelId="{892E4A10-A74A-46CE-B775-2956C4021B2C}" type="pres">
      <dgm:prSet presAssocID="{0F497063-BEDD-4EAD-916C-39F99BAA8D47}" presName="centerShape" presStyleLbl="node0" presStyleIdx="0" presStyleCnt="1" custScaleX="140095" custScaleY="126484"/>
      <dgm:spPr/>
    </dgm:pt>
    <dgm:pt modelId="{9274C468-07AE-4ECC-8C84-5F7F9B1870D1}" type="pres">
      <dgm:prSet presAssocID="{00F210B1-5C9A-486C-858C-4112ACE03CA3}" presName="parTrans" presStyleLbl="bgSibTrans2D1" presStyleIdx="0" presStyleCnt="3" custAng="21466104" custLinFactNeighborX="1115" custLinFactNeighborY="-2025"/>
      <dgm:spPr/>
    </dgm:pt>
    <dgm:pt modelId="{A9AEEF4B-0FFA-4174-A609-D4020C55E36A}" type="pres">
      <dgm:prSet presAssocID="{E4B1C84A-1AA4-4CD2-82E2-E9245F4BE34C}" presName="node" presStyleLbl="node1" presStyleIdx="0" presStyleCnt="3" custScaleX="115728" custScaleY="72452" custRadScaleRad="142022" custRadScaleInc="-54614">
        <dgm:presLayoutVars>
          <dgm:bulletEnabled val="1"/>
        </dgm:presLayoutVars>
      </dgm:prSet>
      <dgm:spPr/>
    </dgm:pt>
    <dgm:pt modelId="{B28165FE-5402-4411-88C8-349DFA6BE99A}" type="pres">
      <dgm:prSet presAssocID="{5E632CCE-E6E2-411C-81B6-1887716A2F61}" presName="parTrans" presStyleLbl="bgSibTrans2D1" presStyleIdx="1" presStyleCnt="3"/>
      <dgm:spPr/>
    </dgm:pt>
    <dgm:pt modelId="{5D4363D3-DF6A-4B64-80CC-CFB0FC8F6A1F}" type="pres">
      <dgm:prSet presAssocID="{F045F972-1524-4959-A635-5B366B9C512F}" presName="node" presStyleLbl="node1" presStyleIdx="1" presStyleCnt="3" custScaleX="116290" custScaleY="70983" custRadScaleRad="122397" custRadScaleInc="-91052">
        <dgm:presLayoutVars>
          <dgm:bulletEnabled val="1"/>
        </dgm:presLayoutVars>
      </dgm:prSet>
      <dgm:spPr/>
    </dgm:pt>
    <dgm:pt modelId="{2F394500-86A9-4FFA-BB9B-D02E308757E5}" type="pres">
      <dgm:prSet presAssocID="{4513445B-3C6D-4ECD-8124-96528F3D5A5D}" presName="parTrans" presStyleLbl="bgSibTrans2D1" presStyleIdx="2" presStyleCnt="3" custAng="21168084" custLinFactNeighborX="790" custLinFactNeighborY="11124"/>
      <dgm:spPr/>
    </dgm:pt>
    <dgm:pt modelId="{0012791E-01DC-4317-BEA0-5ABEA8C33C0A}" type="pres">
      <dgm:prSet presAssocID="{342116FF-9A47-437A-A625-2B66DF7E6BA0}" presName="node" presStyleLbl="node1" presStyleIdx="2" presStyleCnt="3" custScaleX="118363" custScaleY="69046" custRadScaleRad="93103" custRadScaleInc="-79669">
        <dgm:presLayoutVars>
          <dgm:bulletEnabled val="1"/>
        </dgm:presLayoutVars>
      </dgm:prSet>
      <dgm:spPr/>
    </dgm:pt>
  </dgm:ptLst>
  <dgm:cxnLst>
    <dgm:cxn modelId="{DE061C26-C483-4184-956C-F702FB2D42C6}" srcId="{0F497063-BEDD-4EAD-916C-39F99BAA8D47}" destId="{342116FF-9A47-437A-A625-2B66DF7E6BA0}" srcOrd="2" destOrd="0" parTransId="{4513445B-3C6D-4ECD-8124-96528F3D5A5D}" sibTransId="{C38DE535-F022-4E22-B83E-B906663C1705}"/>
    <dgm:cxn modelId="{577B7632-0D59-44B9-899A-7128F0E99488}" type="presOf" srcId="{5E632CCE-E6E2-411C-81B6-1887716A2F61}" destId="{B28165FE-5402-4411-88C8-349DFA6BE99A}" srcOrd="0" destOrd="0" presId="urn:microsoft.com/office/officeart/2005/8/layout/radial4"/>
    <dgm:cxn modelId="{A10A203F-6279-4D3B-8021-D2BCDAC44F5B}" type="presOf" srcId="{0F497063-BEDD-4EAD-916C-39F99BAA8D47}" destId="{892E4A10-A74A-46CE-B775-2956C4021B2C}" srcOrd="0" destOrd="0" presId="urn:microsoft.com/office/officeart/2005/8/layout/radial4"/>
    <dgm:cxn modelId="{8B905A53-7AD5-4526-8A00-2D52FA766862}" srcId="{0F497063-BEDD-4EAD-916C-39F99BAA8D47}" destId="{E4B1C84A-1AA4-4CD2-82E2-E9245F4BE34C}" srcOrd="0" destOrd="0" parTransId="{00F210B1-5C9A-486C-858C-4112ACE03CA3}" sibTransId="{32959791-B5AA-46F9-8138-F0552C3ABA03}"/>
    <dgm:cxn modelId="{2D54CF76-0F77-45E4-A77E-84156BCC71C8}" type="presOf" srcId="{61C0755E-9EBB-46EA-8921-BC826B71966F}" destId="{4BEE7A62-1AF2-4196-8E5F-6C77CA001BE7}" srcOrd="0" destOrd="0" presId="urn:microsoft.com/office/officeart/2005/8/layout/radial4"/>
    <dgm:cxn modelId="{DEE52C7E-15B5-4BF5-B775-1938308910FC}" type="presOf" srcId="{E4B1C84A-1AA4-4CD2-82E2-E9245F4BE34C}" destId="{A9AEEF4B-0FFA-4174-A609-D4020C55E36A}" srcOrd="0" destOrd="0" presId="urn:microsoft.com/office/officeart/2005/8/layout/radial4"/>
    <dgm:cxn modelId="{0E64F480-5FE1-41DF-8DCC-2771898891C8}" srcId="{61C0755E-9EBB-46EA-8921-BC826B71966F}" destId="{0F497063-BEDD-4EAD-916C-39F99BAA8D47}" srcOrd="0" destOrd="0" parTransId="{8530F01D-8CD0-4EF5-B33A-19D37324ABDF}" sibTransId="{0A14EEC2-BD9A-48C4-A872-32C8C3138379}"/>
    <dgm:cxn modelId="{423CB6A2-0B6F-46E1-BB66-73995BEB5D67}" type="presOf" srcId="{4513445B-3C6D-4ECD-8124-96528F3D5A5D}" destId="{2F394500-86A9-4FFA-BB9B-D02E308757E5}" srcOrd="0" destOrd="0" presId="urn:microsoft.com/office/officeart/2005/8/layout/radial4"/>
    <dgm:cxn modelId="{D575DCC4-5FF4-47F6-A5FA-D10AF570A9F7}" srcId="{0F497063-BEDD-4EAD-916C-39F99BAA8D47}" destId="{F045F972-1524-4959-A635-5B366B9C512F}" srcOrd="1" destOrd="0" parTransId="{5E632CCE-E6E2-411C-81B6-1887716A2F61}" sibTransId="{30D15288-2AC0-456B-86EE-4F8F7EC13E72}"/>
    <dgm:cxn modelId="{AEA825DF-1298-43E8-9A2B-3C59F16D52DF}" type="presOf" srcId="{342116FF-9A47-437A-A625-2B66DF7E6BA0}" destId="{0012791E-01DC-4317-BEA0-5ABEA8C33C0A}" srcOrd="0" destOrd="0" presId="urn:microsoft.com/office/officeart/2005/8/layout/radial4"/>
    <dgm:cxn modelId="{03D0A6F2-F185-4746-9A2E-B6E964203A43}" type="presOf" srcId="{F045F972-1524-4959-A635-5B366B9C512F}" destId="{5D4363D3-DF6A-4B64-80CC-CFB0FC8F6A1F}" srcOrd="0" destOrd="0" presId="urn:microsoft.com/office/officeart/2005/8/layout/radial4"/>
    <dgm:cxn modelId="{F41E56FD-7A5A-49EE-A2B5-45B371682EC5}" type="presOf" srcId="{00F210B1-5C9A-486C-858C-4112ACE03CA3}" destId="{9274C468-07AE-4ECC-8C84-5F7F9B1870D1}" srcOrd="0" destOrd="0" presId="urn:microsoft.com/office/officeart/2005/8/layout/radial4"/>
    <dgm:cxn modelId="{2238A2E7-BC5B-4909-854E-F1697E2B3E43}" type="presParOf" srcId="{4BEE7A62-1AF2-4196-8E5F-6C77CA001BE7}" destId="{892E4A10-A74A-46CE-B775-2956C4021B2C}" srcOrd="0" destOrd="0" presId="urn:microsoft.com/office/officeart/2005/8/layout/radial4"/>
    <dgm:cxn modelId="{4AC8371E-3833-4E88-A362-6CA22E713EBB}" type="presParOf" srcId="{4BEE7A62-1AF2-4196-8E5F-6C77CA001BE7}" destId="{9274C468-07AE-4ECC-8C84-5F7F9B1870D1}" srcOrd="1" destOrd="0" presId="urn:microsoft.com/office/officeart/2005/8/layout/radial4"/>
    <dgm:cxn modelId="{6C9E653C-F3F3-4D58-B487-90774E4C9AEE}" type="presParOf" srcId="{4BEE7A62-1AF2-4196-8E5F-6C77CA001BE7}" destId="{A9AEEF4B-0FFA-4174-A609-D4020C55E36A}" srcOrd="2" destOrd="0" presId="urn:microsoft.com/office/officeart/2005/8/layout/radial4"/>
    <dgm:cxn modelId="{DC2117DE-7B0D-4596-A9C3-439545D71C37}" type="presParOf" srcId="{4BEE7A62-1AF2-4196-8E5F-6C77CA001BE7}" destId="{B28165FE-5402-4411-88C8-349DFA6BE99A}" srcOrd="3" destOrd="0" presId="urn:microsoft.com/office/officeart/2005/8/layout/radial4"/>
    <dgm:cxn modelId="{6A6D8801-9E28-4070-A18D-D56D5105E9D0}" type="presParOf" srcId="{4BEE7A62-1AF2-4196-8E5F-6C77CA001BE7}" destId="{5D4363D3-DF6A-4B64-80CC-CFB0FC8F6A1F}" srcOrd="4" destOrd="0" presId="urn:microsoft.com/office/officeart/2005/8/layout/radial4"/>
    <dgm:cxn modelId="{A2454C98-6C07-4210-AA6B-9229DA4A877B}" type="presParOf" srcId="{4BEE7A62-1AF2-4196-8E5F-6C77CA001BE7}" destId="{2F394500-86A9-4FFA-BB9B-D02E308757E5}" srcOrd="5" destOrd="0" presId="urn:microsoft.com/office/officeart/2005/8/layout/radial4"/>
    <dgm:cxn modelId="{C90CFAB9-6212-40D9-AF0E-3FADAC99B39C}" type="presParOf" srcId="{4BEE7A62-1AF2-4196-8E5F-6C77CA001BE7}" destId="{0012791E-01DC-4317-BEA0-5ABEA8C33C0A}"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1C0755E-9EBB-46EA-8921-BC826B71966F}" type="doc">
      <dgm:prSet loTypeId="urn:microsoft.com/office/officeart/2005/8/layout/cycle3" loCatId="cycle" qsTypeId="urn:microsoft.com/office/officeart/2005/8/quickstyle/simple4" qsCatId="simple" csTypeId="urn:microsoft.com/office/officeart/2005/8/colors/colorful3" csCatId="colorful" phldr="1"/>
      <dgm:spPr/>
      <dgm:t>
        <a:bodyPr/>
        <a:lstStyle/>
        <a:p>
          <a:endParaRPr lang="lv-LV"/>
        </a:p>
      </dgm:t>
    </dgm:pt>
    <dgm:pt modelId="{B767837D-ED40-4752-A667-E345A8C4E5A1}">
      <dgm:prSet phldrT="[Text]" custT="1"/>
      <dgm:spPr/>
      <dgm:t>
        <a:bodyPr/>
        <a:lstStyle/>
        <a:p>
          <a:r>
            <a:rPr lang="lv-LV" sz="2000" b="1">
              <a:latin typeface="Verdana" panose="020B0604030504040204" pitchFamily="34" charset="0"/>
              <a:ea typeface="Verdana" panose="020B0604030504040204" pitchFamily="34" charset="0"/>
              <a:cs typeface="Verdana" panose="020B0604030504040204" pitchFamily="34" charset="0"/>
            </a:rPr>
            <a:t>Dekarbonizācija</a:t>
          </a:r>
          <a:endParaRPr lang="lv-LV" sz="2000" b="1"/>
        </a:p>
      </dgm:t>
    </dgm:pt>
    <dgm:pt modelId="{6A82BC21-2907-44A5-9562-431315F5E644}" type="parTrans" cxnId="{F86F216C-8741-42DE-B33C-D6B3C70372AA}">
      <dgm:prSet/>
      <dgm:spPr/>
      <dgm:t>
        <a:bodyPr/>
        <a:lstStyle/>
        <a:p>
          <a:endParaRPr lang="lv-LV" sz="2400" b="1"/>
        </a:p>
      </dgm:t>
    </dgm:pt>
    <dgm:pt modelId="{A04A2509-6C97-40C6-A276-075F29360A6A}" type="sibTrans" cxnId="{F86F216C-8741-42DE-B33C-D6B3C70372AA}">
      <dgm:prSet/>
      <dgm:spPr/>
      <dgm:t>
        <a:bodyPr/>
        <a:lstStyle/>
        <a:p>
          <a:endParaRPr lang="lv-LV" sz="2400" b="1"/>
        </a:p>
      </dgm:t>
    </dgm:pt>
    <dgm:pt modelId="{1880E7D6-9BE6-46F3-89AB-969AF25E7C44}">
      <dgm:prSet phldrT="[Text]" custT="1"/>
      <dgm:spPr/>
      <dgm:t>
        <a:bodyPr/>
        <a:lstStyle/>
        <a:p>
          <a:r>
            <a:rPr lang="lv-LV" sz="1800" b="1">
              <a:latin typeface="Verdana" panose="020B0604030504040204" pitchFamily="34" charset="0"/>
              <a:ea typeface="Verdana" panose="020B0604030504040204" pitchFamily="34" charset="0"/>
              <a:cs typeface="Verdana" panose="020B0604030504040204" pitchFamily="34" charset="0"/>
            </a:rPr>
            <a:t>Energoefektivitāte</a:t>
          </a:r>
          <a:endParaRPr lang="lv-LV" sz="1800" b="1"/>
        </a:p>
      </dgm:t>
    </dgm:pt>
    <dgm:pt modelId="{19120D44-D1B8-4876-A963-544386DD806D}" type="parTrans" cxnId="{24895961-5CE6-4C69-AE94-05D25CC7F896}">
      <dgm:prSet/>
      <dgm:spPr/>
      <dgm:t>
        <a:bodyPr/>
        <a:lstStyle/>
        <a:p>
          <a:endParaRPr lang="lv-LV" sz="2400" b="1"/>
        </a:p>
      </dgm:t>
    </dgm:pt>
    <dgm:pt modelId="{C386AB59-DA82-46E2-9B72-2716537583E4}" type="sibTrans" cxnId="{24895961-5CE6-4C69-AE94-05D25CC7F896}">
      <dgm:prSet/>
      <dgm:spPr/>
      <dgm:t>
        <a:bodyPr/>
        <a:lstStyle/>
        <a:p>
          <a:endParaRPr lang="lv-LV" sz="2400" b="1"/>
        </a:p>
      </dgm:t>
    </dgm:pt>
    <dgm:pt modelId="{E7D290EB-537B-49BA-98EE-4CE1FB0749DA}">
      <dgm:prSet phldrT="[Text]" custT="1"/>
      <dgm:spPr/>
      <dgm:t>
        <a:bodyPr/>
        <a:lstStyle/>
        <a:p>
          <a:r>
            <a:rPr lang="lv-LV" sz="2000" b="1">
              <a:latin typeface="Verdana" panose="020B0604030504040204" pitchFamily="34" charset="0"/>
              <a:ea typeface="Verdana" panose="020B0604030504040204" pitchFamily="34" charset="0"/>
              <a:cs typeface="Verdana" panose="020B0604030504040204" pitchFamily="34" charset="0"/>
            </a:rPr>
            <a:t>Enerģētiskā drošība</a:t>
          </a:r>
          <a:endParaRPr lang="lv-LV" sz="2000" b="1"/>
        </a:p>
      </dgm:t>
    </dgm:pt>
    <dgm:pt modelId="{6C280BC8-4EFD-4DE3-8000-E73383C04D9F}" type="parTrans" cxnId="{342531CE-81F2-498D-A597-CFE019DB5DB9}">
      <dgm:prSet/>
      <dgm:spPr/>
      <dgm:t>
        <a:bodyPr/>
        <a:lstStyle/>
        <a:p>
          <a:endParaRPr lang="lv-LV" sz="2400" b="1"/>
        </a:p>
      </dgm:t>
    </dgm:pt>
    <dgm:pt modelId="{5B72BE11-85F7-41DF-B99B-DE9EC6687AFB}" type="sibTrans" cxnId="{342531CE-81F2-498D-A597-CFE019DB5DB9}">
      <dgm:prSet/>
      <dgm:spPr/>
      <dgm:t>
        <a:bodyPr/>
        <a:lstStyle/>
        <a:p>
          <a:endParaRPr lang="lv-LV" sz="2400" b="1"/>
        </a:p>
      </dgm:t>
    </dgm:pt>
    <dgm:pt modelId="{61BF9A17-676D-4971-83FE-2A2BA0CB8982}">
      <dgm:prSet custT="1"/>
      <dgm:spPr/>
      <dgm:t>
        <a:bodyPr/>
        <a:lstStyle/>
        <a:p>
          <a:r>
            <a:rPr lang="lv-LV" sz="2000" b="1">
              <a:latin typeface="Verdana" panose="020B0604030504040204" pitchFamily="34" charset="0"/>
              <a:ea typeface="Verdana" panose="020B0604030504040204" pitchFamily="34" charset="0"/>
              <a:cs typeface="Verdana" panose="020B0604030504040204" pitchFamily="34" charset="0"/>
            </a:rPr>
            <a:t>Iekšējais enerģijas tirgus</a:t>
          </a:r>
        </a:p>
      </dgm:t>
    </dgm:pt>
    <dgm:pt modelId="{7A68C0ED-27A0-4A68-B959-F3A4E1602F87}" type="parTrans" cxnId="{602E2341-BF8B-4B6B-BE5E-2181D94C16F1}">
      <dgm:prSet/>
      <dgm:spPr/>
      <dgm:t>
        <a:bodyPr/>
        <a:lstStyle/>
        <a:p>
          <a:endParaRPr lang="lv-LV" sz="2400" b="1"/>
        </a:p>
      </dgm:t>
    </dgm:pt>
    <dgm:pt modelId="{4AEED18F-4EE2-4CC1-8C40-67924C54A20D}" type="sibTrans" cxnId="{602E2341-BF8B-4B6B-BE5E-2181D94C16F1}">
      <dgm:prSet/>
      <dgm:spPr/>
      <dgm:t>
        <a:bodyPr/>
        <a:lstStyle/>
        <a:p>
          <a:endParaRPr lang="lv-LV" sz="2400" b="1"/>
        </a:p>
      </dgm:t>
    </dgm:pt>
    <dgm:pt modelId="{73CE148B-0723-4D2D-9AFF-9D21C8DE811D}">
      <dgm:prSet custT="1"/>
      <dgm:spPr/>
      <dgm:t>
        <a:bodyPr/>
        <a:lstStyle/>
        <a:p>
          <a:r>
            <a:rPr lang="lv-LV" sz="2000" b="1">
              <a:latin typeface="Verdana" panose="020B0604030504040204" pitchFamily="34" charset="0"/>
              <a:ea typeface="Verdana" panose="020B0604030504040204" pitchFamily="34" charset="0"/>
              <a:cs typeface="Verdana" panose="020B0604030504040204" pitchFamily="34" charset="0"/>
            </a:rPr>
            <a:t>Pētniecība, inovācijas, konkurētspēja</a:t>
          </a:r>
        </a:p>
      </dgm:t>
    </dgm:pt>
    <dgm:pt modelId="{487513A5-866F-4400-B2C3-543F18338836}" type="parTrans" cxnId="{14753913-1106-470F-927C-4B4B7259D7ED}">
      <dgm:prSet/>
      <dgm:spPr/>
      <dgm:t>
        <a:bodyPr/>
        <a:lstStyle/>
        <a:p>
          <a:endParaRPr lang="lv-LV" sz="2400" b="1"/>
        </a:p>
      </dgm:t>
    </dgm:pt>
    <dgm:pt modelId="{E48BE484-F367-4A9F-8AE4-0E56210B319B}" type="sibTrans" cxnId="{14753913-1106-470F-927C-4B4B7259D7ED}">
      <dgm:prSet/>
      <dgm:spPr/>
      <dgm:t>
        <a:bodyPr/>
        <a:lstStyle/>
        <a:p>
          <a:endParaRPr lang="lv-LV" sz="2400" b="1"/>
        </a:p>
      </dgm:t>
    </dgm:pt>
    <dgm:pt modelId="{24AB5C59-B13C-4BFF-8E07-164C22FCAA2E}" type="pres">
      <dgm:prSet presAssocID="{61C0755E-9EBB-46EA-8921-BC826B71966F}" presName="Name0" presStyleCnt="0">
        <dgm:presLayoutVars>
          <dgm:dir/>
          <dgm:resizeHandles val="exact"/>
        </dgm:presLayoutVars>
      </dgm:prSet>
      <dgm:spPr/>
    </dgm:pt>
    <dgm:pt modelId="{5127D0A0-D041-47BF-BEAA-D8FB2C30DC55}" type="pres">
      <dgm:prSet presAssocID="{61C0755E-9EBB-46EA-8921-BC826B71966F}" presName="cycle" presStyleCnt="0"/>
      <dgm:spPr/>
    </dgm:pt>
    <dgm:pt modelId="{261DDBDE-1FA4-4333-8039-60F122E14A1B}" type="pres">
      <dgm:prSet presAssocID="{B767837D-ED40-4752-A667-E345A8C4E5A1}" presName="nodeFirstNode" presStyleLbl="node1" presStyleIdx="0" presStyleCnt="5" custScaleX="119423">
        <dgm:presLayoutVars>
          <dgm:bulletEnabled val="1"/>
        </dgm:presLayoutVars>
      </dgm:prSet>
      <dgm:spPr/>
    </dgm:pt>
    <dgm:pt modelId="{9EB72787-171A-4CC6-9D04-30D694F4E25E}" type="pres">
      <dgm:prSet presAssocID="{A04A2509-6C97-40C6-A276-075F29360A6A}" presName="sibTransFirstNode" presStyleLbl="bgShp" presStyleIdx="0" presStyleCnt="1" custScaleX="109577"/>
      <dgm:spPr/>
    </dgm:pt>
    <dgm:pt modelId="{4812643B-A845-45A7-AF5E-D2871A87ADA8}" type="pres">
      <dgm:prSet presAssocID="{1880E7D6-9BE6-46F3-89AB-969AF25E7C44}" presName="nodeFollowingNodes" presStyleLbl="node1" presStyleIdx="1" presStyleCnt="5" custScaleX="122330">
        <dgm:presLayoutVars>
          <dgm:bulletEnabled val="1"/>
        </dgm:presLayoutVars>
      </dgm:prSet>
      <dgm:spPr/>
    </dgm:pt>
    <dgm:pt modelId="{F5984A86-FC98-4249-BF80-FAF6539E05FB}" type="pres">
      <dgm:prSet presAssocID="{E7D290EB-537B-49BA-98EE-4CE1FB0749DA}" presName="nodeFollowingNodes" presStyleLbl="node1" presStyleIdx="2" presStyleCnt="5">
        <dgm:presLayoutVars>
          <dgm:bulletEnabled val="1"/>
        </dgm:presLayoutVars>
      </dgm:prSet>
      <dgm:spPr/>
    </dgm:pt>
    <dgm:pt modelId="{6440930A-BB56-433C-A76F-280E4C398FE4}" type="pres">
      <dgm:prSet presAssocID="{61BF9A17-676D-4971-83FE-2A2BA0CB8982}" presName="nodeFollowingNodes" presStyleLbl="node1" presStyleIdx="3" presStyleCnt="5">
        <dgm:presLayoutVars>
          <dgm:bulletEnabled val="1"/>
        </dgm:presLayoutVars>
      </dgm:prSet>
      <dgm:spPr/>
    </dgm:pt>
    <dgm:pt modelId="{8945078B-E9AC-4A46-9FD1-9E14ED1B8F44}" type="pres">
      <dgm:prSet presAssocID="{73CE148B-0723-4D2D-9AFF-9D21C8DE811D}" presName="nodeFollowingNodes" presStyleLbl="node1" presStyleIdx="4" presStyleCnt="5" custScaleX="123729">
        <dgm:presLayoutVars>
          <dgm:bulletEnabled val="1"/>
        </dgm:presLayoutVars>
      </dgm:prSet>
      <dgm:spPr/>
    </dgm:pt>
  </dgm:ptLst>
  <dgm:cxnLst>
    <dgm:cxn modelId="{8680B10F-FFD0-48EE-A4A8-504BF4A984B3}" type="presOf" srcId="{1880E7D6-9BE6-46F3-89AB-969AF25E7C44}" destId="{4812643B-A845-45A7-AF5E-D2871A87ADA8}" srcOrd="0" destOrd="0" presId="urn:microsoft.com/office/officeart/2005/8/layout/cycle3"/>
    <dgm:cxn modelId="{14753913-1106-470F-927C-4B4B7259D7ED}" srcId="{61C0755E-9EBB-46EA-8921-BC826B71966F}" destId="{73CE148B-0723-4D2D-9AFF-9D21C8DE811D}" srcOrd="4" destOrd="0" parTransId="{487513A5-866F-4400-B2C3-543F18338836}" sibTransId="{E48BE484-F367-4A9F-8AE4-0E56210B319B}"/>
    <dgm:cxn modelId="{75253124-7617-41AF-B69B-92DB0CEA2037}" type="presOf" srcId="{61C0755E-9EBB-46EA-8921-BC826B71966F}" destId="{24AB5C59-B13C-4BFF-8E07-164C22FCAA2E}" srcOrd="0" destOrd="0" presId="urn:microsoft.com/office/officeart/2005/8/layout/cycle3"/>
    <dgm:cxn modelId="{9559CB36-91BB-42D5-A895-51679A215A3B}" type="presOf" srcId="{A04A2509-6C97-40C6-A276-075F29360A6A}" destId="{9EB72787-171A-4CC6-9D04-30D694F4E25E}" srcOrd="0" destOrd="0" presId="urn:microsoft.com/office/officeart/2005/8/layout/cycle3"/>
    <dgm:cxn modelId="{602E2341-BF8B-4B6B-BE5E-2181D94C16F1}" srcId="{61C0755E-9EBB-46EA-8921-BC826B71966F}" destId="{61BF9A17-676D-4971-83FE-2A2BA0CB8982}" srcOrd="3" destOrd="0" parTransId="{7A68C0ED-27A0-4A68-B959-F3A4E1602F87}" sibTransId="{4AEED18F-4EE2-4CC1-8C40-67924C54A20D}"/>
    <dgm:cxn modelId="{24895961-5CE6-4C69-AE94-05D25CC7F896}" srcId="{61C0755E-9EBB-46EA-8921-BC826B71966F}" destId="{1880E7D6-9BE6-46F3-89AB-969AF25E7C44}" srcOrd="1" destOrd="0" parTransId="{19120D44-D1B8-4876-A963-544386DD806D}" sibTransId="{C386AB59-DA82-46E2-9B72-2716537583E4}"/>
    <dgm:cxn modelId="{1BF10F46-891E-4D14-B7CF-DD5412C5517B}" type="presOf" srcId="{E7D290EB-537B-49BA-98EE-4CE1FB0749DA}" destId="{F5984A86-FC98-4249-BF80-FAF6539E05FB}" srcOrd="0" destOrd="0" presId="urn:microsoft.com/office/officeart/2005/8/layout/cycle3"/>
    <dgm:cxn modelId="{F86F216C-8741-42DE-B33C-D6B3C70372AA}" srcId="{61C0755E-9EBB-46EA-8921-BC826B71966F}" destId="{B767837D-ED40-4752-A667-E345A8C4E5A1}" srcOrd="0" destOrd="0" parTransId="{6A82BC21-2907-44A5-9562-431315F5E644}" sibTransId="{A04A2509-6C97-40C6-A276-075F29360A6A}"/>
    <dgm:cxn modelId="{36A17590-DC19-494F-93A9-05708B251D29}" type="presOf" srcId="{B767837D-ED40-4752-A667-E345A8C4E5A1}" destId="{261DDBDE-1FA4-4333-8039-60F122E14A1B}" srcOrd="0" destOrd="0" presId="urn:microsoft.com/office/officeart/2005/8/layout/cycle3"/>
    <dgm:cxn modelId="{342531CE-81F2-498D-A597-CFE019DB5DB9}" srcId="{61C0755E-9EBB-46EA-8921-BC826B71966F}" destId="{E7D290EB-537B-49BA-98EE-4CE1FB0749DA}" srcOrd="2" destOrd="0" parTransId="{6C280BC8-4EFD-4DE3-8000-E73383C04D9F}" sibTransId="{5B72BE11-85F7-41DF-B99B-DE9EC6687AFB}"/>
    <dgm:cxn modelId="{617AF9D2-6053-4F12-916B-F66332ECAC96}" type="presOf" srcId="{73CE148B-0723-4D2D-9AFF-9D21C8DE811D}" destId="{8945078B-E9AC-4A46-9FD1-9E14ED1B8F44}" srcOrd="0" destOrd="0" presId="urn:microsoft.com/office/officeart/2005/8/layout/cycle3"/>
    <dgm:cxn modelId="{A55447DF-7355-42B1-9D46-AB1A474083F0}" type="presOf" srcId="{61BF9A17-676D-4971-83FE-2A2BA0CB8982}" destId="{6440930A-BB56-433C-A76F-280E4C398FE4}" srcOrd="0" destOrd="0" presId="urn:microsoft.com/office/officeart/2005/8/layout/cycle3"/>
    <dgm:cxn modelId="{01BA3A1E-C347-4C41-A97E-FAF425F53E38}" type="presParOf" srcId="{24AB5C59-B13C-4BFF-8E07-164C22FCAA2E}" destId="{5127D0A0-D041-47BF-BEAA-D8FB2C30DC55}" srcOrd="0" destOrd="0" presId="urn:microsoft.com/office/officeart/2005/8/layout/cycle3"/>
    <dgm:cxn modelId="{5F4B27C4-0C04-4D41-9E08-9A85DBFFB71D}" type="presParOf" srcId="{5127D0A0-D041-47BF-BEAA-D8FB2C30DC55}" destId="{261DDBDE-1FA4-4333-8039-60F122E14A1B}" srcOrd="0" destOrd="0" presId="urn:microsoft.com/office/officeart/2005/8/layout/cycle3"/>
    <dgm:cxn modelId="{14443AE7-096D-4CAC-B729-6E33CEA3B044}" type="presParOf" srcId="{5127D0A0-D041-47BF-BEAA-D8FB2C30DC55}" destId="{9EB72787-171A-4CC6-9D04-30D694F4E25E}" srcOrd="1" destOrd="0" presId="urn:microsoft.com/office/officeart/2005/8/layout/cycle3"/>
    <dgm:cxn modelId="{57FEEA86-9D57-4FD1-AF14-29C196015978}" type="presParOf" srcId="{5127D0A0-D041-47BF-BEAA-D8FB2C30DC55}" destId="{4812643B-A845-45A7-AF5E-D2871A87ADA8}" srcOrd="2" destOrd="0" presId="urn:microsoft.com/office/officeart/2005/8/layout/cycle3"/>
    <dgm:cxn modelId="{D56ACF56-0AD3-406B-8734-EB938374A3D9}" type="presParOf" srcId="{5127D0A0-D041-47BF-BEAA-D8FB2C30DC55}" destId="{F5984A86-FC98-4249-BF80-FAF6539E05FB}" srcOrd="3" destOrd="0" presId="urn:microsoft.com/office/officeart/2005/8/layout/cycle3"/>
    <dgm:cxn modelId="{AE3302D2-CC8A-464D-AB43-B1791B12541D}" type="presParOf" srcId="{5127D0A0-D041-47BF-BEAA-D8FB2C30DC55}" destId="{6440930A-BB56-433C-A76F-280E4C398FE4}" srcOrd="4" destOrd="0" presId="urn:microsoft.com/office/officeart/2005/8/layout/cycle3"/>
    <dgm:cxn modelId="{3ED6B569-DA7F-4739-A374-612ACFFBF92C}" type="presParOf" srcId="{5127D0A0-D041-47BF-BEAA-D8FB2C30DC55}" destId="{8945078B-E9AC-4A46-9FD1-9E14ED1B8F44}"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F06B99BB-5543-40FB-9298-F39D7C2C7D52}" type="doc">
      <dgm:prSet loTypeId="urn:microsoft.com/office/officeart/2005/8/layout/radial4" loCatId="relationship" qsTypeId="urn:microsoft.com/office/officeart/2005/8/quickstyle/simple4" qsCatId="simple" csTypeId="urn:microsoft.com/office/officeart/2005/8/colors/accent5_2" csCatId="accent5" phldr="1"/>
      <dgm:spPr/>
    </dgm:pt>
    <dgm:pt modelId="{67E05699-C72E-42B6-B461-38B78BFDB37F}">
      <dgm:prSet phldrT="[Text]" custT="1"/>
      <dgm:spPr>
        <a:solidFill>
          <a:srgbClr val="008080"/>
        </a:solidFill>
      </dgm:spPr>
      <dgm:t>
        <a:bodyPr/>
        <a:lstStyle/>
        <a:p>
          <a:r>
            <a:rPr lang="lv-LV" sz="4400" b="1">
              <a:latin typeface="Verdana" panose="020B0604030504040204" pitchFamily="34" charset="0"/>
              <a:ea typeface="Verdana" panose="020B0604030504040204" pitchFamily="34" charset="0"/>
              <a:cs typeface="Verdana" panose="020B0604030504040204" pitchFamily="34" charset="0"/>
            </a:rPr>
            <a:t>NEKP </a:t>
          </a:r>
          <a:r>
            <a:rPr lang="lv-LV" sz="4000" b="1">
              <a:latin typeface="Verdana" panose="020B0604030504040204" pitchFamily="34" charset="0"/>
              <a:ea typeface="Verdana" panose="020B0604030504040204" pitchFamily="34" charset="0"/>
              <a:cs typeface="Verdana" panose="020B0604030504040204" pitchFamily="34" charset="0"/>
            </a:rPr>
            <a:t>2030</a:t>
          </a:r>
          <a:endParaRPr lang="lv-LV" sz="4400" b="1">
            <a:latin typeface="Verdana" panose="020B0604030504040204" pitchFamily="34" charset="0"/>
            <a:ea typeface="Verdana" panose="020B0604030504040204" pitchFamily="34" charset="0"/>
            <a:cs typeface="Verdana" panose="020B0604030504040204" pitchFamily="34" charset="0"/>
          </a:endParaRPr>
        </a:p>
      </dgm:t>
    </dgm:pt>
    <dgm:pt modelId="{249C60B7-2AC9-4FE0-BD89-C3427B123AF9}" type="parTrans" cxnId="{8709C4A9-3E3E-48CA-B195-0C8BD1C2EF5A}">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C305089A-C34A-4DB1-8C89-C8587E34C94C}" type="sibTrans" cxnId="{8709C4A9-3E3E-48CA-B195-0C8BD1C2EF5A}">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D3F5397E-AE3A-4840-BF15-E11545B45A2C}">
      <dgm:prSet phldrT="[Text]"/>
      <dgm:spPr/>
      <dgm:t>
        <a:bodyPr/>
        <a:lstStyle/>
        <a:p>
          <a:endParaRPr lang="lv-LV"/>
        </a:p>
      </dgm:t>
    </dgm:pt>
    <dgm:pt modelId="{A8387D94-8F35-47C4-9E88-6899CAD5CDCB}" type="parTrans" cxnId="{8DA60363-D55B-47C4-8581-5EF3BDA99A60}">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60EB26C8-695E-43F8-B8AE-6DFFED13C42F}" type="sibTrans" cxnId="{8DA60363-D55B-47C4-8581-5EF3BDA99A60}">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640F388D-67C0-47E3-9645-F3739864DAE5}">
      <dgm:prSet phldrT="[Text]" phldr="1"/>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8AE56549-7AFF-4DE4-BBE3-94568D9773BA}" type="parTrans" cxnId="{39F81E29-8641-4872-889D-1EA3776F7B67}">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6BC2EE13-799D-49CD-8D78-29A7F04880BA}" type="sibTrans" cxnId="{39F81E29-8641-4872-889D-1EA3776F7B67}">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DA841F82-9C1D-4809-9018-9A100A846D93}">
      <dgm:prSet phldrT="[Text]"/>
      <dgm:spPr/>
      <dgm:t>
        <a:bodyPr/>
        <a:lstStyle/>
        <a:p>
          <a:endParaRPr lang="lv-LV"/>
        </a:p>
      </dgm:t>
    </dgm:pt>
    <dgm:pt modelId="{FFF67DF7-718B-4499-9593-776E133922ED}" type="parTrans" cxnId="{C96794B9-2A4B-4A31-AE35-231777EFDF07}">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2A1D4E23-E693-4B86-A6D4-6A0B6B799464}" type="sibTrans" cxnId="{C96794B9-2A4B-4A31-AE35-231777EFDF07}">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20D5556C-8E25-431E-A03A-5BFB8C4E0F85}">
      <dgm:prSet phldrT="[Text]"/>
      <dgm:spPr/>
      <dgm:t>
        <a:bodyPr/>
        <a:lstStyle/>
        <a:p>
          <a:endParaRPr lang="lv-LV"/>
        </a:p>
      </dgm:t>
    </dgm:pt>
    <dgm:pt modelId="{34DB820E-29A4-4571-BE26-692DC65F73BC}" type="parTrans" cxnId="{C2C80D17-19ED-4EF4-8F79-18709D5268D2}">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43B03600-B5CD-41E9-B262-714F2C2F6D6E}" type="sibTrans" cxnId="{C2C80D17-19ED-4EF4-8F79-18709D5268D2}">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1BE2B58C-C3E7-47DC-AD14-A30A71ACDC69}">
      <dgm:prSet phldrT="[Text]"/>
      <dgm:spPr/>
      <dgm:t>
        <a:bodyPr/>
        <a:lstStyle/>
        <a:p>
          <a:endParaRPr lang="lv-LV"/>
        </a:p>
      </dgm:t>
    </dgm:pt>
    <dgm:pt modelId="{EA661A67-CF38-491A-8C82-D1234D492B1C}" type="parTrans" cxnId="{2F9B1AA8-BE4C-462F-BC66-E520E3B2AE77}">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0D4A563B-8063-4257-963C-581EBF033DCB}" type="sibTrans" cxnId="{2F9B1AA8-BE4C-462F-BC66-E520E3B2AE77}">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65F3D88D-A837-48C4-BD3B-33A24C700C8E}">
      <dgm:prSet phldrT="[Text]"/>
      <dgm:spPr/>
      <dgm:t>
        <a:bodyPr/>
        <a:lstStyle/>
        <a:p>
          <a:endParaRPr lang="lv-LV"/>
        </a:p>
      </dgm:t>
    </dgm:pt>
    <dgm:pt modelId="{5CA1F407-2E4B-44B7-986E-41F65B01421C}" type="parTrans" cxnId="{D6009C40-DEDF-4BB2-94FD-4EADB74CD9BE}">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317ADFA7-6BD4-44BD-B442-360C836DF779}" type="sibTrans" cxnId="{D6009C40-DEDF-4BB2-94FD-4EADB74CD9BE}">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5DE894A2-6524-4F4B-BA29-B8448AC36310}">
      <dgm:prSet phldrT="[Text]"/>
      <dgm:spPr/>
      <dgm:t>
        <a:bodyPr/>
        <a:lstStyle/>
        <a:p>
          <a:endParaRPr lang="lv-LV"/>
        </a:p>
      </dgm:t>
    </dgm:pt>
    <dgm:pt modelId="{A59C4417-33F1-4654-9C12-E2BE22029B64}" type="parTrans" cxnId="{A65EC01C-75B5-497E-A857-9F3AEA18B8FC}">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1BF046A9-8A69-484D-9112-EF45215986D6}" type="sibTrans" cxnId="{A65EC01C-75B5-497E-A857-9F3AEA18B8FC}">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5EF1BBA2-4BB4-4C7C-9483-A8E3F72259AD}">
      <dgm:prSet phldrT="[Tex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72E5A0DD-F820-4477-AB9C-3AE85F075FB8}" type="parTrans" cxnId="{DA6F8F34-D831-4735-9156-D2BF3DD573E9}">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D5DD729D-E6EA-4AE7-A32E-5F0DA3628E34}" type="sibTrans" cxnId="{DA6F8F34-D831-4735-9156-D2BF3DD573E9}">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CD78C445-9A8E-4F2A-B1A1-ABE7ED474981}">
      <dgm:prSet phldrT="[Text]" custT="1"/>
      <dgm:spPr>
        <a:solidFill>
          <a:srgbClr val="228B9D"/>
        </a:solidFill>
      </dgm:spPr>
      <dgm:t>
        <a:bodyPr/>
        <a:lstStyle/>
        <a:p>
          <a:r>
            <a:rPr lang="lv-LV" sz="1600" b="1">
              <a:latin typeface="Verdana" panose="020B0604030504040204" pitchFamily="34" charset="0"/>
              <a:ea typeface="Verdana" panose="020B0604030504040204" pitchFamily="34" charset="0"/>
              <a:cs typeface="Verdana" panose="020B0604030504040204" pitchFamily="34" charset="0"/>
            </a:rPr>
            <a:t>Reģionālā sadarbība</a:t>
          </a:r>
        </a:p>
      </dgm:t>
    </dgm:pt>
    <dgm:pt modelId="{359983DC-505E-4A99-97C1-FA549BDAC11E}" type="parTrans" cxnId="{679B6093-87CF-4E99-A22D-953356E33416}">
      <dgm:prSet/>
      <dgm:spPr>
        <a:solidFill>
          <a:schemeClr val="accent5">
            <a:lumMod val="40000"/>
            <a:lumOff val="60000"/>
          </a:schemeClr>
        </a:solidFill>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EEA2DC73-CF23-482C-84F3-FA4D18828083}" type="sibTrans" cxnId="{679B6093-87CF-4E99-A22D-953356E33416}">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ADDF66DC-6446-4BD6-B04D-FB88513DE7D4}">
      <dgm:prSet phldrT="[Text]" custT="1"/>
      <dgm:spPr>
        <a:solidFill>
          <a:srgbClr val="228B9D"/>
        </a:solidFill>
      </dgm:spPr>
      <dgm:t>
        <a:bodyPr/>
        <a:lstStyle/>
        <a:p>
          <a:r>
            <a:rPr lang="lv-LV" sz="1600" b="1">
              <a:latin typeface="Verdana" panose="020B0604030504040204" pitchFamily="34" charset="0"/>
              <a:ea typeface="Verdana" panose="020B0604030504040204" pitchFamily="34" charset="0"/>
              <a:cs typeface="Verdana" panose="020B0604030504040204" pitchFamily="34" charset="0"/>
            </a:rPr>
            <a:t>Konsultācijas ar valsts institūcijām un sabiedrību</a:t>
          </a:r>
        </a:p>
      </dgm:t>
    </dgm:pt>
    <dgm:pt modelId="{5C0A0CE4-236D-4279-8B92-93D530AE7D33}" type="parTrans" cxnId="{5048C0FE-72BD-49E8-8A4F-CC38A79FAF4A}">
      <dgm:prSet/>
      <dgm:spPr>
        <a:solidFill>
          <a:schemeClr val="accent5">
            <a:lumMod val="40000"/>
            <a:lumOff val="60000"/>
          </a:schemeClr>
        </a:solidFill>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4958ED32-64D9-4482-9F0F-43DB688B2924}" type="sibTrans" cxnId="{5048C0FE-72BD-49E8-8A4F-CC38A79FAF4A}">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2E1A60B7-A510-4E6D-8406-431992C329B7}">
      <dgm:prSet phldrT="[Text]" custT="1"/>
      <dgm:spPr>
        <a:solidFill>
          <a:srgbClr val="228B9D"/>
        </a:solidFill>
      </dgm:spPr>
      <dgm:t>
        <a:bodyPr/>
        <a:lstStyle/>
        <a:p>
          <a:r>
            <a:rPr lang="lv-LV" sz="1600" b="1">
              <a:latin typeface="Verdana" panose="020B0604030504040204" pitchFamily="34" charset="0"/>
              <a:ea typeface="Verdana" panose="020B0604030504040204" pitchFamily="34" charset="0"/>
              <a:cs typeface="Verdana" panose="020B0604030504040204" pitchFamily="34" charset="0"/>
            </a:rPr>
            <a:t>Mērķi katrai dimensijai</a:t>
          </a:r>
        </a:p>
      </dgm:t>
    </dgm:pt>
    <dgm:pt modelId="{8731789A-431C-4C3C-B921-779FE5A86DB6}" type="parTrans" cxnId="{469E13BA-C495-4366-9A3A-4A7D109DFE34}">
      <dgm:prSet/>
      <dgm:spPr>
        <a:solidFill>
          <a:schemeClr val="accent5">
            <a:lumMod val="40000"/>
            <a:lumOff val="60000"/>
          </a:schemeClr>
        </a:solidFill>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44D52B16-FE4C-42D1-9E28-726D53B369AB}" type="sibTrans" cxnId="{469E13BA-C495-4366-9A3A-4A7D109DFE34}">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0716996F-F99E-4DBF-8669-ECB5B452ABF9}">
      <dgm:prSet phldrT="[Text]" custT="1"/>
      <dgm:spPr>
        <a:solidFill>
          <a:srgbClr val="228B9D"/>
        </a:solidFill>
      </dgm:spPr>
      <dgm:t>
        <a:bodyPr/>
        <a:lstStyle/>
        <a:p>
          <a:r>
            <a:rPr lang="lv-LV" sz="1600" b="1">
              <a:latin typeface="Verdana" panose="020B0604030504040204" pitchFamily="34" charset="0"/>
              <a:ea typeface="Verdana" panose="020B0604030504040204" pitchFamily="34" charset="0"/>
              <a:cs typeface="Verdana" panose="020B0604030504040204" pitchFamily="34" charset="0"/>
            </a:rPr>
            <a:t>Pasākumi mērķu sasniegšanai</a:t>
          </a:r>
        </a:p>
      </dgm:t>
    </dgm:pt>
    <dgm:pt modelId="{ADC5ED89-E225-4A37-AD44-FB5CBC041D55}" type="parTrans" cxnId="{E7C4E372-09CB-4E9E-981B-8ABB78C8830E}">
      <dgm:prSet/>
      <dgm:spPr>
        <a:solidFill>
          <a:schemeClr val="accent5">
            <a:lumMod val="40000"/>
            <a:lumOff val="60000"/>
          </a:schemeClr>
        </a:solidFill>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7D5AA42F-4FB6-442D-8080-C9F44FDEEB6F}" type="sibTrans" cxnId="{E7C4E372-09CB-4E9E-981B-8ABB78C8830E}">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C0DED4B7-FD59-46C4-80BC-90ED2278F986}">
      <dgm:prSet phldrT="[Text]" custT="1"/>
      <dgm:spPr>
        <a:solidFill>
          <a:srgbClr val="228B9D"/>
        </a:solidFill>
      </dgm:spPr>
      <dgm:t>
        <a:bodyPr/>
        <a:lstStyle/>
        <a:p>
          <a:r>
            <a:rPr lang="lv-LV" sz="1600" b="1">
              <a:latin typeface="Verdana" panose="020B0604030504040204" pitchFamily="34" charset="0"/>
              <a:ea typeface="Verdana" panose="020B0604030504040204" pitchFamily="34" charset="0"/>
              <a:cs typeface="Verdana" panose="020B0604030504040204" pitchFamily="34" charset="0"/>
            </a:rPr>
            <a:t>Finansēšanas instrumenti</a:t>
          </a:r>
        </a:p>
      </dgm:t>
    </dgm:pt>
    <dgm:pt modelId="{E0CD2289-FB16-42CA-B9C7-A8298B82C8B8}" type="parTrans" cxnId="{FF86F366-C675-4588-8AE0-2CCBDC003EB8}">
      <dgm:prSet/>
      <dgm:spPr>
        <a:solidFill>
          <a:schemeClr val="accent5">
            <a:lumMod val="40000"/>
            <a:lumOff val="60000"/>
          </a:schemeClr>
        </a:solidFill>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2B83F060-A2A6-48A3-B29E-6D65FDCB7C59}" type="sibTrans" cxnId="{FF86F366-C675-4588-8AE0-2CCBDC003EB8}">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D33C6C02-0C16-4A3B-9EA0-2A4C6CDCF16E}">
      <dgm:prSet phldrT="[Text]" custT="1"/>
      <dgm:spPr>
        <a:solidFill>
          <a:srgbClr val="228B9D"/>
        </a:solidFill>
      </dgm:spPr>
      <dgm:t>
        <a:bodyPr/>
        <a:lstStyle/>
        <a:p>
          <a:r>
            <a:rPr lang="lv-LV" sz="1600" b="1">
              <a:latin typeface="Verdana" panose="020B0604030504040204" pitchFamily="34" charset="0"/>
              <a:ea typeface="Verdana" panose="020B0604030504040204" pitchFamily="34" charset="0"/>
              <a:cs typeface="Verdana" panose="020B0604030504040204" pitchFamily="34" charset="0"/>
            </a:rPr>
            <a:t>Ietekmes novērtējums, uzraudzība</a:t>
          </a:r>
        </a:p>
      </dgm:t>
    </dgm:pt>
    <dgm:pt modelId="{18CAE534-3DC8-4121-8D0B-DEE2275331AF}" type="parTrans" cxnId="{E108B6E8-28FE-467D-8018-994942A7DD01}">
      <dgm:prSet/>
      <dgm:spPr>
        <a:solidFill>
          <a:schemeClr val="accent5">
            <a:lumMod val="40000"/>
            <a:lumOff val="60000"/>
          </a:schemeClr>
        </a:solidFill>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017CD0AA-4A28-4656-97D0-170B84ADC804}" type="sibTrans" cxnId="{E108B6E8-28FE-467D-8018-994942A7DD01}">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7C1F1690-BBF1-4379-992C-2F7986827DA4}">
      <dgm:prSet phldrT="[Text]" custT="1"/>
      <dgm:spPr>
        <a:solidFill>
          <a:srgbClr val="228B9D"/>
        </a:solidFill>
      </dgm:spPr>
      <dgm:t>
        <a:bodyPr/>
        <a:lstStyle/>
        <a:p>
          <a:r>
            <a:rPr lang="lv-LV" sz="1600" b="1">
              <a:latin typeface="Verdana" panose="020B0604030504040204" pitchFamily="34" charset="0"/>
              <a:ea typeface="Verdana" panose="020B0604030504040204" pitchFamily="34" charset="0"/>
              <a:cs typeface="Verdana" panose="020B0604030504040204" pitchFamily="34" charset="0"/>
            </a:rPr>
            <a:t>Pašreizējais stāvoklis</a:t>
          </a:r>
        </a:p>
      </dgm:t>
    </dgm:pt>
    <dgm:pt modelId="{01B1ED6D-6A2E-4ACA-A715-3A5643BFAB79}" type="parTrans" cxnId="{BF305CC2-AB95-490C-89BC-403C24809204}">
      <dgm:prSet/>
      <dgm:spPr>
        <a:solidFill>
          <a:schemeClr val="accent5">
            <a:lumMod val="40000"/>
            <a:lumOff val="60000"/>
          </a:schemeClr>
        </a:solidFill>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C3965C2B-12FA-42F9-838C-FF60B0ACA85F}" type="sibTrans" cxnId="{BF305CC2-AB95-490C-89BC-403C24809204}">
      <dgm:prSet/>
      <dgm:spPr/>
      <dgm:t>
        <a:bodyPr/>
        <a:lstStyle/>
        <a:p>
          <a:endParaRPr lang="lv-LV" sz="2000" b="1">
            <a:latin typeface="Verdana" panose="020B0604030504040204" pitchFamily="34" charset="0"/>
            <a:ea typeface="Verdana" panose="020B0604030504040204" pitchFamily="34" charset="0"/>
            <a:cs typeface="Verdana" panose="020B0604030504040204" pitchFamily="34" charset="0"/>
          </a:endParaRPr>
        </a:p>
      </dgm:t>
    </dgm:pt>
    <dgm:pt modelId="{F34EF5D2-E7E1-47E0-A15D-FF235073910B}" type="pres">
      <dgm:prSet presAssocID="{F06B99BB-5543-40FB-9298-F39D7C2C7D52}" presName="cycle" presStyleCnt="0">
        <dgm:presLayoutVars>
          <dgm:chMax val="1"/>
          <dgm:dir/>
          <dgm:animLvl val="ctr"/>
          <dgm:resizeHandles val="exact"/>
        </dgm:presLayoutVars>
      </dgm:prSet>
      <dgm:spPr/>
    </dgm:pt>
    <dgm:pt modelId="{802E91A5-856E-4F10-B980-8FBEC09F936C}" type="pres">
      <dgm:prSet presAssocID="{67E05699-C72E-42B6-B461-38B78BFDB37F}" presName="centerShape" presStyleLbl="node0" presStyleIdx="0" presStyleCnt="1" custScaleX="123546" custScaleY="126452"/>
      <dgm:spPr/>
    </dgm:pt>
    <dgm:pt modelId="{85420576-0B2D-424E-817F-58884ABAC0A4}" type="pres">
      <dgm:prSet presAssocID="{01B1ED6D-6A2E-4ACA-A715-3A5643BFAB79}" presName="parTrans" presStyleLbl="bgSibTrans2D1" presStyleIdx="0" presStyleCnt="7" custScaleY="28825"/>
      <dgm:spPr/>
    </dgm:pt>
    <dgm:pt modelId="{7B666B2D-2BA8-432B-8B07-0ED37FD37871}" type="pres">
      <dgm:prSet presAssocID="{7C1F1690-BBF1-4379-992C-2F7986827DA4}" presName="node" presStyleLbl="node1" presStyleIdx="0" presStyleCnt="7">
        <dgm:presLayoutVars>
          <dgm:bulletEnabled val="1"/>
        </dgm:presLayoutVars>
      </dgm:prSet>
      <dgm:spPr/>
    </dgm:pt>
    <dgm:pt modelId="{062FEC67-6C4E-483D-8B86-048C99D784AF}" type="pres">
      <dgm:prSet presAssocID="{359983DC-505E-4A99-97C1-FA549BDAC11E}" presName="parTrans" presStyleLbl="bgSibTrans2D1" presStyleIdx="1" presStyleCnt="7" custScaleY="28825"/>
      <dgm:spPr/>
    </dgm:pt>
    <dgm:pt modelId="{5FCE2006-6F7B-480A-9F4E-22DC5070BAE0}" type="pres">
      <dgm:prSet presAssocID="{CD78C445-9A8E-4F2A-B1A1-ABE7ED474981}" presName="node" presStyleLbl="node1" presStyleIdx="1" presStyleCnt="7">
        <dgm:presLayoutVars>
          <dgm:bulletEnabled val="1"/>
        </dgm:presLayoutVars>
      </dgm:prSet>
      <dgm:spPr/>
    </dgm:pt>
    <dgm:pt modelId="{81DEF1FC-59E4-491C-A331-1FBDC19B864E}" type="pres">
      <dgm:prSet presAssocID="{5C0A0CE4-236D-4279-8B92-93D530AE7D33}" presName="parTrans" presStyleLbl="bgSibTrans2D1" presStyleIdx="2" presStyleCnt="7" custScaleY="28825"/>
      <dgm:spPr/>
    </dgm:pt>
    <dgm:pt modelId="{A6B79C70-E9AB-4BE8-A2A4-117DC4A815DC}" type="pres">
      <dgm:prSet presAssocID="{ADDF66DC-6446-4BD6-B04D-FB88513DE7D4}" presName="node" presStyleLbl="node1" presStyleIdx="2" presStyleCnt="7" custScaleX="124302">
        <dgm:presLayoutVars>
          <dgm:bulletEnabled val="1"/>
        </dgm:presLayoutVars>
      </dgm:prSet>
      <dgm:spPr/>
    </dgm:pt>
    <dgm:pt modelId="{6FFDBA19-3F04-4D44-A71A-ACBC148C9166}" type="pres">
      <dgm:prSet presAssocID="{8731789A-431C-4C3C-B921-779FE5A86DB6}" presName="parTrans" presStyleLbl="bgSibTrans2D1" presStyleIdx="3" presStyleCnt="7" custScaleY="28825"/>
      <dgm:spPr/>
    </dgm:pt>
    <dgm:pt modelId="{0F4DC7B8-32CE-48AF-A927-5EA7844B460F}" type="pres">
      <dgm:prSet presAssocID="{2E1A60B7-A510-4E6D-8406-431992C329B7}" presName="node" presStyleLbl="node1" presStyleIdx="3" presStyleCnt="7">
        <dgm:presLayoutVars>
          <dgm:bulletEnabled val="1"/>
        </dgm:presLayoutVars>
      </dgm:prSet>
      <dgm:spPr/>
    </dgm:pt>
    <dgm:pt modelId="{B2A18CD7-2CAB-44D1-AEB3-4BCE9B3DF453}" type="pres">
      <dgm:prSet presAssocID="{ADC5ED89-E225-4A37-AD44-FB5CBC041D55}" presName="parTrans" presStyleLbl="bgSibTrans2D1" presStyleIdx="4" presStyleCnt="7" custScaleY="28825"/>
      <dgm:spPr/>
    </dgm:pt>
    <dgm:pt modelId="{9EB66B56-7892-4D31-A7FB-16F6B768A24B}" type="pres">
      <dgm:prSet presAssocID="{0716996F-F99E-4DBF-8669-ECB5B452ABF9}" presName="node" presStyleLbl="node1" presStyleIdx="4" presStyleCnt="7" custScaleX="121605">
        <dgm:presLayoutVars>
          <dgm:bulletEnabled val="1"/>
        </dgm:presLayoutVars>
      </dgm:prSet>
      <dgm:spPr/>
    </dgm:pt>
    <dgm:pt modelId="{4730C37C-BB6F-489F-84EF-6E6FC6111593}" type="pres">
      <dgm:prSet presAssocID="{E0CD2289-FB16-42CA-B9C7-A8298B82C8B8}" presName="parTrans" presStyleLbl="bgSibTrans2D1" presStyleIdx="5" presStyleCnt="7" custScaleY="28825"/>
      <dgm:spPr/>
    </dgm:pt>
    <dgm:pt modelId="{06FBE11B-ADBB-4665-AEE9-A9A7DF25AD84}" type="pres">
      <dgm:prSet presAssocID="{C0DED4B7-FD59-46C4-80BC-90ED2278F986}" presName="node" presStyleLbl="node1" presStyleIdx="5" presStyleCnt="7" custScaleX="127057">
        <dgm:presLayoutVars>
          <dgm:bulletEnabled val="1"/>
        </dgm:presLayoutVars>
      </dgm:prSet>
      <dgm:spPr/>
    </dgm:pt>
    <dgm:pt modelId="{3C23939A-0660-4377-AD3A-0187BEE3FF4F}" type="pres">
      <dgm:prSet presAssocID="{18CAE534-3DC8-4121-8D0B-DEE2275331AF}" presName="parTrans" presStyleLbl="bgSibTrans2D1" presStyleIdx="6" presStyleCnt="7" custScaleY="28825"/>
      <dgm:spPr/>
    </dgm:pt>
    <dgm:pt modelId="{4055C17E-71B2-4929-A114-3ACB7CDA5F8C}" type="pres">
      <dgm:prSet presAssocID="{D33C6C02-0C16-4A3B-9EA0-2A4C6CDCF16E}" presName="node" presStyleLbl="node1" presStyleIdx="6" presStyleCnt="7" custScaleX="119943">
        <dgm:presLayoutVars>
          <dgm:bulletEnabled val="1"/>
        </dgm:presLayoutVars>
      </dgm:prSet>
      <dgm:spPr/>
    </dgm:pt>
  </dgm:ptLst>
  <dgm:cxnLst>
    <dgm:cxn modelId="{C2C80D17-19ED-4EF4-8F79-18709D5268D2}" srcId="{F06B99BB-5543-40FB-9298-F39D7C2C7D52}" destId="{20D5556C-8E25-431E-A03A-5BFB8C4E0F85}" srcOrd="2" destOrd="0" parTransId="{34DB820E-29A4-4571-BE26-692DC65F73BC}" sibTransId="{43B03600-B5CD-41E9-B262-714F2C2F6D6E}"/>
    <dgm:cxn modelId="{A65EC01C-75B5-497E-A857-9F3AEA18B8FC}" srcId="{F06B99BB-5543-40FB-9298-F39D7C2C7D52}" destId="{5DE894A2-6524-4F4B-BA29-B8448AC36310}" srcOrd="5" destOrd="0" parTransId="{A59C4417-33F1-4654-9C12-E2BE22029B64}" sibTransId="{1BF046A9-8A69-484D-9112-EF45215986D6}"/>
    <dgm:cxn modelId="{E4D9ED1F-3245-4B3A-AF8C-0E6C8A88CDCB}" type="presOf" srcId="{F06B99BB-5543-40FB-9298-F39D7C2C7D52}" destId="{F34EF5D2-E7E1-47E0-A15D-FF235073910B}" srcOrd="0" destOrd="0" presId="urn:microsoft.com/office/officeart/2005/8/layout/radial4"/>
    <dgm:cxn modelId="{39F81E29-8641-4872-889D-1EA3776F7B67}" srcId="{F06B99BB-5543-40FB-9298-F39D7C2C7D52}" destId="{640F388D-67C0-47E3-9645-F3739864DAE5}" srcOrd="8" destOrd="0" parTransId="{8AE56549-7AFF-4DE4-BBE3-94568D9773BA}" sibTransId="{6BC2EE13-799D-49CD-8D78-29A7F04880BA}"/>
    <dgm:cxn modelId="{DA6F8F34-D831-4735-9156-D2BF3DD573E9}" srcId="{F06B99BB-5543-40FB-9298-F39D7C2C7D52}" destId="{5EF1BBA2-4BB4-4C7C-9483-A8E3F72259AD}" srcOrd="7" destOrd="0" parTransId="{72E5A0DD-F820-4477-AB9C-3AE85F075FB8}" sibTransId="{D5DD729D-E6EA-4AE7-A32E-5F0DA3628E34}"/>
    <dgm:cxn modelId="{D6009C40-DEDF-4BB2-94FD-4EADB74CD9BE}" srcId="{F06B99BB-5543-40FB-9298-F39D7C2C7D52}" destId="{65F3D88D-A837-48C4-BD3B-33A24C700C8E}" srcOrd="4" destOrd="0" parTransId="{5CA1F407-2E4B-44B7-986E-41F65B01421C}" sibTransId="{317ADFA7-6BD4-44BD-B442-360C836DF779}"/>
    <dgm:cxn modelId="{8DA60363-D55B-47C4-8581-5EF3BDA99A60}" srcId="{F06B99BB-5543-40FB-9298-F39D7C2C7D52}" destId="{D3F5397E-AE3A-4840-BF15-E11545B45A2C}" srcOrd="6" destOrd="0" parTransId="{A8387D94-8F35-47C4-9E88-6899CAD5CDCB}" sibTransId="{60EB26C8-695E-43F8-B8AE-6DFFED13C42F}"/>
    <dgm:cxn modelId="{5BA7B043-34BC-47CF-B913-59C5032474B4}" type="presOf" srcId="{8731789A-431C-4C3C-B921-779FE5A86DB6}" destId="{6FFDBA19-3F04-4D44-A71A-ACBC148C9166}" srcOrd="0" destOrd="0" presId="urn:microsoft.com/office/officeart/2005/8/layout/radial4"/>
    <dgm:cxn modelId="{0462EB63-6ED7-41DD-A2E3-0C607C559D98}" type="presOf" srcId="{67E05699-C72E-42B6-B461-38B78BFDB37F}" destId="{802E91A5-856E-4F10-B980-8FBEC09F936C}" srcOrd="0" destOrd="0" presId="urn:microsoft.com/office/officeart/2005/8/layout/radial4"/>
    <dgm:cxn modelId="{ABDFDF65-6487-426B-AA20-E78E55BC1606}" type="presOf" srcId="{01B1ED6D-6A2E-4ACA-A715-3A5643BFAB79}" destId="{85420576-0B2D-424E-817F-58884ABAC0A4}" srcOrd="0" destOrd="0" presId="urn:microsoft.com/office/officeart/2005/8/layout/radial4"/>
    <dgm:cxn modelId="{FF86F366-C675-4588-8AE0-2CCBDC003EB8}" srcId="{67E05699-C72E-42B6-B461-38B78BFDB37F}" destId="{C0DED4B7-FD59-46C4-80BC-90ED2278F986}" srcOrd="5" destOrd="0" parTransId="{E0CD2289-FB16-42CA-B9C7-A8298B82C8B8}" sibTransId="{2B83F060-A2A6-48A3-B29E-6D65FDCB7C59}"/>
    <dgm:cxn modelId="{299F2F4F-E1C4-491A-8DC6-65051FD0C42F}" type="presOf" srcId="{ADDF66DC-6446-4BD6-B04D-FB88513DE7D4}" destId="{A6B79C70-E9AB-4BE8-A2A4-117DC4A815DC}" srcOrd="0" destOrd="0" presId="urn:microsoft.com/office/officeart/2005/8/layout/radial4"/>
    <dgm:cxn modelId="{E7C4E372-09CB-4E9E-981B-8ABB78C8830E}" srcId="{67E05699-C72E-42B6-B461-38B78BFDB37F}" destId="{0716996F-F99E-4DBF-8669-ECB5B452ABF9}" srcOrd="4" destOrd="0" parTransId="{ADC5ED89-E225-4A37-AD44-FB5CBC041D55}" sibTransId="{7D5AA42F-4FB6-442D-8080-C9F44FDEEB6F}"/>
    <dgm:cxn modelId="{169F6579-C82F-4922-8C97-CFE085D11A71}" type="presOf" srcId="{2E1A60B7-A510-4E6D-8406-431992C329B7}" destId="{0F4DC7B8-32CE-48AF-A927-5EA7844B460F}" srcOrd="0" destOrd="0" presId="urn:microsoft.com/office/officeart/2005/8/layout/radial4"/>
    <dgm:cxn modelId="{1065007A-F5C6-4DEB-B446-CC918ADAD4B4}" type="presOf" srcId="{C0DED4B7-FD59-46C4-80BC-90ED2278F986}" destId="{06FBE11B-ADBB-4665-AEE9-A9A7DF25AD84}" srcOrd="0" destOrd="0" presId="urn:microsoft.com/office/officeart/2005/8/layout/radial4"/>
    <dgm:cxn modelId="{679B6093-87CF-4E99-A22D-953356E33416}" srcId="{67E05699-C72E-42B6-B461-38B78BFDB37F}" destId="{CD78C445-9A8E-4F2A-B1A1-ABE7ED474981}" srcOrd="1" destOrd="0" parTransId="{359983DC-505E-4A99-97C1-FA549BDAC11E}" sibTransId="{EEA2DC73-CF23-482C-84F3-FA4D18828083}"/>
    <dgm:cxn modelId="{2F9B1AA8-BE4C-462F-BC66-E520E3B2AE77}" srcId="{F06B99BB-5543-40FB-9298-F39D7C2C7D52}" destId="{1BE2B58C-C3E7-47DC-AD14-A30A71ACDC69}" srcOrd="3" destOrd="0" parTransId="{EA661A67-CF38-491A-8C82-D1234D492B1C}" sibTransId="{0D4A563B-8063-4257-963C-581EBF033DCB}"/>
    <dgm:cxn modelId="{8709C4A9-3E3E-48CA-B195-0C8BD1C2EF5A}" srcId="{F06B99BB-5543-40FB-9298-F39D7C2C7D52}" destId="{67E05699-C72E-42B6-B461-38B78BFDB37F}" srcOrd="0" destOrd="0" parTransId="{249C60B7-2AC9-4FE0-BD89-C3427B123AF9}" sibTransId="{C305089A-C34A-4DB1-8C89-C8587E34C94C}"/>
    <dgm:cxn modelId="{0F8272AF-008C-427B-B10A-76EE42E39A9B}" type="presOf" srcId="{18CAE534-3DC8-4121-8D0B-DEE2275331AF}" destId="{3C23939A-0660-4377-AD3A-0187BEE3FF4F}" srcOrd="0" destOrd="0" presId="urn:microsoft.com/office/officeart/2005/8/layout/radial4"/>
    <dgm:cxn modelId="{DD1AADAF-C80A-47EB-9191-6621D220C3F9}" type="presOf" srcId="{0716996F-F99E-4DBF-8669-ECB5B452ABF9}" destId="{9EB66B56-7892-4D31-A7FB-16F6B768A24B}" srcOrd="0" destOrd="0" presId="urn:microsoft.com/office/officeart/2005/8/layout/radial4"/>
    <dgm:cxn modelId="{C96794B9-2A4B-4A31-AE35-231777EFDF07}" srcId="{F06B99BB-5543-40FB-9298-F39D7C2C7D52}" destId="{DA841F82-9C1D-4809-9018-9A100A846D93}" srcOrd="1" destOrd="0" parTransId="{FFF67DF7-718B-4499-9593-776E133922ED}" sibTransId="{2A1D4E23-E693-4B86-A6D4-6A0B6B799464}"/>
    <dgm:cxn modelId="{469E13BA-C495-4366-9A3A-4A7D109DFE34}" srcId="{67E05699-C72E-42B6-B461-38B78BFDB37F}" destId="{2E1A60B7-A510-4E6D-8406-431992C329B7}" srcOrd="3" destOrd="0" parTransId="{8731789A-431C-4C3C-B921-779FE5A86DB6}" sibTransId="{44D52B16-FE4C-42D1-9E28-726D53B369AB}"/>
    <dgm:cxn modelId="{11CAF1BA-C077-418F-A8A4-7E5DF2BF24F9}" type="presOf" srcId="{5C0A0CE4-236D-4279-8B92-93D530AE7D33}" destId="{81DEF1FC-59E4-491C-A331-1FBDC19B864E}" srcOrd="0" destOrd="0" presId="urn:microsoft.com/office/officeart/2005/8/layout/radial4"/>
    <dgm:cxn modelId="{2C5980BB-3A08-4AD6-98E5-462E8284D5BC}" type="presOf" srcId="{7C1F1690-BBF1-4379-992C-2F7986827DA4}" destId="{7B666B2D-2BA8-432B-8B07-0ED37FD37871}" srcOrd="0" destOrd="0" presId="urn:microsoft.com/office/officeart/2005/8/layout/radial4"/>
    <dgm:cxn modelId="{D726CCBE-ADCA-47BB-9CA8-2833B0D09880}" type="presOf" srcId="{E0CD2289-FB16-42CA-B9C7-A8298B82C8B8}" destId="{4730C37C-BB6F-489F-84EF-6E6FC6111593}" srcOrd="0" destOrd="0" presId="urn:microsoft.com/office/officeart/2005/8/layout/radial4"/>
    <dgm:cxn modelId="{BF305CC2-AB95-490C-89BC-403C24809204}" srcId="{67E05699-C72E-42B6-B461-38B78BFDB37F}" destId="{7C1F1690-BBF1-4379-992C-2F7986827DA4}" srcOrd="0" destOrd="0" parTransId="{01B1ED6D-6A2E-4ACA-A715-3A5643BFAB79}" sibTransId="{C3965C2B-12FA-42F9-838C-FF60B0ACA85F}"/>
    <dgm:cxn modelId="{96DF23CA-132D-472C-B132-6E1A6C921A9F}" type="presOf" srcId="{CD78C445-9A8E-4F2A-B1A1-ABE7ED474981}" destId="{5FCE2006-6F7B-480A-9F4E-22DC5070BAE0}" srcOrd="0" destOrd="0" presId="urn:microsoft.com/office/officeart/2005/8/layout/radial4"/>
    <dgm:cxn modelId="{E47FA1CE-68FA-43DC-8188-0F5A0776B4FC}" type="presOf" srcId="{D33C6C02-0C16-4A3B-9EA0-2A4C6CDCF16E}" destId="{4055C17E-71B2-4929-A114-3ACB7CDA5F8C}" srcOrd="0" destOrd="0" presId="urn:microsoft.com/office/officeart/2005/8/layout/radial4"/>
    <dgm:cxn modelId="{2EB3A1E0-DD18-4A09-9966-D429EEBB3414}" type="presOf" srcId="{ADC5ED89-E225-4A37-AD44-FB5CBC041D55}" destId="{B2A18CD7-2CAB-44D1-AEB3-4BCE9B3DF453}" srcOrd="0" destOrd="0" presId="urn:microsoft.com/office/officeart/2005/8/layout/radial4"/>
    <dgm:cxn modelId="{E108B6E8-28FE-467D-8018-994942A7DD01}" srcId="{67E05699-C72E-42B6-B461-38B78BFDB37F}" destId="{D33C6C02-0C16-4A3B-9EA0-2A4C6CDCF16E}" srcOrd="6" destOrd="0" parTransId="{18CAE534-3DC8-4121-8D0B-DEE2275331AF}" sibTransId="{017CD0AA-4A28-4656-97D0-170B84ADC804}"/>
    <dgm:cxn modelId="{D69A2EE9-E591-4468-B053-BC67F320A989}" type="presOf" srcId="{359983DC-505E-4A99-97C1-FA549BDAC11E}" destId="{062FEC67-6C4E-483D-8B86-048C99D784AF}" srcOrd="0" destOrd="0" presId="urn:microsoft.com/office/officeart/2005/8/layout/radial4"/>
    <dgm:cxn modelId="{5048C0FE-72BD-49E8-8A4F-CC38A79FAF4A}" srcId="{67E05699-C72E-42B6-B461-38B78BFDB37F}" destId="{ADDF66DC-6446-4BD6-B04D-FB88513DE7D4}" srcOrd="2" destOrd="0" parTransId="{5C0A0CE4-236D-4279-8B92-93D530AE7D33}" sibTransId="{4958ED32-64D9-4482-9F0F-43DB688B2924}"/>
    <dgm:cxn modelId="{CA39A3B9-523F-440A-A702-01F8B3AE21C9}" type="presParOf" srcId="{F34EF5D2-E7E1-47E0-A15D-FF235073910B}" destId="{802E91A5-856E-4F10-B980-8FBEC09F936C}" srcOrd="0" destOrd="0" presId="urn:microsoft.com/office/officeart/2005/8/layout/radial4"/>
    <dgm:cxn modelId="{71119538-2038-4194-BE9A-ED8E2624A43A}" type="presParOf" srcId="{F34EF5D2-E7E1-47E0-A15D-FF235073910B}" destId="{85420576-0B2D-424E-817F-58884ABAC0A4}" srcOrd="1" destOrd="0" presId="urn:microsoft.com/office/officeart/2005/8/layout/radial4"/>
    <dgm:cxn modelId="{7483EA9B-0A8E-4ABF-83F1-DEA74BFAD5FA}" type="presParOf" srcId="{F34EF5D2-E7E1-47E0-A15D-FF235073910B}" destId="{7B666B2D-2BA8-432B-8B07-0ED37FD37871}" srcOrd="2" destOrd="0" presId="urn:microsoft.com/office/officeart/2005/8/layout/radial4"/>
    <dgm:cxn modelId="{6C38C00D-70A8-4578-A4FA-37EA238EF2EA}" type="presParOf" srcId="{F34EF5D2-E7E1-47E0-A15D-FF235073910B}" destId="{062FEC67-6C4E-483D-8B86-048C99D784AF}" srcOrd="3" destOrd="0" presId="urn:microsoft.com/office/officeart/2005/8/layout/radial4"/>
    <dgm:cxn modelId="{7D624B72-8FE0-4ABC-99C7-3682003E41B6}" type="presParOf" srcId="{F34EF5D2-E7E1-47E0-A15D-FF235073910B}" destId="{5FCE2006-6F7B-480A-9F4E-22DC5070BAE0}" srcOrd="4" destOrd="0" presId="urn:microsoft.com/office/officeart/2005/8/layout/radial4"/>
    <dgm:cxn modelId="{E493E654-9AA1-44DD-80DC-97FE3F62C7EA}" type="presParOf" srcId="{F34EF5D2-E7E1-47E0-A15D-FF235073910B}" destId="{81DEF1FC-59E4-491C-A331-1FBDC19B864E}" srcOrd="5" destOrd="0" presId="urn:microsoft.com/office/officeart/2005/8/layout/radial4"/>
    <dgm:cxn modelId="{EF69EB94-04C6-403B-9777-048D5023956C}" type="presParOf" srcId="{F34EF5D2-E7E1-47E0-A15D-FF235073910B}" destId="{A6B79C70-E9AB-4BE8-A2A4-117DC4A815DC}" srcOrd="6" destOrd="0" presId="urn:microsoft.com/office/officeart/2005/8/layout/radial4"/>
    <dgm:cxn modelId="{54254C08-712E-4E1F-B4A7-2395B5F30F8E}" type="presParOf" srcId="{F34EF5D2-E7E1-47E0-A15D-FF235073910B}" destId="{6FFDBA19-3F04-4D44-A71A-ACBC148C9166}" srcOrd="7" destOrd="0" presId="urn:microsoft.com/office/officeart/2005/8/layout/radial4"/>
    <dgm:cxn modelId="{EFA0D108-2E90-42CD-BBEB-6D91E2C7AF47}" type="presParOf" srcId="{F34EF5D2-E7E1-47E0-A15D-FF235073910B}" destId="{0F4DC7B8-32CE-48AF-A927-5EA7844B460F}" srcOrd="8" destOrd="0" presId="urn:microsoft.com/office/officeart/2005/8/layout/radial4"/>
    <dgm:cxn modelId="{8B40335C-DF8E-4C4D-AE58-023BA42DA9C2}" type="presParOf" srcId="{F34EF5D2-E7E1-47E0-A15D-FF235073910B}" destId="{B2A18CD7-2CAB-44D1-AEB3-4BCE9B3DF453}" srcOrd="9" destOrd="0" presId="urn:microsoft.com/office/officeart/2005/8/layout/radial4"/>
    <dgm:cxn modelId="{D4F7BECB-69A8-4AAE-AE39-13E2DAB18A6D}" type="presParOf" srcId="{F34EF5D2-E7E1-47E0-A15D-FF235073910B}" destId="{9EB66B56-7892-4D31-A7FB-16F6B768A24B}" srcOrd="10" destOrd="0" presId="urn:microsoft.com/office/officeart/2005/8/layout/radial4"/>
    <dgm:cxn modelId="{EBEAD253-C3DD-41C9-BE3D-4E711053C52D}" type="presParOf" srcId="{F34EF5D2-E7E1-47E0-A15D-FF235073910B}" destId="{4730C37C-BB6F-489F-84EF-6E6FC6111593}" srcOrd="11" destOrd="0" presId="urn:microsoft.com/office/officeart/2005/8/layout/radial4"/>
    <dgm:cxn modelId="{A447222D-A809-4FFE-9A17-621393F9402E}" type="presParOf" srcId="{F34EF5D2-E7E1-47E0-A15D-FF235073910B}" destId="{06FBE11B-ADBB-4665-AEE9-A9A7DF25AD84}" srcOrd="12" destOrd="0" presId="urn:microsoft.com/office/officeart/2005/8/layout/radial4"/>
    <dgm:cxn modelId="{12861649-492C-4455-98A4-3F06450917C2}" type="presParOf" srcId="{F34EF5D2-E7E1-47E0-A15D-FF235073910B}" destId="{3C23939A-0660-4377-AD3A-0187BEE3FF4F}" srcOrd="13" destOrd="0" presId="urn:microsoft.com/office/officeart/2005/8/layout/radial4"/>
    <dgm:cxn modelId="{5CD91245-10B7-48C9-9B1F-68F166C63ECD}" type="presParOf" srcId="{F34EF5D2-E7E1-47E0-A15D-FF235073910B}" destId="{4055C17E-71B2-4929-A114-3ACB7CDA5F8C}" srcOrd="14"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82170F-12ED-4010-BBD6-3334F6A1FFE0}"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lv-LV"/>
        </a:p>
      </dgm:t>
    </dgm:pt>
    <dgm:pt modelId="{8072EE84-5BC0-45B9-AF4A-AE7FE847B624}">
      <dgm:prSet phldrT="[Text]"/>
      <dgm:spPr>
        <a:solidFill>
          <a:srgbClr val="31859C"/>
        </a:solidFill>
        <a:ln>
          <a:solidFill>
            <a:srgbClr val="FF0000"/>
          </a:solidFill>
          <a:prstDash val="dash"/>
        </a:ln>
        <a:effectLst>
          <a:outerShdw blurRad="50800" dist="38100" dir="2700000" algn="tl" rotWithShape="0">
            <a:prstClr val="black">
              <a:alpha val="40000"/>
            </a:prstClr>
          </a:outerShdw>
        </a:effectLst>
      </dgm:spPr>
      <dgm:t>
        <a:bodyPr/>
        <a:lstStyle/>
        <a:p>
          <a:r>
            <a:rPr lang="lv-LV" b="1">
              <a:solidFill>
                <a:schemeClr val="bg1"/>
              </a:solidFill>
              <a:latin typeface="Verdana" panose="020B0604030504040204" pitchFamily="34" charset="0"/>
              <a:ea typeface="Verdana" panose="020B0604030504040204" pitchFamily="34" charset="0"/>
              <a:cs typeface="Verdana" panose="020B0604030504040204" pitchFamily="34" charset="0"/>
            </a:rPr>
            <a:t>Nacionālais enerģētikas un klimata plāns 2021.-2030.gadam</a:t>
          </a:r>
        </a:p>
      </dgm:t>
    </dgm:pt>
    <dgm:pt modelId="{CF24D1C1-9E28-4C4D-8FDD-721A71032725}" type="parTrans" cxnId="{4685A8E1-A20D-412B-AD87-298887E43548}">
      <dgm:prSet/>
      <dgm:spPr/>
      <dgm:t>
        <a:bodyPr/>
        <a:lstStyle/>
        <a:p>
          <a:endParaRPr lang="lv-LV">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84D0403B-0771-4915-992D-D1483D4C7CA6}" type="sibTrans" cxnId="{4685A8E1-A20D-412B-AD87-298887E43548}">
      <dgm:prSet/>
      <dgm:spPr/>
      <dgm:t>
        <a:bodyPr/>
        <a:lstStyle/>
        <a:p>
          <a:endParaRPr lang="lv-LV">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39D44987-0CA3-4683-BBAF-89A19EE2C077}">
      <dgm:prSet phldrT="[Text]"/>
      <dgm:spPr>
        <a:solidFill>
          <a:srgbClr val="31859C"/>
        </a:solidFill>
        <a:ln>
          <a:solidFill>
            <a:srgbClr val="31859C"/>
          </a:solidFill>
        </a:ln>
        <a:effectLst>
          <a:outerShdw blurRad="50800" dist="38100" dir="2700000" algn="tl" rotWithShape="0">
            <a:prstClr val="black">
              <a:alpha val="40000"/>
            </a:prstClr>
          </a:outerShdw>
        </a:effectLst>
      </dgm:spPr>
      <dgm:t>
        <a:bodyPr/>
        <a:lstStyle/>
        <a:p>
          <a:r>
            <a:rPr lang="lv-LV" b="1">
              <a:solidFill>
                <a:schemeClr val="bg1"/>
              </a:solidFill>
              <a:latin typeface="Verdana" panose="020B0604030504040204" pitchFamily="34" charset="0"/>
              <a:ea typeface="Verdana" panose="020B0604030504040204" pitchFamily="34" charset="0"/>
              <a:cs typeface="Verdana" panose="020B0604030504040204" pitchFamily="34" charset="0"/>
            </a:rPr>
            <a:t>Latvijas Ilgtermiņa attīstības stratēģija 2030.gadam</a:t>
          </a:r>
        </a:p>
      </dgm:t>
    </dgm:pt>
    <dgm:pt modelId="{3D83C8EB-FABF-4CA3-A6A4-E9E7CEE797CE}" type="parTrans" cxnId="{68625C4A-A1CE-4062-9DBF-724AA8906638}">
      <dgm:prSet/>
      <dgm:spPr/>
      <dgm:t>
        <a:bodyPr/>
        <a:lstStyle/>
        <a:p>
          <a:endParaRPr lang="lv-LV">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7C3571CF-25F3-4B1A-9AD0-84B721AC1916}" type="sibTrans" cxnId="{68625C4A-A1CE-4062-9DBF-724AA8906638}">
      <dgm:prSet/>
      <dgm:spPr/>
      <dgm:t>
        <a:bodyPr/>
        <a:lstStyle/>
        <a:p>
          <a:endParaRPr lang="lv-LV">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7C9C1500-4031-4A50-B224-52693DC949A0}">
      <dgm:prSet phldrT="[Text]"/>
      <dgm:spPr>
        <a:solidFill>
          <a:srgbClr val="31859C"/>
        </a:solidFill>
        <a:ln>
          <a:solidFill>
            <a:srgbClr val="31859C"/>
          </a:solidFill>
        </a:ln>
        <a:effectLst>
          <a:outerShdw blurRad="50800" dist="38100" dir="2700000" algn="tl" rotWithShape="0">
            <a:prstClr val="black">
              <a:alpha val="40000"/>
            </a:prstClr>
          </a:outerShdw>
        </a:effectLst>
      </dgm:spPr>
      <dgm:t>
        <a:bodyPr/>
        <a:lstStyle/>
        <a:p>
          <a:r>
            <a:rPr lang="lv-LV">
              <a:solidFill>
                <a:schemeClr val="bg1"/>
              </a:solidFill>
              <a:latin typeface="Verdana" panose="020B0604030504040204" pitchFamily="34" charset="0"/>
              <a:ea typeface="Verdana" panose="020B0604030504040204" pitchFamily="34" charset="0"/>
              <a:cs typeface="Verdana" panose="020B0604030504040204" pitchFamily="34" charset="0"/>
            </a:rPr>
            <a:t>NAP 2020</a:t>
          </a:r>
        </a:p>
      </dgm:t>
    </dgm:pt>
    <dgm:pt modelId="{54FCD4EC-F6EC-470C-8EED-0B17A5082304}" type="parTrans" cxnId="{C1F35C23-6275-4CCA-86EA-A3268EAA0A5B}">
      <dgm:prSet/>
      <dgm:spPr/>
      <dgm:t>
        <a:bodyPr/>
        <a:lstStyle/>
        <a:p>
          <a:endParaRPr lang="lv-LV">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3CE0328C-989D-4814-B75E-AA9FBC8F6257}" type="sibTrans" cxnId="{C1F35C23-6275-4CCA-86EA-A3268EAA0A5B}">
      <dgm:prSet/>
      <dgm:spPr/>
      <dgm:t>
        <a:bodyPr/>
        <a:lstStyle/>
        <a:p>
          <a:endParaRPr lang="lv-LV">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B8C5A3F-E7F6-4685-BA46-E550680F1B9B}">
      <dgm:prSet phldrT="[Text]"/>
      <dgm:spPr>
        <a:solidFill>
          <a:srgbClr val="31859C"/>
        </a:solidFill>
        <a:ln>
          <a:solidFill>
            <a:srgbClr val="FF0000"/>
          </a:solidFill>
          <a:prstDash val="dash"/>
        </a:ln>
        <a:effectLst>
          <a:outerShdw blurRad="50800" dist="38100" dir="2700000" algn="tl" rotWithShape="0">
            <a:prstClr val="black">
              <a:alpha val="40000"/>
            </a:prstClr>
          </a:outerShdw>
        </a:effectLst>
      </dgm:spPr>
      <dgm:t>
        <a:bodyPr/>
        <a:lstStyle/>
        <a:p>
          <a:r>
            <a:rPr lang="lv-LV" b="1">
              <a:solidFill>
                <a:schemeClr val="bg1"/>
              </a:solidFill>
              <a:latin typeface="Verdana" panose="020B0604030504040204" pitchFamily="34" charset="0"/>
              <a:ea typeface="Verdana" panose="020B0604030504040204" pitchFamily="34" charset="0"/>
              <a:cs typeface="Verdana" panose="020B0604030504040204" pitchFamily="34" charset="0"/>
            </a:rPr>
            <a:t>NAP 2021.-2027.g.</a:t>
          </a:r>
        </a:p>
      </dgm:t>
    </dgm:pt>
    <dgm:pt modelId="{4A850B9F-7B44-471D-AFAA-29C2AEDF244F}" type="parTrans" cxnId="{E2E70E4D-7A42-4613-8E21-D15D2ABFD62A}">
      <dgm:prSet/>
      <dgm:spPr/>
      <dgm:t>
        <a:bodyPr/>
        <a:lstStyle/>
        <a:p>
          <a:endParaRPr lang="lv-LV">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AD7257BF-5328-473E-82A1-B9C96959CCBD}" type="sibTrans" cxnId="{E2E70E4D-7A42-4613-8E21-D15D2ABFD62A}">
      <dgm:prSet/>
      <dgm:spPr/>
      <dgm:t>
        <a:bodyPr/>
        <a:lstStyle/>
        <a:p>
          <a:endParaRPr lang="lv-LV">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9D5EBB1-7BEB-43C2-A628-B2D52AB43503}">
      <dgm:prSet phldrT="[Text]"/>
      <dgm:spPr>
        <a:solidFill>
          <a:srgbClr val="31859C"/>
        </a:solidFill>
        <a:ln>
          <a:solidFill>
            <a:srgbClr val="31859C"/>
          </a:solidFill>
        </a:ln>
        <a:effectLst>
          <a:outerShdw blurRad="50800" dist="38100" dir="2700000" algn="tl" rotWithShape="0">
            <a:prstClr val="black">
              <a:alpha val="40000"/>
            </a:prstClr>
          </a:outerShdw>
        </a:effectLst>
      </dgm:spPr>
      <dgm:t>
        <a:bodyPr/>
        <a:lstStyle/>
        <a:p>
          <a:r>
            <a:rPr lang="lv-LV" i="1">
              <a:solidFill>
                <a:schemeClr val="bg1"/>
              </a:solidFill>
              <a:latin typeface="Verdana" panose="020B0604030504040204" pitchFamily="34" charset="0"/>
              <a:ea typeface="Verdana" panose="020B0604030504040204" pitchFamily="34" charset="0"/>
              <a:cs typeface="Verdana" panose="020B0604030504040204" pitchFamily="34" charset="0"/>
            </a:rPr>
            <a:t>Latvijas Enerģētikas ilgtermiņa stratēģija 2030.gadam</a:t>
          </a:r>
        </a:p>
      </dgm:t>
    </dgm:pt>
    <dgm:pt modelId="{1419C826-5BA7-46C1-8678-E9FD3E5C9E54}" type="parTrans" cxnId="{28B17A42-B675-4D0D-B5D7-E370FC935BC7}">
      <dgm:prSet/>
      <dgm:spPr/>
      <dgm:t>
        <a:bodyPr/>
        <a:lstStyle/>
        <a:p>
          <a:endParaRPr lang="lv-LV">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D5EB6E1F-8DF1-4A33-B3F7-4D118F0D9F2E}" type="sibTrans" cxnId="{28B17A42-B675-4D0D-B5D7-E370FC935BC7}">
      <dgm:prSet/>
      <dgm:spPr/>
      <dgm:t>
        <a:bodyPr/>
        <a:lstStyle/>
        <a:p>
          <a:endParaRPr lang="lv-LV">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7EB68D7C-1248-4F65-AFFD-9E35E760A35A}">
      <dgm:prSet phldrT="[Text]"/>
      <dgm:spPr>
        <a:solidFill>
          <a:srgbClr val="31859C"/>
        </a:solidFill>
        <a:ln>
          <a:solidFill>
            <a:srgbClr val="31859C"/>
          </a:solidFill>
        </a:ln>
        <a:effectLst>
          <a:outerShdw blurRad="50800" dist="38100" dir="2700000" algn="tl" rotWithShape="0">
            <a:prstClr val="black">
              <a:alpha val="40000"/>
            </a:prstClr>
          </a:outerShdw>
        </a:effectLst>
      </dgm:spPr>
      <dgm:t>
        <a:bodyPr/>
        <a:lstStyle/>
        <a:p>
          <a:r>
            <a:rPr lang="lv-LV">
              <a:solidFill>
                <a:schemeClr val="bg1"/>
              </a:solidFill>
              <a:latin typeface="Verdana" panose="020B0604030504040204" pitchFamily="34" charset="0"/>
              <a:ea typeface="Verdana" panose="020B0604030504040204" pitchFamily="34" charset="0"/>
              <a:cs typeface="Verdana" panose="020B0604030504040204" pitchFamily="34" charset="0"/>
            </a:rPr>
            <a:t>Enerģētikas attīstības pamatnostādnes 2016.–2020.gadam</a:t>
          </a:r>
        </a:p>
      </dgm:t>
    </dgm:pt>
    <dgm:pt modelId="{AB9732E1-8E9D-448A-8045-5ABF5A7B9D5A}" type="parTrans" cxnId="{415186B9-317D-45C9-9868-92E141380642}">
      <dgm:prSet/>
      <dgm:spPr/>
      <dgm:t>
        <a:bodyPr/>
        <a:lstStyle/>
        <a:p>
          <a:endParaRPr lang="lv-LV">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489880E-744C-4E6A-B846-0A6E4981B431}" type="sibTrans" cxnId="{415186B9-317D-45C9-9868-92E141380642}">
      <dgm:prSet/>
      <dgm:spPr/>
      <dgm:t>
        <a:bodyPr/>
        <a:lstStyle/>
        <a:p>
          <a:endParaRPr lang="lv-LV">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283E9F15-84AA-4838-8176-C12B74F4A3F2}">
      <dgm:prSet phldrT="[Text]" custT="1"/>
      <dgm:spPr>
        <a:solidFill>
          <a:srgbClr val="31859C"/>
        </a:solidFill>
        <a:ln>
          <a:solidFill>
            <a:srgbClr val="31859C"/>
          </a:solidFill>
        </a:ln>
        <a:effectLst>
          <a:outerShdw blurRad="50800" dist="38100" dir="2700000" algn="tl" rotWithShape="0">
            <a:prstClr val="black">
              <a:alpha val="40000"/>
            </a:prstClr>
          </a:outerShdw>
        </a:effectLst>
      </dgm:spPr>
      <dgm:t>
        <a:bodyPr/>
        <a:lstStyle/>
        <a:p>
          <a:r>
            <a:rPr lang="lv-LV" sz="1200">
              <a:solidFill>
                <a:schemeClr val="bg1"/>
              </a:solidFill>
              <a:latin typeface="Verdana" panose="020B0604030504040204" pitchFamily="34" charset="0"/>
              <a:ea typeface="Verdana" panose="020B0604030504040204" pitchFamily="34" charset="0"/>
              <a:cs typeface="Verdana" panose="020B0604030504040204" pitchFamily="34" charset="0"/>
            </a:rPr>
            <a:t>Energoefektivitātes politikas alternatīvo pasākumu plāns</a:t>
          </a:r>
        </a:p>
      </dgm:t>
    </dgm:pt>
    <dgm:pt modelId="{A91CF458-24FA-4358-9CC5-4B340245FB67}" type="parTrans" cxnId="{F8823345-913F-4D31-8C93-A85DEF826750}">
      <dgm:prSet/>
      <dgm:spPr/>
      <dgm:t>
        <a:bodyPr/>
        <a:lstStyle/>
        <a:p>
          <a:endParaRPr lang="lv-LV">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2C4F57F6-6648-4A56-AE2D-B8E0A7F2998A}" type="sibTrans" cxnId="{F8823345-913F-4D31-8C93-A85DEF826750}">
      <dgm:prSet/>
      <dgm:spPr/>
      <dgm:t>
        <a:bodyPr/>
        <a:lstStyle/>
        <a:p>
          <a:endParaRPr lang="lv-LV">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CFE2AB97-2EB8-4535-A9B2-44E063D76277}">
      <dgm:prSet phldrT="[Text]" custT="1"/>
      <dgm:spPr>
        <a:solidFill>
          <a:srgbClr val="31859C"/>
        </a:solidFill>
        <a:ln>
          <a:solidFill>
            <a:srgbClr val="31859C"/>
          </a:solidFill>
        </a:ln>
        <a:effectLst>
          <a:outerShdw blurRad="50800" dist="38100" dir="2700000" algn="tl" rotWithShape="0">
            <a:prstClr val="black">
              <a:alpha val="40000"/>
            </a:prstClr>
          </a:outerShdw>
        </a:effectLst>
      </dgm:spPr>
      <dgm:t>
        <a:bodyPr/>
        <a:lstStyle/>
        <a:p>
          <a:r>
            <a:rPr lang="lv-LV" sz="1200" b="0" i="0">
              <a:solidFill>
                <a:schemeClr val="bg1"/>
              </a:solidFill>
              <a:latin typeface="Verdana" panose="020B0604030504040204" pitchFamily="34" charset="0"/>
              <a:ea typeface="Verdana" panose="020B0604030504040204" pitchFamily="34" charset="0"/>
              <a:cs typeface="Verdana" panose="020B0604030504040204" pitchFamily="34" charset="0"/>
            </a:rPr>
            <a:t>Par atjaunojamo energoresursu izmantošanu transporta sektorā</a:t>
          </a:r>
          <a:endParaRPr lang="lv-LV" sz="1200" b="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097C8FE0-DEAE-4641-8E72-40B66F22D808}" type="parTrans" cxnId="{20822F48-C554-4140-9451-23806E4A6AF0}">
      <dgm:prSet/>
      <dgm:spPr/>
      <dgm:t>
        <a:bodyPr/>
        <a:lstStyle/>
        <a:p>
          <a:endParaRPr lang="lv-LV">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16CFCBF9-3D9A-42C9-8FC8-3F8B2526A2EA}" type="sibTrans" cxnId="{20822F48-C554-4140-9451-23806E4A6AF0}">
      <dgm:prSet/>
      <dgm:spPr/>
      <dgm:t>
        <a:bodyPr/>
        <a:lstStyle/>
        <a:p>
          <a:endParaRPr lang="lv-LV">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E0A2DD47-CC92-4F3A-9104-3367181EC981}">
      <dgm:prSet phldrT="[Text]" custT="1"/>
      <dgm:spPr>
        <a:solidFill>
          <a:srgbClr val="31859C"/>
        </a:solidFill>
        <a:ln>
          <a:solidFill>
            <a:srgbClr val="31859C"/>
          </a:solidFill>
        </a:ln>
        <a:effectLst>
          <a:outerShdw blurRad="50800" dist="38100" dir="2700000" algn="tl" rotWithShape="0">
            <a:prstClr val="black">
              <a:alpha val="40000"/>
            </a:prstClr>
          </a:outerShdw>
        </a:effectLst>
      </dgm:spPr>
      <dgm:t>
        <a:bodyPr/>
        <a:lstStyle/>
        <a:p>
          <a:r>
            <a:rPr lang="lv-LV" sz="1200">
              <a:solidFill>
                <a:schemeClr val="bg1"/>
              </a:solidFill>
              <a:latin typeface="Verdana" panose="020B0604030504040204" pitchFamily="34" charset="0"/>
              <a:ea typeface="Verdana" panose="020B0604030504040204" pitchFamily="34" charset="0"/>
              <a:cs typeface="Verdana" panose="020B0604030504040204" pitchFamily="34" charset="0"/>
            </a:rPr>
            <a:t>Koncepcija par energoefektivitāti prasību pārņemšanu</a:t>
          </a:r>
        </a:p>
      </dgm:t>
    </dgm:pt>
    <dgm:pt modelId="{510BF883-0C3B-48B5-B97D-A7D897800121}" type="sibTrans" cxnId="{2B0EDFA8-48D0-447D-A752-13E824FAA590}">
      <dgm:prSet/>
      <dgm:spPr/>
      <dgm:t>
        <a:bodyPr/>
        <a:lstStyle/>
        <a:p>
          <a:endParaRPr lang="lv-LV">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C36B74E5-C8CF-4202-8EBA-9BF7F994DC39}" type="parTrans" cxnId="{2B0EDFA8-48D0-447D-A752-13E824FAA590}">
      <dgm:prSet/>
      <dgm:spPr/>
      <dgm:t>
        <a:bodyPr/>
        <a:lstStyle/>
        <a:p>
          <a:endParaRPr lang="lv-LV">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FD41E516-7D39-4EAE-BC57-61EE17E44FC6}" type="pres">
      <dgm:prSet presAssocID="{F782170F-12ED-4010-BBD6-3334F6A1FFE0}" presName="hierChild1" presStyleCnt="0">
        <dgm:presLayoutVars>
          <dgm:orgChart val="1"/>
          <dgm:chPref val="1"/>
          <dgm:dir/>
          <dgm:animOne val="branch"/>
          <dgm:animLvl val="lvl"/>
          <dgm:resizeHandles/>
        </dgm:presLayoutVars>
      </dgm:prSet>
      <dgm:spPr/>
    </dgm:pt>
    <dgm:pt modelId="{42E0BF2C-CC59-48BF-8ECE-D43A82C429FA}" type="pres">
      <dgm:prSet presAssocID="{39D44987-0CA3-4683-BBAF-89A19EE2C077}" presName="hierRoot1" presStyleCnt="0">
        <dgm:presLayoutVars>
          <dgm:hierBranch val="init"/>
        </dgm:presLayoutVars>
      </dgm:prSet>
      <dgm:spPr/>
    </dgm:pt>
    <dgm:pt modelId="{F920BE58-7BFD-4BD1-B96C-DB735BED5575}" type="pres">
      <dgm:prSet presAssocID="{39D44987-0CA3-4683-BBAF-89A19EE2C077}" presName="rootComposite1" presStyleCnt="0"/>
      <dgm:spPr/>
    </dgm:pt>
    <dgm:pt modelId="{88E32112-21A5-43FB-9251-01D6603A3104}" type="pres">
      <dgm:prSet presAssocID="{39D44987-0CA3-4683-BBAF-89A19EE2C077}" presName="rootText1" presStyleLbl="node0" presStyleIdx="0" presStyleCnt="2" custScaleX="224340" custLinFactNeighborX="-40532" custLinFactNeighborY="1458">
        <dgm:presLayoutVars>
          <dgm:chPref val="3"/>
        </dgm:presLayoutVars>
      </dgm:prSet>
      <dgm:spPr>
        <a:prstGeom prst="roundRect">
          <a:avLst/>
        </a:prstGeom>
      </dgm:spPr>
    </dgm:pt>
    <dgm:pt modelId="{63B73CF2-1C23-4185-BF02-8A7F50B5379B}" type="pres">
      <dgm:prSet presAssocID="{39D44987-0CA3-4683-BBAF-89A19EE2C077}" presName="rootConnector1" presStyleLbl="node1" presStyleIdx="0" presStyleCnt="0"/>
      <dgm:spPr/>
    </dgm:pt>
    <dgm:pt modelId="{43A13E6F-2C04-413A-AF09-DD862B0B467A}" type="pres">
      <dgm:prSet presAssocID="{39D44987-0CA3-4683-BBAF-89A19EE2C077}" presName="hierChild2" presStyleCnt="0"/>
      <dgm:spPr/>
    </dgm:pt>
    <dgm:pt modelId="{80EED4F5-3B54-4124-8389-1524805EF564}" type="pres">
      <dgm:prSet presAssocID="{54FCD4EC-F6EC-470C-8EED-0B17A5082304}" presName="Name37" presStyleLbl="parChTrans1D2" presStyleIdx="0" presStyleCnt="4"/>
      <dgm:spPr/>
    </dgm:pt>
    <dgm:pt modelId="{63A79A9B-5298-4B6C-A814-488961A2C770}" type="pres">
      <dgm:prSet presAssocID="{7C9C1500-4031-4A50-B224-52693DC949A0}" presName="hierRoot2" presStyleCnt="0">
        <dgm:presLayoutVars>
          <dgm:hierBranch val="init"/>
        </dgm:presLayoutVars>
      </dgm:prSet>
      <dgm:spPr/>
    </dgm:pt>
    <dgm:pt modelId="{30CC4E1E-27F8-47D1-AC61-2357F34F0FBD}" type="pres">
      <dgm:prSet presAssocID="{7C9C1500-4031-4A50-B224-52693DC949A0}" presName="rootComposite" presStyleCnt="0"/>
      <dgm:spPr/>
    </dgm:pt>
    <dgm:pt modelId="{8F903B2D-816D-4FB5-BEB9-6BC3910DC19D}" type="pres">
      <dgm:prSet presAssocID="{7C9C1500-4031-4A50-B224-52693DC949A0}" presName="rootText" presStyleLbl="node2" presStyleIdx="0" presStyleCnt="4" custScaleY="94714" custLinFactNeighborX="-44055" custLinFactNeighborY="15790">
        <dgm:presLayoutVars>
          <dgm:chPref val="3"/>
        </dgm:presLayoutVars>
      </dgm:prSet>
      <dgm:spPr>
        <a:prstGeom prst="roundRect">
          <a:avLst/>
        </a:prstGeom>
      </dgm:spPr>
    </dgm:pt>
    <dgm:pt modelId="{A60F7DC3-88CE-4DEA-A9AC-1C05344CD591}" type="pres">
      <dgm:prSet presAssocID="{7C9C1500-4031-4A50-B224-52693DC949A0}" presName="rootConnector" presStyleLbl="node2" presStyleIdx="0" presStyleCnt="4"/>
      <dgm:spPr/>
    </dgm:pt>
    <dgm:pt modelId="{8A75929E-9254-4C33-A4D3-BF39CD81A0C5}" type="pres">
      <dgm:prSet presAssocID="{7C9C1500-4031-4A50-B224-52693DC949A0}" presName="hierChild4" presStyleCnt="0"/>
      <dgm:spPr/>
    </dgm:pt>
    <dgm:pt modelId="{7E565102-6BC4-4878-84A8-B7D620B53097}" type="pres">
      <dgm:prSet presAssocID="{7C9C1500-4031-4A50-B224-52693DC949A0}" presName="hierChild5" presStyleCnt="0"/>
      <dgm:spPr/>
    </dgm:pt>
    <dgm:pt modelId="{4D033AF5-3893-4DBA-AF8A-621350F6A498}" type="pres">
      <dgm:prSet presAssocID="{4A850B9F-7B44-471D-AFAA-29C2AEDF244F}" presName="Name37" presStyleLbl="parChTrans1D2" presStyleIdx="1" presStyleCnt="4"/>
      <dgm:spPr/>
    </dgm:pt>
    <dgm:pt modelId="{6A813C7C-2A30-4A75-99E2-A02997FCC480}" type="pres">
      <dgm:prSet presAssocID="{5B8C5A3F-E7F6-4685-BA46-E550680F1B9B}" presName="hierRoot2" presStyleCnt="0">
        <dgm:presLayoutVars>
          <dgm:hierBranch val="init"/>
        </dgm:presLayoutVars>
      </dgm:prSet>
      <dgm:spPr/>
    </dgm:pt>
    <dgm:pt modelId="{FC38CE5A-67EA-40DF-9DE3-D3D800B93AB8}" type="pres">
      <dgm:prSet presAssocID="{5B8C5A3F-E7F6-4685-BA46-E550680F1B9B}" presName="rootComposite" presStyleCnt="0"/>
      <dgm:spPr/>
    </dgm:pt>
    <dgm:pt modelId="{199670ED-F7F6-4315-9F62-0EAF660A68EF}" type="pres">
      <dgm:prSet presAssocID="{5B8C5A3F-E7F6-4685-BA46-E550680F1B9B}" presName="rootText" presStyleLbl="node2" presStyleIdx="1" presStyleCnt="4" custLinFactNeighborX="-43211" custLinFactNeighborY="15095">
        <dgm:presLayoutVars>
          <dgm:chPref val="3"/>
        </dgm:presLayoutVars>
      </dgm:prSet>
      <dgm:spPr>
        <a:prstGeom prst="roundRect">
          <a:avLst/>
        </a:prstGeom>
      </dgm:spPr>
    </dgm:pt>
    <dgm:pt modelId="{844EC3C4-D4A9-42A6-AEA7-B3BD51A852AE}" type="pres">
      <dgm:prSet presAssocID="{5B8C5A3F-E7F6-4685-BA46-E550680F1B9B}" presName="rootConnector" presStyleLbl="node2" presStyleIdx="1" presStyleCnt="4"/>
      <dgm:spPr/>
    </dgm:pt>
    <dgm:pt modelId="{93335C33-17D2-4150-B50B-0ADFBFC83A0F}" type="pres">
      <dgm:prSet presAssocID="{5B8C5A3F-E7F6-4685-BA46-E550680F1B9B}" presName="hierChild4" presStyleCnt="0"/>
      <dgm:spPr/>
    </dgm:pt>
    <dgm:pt modelId="{48579316-938E-43A8-9785-AA9411E50E84}" type="pres">
      <dgm:prSet presAssocID="{5B8C5A3F-E7F6-4685-BA46-E550680F1B9B}" presName="hierChild5" presStyleCnt="0"/>
      <dgm:spPr/>
    </dgm:pt>
    <dgm:pt modelId="{970BF3B2-5C76-4172-B5BD-B526B9620873}" type="pres">
      <dgm:prSet presAssocID="{39D44987-0CA3-4683-BBAF-89A19EE2C077}" presName="hierChild3" presStyleCnt="0"/>
      <dgm:spPr/>
    </dgm:pt>
    <dgm:pt modelId="{AEA7486C-2604-4F7B-802B-E818F0253C63}" type="pres">
      <dgm:prSet presAssocID="{59D5EBB1-7BEB-43C2-A628-B2D52AB43503}" presName="hierRoot1" presStyleCnt="0">
        <dgm:presLayoutVars>
          <dgm:hierBranch val="init"/>
        </dgm:presLayoutVars>
      </dgm:prSet>
      <dgm:spPr/>
    </dgm:pt>
    <dgm:pt modelId="{6C70FF38-CC0B-4D2C-8BCD-C10452468B4A}" type="pres">
      <dgm:prSet presAssocID="{59D5EBB1-7BEB-43C2-A628-B2D52AB43503}" presName="rootComposite1" presStyleCnt="0"/>
      <dgm:spPr/>
    </dgm:pt>
    <dgm:pt modelId="{42141CE8-2850-45FD-8BE5-B2131372A757}" type="pres">
      <dgm:prSet presAssocID="{59D5EBB1-7BEB-43C2-A628-B2D52AB43503}" presName="rootText1" presStyleLbl="node0" presStyleIdx="1" presStyleCnt="2" custScaleX="239842" custScaleY="98292" custLinFactNeighborX="-3099" custLinFactNeighborY="-90154">
        <dgm:presLayoutVars>
          <dgm:chPref val="3"/>
        </dgm:presLayoutVars>
      </dgm:prSet>
      <dgm:spPr>
        <a:prstGeom prst="roundRect">
          <a:avLst/>
        </a:prstGeom>
      </dgm:spPr>
    </dgm:pt>
    <dgm:pt modelId="{BB554C38-89F7-46D2-A13C-669DDF80E34D}" type="pres">
      <dgm:prSet presAssocID="{59D5EBB1-7BEB-43C2-A628-B2D52AB43503}" presName="rootConnector1" presStyleLbl="node1" presStyleIdx="0" presStyleCnt="0"/>
      <dgm:spPr/>
    </dgm:pt>
    <dgm:pt modelId="{AF187488-B1C8-44D7-A10A-3C3FEB731FAB}" type="pres">
      <dgm:prSet presAssocID="{59D5EBB1-7BEB-43C2-A628-B2D52AB43503}" presName="hierChild2" presStyleCnt="0"/>
      <dgm:spPr/>
    </dgm:pt>
    <dgm:pt modelId="{9EB3DEA8-85FF-402A-B218-5D884FB22470}" type="pres">
      <dgm:prSet presAssocID="{AB9732E1-8E9D-448A-8045-5ABF5A7B9D5A}" presName="Name37" presStyleLbl="parChTrans1D2" presStyleIdx="2" presStyleCnt="4"/>
      <dgm:spPr/>
    </dgm:pt>
    <dgm:pt modelId="{A1E5D43D-76DC-441C-B022-4F8E5674B8CB}" type="pres">
      <dgm:prSet presAssocID="{7EB68D7C-1248-4F65-AFFD-9E35E760A35A}" presName="hierRoot2" presStyleCnt="0">
        <dgm:presLayoutVars>
          <dgm:hierBranch val="init"/>
        </dgm:presLayoutVars>
      </dgm:prSet>
      <dgm:spPr/>
    </dgm:pt>
    <dgm:pt modelId="{25EDC43A-F046-4D00-BB68-9B6855CF3BB7}" type="pres">
      <dgm:prSet presAssocID="{7EB68D7C-1248-4F65-AFFD-9E35E760A35A}" presName="rootComposite" presStyleCnt="0"/>
      <dgm:spPr/>
    </dgm:pt>
    <dgm:pt modelId="{F8076711-B7B2-4401-8849-A99B2661ED24}" type="pres">
      <dgm:prSet presAssocID="{7EB68D7C-1248-4F65-AFFD-9E35E760A35A}" presName="rootText" presStyleLbl="node2" presStyleIdx="2" presStyleCnt="4" custLinFactNeighborX="-10119" custLinFactNeighborY="22000">
        <dgm:presLayoutVars>
          <dgm:chPref val="3"/>
        </dgm:presLayoutVars>
      </dgm:prSet>
      <dgm:spPr>
        <a:prstGeom prst="roundRect">
          <a:avLst/>
        </a:prstGeom>
      </dgm:spPr>
    </dgm:pt>
    <dgm:pt modelId="{066FB1BA-7D90-4769-BED5-A4BC11A1D7EB}" type="pres">
      <dgm:prSet presAssocID="{7EB68D7C-1248-4F65-AFFD-9E35E760A35A}" presName="rootConnector" presStyleLbl="node2" presStyleIdx="2" presStyleCnt="4"/>
      <dgm:spPr/>
    </dgm:pt>
    <dgm:pt modelId="{FA90B12C-6DCC-43AE-88ED-67DD8A2C665F}" type="pres">
      <dgm:prSet presAssocID="{7EB68D7C-1248-4F65-AFFD-9E35E760A35A}" presName="hierChild4" presStyleCnt="0"/>
      <dgm:spPr/>
    </dgm:pt>
    <dgm:pt modelId="{FEBF838F-D0B0-4A0F-B2E9-619E479A4B83}" type="pres">
      <dgm:prSet presAssocID="{C36B74E5-C8CF-4202-8EBA-9BF7F994DC39}" presName="Name37" presStyleLbl="parChTrans1D3" presStyleIdx="0" presStyleCnt="3"/>
      <dgm:spPr/>
    </dgm:pt>
    <dgm:pt modelId="{95D40196-2EC7-4EC2-8649-69189566D256}" type="pres">
      <dgm:prSet presAssocID="{E0A2DD47-CC92-4F3A-9104-3367181EC981}" presName="hierRoot2" presStyleCnt="0">
        <dgm:presLayoutVars>
          <dgm:hierBranch val="init"/>
        </dgm:presLayoutVars>
      </dgm:prSet>
      <dgm:spPr/>
    </dgm:pt>
    <dgm:pt modelId="{419B4706-5629-4E1D-8482-1C88B4A14F10}" type="pres">
      <dgm:prSet presAssocID="{E0A2DD47-CC92-4F3A-9104-3367181EC981}" presName="rootComposite" presStyleCnt="0"/>
      <dgm:spPr/>
    </dgm:pt>
    <dgm:pt modelId="{D2ED3C01-0478-496E-A155-834C4C2A4697}" type="pres">
      <dgm:prSet presAssocID="{E0A2DD47-CC92-4F3A-9104-3367181EC981}" presName="rootText" presStyleLbl="node3" presStyleIdx="0" presStyleCnt="3" custScaleX="157612" custScaleY="63345" custLinFactNeighborX="-9819" custLinFactNeighborY="17356">
        <dgm:presLayoutVars>
          <dgm:chPref val="3"/>
        </dgm:presLayoutVars>
      </dgm:prSet>
      <dgm:spPr>
        <a:prstGeom prst="roundRect">
          <a:avLst/>
        </a:prstGeom>
      </dgm:spPr>
    </dgm:pt>
    <dgm:pt modelId="{4BC68AE0-B678-48BA-974C-E70E0C857292}" type="pres">
      <dgm:prSet presAssocID="{E0A2DD47-CC92-4F3A-9104-3367181EC981}" presName="rootConnector" presStyleLbl="node3" presStyleIdx="0" presStyleCnt="3"/>
      <dgm:spPr/>
    </dgm:pt>
    <dgm:pt modelId="{B24F5428-0C60-496E-B9A3-3E7AA7FB1B9C}" type="pres">
      <dgm:prSet presAssocID="{E0A2DD47-CC92-4F3A-9104-3367181EC981}" presName="hierChild4" presStyleCnt="0"/>
      <dgm:spPr/>
    </dgm:pt>
    <dgm:pt modelId="{961C6A0B-F0BA-4F9C-9C3B-E788D3045F6D}" type="pres">
      <dgm:prSet presAssocID="{E0A2DD47-CC92-4F3A-9104-3367181EC981}" presName="hierChild5" presStyleCnt="0"/>
      <dgm:spPr/>
    </dgm:pt>
    <dgm:pt modelId="{6830EE46-FCFB-45FB-8DBA-AFBCFEEA8FF8}" type="pres">
      <dgm:prSet presAssocID="{A91CF458-24FA-4358-9CC5-4B340245FB67}" presName="Name37" presStyleLbl="parChTrans1D3" presStyleIdx="1" presStyleCnt="3"/>
      <dgm:spPr/>
    </dgm:pt>
    <dgm:pt modelId="{953F543E-F67A-45CA-8788-F70EDBFEA8DA}" type="pres">
      <dgm:prSet presAssocID="{283E9F15-84AA-4838-8176-C12B74F4A3F2}" presName="hierRoot2" presStyleCnt="0">
        <dgm:presLayoutVars>
          <dgm:hierBranch val="init"/>
        </dgm:presLayoutVars>
      </dgm:prSet>
      <dgm:spPr/>
    </dgm:pt>
    <dgm:pt modelId="{8ADC1EB2-AD10-4AD8-BF55-6A7ECBE0816A}" type="pres">
      <dgm:prSet presAssocID="{283E9F15-84AA-4838-8176-C12B74F4A3F2}" presName="rootComposite" presStyleCnt="0"/>
      <dgm:spPr/>
    </dgm:pt>
    <dgm:pt modelId="{8FA855C2-8A38-448B-BDB5-E68C2ED85651}" type="pres">
      <dgm:prSet presAssocID="{283E9F15-84AA-4838-8176-C12B74F4A3F2}" presName="rootText" presStyleLbl="node3" presStyleIdx="1" presStyleCnt="3" custScaleX="157033" custScaleY="60251" custLinFactNeighborX="-9947" custLinFactNeighborY="-7461">
        <dgm:presLayoutVars>
          <dgm:chPref val="3"/>
        </dgm:presLayoutVars>
      </dgm:prSet>
      <dgm:spPr>
        <a:prstGeom prst="roundRect">
          <a:avLst/>
        </a:prstGeom>
      </dgm:spPr>
    </dgm:pt>
    <dgm:pt modelId="{DBEB480F-864D-4B1C-A45E-04A7C2853C3E}" type="pres">
      <dgm:prSet presAssocID="{283E9F15-84AA-4838-8176-C12B74F4A3F2}" presName="rootConnector" presStyleLbl="node3" presStyleIdx="1" presStyleCnt="3"/>
      <dgm:spPr/>
    </dgm:pt>
    <dgm:pt modelId="{B2BFDAB1-CDAF-4378-A107-6764755EA8D8}" type="pres">
      <dgm:prSet presAssocID="{283E9F15-84AA-4838-8176-C12B74F4A3F2}" presName="hierChild4" presStyleCnt="0"/>
      <dgm:spPr/>
    </dgm:pt>
    <dgm:pt modelId="{7B7EE866-3A9A-46F1-9DB6-648F0C413A11}" type="pres">
      <dgm:prSet presAssocID="{283E9F15-84AA-4838-8176-C12B74F4A3F2}" presName="hierChild5" presStyleCnt="0"/>
      <dgm:spPr/>
    </dgm:pt>
    <dgm:pt modelId="{3835696F-A5AF-4FEB-A7FB-E2D5E87A4587}" type="pres">
      <dgm:prSet presAssocID="{097C8FE0-DEAE-4641-8E72-40B66F22D808}" presName="Name37" presStyleLbl="parChTrans1D3" presStyleIdx="2" presStyleCnt="3"/>
      <dgm:spPr/>
    </dgm:pt>
    <dgm:pt modelId="{9135A0E1-74CC-4B59-ABA6-DD66191FD8AB}" type="pres">
      <dgm:prSet presAssocID="{CFE2AB97-2EB8-4535-A9B2-44E063D76277}" presName="hierRoot2" presStyleCnt="0">
        <dgm:presLayoutVars>
          <dgm:hierBranch val="init"/>
        </dgm:presLayoutVars>
      </dgm:prSet>
      <dgm:spPr/>
    </dgm:pt>
    <dgm:pt modelId="{42139345-DA34-4034-AC35-47B744164D8F}" type="pres">
      <dgm:prSet presAssocID="{CFE2AB97-2EB8-4535-A9B2-44E063D76277}" presName="rootComposite" presStyleCnt="0"/>
      <dgm:spPr/>
    </dgm:pt>
    <dgm:pt modelId="{5978420A-21DB-4064-90C8-7A1E8D27182D}" type="pres">
      <dgm:prSet presAssocID="{CFE2AB97-2EB8-4535-A9B2-44E063D76277}" presName="rootText" presStyleLbl="node3" presStyleIdx="2" presStyleCnt="3" custScaleX="157407" custScaleY="65705" custLinFactNeighborX="-10101" custLinFactNeighborY="-23278">
        <dgm:presLayoutVars>
          <dgm:chPref val="3"/>
        </dgm:presLayoutVars>
      </dgm:prSet>
      <dgm:spPr>
        <a:prstGeom prst="roundRect">
          <a:avLst/>
        </a:prstGeom>
      </dgm:spPr>
    </dgm:pt>
    <dgm:pt modelId="{94CAFD0A-3D1E-40E3-A2B1-D9E75E39020D}" type="pres">
      <dgm:prSet presAssocID="{CFE2AB97-2EB8-4535-A9B2-44E063D76277}" presName="rootConnector" presStyleLbl="node3" presStyleIdx="2" presStyleCnt="3"/>
      <dgm:spPr/>
    </dgm:pt>
    <dgm:pt modelId="{C12CDC3A-0E77-4170-A060-A8FD927EB49A}" type="pres">
      <dgm:prSet presAssocID="{CFE2AB97-2EB8-4535-A9B2-44E063D76277}" presName="hierChild4" presStyleCnt="0"/>
      <dgm:spPr/>
    </dgm:pt>
    <dgm:pt modelId="{B40022A1-2A02-4EE6-B18C-49299B675864}" type="pres">
      <dgm:prSet presAssocID="{CFE2AB97-2EB8-4535-A9B2-44E063D76277}" presName="hierChild5" presStyleCnt="0"/>
      <dgm:spPr/>
    </dgm:pt>
    <dgm:pt modelId="{8F873A6D-6252-42F9-B37F-8722A85A5532}" type="pres">
      <dgm:prSet presAssocID="{7EB68D7C-1248-4F65-AFFD-9E35E760A35A}" presName="hierChild5" presStyleCnt="0"/>
      <dgm:spPr/>
    </dgm:pt>
    <dgm:pt modelId="{1350B663-552B-4991-BE79-9FC6D1D34BD5}" type="pres">
      <dgm:prSet presAssocID="{CF24D1C1-9E28-4C4D-8FDD-721A71032725}" presName="Name37" presStyleLbl="parChTrans1D2" presStyleIdx="3" presStyleCnt="4"/>
      <dgm:spPr/>
    </dgm:pt>
    <dgm:pt modelId="{0310E53D-153A-40E9-91C4-83D6142438C0}" type="pres">
      <dgm:prSet presAssocID="{8072EE84-5BC0-45B9-AF4A-AE7FE847B624}" presName="hierRoot2" presStyleCnt="0">
        <dgm:presLayoutVars>
          <dgm:hierBranch val="init"/>
        </dgm:presLayoutVars>
      </dgm:prSet>
      <dgm:spPr/>
    </dgm:pt>
    <dgm:pt modelId="{488D7777-BB91-4484-973C-16A7AC43AFA7}" type="pres">
      <dgm:prSet presAssocID="{8072EE84-5BC0-45B9-AF4A-AE7FE847B624}" presName="rootComposite" presStyleCnt="0"/>
      <dgm:spPr/>
    </dgm:pt>
    <dgm:pt modelId="{8AF76BFA-9E24-44FA-AD78-AA512BF49BA7}" type="pres">
      <dgm:prSet presAssocID="{8072EE84-5BC0-45B9-AF4A-AE7FE847B624}" presName="rootText" presStyleLbl="node2" presStyleIdx="3" presStyleCnt="4" custLinFactNeighborX="9782" custLinFactNeighborY="21027">
        <dgm:presLayoutVars>
          <dgm:chPref val="3"/>
        </dgm:presLayoutVars>
      </dgm:prSet>
      <dgm:spPr>
        <a:prstGeom prst="roundRect">
          <a:avLst/>
        </a:prstGeom>
      </dgm:spPr>
    </dgm:pt>
    <dgm:pt modelId="{82E35738-99EE-4F26-B61D-CCC02DBAB5B0}" type="pres">
      <dgm:prSet presAssocID="{8072EE84-5BC0-45B9-AF4A-AE7FE847B624}" presName="rootConnector" presStyleLbl="node2" presStyleIdx="3" presStyleCnt="4"/>
      <dgm:spPr/>
    </dgm:pt>
    <dgm:pt modelId="{3C34E0AB-8519-46A0-A759-C5F0FBE81343}" type="pres">
      <dgm:prSet presAssocID="{8072EE84-5BC0-45B9-AF4A-AE7FE847B624}" presName="hierChild4" presStyleCnt="0"/>
      <dgm:spPr/>
    </dgm:pt>
    <dgm:pt modelId="{7217700E-94BF-4ECF-88A4-83149005DEEF}" type="pres">
      <dgm:prSet presAssocID="{8072EE84-5BC0-45B9-AF4A-AE7FE847B624}" presName="hierChild5" presStyleCnt="0"/>
      <dgm:spPr/>
    </dgm:pt>
    <dgm:pt modelId="{AF93CA4A-D37C-4076-979F-BD9DCC91747B}" type="pres">
      <dgm:prSet presAssocID="{59D5EBB1-7BEB-43C2-A628-B2D52AB43503}" presName="hierChild3" presStyleCnt="0"/>
      <dgm:spPr/>
    </dgm:pt>
  </dgm:ptLst>
  <dgm:cxnLst>
    <dgm:cxn modelId="{A49A2F06-D14F-428B-B4DB-38C98AB0E7DC}" type="presOf" srcId="{39D44987-0CA3-4683-BBAF-89A19EE2C077}" destId="{63B73CF2-1C23-4185-BF02-8A7F50B5379B}" srcOrd="1" destOrd="0" presId="urn:microsoft.com/office/officeart/2005/8/layout/orgChart1"/>
    <dgm:cxn modelId="{7D92E806-59EF-49C8-B482-95A14ACAE84F}" type="presOf" srcId="{283E9F15-84AA-4838-8176-C12B74F4A3F2}" destId="{DBEB480F-864D-4B1C-A45E-04A7C2853C3E}" srcOrd="1" destOrd="0" presId="urn:microsoft.com/office/officeart/2005/8/layout/orgChart1"/>
    <dgm:cxn modelId="{B546740B-ED35-40EC-B825-E423492D57D2}" type="presOf" srcId="{CFE2AB97-2EB8-4535-A9B2-44E063D76277}" destId="{5978420A-21DB-4064-90C8-7A1E8D27182D}" srcOrd="0" destOrd="0" presId="urn:microsoft.com/office/officeart/2005/8/layout/orgChart1"/>
    <dgm:cxn modelId="{18B9D111-902B-41E1-8ECB-27EF6BEE3DC5}" type="presOf" srcId="{E0A2DD47-CC92-4F3A-9104-3367181EC981}" destId="{D2ED3C01-0478-496E-A155-834C4C2A4697}" srcOrd="0" destOrd="0" presId="urn:microsoft.com/office/officeart/2005/8/layout/orgChart1"/>
    <dgm:cxn modelId="{A7DF0D14-96F1-4946-80A2-1CB1FA1C812C}" type="presOf" srcId="{C36B74E5-C8CF-4202-8EBA-9BF7F994DC39}" destId="{FEBF838F-D0B0-4A0F-B2E9-619E479A4B83}" srcOrd="0" destOrd="0" presId="urn:microsoft.com/office/officeart/2005/8/layout/orgChart1"/>
    <dgm:cxn modelId="{915A7A15-03E2-43B9-BC2F-A3E05B847280}" type="presOf" srcId="{E0A2DD47-CC92-4F3A-9104-3367181EC981}" destId="{4BC68AE0-B678-48BA-974C-E70E0C857292}" srcOrd="1" destOrd="0" presId="urn:microsoft.com/office/officeart/2005/8/layout/orgChart1"/>
    <dgm:cxn modelId="{3AB8BF20-AC66-43A1-8BE7-B43A3D89E8A5}" type="presOf" srcId="{A91CF458-24FA-4358-9CC5-4B340245FB67}" destId="{6830EE46-FCFB-45FB-8DBA-AFBCFEEA8FF8}" srcOrd="0" destOrd="0" presId="urn:microsoft.com/office/officeart/2005/8/layout/orgChart1"/>
    <dgm:cxn modelId="{C1F35C23-6275-4CCA-86EA-A3268EAA0A5B}" srcId="{39D44987-0CA3-4683-BBAF-89A19EE2C077}" destId="{7C9C1500-4031-4A50-B224-52693DC949A0}" srcOrd="0" destOrd="0" parTransId="{54FCD4EC-F6EC-470C-8EED-0B17A5082304}" sibTransId="{3CE0328C-989D-4814-B75E-AA9FBC8F6257}"/>
    <dgm:cxn modelId="{81C24A2A-7B6A-4C6A-B775-F3329E68F6E9}" type="presOf" srcId="{7C9C1500-4031-4A50-B224-52693DC949A0}" destId="{A60F7DC3-88CE-4DEA-A9AC-1C05344CD591}" srcOrd="1" destOrd="0" presId="urn:microsoft.com/office/officeart/2005/8/layout/orgChart1"/>
    <dgm:cxn modelId="{66B35E5D-ABFA-4D97-8BB1-64FBCF33FEA0}" type="presOf" srcId="{8072EE84-5BC0-45B9-AF4A-AE7FE847B624}" destId="{82E35738-99EE-4F26-B61D-CCC02DBAB5B0}" srcOrd="1" destOrd="0" presId="urn:microsoft.com/office/officeart/2005/8/layout/orgChart1"/>
    <dgm:cxn modelId="{52AAC85F-84F2-432C-A354-4454613030D6}" type="presOf" srcId="{59D5EBB1-7BEB-43C2-A628-B2D52AB43503}" destId="{42141CE8-2850-45FD-8BE5-B2131372A757}" srcOrd="0" destOrd="0" presId="urn:microsoft.com/office/officeart/2005/8/layout/orgChart1"/>
    <dgm:cxn modelId="{28B17A42-B675-4D0D-B5D7-E370FC935BC7}" srcId="{F782170F-12ED-4010-BBD6-3334F6A1FFE0}" destId="{59D5EBB1-7BEB-43C2-A628-B2D52AB43503}" srcOrd="1" destOrd="0" parTransId="{1419C826-5BA7-46C1-8678-E9FD3E5C9E54}" sibTransId="{D5EB6E1F-8DF1-4A33-B3F7-4D118F0D9F2E}"/>
    <dgm:cxn modelId="{F8823345-913F-4D31-8C93-A85DEF826750}" srcId="{7EB68D7C-1248-4F65-AFFD-9E35E760A35A}" destId="{283E9F15-84AA-4838-8176-C12B74F4A3F2}" srcOrd="1" destOrd="0" parTransId="{A91CF458-24FA-4358-9CC5-4B340245FB67}" sibTransId="{2C4F57F6-6648-4A56-AE2D-B8E0A7F2998A}"/>
    <dgm:cxn modelId="{F0C26366-45FA-485E-A83C-FEF45E993E46}" type="presOf" srcId="{8072EE84-5BC0-45B9-AF4A-AE7FE847B624}" destId="{8AF76BFA-9E24-44FA-AD78-AA512BF49BA7}" srcOrd="0" destOrd="0" presId="urn:microsoft.com/office/officeart/2005/8/layout/orgChart1"/>
    <dgm:cxn modelId="{FD4C0067-CD58-4542-AE66-717C97613148}" type="presOf" srcId="{CF24D1C1-9E28-4C4D-8FDD-721A71032725}" destId="{1350B663-552B-4991-BE79-9FC6D1D34BD5}" srcOrd="0" destOrd="0" presId="urn:microsoft.com/office/officeart/2005/8/layout/orgChart1"/>
    <dgm:cxn modelId="{20822F48-C554-4140-9451-23806E4A6AF0}" srcId="{7EB68D7C-1248-4F65-AFFD-9E35E760A35A}" destId="{CFE2AB97-2EB8-4535-A9B2-44E063D76277}" srcOrd="2" destOrd="0" parTransId="{097C8FE0-DEAE-4641-8E72-40B66F22D808}" sibTransId="{16CFCBF9-3D9A-42C9-8FC8-3F8B2526A2EA}"/>
    <dgm:cxn modelId="{68625C4A-A1CE-4062-9DBF-724AA8906638}" srcId="{F782170F-12ED-4010-BBD6-3334F6A1FFE0}" destId="{39D44987-0CA3-4683-BBAF-89A19EE2C077}" srcOrd="0" destOrd="0" parTransId="{3D83C8EB-FABF-4CA3-A6A4-E9E7CEE797CE}" sibTransId="{7C3571CF-25F3-4B1A-9AD0-84B721AC1916}"/>
    <dgm:cxn modelId="{E2E70E4D-7A42-4613-8E21-D15D2ABFD62A}" srcId="{39D44987-0CA3-4683-BBAF-89A19EE2C077}" destId="{5B8C5A3F-E7F6-4685-BA46-E550680F1B9B}" srcOrd="1" destOrd="0" parTransId="{4A850B9F-7B44-471D-AFAA-29C2AEDF244F}" sibTransId="{AD7257BF-5328-473E-82A1-B9C96959CCBD}"/>
    <dgm:cxn modelId="{0381B955-71C6-4CB7-AA46-11467F395FBF}" type="presOf" srcId="{7EB68D7C-1248-4F65-AFFD-9E35E760A35A}" destId="{066FB1BA-7D90-4769-BED5-A4BC11A1D7EB}" srcOrd="1" destOrd="0" presId="urn:microsoft.com/office/officeart/2005/8/layout/orgChart1"/>
    <dgm:cxn modelId="{9468AD76-C5DA-4718-942D-47891B57909F}" type="presOf" srcId="{F782170F-12ED-4010-BBD6-3334F6A1FFE0}" destId="{FD41E516-7D39-4EAE-BC57-61EE17E44FC6}" srcOrd="0" destOrd="0" presId="urn:microsoft.com/office/officeart/2005/8/layout/orgChart1"/>
    <dgm:cxn modelId="{ACBCA391-D63F-4D6A-85B5-7529397DBE25}" type="presOf" srcId="{4A850B9F-7B44-471D-AFAA-29C2AEDF244F}" destId="{4D033AF5-3893-4DBA-AF8A-621350F6A498}" srcOrd="0" destOrd="0" presId="urn:microsoft.com/office/officeart/2005/8/layout/orgChart1"/>
    <dgm:cxn modelId="{1EB0719D-4D1D-4D46-A81D-75112C3DA9E2}" type="presOf" srcId="{097C8FE0-DEAE-4641-8E72-40B66F22D808}" destId="{3835696F-A5AF-4FEB-A7FB-E2D5E87A4587}" srcOrd="0" destOrd="0" presId="urn:microsoft.com/office/officeart/2005/8/layout/orgChart1"/>
    <dgm:cxn modelId="{E224F79F-1375-4426-B3F1-D9B719F2F05A}" type="presOf" srcId="{5B8C5A3F-E7F6-4685-BA46-E550680F1B9B}" destId="{199670ED-F7F6-4315-9F62-0EAF660A68EF}" srcOrd="0" destOrd="0" presId="urn:microsoft.com/office/officeart/2005/8/layout/orgChart1"/>
    <dgm:cxn modelId="{2B0EDFA8-48D0-447D-A752-13E824FAA590}" srcId="{7EB68D7C-1248-4F65-AFFD-9E35E760A35A}" destId="{E0A2DD47-CC92-4F3A-9104-3367181EC981}" srcOrd="0" destOrd="0" parTransId="{C36B74E5-C8CF-4202-8EBA-9BF7F994DC39}" sibTransId="{510BF883-0C3B-48B5-B97D-A7D897800121}"/>
    <dgm:cxn modelId="{3ADE9FB3-F258-4F86-B436-61DE54653BC7}" type="presOf" srcId="{39D44987-0CA3-4683-BBAF-89A19EE2C077}" destId="{88E32112-21A5-43FB-9251-01D6603A3104}" srcOrd="0" destOrd="0" presId="urn:microsoft.com/office/officeart/2005/8/layout/orgChart1"/>
    <dgm:cxn modelId="{415186B9-317D-45C9-9868-92E141380642}" srcId="{59D5EBB1-7BEB-43C2-A628-B2D52AB43503}" destId="{7EB68D7C-1248-4F65-AFFD-9E35E760A35A}" srcOrd="0" destOrd="0" parTransId="{AB9732E1-8E9D-448A-8045-5ABF5A7B9D5A}" sibTransId="{5489880E-744C-4E6A-B846-0A6E4981B431}"/>
    <dgm:cxn modelId="{9F083CBC-1A8B-4B7D-A6EA-096336E846C7}" type="presOf" srcId="{7C9C1500-4031-4A50-B224-52693DC949A0}" destId="{8F903B2D-816D-4FB5-BEB9-6BC3910DC19D}" srcOrd="0" destOrd="0" presId="urn:microsoft.com/office/officeart/2005/8/layout/orgChart1"/>
    <dgm:cxn modelId="{F5C816C5-A413-4A2D-9010-397D2AD6E4F2}" type="presOf" srcId="{7EB68D7C-1248-4F65-AFFD-9E35E760A35A}" destId="{F8076711-B7B2-4401-8849-A99B2661ED24}" srcOrd="0" destOrd="0" presId="urn:microsoft.com/office/officeart/2005/8/layout/orgChart1"/>
    <dgm:cxn modelId="{9CFA4BCF-284C-4A5D-B7CF-75C2B20FC41C}" type="presOf" srcId="{59D5EBB1-7BEB-43C2-A628-B2D52AB43503}" destId="{BB554C38-89F7-46D2-A13C-669DDF80E34D}" srcOrd="1" destOrd="0" presId="urn:microsoft.com/office/officeart/2005/8/layout/orgChart1"/>
    <dgm:cxn modelId="{F25651D5-4AA5-4B6A-AC49-1CB58C23A265}" type="presOf" srcId="{54FCD4EC-F6EC-470C-8EED-0B17A5082304}" destId="{80EED4F5-3B54-4124-8389-1524805EF564}" srcOrd="0" destOrd="0" presId="urn:microsoft.com/office/officeart/2005/8/layout/orgChart1"/>
    <dgm:cxn modelId="{7FCC35E1-59B5-4E5E-8BDA-9FCA3E85C48C}" type="presOf" srcId="{283E9F15-84AA-4838-8176-C12B74F4A3F2}" destId="{8FA855C2-8A38-448B-BDB5-E68C2ED85651}" srcOrd="0" destOrd="0" presId="urn:microsoft.com/office/officeart/2005/8/layout/orgChart1"/>
    <dgm:cxn modelId="{04E74AE1-3565-4C9F-8F98-12ABD6B882A6}" type="presOf" srcId="{5B8C5A3F-E7F6-4685-BA46-E550680F1B9B}" destId="{844EC3C4-D4A9-42A6-AEA7-B3BD51A852AE}" srcOrd="1" destOrd="0" presId="urn:microsoft.com/office/officeart/2005/8/layout/orgChart1"/>
    <dgm:cxn modelId="{4685A8E1-A20D-412B-AD87-298887E43548}" srcId="{59D5EBB1-7BEB-43C2-A628-B2D52AB43503}" destId="{8072EE84-5BC0-45B9-AF4A-AE7FE847B624}" srcOrd="1" destOrd="0" parTransId="{CF24D1C1-9E28-4C4D-8FDD-721A71032725}" sibTransId="{84D0403B-0771-4915-992D-D1483D4C7CA6}"/>
    <dgm:cxn modelId="{54CE79F1-7A7A-4C22-ABE2-D512780D9DAF}" type="presOf" srcId="{CFE2AB97-2EB8-4535-A9B2-44E063D76277}" destId="{94CAFD0A-3D1E-40E3-A2B1-D9E75E39020D}" srcOrd="1" destOrd="0" presId="urn:microsoft.com/office/officeart/2005/8/layout/orgChart1"/>
    <dgm:cxn modelId="{52D195FE-6BB0-415A-BC43-FE869D1516CA}" type="presOf" srcId="{AB9732E1-8E9D-448A-8045-5ABF5A7B9D5A}" destId="{9EB3DEA8-85FF-402A-B218-5D884FB22470}" srcOrd="0" destOrd="0" presId="urn:microsoft.com/office/officeart/2005/8/layout/orgChart1"/>
    <dgm:cxn modelId="{AB89BA74-82DC-467D-9A40-A5B49367E326}" type="presParOf" srcId="{FD41E516-7D39-4EAE-BC57-61EE17E44FC6}" destId="{42E0BF2C-CC59-48BF-8ECE-D43A82C429FA}" srcOrd="0" destOrd="0" presId="urn:microsoft.com/office/officeart/2005/8/layout/orgChart1"/>
    <dgm:cxn modelId="{FC2F7CE1-6EE6-4CAF-951D-C16DD031AFAB}" type="presParOf" srcId="{42E0BF2C-CC59-48BF-8ECE-D43A82C429FA}" destId="{F920BE58-7BFD-4BD1-B96C-DB735BED5575}" srcOrd="0" destOrd="0" presId="urn:microsoft.com/office/officeart/2005/8/layout/orgChart1"/>
    <dgm:cxn modelId="{66B86682-F7BD-428C-9FE2-FA1F1A6A71F6}" type="presParOf" srcId="{F920BE58-7BFD-4BD1-B96C-DB735BED5575}" destId="{88E32112-21A5-43FB-9251-01D6603A3104}" srcOrd="0" destOrd="0" presId="urn:microsoft.com/office/officeart/2005/8/layout/orgChart1"/>
    <dgm:cxn modelId="{BED68ED1-12FD-4B12-9D05-0352282946C1}" type="presParOf" srcId="{F920BE58-7BFD-4BD1-B96C-DB735BED5575}" destId="{63B73CF2-1C23-4185-BF02-8A7F50B5379B}" srcOrd="1" destOrd="0" presId="urn:microsoft.com/office/officeart/2005/8/layout/orgChart1"/>
    <dgm:cxn modelId="{B23B58A9-B78D-4555-B332-8D6CC70C5EB7}" type="presParOf" srcId="{42E0BF2C-CC59-48BF-8ECE-D43A82C429FA}" destId="{43A13E6F-2C04-413A-AF09-DD862B0B467A}" srcOrd="1" destOrd="0" presId="urn:microsoft.com/office/officeart/2005/8/layout/orgChart1"/>
    <dgm:cxn modelId="{8E3F7E99-319D-4543-B622-CE27819C9761}" type="presParOf" srcId="{43A13E6F-2C04-413A-AF09-DD862B0B467A}" destId="{80EED4F5-3B54-4124-8389-1524805EF564}" srcOrd="0" destOrd="0" presId="urn:microsoft.com/office/officeart/2005/8/layout/orgChart1"/>
    <dgm:cxn modelId="{4CE2F64A-2EC4-47FE-B699-5C8AF8C1E9D6}" type="presParOf" srcId="{43A13E6F-2C04-413A-AF09-DD862B0B467A}" destId="{63A79A9B-5298-4B6C-A814-488961A2C770}" srcOrd="1" destOrd="0" presId="urn:microsoft.com/office/officeart/2005/8/layout/orgChart1"/>
    <dgm:cxn modelId="{14E86045-9D73-47C1-AA8A-3652F8F08FFE}" type="presParOf" srcId="{63A79A9B-5298-4B6C-A814-488961A2C770}" destId="{30CC4E1E-27F8-47D1-AC61-2357F34F0FBD}" srcOrd="0" destOrd="0" presId="urn:microsoft.com/office/officeart/2005/8/layout/orgChart1"/>
    <dgm:cxn modelId="{514CFC89-7580-42E3-B5D6-8E7753F118E6}" type="presParOf" srcId="{30CC4E1E-27F8-47D1-AC61-2357F34F0FBD}" destId="{8F903B2D-816D-4FB5-BEB9-6BC3910DC19D}" srcOrd="0" destOrd="0" presId="urn:microsoft.com/office/officeart/2005/8/layout/orgChart1"/>
    <dgm:cxn modelId="{2447FCEE-CD7D-455C-AFC6-7C09236209C6}" type="presParOf" srcId="{30CC4E1E-27F8-47D1-AC61-2357F34F0FBD}" destId="{A60F7DC3-88CE-4DEA-A9AC-1C05344CD591}" srcOrd="1" destOrd="0" presId="urn:microsoft.com/office/officeart/2005/8/layout/orgChart1"/>
    <dgm:cxn modelId="{88623023-B2AC-4405-A9FE-1C134A81A4DA}" type="presParOf" srcId="{63A79A9B-5298-4B6C-A814-488961A2C770}" destId="{8A75929E-9254-4C33-A4D3-BF39CD81A0C5}" srcOrd="1" destOrd="0" presId="urn:microsoft.com/office/officeart/2005/8/layout/orgChart1"/>
    <dgm:cxn modelId="{6299B24F-9B94-4E5D-88EF-8CCA6D74A9E3}" type="presParOf" srcId="{63A79A9B-5298-4B6C-A814-488961A2C770}" destId="{7E565102-6BC4-4878-84A8-B7D620B53097}" srcOrd="2" destOrd="0" presId="urn:microsoft.com/office/officeart/2005/8/layout/orgChart1"/>
    <dgm:cxn modelId="{26814D2D-3B5C-44CA-9875-F45C47CDAD31}" type="presParOf" srcId="{43A13E6F-2C04-413A-AF09-DD862B0B467A}" destId="{4D033AF5-3893-4DBA-AF8A-621350F6A498}" srcOrd="2" destOrd="0" presId="urn:microsoft.com/office/officeart/2005/8/layout/orgChart1"/>
    <dgm:cxn modelId="{A2EFDBFA-310C-4225-A7EA-2783361DE4FD}" type="presParOf" srcId="{43A13E6F-2C04-413A-AF09-DD862B0B467A}" destId="{6A813C7C-2A30-4A75-99E2-A02997FCC480}" srcOrd="3" destOrd="0" presId="urn:microsoft.com/office/officeart/2005/8/layout/orgChart1"/>
    <dgm:cxn modelId="{AA4D82B4-7C10-4CD0-B876-CD40F35ACA8D}" type="presParOf" srcId="{6A813C7C-2A30-4A75-99E2-A02997FCC480}" destId="{FC38CE5A-67EA-40DF-9DE3-D3D800B93AB8}" srcOrd="0" destOrd="0" presId="urn:microsoft.com/office/officeart/2005/8/layout/orgChart1"/>
    <dgm:cxn modelId="{2F1F0267-65DF-4CB2-9C6B-A2630F63030B}" type="presParOf" srcId="{FC38CE5A-67EA-40DF-9DE3-D3D800B93AB8}" destId="{199670ED-F7F6-4315-9F62-0EAF660A68EF}" srcOrd="0" destOrd="0" presId="urn:microsoft.com/office/officeart/2005/8/layout/orgChart1"/>
    <dgm:cxn modelId="{543B3BF7-E36C-4E0A-A71A-53E51A8F9FBA}" type="presParOf" srcId="{FC38CE5A-67EA-40DF-9DE3-D3D800B93AB8}" destId="{844EC3C4-D4A9-42A6-AEA7-B3BD51A852AE}" srcOrd="1" destOrd="0" presId="urn:microsoft.com/office/officeart/2005/8/layout/orgChart1"/>
    <dgm:cxn modelId="{C85F4B6B-02B3-4EF8-8A18-DAD756C04C87}" type="presParOf" srcId="{6A813C7C-2A30-4A75-99E2-A02997FCC480}" destId="{93335C33-17D2-4150-B50B-0ADFBFC83A0F}" srcOrd="1" destOrd="0" presId="urn:microsoft.com/office/officeart/2005/8/layout/orgChart1"/>
    <dgm:cxn modelId="{7F8DBE5A-405A-4BA8-B9E5-BF3065A6FDFB}" type="presParOf" srcId="{6A813C7C-2A30-4A75-99E2-A02997FCC480}" destId="{48579316-938E-43A8-9785-AA9411E50E84}" srcOrd="2" destOrd="0" presId="urn:microsoft.com/office/officeart/2005/8/layout/orgChart1"/>
    <dgm:cxn modelId="{DE457E0E-0B53-4B8F-8567-8F38149BFD64}" type="presParOf" srcId="{42E0BF2C-CC59-48BF-8ECE-D43A82C429FA}" destId="{970BF3B2-5C76-4172-B5BD-B526B9620873}" srcOrd="2" destOrd="0" presId="urn:microsoft.com/office/officeart/2005/8/layout/orgChart1"/>
    <dgm:cxn modelId="{06E572FB-E4C5-4C2D-ACEC-57CD48769B77}" type="presParOf" srcId="{FD41E516-7D39-4EAE-BC57-61EE17E44FC6}" destId="{AEA7486C-2604-4F7B-802B-E818F0253C63}" srcOrd="1" destOrd="0" presId="urn:microsoft.com/office/officeart/2005/8/layout/orgChart1"/>
    <dgm:cxn modelId="{F8FFF055-4133-4A7D-935E-40D18A6A65FE}" type="presParOf" srcId="{AEA7486C-2604-4F7B-802B-E818F0253C63}" destId="{6C70FF38-CC0B-4D2C-8BCD-C10452468B4A}" srcOrd="0" destOrd="0" presId="urn:microsoft.com/office/officeart/2005/8/layout/orgChart1"/>
    <dgm:cxn modelId="{EE53895B-ED21-4907-A447-403257CD0B94}" type="presParOf" srcId="{6C70FF38-CC0B-4D2C-8BCD-C10452468B4A}" destId="{42141CE8-2850-45FD-8BE5-B2131372A757}" srcOrd="0" destOrd="0" presId="urn:microsoft.com/office/officeart/2005/8/layout/orgChart1"/>
    <dgm:cxn modelId="{6918050F-558E-4261-8B73-EA1410308F65}" type="presParOf" srcId="{6C70FF38-CC0B-4D2C-8BCD-C10452468B4A}" destId="{BB554C38-89F7-46D2-A13C-669DDF80E34D}" srcOrd="1" destOrd="0" presId="urn:microsoft.com/office/officeart/2005/8/layout/orgChart1"/>
    <dgm:cxn modelId="{8F2657C9-418E-4007-B4CD-7920EB548CD3}" type="presParOf" srcId="{AEA7486C-2604-4F7B-802B-E818F0253C63}" destId="{AF187488-B1C8-44D7-A10A-3C3FEB731FAB}" srcOrd="1" destOrd="0" presId="urn:microsoft.com/office/officeart/2005/8/layout/orgChart1"/>
    <dgm:cxn modelId="{49AA09D6-C085-4FA1-B38D-C105F5D926F9}" type="presParOf" srcId="{AF187488-B1C8-44D7-A10A-3C3FEB731FAB}" destId="{9EB3DEA8-85FF-402A-B218-5D884FB22470}" srcOrd="0" destOrd="0" presId="urn:microsoft.com/office/officeart/2005/8/layout/orgChart1"/>
    <dgm:cxn modelId="{A75A6906-BE9E-4D1E-A242-8893816D0436}" type="presParOf" srcId="{AF187488-B1C8-44D7-A10A-3C3FEB731FAB}" destId="{A1E5D43D-76DC-441C-B022-4F8E5674B8CB}" srcOrd="1" destOrd="0" presId="urn:microsoft.com/office/officeart/2005/8/layout/orgChart1"/>
    <dgm:cxn modelId="{BB19FCDE-C5C9-4666-A78C-F0CBFA169DB5}" type="presParOf" srcId="{A1E5D43D-76DC-441C-B022-4F8E5674B8CB}" destId="{25EDC43A-F046-4D00-BB68-9B6855CF3BB7}" srcOrd="0" destOrd="0" presId="urn:microsoft.com/office/officeart/2005/8/layout/orgChart1"/>
    <dgm:cxn modelId="{1465809F-65CD-4FC3-BB64-81F8BA7D7E34}" type="presParOf" srcId="{25EDC43A-F046-4D00-BB68-9B6855CF3BB7}" destId="{F8076711-B7B2-4401-8849-A99B2661ED24}" srcOrd="0" destOrd="0" presId="urn:microsoft.com/office/officeart/2005/8/layout/orgChart1"/>
    <dgm:cxn modelId="{D4AA9D97-1721-4BEE-AC73-5EA62FA18065}" type="presParOf" srcId="{25EDC43A-F046-4D00-BB68-9B6855CF3BB7}" destId="{066FB1BA-7D90-4769-BED5-A4BC11A1D7EB}" srcOrd="1" destOrd="0" presId="urn:microsoft.com/office/officeart/2005/8/layout/orgChart1"/>
    <dgm:cxn modelId="{EE651E6B-BDC1-44BD-B7BA-49A750743B9B}" type="presParOf" srcId="{A1E5D43D-76DC-441C-B022-4F8E5674B8CB}" destId="{FA90B12C-6DCC-43AE-88ED-67DD8A2C665F}" srcOrd="1" destOrd="0" presId="urn:microsoft.com/office/officeart/2005/8/layout/orgChart1"/>
    <dgm:cxn modelId="{44409574-9EAF-49C8-B631-2B7FF7AA5A7E}" type="presParOf" srcId="{FA90B12C-6DCC-43AE-88ED-67DD8A2C665F}" destId="{FEBF838F-D0B0-4A0F-B2E9-619E479A4B83}" srcOrd="0" destOrd="0" presId="urn:microsoft.com/office/officeart/2005/8/layout/orgChart1"/>
    <dgm:cxn modelId="{2A1A5EE1-30D4-4899-84AF-C81AB0409B0C}" type="presParOf" srcId="{FA90B12C-6DCC-43AE-88ED-67DD8A2C665F}" destId="{95D40196-2EC7-4EC2-8649-69189566D256}" srcOrd="1" destOrd="0" presId="urn:microsoft.com/office/officeart/2005/8/layout/orgChart1"/>
    <dgm:cxn modelId="{11F7EE0D-D062-405A-83D2-B5A041C85801}" type="presParOf" srcId="{95D40196-2EC7-4EC2-8649-69189566D256}" destId="{419B4706-5629-4E1D-8482-1C88B4A14F10}" srcOrd="0" destOrd="0" presId="urn:microsoft.com/office/officeart/2005/8/layout/orgChart1"/>
    <dgm:cxn modelId="{B943E6A5-961E-4768-882B-30E8C81C47F1}" type="presParOf" srcId="{419B4706-5629-4E1D-8482-1C88B4A14F10}" destId="{D2ED3C01-0478-496E-A155-834C4C2A4697}" srcOrd="0" destOrd="0" presId="urn:microsoft.com/office/officeart/2005/8/layout/orgChart1"/>
    <dgm:cxn modelId="{5C60FA30-58A2-45E8-B77D-FEE6551CE74A}" type="presParOf" srcId="{419B4706-5629-4E1D-8482-1C88B4A14F10}" destId="{4BC68AE0-B678-48BA-974C-E70E0C857292}" srcOrd="1" destOrd="0" presId="urn:microsoft.com/office/officeart/2005/8/layout/orgChart1"/>
    <dgm:cxn modelId="{DCF8881F-65C1-45D5-8E14-2647C49F89F8}" type="presParOf" srcId="{95D40196-2EC7-4EC2-8649-69189566D256}" destId="{B24F5428-0C60-496E-B9A3-3E7AA7FB1B9C}" srcOrd="1" destOrd="0" presId="urn:microsoft.com/office/officeart/2005/8/layout/orgChart1"/>
    <dgm:cxn modelId="{39C9C400-9883-45B7-A68F-B3129EA44D94}" type="presParOf" srcId="{95D40196-2EC7-4EC2-8649-69189566D256}" destId="{961C6A0B-F0BA-4F9C-9C3B-E788D3045F6D}" srcOrd="2" destOrd="0" presId="urn:microsoft.com/office/officeart/2005/8/layout/orgChart1"/>
    <dgm:cxn modelId="{2C5295C7-891D-4030-BC60-EA6E017F27CB}" type="presParOf" srcId="{FA90B12C-6DCC-43AE-88ED-67DD8A2C665F}" destId="{6830EE46-FCFB-45FB-8DBA-AFBCFEEA8FF8}" srcOrd="2" destOrd="0" presId="urn:microsoft.com/office/officeart/2005/8/layout/orgChart1"/>
    <dgm:cxn modelId="{5F262A31-DEE0-4D30-91F3-EBF35689A24A}" type="presParOf" srcId="{FA90B12C-6DCC-43AE-88ED-67DD8A2C665F}" destId="{953F543E-F67A-45CA-8788-F70EDBFEA8DA}" srcOrd="3" destOrd="0" presId="urn:microsoft.com/office/officeart/2005/8/layout/orgChart1"/>
    <dgm:cxn modelId="{C4D9A2FB-B96C-4C8F-89BB-045748932756}" type="presParOf" srcId="{953F543E-F67A-45CA-8788-F70EDBFEA8DA}" destId="{8ADC1EB2-AD10-4AD8-BF55-6A7ECBE0816A}" srcOrd="0" destOrd="0" presId="urn:microsoft.com/office/officeart/2005/8/layout/orgChart1"/>
    <dgm:cxn modelId="{8F3DDBE9-939C-47EB-8CF4-69814CAB3D76}" type="presParOf" srcId="{8ADC1EB2-AD10-4AD8-BF55-6A7ECBE0816A}" destId="{8FA855C2-8A38-448B-BDB5-E68C2ED85651}" srcOrd="0" destOrd="0" presId="urn:microsoft.com/office/officeart/2005/8/layout/orgChart1"/>
    <dgm:cxn modelId="{58E08502-3B10-449B-8459-938105C73E2D}" type="presParOf" srcId="{8ADC1EB2-AD10-4AD8-BF55-6A7ECBE0816A}" destId="{DBEB480F-864D-4B1C-A45E-04A7C2853C3E}" srcOrd="1" destOrd="0" presId="urn:microsoft.com/office/officeart/2005/8/layout/orgChart1"/>
    <dgm:cxn modelId="{2E8C7F9F-FE30-4F4F-A573-45CABE25DBC9}" type="presParOf" srcId="{953F543E-F67A-45CA-8788-F70EDBFEA8DA}" destId="{B2BFDAB1-CDAF-4378-A107-6764755EA8D8}" srcOrd="1" destOrd="0" presId="urn:microsoft.com/office/officeart/2005/8/layout/orgChart1"/>
    <dgm:cxn modelId="{BF333269-39EE-4B2B-8FE9-E4ACFFDBE356}" type="presParOf" srcId="{953F543E-F67A-45CA-8788-F70EDBFEA8DA}" destId="{7B7EE866-3A9A-46F1-9DB6-648F0C413A11}" srcOrd="2" destOrd="0" presId="urn:microsoft.com/office/officeart/2005/8/layout/orgChart1"/>
    <dgm:cxn modelId="{392C0935-0682-4605-93D7-A524DF9BAE2D}" type="presParOf" srcId="{FA90B12C-6DCC-43AE-88ED-67DD8A2C665F}" destId="{3835696F-A5AF-4FEB-A7FB-E2D5E87A4587}" srcOrd="4" destOrd="0" presId="urn:microsoft.com/office/officeart/2005/8/layout/orgChart1"/>
    <dgm:cxn modelId="{FC9F6D39-B014-4EF7-9A78-977EF1D5FA6B}" type="presParOf" srcId="{FA90B12C-6DCC-43AE-88ED-67DD8A2C665F}" destId="{9135A0E1-74CC-4B59-ABA6-DD66191FD8AB}" srcOrd="5" destOrd="0" presId="urn:microsoft.com/office/officeart/2005/8/layout/orgChart1"/>
    <dgm:cxn modelId="{443988F9-65B1-4EB7-9E05-0B789A1AD4A2}" type="presParOf" srcId="{9135A0E1-74CC-4B59-ABA6-DD66191FD8AB}" destId="{42139345-DA34-4034-AC35-47B744164D8F}" srcOrd="0" destOrd="0" presId="urn:microsoft.com/office/officeart/2005/8/layout/orgChart1"/>
    <dgm:cxn modelId="{9D5339B6-A365-424D-866B-3A376D9B6BC2}" type="presParOf" srcId="{42139345-DA34-4034-AC35-47B744164D8F}" destId="{5978420A-21DB-4064-90C8-7A1E8D27182D}" srcOrd="0" destOrd="0" presId="urn:microsoft.com/office/officeart/2005/8/layout/orgChart1"/>
    <dgm:cxn modelId="{2AC3CF43-6093-4948-93EB-C47A8A59EF0E}" type="presParOf" srcId="{42139345-DA34-4034-AC35-47B744164D8F}" destId="{94CAFD0A-3D1E-40E3-A2B1-D9E75E39020D}" srcOrd="1" destOrd="0" presId="urn:microsoft.com/office/officeart/2005/8/layout/orgChart1"/>
    <dgm:cxn modelId="{DCAB68C7-6168-44CC-B860-E90E5B87F934}" type="presParOf" srcId="{9135A0E1-74CC-4B59-ABA6-DD66191FD8AB}" destId="{C12CDC3A-0E77-4170-A060-A8FD927EB49A}" srcOrd="1" destOrd="0" presId="urn:microsoft.com/office/officeart/2005/8/layout/orgChart1"/>
    <dgm:cxn modelId="{B56A7E58-5FDC-4572-A1C2-FCCA916B84FA}" type="presParOf" srcId="{9135A0E1-74CC-4B59-ABA6-DD66191FD8AB}" destId="{B40022A1-2A02-4EE6-B18C-49299B675864}" srcOrd="2" destOrd="0" presId="urn:microsoft.com/office/officeart/2005/8/layout/orgChart1"/>
    <dgm:cxn modelId="{8050B2B5-B2E9-470F-B641-A2E7E36580BC}" type="presParOf" srcId="{A1E5D43D-76DC-441C-B022-4F8E5674B8CB}" destId="{8F873A6D-6252-42F9-B37F-8722A85A5532}" srcOrd="2" destOrd="0" presId="urn:microsoft.com/office/officeart/2005/8/layout/orgChart1"/>
    <dgm:cxn modelId="{29084189-5E9E-4372-ADA3-CCB5E181C33B}" type="presParOf" srcId="{AF187488-B1C8-44D7-A10A-3C3FEB731FAB}" destId="{1350B663-552B-4991-BE79-9FC6D1D34BD5}" srcOrd="2" destOrd="0" presId="urn:microsoft.com/office/officeart/2005/8/layout/orgChart1"/>
    <dgm:cxn modelId="{47750D48-54CB-4F60-90C3-D9468A02C655}" type="presParOf" srcId="{AF187488-B1C8-44D7-A10A-3C3FEB731FAB}" destId="{0310E53D-153A-40E9-91C4-83D6142438C0}" srcOrd="3" destOrd="0" presId="urn:microsoft.com/office/officeart/2005/8/layout/orgChart1"/>
    <dgm:cxn modelId="{50E506ED-0B78-4DC9-8117-6E4AC79CA167}" type="presParOf" srcId="{0310E53D-153A-40E9-91C4-83D6142438C0}" destId="{488D7777-BB91-4484-973C-16A7AC43AFA7}" srcOrd="0" destOrd="0" presId="urn:microsoft.com/office/officeart/2005/8/layout/orgChart1"/>
    <dgm:cxn modelId="{49FEDB35-7C6F-4970-BE48-19BDCB16A6DB}" type="presParOf" srcId="{488D7777-BB91-4484-973C-16A7AC43AFA7}" destId="{8AF76BFA-9E24-44FA-AD78-AA512BF49BA7}" srcOrd="0" destOrd="0" presId="urn:microsoft.com/office/officeart/2005/8/layout/orgChart1"/>
    <dgm:cxn modelId="{30B9590D-F019-4AB1-B6C3-B5FC3C31D372}" type="presParOf" srcId="{488D7777-BB91-4484-973C-16A7AC43AFA7}" destId="{82E35738-99EE-4F26-B61D-CCC02DBAB5B0}" srcOrd="1" destOrd="0" presId="urn:microsoft.com/office/officeart/2005/8/layout/orgChart1"/>
    <dgm:cxn modelId="{990FD815-F646-42E5-81CB-E3120C489DF6}" type="presParOf" srcId="{0310E53D-153A-40E9-91C4-83D6142438C0}" destId="{3C34E0AB-8519-46A0-A759-C5F0FBE81343}" srcOrd="1" destOrd="0" presId="urn:microsoft.com/office/officeart/2005/8/layout/orgChart1"/>
    <dgm:cxn modelId="{8166CEC0-B9AD-4061-8DBA-06B95EE7008B}" type="presParOf" srcId="{0310E53D-153A-40E9-91C4-83D6142438C0}" destId="{7217700E-94BF-4ECF-88A4-83149005DEEF}" srcOrd="2" destOrd="0" presId="urn:microsoft.com/office/officeart/2005/8/layout/orgChart1"/>
    <dgm:cxn modelId="{8C11A312-FD1E-47AF-91C5-7D8380B662F1}" type="presParOf" srcId="{AEA7486C-2604-4F7B-802B-E818F0253C63}" destId="{AF93CA4A-D37C-4076-979F-BD9DCC91747B}"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D8E2EE-1C5F-485C-96C0-5ADE9BFEEC2F}"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lv-LV"/>
        </a:p>
      </dgm:t>
    </dgm:pt>
    <dgm:pt modelId="{291485AA-A347-4F22-949A-10789F5321FB}">
      <dgm:prSet phldrT="[Text]"/>
      <dgm:spPr>
        <a:solidFill>
          <a:srgbClr val="31859C"/>
        </a:solidFill>
        <a:effectLst>
          <a:outerShdw blurRad="50800" dist="38100" dir="2700000" algn="tl" rotWithShape="0">
            <a:prstClr val="black">
              <a:alpha val="40000"/>
            </a:prstClr>
          </a:outerShdw>
        </a:effectLst>
      </dgm:spPr>
      <dgm:t>
        <a:bodyPr/>
        <a:lstStyle/>
        <a:p>
          <a:r>
            <a:rPr lang="lv-LV">
              <a:solidFill>
                <a:schemeClr val="bg1"/>
              </a:solidFill>
              <a:latin typeface="Verdana" panose="020B0604030504040204" pitchFamily="34" charset="0"/>
              <a:ea typeface="Verdana" panose="020B0604030504040204" pitchFamily="34" charset="0"/>
              <a:cs typeface="Verdana" panose="020B0604030504040204" pitchFamily="34" charset="0"/>
            </a:rPr>
            <a:t>2018</a:t>
          </a:r>
        </a:p>
      </dgm:t>
    </dgm:pt>
    <dgm:pt modelId="{7D377506-FBE1-448E-BAF0-CD63CCC07B04}" type="parTrans" cxnId="{874C7959-55F1-48B6-ADB6-89A247C462D1}">
      <dgm:prSet/>
      <dgm:spPr/>
      <dgm:t>
        <a:bodyPr/>
        <a:lstStyle/>
        <a:p>
          <a:endParaRPr lang="lv-LV"/>
        </a:p>
      </dgm:t>
    </dgm:pt>
    <dgm:pt modelId="{F2242A9E-FF4C-4443-BDFF-6DCD5FC90716}" type="sibTrans" cxnId="{874C7959-55F1-48B6-ADB6-89A247C462D1}">
      <dgm:prSet/>
      <dgm:spPr/>
      <dgm:t>
        <a:bodyPr/>
        <a:lstStyle/>
        <a:p>
          <a:endParaRPr lang="lv-LV"/>
        </a:p>
      </dgm:t>
    </dgm:pt>
    <dgm:pt modelId="{BAD8C15E-8313-4A06-B2F7-84DCFEFC26B0}">
      <dgm:prSet phldrT="[Text]"/>
      <dgm:spPr>
        <a:ln>
          <a:solidFill>
            <a:srgbClr val="31859C"/>
          </a:solidFill>
        </a:ln>
        <a:effectLst>
          <a:outerShdw blurRad="50800" dist="38100" dir="2700000" algn="tl" rotWithShape="0">
            <a:prstClr val="black">
              <a:alpha val="40000"/>
            </a:prstClr>
          </a:outerShdw>
        </a:effectLst>
      </dgm:spPr>
      <dgm:t>
        <a:bodyPr/>
        <a:lstStyle/>
        <a:p>
          <a:r>
            <a:rPr lang="lv-LV" b="1">
              <a:solidFill>
                <a:schemeClr val="tx1"/>
              </a:solidFill>
              <a:latin typeface="Verdana" panose="020B0604030504040204" pitchFamily="34" charset="0"/>
              <a:ea typeface="Verdana" panose="020B0604030504040204" pitchFamily="34" charset="0"/>
              <a:cs typeface="Verdana" panose="020B0604030504040204" pitchFamily="34" charset="0"/>
            </a:rPr>
            <a:t>Plāna projekta iesniegšana</a:t>
          </a:r>
        </a:p>
      </dgm:t>
    </dgm:pt>
    <dgm:pt modelId="{0B06A80D-96B0-460A-8870-43F7A63C2683}" type="parTrans" cxnId="{486328D1-5FC1-49FE-ABAE-C05F102CA6BA}">
      <dgm:prSet/>
      <dgm:spPr/>
      <dgm:t>
        <a:bodyPr/>
        <a:lstStyle/>
        <a:p>
          <a:endParaRPr lang="lv-LV"/>
        </a:p>
      </dgm:t>
    </dgm:pt>
    <dgm:pt modelId="{388307E7-2814-4962-867B-A3C7A7B04EBC}" type="sibTrans" cxnId="{486328D1-5FC1-49FE-ABAE-C05F102CA6BA}">
      <dgm:prSet/>
      <dgm:spPr/>
      <dgm:t>
        <a:bodyPr/>
        <a:lstStyle/>
        <a:p>
          <a:endParaRPr lang="lv-LV"/>
        </a:p>
      </dgm:t>
    </dgm:pt>
    <dgm:pt modelId="{19D48511-A71F-45CE-BB45-49B0E82C1461}">
      <dgm:prSet phldrT="[Text]"/>
      <dgm:spPr>
        <a:solidFill>
          <a:srgbClr val="31859C"/>
        </a:solidFill>
        <a:effectLst>
          <a:outerShdw blurRad="50800" dist="38100" dir="2700000" algn="tl" rotWithShape="0">
            <a:prstClr val="black">
              <a:alpha val="40000"/>
            </a:prstClr>
          </a:outerShdw>
        </a:effectLst>
      </dgm:spPr>
      <dgm:t>
        <a:bodyPr/>
        <a:lstStyle/>
        <a:p>
          <a:r>
            <a:rPr lang="lv-LV">
              <a:solidFill>
                <a:schemeClr val="bg1"/>
              </a:solidFill>
              <a:latin typeface="Verdana" panose="020B0604030504040204" pitchFamily="34" charset="0"/>
              <a:ea typeface="Verdana" panose="020B0604030504040204" pitchFamily="34" charset="0"/>
              <a:cs typeface="Verdana" panose="020B0604030504040204" pitchFamily="34" charset="0"/>
            </a:rPr>
            <a:t>2019 I</a:t>
          </a:r>
        </a:p>
      </dgm:t>
    </dgm:pt>
    <dgm:pt modelId="{01C5E36A-24AD-4F54-9D16-ADF5A842040A}" type="parTrans" cxnId="{5B37F4C1-4A70-4813-B64F-647927B72E99}">
      <dgm:prSet/>
      <dgm:spPr/>
      <dgm:t>
        <a:bodyPr/>
        <a:lstStyle/>
        <a:p>
          <a:endParaRPr lang="lv-LV"/>
        </a:p>
      </dgm:t>
    </dgm:pt>
    <dgm:pt modelId="{33624266-1EE6-424B-96AD-DF0326DA6D65}" type="sibTrans" cxnId="{5B37F4C1-4A70-4813-B64F-647927B72E99}">
      <dgm:prSet/>
      <dgm:spPr/>
      <dgm:t>
        <a:bodyPr/>
        <a:lstStyle/>
        <a:p>
          <a:endParaRPr lang="lv-LV"/>
        </a:p>
      </dgm:t>
    </dgm:pt>
    <dgm:pt modelId="{6060AEE6-D94D-42C4-94AD-8E7F712704C1}">
      <dgm:prSet phldrT="[Text]"/>
      <dgm:spPr>
        <a:ln>
          <a:solidFill>
            <a:srgbClr val="31859C"/>
          </a:solidFill>
        </a:ln>
        <a:effectLst>
          <a:outerShdw blurRad="50800" dist="38100" dir="2700000" algn="tl" rotWithShape="0">
            <a:prstClr val="black">
              <a:alpha val="40000"/>
            </a:prstClr>
          </a:outerShdw>
        </a:effectLst>
      </dgm:spPr>
      <dgm:t>
        <a:bodyPr/>
        <a:lstStyle/>
        <a:p>
          <a:r>
            <a:rPr lang="lv-LV" b="1" u="none" strike="noStrike" noProof="0">
              <a:effectLst/>
              <a:latin typeface="Verdana" panose="020B0604030504040204" pitchFamily="34" charset="0"/>
              <a:ea typeface="Verdana" panose="020B0604030504040204" pitchFamily="34" charset="0"/>
              <a:cs typeface="Verdana" panose="020B0604030504040204" pitchFamily="34" charset="0"/>
            </a:rPr>
            <a:t>Stratēģiskā ietekmes uz vidi novērtējuma izstrāde</a:t>
          </a:r>
        </a:p>
        <a:p>
          <a:r>
            <a:rPr lang="lv-LV" b="1" i="0" u="none" strike="noStrike" noProof="0">
              <a:solidFill>
                <a:srgbClr val="000000"/>
              </a:solidFill>
              <a:effectLst/>
              <a:latin typeface="Verdana" panose="020B0604030504040204" pitchFamily="34" charset="0"/>
              <a:ea typeface="Verdana" panose="020B0604030504040204" pitchFamily="34" charset="0"/>
              <a:cs typeface="Verdana" panose="020B0604030504040204" pitchFamily="34" charset="0"/>
            </a:rPr>
            <a:t>Papildus iespējamo jaunu pasākumu definēšana un ietekmes novērtēšana</a:t>
          </a:r>
          <a:endParaRPr lang="lv-LV" b="1"/>
        </a:p>
      </dgm:t>
    </dgm:pt>
    <dgm:pt modelId="{483CDE69-20BE-4ED4-AB0D-E447DA88C398}" type="parTrans" cxnId="{D189CBC0-7265-4CF7-A3DC-1367A30E398E}">
      <dgm:prSet/>
      <dgm:spPr/>
      <dgm:t>
        <a:bodyPr/>
        <a:lstStyle/>
        <a:p>
          <a:endParaRPr lang="lv-LV"/>
        </a:p>
      </dgm:t>
    </dgm:pt>
    <dgm:pt modelId="{D5FEA71E-7EF0-48F9-8320-21E61C444F37}" type="sibTrans" cxnId="{D189CBC0-7265-4CF7-A3DC-1367A30E398E}">
      <dgm:prSet/>
      <dgm:spPr/>
      <dgm:t>
        <a:bodyPr/>
        <a:lstStyle/>
        <a:p>
          <a:endParaRPr lang="lv-LV"/>
        </a:p>
      </dgm:t>
    </dgm:pt>
    <dgm:pt modelId="{203054D4-6DC9-4414-B626-6CB58163C0CA}">
      <dgm:prSet phldrT="[Text]"/>
      <dgm:spPr>
        <a:solidFill>
          <a:srgbClr val="31859C"/>
        </a:solidFill>
        <a:effectLst>
          <a:outerShdw blurRad="50800" dist="38100" dir="2700000" algn="tl" rotWithShape="0">
            <a:prstClr val="black">
              <a:alpha val="40000"/>
            </a:prstClr>
          </a:outerShdw>
        </a:effectLst>
      </dgm:spPr>
      <dgm:t>
        <a:bodyPr/>
        <a:lstStyle/>
        <a:p>
          <a:r>
            <a:rPr lang="lv-LV">
              <a:solidFill>
                <a:schemeClr val="bg1"/>
              </a:solidFill>
              <a:latin typeface="Verdana" panose="020B0604030504040204" pitchFamily="34" charset="0"/>
              <a:ea typeface="Verdana" panose="020B0604030504040204" pitchFamily="34" charset="0"/>
              <a:cs typeface="Verdana" panose="020B0604030504040204" pitchFamily="34" charset="0"/>
            </a:rPr>
            <a:t>2019 II</a:t>
          </a:r>
        </a:p>
      </dgm:t>
    </dgm:pt>
    <dgm:pt modelId="{9A4FB9C8-54D4-46F8-8A71-7E2789C1AAD2}" type="parTrans" cxnId="{47CF0844-CB22-437D-8B4A-52DFBDC1FBAF}">
      <dgm:prSet/>
      <dgm:spPr/>
      <dgm:t>
        <a:bodyPr/>
        <a:lstStyle/>
        <a:p>
          <a:endParaRPr lang="lv-LV"/>
        </a:p>
      </dgm:t>
    </dgm:pt>
    <dgm:pt modelId="{151D8831-E826-42CC-818C-7050A0D22392}" type="sibTrans" cxnId="{47CF0844-CB22-437D-8B4A-52DFBDC1FBAF}">
      <dgm:prSet/>
      <dgm:spPr/>
      <dgm:t>
        <a:bodyPr/>
        <a:lstStyle/>
        <a:p>
          <a:endParaRPr lang="lv-LV"/>
        </a:p>
      </dgm:t>
    </dgm:pt>
    <dgm:pt modelId="{D2FCD4DC-F472-435F-9C99-B25DB0C14DF8}">
      <dgm:prSet phldrT="[Text]"/>
      <dgm:spPr>
        <a:ln>
          <a:solidFill>
            <a:srgbClr val="31859C"/>
          </a:solidFill>
        </a:ln>
        <a:effectLst>
          <a:outerShdw blurRad="50800" dist="38100" dir="2700000" algn="tl" rotWithShape="0">
            <a:prstClr val="black">
              <a:alpha val="40000"/>
            </a:prstClr>
          </a:outerShdw>
        </a:effectLst>
      </dgm:spPr>
      <dgm:t>
        <a:bodyPr/>
        <a:lstStyle/>
        <a:p>
          <a:r>
            <a:rPr lang="lv-LV" b="1" i="0" u="none" strike="noStrike" noProof="0">
              <a:solidFill>
                <a:srgbClr val="000000"/>
              </a:solidFill>
              <a:effectLst/>
              <a:latin typeface="Verdana" panose="020B0604030504040204" pitchFamily="34" charset="0"/>
              <a:ea typeface="Verdana" panose="020B0604030504040204" pitchFamily="34" charset="0"/>
              <a:cs typeface="Verdana" panose="020B0604030504040204" pitchFamily="34" charset="0"/>
            </a:rPr>
            <a:t>Eiropas Komisijas rekomendāciju saņemšana</a:t>
          </a:r>
        </a:p>
        <a:p>
          <a:r>
            <a:rPr lang="lv-LV" b="1" i="0" u="none" strike="noStrike" noProof="0">
              <a:solidFill>
                <a:srgbClr val="000000"/>
              </a:solidFill>
              <a:effectLst/>
              <a:latin typeface="Verdana" panose="020B0604030504040204" pitchFamily="34" charset="0"/>
              <a:ea typeface="Verdana" panose="020B0604030504040204" pitchFamily="34" charset="0"/>
              <a:cs typeface="Verdana" panose="020B0604030504040204" pitchFamily="34" charset="0"/>
            </a:rPr>
            <a:t>Eiropas Komisijas rekomendāciju izvērtēšana un iestrāde Plānā</a:t>
          </a:r>
          <a:endParaRPr lang="lv-LV" b="1"/>
        </a:p>
      </dgm:t>
    </dgm:pt>
    <dgm:pt modelId="{3CF3494F-A5D5-4159-B162-5FD490D3C2EA}" type="parTrans" cxnId="{43E25A16-78F9-47F1-B924-746D1808EB6C}">
      <dgm:prSet/>
      <dgm:spPr/>
      <dgm:t>
        <a:bodyPr/>
        <a:lstStyle/>
        <a:p>
          <a:endParaRPr lang="lv-LV"/>
        </a:p>
      </dgm:t>
    </dgm:pt>
    <dgm:pt modelId="{629263E2-4BC3-4C2A-AF47-543548B0ABF8}" type="sibTrans" cxnId="{43E25A16-78F9-47F1-B924-746D1808EB6C}">
      <dgm:prSet/>
      <dgm:spPr/>
      <dgm:t>
        <a:bodyPr/>
        <a:lstStyle/>
        <a:p>
          <a:endParaRPr lang="lv-LV"/>
        </a:p>
      </dgm:t>
    </dgm:pt>
    <dgm:pt modelId="{E4AC9910-B1EC-448D-BDDD-4A6C3DCFCB74}">
      <dgm:prSet phldrT="[Text]"/>
      <dgm:spPr>
        <a:solidFill>
          <a:srgbClr val="31859C"/>
        </a:solidFill>
        <a:effectLst>
          <a:outerShdw blurRad="50800" dist="38100" dir="2700000" algn="tl" rotWithShape="0">
            <a:prstClr val="black">
              <a:alpha val="40000"/>
            </a:prstClr>
          </a:outerShdw>
        </a:effectLst>
      </dgm:spPr>
      <dgm:t>
        <a:bodyPr/>
        <a:lstStyle/>
        <a:p>
          <a:r>
            <a:rPr lang="lv-LV" b="0" i="0" u="none" strike="noStrike" noProof="0">
              <a:solidFill>
                <a:schemeClr val="bg1"/>
              </a:solidFill>
              <a:effectLst/>
              <a:latin typeface="Verdana" panose="020B0604030504040204" pitchFamily="34" charset="0"/>
              <a:ea typeface="Verdana" panose="020B0604030504040204" pitchFamily="34" charset="0"/>
              <a:cs typeface="Verdana" panose="020B0604030504040204" pitchFamily="34" charset="0"/>
            </a:rPr>
            <a:t>2019 III</a:t>
          </a:r>
          <a:endParaRPr lang="lv-LV">
            <a:solidFill>
              <a:schemeClr val="bg1"/>
            </a:solidFill>
          </a:endParaRPr>
        </a:p>
      </dgm:t>
    </dgm:pt>
    <dgm:pt modelId="{8C66382B-77A8-4232-A037-AE03A0D13DF8}" type="parTrans" cxnId="{A337F5A8-BE15-47EB-9A53-874EB251DF8C}">
      <dgm:prSet/>
      <dgm:spPr/>
      <dgm:t>
        <a:bodyPr/>
        <a:lstStyle/>
        <a:p>
          <a:endParaRPr lang="lv-LV"/>
        </a:p>
      </dgm:t>
    </dgm:pt>
    <dgm:pt modelId="{642A81CB-D0BE-4DAC-88D9-A3451C562D9F}" type="sibTrans" cxnId="{A337F5A8-BE15-47EB-9A53-874EB251DF8C}">
      <dgm:prSet/>
      <dgm:spPr/>
      <dgm:t>
        <a:bodyPr/>
        <a:lstStyle/>
        <a:p>
          <a:endParaRPr lang="lv-LV"/>
        </a:p>
      </dgm:t>
    </dgm:pt>
    <dgm:pt modelId="{AEF49CC9-CE0C-4B1B-B515-96725F5FBD12}">
      <dgm:prSet phldrT="[Text]"/>
      <dgm:spPr>
        <a:ln>
          <a:solidFill>
            <a:srgbClr val="31859C"/>
          </a:solidFill>
        </a:ln>
        <a:effectLst>
          <a:outerShdw blurRad="50800" dist="38100" dir="2700000" algn="tl" rotWithShape="0">
            <a:prstClr val="black">
              <a:alpha val="40000"/>
            </a:prstClr>
          </a:outerShdw>
        </a:effectLst>
      </dgm:spPr>
      <dgm:t>
        <a:bodyPr/>
        <a:lstStyle/>
        <a:p>
          <a:r>
            <a:rPr lang="lv-LV" b="1" i="0" u="none" strike="noStrike" noProof="0">
              <a:solidFill>
                <a:srgbClr val="000000"/>
              </a:solidFill>
              <a:effectLst/>
              <a:latin typeface="Verdana" panose="020B0604030504040204" pitchFamily="34" charset="0"/>
              <a:ea typeface="Verdana" panose="020B0604030504040204" pitchFamily="34" charset="0"/>
              <a:cs typeface="Verdana" panose="020B0604030504040204" pitchFamily="34" charset="0"/>
            </a:rPr>
            <a:t>Plāna precizēšana un publisko konsultāciju nodrošināšana</a:t>
          </a:r>
          <a:endParaRPr lang="lv-LV" b="1"/>
        </a:p>
      </dgm:t>
    </dgm:pt>
    <dgm:pt modelId="{A2243245-65A1-4942-979E-B9312269CEA5}" type="parTrans" cxnId="{DEEA7A5E-6742-475E-B1D2-3623534F3F94}">
      <dgm:prSet/>
      <dgm:spPr/>
      <dgm:t>
        <a:bodyPr/>
        <a:lstStyle/>
        <a:p>
          <a:endParaRPr lang="lv-LV"/>
        </a:p>
      </dgm:t>
    </dgm:pt>
    <dgm:pt modelId="{6E7027AA-C0CE-44C9-8DE8-33767E67F63F}" type="sibTrans" cxnId="{DEEA7A5E-6742-475E-B1D2-3623534F3F94}">
      <dgm:prSet/>
      <dgm:spPr/>
      <dgm:t>
        <a:bodyPr/>
        <a:lstStyle/>
        <a:p>
          <a:endParaRPr lang="lv-LV"/>
        </a:p>
      </dgm:t>
    </dgm:pt>
    <dgm:pt modelId="{64D6A559-2BB1-4C74-AB56-7DAF97C4F2E0}">
      <dgm:prSet phldrT="[Text]"/>
      <dgm:spPr>
        <a:solidFill>
          <a:srgbClr val="31859C"/>
        </a:solidFill>
        <a:effectLst>
          <a:outerShdw blurRad="50800" dist="38100" dir="2700000" algn="tl" rotWithShape="0">
            <a:prstClr val="black">
              <a:alpha val="40000"/>
            </a:prstClr>
          </a:outerShdw>
        </a:effectLst>
      </dgm:spPr>
      <dgm:t>
        <a:bodyPr/>
        <a:lstStyle/>
        <a:p>
          <a:r>
            <a:rPr lang="lv-LV" b="0" i="0" u="none" strike="noStrike" noProof="0">
              <a:solidFill>
                <a:schemeClr val="bg1"/>
              </a:solidFill>
              <a:effectLst/>
              <a:latin typeface="Verdana" panose="020B0604030504040204" pitchFamily="34" charset="0"/>
              <a:ea typeface="Verdana" panose="020B0604030504040204" pitchFamily="34" charset="0"/>
              <a:cs typeface="Verdana" panose="020B0604030504040204" pitchFamily="34" charset="0"/>
            </a:rPr>
            <a:t>2019 IV</a:t>
          </a:r>
          <a:endParaRPr lang="lv-LV">
            <a:solidFill>
              <a:schemeClr val="bg1"/>
            </a:solidFill>
          </a:endParaRPr>
        </a:p>
      </dgm:t>
    </dgm:pt>
    <dgm:pt modelId="{41DA2F74-54A5-4A0A-8703-3EEB8AF7F86F}" type="parTrans" cxnId="{A5BCC111-D816-4D96-87B1-F8AFCD74786B}">
      <dgm:prSet/>
      <dgm:spPr/>
      <dgm:t>
        <a:bodyPr/>
        <a:lstStyle/>
        <a:p>
          <a:endParaRPr lang="lv-LV"/>
        </a:p>
      </dgm:t>
    </dgm:pt>
    <dgm:pt modelId="{D38667D6-90F3-4682-8294-4E10AA40AAF2}" type="sibTrans" cxnId="{A5BCC111-D816-4D96-87B1-F8AFCD74786B}">
      <dgm:prSet/>
      <dgm:spPr/>
      <dgm:t>
        <a:bodyPr/>
        <a:lstStyle/>
        <a:p>
          <a:endParaRPr lang="lv-LV"/>
        </a:p>
      </dgm:t>
    </dgm:pt>
    <dgm:pt modelId="{765D9354-7342-415B-9097-7BEBBB13A660}">
      <dgm:prSet phldrT="[Text]"/>
      <dgm:spPr>
        <a:ln>
          <a:solidFill>
            <a:srgbClr val="31859C"/>
          </a:solidFill>
        </a:ln>
        <a:effectLst>
          <a:outerShdw blurRad="50800" dist="38100" dir="2700000" algn="tl" rotWithShape="0">
            <a:prstClr val="black">
              <a:alpha val="40000"/>
            </a:prstClr>
          </a:outerShdw>
        </a:effectLst>
      </dgm:spPr>
      <dgm:t>
        <a:bodyPr/>
        <a:lstStyle/>
        <a:p>
          <a:r>
            <a:rPr lang="lv-LV"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Plāna apstiprināšana Ministru kabinetā un iesniegšana EK</a:t>
          </a:r>
          <a:endParaRPr lang="lv-LV" b="0" i="0" u="none" strike="noStrike" noProof="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endParaRPr lang="lv-LV"/>
        </a:p>
      </dgm:t>
    </dgm:pt>
    <dgm:pt modelId="{E9CC1C25-7361-4AFC-891F-E91B4FC0CF5E}" type="parTrans" cxnId="{42D4FEA3-8FED-472D-9FD8-458413465351}">
      <dgm:prSet/>
      <dgm:spPr/>
      <dgm:t>
        <a:bodyPr/>
        <a:lstStyle/>
        <a:p>
          <a:endParaRPr lang="lv-LV"/>
        </a:p>
      </dgm:t>
    </dgm:pt>
    <dgm:pt modelId="{45D35672-A231-4315-B0CC-FA1FCB69CC66}" type="sibTrans" cxnId="{42D4FEA3-8FED-472D-9FD8-458413465351}">
      <dgm:prSet/>
      <dgm:spPr/>
      <dgm:t>
        <a:bodyPr/>
        <a:lstStyle/>
        <a:p>
          <a:endParaRPr lang="lv-LV"/>
        </a:p>
      </dgm:t>
    </dgm:pt>
    <dgm:pt modelId="{00FDD2FD-705E-48AC-9264-BF4A0553E17A}" type="pres">
      <dgm:prSet presAssocID="{C4D8E2EE-1C5F-485C-96C0-5ADE9BFEEC2F}" presName="Name0" presStyleCnt="0">
        <dgm:presLayoutVars>
          <dgm:chMax val="5"/>
          <dgm:chPref val="5"/>
          <dgm:dir/>
          <dgm:animLvl val="lvl"/>
        </dgm:presLayoutVars>
      </dgm:prSet>
      <dgm:spPr/>
    </dgm:pt>
    <dgm:pt modelId="{2E911B20-1373-422A-8882-AAABE7E09ED9}" type="pres">
      <dgm:prSet presAssocID="{291485AA-A347-4F22-949A-10789F5321FB}" presName="parentText1" presStyleLbl="node1" presStyleIdx="0" presStyleCnt="5">
        <dgm:presLayoutVars>
          <dgm:chMax/>
          <dgm:chPref val="3"/>
          <dgm:bulletEnabled val="1"/>
        </dgm:presLayoutVars>
      </dgm:prSet>
      <dgm:spPr/>
    </dgm:pt>
    <dgm:pt modelId="{6AE4C5F6-3E61-4374-89AF-4EBF83031626}" type="pres">
      <dgm:prSet presAssocID="{291485AA-A347-4F22-949A-10789F5321FB}" presName="childText1" presStyleLbl="solidAlignAcc1" presStyleIdx="0" presStyleCnt="5">
        <dgm:presLayoutVars>
          <dgm:chMax val="0"/>
          <dgm:chPref val="0"/>
          <dgm:bulletEnabled val="1"/>
        </dgm:presLayoutVars>
      </dgm:prSet>
      <dgm:spPr/>
    </dgm:pt>
    <dgm:pt modelId="{6DBF21EA-3CAD-4FDC-923B-16F44B9CC3F7}" type="pres">
      <dgm:prSet presAssocID="{19D48511-A71F-45CE-BB45-49B0E82C1461}" presName="parentText2" presStyleLbl="node1" presStyleIdx="1" presStyleCnt="5">
        <dgm:presLayoutVars>
          <dgm:chMax/>
          <dgm:chPref val="3"/>
          <dgm:bulletEnabled val="1"/>
        </dgm:presLayoutVars>
      </dgm:prSet>
      <dgm:spPr/>
    </dgm:pt>
    <dgm:pt modelId="{F9CE7CE5-AE46-4706-98A7-FC1F7D391275}" type="pres">
      <dgm:prSet presAssocID="{19D48511-A71F-45CE-BB45-49B0E82C1461}" presName="childText2" presStyleLbl="solidAlignAcc1" presStyleIdx="1" presStyleCnt="5">
        <dgm:presLayoutVars>
          <dgm:chMax val="0"/>
          <dgm:chPref val="0"/>
          <dgm:bulletEnabled val="1"/>
        </dgm:presLayoutVars>
      </dgm:prSet>
      <dgm:spPr/>
    </dgm:pt>
    <dgm:pt modelId="{1D2B88D7-0684-48E3-A20A-DDC48BF76333}" type="pres">
      <dgm:prSet presAssocID="{203054D4-6DC9-4414-B626-6CB58163C0CA}" presName="parentText3" presStyleLbl="node1" presStyleIdx="2" presStyleCnt="5">
        <dgm:presLayoutVars>
          <dgm:chMax/>
          <dgm:chPref val="3"/>
          <dgm:bulletEnabled val="1"/>
        </dgm:presLayoutVars>
      </dgm:prSet>
      <dgm:spPr/>
    </dgm:pt>
    <dgm:pt modelId="{7475E24D-F6CC-4B95-9B9F-7594BA140306}" type="pres">
      <dgm:prSet presAssocID="{203054D4-6DC9-4414-B626-6CB58163C0CA}" presName="childText3" presStyleLbl="solidAlignAcc1" presStyleIdx="2" presStyleCnt="5">
        <dgm:presLayoutVars>
          <dgm:chMax val="0"/>
          <dgm:chPref val="0"/>
          <dgm:bulletEnabled val="1"/>
        </dgm:presLayoutVars>
      </dgm:prSet>
      <dgm:spPr/>
    </dgm:pt>
    <dgm:pt modelId="{ACABC105-9006-4B07-81FC-853E62F4A038}" type="pres">
      <dgm:prSet presAssocID="{E4AC9910-B1EC-448D-BDDD-4A6C3DCFCB74}" presName="parentText4" presStyleLbl="node1" presStyleIdx="3" presStyleCnt="5">
        <dgm:presLayoutVars>
          <dgm:chMax/>
          <dgm:chPref val="3"/>
          <dgm:bulletEnabled val="1"/>
        </dgm:presLayoutVars>
      </dgm:prSet>
      <dgm:spPr/>
    </dgm:pt>
    <dgm:pt modelId="{A72DBC8F-60EB-4A40-B020-C63BB7D76CD2}" type="pres">
      <dgm:prSet presAssocID="{E4AC9910-B1EC-448D-BDDD-4A6C3DCFCB74}" presName="childText4" presStyleLbl="solidAlignAcc1" presStyleIdx="3" presStyleCnt="5">
        <dgm:presLayoutVars>
          <dgm:chMax val="0"/>
          <dgm:chPref val="0"/>
          <dgm:bulletEnabled val="1"/>
        </dgm:presLayoutVars>
      </dgm:prSet>
      <dgm:spPr/>
    </dgm:pt>
    <dgm:pt modelId="{4974DB3B-1AC1-4CA3-AEBE-6A80B7DDDFD0}" type="pres">
      <dgm:prSet presAssocID="{64D6A559-2BB1-4C74-AB56-7DAF97C4F2E0}" presName="parentText5" presStyleLbl="node1" presStyleIdx="4" presStyleCnt="5">
        <dgm:presLayoutVars>
          <dgm:chMax/>
          <dgm:chPref val="3"/>
          <dgm:bulletEnabled val="1"/>
        </dgm:presLayoutVars>
      </dgm:prSet>
      <dgm:spPr/>
    </dgm:pt>
    <dgm:pt modelId="{2EB0ADA5-FDC2-4EA0-9E01-8A838D31D1CA}" type="pres">
      <dgm:prSet presAssocID="{64D6A559-2BB1-4C74-AB56-7DAF97C4F2E0}" presName="childText5" presStyleLbl="solidAlignAcc1" presStyleIdx="4" presStyleCnt="5">
        <dgm:presLayoutVars>
          <dgm:chMax val="0"/>
          <dgm:chPref val="0"/>
          <dgm:bulletEnabled val="1"/>
        </dgm:presLayoutVars>
      </dgm:prSet>
      <dgm:spPr/>
    </dgm:pt>
  </dgm:ptLst>
  <dgm:cxnLst>
    <dgm:cxn modelId="{2E09CB05-22AC-403A-B2B4-83CB546EB7E0}" type="presOf" srcId="{203054D4-6DC9-4414-B626-6CB58163C0CA}" destId="{1D2B88D7-0684-48E3-A20A-DDC48BF76333}" srcOrd="0" destOrd="0" presId="urn:microsoft.com/office/officeart/2009/3/layout/IncreasingArrowsProcess"/>
    <dgm:cxn modelId="{44F5FA08-51C2-49D0-81E5-0F677DB3BEF2}" type="presOf" srcId="{BAD8C15E-8313-4A06-B2F7-84DCFEFC26B0}" destId="{6AE4C5F6-3E61-4374-89AF-4EBF83031626}" srcOrd="0" destOrd="0" presId="urn:microsoft.com/office/officeart/2009/3/layout/IncreasingArrowsProcess"/>
    <dgm:cxn modelId="{A5BCC111-D816-4D96-87B1-F8AFCD74786B}" srcId="{C4D8E2EE-1C5F-485C-96C0-5ADE9BFEEC2F}" destId="{64D6A559-2BB1-4C74-AB56-7DAF97C4F2E0}" srcOrd="4" destOrd="0" parTransId="{41DA2F74-54A5-4A0A-8703-3EEB8AF7F86F}" sibTransId="{D38667D6-90F3-4682-8294-4E10AA40AAF2}"/>
    <dgm:cxn modelId="{43E25A16-78F9-47F1-B924-746D1808EB6C}" srcId="{203054D4-6DC9-4414-B626-6CB58163C0CA}" destId="{D2FCD4DC-F472-435F-9C99-B25DB0C14DF8}" srcOrd="0" destOrd="0" parTransId="{3CF3494F-A5D5-4159-B162-5FD490D3C2EA}" sibTransId="{629263E2-4BC3-4C2A-AF47-543548B0ABF8}"/>
    <dgm:cxn modelId="{7CB2F11D-516A-4A29-BBCD-9E5635EDAFA5}" type="presOf" srcId="{AEF49CC9-CE0C-4B1B-B515-96725F5FBD12}" destId="{A72DBC8F-60EB-4A40-B020-C63BB7D76CD2}" srcOrd="0" destOrd="0" presId="urn:microsoft.com/office/officeart/2009/3/layout/IncreasingArrowsProcess"/>
    <dgm:cxn modelId="{90CB021F-1743-4978-A0A1-62A41E985077}" type="presOf" srcId="{E4AC9910-B1EC-448D-BDDD-4A6C3DCFCB74}" destId="{ACABC105-9006-4B07-81FC-853E62F4A038}" srcOrd="0" destOrd="0" presId="urn:microsoft.com/office/officeart/2009/3/layout/IncreasingArrowsProcess"/>
    <dgm:cxn modelId="{D3938025-C90C-4627-BB9E-2774BEB61496}" type="presOf" srcId="{D2FCD4DC-F472-435F-9C99-B25DB0C14DF8}" destId="{7475E24D-F6CC-4B95-9B9F-7594BA140306}" srcOrd="0" destOrd="0" presId="urn:microsoft.com/office/officeart/2009/3/layout/IncreasingArrowsProcess"/>
    <dgm:cxn modelId="{ED01DF2C-6603-44CE-8FD3-821071C8D097}" type="presOf" srcId="{6060AEE6-D94D-42C4-94AD-8E7F712704C1}" destId="{F9CE7CE5-AE46-4706-98A7-FC1F7D391275}" srcOrd="0" destOrd="0" presId="urn:microsoft.com/office/officeart/2009/3/layout/IncreasingArrowsProcess"/>
    <dgm:cxn modelId="{9DC75439-D867-4DA4-A292-8E30E876E7D4}" type="presOf" srcId="{765D9354-7342-415B-9097-7BEBBB13A660}" destId="{2EB0ADA5-FDC2-4EA0-9E01-8A838D31D1CA}" srcOrd="0" destOrd="0" presId="urn:microsoft.com/office/officeart/2009/3/layout/IncreasingArrowsProcess"/>
    <dgm:cxn modelId="{DEEA7A5E-6742-475E-B1D2-3623534F3F94}" srcId="{E4AC9910-B1EC-448D-BDDD-4A6C3DCFCB74}" destId="{AEF49CC9-CE0C-4B1B-B515-96725F5FBD12}" srcOrd="0" destOrd="0" parTransId="{A2243245-65A1-4942-979E-B9312269CEA5}" sibTransId="{6E7027AA-C0CE-44C9-8DE8-33767E67F63F}"/>
    <dgm:cxn modelId="{47CF0844-CB22-437D-8B4A-52DFBDC1FBAF}" srcId="{C4D8E2EE-1C5F-485C-96C0-5ADE9BFEEC2F}" destId="{203054D4-6DC9-4414-B626-6CB58163C0CA}" srcOrd="2" destOrd="0" parTransId="{9A4FB9C8-54D4-46F8-8A71-7E2789C1AAD2}" sibTransId="{151D8831-E826-42CC-818C-7050A0D22392}"/>
    <dgm:cxn modelId="{874C7959-55F1-48B6-ADB6-89A247C462D1}" srcId="{C4D8E2EE-1C5F-485C-96C0-5ADE9BFEEC2F}" destId="{291485AA-A347-4F22-949A-10789F5321FB}" srcOrd="0" destOrd="0" parTransId="{7D377506-FBE1-448E-BAF0-CD63CCC07B04}" sibTransId="{F2242A9E-FF4C-4443-BDFF-6DCD5FC90716}"/>
    <dgm:cxn modelId="{87953D91-23E1-410D-B92B-BA7368F25049}" type="presOf" srcId="{C4D8E2EE-1C5F-485C-96C0-5ADE9BFEEC2F}" destId="{00FDD2FD-705E-48AC-9264-BF4A0553E17A}" srcOrd="0" destOrd="0" presId="urn:microsoft.com/office/officeart/2009/3/layout/IncreasingArrowsProcess"/>
    <dgm:cxn modelId="{ACA0B791-9301-42C2-9310-E07DC3ACB0F8}" type="presOf" srcId="{64D6A559-2BB1-4C74-AB56-7DAF97C4F2E0}" destId="{4974DB3B-1AC1-4CA3-AEBE-6A80B7DDDFD0}" srcOrd="0" destOrd="0" presId="urn:microsoft.com/office/officeart/2009/3/layout/IncreasingArrowsProcess"/>
    <dgm:cxn modelId="{1F28F596-04E4-4AB0-A4CA-82B8EFFC9A67}" type="presOf" srcId="{19D48511-A71F-45CE-BB45-49B0E82C1461}" destId="{6DBF21EA-3CAD-4FDC-923B-16F44B9CC3F7}" srcOrd="0" destOrd="0" presId="urn:microsoft.com/office/officeart/2009/3/layout/IncreasingArrowsProcess"/>
    <dgm:cxn modelId="{42D4FEA3-8FED-472D-9FD8-458413465351}" srcId="{64D6A559-2BB1-4C74-AB56-7DAF97C4F2E0}" destId="{765D9354-7342-415B-9097-7BEBBB13A660}" srcOrd="0" destOrd="0" parTransId="{E9CC1C25-7361-4AFC-891F-E91B4FC0CF5E}" sibTransId="{45D35672-A231-4315-B0CC-FA1FCB69CC66}"/>
    <dgm:cxn modelId="{A337F5A8-BE15-47EB-9A53-874EB251DF8C}" srcId="{C4D8E2EE-1C5F-485C-96C0-5ADE9BFEEC2F}" destId="{E4AC9910-B1EC-448D-BDDD-4A6C3DCFCB74}" srcOrd="3" destOrd="0" parTransId="{8C66382B-77A8-4232-A037-AE03A0D13DF8}" sibTransId="{642A81CB-D0BE-4DAC-88D9-A3451C562D9F}"/>
    <dgm:cxn modelId="{D189CBC0-7265-4CF7-A3DC-1367A30E398E}" srcId="{19D48511-A71F-45CE-BB45-49B0E82C1461}" destId="{6060AEE6-D94D-42C4-94AD-8E7F712704C1}" srcOrd="0" destOrd="0" parTransId="{483CDE69-20BE-4ED4-AB0D-E447DA88C398}" sibTransId="{D5FEA71E-7EF0-48F9-8320-21E61C444F37}"/>
    <dgm:cxn modelId="{5B37F4C1-4A70-4813-B64F-647927B72E99}" srcId="{C4D8E2EE-1C5F-485C-96C0-5ADE9BFEEC2F}" destId="{19D48511-A71F-45CE-BB45-49B0E82C1461}" srcOrd="1" destOrd="0" parTransId="{01C5E36A-24AD-4F54-9D16-ADF5A842040A}" sibTransId="{33624266-1EE6-424B-96AD-DF0326DA6D65}"/>
    <dgm:cxn modelId="{486328D1-5FC1-49FE-ABAE-C05F102CA6BA}" srcId="{291485AA-A347-4F22-949A-10789F5321FB}" destId="{BAD8C15E-8313-4A06-B2F7-84DCFEFC26B0}" srcOrd="0" destOrd="0" parTransId="{0B06A80D-96B0-460A-8870-43F7A63C2683}" sibTransId="{388307E7-2814-4962-867B-A3C7A7B04EBC}"/>
    <dgm:cxn modelId="{CD7E52FA-2B02-4833-AB49-1E1B47731A6D}" type="presOf" srcId="{291485AA-A347-4F22-949A-10789F5321FB}" destId="{2E911B20-1373-422A-8882-AAABE7E09ED9}" srcOrd="0" destOrd="0" presId="urn:microsoft.com/office/officeart/2009/3/layout/IncreasingArrowsProcess"/>
    <dgm:cxn modelId="{A10C9CE5-6B33-4297-980F-FB29BC8FC3C9}" type="presParOf" srcId="{00FDD2FD-705E-48AC-9264-BF4A0553E17A}" destId="{2E911B20-1373-422A-8882-AAABE7E09ED9}" srcOrd="0" destOrd="0" presId="urn:microsoft.com/office/officeart/2009/3/layout/IncreasingArrowsProcess"/>
    <dgm:cxn modelId="{95BE5F41-85AB-4366-913A-BEFE9E8ECF04}" type="presParOf" srcId="{00FDD2FD-705E-48AC-9264-BF4A0553E17A}" destId="{6AE4C5F6-3E61-4374-89AF-4EBF83031626}" srcOrd="1" destOrd="0" presId="urn:microsoft.com/office/officeart/2009/3/layout/IncreasingArrowsProcess"/>
    <dgm:cxn modelId="{9F875A52-2658-45A5-8BBA-D5F57CE806BD}" type="presParOf" srcId="{00FDD2FD-705E-48AC-9264-BF4A0553E17A}" destId="{6DBF21EA-3CAD-4FDC-923B-16F44B9CC3F7}" srcOrd="2" destOrd="0" presId="urn:microsoft.com/office/officeart/2009/3/layout/IncreasingArrowsProcess"/>
    <dgm:cxn modelId="{EA967928-DBF2-4566-9FBA-27BCD82FAE1D}" type="presParOf" srcId="{00FDD2FD-705E-48AC-9264-BF4A0553E17A}" destId="{F9CE7CE5-AE46-4706-98A7-FC1F7D391275}" srcOrd="3" destOrd="0" presId="urn:microsoft.com/office/officeart/2009/3/layout/IncreasingArrowsProcess"/>
    <dgm:cxn modelId="{497108FD-818A-4C6B-BBD7-1F3B939203C4}" type="presParOf" srcId="{00FDD2FD-705E-48AC-9264-BF4A0553E17A}" destId="{1D2B88D7-0684-48E3-A20A-DDC48BF76333}" srcOrd="4" destOrd="0" presId="urn:microsoft.com/office/officeart/2009/3/layout/IncreasingArrowsProcess"/>
    <dgm:cxn modelId="{5FADA7FB-5384-4FC9-BA50-1A6BEE1689E7}" type="presParOf" srcId="{00FDD2FD-705E-48AC-9264-BF4A0553E17A}" destId="{7475E24D-F6CC-4B95-9B9F-7594BA140306}" srcOrd="5" destOrd="0" presId="urn:microsoft.com/office/officeart/2009/3/layout/IncreasingArrowsProcess"/>
    <dgm:cxn modelId="{B9BD4B07-7FE6-4CDC-B12F-8F0A01EF0A00}" type="presParOf" srcId="{00FDD2FD-705E-48AC-9264-BF4A0553E17A}" destId="{ACABC105-9006-4B07-81FC-853E62F4A038}" srcOrd="6" destOrd="0" presId="urn:microsoft.com/office/officeart/2009/3/layout/IncreasingArrowsProcess"/>
    <dgm:cxn modelId="{D00FBB88-8F17-4502-9DBE-4B6A9D7DC2FC}" type="presParOf" srcId="{00FDD2FD-705E-48AC-9264-BF4A0553E17A}" destId="{A72DBC8F-60EB-4A40-B020-C63BB7D76CD2}" srcOrd="7" destOrd="0" presId="urn:microsoft.com/office/officeart/2009/3/layout/IncreasingArrowsProcess"/>
    <dgm:cxn modelId="{2258BBB7-C7FA-49E4-B508-E4B825A56552}" type="presParOf" srcId="{00FDD2FD-705E-48AC-9264-BF4A0553E17A}" destId="{4974DB3B-1AC1-4CA3-AEBE-6A80B7DDDFD0}" srcOrd="8" destOrd="0" presId="urn:microsoft.com/office/officeart/2009/3/layout/IncreasingArrowsProcess"/>
    <dgm:cxn modelId="{2C509FDC-D5AB-4BA5-BD1F-92FC60A47CEE}" type="presParOf" srcId="{00FDD2FD-705E-48AC-9264-BF4A0553E17A}" destId="{2EB0ADA5-FDC2-4EA0-9E01-8A838D31D1CA}"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3D2A8D-10D5-4A14-8077-449C9F4105E1}" type="doc">
      <dgm:prSet loTypeId="urn:microsoft.com/office/officeart/2005/8/layout/hProcess4" loCatId="process" qsTypeId="urn:microsoft.com/office/officeart/2005/8/quickstyle/simple1" qsCatId="simple" csTypeId="urn:microsoft.com/office/officeart/2005/8/colors/accent5_4" csCatId="accent5" phldr="1"/>
      <dgm:spPr/>
      <dgm:t>
        <a:bodyPr/>
        <a:lstStyle/>
        <a:p>
          <a:endParaRPr lang="lv-LV"/>
        </a:p>
      </dgm:t>
    </dgm:pt>
    <dgm:pt modelId="{A074E859-EC27-46EE-87B0-56DD78A9AA2D}">
      <dgm:prSet phldrT="[Text]"/>
      <dgm:spPr>
        <a:solidFill>
          <a:srgbClr val="009999"/>
        </a:solidFill>
        <a:ln>
          <a:solidFill>
            <a:schemeClr val="lt1">
              <a:hueOff val="0"/>
              <a:satOff val="0"/>
              <a:lumOff val="0"/>
              <a:alpha val="99000"/>
            </a:schemeClr>
          </a:solidFill>
        </a:ln>
      </dgm:spPr>
      <dgm:t>
        <a:bodyPr/>
        <a:lstStyle/>
        <a:p>
          <a:r>
            <a:rPr lang="lv-LV" b="1">
              <a:latin typeface="Verdana" panose="020B0604030504040204" pitchFamily="34" charset="0"/>
              <a:ea typeface="Verdana" panose="020B0604030504040204" pitchFamily="34" charset="0"/>
              <a:cs typeface="Verdana" panose="020B0604030504040204" pitchFamily="34" charset="0"/>
            </a:rPr>
            <a:t>NEKP 2030 projekts</a:t>
          </a:r>
          <a:endParaRPr lang="lv-LV">
            <a:latin typeface="Verdana" panose="020B0604030504040204" pitchFamily="34" charset="0"/>
            <a:ea typeface="Verdana" panose="020B0604030504040204" pitchFamily="34" charset="0"/>
            <a:cs typeface="Verdana" panose="020B0604030504040204" pitchFamily="34" charset="0"/>
          </a:endParaRPr>
        </a:p>
      </dgm:t>
    </dgm:pt>
    <dgm:pt modelId="{DC943B76-C9F2-47C0-B768-2D0AFB565BB1}" type="parTrans" cxnId="{2350B987-A57B-4F47-891E-A1BC2866BEE8}">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6D3270CD-2CB2-450F-82FA-5EE167AA4F2D}" type="sibTrans" cxnId="{2350B987-A57B-4F47-891E-A1BC2866BEE8}">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3EDA50DF-441F-45D6-9895-57CA3FDA8A24}">
      <dgm:prSet phldrT="[Text]"/>
      <dgm:spPr>
        <a:solidFill>
          <a:srgbClr val="008080"/>
        </a:solidFill>
      </dgm:spPr>
      <dgm:t>
        <a:bodyPr/>
        <a:lstStyle/>
        <a:p>
          <a:r>
            <a:rPr lang="lv-LV" b="1">
              <a:latin typeface="Verdana" panose="020B0604030504040204" pitchFamily="34" charset="0"/>
              <a:ea typeface="Verdana" panose="020B0604030504040204" pitchFamily="34" charset="0"/>
              <a:cs typeface="Verdana" panose="020B0604030504040204" pitchFamily="34" charset="0"/>
            </a:rPr>
            <a:t>NEKP 2030 projekta precizēšana</a:t>
          </a:r>
        </a:p>
      </dgm:t>
    </dgm:pt>
    <dgm:pt modelId="{F6F82694-12C1-4592-94C8-D54AA492FBE1}" type="parTrans" cxnId="{63CA2F9D-CAA5-4CAC-A53D-77BC5D949763}">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B563D47F-591D-4B38-B309-D4C5159DF57C}" type="sibTrans" cxnId="{63CA2F9D-CAA5-4CAC-A53D-77BC5D949763}">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EFC84CC9-E1B7-4CAD-ACA3-E307A93D3983}">
      <dgm:prSet phldrT="[Text]" custT="1"/>
      <dgm:spPr>
        <a:solidFill>
          <a:srgbClr val="005374"/>
        </a:solidFill>
      </dgm:spPr>
      <dgm:t>
        <a:bodyPr/>
        <a:lstStyle/>
        <a:p>
          <a:r>
            <a:rPr lang="lv-LV" sz="3600" b="1">
              <a:latin typeface="Verdana" panose="020B0604030504040204" pitchFamily="34" charset="0"/>
              <a:ea typeface="Verdana" panose="020B0604030504040204" pitchFamily="34" charset="0"/>
              <a:cs typeface="Verdana" panose="020B0604030504040204" pitchFamily="34" charset="0"/>
            </a:rPr>
            <a:t>NEKP 2030</a:t>
          </a:r>
        </a:p>
      </dgm:t>
    </dgm:pt>
    <dgm:pt modelId="{21D2B73F-6750-4796-9A00-B8454B7F6433}" type="parTrans" cxnId="{92E314F3-F36E-40E0-82CD-22AA063EB1CF}">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6F675074-1D0D-499B-8991-7E09B245ECC1}" type="sibTrans" cxnId="{92E314F3-F36E-40E0-82CD-22AA063EB1CF}">
      <dgm:prSet/>
      <dgm:spPr/>
      <dgm:t>
        <a:bodyPr/>
        <a:lstStyle/>
        <a:p>
          <a:endParaRPr lang="lv-LV">
            <a:latin typeface="Verdana" panose="020B0604030504040204" pitchFamily="34" charset="0"/>
            <a:ea typeface="Verdana" panose="020B0604030504040204" pitchFamily="34" charset="0"/>
            <a:cs typeface="Verdana" panose="020B0604030504040204" pitchFamily="34" charset="0"/>
          </a:endParaRPr>
        </a:p>
      </dgm:t>
    </dgm:pt>
    <dgm:pt modelId="{1D097A0A-48B8-4703-9BE4-E18A4B2CC603}">
      <dgm:prSet phldrT="[Text]" custT="1"/>
      <dgm:spPr/>
      <dgm:t>
        <a:bodyPr/>
        <a:lstStyle/>
        <a:p>
          <a:r>
            <a:rPr lang="lv-LV" sz="1600" b="1">
              <a:latin typeface="Verdana" panose="020B0604030504040204" pitchFamily="34" charset="0"/>
              <a:ea typeface="Verdana" panose="020B0604030504040204" pitchFamily="34" charset="0"/>
              <a:cs typeface="Verdana" panose="020B0604030504040204" pitchFamily="34" charset="0"/>
            </a:rPr>
            <a:t>2018.gada beigas</a:t>
          </a:r>
        </a:p>
      </dgm:t>
    </dgm:pt>
    <dgm:pt modelId="{F97B8068-4A86-43B1-9672-9044AE98A6BD}" type="parTrans" cxnId="{48BC11AB-0796-487C-A1B9-134AB91324C0}">
      <dgm:prSet/>
      <dgm:spPr/>
      <dgm:t>
        <a:bodyPr/>
        <a:lstStyle/>
        <a:p>
          <a:endParaRPr lang="lv-LV"/>
        </a:p>
      </dgm:t>
    </dgm:pt>
    <dgm:pt modelId="{906922E6-8A42-4EBA-B1B8-4B959A17D21A}" type="sibTrans" cxnId="{48BC11AB-0796-487C-A1B9-134AB91324C0}">
      <dgm:prSet/>
      <dgm:spPr/>
      <dgm:t>
        <a:bodyPr/>
        <a:lstStyle/>
        <a:p>
          <a:endParaRPr lang="lv-LV"/>
        </a:p>
      </dgm:t>
    </dgm:pt>
    <dgm:pt modelId="{305B0476-14E3-44D9-A624-19B814AE30A1}">
      <dgm:prSet phldrT="[Text]" custT="1"/>
      <dgm:spPr/>
      <dgm:t>
        <a:bodyPr/>
        <a:lstStyle/>
        <a:p>
          <a:r>
            <a:rPr lang="lv-LV" sz="1600" b="1">
              <a:latin typeface="Verdana" panose="020B0604030504040204" pitchFamily="34" charset="0"/>
              <a:ea typeface="Verdana" panose="020B0604030504040204" pitchFamily="34" charset="0"/>
              <a:cs typeface="Verdana" panose="020B0604030504040204" pitchFamily="34" charset="0"/>
            </a:rPr>
            <a:t>2019.gads</a:t>
          </a:r>
        </a:p>
      </dgm:t>
    </dgm:pt>
    <dgm:pt modelId="{06273C71-C308-425E-850C-4C98C4FCBF20}" type="parTrans" cxnId="{D83074E3-9006-4290-930C-A917BEB33CC5}">
      <dgm:prSet/>
      <dgm:spPr/>
      <dgm:t>
        <a:bodyPr/>
        <a:lstStyle/>
        <a:p>
          <a:endParaRPr lang="lv-LV"/>
        </a:p>
      </dgm:t>
    </dgm:pt>
    <dgm:pt modelId="{5BB05D0A-D1A1-45D2-A474-35EB0D72A5B8}" type="sibTrans" cxnId="{D83074E3-9006-4290-930C-A917BEB33CC5}">
      <dgm:prSet/>
      <dgm:spPr/>
      <dgm:t>
        <a:bodyPr/>
        <a:lstStyle/>
        <a:p>
          <a:endParaRPr lang="lv-LV"/>
        </a:p>
      </dgm:t>
    </dgm:pt>
    <dgm:pt modelId="{924CC1A7-9632-4D5A-A1CB-D628AE773CE1}">
      <dgm:prSet phldrT="[Text]" custT="1"/>
      <dgm:spPr/>
      <dgm:t>
        <a:bodyPr/>
        <a:lstStyle/>
        <a:p>
          <a:r>
            <a:rPr lang="lv-LV" sz="1800" b="1">
              <a:latin typeface="Verdana" panose="020B0604030504040204" pitchFamily="34" charset="0"/>
              <a:ea typeface="Verdana" panose="020B0604030504040204" pitchFamily="34" charset="0"/>
              <a:cs typeface="Verdana" panose="020B0604030504040204" pitchFamily="34" charset="0"/>
            </a:rPr>
            <a:t>2019.gada beigas</a:t>
          </a:r>
        </a:p>
      </dgm:t>
    </dgm:pt>
    <dgm:pt modelId="{9E13957A-E59E-4CE6-B003-AF6CAF92E94F}" type="parTrans" cxnId="{277A2EDA-0CB2-4D8E-A47A-A42FBAC5CF04}">
      <dgm:prSet/>
      <dgm:spPr/>
      <dgm:t>
        <a:bodyPr/>
        <a:lstStyle/>
        <a:p>
          <a:endParaRPr lang="lv-LV"/>
        </a:p>
      </dgm:t>
    </dgm:pt>
    <dgm:pt modelId="{31EDFC6D-54DF-4BBB-840B-2D374854B318}" type="sibTrans" cxnId="{277A2EDA-0CB2-4D8E-A47A-A42FBAC5CF04}">
      <dgm:prSet/>
      <dgm:spPr/>
      <dgm:t>
        <a:bodyPr/>
        <a:lstStyle/>
        <a:p>
          <a:endParaRPr lang="lv-LV"/>
        </a:p>
      </dgm:t>
    </dgm:pt>
    <dgm:pt modelId="{FCC5413E-7F44-4BEC-AE3C-1D64A13AA396}">
      <dgm:prSet phldrT="[Text]" custT="1"/>
      <dgm:spPr/>
      <dgm:t>
        <a:bodyPr/>
        <a:lstStyle/>
        <a:p>
          <a:r>
            <a:rPr lang="lv-LV" sz="1600" b="1">
              <a:latin typeface="Verdana" panose="020B0604030504040204" pitchFamily="34" charset="0"/>
              <a:ea typeface="Verdana" panose="020B0604030504040204" pitchFamily="34" charset="0"/>
              <a:cs typeface="Verdana" panose="020B0604030504040204" pitchFamily="34" charset="0"/>
            </a:rPr>
            <a:t>EK izvērtē plānus un ES kopējos mērķus </a:t>
          </a:r>
        </a:p>
      </dgm:t>
    </dgm:pt>
    <dgm:pt modelId="{7B2E3833-A292-42F3-8BE6-F8A3073FAA23}" type="parTrans" cxnId="{7720E5F9-74DC-4D6E-A509-E6047C3B8660}">
      <dgm:prSet/>
      <dgm:spPr/>
      <dgm:t>
        <a:bodyPr/>
        <a:lstStyle/>
        <a:p>
          <a:endParaRPr lang="lv-LV"/>
        </a:p>
      </dgm:t>
    </dgm:pt>
    <dgm:pt modelId="{C434841F-8A47-44FA-9DF5-57AAD9EB6584}" type="sibTrans" cxnId="{7720E5F9-74DC-4D6E-A509-E6047C3B8660}">
      <dgm:prSet/>
      <dgm:spPr/>
      <dgm:t>
        <a:bodyPr/>
        <a:lstStyle/>
        <a:p>
          <a:endParaRPr lang="lv-LV"/>
        </a:p>
      </dgm:t>
    </dgm:pt>
    <dgm:pt modelId="{B54E2880-B733-47F7-813E-714FB54DB510}">
      <dgm:prSet phldrT="[Text]" custT="1"/>
      <dgm:spPr>
        <a:solidFill>
          <a:srgbClr val="7FB7CB"/>
        </a:solidFill>
      </dgm:spPr>
      <dgm:t>
        <a:bodyPr/>
        <a:lstStyle/>
        <a:p>
          <a:r>
            <a:rPr lang="lv-LV" sz="1800" b="1">
              <a:latin typeface="Verdana" panose="020B0604030504040204" pitchFamily="34" charset="0"/>
              <a:ea typeface="Verdana" panose="020B0604030504040204" pitchFamily="34" charset="0"/>
              <a:cs typeface="Verdana" panose="020B0604030504040204" pitchFamily="34" charset="0"/>
            </a:rPr>
            <a:t>Aktualizētā NEKP 2030 projekts</a:t>
          </a:r>
        </a:p>
      </dgm:t>
    </dgm:pt>
    <dgm:pt modelId="{A1E2C53B-67A2-4AD3-BEBA-2366417BC89C}" type="parTrans" cxnId="{D7152317-DDD2-4FA6-AE21-48469763901E}">
      <dgm:prSet/>
      <dgm:spPr/>
      <dgm:t>
        <a:bodyPr/>
        <a:lstStyle/>
        <a:p>
          <a:endParaRPr lang="lv-LV"/>
        </a:p>
      </dgm:t>
    </dgm:pt>
    <dgm:pt modelId="{DAC3E21F-0FFC-4DFF-A0C8-80BC5EBAD85D}" type="sibTrans" cxnId="{D7152317-DDD2-4FA6-AE21-48469763901E}">
      <dgm:prSet/>
      <dgm:spPr/>
      <dgm:t>
        <a:bodyPr/>
        <a:lstStyle/>
        <a:p>
          <a:endParaRPr lang="lv-LV"/>
        </a:p>
      </dgm:t>
    </dgm:pt>
    <dgm:pt modelId="{03CF0256-ACB9-44F7-8BD2-FD3FD2E74CA9}">
      <dgm:prSet phldrT="[Text]" custT="1"/>
      <dgm:spPr/>
      <dgm:t>
        <a:bodyPr lIns="0" tIns="0" rIns="0" bIns="108000" anchor="b"/>
        <a:lstStyle/>
        <a:p>
          <a:pPr>
            <a:lnSpc>
              <a:spcPct val="100000"/>
            </a:lnSpc>
            <a:spcAft>
              <a:spcPts val="0"/>
            </a:spcAft>
          </a:pPr>
          <a:r>
            <a:rPr lang="lv-LV" sz="1600" b="1">
              <a:latin typeface="Verdana" panose="020B0604030504040204" pitchFamily="34" charset="0"/>
              <a:ea typeface="Verdana" panose="020B0604030504040204" pitchFamily="34" charset="0"/>
              <a:cs typeface="Verdana" panose="020B0604030504040204" pitchFamily="34" charset="0"/>
            </a:rPr>
            <a:t>2023.gada vidus</a:t>
          </a:r>
        </a:p>
      </dgm:t>
    </dgm:pt>
    <dgm:pt modelId="{9B2C33AD-4577-4929-AB6F-F5DAEE1A0DEB}" type="parTrans" cxnId="{08787084-E00B-4C3A-B67F-E9CC19AA0061}">
      <dgm:prSet/>
      <dgm:spPr/>
      <dgm:t>
        <a:bodyPr/>
        <a:lstStyle/>
        <a:p>
          <a:endParaRPr lang="lv-LV"/>
        </a:p>
      </dgm:t>
    </dgm:pt>
    <dgm:pt modelId="{C3C5DA22-8522-48C4-9232-E304CBAA42D8}" type="sibTrans" cxnId="{08787084-E00B-4C3A-B67F-E9CC19AA0061}">
      <dgm:prSet/>
      <dgm:spPr/>
      <dgm:t>
        <a:bodyPr/>
        <a:lstStyle/>
        <a:p>
          <a:endParaRPr lang="lv-LV"/>
        </a:p>
      </dgm:t>
    </dgm:pt>
    <dgm:pt modelId="{9E8DC0C1-514E-453E-BB8D-2BB7C83BB51A}">
      <dgm:prSet phldrT="[Text]" custT="1"/>
      <dgm:spPr/>
      <dgm:t>
        <a:bodyPr lIns="0" tIns="0" rIns="0" bIns="108000" anchor="ctr"/>
        <a:lstStyle/>
        <a:p>
          <a:pPr>
            <a:lnSpc>
              <a:spcPct val="100000"/>
            </a:lnSpc>
            <a:spcAft>
              <a:spcPts val="0"/>
            </a:spcAft>
          </a:pPr>
          <a:r>
            <a:rPr lang="lv-LV" sz="2000" b="1">
              <a:latin typeface="Verdana" panose="020B0604030504040204" pitchFamily="34" charset="0"/>
              <a:ea typeface="Verdana" panose="020B0604030504040204" pitchFamily="34" charset="0"/>
              <a:cs typeface="Verdana" panose="020B0604030504040204" pitchFamily="34" charset="0"/>
            </a:rPr>
            <a:t>Aktualizētais NEKP 2030</a:t>
          </a:r>
        </a:p>
      </dgm:t>
    </dgm:pt>
    <dgm:pt modelId="{9570AC3B-9BFD-4153-8AAE-CDD83AB1B435}" type="parTrans" cxnId="{A509AD43-6DA9-407E-A948-57C63C408A97}">
      <dgm:prSet/>
      <dgm:spPr/>
      <dgm:t>
        <a:bodyPr/>
        <a:lstStyle/>
        <a:p>
          <a:endParaRPr lang="lv-LV"/>
        </a:p>
      </dgm:t>
    </dgm:pt>
    <dgm:pt modelId="{F294FC8C-EF1D-4D15-A294-B59DAF816253}" type="sibTrans" cxnId="{A509AD43-6DA9-407E-A948-57C63C408A97}">
      <dgm:prSet/>
      <dgm:spPr/>
      <dgm:t>
        <a:bodyPr/>
        <a:lstStyle/>
        <a:p>
          <a:endParaRPr lang="lv-LV"/>
        </a:p>
      </dgm:t>
    </dgm:pt>
    <dgm:pt modelId="{66FA566A-C69B-4889-9C18-911C0DF7B444}">
      <dgm:prSet phldrT="[Text]" custT="1"/>
      <dgm:spPr/>
      <dgm:t>
        <a:bodyPr lIns="0" tIns="0" rIns="0" bIns="108000" anchor="b"/>
        <a:lstStyle/>
        <a:p>
          <a:pPr>
            <a:lnSpc>
              <a:spcPct val="100000"/>
            </a:lnSpc>
            <a:spcAft>
              <a:spcPts val="0"/>
            </a:spcAft>
          </a:pPr>
          <a:r>
            <a:rPr lang="lv-LV" sz="1600" b="1">
              <a:latin typeface="Verdana" panose="020B0604030504040204" pitchFamily="34" charset="0"/>
              <a:ea typeface="Verdana" panose="020B0604030504040204" pitchFamily="34" charset="0"/>
              <a:cs typeface="Verdana" panose="020B0604030504040204" pitchFamily="34" charset="0"/>
            </a:rPr>
            <a:t>2024.gada vidus</a:t>
          </a:r>
        </a:p>
      </dgm:t>
    </dgm:pt>
    <dgm:pt modelId="{CC3ADD43-0733-4AA9-A207-FD3D060BFFD3}" type="parTrans" cxnId="{30A5288A-33FA-4722-B874-E300287F02A6}">
      <dgm:prSet/>
      <dgm:spPr/>
      <dgm:t>
        <a:bodyPr/>
        <a:lstStyle/>
        <a:p>
          <a:endParaRPr lang="lv-LV"/>
        </a:p>
      </dgm:t>
    </dgm:pt>
    <dgm:pt modelId="{B7BBC1CC-AECC-4FD6-8426-A1FB771EECCC}" type="sibTrans" cxnId="{30A5288A-33FA-4722-B874-E300287F02A6}">
      <dgm:prSet/>
      <dgm:spPr/>
      <dgm:t>
        <a:bodyPr/>
        <a:lstStyle/>
        <a:p>
          <a:endParaRPr lang="lv-LV"/>
        </a:p>
      </dgm:t>
    </dgm:pt>
    <dgm:pt modelId="{4B98A312-0C30-4676-8D16-36C5CA3703FE}" type="pres">
      <dgm:prSet presAssocID="{0A3D2A8D-10D5-4A14-8077-449C9F4105E1}" presName="Name0" presStyleCnt="0">
        <dgm:presLayoutVars>
          <dgm:dir/>
          <dgm:animLvl val="lvl"/>
          <dgm:resizeHandles val="exact"/>
        </dgm:presLayoutVars>
      </dgm:prSet>
      <dgm:spPr/>
    </dgm:pt>
    <dgm:pt modelId="{4B4B5D77-BF85-4FC7-910B-751C30964202}" type="pres">
      <dgm:prSet presAssocID="{0A3D2A8D-10D5-4A14-8077-449C9F4105E1}" presName="tSp" presStyleCnt="0"/>
      <dgm:spPr/>
    </dgm:pt>
    <dgm:pt modelId="{964EFCAD-52C2-4F88-8307-99060A77D2AF}" type="pres">
      <dgm:prSet presAssocID="{0A3D2A8D-10D5-4A14-8077-449C9F4105E1}" presName="bSp" presStyleCnt="0"/>
      <dgm:spPr/>
    </dgm:pt>
    <dgm:pt modelId="{D4EE544D-499B-402D-8572-0DA8CECEE4E2}" type="pres">
      <dgm:prSet presAssocID="{0A3D2A8D-10D5-4A14-8077-449C9F4105E1}" presName="process" presStyleCnt="0"/>
      <dgm:spPr/>
    </dgm:pt>
    <dgm:pt modelId="{BEC64C54-FA93-46DA-9B14-27CA0C1BF36D}" type="pres">
      <dgm:prSet presAssocID="{A074E859-EC27-46EE-87B0-56DD78A9AA2D}" presName="composite1" presStyleCnt="0"/>
      <dgm:spPr/>
    </dgm:pt>
    <dgm:pt modelId="{E3E76C83-76B4-4E96-BD96-206E705FBEFD}" type="pres">
      <dgm:prSet presAssocID="{A074E859-EC27-46EE-87B0-56DD78A9AA2D}" presName="dummyNode1" presStyleLbl="node1" presStyleIdx="0" presStyleCnt="5"/>
      <dgm:spPr/>
    </dgm:pt>
    <dgm:pt modelId="{BBB313DB-A5A0-466E-AA98-1F60B5CA6F15}" type="pres">
      <dgm:prSet presAssocID="{A074E859-EC27-46EE-87B0-56DD78A9AA2D}" presName="childNode1" presStyleLbl="bgAcc1" presStyleIdx="0" presStyleCnt="5" custScaleX="140417" custScaleY="67871" custLinFactNeighborX="-95" custLinFactNeighborY="6422">
        <dgm:presLayoutVars>
          <dgm:bulletEnabled val="1"/>
        </dgm:presLayoutVars>
      </dgm:prSet>
      <dgm:spPr/>
    </dgm:pt>
    <dgm:pt modelId="{A1D9220A-E674-4D0A-9FA6-DCD648E77A66}" type="pres">
      <dgm:prSet presAssocID="{A074E859-EC27-46EE-87B0-56DD78A9AA2D}" presName="childNode1tx" presStyleLbl="bgAcc1" presStyleIdx="0" presStyleCnt="5">
        <dgm:presLayoutVars>
          <dgm:bulletEnabled val="1"/>
        </dgm:presLayoutVars>
      </dgm:prSet>
      <dgm:spPr/>
    </dgm:pt>
    <dgm:pt modelId="{71F8D0F1-A38D-4CBE-AE2D-C3A26043B016}" type="pres">
      <dgm:prSet presAssocID="{A074E859-EC27-46EE-87B0-56DD78A9AA2D}" presName="parentNode1" presStyleLbl="node1" presStyleIdx="0" presStyleCnt="5" custScaleX="156699" custScaleY="257112" custLinFactNeighborX="-4022" custLinFactNeighborY="84439">
        <dgm:presLayoutVars>
          <dgm:chMax val="1"/>
          <dgm:bulletEnabled val="1"/>
        </dgm:presLayoutVars>
      </dgm:prSet>
      <dgm:spPr/>
    </dgm:pt>
    <dgm:pt modelId="{605D3BD5-4573-4943-B93F-E4547AC7B7AC}" type="pres">
      <dgm:prSet presAssocID="{A074E859-EC27-46EE-87B0-56DD78A9AA2D}" presName="connSite1" presStyleCnt="0"/>
      <dgm:spPr/>
    </dgm:pt>
    <dgm:pt modelId="{D840C192-5431-4778-8BDD-5CB2E01E2276}" type="pres">
      <dgm:prSet presAssocID="{6D3270CD-2CB2-450F-82FA-5EE167AA4F2D}" presName="Name9" presStyleLbl="sibTrans2D1" presStyleIdx="0" presStyleCnt="4" custLinFactNeighborX="7922" custLinFactNeighborY="-8749"/>
      <dgm:spPr/>
    </dgm:pt>
    <dgm:pt modelId="{11FA9BA5-10A3-4F9C-A52C-678ACA5E9722}" type="pres">
      <dgm:prSet presAssocID="{3EDA50DF-441F-45D6-9895-57CA3FDA8A24}" presName="composite2" presStyleCnt="0"/>
      <dgm:spPr/>
    </dgm:pt>
    <dgm:pt modelId="{A4057AE0-227F-4091-8853-64149E758ACF}" type="pres">
      <dgm:prSet presAssocID="{3EDA50DF-441F-45D6-9895-57CA3FDA8A24}" presName="dummyNode2" presStyleLbl="node1" presStyleIdx="0" presStyleCnt="5"/>
      <dgm:spPr/>
    </dgm:pt>
    <dgm:pt modelId="{B7A97584-D7AC-46A4-88D3-3181230C764B}" type="pres">
      <dgm:prSet presAssocID="{3EDA50DF-441F-45D6-9895-57CA3FDA8A24}" presName="childNode2" presStyleLbl="bgAcc1" presStyleIdx="1" presStyleCnt="5" custScaleX="192983" custScaleY="127797" custLinFactNeighborX="-867" custLinFactNeighborY="12375">
        <dgm:presLayoutVars>
          <dgm:bulletEnabled val="1"/>
        </dgm:presLayoutVars>
      </dgm:prSet>
      <dgm:spPr/>
    </dgm:pt>
    <dgm:pt modelId="{88F8F6F4-D422-40D9-9294-ABDD3BE1BA3F}" type="pres">
      <dgm:prSet presAssocID="{3EDA50DF-441F-45D6-9895-57CA3FDA8A24}" presName="childNode2tx" presStyleLbl="bgAcc1" presStyleIdx="1" presStyleCnt="5">
        <dgm:presLayoutVars>
          <dgm:bulletEnabled val="1"/>
        </dgm:presLayoutVars>
      </dgm:prSet>
      <dgm:spPr/>
    </dgm:pt>
    <dgm:pt modelId="{761A7560-37C3-4E7A-8C18-D77ABBC42233}" type="pres">
      <dgm:prSet presAssocID="{3EDA50DF-441F-45D6-9895-57CA3FDA8A24}" presName="parentNode2" presStyleLbl="node1" presStyleIdx="1" presStyleCnt="5" custScaleX="166945" custScaleY="231781" custLinFactNeighborX="-5854" custLinFactNeighborY="-49219">
        <dgm:presLayoutVars>
          <dgm:chMax val="0"/>
          <dgm:bulletEnabled val="1"/>
        </dgm:presLayoutVars>
      </dgm:prSet>
      <dgm:spPr/>
    </dgm:pt>
    <dgm:pt modelId="{40E5B100-2305-4B1B-8543-AFA170960C67}" type="pres">
      <dgm:prSet presAssocID="{3EDA50DF-441F-45D6-9895-57CA3FDA8A24}" presName="connSite2" presStyleCnt="0"/>
      <dgm:spPr/>
    </dgm:pt>
    <dgm:pt modelId="{779126AB-A77E-4FF5-A9F2-FFB9CF10875B}" type="pres">
      <dgm:prSet presAssocID="{B563D47F-591D-4B38-B309-D4C5159DF57C}" presName="Name18" presStyleLbl="sibTrans2D1" presStyleIdx="1" presStyleCnt="4"/>
      <dgm:spPr/>
    </dgm:pt>
    <dgm:pt modelId="{E03C8D68-7758-4601-9667-DC1F2E386FE8}" type="pres">
      <dgm:prSet presAssocID="{EFC84CC9-E1B7-4CAD-ACA3-E307A93D3983}" presName="composite1" presStyleCnt="0"/>
      <dgm:spPr/>
    </dgm:pt>
    <dgm:pt modelId="{461A94E0-DAEB-4A90-8DBE-070A5C4B8684}" type="pres">
      <dgm:prSet presAssocID="{EFC84CC9-E1B7-4CAD-ACA3-E307A93D3983}" presName="dummyNode1" presStyleLbl="node1" presStyleIdx="1" presStyleCnt="5"/>
      <dgm:spPr/>
    </dgm:pt>
    <dgm:pt modelId="{6529EB9A-71FE-4B25-A505-76DF2C942387}" type="pres">
      <dgm:prSet presAssocID="{EFC84CC9-E1B7-4CAD-ACA3-E307A93D3983}" presName="childNode1" presStyleLbl="bgAcc1" presStyleIdx="2" presStyleCnt="5" custScaleX="163058" custScaleY="59016" custLinFactNeighborX="1683" custLinFactNeighborY="-41974">
        <dgm:presLayoutVars>
          <dgm:bulletEnabled val="1"/>
        </dgm:presLayoutVars>
      </dgm:prSet>
      <dgm:spPr/>
    </dgm:pt>
    <dgm:pt modelId="{D16F23D0-9A7C-4609-94B9-7155453E1DD5}" type="pres">
      <dgm:prSet presAssocID="{EFC84CC9-E1B7-4CAD-ACA3-E307A93D3983}" presName="childNode1tx" presStyleLbl="bgAcc1" presStyleIdx="2" presStyleCnt="5">
        <dgm:presLayoutVars>
          <dgm:bulletEnabled val="1"/>
        </dgm:presLayoutVars>
      </dgm:prSet>
      <dgm:spPr/>
    </dgm:pt>
    <dgm:pt modelId="{43D6A75D-91D0-468D-AD3C-2086798FBE32}" type="pres">
      <dgm:prSet presAssocID="{EFC84CC9-E1B7-4CAD-ACA3-E307A93D3983}" presName="parentNode1" presStyleLbl="node1" presStyleIdx="2" presStyleCnt="5" custScaleX="172820" custScaleY="270816" custLinFactNeighborX="-5061" custLinFactNeighborY="5091">
        <dgm:presLayoutVars>
          <dgm:chMax val="1"/>
          <dgm:bulletEnabled val="1"/>
        </dgm:presLayoutVars>
      </dgm:prSet>
      <dgm:spPr/>
    </dgm:pt>
    <dgm:pt modelId="{84397B04-105D-49B9-B956-D7B22064F0F5}" type="pres">
      <dgm:prSet presAssocID="{EFC84CC9-E1B7-4CAD-ACA3-E307A93D3983}" presName="connSite1" presStyleCnt="0"/>
      <dgm:spPr/>
    </dgm:pt>
    <dgm:pt modelId="{D872F165-73E3-40AF-BC18-DFE22A7E9243}" type="pres">
      <dgm:prSet presAssocID="{6F675074-1D0D-499B-8991-7E09B245ECC1}" presName="Name9" presStyleLbl="sibTrans2D1" presStyleIdx="2" presStyleCnt="4"/>
      <dgm:spPr/>
    </dgm:pt>
    <dgm:pt modelId="{A508A161-1892-4C93-AA5C-DDF9AFFB4B63}" type="pres">
      <dgm:prSet presAssocID="{B54E2880-B733-47F7-813E-714FB54DB510}" presName="composite2" presStyleCnt="0"/>
      <dgm:spPr/>
    </dgm:pt>
    <dgm:pt modelId="{6095D3B7-1E85-4766-91CA-275373C9728D}" type="pres">
      <dgm:prSet presAssocID="{B54E2880-B733-47F7-813E-714FB54DB510}" presName="dummyNode2" presStyleLbl="node1" presStyleIdx="2" presStyleCnt="5"/>
      <dgm:spPr/>
    </dgm:pt>
    <dgm:pt modelId="{6ABB12AD-29C2-4922-9143-E04E80916F78}" type="pres">
      <dgm:prSet presAssocID="{B54E2880-B733-47F7-813E-714FB54DB510}" presName="childNode2" presStyleLbl="bgAcc1" presStyleIdx="3" presStyleCnt="5" custScaleX="134223" custScaleY="84304" custLinFactNeighborX="2847" custLinFactNeighborY="10405">
        <dgm:presLayoutVars>
          <dgm:bulletEnabled val="1"/>
        </dgm:presLayoutVars>
      </dgm:prSet>
      <dgm:spPr/>
    </dgm:pt>
    <dgm:pt modelId="{35E20D4C-E634-410D-B348-AA1DE09C03E5}" type="pres">
      <dgm:prSet presAssocID="{B54E2880-B733-47F7-813E-714FB54DB510}" presName="childNode2tx" presStyleLbl="bgAcc1" presStyleIdx="3" presStyleCnt="5">
        <dgm:presLayoutVars>
          <dgm:bulletEnabled val="1"/>
        </dgm:presLayoutVars>
      </dgm:prSet>
      <dgm:spPr/>
    </dgm:pt>
    <dgm:pt modelId="{07123F35-B6CA-4BE9-A94B-EEFF55F8CC9D}" type="pres">
      <dgm:prSet presAssocID="{B54E2880-B733-47F7-813E-714FB54DB510}" presName="parentNode2" presStyleLbl="node1" presStyleIdx="3" presStyleCnt="5" custScaleX="150596" custScaleY="220012" custLinFactNeighborX="-8930" custLinFactNeighborY="-16284">
        <dgm:presLayoutVars>
          <dgm:chMax val="0"/>
          <dgm:bulletEnabled val="1"/>
        </dgm:presLayoutVars>
      </dgm:prSet>
      <dgm:spPr/>
    </dgm:pt>
    <dgm:pt modelId="{1A3713FD-B8E9-48AB-9F38-00E533C6A8FD}" type="pres">
      <dgm:prSet presAssocID="{B54E2880-B733-47F7-813E-714FB54DB510}" presName="connSite2" presStyleCnt="0"/>
      <dgm:spPr/>
    </dgm:pt>
    <dgm:pt modelId="{3BD0BBE2-6776-4329-A522-853D5F310940}" type="pres">
      <dgm:prSet presAssocID="{DAC3E21F-0FFC-4DFF-A0C8-80BC5EBAD85D}" presName="Name18" presStyleLbl="sibTrans2D1" presStyleIdx="3" presStyleCnt="4"/>
      <dgm:spPr/>
    </dgm:pt>
    <dgm:pt modelId="{094CCAB0-5ECF-4745-ADB5-2627F696C2C7}" type="pres">
      <dgm:prSet presAssocID="{9E8DC0C1-514E-453E-BB8D-2BB7C83BB51A}" presName="composite1" presStyleCnt="0"/>
      <dgm:spPr/>
    </dgm:pt>
    <dgm:pt modelId="{21773088-8028-4F5A-A6E5-6D006AE5E78F}" type="pres">
      <dgm:prSet presAssocID="{9E8DC0C1-514E-453E-BB8D-2BB7C83BB51A}" presName="dummyNode1" presStyleLbl="node1" presStyleIdx="3" presStyleCnt="5"/>
      <dgm:spPr/>
    </dgm:pt>
    <dgm:pt modelId="{4DC68A62-E0EC-449A-BF3E-B2EE213616F4}" type="pres">
      <dgm:prSet presAssocID="{9E8DC0C1-514E-453E-BB8D-2BB7C83BB51A}" presName="childNode1" presStyleLbl="bgAcc1" presStyleIdx="4" presStyleCnt="5" custScaleX="148788" custScaleY="82625" custLinFactNeighborX="8881" custLinFactNeighborY="-5595">
        <dgm:presLayoutVars>
          <dgm:bulletEnabled val="1"/>
        </dgm:presLayoutVars>
      </dgm:prSet>
      <dgm:spPr/>
    </dgm:pt>
    <dgm:pt modelId="{522C2013-C440-4424-A90D-AE05064718EB}" type="pres">
      <dgm:prSet presAssocID="{9E8DC0C1-514E-453E-BB8D-2BB7C83BB51A}" presName="childNode1tx" presStyleLbl="bgAcc1" presStyleIdx="4" presStyleCnt="5">
        <dgm:presLayoutVars>
          <dgm:bulletEnabled val="1"/>
        </dgm:presLayoutVars>
      </dgm:prSet>
      <dgm:spPr/>
    </dgm:pt>
    <dgm:pt modelId="{CEC84ECA-2BD2-47B1-AAC9-E69BE5C7857E}" type="pres">
      <dgm:prSet presAssocID="{9E8DC0C1-514E-453E-BB8D-2BB7C83BB51A}" presName="parentNode1" presStyleLbl="node1" presStyleIdx="4" presStyleCnt="5" custScaleX="168971" custScaleY="206890" custLinFactNeighborX="-11506" custLinFactNeighborY="26369">
        <dgm:presLayoutVars>
          <dgm:chMax val="1"/>
          <dgm:bulletEnabled val="1"/>
        </dgm:presLayoutVars>
      </dgm:prSet>
      <dgm:spPr/>
    </dgm:pt>
    <dgm:pt modelId="{BE7E2288-E57E-46F0-8A75-4EF5518A052E}" type="pres">
      <dgm:prSet presAssocID="{9E8DC0C1-514E-453E-BB8D-2BB7C83BB51A}" presName="connSite1" presStyleCnt="0"/>
      <dgm:spPr/>
    </dgm:pt>
  </dgm:ptLst>
  <dgm:cxnLst>
    <dgm:cxn modelId="{94A60B0A-1584-4550-A634-3853D38CA03D}" type="presOf" srcId="{FCC5413E-7F44-4BEC-AE3C-1D64A13AA396}" destId="{B7A97584-D7AC-46A4-88D3-3181230C764B}" srcOrd="0" destOrd="1" presId="urn:microsoft.com/office/officeart/2005/8/layout/hProcess4"/>
    <dgm:cxn modelId="{D7152317-DDD2-4FA6-AE21-48469763901E}" srcId="{0A3D2A8D-10D5-4A14-8077-449C9F4105E1}" destId="{B54E2880-B733-47F7-813E-714FB54DB510}" srcOrd="3" destOrd="0" parTransId="{A1E2C53B-67A2-4AD3-BEBA-2366417BC89C}" sibTransId="{DAC3E21F-0FFC-4DFF-A0C8-80BC5EBAD85D}"/>
    <dgm:cxn modelId="{382DB81A-8ADA-4872-9606-4A15A19DF24E}" type="presOf" srcId="{DAC3E21F-0FFC-4DFF-A0C8-80BC5EBAD85D}" destId="{3BD0BBE2-6776-4329-A522-853D5F310940}" srcOrd="0" destOrd="0" presId="urn:microsoft.com/office/officeart/2005/8/layout/hProcess4"/>
    <dgm:cxn modelId="{0E72242E-F82C-4FD9-8050-34B305901F1C}" type="presOf" srcId="{1D097A0A-48B8-4703-9BE4-E18A4B2CC603}" destId="{A1D9220A-E674-4D0A-9FA6-DCD648E77A66}" srcOrd="1" destOrd="0" presId="urn:microsoft.com/office/officeart/2005/8/layout/hProcess4"/>
    <dgm:cxn modelId="{85671F2F-C271-4DD8-B235-0355682892C6}" type="presOf" srcId="{6F675074-1D0D-499B-8991-7E09B245ECC1}" destId="{D872F165-73E3-40AF-BC18-DFE22A7E9243}" srcOrd="0" destOrd="0" presId="urn:microsoft.com/office/officeart/2005/8/layout/hProcess4"/>
    <dgm:cxn modelId="{10227831-9442-4734-B013-4CBF600E3EBB}" type="presOf" srcId="{1D097A0A-48B8-4703-9BE4-E18A4B2CC603}" destId="{BBB313DB-A5A0-466E-AA98-1F60B5CA6F15}" srcOrd="0" destOrd="0" presId="urn:microsoft.com/office/officeart/2005/8/layout/hProcess4"/>
    <dgm:cxn modelId="{4B45EC5F-F3B8-49D0-8C5B-F750EB442C84}" type="presOf" srcId="{66FA566A-C69B-4889-9C18-911C0DF7B444}" destId="{4DC68A62-E0EC-449A-BF3E-B2EE213616F4}" srcOrd="0" destOrd="0" presId="urn:microsoft.com/office/officeart/2005/8/layout/hProcess4"/>
    <dgm:cxn modelId="{A509AD43-6DA9-407E-A948-57C63C408A97}" srcId="{0A3D2A8D-10D5-4A14-8077-449C9F4105E1}" destId="{9E8DC0C1-514E-453E-BB8D-2BB7C83BB51A}" srcOrd="4" destOrd="0" parTransId="{9570AC3B-9BFD-4153-8AAE-CDD83AB1B435}" sibTransId="{F294FC8C-EF1D-4D15-A294-B59DAF816253}"/>
    <dgm:cxn modelId="{D36E1954-310A-4C75-8045-FADFAEC8B471}" type="presOf" srcId="{924CC1A7-9632-4D5A-A1CB-D628AE773CE1}" destId="{D16F23D0-9A7C-4609-94B9-7155453E1DD5}" srcOrd="1" destOrd="0" presId="urn:microsoft.com/office/officeart/2005/8/layout/hProcess4"/>
    <dgm:cxn modelId="{F9CE2A77-657D-401C-8CBB-48753442ACBB}" type="presOf" srcId="{B54E2880-B733-47F7-813E-714FB54DB510}" destId="{07123F35-B6CA-4BE9-A94B-EEFF55F8CC9D}" srcOrd="0" destOrd="0" presId="urn:microsoft.com/office/officeart/2005/8/layout/hProcess4"/>
    <dgm:cxn modelId="{6461587F-C5E1-42D4-A330-9FBB274A71A5}" type="presOf" srcId="{FCC5413E-7F44-4BEC-AE3C-1D64A13AA396}" destId="{88F8F6F4-D422-40D9-9294-ABDD3BE1BA3F}" srcOrd="1" destOrd="1" presId="urn:microsoft.com/office/officeart/2005/8/layout/hProcess4"/>
    <dgm:cxn modelId="{7D47BD7F-75C1-4C27-A48D-C1DEA909953B}" type="presOf" srcId="{924CC1A7-9632-4D5A-A1CB-D628AE773CE1}" destId="{6529EB9A-71FE-4B25-A505-76DF2C942387}" srcOrd="0" destOrd="0" presId="urn:microsoft.com/office/officeart/2005/8/layout/hProcess4"/>
    <dgm:cxn modelId="{5E6DFE80-B523-4712-ACC9-E8B463C437E4}" type="presOf" srcId="{3EDA50DF-441F-45D6-9895-57CA3FDA8A24}" destId="{761A7560-37C3-4E7A-8C18-D77ABBC42233}" srcOrd="0" destOrd="0" presId="urn:microsoft.com/office/officeart/2005/8/layout/hProcess4"/>
    <dgm:cxn modelId="{08787084-E00B-4C3A-B67F-E9CC19AA0061}" srcId="{B54E2880-B733-47F7-813E-714FB54DB510}" destId="{03CF0256-ACB9-44F7-8BD2-FD3FD2E74CA9}" srcOrd="0" destOrd="0" parTransId="{9B2C33AD-4577-4929-AB6F-F5DAEE1A0DEB}" sibTransId="{C3C5DA22-8522-48C4-9232-E304CBAA42D8}"/>
    <dgm:cxn modelId="{2350B987-A57B-4F47-891E-A1BC2866BEE8}" srcId="{0A3D2A8D-10D5-4A14-8077-449C9F4105E1}" destId="{A074E859-EC27-46EE-87B0-56DD78A9AA2D}" srcOrd="0" destOrd="0" parTransId="{DC943B76-C9F2-47C0-B768-2D0AFB565BB1}" sibTransId="{6D3270CD-2CB2-450F-82FA-5EE167AA4F2D}"/>
    <dgm:cxn modelId="{11E6EE88-D359-4220-9871-52D4780393A2}" type="presOf" srcId="{66FA566A-C69B-4889-9C18-911C0DF7B444}" destId="{522C2013-C440-4424-A90D-AE05064718EB}" srcOrd="1" destOrd="0" presId="urn:microsoft.com/office/officeart/2005/8/layout/hProcess4"/>
    <dgm:cxn modelId="{30A5288A-33FA-4722-B874-E300287F02A6}" srcId="{9E8DC0C1-514E-453E-BB8D-2BB7C83BB51A}" destId="{66FA566A-C69B-4889-9C18-911C0DF7B444}" srcOrd="0" destOrd="0" parTransId="{CC3ADD43-0733-4AA9-A207-FD3D060BFFD3}" sibTransId="{B7BBC1CC-AECC-4FD6-8426-A1FB771EECCC}"/>
    <dgm:cxn modelId="{1BD69899-DFCA-4DED-8551-6A70B627161A}" type="presOf" srcId="{A074E859-EC27-46EE-87B0-56DD78A9AA2D}" destId="{71F8D0F1-A38D-4CBE-AE2D-C3A26043B016}" srcOrd="0" destOrd="0" presId="urn:microsoft.com/office/officeart/2005/8/layout/hProcess4"/>
    <dgm:cxn modelId="{63CA2F9D-CAA5-4CAC-A53D-77BC5D949763}" srcId="{0A3D2A8D-10D5-4A14-8077-449C9F4105E1}" destId="{3EDA50DF-441F-45D6-9895-57CA3FDA8A24}" srcOrd="1" destOrd="0" parTransId="{F6F82694-12C1-4592-94C8-D54AA492FBE1}" sibTransId="{B563D47F-591D-4B38-B309-D4C5159DF57C}"/>
    <dgm:cxn modelId="{B7573BA5-A7D0-4B0B-96D2-A65C87854A35}" type="presOf" srcId="{EFC84CC9-E1B7-4CAD-ACA3-E307A93D3983}" destId="{43D6A75D-91D0-468D-AD3C-2086798FBE32}" srcOrd="0" destOrd="0" presId="urn:microsoft.com/office/officeart/2005/8/layout/hProcess4"/>
    <dgm:cxn modelId="{3B8D83A7-EE6C-49A5-8074-E3BE0555BD17}" type="presOf" srcId="{305B0476-14E3-44D9-A624-19B814AE30A1}" destId="{88F8F6F4-D422-40D9-9294-ABDD3BE1BA3F}" srcOrd="1" destOrd="0" presId="urn:microsoft.com/office/officeart/2005/8/layout/hProcess4"/>
    <dgm:cxn modelId="{48BC11AB-0796-487C-A1B9-134AB91324C0}" srcId="{A074E859-EC27-46EE-87B0-56DD78A9AA2D}" destId="{1D097A0A-48B8-4703-9BE4-E18A4B2CC603}" srcOrd="0" destOrd="0" parTransId="{F97B8068-4A86-43B1-9672-9044AE98A6BD}" sibTransId="{906922E6-8A42-4EBA-B1B8-4B959A17D21A}"/>
    <dgm:cxn modelId="{DF97ACAD-5896-45B0-8A97-BABFEAB96EA3}" type="presOf" srcId="{03CF0256-ACB9-44F7-8BD2-FD3FD2E74CA9}" destId="{6ABB12AD-29C2-4922-9143-E04E80916F78}" srcOrd="0" destOrd="0" presId="urn:microsoft.com/office/officeart/2005/8/layout/hProcess4"/>
    <dgm:cxn modelId="{A1CBD3B3-B6ED-451F-8C34-D195BB49FA30}" type="presOf" srcId="{305B0476-14E3-44D9-A624-19B814AE30A1}" destId="{B7A97584-D7AC-46A4-88D3-3181230C764B}" srcOrd="0" destOrd="0" presId="urn:microsoft.com/office/officeart/2005/8/layout/hProcess4"/>
    <dgm:cxn modelId="{238357C0-7BB7-4920-8A75-0F84E49754B2}" type="presOf" srcId="{0A3D2A8D-10D5-4A14-8077-449C9F4105E1}" destId="{4B98A312-0C30-4676-8D16-36C5CA3703FE}" srcOrd="0" destOrd="0" presId="urn:microsoft.com/office/officeart/2005/8/layout/hProcess4"/>
    <dgm:cxn modelId="{277A2EDA-0CB2-4D8E-A47A-A42FBAC5CF04}" srcId="{EFC84CC9-E1B7-4CAD-ACA3-E307A93D3983}" destId="{924CC1A7-9632-4D5A-A1CB-D628AE773CE1}" srcOrd="0" destOrd="0" parTransId="{9E13957A-E59E-4CE6-B003-AF6CAF92E94F}" sibTransId="{31EDFC6D-54DF-4BBB-840B-2D374854B318}"/>
    <dgm:cxn modelId="{16CD8EDC-057B-4199-BEAE-5ED1ED58FC35}" type="presOf" srcId="{03CF0256-ACB9-44F7-8BD2-FD3FD2E74CA9}" destId="{35E20D4C-E634-410D-B348-AA1DE09C03E5}" srcOrd="1" destOrd="0" presId="urn:microsoft.com/office/officeart/2005/8/layout/hProcess4"/>
    <dgm:cxn modelId="{D83074E3-9006-4290-930C-A917BEB33CC5}" srcId="{3EDA50DF-441F-45D6-9895-57CA3FDA8A24}" destId="{305B0476-14E3-44D9-A624-19B814AE30A1}" srcOrd="0" destOrd="0" parTransId="{06273C71-C308-425E-850C-4C98C4FCBF20}" sibTransId="{5BB05D0A-D1A1-45D2-A474-35EB0D72A5B8}"/>
    <dgm:cxn modelId="{01038DF0-7EA6-423E-B964-2E6E5855BA28}" type="presOf" srcId="{9E8DC0C1-514E-453E-BB8D-2BB7C83BB51A}" destId="{CEC84ECA-2BD2-47B1-AAC9-E69BE5C7857E}" srcOrd="0" destOrd="0" presId="urn:microsoft.com/office/officeart/2005/8/layout/hProcess4"/>
    <dgm:cxn modelId="{91114BF2-DEE5-4B51-BCF9-C92498F4AE56}" type="presOf" srcId="{B563D47F-591D-4B38-B309-D4C5159DF57C}" destId="{779126AB-A77E-4FF5-A9F2-FFB9CF10875B}" srcOrd="0" destOrd="0" presId="urn:microsoft.com/office/officeart/2005/8/layout/hProcess4"/>
    <dgm:cxn modelId="{92E314F3-F36E-40E0-82CD-22AA063EB1CF}" srcId="{0A3D2A8D-10D5-4A14-8077-449C9F4105E1}" destId="{EFC84CC9-E1B7-4CAD-ACA3-E307A93D3983}" srcOrd="2" destOrd="0" parTransId="{21D2B73F-6750-4796-9A00-B8454B7F6433}" sibTransId="{6F675074-1D0D-499B-8991-7E09B245ECC1}"/>
    <dgm:cxn modelId="{F66E6AF9-3063-46ED-A261-5F172DBAFAC7}" type="presOf" srcId="{6D3270CD-2CB2-450F-82FA-5EE167AA4F2D}" destId="{D840C192-5431-4778-8BDD-5CB2E01E2276}" srcOrd="0" destOrd="0" presId="urn:microsoft.com/office/officeart/2005/8/layout/hProcess4"/>
    <dgm:cxn modelId="{7720E5F9-74DC-4D6E-A509-E6047C3B8660}" srcId="{3EDA50DF-441F-45D6-9895-57CA3FDA8A24}" destId="{FCC5413E-7F44-4BEC-AE3C-1D64A13AA396}" srcOrd="1" destOrd="0" parTransId="{7B2E3833-A292-42F3-8BE6-F8A3073FAA23}" sibTransId="{C434841F-8A47-44FA-9DF5-57AAD9EB6584}"/>
    <dgm:cxn modelId="{4C56B4D9-50E8-4051-9F21-8FD85B668C4B}" type="presParOf" srcId="{4B98A312-0C30-4676-8D16-36C5CA3703FE}" destId="{4B4B5D77-BF85-4FC7-910B-751C30964202}" srcOrd="0" destOrd="0" presId="urn:microsoft.com/office/officeart/2005/8/layout/hProcess4"/>
    <dgm:cxn modelId="{A0C2F422-7CD1-429A-B199-FB07E44C57BA}" type="presParOf" srcId="{4B98A312-0C30-4676-8D16-36C5CA3703FE}" destId="{964EFCAD-52C2-4F88-8307-99060A77D2AF}" srcOrd="1" destOrd="0" presId="urn:microsoft.com/office/officeart/2005/8/layout/hProcess4"/>
    <dgm:cxn modelId="{CBBB896F-D668-45C2-95D0-7B91CD43C647}" type="presParOf" srcId="{4B98A312-0C30-4676-8D16-36C5CA3703FE}" destId="{D4EE544D-499B-402D-8572-0DA8CECEE4E2}" srcOrd="2" destOrd="0" presId="urn:microsoft.com/office/officeart/2005/8/layout/hProcess4"/>
    <dgm:cxn modelId="{7A655F0F-B331-47E4-B02F-045930638D81}" type="presParOf" srcId="{D4EE544D-499B-402D-8572-0DA8CECEE4E2}" destId="{BEC64C54-FA93-46DA-9B14-27CA0C1BF36D}" srcOrd="0" destOrd="0" presId="urn:microsoft.com/office/officeart/2005/8/layout/hProcess4"/>
    <dgm:cxn modelId="{9B0A9F47-89D3-493B-A454-F9D99099AFBB}" type="presParOf" srcId="{BEC64C54-FA93-46DA-9B14-27CA0C1BF36D}" destId="{E3E76C83-76B4-4E96-BD96-206E705FBEFD}" srcOrd="0" destOrd="0" presId="urn:microsoft.com/office/officeart/2005/8/layout/hProcess4"/>
    <dgm:cxn modelId="{51C4ABAE-8DDA-471C-9A34-56A3C202B88E}" type="presParOf" srcId="{BEC64C54-FA93-46DA-9B14-27CA0C1BF36D}" destId="{BBB313DB-A5A0-466E-AA98-1F60B5CA6F15}" srcOrd="1" destOrd="0" presId="urn:microsoft.com/office/officeart/2005/8/layout/hProcess4"/>
    <dgm:cxn modelId="{2B7958CA-A9E9-48B4-8127-2E2E8BD66FAF}" type="presParOf" srcId="{BEC64C54-FA93-46DA-9B14-27CA0C1BF36D}" destId="{A1D9220A-E674-4D0A-9FA6-DCD648E77A66}" srcOrd="2" destOrd="0" presId="urn:microsoft.com/office/officeart/2005/8/layout/hProcess4"/>
    <dgm:cxn modelId="{B8AA183E-4D7D-46AB-B7D5-56E6A09E25AA}" type="presParOf" srcId="{BEC64C54-FA93-46DA-9B14-27CA0C1BF36D}" destId="{71F8D0F1-A38D-4CBE-AE2D-C3A26043B016}" srcOrd="3" destOrd="0" presId="urn:microsoft.com/office/officeart/2005/8/layout/hProcess4"/>
    <dgm:cxn modelId="{7CDA8078-32EF-4B47-B758-241228AB6EAE}" type="presParOf" srcId="{BEC64C54-FA93-46DA-9B14-27CA0C1BF36D}" destId="{605D3BD5-4573-4943-B93F-E4547AC7B7AC}" srcOrd="4" destOrd="0" presId="urn:microsoft.com/office/officeart/2005/8/layout/hProcess4"/>
    <dgm:cxn modelId="{43B5640B-CB54-4004-8878-9214A6AC8A16}" type="presParOf" srcId="{D4EE544D-499B-402D-8572-0DA8CECEE4E2}" destId="{D840C192-5431-4778-8BDD-5CB2E01E2276}" srcOrd="1" destOrd="0" presId="urn:microsoft.com/office/officeart/2005/8/layout/hProcess4"/>
    <dgm:cxn modelId="{8FFC49A5-A8E3-4B88-9054-202214F7FE67}" type="presParOf" srcId="{D4EE544D-499B-402D-8572-0DA8CECEE4E2}" destId="{11FA9BA5-10A3-4F9C-A52C-678ACA5E9722}" srcOrd="2" destOrd="0" presId="urn:microsoft.com/office/officeart/2005/8/layout/hProcess4"/>
    <dgm:cxn modelId="{07CE4772-7FD3-4F7C-9EE9-505F30848579}" type="presParOf" srcId="{11FA9BA5-10A3-4F9C-A52C-678ACA5E9722}" destId="{A4057AE0-227F-4091-8853-64149E758ACF}" srcOrd="0" destOrd="0" presId="urn:microsoft.com/office/officeart/2005/8/layout/hProcess4"/>
    <dgm:cxn modelId="{A45E1055-0397-4EC7-ABBE-B63554346DAA}" type="presParOf" srcId="{11FA9BA5-10A3-4F9C-A52C-678ACA5E9722}" destId="{B7A97584-D7AC-46A4-88D3-3181230C764B}" srcOrd="1" destOrd="0" presId="urn:microsoft.com/office/officeart/2005/8/layout/hProcess4"/>
    <dgm:cxn modelId="{8B6ECE5B-7C38-437E-B423-19AA72A21C8F}" type="presParOf" srcId="{11FA9BA5-10A3-4F9C-A52C-678ACA5E9722}" destId="{88F8F6F4-D422-40D9-9294-ABDD3BE1BA3F}" srcOrd="2" destOrd="0" presId="urn:microsoft.com/office/officeart/2005/8/layout/hProcess4"/>
    <dgm:cxn modelId="{3F0E0F69-433F-453A-AFAC-7E3B8A2877AB}" type="presParOf" srcId="{11FA9BA5-10A3-4F9C-A52C-678ACA5E9722}" destId="{761A7560-37C3-4E7A-8C18-D77ABBC42233}" srcOrd="3" destOrd="0" presId="urn:microsoft.com/office/officeart/2005/8/layout/hProcess4"/>
    <dgm:cxn modelId="{D6DB0213-DDB6-4957-827A-60E58EB57E3B}" type="presParOf" srcId="{11FA9BA5-10A3-4F9C-A52C-678ACA5E9722}" destId="{40E5B100-2305-4B1B-8543-AFA170960C67}" srcOrd="4" destOrd="0" presId="urn:microsoft.com/office/officeart/2005/8/layout/hProcess4"/>
    <dgm:cxn modelId="{B1811B0F-B421-4749-9236-907C46986454}" type="presParOf" srcId="{D4EE544D-499B-402D-8572-0DA8CECEE4E2}" destId="{779126AB-A77E-4FF5-A9F2-FFB9CF10875B}" srcOrd="3" destOrd="0" presId="urn:microsoft.com/office/officeart/2005/8/layout/hProcess4"/>
    <dgm:cxn modelId="{FF7E1E56-F6B6-4C4A-80FB-3524DAA48CF8}" type="presParOf" srcId="{D4EE544D-499B-402D-8572-0DA8CECEE4E2}" destId="{E03C8D68-7758-4601-9667-DC1F2E386FE8}" srcOrd="4" destOrd="0" presId="urn:microsoft.com/office/officeart/2005/8/layout/hProcess4"/>
    <dgm:cxn modelId="{460B8E20-D2D3-40D6-9D74-DBBB2ED87700}" type="presParOf" srcId="{E03C8D68-7758-4601-9667-DC1F2E386FE8}" destId="{461A94E0-DAEB-4A90-8DBE-070A5C4B8684}" srcOrd="0" destOrd="0" presId="urn:microsoft.com/office/officeart/2005/8/layout/hProcess4"/>
    <dgm:cxn modelId="{BB323A88-720E-4955-A1C0-E3F032A33598}" type="presParOf" srcId="{E03C8D68-7758-4601-9667-DC1F2E386FE8}" destId="{6529EB9A-71FE-4B25-A505-76DF2C942387}" srcOrd="1" destOrd="0" presId="urn:microsoft.com/office/officeart/2005/8/layout/hProcess4"/>
    <dgm:cxn modelId="{E9DDA71A-279A-459A-864A-2EF0EAF37738}" type="presParOf" srcId="{E03C8D68-7758-4601-9667-DC1F2E386FE8}" destId="{D16F23D0-9A7C-4609-94B9-7155453E1DD5}" srcOrd="2" destOrd="0" presId="urn:microsoft.com/office/officeart/2005/8/layout/hProcess4"/>
    <dgm:cxn modelId="{48FA4DB3-297F-44D3-B1FD-46323C8C4C7A}" type="presParOf" srcId="{E03C8D68-7758-4601-9667-DC1F2E386FE8}" destId="{43D6A75D-91D0-468D-AD3C-2086798FBE32}" srcOrd="3" destOrd="0" presId="urn:microsoft.com/office/officeart/2005/8/layout/hProcess4"/>
    <dgm:cxn modelId="{E7774F6A-46FF-49B2-8944-E0FF5E022587}" type="presParOf" srcId="{E03C8D68-7758-4601-9667-DC1F2E386FE8}" destId="{84397B04-105D-49B9-B956-D7B22064F0F5}" srcOrd="4" destOrd="0" presId="urn:microsoft.com/office/officeart/2005/8/layout/hProcess4"/>
    <dgm:cxn modelId="{5FD2C6C8-2D6A-45C0-BF65-D96387644064}" type="presParOf" srcId="{D4EE544D-499B-402D-8572-0DA8CECEE4E2}" destId="{D872F165-73E3-40AF-BC18-DFE22A7E9243}" srcOrd="5" destOrd="0" presId="urn:microsoft.com/office/officeart/2005/8/layout/hProcess4"/>
    <dgm:cxn modelId="{F6E3D486-BCDE-408C-B60D-8412A0863665}" type="presParOf" srcId="{D4EE544D-499B-402D-8572-0DA8CECEE4E2}" destId="{A508A161-1892-4C93-AA5C-DDF9AFFB4B63}" srcOrd="6" destOrd="0" presId="urn:microsoft.com/office/officeart/2005/8/layout/hProcess4"/>
    <dgm:cxn modelId="{797C8AD3-1EDC-4831-A2EF-00F44C6C6C68}" type="presParOf" srcId="{A508A161-1892-4C93-AA5C-DDF9AFFB4B63}" destId="{6095D3B7-1E85-4766-91CA-275373C9728D}" srcOrd="0" destOrd="0" presId="urn:microsoft.com/office/officeart/2005/8/layout/hProcess4"/>
    <dgm:cxn modelId="{BA6F504C-EC3F-459C-93E0-08678C188A57}" type="presParOf" srcId="{A508A161-1892-4C93-AA5C-DDF9AFFB4B63}" destId="{6ABB12AD-29C2-4922-9143-E04E80916F78}" srcOrd="1" destOrd="0" presId="urn:microsoft.com/office/officeart/2005/8/layout/hProcess4"/>
    <dgm:cxn modelId="{01CA230A-8FAB-4CAF-B045-C8F185127A67}" type="presParOf" srcId="{A508A161-1892-4C93-AA5C-DDF9AFFB4B63}" destId="{35E20D4C-E634-410D-B348-AA1DE09C03E5}" srcOrd="2" destOrd="0" presId="urn:microsoft.com/office/officeart/2005/8/layout/hProcess4"/>
    <dgm:cxn modelId="{624A8AC1-E799-44A6-BAA3-94861D8125C0}" type="presParOf" srcId="{A508A161-1892-4C93-AA5C-DDF9AFFB4B63}" destId="{07123F35-B6CA-4BE9-A94B-EEFF55F8CC9D}" srcOrd="3" destOrd="0" presId="urn:microsoft.com/office/officeart/2005/8/layout/hProcess4"/>
    <dgm:cxn modelId="{E896115B-0CE5-4A6C-898E-56D1BDD92D59}" type="presParOf" srcId="{A508A161-1892-4C93-AA5C-DDF9AFFB4B63}" destId="{1A3713FD-B8E9-48AB-9F38-00E533C6A8FD}" srcOrd="4" destOrd="0" presId="urn:microsoft.com/office/officeart/2005/8/layout/hProcess4"/>
    <dgm:cxn modelId="{FE91D265-C810-4CCA-8FBF-4BB204D9C254}" type="presParOf" srcId="{D4EE544D-499B-402D-8572-0DA8CECEE4E2}" destId="{3BD0BBE2-6776-4329-A522-853D5F310940}" srcOrd="7" destOrd="0" presId="urn:microsoft.com/office/officeart/2005/8/layout/hProcess4"/>
    <dgm:cxn modelId="{6B186E4B-037C-45CE-9C05-95508D025A16}" type="presParOf" srcId="{D4EE544D-499B-402D-8572-0DA8CECEE4E2}" destId="{094CCAB0-5ECF-4745-ADB5-2627F696C2C7}" srcOrd="8" destOrd="0" presId="urn:microsoft.com/office/officeart/2005/8/layout/hProcess4"/>
    <dgm:cxn modelId="{55DB13C2-4AE0-4F9E-885E-62178C70CA63}" type="presParOf" srcId="{094CCAB0-5ECF-4745-ADB5-2627F696C2C7}" destId="{21773088-8028-4F5A-A6E5-6D006AE5E78F}" srcOrd="0" destOrd="0" presId="urn:microsoft.com/office/officeart/2005/8/layout/hProcess4"/>
    <dgm:cxn modelId="{4FEFAF9A-67EC-4335-B11A-E10608EE4045}" type="presParOf" srcId="{094CCAB0-5ECF-4745-ADB5-2627F696C2C7}" destId="{4DC68A62-E0EC-449A-BF3E-B2EE213616F4}" srcOrd="1" destOrd="0" presId="urn:microsoft.com/office/officeart/2005/8/layout/hProcess4"/>
    <dgm:cxn modelId="{0ADA5841-2D5A-4A7D-A7C1-11367AF740DB}" type="presParOf" srcId="{094CCAB0-5ECF-4745-ADB5-2627F696C2C7}" destId="{522C2013-C440-4424-A90D-AE05064718EB}" srcOrd="2" destOrd="0" presId="urn:microsoft.com/office/officeart/2005/8/layout/hProcess4"/>
    <dgm:cxn modelId="{FD036C51-0175-49ED-90BD-D8DFE96BF2BD}" type="presParOf" srcId="{094CCAB0-5ECF-4745-ADB5-2627F696C2C7}" destId="{CEC84ECA-2BD2-47B1-AAC9-E69BE5C7857E}" srcOrd="3" destOrd="0" presId="urn:microsoft.com/office/officeart/2005/8/layout/hProcess4"/>
    <dgm:cxn modelId="{70964B46-9F64-4218-AF81-644C0C678B0C}" type="presParOf" srcId="{094CCAB0-5ECF-4745-ADB5-2627F696C2C7}" destId="{BE7E2288-E57E-46F0-8A75-4EF5518A052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FED472-A82E-492A-BD8D-504710293E10}" type="doc">
      <dgm:prSet loTypeId="urn:microsoft.com/office/officeart/2005/8/layout/pyramid2" loCatId="pyramid" qsTypeId="urn:microsoft.com/office/officeart/2005/8/quickstyle/simple1" qsCatId="simple" csTypeId="urn:microsoft.com/office/officeart/2005/8/colors/accent1_2" csCatId="accent1" phldr="1"/>
      <dgm:spPr/>
    </dgm:pt>
    <dgm:pt modelId="{D7F91115-AEF1-4943-808D-F684BE153942}">
      <dgm:prSet phldrT="[Text]"/>
      <dgm:spPr>
        <a:ln>
          <a:solidFill>
            <a:srgbClr val="31859C"/>
          </a:solidFill>
        </a:ln>
        <a:effectLst>
          <a:outerShdw blurRad="50800" dist="38100" dir="2700000" algn="tl" rotWithShape="0">
            <a:prstClr val="black">
              <a:alpha val="40000"/>
            </a:prstClr>
          </a:outerShdw>
        </a:effectLst>
      </dgm:spPr>
      <dgm:t>
        <a:bodyPr/>
        <a:lstStyle/>
        <a:p>
          <a:r>
            <a:rPr lang="lv-LV">
              <a:latin typeface="Verdana" panose="020B0604030504040204" pitchFamily="34" charset="0"/>
              <a:ea typeface="Verdana" panose="020B0604030504040204" pitchFamily="34" charset="0"/>
              <a:cs typeface="Verdana" panose="020B0604030504040204" pitchFamily="34" charset="0"/>
            </a:rPr>
            <a:t>Sabiedrības labklājība</a:t>
          </a:r>
        </a:p>
      </dgm:t>
    </dgm:pt>
    <dgm:pt modelId="{08F9D0AB-7FEA-4E06-8EBE-33239EC081F1}" type="parTrans" cxnId="{18DD4896-4101-47B4-AEC2-2851FE911420}">
      <dgm:prSet/>
      <dgm:spPr/>
      <dgm:t>
        <a:bodyPr/>
        <a:lstStyle/>
        <a:p>
          <a:endParaRPr lang="lv-LV"/>
        </a:p>
      </dgm:t>
    </dgm:pt>
    <dgm:pt modelId="{CFC00840-2640-457A-AD12-E15F8B806A23}" type="sibTrans" cxnId="{18DD4896-4101-47B4-AEC2-2851FE911420}">
      <dgm:prSet/>
      <dgm:spPr/>
      <dgm:t>
        <a:bodyPr/>
        <a:lstStyle/>
        <a:p>
          <a:endParaRPr lang="lv-LV"/>
        </a:p>
      </dgm:t>
    </dgm:pt>
    <dgm:pt modelId="{B20C7420-87CC-4C72-BD41-8D90B594BA7C}">
      <dgm:prSet phldrT="[Text]"/>
      <dgm:spPr>
        <a:ln>
          <a:solidFill>
            <a:srgbClr val="31859C"/>
          </a:solidFill>
        </a:ln>
        <a:effectLst>
          <a:outerShdw blurRad="50800" dist="38100" dir="2700000" algn="tl" rotWithShape="0">
            <a:prstClr val="black">
              <a:alpha val="40000"/>
            </a:prstClr>
          </a:outerShdw>
        </a:effectLst>
      </dgm:spPr>
      <dgm:t>
        <a:bodyPr/>
        <a:lstStyle/>
        <a:p>
          <a:r>
            <a:rPr lang="lv-LV">
              <a:latin typeface="Verdana" panose="020B0604030504040204" pitchFamily="34" charset="0"/>
              <a:ea typeface="Verdana" panose="020B0604030504040204" pitchFamily="34" charset="0"/>
              <a:cs typeface="Verdana" panose="020B0604030504040204" pitchFamily="34" charset="0"/>
            </a:rPr>
            <a:t>Sabalansēta enerģētikas politika</a:t>
          </a:r>
        </a:p>
      </dgm:t>
    </dgm:pt>
    <dgm:pt modelId="{0A8DEEEB-C180-4459-83D3-4ABD822B5082}" type="parTrans" cxnId="{AC5106F5-F58F-4574-96E7-32E61EEB1ED9}">
      <dgm:prSet/>
      <dgm:spPr/>
      <dgm:t>
        <a:bodyPr/>
        <a:lstStyle/>
        <a:p>
          <a:endParaRPr lang="lv-LV"/>
        </a:p>
      </dgm:t>
    </dgm:pt>
    <dgm:pt modelId="{7F55B907-6673-4C68-BA59-C2C5259E2FC9}" type="sibTrans" cxnId="{AC5106F5-F58F-4574-96E7-32E61EEB1ED9}">
      <dgm:prSet/>
      <dgm:spPr/>
      <dgm:t>
        <a:bodyPr/>
        <a:lstStyle/>
        <a:p>
          <a:endParaRPr lang="lv-LV"/>
        </a:p>
      </dgm:t>
    </dgm:pt>
    <dgm:pt modelId="{A72DAF3F-ABB6-4F3F-AC37-5266B593D143}">
      <dgm:prSet phldrT="[Text]"/>
      <dgm:spPr>
        <a:ln>
          <a:solidFill>
            <a:srgbClr val="31859C"/>
          </a:solidFill>
        </a:ln>
        <a:effectLst>
          <a:outerShdw blurRad="50800" dist="38100" dir="2700000" algn="tl" rotWithShape="0">
            <a:prstClr val="black">
              <a:alpha val="40000"/>
            </a:prstClr>
          </a:outerShdw>
        </a:effectLst>
      </dgm:spPr>
      <dgm:t>
        <a:bodyPr/>
        <a:lstStyle/>
        <a:p>
          <a:r>
            <a:rPr lang="lv-LV">
              <a:latin typeface="Verdana" panose="020B0604030504040204" pitchFamily="34" charset="0"/>
              <a:ea typeface="Verdana" panose="020B0604030504040204" pitchFamily="34" charset="0"/>
              <a:cs typeface="Verdana" panose="020B0604030504040204" pitchFamily="34" charset="0"/>
            </a:rPr>
            <a:t>Oglekļa mazietilpīga ekonomika</a:t>
          </a:r>
        </a:p>
      </dgm:t>
    </dgm:pt>
    <dgm:pt modelId="{8AC7252D-FC13-4D7B-96BC-B5A7CFB2093F}" type="parTrans" cxnId="{68398BE8-5372-4467-90D6-E57DBE84BB36}">
      <dgm:prSet/>
      <dgm:spPr/>
      <dgm:t>
        <a:bodyPr/>
        <a:lstStyle/>
        <a:p>
          <a:endParaRPr lang="lv-LV"/>
        </a:p>
      </dgm:t>
    </dgm:pt>
    <dgm:pt modelId="{E31ACC2A-643F-4725-9D7E-280B69700C63}" type="sibTrans" cxnId="{68398BE8-5372-4467-90D6-E57DBE84BB36}">
      <dgm:prSet/>
      <dgm:spPr/>
      <dgm:t>
        <a:bodyPr/>
        <a:lstStyle/>
        <a:p>
          <a:endParaRPr lang="lv-LV"/>
        </a:p>
      </dgm:t>
    </dgm:pt>
    <dgm:pt modelId="{45A036CF-77A9-4056-A099-E06D5326F837}" type="pres">
      <dgm:prSet presAssocID="{23FED472-A82E-492A-BD8D-504710293E10}" presName="compositeShape" presStyleCnt="0">
        <dgm:presLayoutVars>
          <dgm:dir/>
          <dgm:resizeHandles/>
        </dgm:presLayoutVars>
      </dgm:prSet>
      <dgm:spPr/>
    </dgm:pt>
    <dgm:pt modelId="{3CDE9E57-C184-45D3-85BB-C3D7B51A1BF3}" type="pres">
      <dgm:prSet presAssocID="{23FED472-A82E-492A-BD8D-504710293E10}" presName="pyramid" presStyleLbl="node1" presStyleIdx="0" presStyleCnt="1" custLinFactNeighborY="-2326"/>
      <dgm:spPr>
        <a:solidFill>
          <a:srgbClr val="31859C"/>
        </a:solidFill>
        <a:ln>
          <a:solidFill>
            <a:srgbClr val="31859C"/>
          </a:solidFill>
        </a:ln>
        <a:effectLst>
          <a:outerShdw blurRad="50800" dist="38100" dir="2700000" algn="tl" rotWithShape="0">
            <a:prstClr val="black">
              <a:alpha val="40000"/>
            </a:prstClr>
          </a:outerShdw>
        </a:effectLst>
      </dgm:spPr>
    </dgm:pt>
    <dgm:pt modelId="{5D55D7C6-C151-45D8-925D-28B77C68FCD2}" type="pres">
      <dgm:prSet presAssocID="{23FED472-A82E-492A-BD8D-504710293E10}" presName="theList" presStyleCnt="0"/>
      <dgm:spPr/>
    </dgm:pt>
    <dgm:pt modelId="{3098CA72-2999-42D5-8DC7-3695FB2AE9D2}" type="pres">
      <dgm:prSet presAssocID="{D7F91115-AEF1-4943-808D-F684BE153942}" presName="aNode" presStyleLbl="fgAcc1" presStyleIdx="0" presStyleCnt="3">
        <dgm:presLayoutVars>
          <dgm:bulletEnabled val="1"/>
        </dgm:presLayoutVars>
      </dgm:prSet>
      <dgm:spPr/>
    </dgm:pt>
    <dgm:pt modelId="{1B2F20F9-5E89-411A-90DC-DDBFCD7188FB}" type="pres">
      <dgm:prSet presAssocID="{D7F91115-AEF1-4943-808D-F684BE153942}" presName="aSpace" presStyleCnt="0"/>
      <dgm:spPr/>
    </dgm:pt>
    <dgm:pt modelId="{F751CF4A-4668-4672-A011-BDCBA39B2C95}" type="pres">
      <dgm:prSet presAssocID="{B20C7420-87CC-4C72-BD41-8D90B594BA7C}" presName="aNode" presStyleLbl="fgAcc1" presStyleIdx="1" presStyleCnt="3">
        <dgm:presLayoutVars>
          <dgm:bulletEnabled val="1"/>
        </dgm:presLayoutVars>
      </dgm:prSet>
      <dgm:spPr/>
    </dgm:pt>
    <dgm:pt modelId="{EEA8D593-6A1A-4212-B46B-DC0FF5222812}" type="pres">
      <dgm:prSet presAssocID="{B20C7420-87CC-4C72-BD41-8D90B594BA7C}" presName="aSpace" presStyleCnt="0"/>
      <dgm:spPr/>
    </dgm:pt>
    <dgm:pt modelId="{7732726C-84EB-4836-A839-DD42639B6E06}" type="pres">
      <dgm:prSet presAssocID="{A72DAF3F-ABB6-4F3F-AC37-5266B593D143}" presName="aNode" presStyleLbl="fgAcc1" presStyleIdx="2" presStyleCnt="3">
        <dgm:presLayoutVars>
          <dgm:bulletEnabled val="1"/>
        </dgm:presLayoutVars>
      </dgm:prSet>
      <dgm:spPr/>
    </dgm:pt>
    <dgm:pt modelId="{A5DB68D4-3889-4821-9321-687A33BA1CDE}" type="pres">
      <dgm:prSet presAssocID="{A72DAF3F-ABB6-4F3F-AC37-5266B593D143}" presName="aSpace" presStyleCnt="0"/>
      <dgm:spPr/>
    </dgm:pt>
  </dgm:ptLst>
  <dgm:cxnLst>
    <dgm:cxn modelId="{5752ED26-62CB-4F35-A5D3-EF0255CBB18F}" type="presOf" srcId="{B20C7420-87CC-4C72-BD41-8D90B594BA7C}" destId="{F751CF4A-4668-4672-A011-BDCBA39B2C95}" srcOrd="0" destOrd="0" presId="urn:microsoft.com/office/officeart/2005/8/layout/pyramid2"/>
    <dgm:cxn modelId="{D72DA05C-D5B5-440A-9367-755404DBC22E}" type="presOf" srcId="{23FED472-A82E-492A-BD8D-504710293E10}" destId="{45A036CF-77A9-4056-A099-E06D5326F837}" srcOrd="0" destOrd="0" presId="urn:microsoft.com/office/officeart/2005/8/layout/pyramid2"/>
    <dgm:cxn modelId="{55E9F78E-28C6-4754-BA08-EEDB5D34509D}" type="presOf" srcId="{D7F91115-AEF1-4943-808D-F684BE153942}" destId="{3098CA72-2999-42D5-8DC7-3695FB2AE9D2}" srcOrd="0" destOrd="0" presId="urn:microsoft.com/office/officeart/2005/8/layout/pyramid2"/>
    <dgm:cxn modelId="{18DD4896-4101-47B4-AEC2-2851FE911420}" srcId="{23FED472-A82E-492A-BD8D-504710293E10}" destId="{D7F91115-AEF1-4943-808D-F684BE153942}" srcOrd="0" destOrd="0" parTransId="{08F9D0AB-7FEA-4E06-8EBE-33239EC081F1}" sibTransId="{CFC00840-2640-457A-AD12-E15F8B806A23}"/>
    <dgm:cxn modelId="{EA14B7A0-2853-494B-A956-3545A4ADB4C2}" type="presOf" srcId="{A72DAF3F-ABB6-4F3F-AC37-5266B593D143}" destId="{7732726C-84EB-4836-A839-DD42639B6E06}" srcOrd="0" destOrd="0" presId="urn:microsoft.com/office/officeart/2005/8/layout/pyramid2"/>
    <dgm:cxn modelId="{68398BE8-5372-4467-90D6-E57DBE84BB36}" srcId="{23FED472-A82E-492A-BD8D-504710293E10}" destId="{A72DAF3F-ABB6-4F3F-AC37-5266B593D143}" srcOrd="2" destOrd="0" parTransId="{8AC7252D-FC13-4D7B-96BC-B5A7CFB2093F}" sibTransId="{E31ACC2A-643F-4725-9D7E-280B69700C63}"/>
    <dgm:cxn modelId="{AC5106F5-F58F-4574-96E7-32E61EEB1ED9}" srcId="{23FED472-A82E-492A-BD8D-504710293E10}" destId="{B20C7420-87CC-4C72-BD41-8D90B594BA7C}" srcOrd="1" destOrd="0" parTransId="{0A8DEEEB-C180-4459-83D3-4ABD822B5082}" sibTransId="{7F55B907-6673-4C68-BA59-C2C5259E2FC9}"/>
    <dgm:cxn modelId="{9AFE765E-DF54-4AE9-940C-00BF8FADEE3A}" type="presParOf" srcId="{45A036CF-77A9-4056-A099-E06D5326F837}" destId="{3CDE9E57-C184-45D3-85BB-C3D7B51A1BF3}" srcOrd="0" destOrd="0" presId="urn:microsoft.com/office/officeart/2005/8/layout/pyramid2"/>
    <dgm:cxn modelId="{9BA8415C-CDF6-410D-8D9C-553D07F0C82E}" type="presParOf" srcId="{45A036CF-77A9-4056-A099-E06D5326F837}" destId="{5D55D7C6-C151-45D8-925D-28B77C68FCD2}" srcOrd="1" destOrd="0" presId="urn:microsoft.com/office/officeart/2005/8/layout/pyramid2"/>
    <dgm:cxn modelId="{7F731FC5-8648-4341-B5B1-0EB69DA51BE1}" type="presParOf" srcId="{5D55D7C6-C151-45D8-925D-28B77C68FCD2}" destId="{3098CA72-2999-42D5-8DC7-3695FB2AE9D2}" srcOrd="0" destOrd="0" presId="urn:microsoft.com/office/officeart/2005/8/layout/pyramid2"/>
    <dgm:cxn modelId="{F287C756-E5D0-4256-9E88-8B28F2AA2D01}" type="presParOf" srcId="{5D55D7C6-C151-45D8-925D-28B77C68FCD2}" destId="{1B2F20F9-5E89-411A-90DC-DDBFCD7188FB}" srcOrd="1" destOrd="0" presId="urn:microsoft.com/office/officeart/2005/8/layout/pyramid2"/>
    <dgm:cxn modelId="{98A767EF-FD12-4339-87DC-39D0D942DA47}" type="presParOf" srcId="{5D55D7C6-C151-45D8-925D-28B77C68FCD2}" destId="{F751CF4A-4668-4672-A011-BDCBA39B2C95}" srcOrd="2" destOrd="0" presId="urn:microsoft.com/office/officeart/2005/8/layout/pyramid2"/>
    <dgm:cxn modelId="{AED7ECF0-4282-417D-B940-E1D515DC6FF5}" type="presParOf" srcId="{5D55D7C6-C151-45D8-925D-28B77C68FCD2}" destId="{EEA8D593-6A1A-4212-B46B-DC0FF5222812}" srcOrd="3" destOrd="0" presId="urn:microsoft.com/office/officeart/2005/8/layout/pyramid2"/>
    <dgm:cxn modelId="{78C5940A-6711-46FB-9DE9-8015EF8B6924}" type="presParOf" srcId="{5D55D7C6-C151-45D8-925D-28B77C68FCD2}" destId="{7732726C-84EB-4836-A839-DD42639B6E06}" srcOrd="4" destOrd="0" presId="urn:microsoft.com/office/officeart/2005/8/layout/pyramid2"/>
    <dgm:cxn modelId="{BD547E13-545E-45F0-A126-DB2BD48F33C4}" type="presParOf" srcId="{5D55D7C6-C151-45D8-925D-28B77C68FCD2}" destId="{A5DB68D4-3889-4821-9321-687A33BA1CD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424B94-9473-4E61-B413-EF4895D929BF}"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lv-LV"/>
        </a:p>
      </dgm:t>
    </dgm:pt>
    <dgm:pt modelId="{33DBFCED-A4D8-4DCC-8611-112A8B9D7A02}">
      <dgm:prSet phldrT="[Text]" custT="1"/>
      <dgm:spPr/>
      <dgm:t>
        <a:bodyPr/>
        <a:lstStyle/>
        <a:p>
          <a:r>
            <a:rPr lang="lv-LV" sz="1600" b="1">
              <a:latin typeface="Verdana" panose="020B0604030504040204" pitchFamily="34" charset="0"/>
              <a:ea typeface="Verdana" panose="020B0604030504040204" pitchFamily="34" charset="0"/>
              <a:cs typeface="Verdana" panose="020B0604030504040204" pitchFamily="34" charset="0"/>
            </a:rPr>
            <a:t>SEG samazinājums 40% pret 1990.g.</a:t>
          </a:r>
        </a:p>
      </dgm:t>
    </dgm:pt>
    <dgm:pt modelId="{C493D646-83DA-4F6E-8EF7-18D3E6D3D080}" type="parTrans" cxnId="{9FF69D53-D892-4059-AE9B-E826B7FD8CED}">
      <dgm:prSet/>
      <dgm:spPr/>
      <dgm:t>
        <a:bodyPr/>
        <a:lstStyle/>
        <a:p>
          <a:endParaRPr lang="lv-LV"/>
        </a:p>
      </dgm:t>
    </dgm:pt>
    <dgm:pt modelId="{775D6EBA-BFF8-4875-B5AF-37AD37593726}" type="sibTrans" cxnId="{9FF69D53-D892-4059-AE9B-E826B7FD8CED}">
      <dgm:prSet/>
      <dgm:spPr/>
      <dgm:t>
        <a:bodyPr/>
        <a:lstStyle/>
        <a:p>
          <a:endParaRPr lang="lv-LV"/>
        </a:p>
      </dgm:t>
    </dgm:pt>
    <dgm:pt modelId="{40742D54-818F-4A5A-99E1-7909DD2A4F5F}">
      <dgm:prSet phldrT="[Text]" custT="1"/>
      <dgm:spPr/>
      <dgm:t>
        <a:bodyPr/>
        <a:lstStyle/>
        <a:p>
          <a:r>
            <a:rPr lang="lv-LV" sz="1300" b="1">
              <a:latin typeface="Verdana" panose="020B0604030504040204" pitchFamily="34" charset="0"/>
              <a:ea typeface="Verdana" panose="020B0604030504040204" pitchFamily="34" charset="0"/>
              <a:cs typeface="Verdana" panose="020B0604030504040204" pitchFamily="34" charset="0"/>
            </a:rPr>
            <a:t>SEG emisijas   -6% pret 2005</a:t>
          </a:r>
        </a:p>
      </dgm:t>
    </dgm:pt>
    <dgm:pt modelId="{E57E7B5F-357C-41B4-832E-54D3E9600823}" type="parTrans" cxnId="{BCF4575E-6BA7-44E3-80A9-DB3DDCB12295}">
      <dgm:prSet/>
      <dgm:spPr/>
      <dgm:t>
        <a:bodyPr/>
        <a:lstStyle/>
        <a:p>
          <a:endParaRPr lang="lv-LV" sz="2000">
            <a:latin typeface="Verdana" panose="020B0604030504040204" pitchFamily="34" charset="0"/>
            <a:ea typeface="Verdana" panose="020B0604030504040204" pitchFamily="34" charset="0"/>
            <a:cs typeface="Verdana" panose="020B0604030504040204" pitchFamily="34" charset="0"/>
          </a:endParaRPr>
        </a:p>
      </dgm:t>
    </dgm:pt>
    <dgm:pt modelId="{E88139AF-C11B-4AD7-A03D-81F862EA81B4}" type="sibTrans" cxnId="{BCF4575E-6BA7-44E3-80A9-DB3DDCB12295}">
      <dgm:prSet/>
      <dgm:spPr/>
      <dgm:t>
        <a:bodyPr/>
        <a:lstStyle/>
        <a:p>
          <a:endParaRPr lang="lv-LV"/>
        </a:p>
      </dgm:t>
    </dgm:pt>
    <dgm:pt modelId="{8E2E18D7-E385-482F-86DE-A2221AB913F8}">
      <dgm:prSet phldrT="[Text]" custT="1"/>
      <dgm:spPr/>
      <dgm:t>
        <a:bodyPr/>
        <a:lstStyle/>
        <a:p>
          <a:r>
            <a:rPr lang="lv-LV" sz="1300" b="1" dirty="0">
              <a:latin typeface="Verdana" panose="020B0604030504040204" pitchFamily="34" charset="0"/>
              <a:ea typeface="Verdana" panose="020B0604030504040204" pitchFamily="34" charset="0"/>
              <a:cs typeface="Verdana" panose="020B0604030504040204" pitchFamily="34" charset="0"/>
            </a:rPr>
            <a:t>CO</a:t>
          </a:r>
          <a:r>
            <a:rPr lang="lv-LV" sz="1300" b="1" baseline="-25000" dirty="0">
              <a:latin typeface="Verdana" panose="020B0604030504040204" pitchFamily="34" charset="0"/>
              <a:ea typeface="Verdana" panose="020B0604030504040204" pitchFamily="34" charset="0"/>
              <a:cs typeface="Verdana" panose="020B0604030504040204" pitchFamily="34" charset="0"/>
            </a:rPr>
            <a:t>2</a:t>
          </a:r>
          <a:r>
            <a:rPr lang="lv-LV" sz="1300" b="1" dirty="0">
              <a:latin typeface="Verdana" panose="020B0604030504040204" pitchFamily="34" charset="0"/>
              <a:ea typeface="Verdana" panose="020B0604030504040204" pitchFamily="34" charset="0"/>
              <a:cs typeface="Verdana" panose="020B0604030504040204" pitchFamily="34" charset="0"/>
            </a:rPr>
            <a:t> piesaiste &lt; 3,1 milj. vienību</a:t>
          </a:r>
        </a:p>
      </dgm:t>
    </dgm:pt>
    <dgm:pt modelId="{2FB4E34F-5029-4092-8C3D-BB50E968F3E3}" type="parTrans" cxnId="{0F568BB3-EC62-43B2-8698-3183D811D904}">
      <dgm:prSet/>
      <dgm:spPr/>
      <dgm:t>
        <a:bodyPr/>
        <a:lstStyle/>
        <a:p>
          <a:endParaRPr lang="lv-LV" sz="2000">
            <a:latin typeface="Verdana" panose="020B0604030504040204" pitchFamily="34" charset="0"/>
            <a:ea typeface="Verdana" panose="020B0604030504040204" pitchFamily="34" charset="0"/>
            <a:cs typeface="Verdana" panose="020B0604030504040204" pitchFamily="34" charset="0"/>
          </a:endParaRPr>
        </a:p>
      </dgm:t>
    </dgm:pt>
    <dgm:pt modelId="{A136C10E-2677-4335-87B3-3F4D87D17C74}" type="sibTrans" cxnId="{0F568BB3-EC62-43B2-8698-3183D811D904}">
      <dgm:prSet/>
      <dgm:spPr/>
      <dgm:t>
        <a:bodyPr/>
        <a:lstStyle/>
        <a:p>
          <a:endParaRPr lang="lv-LV"/>
        </a:p>
      </dgm:t>
    </dgm:pt>
    <dgm:pt modelId="{0EAB8B06-12BF-46A7-BBE2-F89C2F25D0FF}">
      <dgm:prSet phldrT="[Text]" custT="1"/>
      <dgm:spPr/>
      <dgm:t>
        <a:bodyPr/>
        <a:lstStyle/>
        <a:p>
          <a:r>
            <a:rPr lang="lv-LV" sz="1600" b="1">
              <a:latin typeface="Verdana" panose="020B0604030504040204" pitchFamily="34" charset="0"/>
              <a:ea typeface="Verdana" panose="020B0604030504040204" pitchFamily="34" charset="0"/>
              <a:cs typeface="Verdana" panose="020B0604030504040204" pitchFamily="34" charset="0"/>
            </a:rPr>
            <a:t>AER īpatsvars 32%</a:t>
          </a:r>
        </a:p>
      </dgm:t>
    </dgm:pt>
    <dgm:pt modelId="{A69E3CCA-86B7-41BB-9F0B-0FF48A6E7DF2}" type="parTrans" cxnId="{47ADA140-D244-427C-8B72-99973A104D6B}">
      <dgm:prSet/>
      <dgm:spPr/>
      <dgm:t>
        <a:bodyPr/>
        <a:lstStyle/>
        <a:p>
          <a:endParaRPr lang="lv-LV"/>
        </a:p>
      </dgm:t>
    </dgm:pt>
    <dgm:pt modelId="{87D951AA-B39C-433A-8B2B-AA8BF103D0FF}" type="sibTrans" cxnId="{47ADA140-D244-427C-8B72-99973A104D6B}">
      <dgm:prSet/>
      <dgm:spPr/>
      <dgm:t>
        <a:bodyPr/>
        <a:lstStyle/>
        <a:p>
          <a:endParaRPr lang="lv-LV"/>
        </a:p>
      </dgm:t>
    </dgm:pt>
    <dgm:pt modelId="{5AA5C114-E6EB-43C7-A6FC-72DAC39833E0}">
      <dgm:prSet phldrT="[Text]" custT="1"/>
      <dgm:spPr/>
      <dgm:t>
        <a:bodyPr/>
        <a:lstStyle/>
        <a:p>
          <a:r>
            <a:rPr lang="lv-LV" sz="1300" b="1" dirty="0">
              <a:latin typeface="Verdana" panose="020B0604030504040204" pitchFamily="34" charset="0"/>
              <a:ea typeface="Verdana" panose="020B0604030504040204" pitchFamily="34" charset="0"/>
              <a:cs typeface="Verdana" panose="020B0604030504040204" pitchFamily="34" charset="0"/>
            </a:rPr>
            <a:t>45% kopējā enerģijas gala patēriņā</a:t>
          </a:r>
        </a:p>
      </dgm:t>
    </dgm:pt>
    <dgm:pt modelId="{B75E2CDE-7747-44B6-B8BB-899778049F8C}" type="parTrans" cxnId="{296DA67F-1087-4630-BB31-B49C7176C980}">
      <dgm:prSet/>
      <dgm:spPr/>
      <dgm:t>
        <a:bodyPr/>
        <a:lstStyle/>
        <a:p>
          <a:endParaRPr lang="lv-LV" sz="2000">
            <a:latin typeface="Verdana" panose="020B0604030504040204" pitchFamily="34" charset="0"/>
            <a:ea typeface="Verdana" panose="020B0604030504040204" pitchFamily="34" charset="0"/>
            <a:cs typeface="Verdana" panose="020B0604030504040204" pitchFamily="34" charset="0"/>
          </a:endParaRPr>
        </a:p>
      </dgm:t>
    </dgm:pt>
    <dgm:pt modelId="{BD5994F8-86FB-45E4-9625-DA2E5F63DB5B}" type="sibTrans" cxnId="{296DA67F-1087-4630-BB31-B49C7176C980}">
      <dgm:prSet/>
      <dgm:spPr/>
      <dgm:t>
        <a:bodyPr/>
        <a:lstStyle/>
        <a:p>
          <a:endParaRPr lang="lv-LV"/>
        </a:p>
      </dgm:t>
    </dgm:pt>
    <dgm:pt modelId="{62B1A81E-004E-401E-9306-2AF519685A46}">
      <dgm:prSet phldrT="[Text]" custT="1"/>
      <dgm:spPr/>
      <dgm:t>
        <a:bodyPr/>
        <a:lstStyle/>
        <a:p>
          <a:r>
            <a:rPr lang="lv-LV" sz="1200" b="1">
              <a:latin typeface="Verdana" panose="020B0604030504040204" pitchFamily="34" charset="0"/>
              <a:ea typeface="Verdana" panose="020B0604030504040204" pitchFamily="34" charset="0"/>
              <a:cs typeface="Verdana" panose="020B0604030504040204" pitchFamily="34" charset="0"/>
            </a:rPr>
            <a:t>Transportā </a:t>
          </a:r>
        </a:p>
        <a:p>
          <a:r>
            <a:rPr lang="lv-LV" sz="1200" b="1">
              <a:latin typeface="Verdana" panose="020B0604030504040204" pitchFamily="34" charset="0"/>
              <a:ea typeface="Verdana" panose="020B0604030504040204" pitchFamily="34" charset="0"/>
              <a:cs typeface="Verdana" panose="020B0604030504040204" pitchFamily="34" charset="0"/>
            </a:rPr>
            <a:t>7 – 14% AER īpatsvars</a:t>
          </a:r>
        </a:p>
      </dgm:t>
    </dgm:pt>
    <dgm:pt modelId="{6B0A4728-0947-48EB-A122-804402EA7718}" type="parTrans" cxnId="{207BD773-E1CA-4F2B-A135-184467E86C3B}">
      <dgm:prSet/>
      <dgm:spPr/>
      <dgm:t>
        <a:bodyPr/>
        <a:lstStyle/>
        <a:p>
          <a:endParaRPr lang="lv-LV" sz="2000">
            <a:latin typeface="Verdana" panose="020B0604030504040204" pitchFamily="34" charset="0"/>
            <a:ea typeface="Verdana" panose="020B0604030504040204" pitchFamily="34" charset="0"/>
            <a:cs typeface="Verdana" panose="020B0604030504040204" pitchFamily="34" charset="0"/>
          </a:endParaRPr>
        </a:p>
      </dgm:t>
    </dgm:pt>
    <dgm:pt modelId="{450C0735-A2EF-46CC-A829-5DF39DC4E83F}" type="sibTrans" cxnId="{207BD773-E1CA-4F2B-A135-184467E86C3B}">
      <dgm:prSet/>
      <dgm:spPr/>
      <dgm:t>
        <a:bodyPr/>
        <a:lstStyle/>
        <a:p>
          <a:endParaRPr lang="lv-LV"/>
        </a:p>
      </dgm:t>
    </dgm:pt>
    <dgm:pt modelId="{5500DC08-4F8E-4DE9-A6D7-DF0529D18ABD}">
      <dgm:prSet phldrT="[Text]" custT="1"/>
      <dgm:spPr/>
      <dgm:t>
        <a:bodyPr/>
        <a:lstStyle/>
        <a:p>
          <a:pPr>
            <a:buFont typeface="Arial" panose="020B0604020202020204" pitchFamily="34" charset="0"/>
            <a:buChar char="•"/>
          </a:pPr>
          <a:r>
            <a:rPr lang="lv-LV" sz="1200" b="1" dirty="0">
              <a:latin typeface="Verdana" panose="020B0604030504040204" pitchFamily="34" charset="0"/>
              <a:ea typeface="Verdana" panose="020B0604030504040204" pitchFamily="34" charset="0"/>
              <a:cs typeface="Verdana" panose="020B0604030504040204" pitchFamily="34" charset="0"/>
            </a:rPr>
            <a:t>Siltumapgādē +0,55% ikgadēji</a:t>
          </a:r>
        </a:p>
      </dgm:t>
    </dgm:pt>
    <dgm:pt modelId="{51FA9FB2-5403-4758-8815-AA0368F06CE1}" type="parTrans" cxnId="{3A6B2BBC-03D7-400E-A08A-0565AB9C5195}">
      <dgm:prSet/>
      <dgm:spPr/>
      <dgm:t>
        <a:bodyPr/>
        <a:lstStyle/>
        <a:p>
          <a:endParaRPr lang="lv-LV" sz="2000">
            <a:latin typeface="Verdana" panose="020B0604030504040204" pitchFamily="34" charset="0"/>
            <a:ea typeface="Verdana" panose="020B0604030504040204" pitchFamily="34" charset="0"/>
            <a:cs typeface="Verdana" panose="020B0604030504040204" pitchFamily="34" charset="0"/>
          </a:endParaRPr>
        </a:p>
      </dgm:t>
    </dgm:pt>
    <dgm:pt modelId="{B9DC2103-F64C-441D-83FA-B85535B3C44B}" type="sibTrans" cxnId="{3A6B2BBC-03D7-400E-A08A-0565AB9C5195}">
      <dgm:prSet/>
      <dgm:spPr/>
      <dgm:t>
        <a:bodyPr/>
        <a:lstStyle/>
        <a:p>
          <a:endParaRPr lang="lv-LV"/>
        </a:p>
      </dgm:t>
    </dgm:pt>
    <dgm:pt modelId="{24FC4961-B765-46D4-BDF7-BAC7863491B6}">
      <dgm:prSet phldrT="[Text]" custT="1"/>
      <dgm:spPr/>
      <dgm:t>
        <a:bodyPr/>
        <a:lstStyle/>
        <a:p>
          <a:r>
            <a:rPr lang="lv-LV" sz="1600" b="1">
              <a:latin typeface="Verdana" panose="020B0604030504040204" pitchFamily="34" charset="0"/>
              <a:ea typeface="Verdana" panose="020B0604030504040204" pitchFamily="34" charset="0"/>
              <a:cs typeface="Verdana" panose="020B0604030504040204" pitchFamily="34" charset="0"/>
            </a:rPr>
            <a:t>Energoefektivitātes mērķis 32,5%</a:t>
          </a:r>
        </a:p>
      </dgm:t>
    </dgm:pt>
    <dgm:pt modelId="{06991834-A43E-4908-A6FA-0993946CB206}" type="parTrans" cxnId="{FC16F71D-A211-414D-BCAB-E5D9FC2E4E73}">
      <dgm:prSet/>
      <dgm:spPr/>
      <dgm:t>
        <a:bodyPr/>
        <a:lstStyle/>
        <a:p>
          <a:endParaRPr lang="lv-LV"/>
        </a:p>
      </dgm:t>
    </dgm:pt>
    <dgm:pt modelId="{91BF6090-042E-4D7A-80B2-944CBED419B4}" type="sibTrans" cxnId="{FC16F71D-A211-414D-BCAB-E5D9FC2E4E73}">
      <dgm:prSet/>
      <dgm:spPr/>
      <dgm:t>
        <a:bodyPr/>
        <a:lstStyle/>
        <a:p>
          <a:endParaRPr lang="lv-LV"/>
        </a:p>
      </dgm:t>
    </dgm:pt>
    <dgm:pt modelId="{1C3336A1-6D64-4F3E-9261-858039986935}">
      <dgm:prSet phldrT="[Text]" custT="1"/>
      <dgm:spPr/>
      <dgm:t>
        <a:bodyPr/>
        <a:lstStyle/>
        <a:p>
          <a:r>
            <a:rPr lang="lv-LV" sz="1300" b="1" dirty="0">
              <a:latin typeface="Verdana" panose="020B0604030504040204" pitchFamily="34" charset="0"/>
              <a:ea typeface="Verdana" panose="020B0604030504040204" pitchFamily="34" charset="0"/>
              <a:cs typeface="Verdana" panose="020B0604030504040204" pitchFamily="34" charset="0"/>
            </a:rPr>
            <a:t>Primārās enerģijas patēriņš 49,95 </a:t>
          </a:r>
          <a:r>
            <a:rPr lang="lv-LV" sz="1300" b="1" dirty="0" err="1">
              <a:latin typeface="Verdana" panose="020B0604030504040204" pitchFamily="34" charset="0"/>
              <a:ea typeface="Verdana" panose="020B0604030504040204" pitchFamily="34" charset="0"/>
              <a:cs typeface="Verdana" panose="020B0604030504040204" pitchFamily="34" charset="0"/>
            </a:rPr>
            <a:t>TWh</a:t>
          </a:r>
          <a:endParaRPr lang="lv-LV" sz="1300" b="1" dirty="0">
            <a:latin typeface="Verdana" panose="020B0604030504040204" pitchFamily="34" charset="0"/>
            <a:ea typeface="Verdana" panose="020B0604030504040204" pitchFamily="34" charset="0"/>
            <a:cs typeface="Verdana" panose="020B0604030504040204" pitchFamily="34" charset="0"/>
          </a:endParaRPr>
        </a:p>
      </dgm:t>
    </dgm:pt>
    <dgm:pt modelId="{5B2CF763-633D-4A77-8059-F5B0636DAA7F}" type="parTrans" cxnId="{23DDCB1E-FA6F-4075-9E6F-8598DA0AAC40}">
      <dgm:prSet/>
      <dgm:spPr/>
      <dgm:t>
        <a:bodyPr/>
        <a:lstStyle/>
        <a:p>
          <a:endParaRPr lang="lv-LV" sz="2000">
            <a:latin typeface="Verdana" panose="020B0604030504040204" pitchFamily="34" charset="0"/>
            <a:ea typeface="Verdana" panose="020B0604030504040204" pitchFamily="34" charset="0"/>
            <a:cs typeface="Verdana" panose="020B0604030504040204" pitchFamily="34" charset="0"/>
          </a:endParaRPr>
        </a:p>
      </dgm:t>
    </dgm:pt>
    <dgm:pt modelId="{2AE2F153-70DF-4B24-B36C-9B4AD2B85A9A}" type="sibTrans" cxnId="{23DDCB1E-FA6F-4075-9E6F-8598DA0AAC40}">
      <dgm:prSet/>
      <dgm:spPr/>
      <dgm:t>
        <a:bodyPr/>
        <a:lstStyle/>
        <a:p>
          <a:endParaRPr lang="lv-LV"/>
        </a:p>
      </dgm:t>
    </dgm:pt>
    <dgm:pt modelId="{1EC277A0-2199-4382-8653-DC0ADBCEFD79}">
      <dgm:prSet phldrT="[Text]" custT="1"/>
      <dgm:spPr/>
      <dgm:t>
        <a:bodyPr/>
        <a:lstStyle/>
        <a:p>
          <a:r>
            <a:rPr lang="lv-LV" sz="1300" b="1" dirty="0">
              <a:latin typeface="Verdana" panose="020B0604030504040204" pitchFamily="34" charset="0"/>
              <a:ea typeface="Verdana" panose="020B0604030504040204" pitchFamily="34" charset="0"/>
              <a:cs typeface="Verdana" panose="020B0604030504040204" pitchFamily="34" charset="0"/>
            </a:rPr>
            <a:t>Kumulatīvais ietaupījums 19,87 </a:t>
          </a:r>
          <a:r>
            <a:rPr lang="lv-LV" sz="1300" b="1" dirty="0" err="1">
              <a:latin typeface="Verdana" panose="020B0604030504040204" pitchFamily="34" charset="0"/>
              <a:ea typeface="Verdana" panose="020B0604030504040204" pitchFamily="34" charset="0"/>
              <a:cs typeface="Verdana" panose="020B0604030504040204" pitchFamily="34" charset="0"/>
            </a:rPr>
            <a:t>TWh</a:t>
          </a:r>
          <a:r>
            <a:rPr lang="lv-LV" sz="1300" b="1" dirty="0">
              <a:latin typeface="Verdana" panose="020B0604030504040204" pitchFamily="34" charset="0"/>
              <a:ea typeface="Verdana" panose="020B0604030504040204" pitchFamily="34" charset="0"/>
              <a:cs typeface="Verdana" panose="020B0604030504040204" pitchFamily="34" charset="0"/>
            </a:rPr>
            <a:t> (jaunie ikgadējie ietaupījumi  ≥ 0,8%)</a:t>
          </a:r>
        </a:p>
      </dgm:t>
    </dgm:pt>
    <dgm:pt modelId="{99BECAF8-8A5C-45DC-8B32-35237DDDA8B5}" type="parTrans" cxnId="{C23581AF-4D03-422E-B20B-FCDA531A6812}">
      <dgm:prSet/>
      <dgm:spPr/>
      <dgm:t>
        <a:bodyPr/>
        <a:lstStyle/>
        <a:p>
          <a:endParaRPr lang="lv-LV" sz="2000">
            <a:latin typeface="Verdana" panose="020B0604030504040204" pitchFamily="34" charset="0"/>
            <a:ea typeface="Verdana" panose="020B0604030504040204" pitchFamily="34" charset="0"/>
            <a:cs typeface="Verdana" panose="020B0604030504040204" pitchFamily="34" charset="0"/>
          </a:endParaRPr>
        </a:p>
      </dgm:t>
    </dgm:pt>
    <dgm:pt modelId="{ADFAF170-39F2-42EB-8D5D-EC58E8AFA3DB}" type="sibTrans" cxnId="{C23581AF-4D03-422E-B20B-FCDA531A6812}">
      <dgm:prSet/>
      <dgm:spPr/>
      <dgm:t>
        <a:bodyPr/>
        <a:lstStyle/>
        <a:p>
          <a:endParaRPr lang="lv-LV"/>
        </a:p>
      </dgm:t>
    </dgm:pt>
    <dgm:pt modelId="{E9AF24AC-BDB9-4E68-B87E-80CC8076E949}">
      <dgm:prSet phldrT="[Text]" custT="1"/>
      <dgm:spPr/>
      <dgm:t>
        <a:bodyPr/>
        <a:lstStyle/>
        <a:p>
          <a:r>
            <a:rPr lang="lv-LV" sz="1300" b="1">
              <a:latin typeface="Verdana" panose="020B0604030504040204" pitchFamily="34" charset="0"/>
              <a:ea typeface="Verdana" panose="020B0604030504040204" pitchFamily="34" charset="0"/>
              <a:cs typeface="Verdana" panose="020B0604030504040204" pitchFamily="34" charset="0"/>
            </a:rPr>
            <a:t>Vismaz 15%</a:t>
          </a:r>
        </a:p>
      </dgm:t>
    </dgm:pt>
    <dgm:pt modelId="{62414DA6-A70A-4711-965D-C25B309D82FB}" type="parTrans" cxnId="{E381DB66-3800-42B4-ADA6-4C3DE2AE708E}">
      <dgm:prSet/>
      <dgm:spPr/>
      <dgm:t>
        <a:bodyPr/>
        <a:lstStyle/>
        <a:p>
          <a:endParaRPr lang="lv-LV" sz="2000">
            <a:latin typeface="Verdana" panose="020B0604030504040204" pitchFamily="34" charset="0"/>
            <a:ea typeface="Verdana" panose="020B0604030504040204" pitchFamily="34" charset="0"/>
            <a:cs typeface="Verdana" panose="020B0604030504040204" pitchFamily="34" charset="0"/>
          </a:endParaRPr>
        </a:p>
      </dgm:t>
    </dgm:pt>
    <dgm:pt modelId="{A5045A4B-5EBF-48C9-B2C1-66C251FC18C0}" type="sibTrans" cxnId="{E381DB66-3800-42B4-ADA6-4C3DE2AE708E}">
      <dgm:prSet/>
      <dgm:spPr/>
      <dgm:t>
        <a:bodyPr/>
        <a:lstStyle/>
        <a:p>
          <a:endParaRPr lang="lv-LV"/>
        </a:p>
      </dgm:t>
    </dgm:pt>
    <dgm:pt modelId="{E7312A8B-94C1-42F0-8F14-B2C27B34308D}">
      <dgm:prSet phldrT="[Text]" custT="1"/>
      <dgm:spPr/>
      <dgm:t>
        <a:bodyPr/>
        <a:lstStyle/>
        <a:p>
          <a:pPr>
            <a:buFont typeface="Arial" panose="020B0604020202020204" pitchFamily="34" charset="0"/>
            <a:buChar char="•"/>
          </a:pPr>
          <a:r>
            <a:rPr lang="lv-LV" sz="1200" b="1">
              <a:latin typeface="Verdana" panose="020B0604030504040204" pitchFamily="34" charset="0"/>
              <a:ea typeface="Verdana" panose="020B0604030504040204" pitchFamily="34" charset="0"/>
              <a:cs typeface="Verdana" panose="020B0604030504040204" pitchFamily="34" charset="0"/>
            </a:rPr>
            <a:t>Moderno biodegvielu īpatsvars 0,2 % 2022.g. – 3,5% 2030.g.</a:t>
          </a:r>
        </a:p>
      </dgm:t>
    </dgm:pt>
    <dgm:pt modelId="{0F72DEE8-D621-4F9C-BCD2-7A8623EF7338}" type="parTrans" cxnId="{37AC2966-1A66-492D-9A22-36022FF91D49}">
      <dgm:prSet/>
      <dgm:spPr/>
      <dgm:t>
        <a:bodyPr/>
        <a:lstStyle/>
        <a:p>
          <a:endParaRPr lang="lv-LV" sz="2000">
            <a:latin typeface="Verdana" panose="020B0604030504040204" pitchFamily="34" charset="0"/>
            <a:ea typeface="Verdana" panose="020B0604030504040204" pitchFamily="34" charset="0"/>
            <a:cs typeface="Verdana" panose="020B0604030504040204" pitchFamily="34" charset="0"/>
          </a:endParaRPr>
        </a:p>
      </dgm:t>
    </dgm:pt>
    <dgm:pt modelId="{1C64F1FA-9589-4F20-B3CE-D398FC69758F}" type="sibTrans" cxnId="{37AC2966-1A66-492D-9A22-36022FF91D49}">
      <dgm:prSet/>
      <dgm:spPr/>
      <dgm:t>
        <a:bodyPr/>
        <a:lstStyle/>
        <a:p>
          <a:endParaRPr lang="lv-LV"/>
        </a:p>
      </dgm:t>
    </dgm:pt>
    <dgm:pt modelId="{192FE019-2F13-4DAC-8695-481C43344E36}">
      <dgm:prSet phldrT="[Text]" custT="1"/>
      <dgm:spPr/>
      <dgm:t>
        <a:bodyPr/>
        <a:lstStyle/>
        <a:p>
          <a:r>
            <a:rPr lang="lv-LV" sz="1600" b="1" err="1">
              <a:latin typeface="Verdana" panose="020B0604030504040204" pitchFamily="34" charset="0"/>
              <a:ea typeface="Verdana" panose="020B0604030504040204" pitchFamily="34" charset="0"/>
              <a:cs typeface="Verdana" panose="020B0604030504040204" pitchFamily="34" charset="0"/>
            </a:rPr>
            <a:t>Starpsavienojumu</a:t>
          </a:r>
          <a:r>
            <a:rPr lang="lv-LV" sz="1600" b="1">
              <a:latin typeface="Verdana" panose="020B0604030504040204" pitchFamily="34" charset="0"/>
              <a:ea typeface="Verdana" panose="020B0604030504040204" pitchFamily="34" charset="0"/>
              <a:cs typeface="Verdana" panose="020B0604030504040204" pitchFamily="34" charset="0"/>
            </a:rPr>
            <a:t> mērķis</a:t>
          </a:r>
        </a:p>
      </dgm:t>
    </dgm:pt>
    <dgm:pt modelId="{C50F0B94-6D9F-44CE-82CA-CEBFD4C95789}" type="sibTrans" cxnId="{1EFB8EAF-B8C4-43E5-8972-17FE6BF559C5}">
      <dgm:prSet/>
      <dgm:spPr/>
      <dgm:t>
        <a:bodyPr/>
        <a:lstStyle/>
        <a:p>
          <a:endParaRPr lang="lv-LV"/>
        </a:p>
      </dgm:t>
    </dgm:pt>
    <dgm:pt modelId="{C5D715C2-637E-48AB-A094-1D8981FE7579}" type="parTrans" cxnId="{1EFB8EAF-B8C4-43E5-8972-17FE6BF559C5}">
      <dgm:prSet/>
      <dgm:spPr/>
      <dgm:t>
        <a:bodyPr/>
        <a:lstStyle/>
        <a:p>
          <a:endParaRPr lang="lv-LV"/>
        </a:p>
      </dgm:t>
    </dgm:pt>
    <dgm:pt modelId="{20A2F935-0814-45CB-976C-68F80774144E}" type="pres">
      <dgm:prSet presAssocID="{9F424B94-9473-4E61-B413-EF4895D929BF}" presName="hierChild1" presStyleCnt="0">
        <dgm:presLayoutVars>
          <dgm:orgChart val="1"/>
          <dgm:chPref val="1"/>
          <dgm:dir/>
          <dgm:animOne val="branch"/>
          <dgm:animLvl val="lvl"/>
          <dgm:resizeHandles/>
        </dgm:presLayoutVars>
      </dgm:prSet>
      <dgm:spPr/>
    </dgm:pt>
    <dgm:pt modelId="{75356500-2FBB-4249-89D6-91DF0EF71B5E}" type="pres">
      <dgm:prSet presAssocID="{33DBFCED-A4D8-4DCC-8611-112A8B9D7A02}" presName="hierRoot1" presStyleCnt="0">
        <dgm:presLayoutVars>
          <dgm:hierBranch val="init"/>
        </dgm:presLayoutVars>
      </dgm:prSet>
      <dgm:spPr/>
    </dgm:pt>
    <dgm:pt modelId="{C0E1D0D2-B2C7-4E0E-A9EF-D7B0AB9B94B0}" type="pres">
      <dgm:prSet presAssocID="{33DBFCED-A4D8-4DCC-8611-112A8B9D7A02}" presName="rootComposite1" presStyleCnt="0"/>
      <dgm:spPr/>
    </dgm:pt>
    <dgm:pt modelId="{77F02227-C32C-4F1D-956D-B836C7A5E08E}" type="pres">
      <dgm:prSet presAssocID="{33DBFCED-A4D8-4DCC-8611-112A8B9D7A02}" presName="rootText1" presStyleLbl="node0" presStyleIdx="0" presStyleCnt="4" custScaleX="206249" custScaleY="204236">
        <dgm:presLayoutVars>
          <dgm:chPref val="3"/>
        </dgm:presLayoutVars>
      </dgm:prSet>
      <dgm:spPr>
        <a:prstGeom prst="roundRect">
          <a:avLst/>
        </a:prstGeom>
      </dgm:spPr>
    </dgm:pt>
    <dgm:pt modelId="{81EA54CA-6C59-416E-95DB-7D105596D0A7}" type="pres">
      <dgm:prSet presAssocID="{33DBFCED-A4D8-4DCC-8611-112A8B9D7A02}" presName="rootConnector1" presStyleLbl="node1" presStyleIdx="0" presStyleCnt="0"/>
      <dgm:spPr/>
    </dgm:pt>
    <dgm:pt modelId="{BE0839D2-7D66-4C7C-8BBD-F703E178BA67}" type="pres">
      <dgm:prSet presAssocID="{33DBFCED-A4D8-4DCC-8611-112A8B9D7A02}" presName="hierChild2" presStyleCnt="0"/>
      <dgm:spPr/>
    </dgm:pt>
    <dgm:pt modelId="{A6A17A0F-1FB9-41FE-8443-5F8312270BB9}" type="pres">
      <dgm:prSet presAssocID="{E57E7B5F-357C-41B4-832E-54D3E9600823}" presName="Name37" presStyleLbl="parChTrans1D2" presStyleIdx="0" presStyleCnt="6"/>
      <dgm:spPr/>
    </dgm:pt>
    <dgm:pt modelId="{85819942-7AB3-4C7B-8F09-B960163312C9}" type="pres">
      <dgm:prSet presAssocID="{40742D54-818F-4A5A-99E1-7909DD2A4F5F}" presName="hierRoot2" presStyleCnt="0">
        <dgm:presLayoutVars>
          <dgm:hierBranch val="init"/>
        </dgm:presLayoutVars>
      </dgm:prSet>
      <dgm:spPr/>
    </dgm:pt>
    <dgm:pt modelId="{F55476C4-D123-4E08-B190-1D3974B8FBEF}" type="pres">
      <dgm:prSet presAssocID="{40742D54-818F-4A5A-99E1-7909DD2A4F5F}" presName="rootComposite" presStyleCnt="0"/>
      <dgm:spPr/>
    </dgm:pt>
    <dgm:pt modelId="{4777C10E-C992-41AF-9984-CEA8B314BB63}" type="pres">
      <dgm:prSet presAssocID="{40742D54-818F-4A5A-99E1-7909DD2A4F5F}" presName="rootText" presStyleLbl="node2" presStyleIdx="0" presStyleCnt="6" custScaleX="131218" custScaleY="127504">
        <dgm:presLayoutVars>
          <dgm:chPref val="3"/>
        </dgm:presLayoutVars>
      </dgm:prSet>
      <dgm:spPr>
        <a:prstGeom prst="roundRect">
          <a:avLst/>
        </a:prstGeom>
      </dgm:spPr>
    </dgm:pt>
    <dgm:pt modelId="{B0E34571-1A12-4EFB-BB1C-083137DFE3E3}" type="pres">
      <dgm:prSet presAssocID="{40742D54-818F-4A5A-99E1-7909DD2A4F5F}" presName="rootConnector" presStyleLbl="node2" presStyleIdx="0" presStyleCnt="6"/>
      <dgm:spPr/>
    </dgm:pt>
    <dgm:pt modelId="{487955FD-599F-4A7C-9381-9565B046FEE9}" type="pres">
      <dgm:prSet presAssocID="{40742D54-818F-4A5A-99E1-7909DD2A4F5F}" presName="hierChild4" presStyleCnt="0"/>
      <dgm:spPr/>
    </dgm:pt>
    <dgm:pt modelId="{BEA28BA4-35E3-4F0B-BC99-009630976308}" type="pres">
      <dgm:prSet presAssocID="{40742D54-818F-4A5A-99E1-7909DD2A4F5F}" presName="hierChild5" presStyleCnt="0"/>
      <dgm:spPr/>
    </dgm:pt>
    <dgm:pt modelId="{5C295211-8660-4089-BFB4-43887B851CD8}" type="pres">
      <dgm:prSet presAssocID="{2FB4E34F-5029-4092-8C3D-BB50E968F3E3}" presName="Name37" presStyleLbl="parChTrans1D2" presStyleIdx="1" presStyleCnt="6"/>
      <dgm:spPr/>
    </dgm:pt>
    <dgm:pt modelId="{2242CAEA-FD95-4DAE-B055-0A02DF4A140B}" type="pres">
      <dgm:prSet presAssocID="{8E2E18D7-E385-482F-86DE-A2221AB913F8}" presName="hierRoot2" presStyleCnt="0">
        <dgm:presLayoutVars>
          <dgm:hierBranch val="init"/>
        </dgm:presLayoutVars>
      </dgm:prSet>
      <dgm:spPr/>
    </dgm:pt>
    <dgm:pt modelId="{C8293F8A-2C0F-4A7B-BAC4-91A9A09B27F2}" type="pres">
      <dgm:prSet presAssocID="{8E2E18D7-E385-482F-86DE-A2221AB913F8}" presName="rootComposite" presStyleCnt="0"/>
      <dgm:spPr/>
    </dgm:pt>
    <dgm:pt modelId="{4F9A708D-704C-4231-BB20-2215028F0948}" type="pres">
      <dgm:prSet presAssocID="{8E2E18D7-E385-482F-86DE-A2221AB913F8}" presName="rootText" presStyleLbl="node2" presStyleIdx="1" presStyleCnt="6" custScaleX="123629" custScaleY="127504">
        <dgm:presLayoutVars>
          <dgm:chPref val="3"/>
        </dgm:presLayoutVars>
      </dgm:prSet>
      <dgm:spPr>
        <a:prstGeom prst="roundRect">
          <a:avLst/>
        </a:prstGeom>
      </dgm:spPr>
    </dgm:pt>
    <dgm:pt modelId="{0BE9279D-6352-4D25-947A-FE068904FECE}" type="pres">
      <dgm:prSet presAssocID="{8E2E18D7-E385-482F-86DE-A2221AB913F8}" presName="rootConnector" presStyleLbl="node2" presStyleIdx="1" presStyleCnt="6"/>
      <dgm:spPr/>
    </dgm:pt>
    <dgm:pt modelId="{1E8D46AF-BD4F-4D16-B861-7D6D0041F4A1}" type="pres">
      <dgm:prSet presAssocID="{8E2E18D7-E385-482F-86DE-A2221AB913F8}" presName="hierChild4" presStyleCnt="0"/>
      <dgm:spPr/>
    </dgm:pt>
    <dgm:pt modelId="{8A4FDF07-A4E5-434F-8E61-BD536BDB5251}" type="pres">
      <dgm:prSet presAssocID="{8E2E18D7-E385-482F-86DE-A2221AB913F8}" presName="hierChild5" presStyleCnt="0"/>
      <dgm:spPr/>
    </dgm:pt>
    <dgm:pt modelId="{95F3BFFC-0D05-4597-97D0-8379E8D96C26}" type="pres">
      <dgm:prSet presAssocID="{33DBFCED-A4D8-4DCC-8611-112A8B9D7A02}" presName="hierChild3" presStyleCnt="0"/>
      <dgm:spPr/>
    </dgm:pt>
    <dgm:pt modelId="{1C1D1ADC-E3B5-46FD-90BF-E3A303409AFB}" type="pres">
      <dgm:prSet presAssocID="{0EAB8B06-12BF-46A7-BBE2-F89C2F25D0FF}" presName="hierRoot1" presStyleCnt="0">
        <dgm:presLayoutVars>
          <dgm:hierBranch val="init"/>
        </dgm:presLayoutVars>
      </dgm:prSet>
      <dgm:spPr/>
    </dgm:pt>
    <dgm:pt modelId="{879F9FCD-5791-474D-99FB-8D87610556A2}" type="pres">
      <dgm:prSet presAssocID="{0EAB8B06-12BF-46A7-BBE2-F89C2F25D0FF}" presName="rootComposite1" presStyleCnt="0"/>
      <dgm:spPr/>
    </dgm:pt>
    <dgm:pt modelId="{853690EE-06D9-4307-ABA5-E91084E3F74D}" type="pres">
      <dgm:prSet presAssocID="{0EAB8B06-12BF-46A7-BBE2-F89C2F25D0FF}" presName="rootText1" presStyleLbl="node0" presStyleIdx="1" presStyleCnt="4" custScaleX="184314" custScaleY="200957">
        <dgm:presLayoutVars>
          <dgm:chPref val="3"/>
        </dgm:presLayoutVars>
      </dgm:prSet>
      <dgm:spPr>
        <a:prstGeom prst="roundRect">
          <a:avLst/>
        </a:prstGeom>
      </dgm:spPr>
    </dgm:pt>
    <dgm:pt modelId="{369A2A67-D710-47B4-85D8-EBAEB3B2C1CE}" type="pres">
      <dgm:prSet presAssocID="{0EAB8B06-12BF-46A7-BBE2-F89C2F25D0FF}" presName="rootConnector1" presStyleLbl="node1" presStyleIdx="0" presStyleCnt="0"/>
      <dgm:spPr/>
    </dgm:pt>
    <dgm:pt modelId="{B45BCDB9-AD63-48BD-BA90-5B79ECD8F478}" type="pres">
      <dgm:prSet presAssocID="{0EAB8B06-12BF-46A7-BBE2-F89C2F25D0FF}" presName="hierChild2" presStyleCnt="0"/>
      <dgm:spPr/>
    </dgm:pt>
    <dgm:pt modelId="{D1FD75D9-1B78-4AA5-9247-1F63EBFCAE1C}" type="pres">
      <dgm:prSet presAssocID="{B75E2CDE-7747-44B6-B8BB-899778049F8C}" presName="Name37" presStyleLbl="parChTrans1D2" presStyleIdx="2" presStyleCnt="6"/>
      <dgm:spPr/>
    </dgm:pt>
    <dgm:pt modelId="{34C9401A-B673-42A4-9E6D-CA04E65954FB}" type="pres">
      <dgm:prSet presAssocID="{5AA5C114-E6EB-43C7-A6FC-72DAC39833E0}" presName="hierRoot2" presStyleCnt="0">
        <dgm:presLayoutVars>
          <dgm:hierBranch val="init"/>
        </dgm:presLayoutVars>
      </dgm:prSet>
      <dgm:spPr/>
    </dgm:pt>
    <dgm:pt modelId="{79A2960A-D984-4563-AD2E-FF6CF6F34F9A}" type="pres">
      <dgm:prSet presAssocID="{5AA5C114-E6EB-43C7-A6FC-72DAC39833E0}" presName="rootComposite" presStyleCnt="0"/>
      <dgm:spPr/>
    </dgm:pt>
    <dgm:pt modelId="{FAF2BD80-7653-43B2-9DEF-E01BB9FA67BF}" type="pres">
      <dgm:prSet presAssocID="{5AA5C114-E6EB-43C7-A6FC-72DAC39833E0}" presName="rootText" presStyleLbl="node2" presStyleIdx="2" presStyleCnt="6" custScaleX="123629" custScaleY="127504">
        <dgm:presLayoutVars>
          <dgm:chPref val="3"/>
        </dgm:presLayoutVars>
      </dgm:prSet>
      <dgm:spPr>
        <a:prstGeom prst="roundRect">
          <a:avLst/>
        </a:prstGeom>
      </dgm:spPr>
    </dgm:pt>
    <dgm:pt modelId="{40A565DE-EB5D-458D-B26B-80ABC7FFD251}" type="pres">
      <dgm:prSet presAssocID="{5AA5C114-E6EB-43C7-A6FC-72DAC39833E0}" presName="rootConnector" presStyleLbl="node2" presStyleIdx="2" presStyleCnt="6"/>
      <dgm:spPr/>
    </dgm:pt>
    <dgm:pt modelId="{AB8E4F31-B21E-4F04-891F-D3B3CEED3E39}" type="pres">
      <dgm:prSet presAssocID="{5AA5C114-E6EB-43C7-A6FC-72DAC39833E0}" presName="hierChild4" presStyleCnt="0"/>
      <dgm:spPr/>
    </dgm:pt>
    <dgm:pt modelId="{3B975B20-B99D-42F8-8411-CDDC4D0B005F}" type="pres">
      <dgm:prSet presAssocID="{6B0A4728-0947-48EB-A122-804402EA7718}" presName="Name37" presStyleLbl="parChTrans1D3" presStyleIdx="0" presStyleCnt="2"/>
      <dgm:spPr/>
    </dgm:pt>
    <dgm:pt modelId="{C864D988-CFBB-43E1-8FE1-A23E64306EF7}" type="pres">
      <dgm:prSet presAssocID="{62B1A81E-004E-401E-9306-2AF519685A46}" presName="hierRoot2" presStyleCnt="0">
        <dgm:presLayoutVars>
          <dgm:hierBranch val="init"/>
        </dgm:presLayoutVars>
      </dgm:prSet>
      <dgm:spPr/>
    </dgm:pt>
    <dgm:pt modelId="{E1B057B6-B44E-4723-88AD-ECE1186CA727}" type="pres">
      <dgm:prSet presAssocID="{62B1A81E-004E-401E-9306-2AF519685A46}" presName="rootComposite" presStyleCnt="0"/>
      <dgm:spPr/>
    </dgm:pt>
    <dgm:pt modelId="{0A8F3C30-BAA2-4371-AFB7-F4A934EDACD1}" type="pres">
      <dgm:prSet presAssocID="{62B1A81E-004E-401E-9306-2AF519685A46}" presName="rootText" presStyleLbl="node3" presStyleIdx="0" presStyleCnt="2" custScaleX="116474" custScaleY="168406">
        <dgm:presLayoutVars>
          <dgm:chPref val="3"/>
        </dgm:presLayoutVars>
      </dgm:prSet>
      <dgm:spPr>
        <a:prstGeom prst="roundRect">
          <a:avLst/>
        </a:prstGeom>
      </dgm:spPr>
    </dgm:pt>
    <dgm:pt modelId="{EE44A7D2-2308-42AB-8F8E-707B0F13959A}" type="pres">
      <dgm:prSet presAssocID="{62B1A81E-004E-401E-9306-2AF519685A46}" presName="rootConnector" presStyleLbl="node3" presStyleIdx="0" presStyleCnt="2"/>
      <dgm:spPr/>
    </dgm:pt>
    <dgm:pt modelId="{F2EA68CF-BF68-4671-89F0-C31CC3D8E646}" type="pres">
      <dgm:prSet presAssocID="{62B1A81E-004E-401E-9306-2AF519685A46}" presName="hierChild4" presStyleCnt="0"/>
      <dgm:spPr/>
    </dgm:pt>
    <dgm:pt modelId="{A30C19DD-5594-48DF-8C88-F6B6B00586CB}" type="pres">
      <dgm:prSet presAssocID="{0F72DEE8-D621-4F9C-BCD2-7A8623EF7338}" presName="Name37" presStyleLbl="parChTrans1D4" presStyleIdx="0" presStyleCnt="1"/>
      <dgm:spPr/>
    </dgm:pt>
    <dgm:pt modelId="{35F2B9F2-4FC5-49BD-B61B-3A6B90913E7C}" type="pres">
      <dgm:prSet presAssocID="{E7312A8B-94C1-42F0-8F14-B2C27B34308D}" presName="hierRoot2" presStyleCnt="0">
        <dgm:presLayoutVars>
          <dgm:hierBranch val="init"/>
        </dgm:presLayoutVars>
      </dgm:prSet>
      <dgm:spPr/>
    </dgm:pt>
    <dgm:pt modelId="{98B2B1C5-05F6-4DBC-B2A2-9EA203E1F09A}" type="pres">
      <dgm:prSet presAssocID="{E7312A8B-94C1-42F0-8F14-B2C27B34308D}" presName="rootComposite" presStyleCnt="0"/>
      <dgm:spPr/>
    </dgm:pt>
    <dgm:pt modelId="{6B1615E8-6865-4EC4-B6A5-68A5009D041C}" type="pres">
      <dgm:prSet presAssocID="{E7312A8B-94C1-42F0-8F14-B2C27B34308D}" presName="rootText" presStyleLbl="node4" presStyleIdx="0" presStyleCnt="1" custScaleX="196498" custScaleY="131188">
        <dgm:presLayoutVars>
          <dgm:chPref val="3"/>
        </dgm:presLayoutVars>
      </dgm:prSet>
      <dgm:spPr>
        <a:prstGeom prst="roundRect">
          <a:avLst/>
        </a:prstGeom>
      </dgm:spPr>
    </dgm:pt>
    <dgm:pt modelId="{8BBA30A3-DF58-42BA-8350-8A2E9C685A3B}" type="pres">
      <dgm:prSet presAssocID="{E7312A8B-94C1-42F0-8F14-B2C27B34308D}" presName="rootConnector" presStyleLbl="node4" presStyleIdx="0" presStyleCnt="1"/>
      <dgm:spPr/>
    </dgm:pt>
    <dgm:pt modelId="{AAE45349-58ED-4BFB-9BF0-C5211E04E597}" type="pres">
      <dgm:prSet presAssocID="{E7312A8B-94C1-42F0-8F14-B2C27B34308D}" presName="hierChild4" presStyleCnt="0"/>
      <dgm:spPr/>
    </dgm:pt>
    <dgm:pt modelId="{B457810C-5E0E-4F51-945A-164F21524BDE}" type="pres">
      <dgm:prSet presAssocID="{E7312A8B-94C1-42F0-8F14-B2C27B34308D}" presName="hierChild5" presStyleCnt="0"/>
      <dgm:spPr/>
    </dgm:pt>
    <dgm:pt modelId="{CB74636E-D546-466D-BE19-E944AA2A04F6}" type="pres">
      <dgm:prSet presAssocID="{62B1A81E-004E-401E-9306-2AF519685A46}" presName="hierChild5" presStyleCnt="0"/>
      <dgm:spPr/>
    </dgm:pt>
    <dgm:pt modelId="{BD693DDB-A3EB-4A88-B5E8-077B04B743BD}" type="pres">
      <dgm:prSet presAssocID="{51FA9FB2-5403-4758-8815-AA0368F06CE1}" presName="Name37" presStyleLbl="parChTrans1D3" presStyleIdx="1" presStyleCnt="2"/>
      <dgm:spPr/>
    </dgm:pt>
    <dgm:pt modelId="{899FD51C-12C4-44AD-B721-7BCC968ADA83}" type="pres">
      <dgm:prSet presAssocID="{5500DC08-4F8E-4DE9-A6D7-DF0529D18ABD}" presName="hierRoot2" presStyleCnt="0">
        <dgm:presLayoutVars>
          <dgm:hierBranch val="init"/>
        </dgm:presLayoutVars>
      </dgm:prSet>
      <dgm:spPr/>
    </dgm:pt>
    <dgm:pt modelId="{8F294D88-191B-40DA-BC76-940BC5BF5C3D}" type="pres">
      <dgm:prSet presAssocID="{5500DC08-4F8E-4DE9-A6D7-DF0529D18ABD}" presName="rootComposite" presStyleCnt="0"/>
      <dgm:spPr/>
    </dgm:pt>
    <dgm:pt modelId="{09C26A36-BF30-46BE-91E9-57F82A1804F9}" type="pres">
      <dgm:prSet presAssocID="{5500DC08-4F8E-4DE9-A6D7-DF0529D18ABD}" presName="rootText" presStyleLbl="node3" presStyleIdx="1" presStyleCnt="2" custScaleX="116777" custScaleY="174155">
        <dgm:presLayoutVars>
          <dgm:chPref val="3"/>
        </dgm:presLayoutVars>
      </dgm:prSet>
      <dgm:spPr>
        <a:prstGeom prst="roundRect">
          <a:avLst/>
        </a:prstGeom>
      </dgm:spPr>
    </dgm:pt>
    <dgm:pt modelId="{ACC009F1-C82B-4B07-AB18-1F5CDCE0DCF0}" type="pres">
      <dgm:prSet presAssocID="{5500DC08-4F8E-4DE9-A6D7-DF0529D18ABD}" presName="rootConnector" presStyleLbl="node3" presStyleIdx="1" presStyleCnt="2"/>
      <dgm:spPr/>
    </dgm:pt>
    <dgm:pt modelId="{BB7A740A-5C94-48CA-9C21-3AFB232A955C}" type="pres">
      <dgm:prSet presAssocID="{5500DC08-4F8E-4DE9-A6D7-DF0529D18ABD}" presName="hierChild4" presStyleCnt="0"/>
      <dgm:spPr/>
    </dgm:pt>
    <dgm:pt modelId="{FD436D70-6141-48BB-89D3-FFBB1028877B}" type="pres">
      <dgm:prSet presAssocID="{5500DC08-4F8E-4DE9-A6D7-DF0529D18ABD}" presName="hierChild5" presStyleCnt="0"/>
      <dgm:spPr/>
    </dgm:pt>
    <dgm:pt modelId="{F1A18E6D-BC07-45A7-9F2D-56E73E0E9A28}" type="pres">
      <dgm:prSet presAssocID="{5AA5C114-E6EB-43C7-A6FC-72DAC39833E0}" presName="hierChild5" presStyleCnt="0"/>
      <dgm:spPr/>
    </dgm:pt>
    <dgm:pt modelId="{960E74A3-336E-40A3-A76F-C6B56BD97116}" type="pres">
      <dgm:prSet presAssocID="{0EAB8B06-12BF-46A7-BBE2-F89C2F25D0FF}" presName="hierChild3" presStyleCnt="0"/>
      <dgm:spPr/>
    </dgm:pt>
    <dgm:pt modelId="{E2D96C55-330A-43FD-BA89-5AA59E963813}" type="pres">
      <dgm:prSet presAssocID="{24FC4961-B765-46D4-BDF7-BAC7863491B6}" presName="hierRoot1" presStyleCnt="0">
        <dgm:presLayoutVars>
          <dgm:hierBranch val="init"/>
        </dgm:presLayoutVars>
      </dgm:prSet>
      <dgm:spPr/>
    </dgm:pt>
    <dgm:pt modelId="{D6284534-95F5-4A74-B766-296099BAF367}" type="pres">
      <dgm:prSet presAssocID="{24FC4961-B765-46D4-BDF7-BAC7863491B6}" presName="rootComposite1" presStyleCnt="0"/>
      <dgm:spPr/>
    </dgm:pt>
    <dgm:pt modelId="{7708D585-6F9D-4A85-AA9C-0A22A9A8E25F}" type="pres">
      <dgm:prSet presAssocID="{24FC4961-B765-46D4-BDF7-BAC7863491B6}" presName="rootText1" presStyleLbl="node0" presStyleIdx="2" presStyleCnt="4" custScaleX="212896" custScaleY="201798">
        <dgm:presLayoutVars>
          <dgm:chPref val="3"/>
        </dgm:presLayoutVars>
      </dgm:prSet>
      <dgm:spPr>
        <a:prstGeom prst="roundRect">
          <a:avLst/>
        </a:prstGeom>
      </dgm:spPr>
    </dgm:pt>
    <dgm:pt modelId="{DC91C4AA-50E1-4A8F-886A-3FB70F075925}" type="pres">
      <dgm:prSet presAssocID="{24FC4961-B765-46D4-BDF7-BAC7863491B6}" presName="rootConnector1" presStyleLbl="node1" presStyleIdx="0" presStyleCnt="0"/>
      <dgm:spPr/>
    </dgm:pt>
    <dgm:pt modelId="{C9F14A59-F1EE-49D1-AFF4-8401D8F83F95}" type="pres">
      <dgm:prSet presAssocID="{24FC4961-B765-46D4-BDF7-BAC7863491B6}" presName="hierChild2" presStyleCnt="0"/>
      <dgm:spPr/>
    </dgm:pt>
    <dgm:pt modelId="{036EF300-9E9E-4CD6-AF47-126CA0515016}" type="pres">
      <dgm:prSet presAssocID="{5B2CF763-633D-4A77-8059-F5B0636DAA7F}" presName="Name37" presStyleLbl="parChTrans1D2" presStyleIdx="3" presStyleCnt="6"/>
      <dgm:spPr/>
    </dgm:pt>
    <dgm:pt modelId="{77D16996-CE79-4666-B74E-E496288519E3}" type="pres">
      <dgm:prSet presAssocID="{1C3336A1-6D64-4F3E-9261-858039986935}" presName="hierRoot2" presStyleCnt="0">
        <dgm:presLayoutVars>
          <dgm:hierBranch val="init"/>
        </dgm:presLayoutVars>
      </dgm:prSet>
      <dgm:spPr/>
    </dgm:pt>
    <dgm:pt modelId="{48868297-C8AE-440B-BE7B-FC1E3D85476E}" type="pres">
      <dgm:prSet presAssocID="{1C3336A1-6D64-4F3E-9261-858039986935}" presName="rootComposite" presStyleCnt="0"/>
      <dgm:spPr/>
    </dgm:pt>
    <dgm:pt modelId="{EBC23F04-A8C9-4B55-B0F7-74759AFFFC21}" type="pres">
      <dgm:prSet presAssocID="{1C3336A1-6D64-4F3E-9261-858039986935}" presName="rootText" presStyleLbl="node2" presStyleIdx="3" presStyleCnt="6" custScaleX="141153" custScaleY="163875">
        <dgm:presLayoutVars>
          <dgm:chPref val="3"/>
        </dgm:presLayoutVars>
      </dgm:prSet>
      <dgm:spPr>
        <a:prstGeom prst="roundRect">
          <a:avLst/>
        </a:prstGeom>
      </dgm:spPr>
    </dgm:pt>
    <dgm:pt modelId="{8015FAB4-8CFA-4CD5-8CD2-0D1A794EAFA6}" type="pres">
      <dgm:prSet presAssocID="{1C3336A1-6D64-4F3E-9261-858039986935}" presName="rootConnector" presStyleLbl="node2" presStyleIdx="3" presStyleCnt="6"/>
      <dgm:spPr/>
    </dgm:pt>
    <dgm:pt modelId="{87EBA2A9-A6A4-4512-9E25-07A31422DA0F}" type="pres">
      <dgm:prSet presAssocID="{1C3336A1-6D64-4F3E-9261-858039986935}" presName="hierChild4" presStyleCnt="0"/>
      <dgm:spPr/>
    </dgm:pt>
    <dgm:pt modelId="{738F8A7D-3054-4D32-A449-E06A685E1831}" type="pres">
      <dgm:prSet presAssocID="{1C3336A1-6D64-4F3E-9261-858039986935}" presName="hierChild5" presStyleCnt="0"/>
      <dgm:spPr/>
    </dgm:pt>
    <dgm:pt modelId="{845CAC09-CCC7-4425-BEAA-B31253DE6AA9}" type="pres">
      <dgm:prSet presAssocID="{99BECAF8-8A5C-45DC-8B32-35237DDDA8B5}" presName="Name37" presStyleLbl="parChTrans1D2" presStyleIdx="4" presStyleCnt="6"/>
      <dgm:spPr/>
    </dgm:pt>
    <dgm:pt modelId="{ADB8BDCE-17CD-4FB2-80A8-672F629F56BC}" type="pres">
      <dgm:prSet presAssocID="{1EC277A0-2199-4382-8653-DC0ADBCEFD79}" presName="hierRoot2" presStyleCnt="0">
        <dgm:presLayoutVars>
          <dgm:hierBranch val="init"/>
        </dgm:presLayoutVars>
      </dgm:prSet>
      <dgm:spPr/>
    </dgm:pt>
    <dgm:pt modelId="{D263D903-E63B-4580-ABA5-0AD80AA02BF1}" type="pres">
      <dgm:prSet presAssocID="{1EC277A0-2199-4382-8653-DC0ADBCEFD79}" presName="rootComposite" presStyleCnt="0"/>
      <dgm:spPr/>
    </dgm:pt>
    <dgm:pt modelId="{9763D455-FA61-4625-BC25-8D50240DA4DC}" type="pres">
      <dgm:prSet presAssocID="{1EC277A0-2199-4382-8653-DC0ADBCEFD79}" presName="rootText" presStyleLbl="node2" presStyleIdx="4" presStyleCnt="6" custScaleX="123629" custScaleY="295245">
        <dgm:presLayoutVars>
          <dgm:chPref val="3"/>
        </dgm:presLayoutVars>
      </dgm:prSet>
      <dgm:spPr>
        <a:prstGeom prst="roundRect">
          <a:avLst/>
        </a:prstGeom>
      </dgm:spPr>
    </dgm:pt>
    <dgm:pt modelId="{EDCC1738-6F91-4FB7-967F-C343F9575B7B}" type="pres">
      <dgm:prSet presAssocID="{1EC277A0-2199-4382-8653-DC0ADBCEFD79}" presName="rootConnector" presStyleLbl="node2" presStyleIdx="4" presStyleCnt="6"/>
      <dgm:spPr/>
    </dgm:pt>
    <dgm:pt modelId="{C99F5AAB-3373-4411-A73D-8E65A98912B1}" type="pres">
      <dgm:prSet presAssocID="{1EC277A0-2199-4382-8653-DC0ADBCEFD79}" presName="hierChild4" presStyleCnt="0"/>
      <dgm:spPr/>
    </dgm:pt>
    <dgm:pt modelId="{5CC8A3A9-CEFC-4B5D-A61C-7850FB4F3476}" type="pres">
      <dgm:prSet presAssocID="{1EC277A0-2199-4382-8653-DC0ADBCEFD79}" presName="hierChild5" presStyleCnt="0"/>
      <dgm:spPr/>
    </dgm:pt>
    <dgm:pt modelId="{89247E9D-C6E8-4482-9A61-5DE6BA2EAB46}" type="pres">
      <dgm:prSet presAssocID="{24FC4961-B765-46D4-BDF7-BAC7863491B6}" presName="hierChild3" presStyleCnt="0"/>
      <dgm:spPr/>
    </dgm:pt>
    <dgm:pt modelId="{D008B1F1-88F7-4AC1-8C25-CF776B5E34D3}" type="pres">
      <dgm:prSet presAssocID="{192FE019-2F13-4DAC-8695-481C43344E36}" presName="hierRoot1" presStyleCnt="0">
        <dgm:presLayoutVars>
          <dgm:hierBranch val="init"/>
        </dgm:presLayoutVars>
      </dgm:prSet>
      <dgm:spPr/>
    </dgm:pt>
    <dgm:pt modelId="{376E006D-C980-4602-A5F6-5AB7FB4EAA01}" type="pres">
      <dgm:prSet presAssocID="{192FE019-2F13-4DAC-8695-481C43344E36}" presName="rootComposite1" presStyleCnt="0"/>
      <dgm:spPr/>
    </dgm:pt>
    <dgm:pt modelId="{704FCBBE-49E0-4553-A212-D7F1E795435B}" type="pres">
      <dgm:prSet presAssocID="{192FE019-2F13-4DAC-8695-481C43344E36}" presName="rootText1" presStyleLbl="node0" presStyleIdx="3" presStyleCnt="4" custScaleX="195454" custScaleY="202058">
        <dgm:presLayoutVars>
          <dgm:chPref val="3"/>
        </dgm:presLayoutVars>
      </dgm:prSet>
      <dgm:spPr>
        <a:prstGeom prst="roundRect">
          <a:avLst/>
        </a:prstGeom>
      </dgm:spPr>
    </dgm:pt>
    <dgm:pt modelId="{E80E0164-430A-454F-BBC3-5740D8B21DAD}" type="pres">
      <dgm:prSet presAssocID="{192FE019-2F13-4DAC-8695-481C43344E36}" presName="rootConnector1" presStyleLbl="node1" presStyleIdx="0" presStyleCnt="0"/>
      <dgm:spPr/>
    </dgm:pt>
    <dgm:pt modelId="{375D08B9-4E8C-4D08-85C4-7CFC55DC38BB}" type="pres">
      <dgm:prSet presAssocID="{192FE019-2F13-4DAC-8695-481C43344E36}" presName="hierChild2" presStyleCnt="0"/>
      <dgm:spPr/>
    </dgm:pt>
    <dgm:pt modelId="{73D7A406-233A-4635-ABA8-AAC5EB60A11E}" type="pres">
      <dgm:prSet presAssocID="{62414DA6-A70A-4711-965D-C25B309D82FB}" presName="Name37" presStyleLbl="parChTrans1D2" presStyleIdx="5" presStyleCnt="6"/>
      <dgm:spPr/>
    </dgm:pt>
    <dgm:pt modelId="{CF6DC14A-304F-432F-9188-E58B78914751}" type="pres">
      <dgm:prSet presAssocID="{E9AF24AC-BDB9-4E68-B87E-80CC8076E949}" presName="hierRoot2" presStyleCnt="0">
        <dgm:presLayoutVars>
          <dgm:hierBranch val="init"/>
        </dgm:presLayoutVars>
      </dgm:prSet>
      <dgm:spPr/>
    </dgm:pt>
    <dgm:pt modelId="{A5C001E4-CFD0-4FD9-B2AC-0C16934F73F6}" type="pres">
      <dgm:prSet presAssocID="{E9AF24AC-BDB9-4E68-B87E-80CC8076E949}" presName="rootComposite" presStyleCnt="0"/>
      <dgm:spPr/>
    </dgm:pt>
    <dgm:pt modelId="{D9B5C594-575C-4C7C-BA4B-4FC2462B94DA}" type="pres">
      <dgm:prSet presAssocID="{E9AF24AC-BDB9-4E68-B87E-80CC8076E949}" presName="rootText" presStyleLbl="node2" presStyleIdx="5" presStyleCnt="6" custScaleX="123629" custScaleY="127504">
        <dgm:presLayoutVars>
          <dgm:chPref val="3"/>
        </dgm:presLayoutVars>
      </dgm:prSet>
      <dgm:spPr>
        <a:prstGeom prst="roundRect">
          <a:avLst/>
        </a:prstGeom>
      </dgm:spPr>
    </dgm:pt>
    <dgm:pt modelId="{512C645B-A4D2-4AF8-A4FD-12A1350D9504}" type="pres">
      <dgm:prSet presAssocID="{E9AF24AC-BDB9-4E68-B87E-80CC8076E949}" presName="rootConnector" presStyleLbl="node2" presStyleIdx="5" presStyleCnt="6"/>
      <dgm:spPr/>
    </dgm:pt>
    <dgm:pt modelId="{385B84A2-EAF1-4B78-A7B6-BB3F842FE4E1}" type="pres">
      <dgm:prSet presAssocID="{E9AF24AC-BDB9-4E68-B87E-80CC8076E949}" presName="hierChild4" presStyleCnt="0"/>
      <dgm:spPr/>
    </dgm:pt>
    <dgm:pt modelId="{3358CCAC-F20C-478A-9971-FDD76A9F62AB}" type="pres">
      <dgm:prSet presAssocID="{E9AF24AC-BDB9-4E68-B87E-80CC8076E949}" presName="hierChild5" presStyleCnt="0"/>
      <dgm:spPr/>
    </dgm:pt>
    <dgm:pt modelId="{681A5A81-7A31-4CC5-9285-26983B13520E}" type="pres">
      <dgm:prSet presAssocID="{192FE019-2F13-4DAC-8695-481C43344E36}" presName="hierChild3" presStyleCnt="0"/>
      <dgm:spPr/>
    </dgm:pt>
  </dgm:ptLst>
  <dgm:cxnLst>
    <dgm:cxn modelId="{97817B02-5264-4574-85B4-C863D2AAFC20}" type="presOf" srcId="{5B2CF763-633D-4A77-8059-F5B0636DAA7F}" destId="{036EF300-9E9E-4CD6-AF47-126CA0515016}" srcOrd="0" destOrd="0" presId="urn:microsoft.com/office/officeart/2005/8/layout/orgChart1"/>
    <dgm:cxn modelId="{48EC9009-3054-4755-9962-EF0BF7285A2E}" type="presOf" srcId="{8E2E18D7-E385-482F-86DE-A2221AB913F8}" destId="{0BE9279D-6352-4D25-947A-FE068904FECE}" srcOrd="1" destOrd="0" presId="urn:microsoft.com/office/officeart/2005/8/layout/orgChart1"/>
    <dgm:cxn modelId="{FBC6DC0D-B568-4D13-B4E1-EA59FDFDA6BA}" type="presOf" srcId="{5500DC08-4F8E-4DE9-A6D7-DF0529D18ABD}" destId="{ACC009F1-C82B-4B07-AB18-1F5CDCE0DCF0}" srcOrd="1" destOrd="0" presId="urn:microsoft.com/office/officeart/2005/8/layout/orgChart1"/>
    <dgm:cxn modelId="{FC16F71D-A211-414D-BCAB-E5D9FC2E4E73}" srcId="{9F424B94-9473-4E61-B413-EF4895D929BF}" destId="{24FC4961-B765-46D4-BDF7-BAC7863491B6}" srcOrd="2" destOrd="0" parTransId="{06991834-A43E-4908-A6FA-0993946CB206}" sibTransId="{91BF6090-042E-4D7A-80B2-944CBED419B4}"/>
    <dgm:cxn modelId="{23DDCB1E-FA6F-4075-9E6F-8598DA0AAC40}" srcId="{24FC4961-B765-46D4-BDF7-BAC7863491B6}" destId="{1C3336A1-6D64-4F3E-9261-858039986935}" srcOrd="0" destOrd="0" parTransId="{5B2CF763-633D-4A77-8059-F5B0636DAA7F}" sibTransId="{2AE2F153-70DF-4B24-B36C-9B4AD2B85A9A}"/>
    <dgm:cxn modelId="{F59E3C21-371A-43CB-9040-0D9827C02F59}" type="presOf" srcId="{E57E7B5F-357C-41B4-832E-54D3E9600823}" destId="{A6A17A0F-1FB9-41FE-8443-5F8312270BB9}" srcOrd="0" destOrd="0" presId="urn:microsoft.com/office/officeart/2005/8/layout/orgChart1"/>
    <dgm:cxn modelId="{2A94232B-560D-471A-9204-D133BB729833}" type="presOf" srcId="{8E2E18D7-E385-482F-86DE-A2221AB913F8}" destId="{4F9A708D-704C-4231-BB20-2215028F0948}" srcOrd="0" destOrd="0" presId="urn:microsoft.com/office/officeart/2005/8/layout/orgChart1"/>
    <dgm:cxn modelId="{E6189A30-1EC1-4052-B230-60A356D417C3}" type="presOf" srcId="{62B1A81E-004E-401E-9306-2AF519685A46}" destId="{EE44A7D2-2308-42AB-8F8E-707B0F13959A}" srcOrd="1" destOrd="0" presId="urn:microsoft.com/office/officeart/2005/8/layout/orgChart1"/>
    <dgm:cxn modelId="{7A688035-2396-458D-9F01-6098238502AE}" type="presOf" srcId="{B75E2CDE-7747-44B6-B8BB-899778049F8C}" destId="{D1FD75D9-1B78-4AA5-9247-1F63EBFCAE1C}" srcOrd="0" destOrd="0" presId="urn:microsoft.com/office/officeart/2005/8/layout/orgChart1"/>
    <dgm:cxn modelId="{7A790B36-897D-48F1-9692-EAFEC2131C8A}" type="presOf" srcId="{40742D54-818F-4A5A-99E1-7909DD2A4F5F}" destId="{4777C10E-C992-41AF-9984-CEA8B314BB63}" srcOrd="0" destOrd="0" presId="urn:microsoft.com/office/officeart/2005/8/layout/orgChart1"/>
    <dgm:cxn modelId="{50C7B93C-347C-4DE3-B957-AD0AEB077D8D}" type="presOf" srcId="{33DBFCED-A4D8-4DCC-8611-112A8B9D7A02}" destId="{81EA54CA-6C59-416E-95DB-7D105596D0A7}" srcOrd="1" destOrd="0" presId="urn:microsoft.com/office/officeart/2005/8/layout/orgChart1"/>
    <dgm:cxn modelId="{47ADA140-D244-427C-8B72-99973A104D6B}" srcId="{9F424B94-9473-4E61-B413-EF4895D929BF}" destId="{0EAB8B06-12BF-46A7-BBE2-F89C2F25D0FF}" srcOrd="1" destOrd="0" parTransId="{A69E3CCA-86B7-41BB-9F0B-0FF48A6E7DF2}" sibTransId="{87D951AA-B39C-433A-8B2B-AA8BF103D0FF}"/>
    <dgm:cxn modelId="{D9721F5D-2795-43E8-A719-636EBBA8D177}" type="presOf" srcId="{40742D54-818F-4A5A-99E1-7909DD2A4F5F}" destId="{B0E34571-1A12-4EFB-BB1C-083137DFE3E3}" srcOrd="1" destOrd="0" presId="urn:microsoft.com/office/officeart/2005/8/layout/orgChart1"/>
    <dgm:cxn modelId="{BCF4575E-6BA7-44E3-80A9-DB3DDCB12295}" srcId="{33DBFCED-A4D8-4DCC-8611-112A8B9D7A02}" destId="{40742D54-818F-4A5A-99E1-7909DD2A4F5F}" srcOrd="0" destOrd="0" parTransId="{E57E7B5F-357C-41B4-832E-54D3E9600823}" sibTransId="{E88139AF-C11B-4AD7-A03D-81F862EA81B4}"/>
    <dgm:cxn modelId="{1C2D7F5E-54BA-4F8E-8AAE-F3DE51B56811}" type="presOf" srcId="{E7312A8B-94C1-42F0-8F14-B2C27B34308D}" destId="{6B1615E8-6865-4EC4-B6A5-68A5009D041C}" srcOrd="0" destOrd="0" presId="urn:microsoft.com/office/officeart/2005/8/layout/orgChart1"/>
    <dgm:cxn modelId="{B43BC863-3076-4BE1-872A-CDC7177568B0}" type="presOf" srcId="{1C3336A1-6D64-4F3E-9261-858039986935}" destId="{8015FAB4-8CFA-4CD5-8CD2-0D1A794EAFA6}" srcOrd="1" destOrd="0" presId="urn:microsoft.com/office/officeart/2005/8/layout/orgChart1"/>
    <dgm:cxn modelId="{0188AE44-9ECC-4A7C-893F-580285A1A6E9}" type="presOf" srcId="{51FA9FB2-5403-4758-8815-AA0368F06CE1}" destId="{BD693DDB-A3EB-4A88-B5E8-077B04B743BD}" srcOrd="0" destOrd="0" presId="urn:microsoft.com/office/officeart/2005/8/layout/orgChart1"/>
    <dgm:cxn modelId="{7E19F364-34F6-499C-BC0A-A0299A123237}" type="presOf" srcId="{1EC277A0-2199-4382-8653-DC0ADBCEFD79}" destId="{9763D455-FA61-4625-BC25-8D50240DA4DC}" srcOrd="0" destOrd="0" presId="urn:microsoft.com/office/officeart/2005/8/layout/orgChart1"/>
    <dgm:cxn modelId="{37AC2966-1A66-492D-9A22-36022FF91D49}" srcId="{62B1A81E-004E-401E-9306-2AF519685A46}" destId="{E7312A8B-94C1-42F0-8F14-B2C27B34308D}" srcOrd="0" destOrd="0" parTransId="{0F72DEE8-D621-4F9C-BCD2-7A8623EF7338}" sibTransId="{1C64F1FA-9589-4F20-B3CE-D398FC69758F}"/>
    <dgm:cxn modelId="{E381DB66-3800-42B4-ADA6-4C3DE2AE708E}" srcId="{192FE019-2F13-4DAC-8695-481C43344E36}" destId="{E9AF24AC-BDB9-4E68-B87E-80CC8076E949}" srcOrd="0" destOrd="0" parTransId="{62414DA6-A70A-4711-965D-C25B309D82FB}" sibTransId="{A5045A4B-5EBF-48C9-B2C1-66C251FC18C0}"/>
    <dgm:cxn modelId="{43148C6B-C7B7-409E-B2C8-26333B48725D}" type="presOf" srcId="{5500DC08-4F8E-4DE9-A6D7-DF0529D18ABD}" destId="{09C26A36-BF30-46BE-91E9-57F82A1804F9}" srcOrd="0" destOrd="0" presId="urn:microsoft.com/office/officeart/2005/8/layout/orgChart1"/>
    <dgm:cxn modelId="{9FF69D53-D892-4059-AE9B-E826B7FD8CED}" srcId="{9F424B94-9473-4E61-B413-EF4895D929BF}" destId="{33DBFCED-A4D8-4DCC-8611-112A8B9D7A02}" srcOrd="0" destOrd="0" parTransId="{C493D646-83DA-4F6E-8EF7-18D3E6D3D080}" sibTransId="{775D6EBA-BFF8-4875-B5AF-37AD37593726}"/>
    <dgm:cxn modelId="{207BD773-E1CA-4F2B-A135-184467E86C3B}" srcId="{5AA5C114-E6EB-43C7-A6FC-72DAC39833E0}" destId="{62B1A81E-004E-401E-9306-2AF519685A46}" srcOrd="0" destOrd="0" parTransId="{6B0A4728-0947-48EB-A122-804402EA7718}" sibTransId="{450C0735-A2EF-46CC-A829-5DF39DC4E83F}"/>
    <dgm:cxn modelId="{55E03658-CBBD-413C-B164-07D8DFD9298C}" type="presOf" srcId="{62414DA6-A70A-4711-965D-C25B309D82FB}" destId="{73D7A406-233A-4635-ABA8-AAC5EB60A11E}" srcOrd="0" destOrd="0" presId="urn:microsoft.com/office/officeart/2005/8/layout/orgChart1"/>
    <dgm:cxn modelId="{57A0D879-9E0E-43C7-86A6-5A56C0FA608B}" type="presOf" srcId="{24FC4961-B765-46D4-BDF7-BAC7863491B6}" destId="{7708D585-6F9D-4A85-AA9C-0A22A9A8E25F}" srcOrd="0" destOrd="0" presId="urn:microsoft.com/office/officeart/2005/8/layout/orgChart1"/>
    <dgm:cxn modelId="{39DC247D-2E7B-4C18-A396-76F83A0466F6}" type="presOf" srcId="{62B1A81E-004E-401E-9306-2AF519685A46}" destId="{0A8F3C30-BAA2-4371-AFB7-F4A934EDACD1}" srcOrd="0" destOrd="0" presId="urn:microsoft.com/office/officeart/2005/8/layout/orgChart1"/>
    <dgm:cxn modelId="{296DA67F-1087-4630-BB31-B49C7176C980}" srcId="{0EAB8B06-12BF-46A7-BBE2-F89C2F25D0FF}" destId="{5AA5C114-E6EB-43C7-A6FC-72DAC39833E0}" srcOrd="0" destOrd="0" parTransId="{B75E2CDE-7747-44B6-B8BB-899778049F8C}" sibTransId="{BD5994F8-86FB-45E4-9625-DA2E5F63DB5B}"/>
    <dgm:cxn modelId="{4DADE594-C5FC-49C2-864C-D727C808AF3C}" type="presOf" srcId="{E9AF24AC-BDB9-4E68-B87E-80CC8076E949}" destId="{512C645B-A4D2-4AF8-A4FD-12A1350D9504}" srcOrd="1" destOrd="0" presId="urn:microsoft.com/office/officeart/2005/8/layout/orgChart1"/>
    <dgm:cxn modelId="{5B9ABD9E-B179-428D-A92E-1067156ED33F}" type="presOf" srcId="{5AA5C114-E6EB-43C7-A6FC-72DAC39833E0}" destId="{40A565DE-EB5D-458D-B26B-80ABC7FFD251}" srcOrd="1" destOrd="0" presId="urn:microsoft.com/office/officeart/2005/8/layout/orgChart1"/>
    <dgm:cxn modelId="{601492A2-3EAD-4BCC-80CE-8F41A6079A3C}" type="presOf" srcId="{5AA5C114-E6EB-43C7-A6FC-72DAC39833E0}" destId="{FAF2BD80-7653-43B2-9DEF-E01BB9FA67BF}" srcOrd="0" destOrd="0" presId="urn:microsoft.com/office/officeart/2005/8/layout/orgChart1"/>
    <dgm:cxn modelId="{B862C0A2-1799-428E-BB7C-8FAF82A195EC}" type="presOf" srcId="{E7312A8B-94C1-42F0-8F14-B2C27B34308D}" destId="{8BBA30A3-DF58-42BA-8350-8A2E9C685A3B}" srcOrd="1" destOrd="0" presId="urn:microsoft.com/office/officeart/2005/8/layout/orgChart1"/>
    <dgm:cxn modelId="{C55105AD-CAAB-41BD-97B2-8338BBB80DD4}" type="presOf" srcId="{6B0A4728-0947-48EB-A122-804402EA7718}" destId="{3B975B20-B99D-42F8-8411-CDDC4D0B005F}" srcOrd="0" destOrd="0" presId="urn:microsoft.com/office/officeart/2005/8/layout/orgChart1"/>
    <dgm:cxn modelId="{C23581AF-4D03-422E-B20B-FCDA531A6812}" srcId="{24FC4961-B765-46D4-BDF7-BAC7863491B6}" destId="{1EC277A0-2199-4382-8653-DC0ADBCEFD79}" srcOrd="1" destOrd="0" parTransId="{99BECAF8-8A5C-45DC-8B32-35237DDDA8B5}" sibTransId="{ADFAF170-39F2-42EB-8D5D-EC58E8AFA3DB}"/>
    <dgm:cxn modelId="{1EFB8EAF-B8C4-43E5-8972-17FE6BF559C5}" srcId="{9F424B94-9473-4E61-B413-EF4895D929BF}" destId="{192FE019-2F13-4DAC-8695-481C43344E36}" srcOrd="3" destOrd="0" parTransId="{C5D715C2-637E-48AB-A094-1D8981FE7579}" sibTransId="{C50F0B94-6D9F-44CE-82CA-CEBFD4C95789}"/>
    <dgm:cxn modelId="{B0771FB3-459F-4381-803A-C1BF2CA459B1}" type="presOf" srcId="{192FE019-2F13-4DAC-8695-481C43344E36}" destId="{E80E0164-430A-454F-BBC3-5740D8B21DAD}" srcOrd="1" destOrd="0" presId="urn:microsoft.com/office/officeart/2005/8/layout/orgChart1"/>
    <dgm:cxn modelId="{0F568BB3-EC62-43B2-8698-3183D811D904}" srcId="{33DBFCED-A4D8-4DCC-8611-112A8B9D7A02}" destId="{8E2E18D7-E385-482F-86DE-A2221AB913F8}" srcOrd="1" destOrd="0" parTransId="{2FB4E34F-5029-4092-8C3D-BB50E968F3E3}" sibTransId="{A136C10E-2677-4335-87B3-3F4D87D17C74}"/>
    <dgm:cxn modelId="{9D0BB4B9-A58A-44C4-B619-3A14DEFC6DB8}" type="presOf" srcId="{0F72DEE8-D621-4F9C-BCD2-7A8623EF7338}" destId="{A30C19DD-5594-48DF-8C88-F6B6B00586CB}" srcOrd="0" destOrd="0" presId="urn:microsoft.com/office/officeart/2005/8/layout/orgChart1"/>
    <dgm:cxn modelId="{3A6B2BBC-03D7-400E-A08A-0565AB9C5195}" srcId="{5AA5C114-E6EB-43C7-A6FC-72DAC39833E0}" destId="{5500DC08-4F8E-4DE9-A6D7-DF0529D18ABD}" srcOrd="1" destOrd="0" parTransId="{51FA9FB2-5403-4758-8815-AA0368F06CE1}" sibTransId="{B9DC2103-F64C-441D-83FA-B85535B3C44B}"/>
    <dgm:cxn modelId="{153B11C8-5419-462D-9658-238D33C10632}" type="presOf" srcId="{1C3336A1-6D64-4F3E-9261-858039986935}" destId="{EBC23F04-A8C9-4B55-B0F7-74759AFFFC21}" srcOrd="0" destOrd="0" presId="urn:microsoft.com/office/officeart/2005/8/layout/orgChart1"/>
    <dgm:cxn modelId="{58B2A4D6-9B34-4114-989C-325F9759A47F}" type="presOf" srcId="{99BECAF8-8A5C-45DC-8B32-35237DDDA8B5}" destId="{845CAC09-CCC7-4425-BEAA-B31253DE6AA9}" srcOrd="0" destOrd="0" presId="urn:microsoft.com/office/officeart/2005/8/layout/orgChart1"/>
    <dgm:cxn modelId="{A2791BDB-893D-4A53-8611-F332570D5B8B}" type="presOf" srcId="{0EAB8B06-12BF-46A7-BBE2-F89C2F25D0FF}" destId="{853690EE-06D9-4307-ABA5-E91084E3F74D}" srcOrd="0" destOrd="0" presId="urn:microsoft.com/office/officeart/2005/8/layout/orgChart1"/>
    <dgm:cxn modelId="{1D66F1E4-6CC4-4F98-98BB-C3A55DB5869B}" type="presOf" srcId="{2FB4E34F-5029-4092-8C3D-BB50E968F3E3}" destId="{5C295211-8660-4089-BFB4-43887B851CD8}" srcOrd="0" destOrd="0" presId="urn:microsoft.com/office/officeart/2005/8/layout/orgChart1"/>
    <dgm:cxn modelId="{9165B4ED-41BC-4860-B193-321840AF0197}" type="presOf" srcId="{9F424B94-9473-4E61-B413-EF4895D929BF}" destId="{20A2F935-0814-45CB-976C-68F80774144E}" srcOrd="0" destOrd="0" presId="urn:microsoft.com/office/officeart/2005/8/layout/orgChart1"/>
    <dgm:cxn modelId="{089AA5F2-DB33-4FC0-9057-8051734C0088}" type="presOf" srcId="{192FE019-2F13-4DAC-8695-481C43344E36}" destId="{704FCBBE-49E0-4553-A212-D7F1E795435B}" srcOrd="0" destOrd="0" presId="urn:microsoft.com/office/officeart/2005/8/layout/orgChart1"/>
    <dgm:cxn modelId="{9F05D4F6-AC93-4FCF-B872-F4475BD501A1}" type="presOf" srcId="{33DBFCED-A4D8-4DCC-8611-112A8B9D7A02}" destId="{77F02227-C32C-4F1D-956D-B836C7A5E08E}" srcOrd="0" destOrd="0" presId="urn:microsoft.com/office/officeart/2005/8/layout/orgChart1"/>
    <dgm:cxn modelId="{E93C92F9-FB54-4BD6-9364-47F4D1623029}" type="presOf" srcId="{E9AF24AC-BDB9-4E68-B87E-80CC8076E949}" destId="{D9B5C594-575C-4C7C-BA4B-4FC2462B94DA}" srcOrd="0" destOrd="0" presId="urn:microsoft.com/office/officeart/2005/8/layout/orgChart1"/>
    <dgm:cxn modelId="{56B332FB-DB0F-406A-A34D-3B25963B7C39}" type="presOf" srcId="{0EAB8B06-12BF-46A7-BBE2-F89C2F25D0FF}" destId="{369A2A67-D710-47B4-85D8-EBAEB3B2C1CE}" srcOrd="1" destOrd="0" presId="urn:microsoft.com/office/officeart/2005/8/layout/orgChart1"/>
    <dgm:cxn modelId="{E24FD6FB-17F6-4058-A4AC-75CF277788CB}" type="presOf" srcId="{24FC4961-B765-46D4-BDF7-BAC7863491B6}" destId="{DC91C4AA-50E1-4A8F-886A-3FB70F075925}" srcOrd="1" destOrd="0" presId="urn:microsoft.com/office/officeart/2005/8/layout/orgChart1"/>
    <dgm:cxn modelId="{B20A10FD-829D-4823-A121-596E33030BAD}" type="presOf" srcId="{1EC277A0-2199-4382-8653-DC0ADBCEFD79}" destId="{EDCC1738-6F91-4FB7-967F-C343F9575B7B}" srcOrd="1" destOrd="0" presId="urn:microsoft.com/office/officeart/2005/8/layout/orgChart1"/>
    <dgm:cxn modelId="{1A46E5D2-275C-4415-B71C-5DD06E02C532}" type="presParOf" srcId="{20A2F935-0814-45CB-976C-68F80774144E}" destId="{75356500-2FBB-4249-89D6-91DF0EF71B5E}" srcOrd="0" destOrd="0" presId="urn:microsoft.com/office/officeart/2005/8/layout/orgChart1"/>
    <dgm:cxn modelId="{9D289F18-9F26-4281-B97D-22B4AEA1C3D1}" type="presParOf" srcId="{75356500-2FBB-4249-89D6-91DF0EF71B5E}" destId="{C0E1D0D2-B2C7-4E0E-A9EF-D7B0AB9B94B0}" srcOrd="0" destOrd="0" presId="urn:microsoft.com/office/officeart/2005/8/layout/orgChart1"/>
    <dgm:cxn modelId="{C47AE4DA-8A83-42B2-93B6-E0484955DDED}" type="presParOf" srcId="{C0E1D0D2-B2C7-4E0E-A9EF-D7B0AB9B94B0}" destId="{77F02227-C32C-4F1D-956D-B836C7A5E08E}" srcOrd="0" destOrd="0" presId="urn:microsoft.com/office/officeart/2005/8/layout/orgChart1"/>
    <dgm:cxn modelId="{AEF4AA56-EF3A-43B9-93AA-DC2B55B52785}" type="presParOf" srcId="{C0E1D0D2-B2C7-4E0E-A9EF-D7B0AB9B94B0}" destId="{81EA54CA-6C59-416E-95DB-7D105596D0A7}" srcOrd="1" destOrd="0" presId="urn:microsoft.com/office/officeart/2005/8/layout/orgChart1"/>
    <dgm:cxn modelId="{89809456-3EB0-4DF2-96F0-5186925B1208}" type="presParOf" srcId="{75356500-2FBB-4249-89D6-91DF0EF71B5E}" destId="{BE0839D2-7D66-4C7C-8BBD-F703E178BA67}" srcOrd="1" destOrd="0" presId="urn:microsoft.com/office/officeart/2005/8/layout/orgChart1"/>
    <dgm:cxn modelId="{55F0C86E-3E0C-4B40-8808-54165230C463}" type="presParOf" srcId="{BE0839D2-7D66-4C7C-8BBD-F703E178BA67}" destId="{A6A17A0F-1FB9-41FE-8443-5F8312270BB9}" srcOrd="0" destOrd="0" presId="urn:microsoft.com/office/officeart/2005/8/layout/orgChart1"/>
    <dgm:cxn modelId="{D3476F0C-8C25-4B7F-9E47-39FDD921A0AF}" type="presParOf" srcId="{BE0839D2-7D66-4C7C-8BBD-F703E178BA67}" destId="{85819942-7AB3-4C7B-8F09-B960163312C9}" srcOrd="1" destOrd="0" presId="urn:microsoft.com/office/officeart/2005/8/layout/orgChart1"/>
    <dgm:cxn modelId="{11E433EB-57F6-4386-9848-4D01080A354D}" type="presParOf" srcId="{85819942-7AB3-4C7B-8F09-B960163312C9}" destId="{F55476C4-D123-4E08-B190-1D3974B8FBEF}" srcOrd="0" destOrd="0" presId="urn:microsoft.com/office/officeart/2005/8/layout/orgChart1"/>
    <dgm:cxn modelId="{317C6A0B-EF21-49FA-99F9-F0A02B434F7C}" type="presParOf" srcId="{F55476C4-D123-4E08-B190-1D3974B8FBEF}" destId="{4777C10E-C992-41AF-9984-CEA8B314BB63}" srcOrd="0" destOrd="0" presId="urn:microsoft.com/office/officeart/2005/8/layout/orgChart1"/>
    <dgm:cxn modelId="{A62D4172-EA04-49EB-A62F-F55AB42C3474}" type="presParOf" srcId="{F55476C4-D123-4E08-B190-1D3974B8FBEF}" destId="{B0E34571-1A12-4EFB-BB1C-083137DFE3E3}" srcOrd="1" destOrd="0" presId="urn:microsoft.com/office/officeart/2005/8/layout/orgChart1"/>
    <dgm:cxn modelId="{C168FF0B-E064-41D1-8F52-89394D6E4874}" type="presParOf" srcId="{85819942-7AB3-4C7B-8F09-B960163312C9}" destId="{487955FD-599F-4A7C-9381-9565B046FEE9}" srcOrd="1" destOrd="0" presId="urn:microsoft.com/office/officeart/2005/8/layout/orgChart1"/>
    <dgm:cxn modelId="{3EB0DF2C-5830-4FBA-B0EE-40806A8C02D0}" type="presParOf" srcId="{85819942-7AB3-4C7B-8F09-B960163312C9}" destId="{BEA28BA4-35E3-4F0B-BC99-009630976308}" srcOrd="2" destOrd="0" presId="urn:microsoft.com/office/officeart/2005/8/layout/orgChart1"/>
    <dgm:cxn modelId="{BF7A4842-3C71-4E18-9AC6-F8F20402CD5D}" type="presParOf" srcId="{BE0839D2-7D66-4C7C-8BBD-F703E178BA67}" destId="{5C295211-8660-4089-BFB4-43887B851CD8}" srcOrd="2" destOrd="0" presId="urn:microsoft.com/office/officeart/2005/8/layout/orgChart1"/>
    <dgm:cxn modelId="{E4232701-49FC-4160-9DF2-1603B7511E8C}" type="presParOf" srcId="{BE0839D2-7D66-4C7C-8BBD-F703E178BA67}" destId="{2242CAEA-FD95-4DAE-B055-0A02DF4A140B}" srcOrd="3" destOrd="0" presId="urn:microsoft.com/office/officeart/2005/8/layout/orgChart1"/>
    <dgm:cxn modelId="{0B395A38-1A8E-4DFE-A7F6-2D5D316D150C}" type="presParOf" srcId="{2242CAEA-FD95-4DAE-B055-0A02DF4A140B}" destId="{C8293F8A-2C0F-4A7B-BAC4-91A9A09B27F2}" srcOrd="0" destOrd="0" presId="urn:microsoft.com/office/officeart/2005/8/layout/orgChart1"/>
    <dgm:cxn modelId="{2D35628D-A83B-4A50-830F-90512AF49FCE}" type="presParOf" srcId="{C8293F8A-2C0F-4A7B-BAC4-91A9A09B27F2}" destId="{4F9A708D-704C-4231-BB20-2215028F0948}" srcOrd="0" destOrd="0" presId="urn:microsoft.com/office/officeart/2005/8/layout/orgChart1"/>
    <dgm:cxn modelId="{E31477E1-FD2F-4BB4-8C68-FAF5012875D4}" type="presParOf" srcId="{C8293F8A-2C0F-4A7B-BAC4-91A9A09B27F2}" destId="{0BE9279D-6352-4D25-947A-FE068904FECE}" srcOrd="1" destOrd="0" presId="urn:microsoft.com/office/officeart/2005/8/layout/orgChart1"/>
    <dgm:cxn modelId="{A0DE537E-FC65-4A69-A699-03920981116B}" type="presParOf" srcId="{2242CAEA-FD95-4DAE-B055-0A02DF4A140B}" destId="{1E8D46AF-BD4F-4D16-B861-7D6D0041F4A1}" srcOrd="1" destOrd="0" presId="urn:microsoft.com/office/officeart/2005/8/layout/orgChart1"/>
    <dgm:cxn modelId="{3492912A-7968-40BF-9332-369F3966A9C9}" type="presParOf" srcId="{2242CAEA-FD95-4DAE-B055-0A02DF4A140B}" destId="{8A4FDF07-A4E5-434F-8E61-BD536BDB5251}" srcOrd="2" destOrd="0" presId="urn:microsoft.com/office/officeart/2005/8/layout/orgChart1"/>
    <dgm:cxn modelId="{EC31FEF4-D596-462E-847F-CD7045AC8620}" type="presParOf" srcId="{75356500-2FBB-4249-89D6-91DF0EF71B5E}" destId="{95F3BFFC-0D05-4597-97D0-8379E8D96C26}" srcOrd="2" destOrd="0" presId="urn:microsoft.com/office/officeart/2005/8/layout/orgChart1"/>
    <dgm:cxn modelId="{4D17D52F-33B1-444C-8584-FEF3C1B5DFAB}" type="presParOf" srcId="{20A2F935-0814-45CB-976C-68F80774144E}" destId="{1C1D1ADC-E3B5-46FD-90BF-E3A303409AFB}" srcOrd="1" destOrd="0" presId="urn:microsoft.com/office/officeart/2005/8/layout/orgChart1"/>
    <dgm:cxn modelId="{DB2C72E5-C505-49FD-80B3-D5E6CBBCB1D1}" type="presParOf" srcId="{1C1D1ADC-E3B5-46FD-90BF-E3A303409AFB}" destId="{879F9FCD-5791-474D-99FB-8D87610556A2}" srcOrd="0" destOrd="0" presId="urn:microsoft.com/office/officeart/2005/8/layout/orgChart1"/>
    <dgm:cxn modelId="{85673F5D-708A-4A79-B3BD-3A895055FBA1}" type="presParOf" srcId="{879F9FCD-5791-474D-99FB-8D87610556A2}" destId="{853690EE-06D9-4307-ABA5-E91084E3F74D}" srcOrd="0" destOrd="0" presId="urn:microsoft.com/office/officeart/2005/8/layout/orgChart1"/>
    <dgm:cxn modelId="{71230913-BB2A-408A-8F6B-D42C0F2130E9}" type="presParOf" srcId="{879F9FCD-5791-474D-99FB-8D87610556A2}" destId="{369A2A67-D710-47B4-85D8-EBAEB3B2C1CE}" srcOrd="1" destOrd="0" presId="urn:microsoft.com/office/officeart/2005/8/layout/orgChart1"/>
    <dgm:cxn modelId="{FBD45A8D-B6F6-4F52-996B-9814767B4CD9}" type="presParOf" srcId="{1C1D1ADC-E3B5-46FD-90BF-E3A303409AFB}" destId="{B45BCDB9-AD63-48BD-BA90-5B79ECD8F478}" srcOrd="1" destOrd="0" presId="urn:microsoft.com/office/officeart/2005/8/layout/orgChart1"/>
    <dgm:cxn modelId="{F863909E-1FC2-4BBB-83D8-A10FD11A1EAF}" type="presParOf" srcId="{B45BCDB9-AD63-48BD-BA90-5B79ECD8F478}" destId="{D1FD75D9-1B78-4AA5-9247-1F63EBFCAE1C}" srcOrd="0" destOrd="0" presId="urn:microsoft.com/office/officeart/2005/8/layout/orgChart1"/>
    <dgm:cxn modelId="{C1439449-D2EB-482F-9351-15302ACEB862}" type="presParOf" srcId="{B45BCDB9-AD63-48BD-BA90-5B79ECD8F478}" destId="{34C9401A-B673-42A4-9E6D-CA04E65954FB}" srcOrd="1" destOrd="0" presId="urn:microsoft.com/office/officeart/2005/8/layout/orgChart1"/>
    <dgm:cxn modelId="{21A0FDD4-415B-477B-8CBD-7FBF6E27EFB7}" type="presParOf" srcId="{34C9401A-B673-42A4-9E6D-CA04E65954FB}" destId="{79A2960A-D984-4563-AD2E-FF6CF6F34F9A}" srcOrd="0" destOrd="0" presId="urn:microsoft.com/office/officeart/2005/8/layout/orgChart1"/>
    <dgm:cxn modelId="{5BB55C3E-D6F1-4FE1-9193-A7496E4C0968}" type="presParOf" srcId="{79A2960A-D984-4563-AD2E-FF6CF6F34F9A}" destId="{FAF2BD80-7653-43B2-9DEF-E01BB9FA67BF}" srcOrd="0" destOrd="0" presId="urn:microsoft.com/office/officeart/2005/8/layout/orgChart1"/>
    <dgm:cxn modelId="{D3F35AB9-F658-4799-9825-F5A37022184F}" type="presParOf" srcId="{79A2960A-D984-4563-AD2E-FF6CF6F34F9A}" destId="{40A565DE-EB5D-458D-B26B-80ABC7FFD251}" srcOrd="1" destOrd="0" presId="urn:microsoft.com/office/officeart/2005/8/layout/orgChart1"/>
    <dgm:cxn modelId="{AA907503-A079-43BE-8951-468FD70B83F3}" type="presParOf" srcId="{34C9401A-B673-42A4-9E6D-CA04E65954FB}" destId="{AB8E4F31-B21E-4F04-891F-D3B3CEED3E39}" srcOrd="1" destOrd="0" presId="urn:microsoft.com/office/officeart/2005/8/layout/orgChart1"/>
    <dgm:cxn modelId="{980D292F-5F94-459E-8543-C78822BDE30C}" type="presParOf" srcId="{AB8E4F31-B21E-4F04-891F-D3B3CEED3E39}" destId="{3B975B20-B99D-42F8-8411-CDDC4D0B005F}" srcOrd="0" destOrd="0" presId="urn:microsoft.com/office/officeart/2005/8/layout/orgChart1"/>
    <dgm:cxn modelId="{E01E6F2D-BB96-404F-9D66-6A5CCAAFEE82}" type="presParOf" srcId="{AB8E4F31-B21E-4F04-891F-D3B3CEED3E39}" destId="{C864D988-CFBB-43E1-8FE1-A23E64306EF7}" srcOrd="1" destOrd="0" presId="urn:microsoft.com/office/officeart/2005/8/layout/orgChart1"/>
    <dgm:cxn modelId="{9C316B01-9E2F-4620-932A-86FD2F2D6914}" type="presParOf" srcId="{C864D988-CFBB-43E1-8FE1-A23E64306EF7}" destId="{E1B057B6-B44E-4723-88AD-ECE1186CA727}" srcOrd="0" destOrd="0" presId="urn:microsoft.com/office/officeart/2005/8/layout/orgChart1"/>
    <dgm:cxn modelId="{E0DBDCD1-B03C-491B-A0A2-F5B409E3B9B6}" type="presParOf" srcId="{E1B057B6-B44E-4723-88AD-ECE1186CA727}" destId="{0A8F3C30-BAA2-4371-AFB7-F4A934EDACD1}" srcOrd="0" destOrd="0" presId="urn:microsoft.com/office/officeart/2005/8/layout/orgChart1"/>
    <dgm:cxn modelId="{F67FAC97-2C24-4871-8947-D1DE28E71343}" type="presParOf" srcId="{E1B057B6-B44E-4723-88AD-ECE1186CA727}" destId="{EE44A7D2-2308-42AB-8F8E-707B0F13959A}" srcOrd="1" destOrd="0" presId="urn:microsoft.com/office/officeart/2005/8/layout/orgChart1"/>
    <dgm:cxn modelId="{A5E1DBE8-7611-4FAF-A6AD-3BE4DAF65436}" type="presParOf" srcId="{C864D988-CFBB-43E1-8FE1-A23E64306EF7}" destId="{F2EA68CF-BF68-4671-89F0-C31CC3D8E646}" srcOrd="1" destOrd="0" presId="urn:microsoft.com/office/officeart/2005/8/layout/orgChart1"/>
    <dgm:cxn modelId="{C7AFB5B7-9F99-4D5F-A87D-49376D64B167}" type="presParOf" srcId="{F2EA68CF-BF68-4671-89F0-C31CC3D8E646}" destId="{A30C19DD-5594-48DF-8C88-F6B6B00586CB}" srcOrd="0" destOrd="0" presId="urn:microsoft.com/office/officeart/2005/8/layout/orgChart1"/>
    <dgm:cxn modelId="{292FFFC0-4805-4163-BE2E-70558C6551CB}" type="presParOf" srcId="{F2EA68CF-BF68-4671-89F0-C31CC3D8E646}" destId="{35F2B9F2-4FC5-49BD-B61B-3A6B90913E7C}" srcOrd="1" destOrd="0" presId="urn:microsoft.com/office/officeart/2005/8/layout/orgChart1"/>
    <dgm:cxn modelId="{DE9F9F23-1BB8-4574-A204-0B23A71B4B80}" type="presParOf" srcId="{35F2B9F2-4FC5-49BD-B61B-3A6B90913E7C}" destId="{98B2B1C5-05F6-4DBC-B2A2-9EA203E1F09A}" srcOrd="0" destOrd="0" presId="urn:microsoft.com/office/officeart/2005/8/layout/orgChart1"/>
    <dgm:cxn modelId="{65AB6EEE-AA01-40D2-AA73-274026B15612}" type="presParOf" srcId="{98B2B1C5-05F6-4DBC-B2A2-9EA203E1F09A}" destId="{6B1615E8-6865-4EC4-B6A5-68A5009D041C}" srcOrd="0" destOrd="0" presId="urn:microsoft.com/office/officeart/2005/8/layout/orgChart1"/>
    <dgm:cxn modelId="{C9DBCB32-D7A2-401B-BCEB-B712CF0CD4F8}" type="presParOf" srcId="{98B2B1C5-05F6-4DBC-B2A2-9EA203E1F09A}" destId="{8BBA30A3-DF58-42BA-8350-8A2E9C685A3B}" srcOrd="1" destOrd="0" presId="urn:microsoft.com/office/officeart/2005/8/layout/orgChart1"/>
    <dgm:cxn modelId="{3BD08476-9757-4149-9B4A-B50357487E9A}" type="presParOf" srcId="{35F2B9F2-4FC5-49BD-B61B-3A6B90913E7C}" destId="{AAE45349-58ED-4BFB-9BF0-C5211E04E597}" srcOrd="1" destOrd="0" presId="urn:microsoft.com/office/officeart/2005/8/layout/orgChart1"/>
    <dgm:cxn modelId="{20E68D14-DD4D-42F3-99B5-9545B5AD815D}" type="presParOf" srcId="{35F2B9F2-4FC5-49BD-B61B-3A6B90913E7C}" destId="{B457810C-5E0E-4F51-945A-164F21524BDE}" srcOrd="2" destOrd="0" presId="urn:microsoft.com/office/officeart/2005/8/layout/orgChart1"/>
    <dgm:cxn modelId="{52283B5C-D98B-4F8D-A61C-7EB0F55FDB0C}" type="presParOf" srcId="{C864D988-CFBB-43E1-8FE1-A23E64306EF7}" destId="{CB74636E-D546-466D-BE19-E944AA2A04F6}" srcOrd="2" destOrd="0" presId="urn:microsoft.com/office/officeart/2005/8/layout/orgChart1"/>
    <dgm:cxn modelId="{B6EF23C0-4FAB-471F-B328-BB0927DB92A7}" type="presParOf" srcId="{AB8E4F31-B21E-4F04-891F-D3B3CEED3E39}" destId="{BD693DDB-A3EB-4A88-B5E8-077B04B743BD}" srcOrd="2" destOrd="0" presId="urn:microsoft.com/office/officeart/2005/8/layout/orgChart1"/>
    <dgm:cxn modelId="{7083BD13-9E86-4532-B0F7-3103CA08CD4C}" type="presParOf" srcId="{AB8E4F31-B21E-4F04-891F-D3B3CEED3E39}" destId="{899FD51C-12C4-44AD-B721-7BCC968ADA83}" srcOrd="3" destOrd="0" presId="urn:microsoft.com/office/officeart/2005/8/layout/orgChart1"/>
    <dgm:cxn modelId="{C7E706C5-51CF-41EE-8739-626CB5AC5E46}" type="presParOf" srcId="{899FD51C-12C4-44AD-B721-7BCC968ADA83}" destId="{8F294D88-191B-40DA-BC76-940BC5BF5C3D}" srcOrd="0" destOrd="0" presId="urn:microsoft.com/office/officeart/2005/8/layout/orgChart1"/>
    <dgm:cxn modelId="{8CDF2858-ECC3-4A9B-A633-B6D6229B29F5}" type="presParOf" srcId="{8F294D88-191B-40DA-BC76-940BC5BF5C3D}" destId="{09C26A36-BF30-46BE-91E9-57F82A1804F9}" srcOrd="0" destOrd="0" presId="urn:microsoft.com/office/officeart/2005/8/layout/orgChart1"/>
    <dgm:cxn modelId="{71B301E4-3195-4A32-9964-68C968C73AAE}" type="presParOf" srcId="{8F294D88-191B-40DA-BC76-940BC5BF5C3D}" destId="{ACC009F1-C82B-4B07-AB18-1F5CDCE0DCF0}" srcOrd="1" destOrd="0" presId="urn:microsoft.com/office/officeart/2005/8/layout/orgChart1"/>
    <dgm:cxn modelId="{FE1ABF1E-DCA9-4EFF-845D-506C79CB3EFB}" type="presParOf" srcId="{899FD51C-12C4-44AD-B721-7BCC968ADA83}" destId="{BB7A740A-5C94-48CA-9C21-3AFB232A955C}" srcOrd="1" destOrd="0" presId="urn:microsoft.com/office/officeart/2005/8/layout/orgChart1"/>
    <dgm:cxn modelId="{8D34702E-4BBB-44F7-8C09-76BCA4832A7A}" type="presParOf" srcId="{899FD51C-12C4-44AD-B721-7BCC968ADA83}" destId="{FD436D70-6141-48BB-89D3-FFBB1028877B}" srcOrd="2" destOrd="0" presId="urn:microsoft.com/office/officeart/2005/8/layout/orgChart1"/>
    <dgm:cxn modelId="{C44037AE-83B6-4DD7-B284-D36EBC840F78}" type="presParOf" srcId="{34C9401A-B673-42A4-9E6D-CA04E65954FB}" destId="{F1A18E6D-BC07-45A7-9F2D-56E73E0E9A28}" srcOrd="2" destOrd="0" presId="urn:microsoft.com/office/officeart/2005/8/layout/orgChart1"/>
    <dgm:cxn modelId="{93E63D61-F6E4-429B-9884-93C0EECEAA6A}" type="presParOf" srcId="{1C1D1ADC-E3B5-46FD-90BF-E3A303409AFB}" destId="{960E74A3-336E-40A3-A76F-C6B56BD97116}" srcOrd="2" destOrd="0" presId="urn:microsoft.com/office/officeart/2005/8/layout/orgChart1"/>
    <dgm:cxn modelId="{B6D4F9DF-8CBC-4FF7-93E1-DF8B5B815D7C}" type="presParOf" srcId="{20A2F935-0814-45CB-976C-68F80774144E}" destId="{E2D96C55-330A-43FD-BA89-5AA59E963813}" srcOrd="2" destOrd="0" presId="urn:microsoft.com/office/officeart/2005/8/layout/orgChart1"/>
    <dgm:cxn modelId="{39BE9776-DBCD-4DAF-98DC-89743AFA31DB}" type="presParOf" srcId="{E2D96C55-330A-43FD-BA89-5AA59E963813}" destId="{D6284534-95F5-4A74-B766-296099BAF367}" srcOrd="0" destOrd="0" presId="urn:microsoft.com/office/officeart/2005/8/layout/orgChart1"/>
    <dgm:cxn modelId="{534D8E54-F908-43BB-BA9A-2062F0D9731D}" type="presParOf" srcId="{D6284534-95F5-4A74-B766-296099BAF367}" destId="{7708D585-6F9D-4A85-AA9C-0A22A9A8E25F}" srcOrd="0" destOrd="0" presId="urn:microsoft.com/office/officeart/2005/8/layout/orgChart1"/>
    <dgm:cxn modelId="{8A8ADB0B-E9BE-4CD6-880C-6884CFA755EF}" type="presParOf" srcId="{D6284534-95F5-4A74-B766-296099BAF367}" destId="{DC91C4AA-50E1-4A8F-886A-3FB70F075925}" srcOrd="1" destOrd="0" presId="urn:microsoft.com/office/officeart/2005/8/layout/orgChart1"/>
    <dgm:cxn modelId="{586C79BF-C474-4BA6-A565-C27A4BDAA1AF}" type="presParOf" srcId="{E2D96C55-330A-43FD-BA89-5AA59E963813}" destId="{C9F14A59-F1EE-49D1-AFF4-8401D8F83F95}" srcOrd="1" destOrd="0" presId="urn:microsoft.com/office/officeart/2005/8/layout/orgChart1"/>
    <dgm:cxn modelId="{3CBCB72B-3B67-4D12-90AC-2373D93666D6}" type="presParOf" srcId="{C9F14A59-F1EE-49D1-AFF4-8401D8F83F95}" destId="{036EF300-9E9E-4CD6-AF47-126CA0515016}" srcOrd="0" destOrd="0" presId="urn:microsoft.com/office/officeart/2005/8/layout/orgChart1"/>
    <dgm:cxn modelId="{CD477425-1AF8-45FA-8A78-B95797F3A0ED}" type="presParOf" srcId="{C9F14A59-F1EE-49D1-AFF4-8401D8F83F95}" destId="{77D16996-CE79-4666-B74E-E496288519E3}" srcOrd="1" destOrd="0" presId="urn:microsoft.com/office/officeart/2005/8/layout/orgChart1"/>
    <dgm:cxn modelId="{0D306D21-B920-4A94-A3F6-DAB445289EEE}" type="presParOf" srcId="{77D16996-CE79-4666-B74E-E496288519E3}" destId="{48868297-C8AE-440B-BE7B-FC1E3D85476E}" srcOrd="0" destOrd="0" presId="urn:microsoft.com/office/officeart/2005/8/layout/orgChart1"/>
    <dgm:cxn modelId="{1FB1E4F2-2F5B-4777-9582-006223D064FE}" type="presParOf" srcId="{48868297-C8AE-440B-BE7B-FC1E3D85476E}" destId="{EBC23F04-A8C9-4B55-B0F7-74759AFFFC21}" srcOrd="0" destOrd="0" presId="urn:microsoft.com/office/officeart/2005/8/layout/orgChart1"/>
    <dgm:cxn modelId="{256DEC91-7FD9-43B6-B657-3B09409934C0}" type="presParOf" srcId="{48868297-C8AE-440B-BE7B-FC1E3D85476E}" destId="{8015FAB4-8CFA-4CD5-8CD2-0D1A794EAFA6}" srcOrd="1" destOrd="0" presId="urn:microsoft.com/office/officeart/2005/8/layout/orgChart1"/>
    <dgm:cxn modelId="{BB6AC658-BF07-4A50-84F9-670686785CC2}" type="presParOf" srcId="{77D16996-CE79-4666-B74E-E496288519E3}" destId="{87EBA2A9-A6A4-4512-9E25-07A31422DA0F}" srcOrd="1" destOrd="0" presId="urn:microsoft.com/office/officeart/2005/8/layout/orgChart1"/>
    <dgm:cxn modelId="{A92D37EE-A674-40D1-9DA1-44270356F244}" type="presParOf" srcId="{77D16996-CE79-4666-B74E-E496288519E3}" destId="{738F8A7D-3054-4D32-A449-E06A685E1831}" srcOrd="2" destOrd="0" presId="urn:microsoft.com/office/officeart/2005/8/layout/orgChart1"/>
    <dgm:cxn modelId="{CFE20FB7-81F4-4456-97E6-6536FAAF76C2}" type="presParOf" srcId="{C9F14A59-F1EE-49D1-AFF4-8401D8F83F95}" destId="{845CAC09-CCC7-4425-BEAA-B31253DE6AA9}" srcOrd="2" destOrd="0" presId="urn:microsoft.com/office/officeart/2005/8/layout/orgChart1"/>
    <dgm:cxn modelId="{26004E84-37C7-48E2-8192-5FE2045D4A80}" type="presParOf" srcId="{C9F14A59-F1EE-49D1-AFF4-8401D8F83F95}" destId="{ADB8BDCE-17CD-4FB2-80A8-672F629F56BC}" srcOrd="3" destOrd="0" presId="urn:microsoft.com/office/officeart/2005/8/layout/orgChart1"/>
    <dgm:cxn modelId="{D8C172A5-1BA9-498E-A175-C625BE0B0E30}" type="presParOf" srcId="{ADB8BDCE-17CD-4FB2-80A8-672F629F56BC}" destId="{D263D903-E63B-4580-ABA5-0AD80AA02BF1}" srcOrd="0" destOrd="0" presId="urn:microsoft.com/office/officeart/2005/8/layout/orgChart1"/>
    <dgm:cxn modelId="{016050A3-E42D-440B-8312-74A2380DE8F2}" type="presParOf" srcId="{D263D903-E63B-4580-ABA5-0AD80AA02BF1}" destId="{9763D455-FA61-4625-BC25-8D50240DA4DC}" srcOrd="0" destOrd="0" presId="urn:microsoft.com/office/officeart/2005/8/layout/orgChart1"/>
    <dgm:cxn modelId="{C8BA8BDE-BAE6-437B-BD08-2305976BF3F0}" type="presParOf" srcId="{D263D903-E63B-4580-ABA5-0AD80AA02BF1}" destId="{EDCC1738-6F91-4FB7-967F-C343F9575B7B}" srcOrd="1" destOrd="0" presId="urn:microsoft.com/office/officeart/2005/8/layout/orgChart1"/>
    <dgm:cxn modelId="{17F998C5-1B6A-4918-932F-11FD3392AE26}" type="presParOf" srcId="{ADB8BDCE-17CD-4FB2-80A8-672F629F56BC}" destId="{C99F5AAB-3373-4411-A73D-8E65A98912B1}" srcOrd="1" destOrd="0" presId="urn:microsoft.com/office/officeart/2005/8/layout/orgChart1"/>
    <dgm:cxn modelId="{5CD852A5-ECEB-4847-8C8F-38C300EADB7A}" type="presParOf" srcId="{ADB8BDCE-17CD-4FB2-80A8-672F629F56BC}" destId="{5CC8A3A9-CEFC-4B5D-A61C-7850FB4F3476}" srcOrd="2" destOrd="0" presId="urn:microsoft.com/office/officeart/2005/8/layout/orgChart1"/>
    <dgm:cxn modelId="{27A084BF-EABC-407C-8327-7D0012CE2048}" type="presParOf" srcId="{E2D96C55-330A-43FD-BA89-5AA59E963813}" destId="{89247E9D-C6E8-4482-9A61-5DE6BA2EAB46}" srcOrd="2" destOrd="0" presId="urn:microsoft.com/office/officeart/2005/8/layout/orgChart1"/>
    <dgm:cxn modelId="{68ABBF74-C8DA-497F-9CA2-BD4844F36409}" type="presParOf" srcId="{20A2F935-0814-45CB-976C-68F80774144E}" destId="{D008B1F1-88F7-4AC1-8C25-CF776B5E34D3}" srcOrd="3" destOrd="0" presId="urn:microsoft.com/office/officeart/2005/8/layout/orgChart1"/>
    <dgm:cxn modelId="{6D0B1AF6-3295-4DD0-8FCE-DB6BA1A5A984}" type="presParOf" srcId="{D008B1F1-88F7-4AC1-8C25-CF776B5E34D3}" destId="{376E006D-C980-4602-A5F6-5AB7FB4EAA01}" srcOrd="0" destOrd="0" presId="urn:microsoft.com/office/officeart/2005/8/layout/orgChart1"/>
    <dgm:cxn modelId="{64477FBC-2C8B-48A3-B36D-E47211066E28}" type="presParOf" srcId="{376E006D-C980-4602-A5F6-5AB7FB4EAA01}" destId="{704FCBBE-49E0-4553-A212-D7F1E795435B}" srcOrd="0" destOrd="0" presId="urn:microsoft.com/office/officeart/2005/8/layout/orgChart1"/>
    <dgm:cxn modelId="{628B92D9-75EA-4087-8A1A-C0C24167F467}" type="presParOf" srcId="{376E006D-C980-4602-A5F6-5AB7FB4EAA01}" destId="{E80E0164-430A-454F-BBC3-5740D8B21DAD}" srcOrd="1" destOrd="0" presId="urn:microsoft.com/office/officeart/2005/8/layout/orgChart1"/>
    <dgm:cxn modelId="{CE9E01D3-4397-42AC-8FBB-17971A65361B}" type="presParOf" srcId="{D008B1F1-88F7-4AC1-8C25-CF776B5E34D3}" destId="{375D08B9-4E8C-4D08-85C4-7CFC55DC38BB}" srcOrd="1" destOrd="0" presId="urn:microsoft.com/office/officeart/2005/8/layout/orgChart1"/>
    <dgm:cxn modelId="{62AB3EE7-7B91-43AE-85BD-0EDCBB4E0ECF}" type="presParOf" srcId="{375D08B9-4E8C-4D08-85C4-7CFC55DC38BB}" destId="{73D7A406-233A-4635-ABA8-AAC5EB60A11E}" srcOrd="0" destOrd="0" presId="urn:microsoft.com/office/officeart/2005/8/layout/orgChart1"/>
    <dgm:cxn modelId="{E13ED3EA-DA0B-4F3F-8829-9ABFD3CDB501}" type="presParOf" srcId="{375D08B9-4E8C-4D08-85C4-7CFC55DC38BB}" destId="{CF6DC14A-304F-432F-9188-E58B78914751}" srcOrd="1" destOrd="0" presId="urn:microsoft.com/office/officeart/2005/8/layout/orgChart1"/>
    <dgm:cxn modelId="{65E011BC-9F6F-4FCB-B836-8653E3423891}" type="presParOf" srcId="{CF6DC14A-304F-432F-9188-E58B78914751}" destId="{A5C001E4-CFD0-4FD9-B2AC-0C16934F73F6}" srcOrd="0" destOrd="0" presId="urn:microsoft.com/office/officeart/2005/8/layout/orgChart1"/>
    <dgm:cxn modelId="{F7D2DDF4-C59B-48CE-B163-3FCBA1BE26E1}" type="presParOf" srcId="{A5C001E4-CFD0-4FD9-B2AC-0C16934F73F6}" destId="{D9B5C594-575C-4C7C-BA4B-4FC2462B94DA}" srcOrd="0" destOrd="0" presId="urn:microsoft.com/office/officeart/2005/8/layout/orgChart1"/>
    <dgm:cxn modelId="{21C563E7-0462-465B-8116-CE59D18C9E2B}" type="presParOf" srcId="{A5C001E4-CFD0-4FD9-B2AC-0C16934F73F6}" destId="{512C645B-A4D2-4AF8-A4FD-12A1350D9504}" srcOrd="1" destOrd="0" presId="urn:microsoft.com/office/officeart/2005/8/layout/orgChart1"/>
    <dgm:cxn modelId="{BDE94C92-62ED-4975-9D7A-47C968BEF00E}" type="presParOf" srcId="{CF6DC14A-304F-432F-9188-E58B78914751}" destId="{385B84A2-EAF1-4B78-A7B6-BB3F842FE4E1}" srcOrd="1" destOrd="0" presId="urn:microsoft.com/office/officeart/2005/8/layout/orgChart1"/>
    <dgm:cxn modelId="{29ACDA9B-ECFB-4543-8579-60146F76789F}" type="presParOf" srcId="{CF6DC14A-304F-432F-9188-E58B78914751}" destId="{3358CCAC-F20C-478A-9971-FDD76A9F62AB}" srcOrd="2" destOrd="0" presId="urn:microsoft.com/office/officeart/2005/8/layout/orgChart1"/>
    <dgm:cxn modelId="{AA36DEFE-145A-4546-9107-3CD32A60127A}" type="presParOf" srcId="{D008B1F1-88F7-4AC1-8C25-CF776B5E34D3}" destId="{681A5A81-7A31-4CC5-9285-26983B13520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D17FD-A0A3-41B6-9351-311F71BF4CF9}">
      <dsp:nvSpPr>
        <dsp:cNvPr id="0" name=""/>
        <dsp:cNvSpPr/>
      </dsp:nvSpPr>
      <dsp:spPr>
        <a:xfrm>
          <a:off x="1" y="2776615"/>
          <a:ext cx="2505011" cy="1002983"/>
        </a:xfrm>
        <a:prstGeom prst="chevr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lv-LV" sz="1600" kern="1200" dirty="0">
              <a:latin typeface="Verdana" panose="020B0604030504040204" pitchFamily="34" charset="0"/>
              <a:ea typeface="Verdana" panose="020B0604030504040204" pitchFamily="34" charset="0"/>
              <a:cs typeface="Verdana" panose="020B0604030504040204" pitchFamily="34" charset="0"/>
            </a:rPr>
            <a:t>2005.gada 27.oktobris</a:t>
          </a:r>
        </a:p>
      </dsp:txBody>
      <dsp:txXfrm>
        <a:off x="501493" y="2776615"/>
        <a:ext cx="1502028" cy="1002983"/>
      </dsp:txXfrm>
    </dsp:sp>
    <dsp:sp modelId="{7536ECA1-D3D5-4193-A078-9C3E1188D2A5}">
      <dsp:nvSpPr>
        <dsp:cNvPr id="0" name=""/>
        <dsp:cNvSpPr/>
      </dsp:nvSpPr>
      <dsp:spPr>
        <a:xfrm>
          <a:off x="4485" y="3847822"/>
          <a:ext cx="2004008" cy="553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1" indent="0" algn="l" defTabSz="622300">
            <a:lnSpc>
              <a:spcPct val="90000"/>
            </a:lnSpc>
            <a:spcBef>
              <a:spcPct val="0"/>
            </a:spcBef>
            <a:spcAft>
              <a:spcPct val="15000"/>
            </a:spcAft>
            <a:buNone/>
          </a:pPr>
          <a:r>
            <a:rPr lang="lv-LV" sz="1400" b="0" i="0" kern="1200" dirty="0">
              <a:latin typeface="Verdana" panose="020B0604030504040204" pitchFamily="34" charset="0"/>
              <a:ea typeface="Verdana" panose="020B0604030504040204" pitchFamily="34" charset="0"/>
              <a:cs typeface="Verdana" panose="020B0604030504040204" pitchFamily="34" charset="0"/>
            </a:rPr>
            <a:t>Obligātā un visaptverošā </a:t>
          </a:r>
          <a:r>
            <a:rPr lang="lv-LV" sz="1400" b="1" i="0" kern="1200" dirty="0">
              <a:latin typeface="Verdana" panose="020B0604030504040204" pitchFamily="34" charset="0"/>
              <a:ea typeface="Verdana" panose="020B0604030504040204" pitchFamily="34" charset="0"/>
              <a:cs typeface="Verdana" panose="020B0604030504040204" pitchFamily="34" charset="0"/>
            </a:rPr>
            <a:t>Eiropas Savienības enerģētikas politikas</a:t>
          </a:r>
          <a:r>
            <a:rPr lang="lv-LV" sz="1400" b="0" i="0" kern="1200" dirty="0">
              <a:latin typeface="Verdana" panose="020B0604030504040204" pitchFamily="34" charset="0"/>
              <a:ea typeface="Verdana" panose="020B0604030504040204" pitchFamily="34" charset="0"/>
              <a:cs typeface="Verdana" panose="020B0604030504040204" pitchFamily="34" charset="0"/>
            </a:rPr>
            <a:t> ieviešanas koncepcija</a:t>
          </a:r>
          <a:endParaRPr lang="lv-LV" sz="1400" kern="1200" dirty="0">
            <a:latin typeface="Verdana" panose="020B0604030504040204" pitchFamily="34" charset="0"/>
            <a:ea typeface="Verdana" panose="020B0604030504040204" pitchFamily="34" charset="0"/>
            <a:cs typeface="Verdana" panose="020B0604030504040204" pitchFamily="34" charset="0"/>
          </a:endParaRPr>
        </a:p>
      </dsp:txBody>
      <dsp:txXfrm>
        <a:off x="4485" y="3847822"/>
        <a:ext cx="2004008" cy="553348"/>
      </dsp:txXfrm>
    </dsp:sp>
    <dsp:sp modelId="{4F8D33D2-5430-4038-949A-53B36A3CD4EA}">
      <dsp:nvSpPr>
        <dsp:cNvPr id="0" name=""/>
        <dsp:cNvSpPr/>
      </dsp:nvSpPr>
      <dsp:spPr>
        <a:xfrm>
          <a:off x="2341327" y="2786143"/>
          <a:ext cx="2505011" cy="1002983"/>
        </a:xfrm>
        <a:prstGeom prst="chevron">
          <a:avLst/>
        </a:prstGeom>
        <a:solidFill>
          <a:schemeClr val="accent3">
            <a:hueOff val="2812566"/>
            <a:satOff val="-4220"/>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lv-LV" sz="1600" kern="1200" dirty="0">
              <a:latin typeface="Verdana" panose="020B0604030504040204" pitchFamily="34" charset="0"/>
              <a:ea typeface="Verdana" panose="020B0604030504040204" pitchFamily="34" charset="0"/>
              <a:cs typeface="Verdana" panose="020B0604030504040204" pitchFamily="34" charset="0"/>
            </a:rPr>
            <a:t>2006.gada 8.marts</a:t>
          </a:r>
        </a:p>
      </dsp:txBody>
      <dsp:txXfrm>
        <a:off x="2842819" y="2786143"/>
        <a:ext cx="1502028" cy="1002983"/>
      </dsp:txXfrm>
    </dsp:sp>
    <dsp:sp modelId="{F7846A66-39C6-467D-96EE-C9D1B2CA6D1E}">
      <dsp:nvSpPr>
        <dsp:cNvPr id="0" name=""/>
        <dsp:cNvSpPr/>
      </dsp:nvSpPr>
      <dsp:spPr>
        <a:xfrm>
          <a:off x="2293707" y="3847822"/>
          <a:ext cx="2004008" cy="553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1" indent="0" algn="l" defTabSz="622300">
            <a:lnSpc>
              <a:spcPct val="90000"/>
            </a:lnSpc>
            <a:spcBef>
              <a:spcPct val="0"/>
            </a:spcBef>
            <a:spcAft>
              <a:spcPct val="15000"/>
            </a:spcAft>
            <a:buNone/>
          </a:pPr>
          <a:r>
            <a:rPr lang="lv-LV" sz="1400" b="1" kern="1200" dirty="0">
              <a:latin typeface="Verdana" panose="020B0604030504040204" pitchFamily="34" charset="0"/>
              <a:ea typeface="Verdana" panose="020B0604030504040204" pitchFamily="34" charset="0"/>
              <a:cs typeface="Verdana" panose="020B0604030504040204" pitchFamily="34" charset="0"/>
            </a:rPr>
            <a:t>EK «Zaļā grāmata» </a:t>
          </a:r>
          <a:r>
            <a:rPr lang="lv-LV" sz="1400" kern="1200" dirty="0">
              <a:latin typeface="Verdana" panose="020B0604030504040204" pitchFamily="34" charset="0"/>
              <a:ea typeface="Verdana" panose="020B0604030504040204" pitchFamily="34" charset="0"/>
              <a:cs typeface="Verdana" panose="020B0604030504040204" pitchFamily="34" charset="0"/>
            </a:rPr>
            <a:t>- </a:t>
          </a:r>
          <a:r>
            <a:rPr lang="lv-LV" sz="1400" b="0" i="0" kern="1200" dirty="0">
              <a:latin typeface="Verdana" panose="020B0604030504040204" pitchFamily="34" charset="0"/>
              <a:ea typeface="Verdana" panose="020B0604030504040204" pitchFamily="34" charset="0"/>
              <a:cs typeface="Verdana" panose="020B0604030504040204" pitchFamily="34" charset="0"/>
            </a:rPr>
            <a:t>Eiropas stratēģija ilgtspējīgai, konkurētspējīgai un drošai enerģijai</a:t>
          </a:r>
          <a:endParaRPr lang="lv-LV" sz="1400" i="0" kern="1200" dirty="0">
            <a:latin typeface="Verdana" panose="020B0604030504040204" pitchFamily="34" charset="0"/>
            <a:ea typeface="Verdana" panose="020B0604030504040204" pitchFamily="34" charset="0"/>
            <a:cs typeface="Verdana" panose="020B0604030504040204" pitchFamily="34" charset="0"/>
          </a:endParaRPr>
        </a:p>
      </dsp:txBody>
      <dsp:txXfrm>
        <a:off x="2293707" y="3847822"/>
        <a:ext cx="2004008" cy="553348"/>
      </dsp:txXfrm>
    </dsp:sp>
    <dsp:sp modelId="{C0952564-F346-458F-955B-0007318E954B}">
      <dsp:nvSpPr>
        <dsp:cNvPr id="0" name=""/>
        <dsp:cNvSpPr/>
      </dsp:nvSpPr>
      <dsp:spPr>
        <a:xfrm>
          <a:off x="4554424" y="2790435"/>
          <a:ext cx="2507459" cy="1002983"/>
        </a:xfrm>
        <a:prstGeom prst="chevron">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lv-LV" sz="1600" i="0" kern="1200" dirty="0">
              <a:latin typeface="Verdana" panose="020B0604030504040204" pitchFamily="34" charset="0"/>
              <a:ea typeface="Verdana" panose="020B0604030504040204" pitchFamily="34" charset="0"/>
              <a:cs typeface="Verdana" panose="020B0604030504040204" pitchFamily="34" charset="0"/>
            </a:rPr>
            <a:t>2007.gada 9.marts</a:t>
          </a:r>
        </a:p>
      </dsp:txBody>
      <dsp:txXfrm>
        <a:off x="5055916" y="2790435"/>
        <a:ext cx="1504476" cy="1002983"/>
      </dsp:txXfrm>
    </dsp:sp>
    <dsp:sp modelId="{28BA6564-770E-419F-B2BE-095FF1AA9A53}">
      <dsp:nvSpPr>
        <dsp:cNvPr id="0" name=""/>
        <dsp:cNvSpPr/>
      </dsp:nvSpPr>
      <dsp:spPr>
        <a:xfrm>
          <a:off x="4526421" y="3890125"/>
          <a:ext cx="2054672" cy="2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1" indent="0" algn="l" defTabSz="622300">
            <a:lnSpc>
              <a:spcPct val="90000"/>
            </a:lnSpc>
            <a:spcBef>
              <a:spcPct val="0"/>
            </a:spcBef>
            <a:spcAft>
              <a:spcPct val="15000"/>
            </a:spcAft>
            <a:buNone/>
          </a:pPr>
          <a:r>
            <a:rPr lang="lv-LV" sz="1400" b="1" i="0" kern="1200" dirty="0">
              <a:latin typeface="Verdana" panose="020B0604030504040204" pitchFamily="34" charset="0"/>
              <a:ea typeface="Verdana" panose="020B0604030504040204" pitchFamily="34" charset="0"/>
              <a:cs typeface="Verdana" panose="020B0604030504040204" pitchFamily="34" charset="0"/>
            </a:rPr>
            <a:t>Eiropadome – </a:t>
          </a:r>
          <a:r>
            <a:rPr lang="en-US" sz="1400" b="1" i="1" kern="1200" dirty="0">
              <a:latin typeface="Verdana" panose="020B0604030504040204" pitchFamily="34" charset="0"/>
              <a:ea typeface="Verdana" panose="020B0604030504040204" pitchFamily="34" charset="0"/>
              <a:cs typeface="Verdana" panose="020B0604030504040204" pitchFamily="34" charset="0"/>
            </a:rPr>
            <a:t>Energy for a Changing World</a:t>
          </a:r>
          <a:r>
            <a:rPr lang="lv-LV" sz="1400" i="1" kern="1200" dirty="0">
              <a:latin typeface="Verdana" panose="020B0604030504040204" pitchFamily="34" charset="0"/>
              <a:ea typeface="Verdana" panose="020B0604030504040204" pitchFamily="34" charset="0"/>
              <a:cs typeface="Verdana" panose="020B0604030504040204" pitchFamily="34" charset="0"/>
            </a:rPr>
            <a:t>:</a:t>
          </a:r>
        </a:p>
        <a:p>
          <a:pPr marL="0" lvl="1" indent="-144000" algn="l" defTabSz="622300">
            <a:lnSpc>
              <a:spcPct val="90000"/>
            </a:lnSpc>
            <a:spcBef>
              <a:spcPct val="0"/>
            </a:spcBef>
            <a:spcAft>
              <a:spcPct val="15000"/>
            </a:spcAft>
            <a:buFont typeface="Arial" panose="020B0604020202020204" pitchFamily="34" charset="0"/>
            <a:buChar char="•"/>
          </a:pPr>
          <a:r>
            <a:rPr lang="lv-LV" sz="1400" i="0" kern="1200" dirty="0">
              <a:latin typeface="Verdana" panose="020B0604030504040204" pitchFamily="34" charset="0"/>
              <a:ea typeface="Verdana" panose="020B0604030504040204" pitchFamily="34" charset="0"/>
              <a:cs typeface="Verdana" panose="020B0604030504040204" pitchFamily="34" charset="0"/>
            </a:rPr>
            <a:t>SEG emisiju samazinājums</a:t>
          </a:r>
        </a:p>
        <a:p>
          <a:pPr marL="0" lvl="1" indent="-144000" algn="l" defTabSz="622300">
            <a:lnSpc>
              <a:spcPct val="90000"/>
            </a:lnSpc>
            <a:spcBef>
              <a:spcPct val="0"/>
            </a:spcBef>
            <a:spcAft>
              <a:spcPct val="15000"/>
            </a:spcAft>
            <a:buFont typeface="Arial" panose="020B0604020202020204" pitchFamily="34" charset="0"/>
            <a:buChar char="•"/>
          </a:pPr>
          <a:r>
            <a:rPr lang="lv-LV" sz="1400" i="0" kern="1200" dirty="0">
              <a:latin typeface="Verdana" panose="020B0604030504040204" pitchFamily="34" charset="0"/>
              <a:ea typeface="Verdana" panose="020B0604030504040204" pitchFamily="34" charset="0"/>
              <a:cs typeface="Verdana" panose="020B0604030504040204" pitchFamily="34" charset="0"/>
            </a:rPr>
            <a:t>Biodegvielu izmantošana</a:t>
          </a:r>
        </a:p>
        <a:p>
          <a:pPr marL="0" lvl="1" indent="-144000" algn="l" defTabSz="622300">
            <a:lnSpc>
              <a:spcPct val="90000"/>
            </a:lnSpc>
            <a:spcBef>
              <a:spcPct val="0"/>
            </a:spcBef>
            <a:spcAft>
              <a:spcPct val="15000"/>
            </a:spcAft>
            <a:buFont typeface="Arial" panose="020B0604020202020204" pitchFamily="34" charset="0"/>
            <a:buChar char="•"/>
          </a:pPr>
          <a:r>
            <a:rPr lang="lv-LV" sz="1400" i="0" kern="1200" dirty="0" err="1">
              <a:latin typeface="Verdana" panose="020B0604030504040204" pitchFamily="34" charset="0"/>
              <a:ea typeface="Verdana" panose="020B0604030504040204" pitchFamily="34" charset="0"/>
              <a:cs typeface="Verdana" panose="020B0604030504040204" pitchFamily="34" charset="0"/>
            </a:rPr>
            <a:t>Energopiegādes</a:t>
          </a:r>
          <a:r>
            <a:rPr lang="lv-LV" sz="1400" i="0" kern="1200" dirty="0">
              <a:latin typeface="Verdana" panose="020B0604030504040204" pitchFamily="34" charset="0"/>
              <a:ea typeface="Verdana" panose="020B0604030504040204" pitchFamily="34" charset="0"/>
              <a:cs typeface="Verdana" panose="020B0604030504040204" pitchFamily="34" charset="0"/>
            </a:rPr>
            <a:t> un </a:t>
          </a:r>
          <a:r>
            <a:rPr lang="lv-LV" sz="1400" i="0" kern="1200" dirty="0" err="1">
              <a:latin typeface="Verdana" panose="020B0604030504040204" pitchFamily="34" charset="0"/>
              <a:ea typeface="Verdana" panose="020B0604030504040204" pitchFamily="34" charset="0"/>
              <a:cs typeface="Verdana" panose="020B0604030504040204" pitchFamily="34" charset="0"/>
            </a:rPr>
            <a:t>energoražošanas</a:t>
          </a:r>
          <a:r>
            <a:rPr lang="lv-LV" sz="1400" i="0" kern="1200" dirty="0">
              <a:latin typeface="Verdana" panose="020B0604030504040204" pitchFamily="34" charset="0"/>
              <a:ea typeface="Verdana" panose="020B0604030504040204" pitchFamily="34" charset="0"/>
              <a:cs typeface="Verdana" panose="020B0604030504040204" pitchFamily="34" charset="0"/>
            </a:rPr>
            <a:t> nodalīšana no izplatīšana tīkliem</a:t>
          </a:r>
        </a:p>
        <a:p>
          <a:pPr marL="0" lvl="1" indent="-144000" algn="l" defTabSz="622300">
            <a:lnSpc>
              <a:spcPct val="90000"/>
            </a:lnSpc>
            <a:spcBef>
              <a:spcPct val="0"/>
            </a:spcBef>
            <a:spcAft>
              <a:spcPct val="15000"/>
            </a:spcAft>
            <a:buFont typeface="Arial" panose="020B0604020202020204" pitchFamily="34" charset="0"/>
            <a:buChar char="•"/>
          </a:pPr>
          <a:r>
            <a:rPr lang="lv-LV" sz="1400" b="0" i="0" kern="1200" dirty="0">
              <a:latin typeface="Verdana" panose="020B0604030504040204" pitchFamily="34" charset="0"/>
              <a:ea typeface="Verdana" panose="020B0604030504040204" pitchFamily="34" charset="0"/>
              <a:cs typeface="Verdana" panose="020B0604030504040204" pitchFamily="34" charset="0"/>
            </a:rPr>
            <a:t>Eiropas </a:t>
          </a:r>
          <a:r>
            <a:rPr lang="lv-LV" sz="1400" b="0" i="0" kern="1200" dirty="0" err="1">
              <a:latin typeface="Verdana" panose="020B0604030504040204" pitchFamily="34" charset="0"/>
              <a:ea typeface="Verdana" panose="020B0604030504040204" pitchFamily="34" charset="0"/>
              <a:cs typeface="Verdana" panose="020B0604030504040204" pitchFamily="34" charset="0"/>
            </a:rPr>
            <a:t>energotehnoloģiju</a:t>
          </a:r>
          <a:r>
            <a:rPr lang="lv-LV" sz="1400" b="0" i="0" kern="1200" dirty="0">
              <a:latin typeface="Verdana" panose="020B0604030504040204" pitchFamily="34" charset="0"/>
              <a:ea typeface="Verdana" panose="020B0604030504040204" pitchFamily="34" charset="0"/>
              <a:cs typeface="Verdana" panose="020B0604030504040204" pitchFamily="34" charset="0"/>
            </a:rPr>
            <a:t> stratēģiskā plāns</a:t>
          </a:r>
          <a:endParaRPr lang="lv-LV" sz="1400" i="0" kern="1200" dirty="0">
            <a:latin typeface="Verdana" panose="020B0604030504040204" pitchFamily="34" charset="0"/>
            <a:ea typeface="Verdana" panose="020B0604030504040204" pitchFamily="34" charset="0"/>
            <a:cs typeface="Verdana" panose="020B0604030504040204" pitchFamily="34" charset="0"/>
          </a:endParaRPr>
        </a:p>
      </dsp:txBody>
      <dsp:txXfrm>
        <a:off x="4526421" y="3890125"/>
        <a:ext cx="2054672" cy="20205"/>
      </dsp:txXfrm>
    </dsp:sp>
    <dsp:sp modelId="{ABE9F980-6ABB-4956-B539-64A48EEC94E2}">
      <dsp:nvSpPr>
        <dsp:cNvPr id="0" name=""/>
        <dsp:cNvSpPr/>
      </dsp:nvSpPr>
      <dsp:spPr>
        <a:xfrm>
          <a:off x="6898952" y="2805450"/>
          <a:ext cx="2505011" cy="1002983"/>
        </a:xfrm>
        <a:prstGeom prst="chevron">
          <a:avLst/>
        </a:prstGeom>
        <a:solidFill>
          <a:schemeClr val="accent3">
            <a:hueOff val="8437698"/>
            <a:satOff val="-12660"/>
            <a:lumOff val="-20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lv-LV" sz="1600" kern="1200" dirty="0">
              <a:latin typeface="Verdana" panose="020B0604030504040204" pitchFamily="34" charset="0"/>
              <a:ea typeface="Verdana" panose="020B0604030504040204" pitchFamily="34" charset="0"/>
              <a:cs typeface="Verdana" panose="020B0604030504040204" pitchFamily="34" charset="0"/>
            </a:rPr>
            <a:t>2007.gada 13.decembris</a:t>
          </a:r>
        </a:p>
      </dsp:txBody>
      <dsp:txXfrm>
        <a:off x="7400444" y="2805450"/>
        <a:ext cx="1502028" cy="1002983"/>
      </dsp:txXfrm>
    </dsp:sp>
    <dsp:sp modelId="{A9E6DCC4-0CCE-4E4B-837D-CE7DE6A31C06}">
      <dsp:nvSpPr>
        <dsp:cNvPr id="0" name=""/>
        <dsp:cNvSpPr/>
      </dsp:nvSpPr>
      <dsp:spPr>
        <a:xfrm>
          <a:off x="6898952" y="4071627"/>
          <a:ext cx="2004008" cy="105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1" indent="0" algn="l" defTabSz="622300">
            <a:lnSpc>
              <a:spcPct val="90000"/>
            </a:lnSpc>
            <a:spcBef>
              <a:spcPct val="0"/>
            </a:spcBef>
            <a:spcAft>
              <a:spcPct val="15000"/>
            </a:spcAft>
            <a:buNone/>
          </a:pPr>
          <a:r>
            <a:rPr lang="lv-LV" sz="1400" b="1" kern="1200" dirty="0">
              <a:latin typeface="Verdana" panose="020B0604030504040204" pitchFamily="34" charset="0"/>
              <a:ea typeface="Verdana" panose="020B0604030504040204" pitchFamily="34" charset="0"/>
              <a:cs typeface="Verdana" panose="020B0604030504040204" pitchFamily="34" charset="0"/>
            </a:rPr>
            <a:t>Lisabonas līgums </a:t>
          </a:r>
          <a:r>
            <a:rPr lang="lv-LV" sz="1400" kern="1200" dirty="0">
              <a:latin typeface="Verdana" panose="020B0604030504040204" pitchFamily="34" charset="0"/>
              <a:ea typeface="Verdana" panose="020B0604030504040204" pitchFamily="34" charset="0"/>
              <a:cs typeface="Verdana" panose="020B0604030504040204" pitchFamily="34" charset="0"/>
            </a:rPr>
            <a:t>- </a:t>
          </a:r>
          <a:r>
            <a:rPr lang="lv-LV" sz="1400" b="0" i="0" kern="1200" dirty="0">
              <a:latin typeface="Verdana" panose="020B0604030504040204" pitchFamily="34" charset="0"/>
              <a:ea typeface="Verdana" panose="020B0604030504040204" pitchFamily="34" charset="0"/>
              <a:cs typeface="Verdana" panose="020B0604030504040204" pitchFamily="34" charset="0"/>
            </a:rPr>
            <a:t>solidaritāte energoapgādes jautājumos un izmaiņas enerģētikas politikā ES</a:t>
          </a:r>
          <a:endParaRPr lang="lv-LV" sz="1400" kern="1200" dirty="0">
            <a:latin typeface="Verdana" panose="020B0604030504040204" pitchFamily="34" charset="0"/>
            <a:ea typeface="Verdana" panose="020B0604030504040204" pitchFamily="34" charset="0"/>
            <a:cs typeface="Verdana" panose="020B0604030504040204" pitchFamily="34" charset="0"/>
          </a:endParaRPr>
        </a:p>
      </dsp:txBody>
      <dsp:txXfrm>
        <a:off x="6898952" y="4071627"/>
        <a:ext cx="2004008" cy="105739"/>
      </dsp:txXfrm>
    </dsp:sp>
    <dsp:sp modelId="{94954EEF-817E-4EFA-A76C-36FFA68874D5}">
      <dsp:nvSpPr>
        <dsp:cNvPr id="0" name=""/>
        <dsp:cNvSpPr/>
      </dsp:nvSpPr>
      <dsp:spPr>
        <a:xfrm>
          <a:off x="9188174" y="2798138"/>
          <a:ext cx="2505011" cy="1002983"/>
        </a:xfrm>
        <a:prstGeom prst="chevron">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l" defTabSz="711200">
            <a:lnSpc>
              <a:spcPct val="90000"/>
            </a:lnSpc>
            <a:spcBef>
              <a:spcPct val="0"/>
            </a:spcBef>
            <a:spcAft>
              <a:spcPct val="35000"/>
            </a:spcAft>
            <a:buNone/>
          </a:pPr>
          <a:r>
            <a:rPr lang="lv-LV" sz="1600" kern="1200" dirty="0">
              <a:latin typeface="Verdana" panose="020B0604030504040204" pitchFamily="34" charset="0"/>
              <a:ea typeface="Verdana" panose="020B0604030504040204" pitchFamily="34" charset="0"/>
              <a:cs typeface="Verdana" panose="020B0604030504040204" pitchFamily="34" charset="0"/>
            </a:rPr>
            <a:t>2014.gada 24.oktobris</a:t>
          </a:r>
        </a:p>
      </dsp:txBody>
      <dsp:txXfrm>
        <a:off x="9689666" y="2798138"/>
        <a:ext cx="1502028" cy="1002983"/>
      </dsp:txXfrm>
    </dsp:sp>
    <dsp:sp modelId="{99D53FC4-B110-4A60-81AC-171262E95884}">
      <dsp:nvSpPr>
        <dsp:cNvPr id="0" name=""/>
        <dsp:cNvSpPr/>
      </dsp:nvSpPr>
      <dsp:spPr>
        <a:xfrm>
          <a:off x="9188174" y="4071627"/>
          <a:ext cx="2004008" cy="105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1" indent="0" algn="l" defTabSz="622300">
            <a:lnSpc>
              <a:spcPct val="90000"/>
            </a:lnSpc>
            <a:spcBef>
              <a:spcPct val="0"/>
            </a:spcBef>
            <a:spcAft>
              <a:spcPct val="15000"/>
            </a:spcAft>
            <a:buNone/>
          </a:pPr>
          <a:r>
            <a:rPr lang="lv-LV" sz="1400" b="1" kern="1200" dirty="0">
              <a:latin typeface="Verdana" panose="020B0604030504040204" pitchFamily="34" charset="0"/>
              <a:ea typeface="Verdana" panose="020B0604030504040204" pitchFamily="34" charset="0"/>
              <a:cs typeface="Verdana" panose="020B0604030504040204" pitchFamily="34" charset="0"/>
            </a:rPr>
            <a:t>Eiropadomes secinājumi - Enerģētikas savienības izveide</a:t>
          </a:r>
        </a:p>
      </dsp:txBody>
      <dsp:txXfrm>
        <a:off x="9188174" y="4071627"/>
        <a:ext cx="2004008" cy="1057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2C74F-02BE-42F6-88F5-1DB5972B27E9}">
      <dsp:nvSpPr>
        <dsp:cNvPr id="0" name=""/>
        <dsp:cNvSpPr/>
      </dsp:nvSpPr>
      <dsp:spPr>
        <a:xfrm>
          <a:off x="1943108" y="182889"/>
          <a:ext cx="1584437" cy="866134"/>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a:latin typeface="Verdana" panose="020B0604030504040204" pitchFamily="34" charset="0"/>
              <a:ea typeface="Verdana" panose="020B0604030504040204" pitchFamily="34" charset="0"/>
              <a:cs typeface="Verdana" panose="020B0604030504040204" pitchFamily="34" charset="0"/>
            </a:rPr>
            <a:t>ES mērķi</a:t>
          </a:r>
        </a:p>
      </dsp:txBody>
      <dsp:txXfrm>
        <a:off x="1968476" y="208257"/>
        <a:ext cx="1533701" cy="815398"/>
      </dsp:txXfrm>
    </dsp:sp>
    <dsp:sp modelId="{7C055041-71ED-458D-9780-81594037F18C}">
      <dsp:nvSpPr>
        <dsp:cNvPr id="0" name=""/>
        <dsp:cNvSpPr/>
      </dsp:nvSpPr>
      <dsp:spPr>
        <a:xfrm rot="5400000">
          <a:off x="2523160" y="947619"/>
          <a:ext cx="358170" cy="736550"/>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lv-LV" sz="1600" b="1" kern="1200">
            <a:latin typeface="Verdana" panose="020B0604030504040204" pitchFamily="34" charset="0"/>
            <a:ea typeface="Verdana" panose="020B0604030504040204" pitchFamily="34" charset="0"/>
            <a:cs typeface="Verdana" panose="020B0604030504040204" pitchFamily="34" charset="0"/>
          </a:endParaRPr>
        </a:p>
      </dsp:txBody>
      <dsp:txXfrm rot="-5400000">
        <a:off x="2481281" y="1136809"/>
        <a:ext cx="441930" cy="250719"/>
      </dsp:txXfrm>
    </dsp:sp>
    <dsp:sp modelId="{9CF0CFAB-65B6-400D-B13F-18B6293C3BBE}">
      <dsp:nvSpPr>
        <dsp:cNvPr id="0" name=""/>
        <dsp:cNvSpPr/>
      </dsp:nvSpPr>
      <dsp:spPr>
        <a:xfrm>
          <a:off x="1916401" y="1526537"/>
          <a:ext cx="1601496" cy="765701"/>
        </a:xfrm>
        <a:prstGeom prst="roundRect">
          <a:avLst>
            <a:gd name="adj" fmla="val 10000"/>
          </a:avLst>
        </a:prstGeom>
        <a:solidFill>
          <a:schemeClr val="lt1"/>
        </a:solidFill>
        <a:ln w="25400" cap="flat" cmpd="sng" algn="ctr">
          <a:solidFill>
            <a:schemeClr val="accent3">
              <a:lumMod val="75000"/>
            </a:schemeClr>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a:latin typeface="Verdana" panose="020B0604030504040204" pitchFamily="34" charset="0"/>
              <a:ea typeface="Verdana" panose="020B0604030504040204" pitchFamily="34" charset="0"/>
              <a:cs typeface="Verdana" panose="020B0604030504040204" pitchFamily="34" charset="0"/>
            </a:rPr>
            <a:t>LV mērķi</a:t>
          </a:r>
        </a:p>
      </dsp:txBody>
      <dsp:txXfrm>
        <a:off x="1938828" y="1548964"/>
        <a:ext cx="1556642" cy="720847"/>
      </dsp:txXfrm>
    </dsp:sp>
    <dsp:sp modelId="{2A905433-174E-4E0C-8AE1-9E7AFE58985D}">
      <dsp:nvSpPr>
        <dsp:cNvPr id="0" name=""/>
        <dsp:cNvSpPr/>
      </dsp:nvSpPr>
      <dsp:spPr>
        <a:xfrm rot="5374447">
          <a:off x="2541135" y="2215623"/>
          <a:ext cx="361300" cy="736550"/>
        </a:xfrm>
        <a:prstGeom prst="rightArrow">
          <a:avLst>
            <a:gd name="adj1" fmla="val 60000"/>
            <a:gd name="adj2" fmla="val 50000"/>
          </a:avLst>
        </a:prstGeom>
        <a:solidFill>
          <a:schemeClr val="accent3">
            <a:hueOff val="11250264"/>
            <a:satOff val="-16880"/>
            <a:lumOff val="-274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lv-LV" sz="1600" b="1" kern="1200">
            <a:latin typeface="Verdana" panose="020B0604030504040204" pitchFamily="34" charset="0"/>
            <a:ea typeface="Verdana" panose="020B0604030504040204" pitchFamily="34" charset="0"/>
            <a:cs typeface="Verdana" panose="020B0604030504040204" pitchFamily="34" charset="0"/>
          </a:endParaRPr>
        </a:p>
      </dsp:txBody>
      <dsp:txXfrm rot="-5400000">
        <a:off x="2500417" y="2403249"/>
        <a:ext cx="441930" cy="252910"/>
      </dsp:txXfrm>
    </dsp:sp>
    <dsp:sp modelId="{64A5AEED-ED53-4A72-82E1-CEB1864D0471}">
      <dsp:nvSpPr>
        <dsp:cNvPr id="0" name=""/>
        <dsp:cNvSpPr/>
      </dsp:nvSpPr>
      <dsp:spPr>
        <a:xfrm>
          <a:off x="1924031" y="2773959"/>
          <a:ext cx="1606563" cy="1005767"/>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a:latin typeface="Verdana" panose="020B0604030504040204" pitchFamily="34" charset="0"/>
              <a:ea typeface="Verdana" panose="020B0604030504040204" pitchFamily="34" charset="0"/>
              <a:cs typeface="Verdana" panose="020B0604030504040204" pitchFamily="34" charset="0"/>
            </a:rPr>
            <a:t>LV </a:t>
          </a:r>
          <a:r>
            <a:rPr lang="lv-LV" sz="1600" b="1" kern="1200" err="1">
              <a:latin typeface="Verdana" panose="020B0604030504040204" pitchFamily="34" charset="0"/>
              <a:ea typeface="Verdana" panose="020B0604030504040204" pitchFamily="34" charset="0"/>
              <a:cs typeface="Verdana" panose="020B0604030504040204" pitchFamily="34" charset="0"/>
            </a:rPr>
            <a:t>apakšmērķi</a:t>
          </a:r>
          <a:endParaRPr lang="lv-LV" sz="1600" b="1" kern="1200">
            <a:latin typeface="Verdana" panose="020B0604030504040204" pitchFamily="34" charset="0"/>
            <a:ea typeface="Verdana" panose="020B0604030504040204" pitchFamily="34" charset="0"/>
            <a:cs typeface="Verdana" panose="020B0604030504040204" pitchFamily="34" charset="0"/>
          </a:endParaRPr>
        </a:p>
      </dsp:txBody>
      <dsp:txXfrm>
        <a:off x="1953489" y="2803417"/>
        <a:ext cx="1547647" cy="9468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54B20-E322-4010-A52A-ABC087EB0D37}">
      <dsp:nvSpPr>
        <dsp:cNvPr id="0" name=""/>
        <dsp:cNvSpPr/>
      </dsp:nvSpPr>
      <dsp:spPr>
        <a:xfrm>
          <a:off x="6053137" y="2090241"/>
          <a:ext cx="5051439" cy="420512"/>
        </a:xfrm>
        <a:custGeom>
          <a:avLst/>
          <a:gdLst/>
          <a:ahLst/>
          <a:cxnLst/>
          <a:rect l="0" t="0" r="0" b="0"/>
          <a:pathLst>
            <a:path>
              <a:moveTo>
                <a:pt x="0" y="0"/>
              </a:moveTo>
              <a:lnTo>
                <a:pt x="0" y="210256"/>
              </a:lnTo>
              <a:lnTo>
                <a:pt x="5051439" y="210256"/>
              </a:lnTo>
              <a:lnTo>
                <a:pt x="5051439" y="420512"/>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D65DEE72-E3D0-4525-A90F-6EDAEDEA1421}">
      <dsp:nvSpPr>
        <dsp:cNvPr id="0" name=""/>
        <dsp:cNvSpPr/>
      </dsp:nvSpPr>
      <dsp:spPr>
        <a:xfrm>
          <a:off x="6053137" y="2090241"/>
          <a:ext cx="2628485" cy="420512"/>
        </a:xfrm>
        <a:custGeom>
          <a:avLst/>
          <a:gdLst/>
          <a:ahLst/>
          <a:cxnLst/>
          <a:rect l="0" t="0" r="0" b="0"/>
          <a:pathLst>
            <a:path>
              <a:moveTo>
                <a:pt x="0" y="0"/>
              </a:moveTo>
              <a:lnTo>
                <a:pt x="0" y="210256"/>
              </a:lnTo>
              <a:lnTo>
                <a:pt x="2628485" y="210256"/>
              </a:lnTo>
              <a:lnTo>
                <a:pt x="2628485" y="420512"/>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1779E4FF-0A75-4BE7-B9AB-C60C4A0107B9}">
      <dsp:nvSpPr>
        <dsp:cNvPr id="0" name=""/>
        <dsp:cNvSpPr/>
      </dsp:nvSpPr>
      <dsp:spPr>
        <a:xfrm>
          <a:off x="6053137" y="2090241"/>
          <a:ext cx="205530" cy="420512"/>
        </a:xfrm>
        <a:custGeom>
          <a:avLst/>
          <a:gdLst/>
          <a:ahLst/>
          <a:cxnLst/>
          <a:rect l="0" t="0" r="0" b="0"/>
          <a:pathLst>
            <a:path>
              <a:moveTo>
                <a:pt x="0" y="0"/>
              </a:moveTo>
              <a:lnTo>
                <a:pt x="0" y="210256"/>
              </a:lnTo>
              <a:lnTo>
                <a:pt x="205530" y="210256"/>
              </a:lnTo>
              <a:lnTo>
                <a:pt x="205530" y="4205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2E05D2-D38B-43E3-B009-C4C6188CC5CC}">
      <dsp:nvSpPr>
        <dsp:cNvPr id="0" name=""/>
        <dsp:cNvSpPr/>
      </dsp:nvSpPr>
      <dsp:spPr>
        <a:xfrm>
          <a:off x="3702521" y="2090241"/>
          <a:ext cx="2350616" cy="420512"/>
        </a:xfrm>
        <a:custGeom>
          <a:avLst/>
          <a:gdLst/>
          <a:ahLst/>
          <a:cxnLst/>
          <a:rect l="0" t="0" r="0" b="0"/>
          <a:pathLst>
            <a:path>
              <a:moveTo>
                <a:pt x="2350616" y="0"/>
              </a:moveTo>
              <a:lnTo>
                <a:pt x="2350616" y="210256"/>
              </a:lnTo>
              <a:lnTo>
                <a:pt x="0" y="210256"/>
              </a:lnTo>
              <a:lnTo>
                <a:pt x="0" y="4205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A31C42-94E3-4D8F-B42A-F95BAD8E22F5}">
      <dsp:nvSpPr>
        <dsp:cNvPr id="0" name=""/>
        <dsp:cNvSpPr/>
      </dsp:nvSpPr>
      <dsp:spPr>
        <a:xfrm>
          <a:off x="1074036" y="2090241"/>
          <a:ext cx="4979101" cy="420512"/>
        </a:xfrm>
        <a:custGeom>
          <a:avLst/>
          <a:gdLst/>
          <a:ahLst/>
          <a:cxnLst/>
          <a:rect l="0" t="0" r="0" b="0"/>
          <a:pathLst>
            <a:path>
              <a:moveTo>
                <a:pt x="4979101" y="0"/>
              </a:moveTo>
              <a:lnTo>
                <a:pt x="4979101" y="210256"/>
              </a:lnTo>
              <a:lnTo>
                <a:pt x="0" y="210256"/>
              </a:lnTo>
              <a:lnTo>
                <a:pt x="0" y="420512"/>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68D713E9-5BFA-43B4-8BBD-8BEE9640A2B5}">
      <dsp:nvSpPr>
        <dsp:cNvPr id="0" name=""/>
        <dsp:cNvSpPr/>
      </dsp:nvSpPr>
      <dsp:spPr>
        <a:xfrm>
          <a:off x="4755034" y="1045737"/>
          <a:ext cx="2596205" cy="1044503"/>
        </a:xfrm>
        <a:prstGeom prst="rect">
          <a:avLst/>
        </a:prstGeom>
        <a:solidFill>
          <a:schemeClr val="lt1">
            <a:hueOff val="0"/>
            <a:satOff val="0"/>
            <a:lumOff val="0"/>
            <a:alphaOff val="0"/>
          </a:schemeClr>
        </a:solidFill>
        <a:ln w="25400" cap="flat" cmpd="sng" algn="ctr">
          <a:solidFill>
            <a:srgbClr val="0085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b="1" kern="1200">
              <a:latin typeface="Verdana" panose="020B0604030504040204" pitchFamily="34" charset="0"/>
              <a:ea typeface="Verdana" panose="020B0604030504040204" pitchFamily="34" charset="0"/>
              <a:cs typeface="Verdana" panose="020B0604030504040204" pitchFamily="34" charset="0"/>
            </a:rPr>
            <a:t>Papildu aktivitātes</a:t>
          </a:r>
        </a:p>
      </dsp:txBody>
      <dsp:txXfrm>
        <a:off x="4755034" y="1045737"/>
        <a:ext cx="2596205" cy="1044503"/>
      </dsp:txXfrm>
    </dsp:sp>
    <dsp:sp modelId="{1868636F-8F3F-450C-8C41-B25C8C1C04AA}">
      <dsp:nvSpPr>
        <dsp:cNvPr id="0" name=""/>
        <dsp:cNvSpPr/>
      </dsp:nvSpPr>
      <dsp:spPr>
        <a:xfrm>
          <a:off x="477" y="2510753"/>
          <a:ext cx="2147118" cy="1001220"/>
        </a:xfrm>
        <a:prstGeom prst="rect">
          <a:avLst/>
        </a:prstGeom>
        <a:solidFill>
          <a:schemeClr val="lt1">
            <a:hueOff val="0"/>
            <a:satOff val="0"/>
            <a:lumOff val="0"/>
            <a:alphaOff val="0"/>
          </a:schemeClr>
        </a:solidFill>
        <a:ln w="25400" cap="flat" cmpd="sng" algn="ctr">
          <a:solidFill>
            <a:srgbClr val="0085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b="1" kern="1200">
              <a:latin typeface="Verdana" panose="020B0604030504040204" pitchFamily="34" charset="0"/>
              <a:ea typeface="Verdana" panose="020B0604030504040204" pitchFamily="34" charset="0"/>
              <a:cs typeface="Verdana" panose="020B0604030504040204" pitchFamily="34" charset="0"/>
            </a:rPr>
            <a:t>biomasas sadedzināšanas iekārtu un ne-emisiju tehnoloģiju uzstādīšana siltumapgādē</a:t>
          </a:r>
        </a:p>
      </dsp:txBody>
      <dsp:txXfrm>
        <a:off x="477" y="2510753"/>
        <a:ext cx="2147118" cy="1001220"/>
      </dsp:txXfrm>
    </dsp:sp>
    <dsp:sp modelId="{A7E90231-A69E-4013-BB27-347DE908873A}">
      <dsp:nvSpPr>
        <dsp:cNvPr id="0" name=""/>
        <dsp:cNvSpPr/>
      </dsp:nvSpPr>
      <dsp:spPr>
        <a:xfrm>
          <a:off x="2568107" y="2510753"/>
          <a:ext cx="2268826" cy="1001220"/>
        </a:xfrm>
        <a:prstGeom prst="rect">
          <a:avLst/>
        </a:prstGeom>
        <a:solidFill>
          <a:schemeClr val="lt1">
            <a:hueOff val="0"/>
            <a:satOff val="0"/>
            <a:lumOff val="0"/>
            <a:alphaOff val="0"/>
          </a:schemeClr>
        </a:solidFill>
        <a:ln w="25400" cap="flat" cmpd="sng" algn="ctr">
          <a:solidFill>
            <a:srgbClr val="0085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b="1" kern="1200">
              <a:latin typeface="Verdana" panose="020B0604030504040204" pitchFamily="34" charset="0"/>
              <a:ea typeface="Verdana" panose="020B0604030504040204" pitchFamily="34" charset="0"/>
              <a:cs typeface="Verdana" panose="020B0604030504040204" pitchFamily="34" charset="0"/>
            </a:rPr>
            <a:t>obligātais ne-emisiju tehnoloģiju uzstādīšanas nosacījums finansējuma saņemšanai</a:t>
          </a:r>
        </a:p>
      </dsp:txBody>
      <dsp:txXfrm>
        <a:off x="2568107" y="2510753"/>
        <a:ext cx="2268826" cy="1001220"/>
      </dsp:txXfrm>
    </dsp:sp>
    <dsp:sp modelId="{4EB7B9F7-5E9E-4F04-A289-F522D42D1AC9}">
      <dsp:nvSpPr>
        <dsp:cNvPr id="0" name=""/>
        <dsp:cNvSpPr/>
      </dsp:nvSpPr>
      <dsp:spPr>
        <a:xfrm>
          <a:off x="5257447" y="2510753"/>
          <a:ext cx="2002441" cy="1001220"/>
        </a:xfrm>
        <a:prstGeom prst="rect">
          <a:avLst/>
        </a:prstGeom>
        <a:solidFill>
          <a:schemeClr val="lt1">
            <a:hueOff val="0"/>
            <a:satOff val="0"/>
            <a:lumOff val="0"/>
            <a:alphaOff val="0"/>
          </a:schemeClr>
        </a:solidFill>
        <a:ln w="25400" cap="flat" cmpd="sng" algn="ctr">
          <a:solidFill>
            <a:srgbClr val="0085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b="1" kern="1200">
              <a:latin typeface="Verdana" panose="020B0604030504040204" pitchFamily="34" charset="0"/>
              <a:ea typeface="Verdana" panose="020B0604030504040204" pitchFamily="34" charset="0"/>
              <a:cs typeface="Verdana" panose="020B0604030504040204" pitchFamily="34" charset="0"/>
            </a:rPr>
            <a:t>pāreja uz zemas temperatūras siltumapgādi un elektroenerģiju kā siltumapgādes resursu</a:t>
          </a:r>
        </a:p>
      </dsp:txBody>
      <dsp:txXfrm>
        <a:off x="5257447" y="2510753"/>
        <a:ext cx="2002441" cy="1001220"/>
      </dsp:txXfrm>
    </dsp:sp>
    <dsp:sp modelId="{6C2CB440-13B3-4055-A5BE-2C5246788EA0}">
      <dsp:nvSpPr>
        <dsp:cNvPr id="0" name=""/>
        <dsp:cNvSpPr/>
      </dsp:nvSpPr>
      <dsp:spPr>
        <a:xfrm>
          <a:off x="7680401" y="2510753"/>
          <a:ext cx="2002441" cy="1001220"/>
        </a:xfrm>
        <a:prstGeom prst="rect">
          <a:avLst/>
        </a:prstGeom>
        <a:solidFill>
          <a:schemeClr val="lt1">
            <a:hueOff val="0"/>
            <a:satOff val="0"/>
            <a:lumOff val="0"/>
            <a:alphaOff val="0"/>
          </a:schemeClr>
        </a:solidFill>
        <a:ln w="25400" cap="flat" cmpd="sng" algn="ctr">
          <a:solidFill>
            <a:srgbClr val="0085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b="1" kern="1200">
              <a:latin typeface="Verdana" panose="020B0604030504040204" pitchFamily="34" charset="0"/>
              <a:ea typeface="Verdana" panose="020B0604030504040204" pitchFamily="34" charset="0"/>
              <a:cs typeface="Verdana" panose="020B0604030504040204" pitchFamily="34" charset="0"/>
            </a:rPr>
            <a:t>AER tehnoloģiju ieviešana </a:t>
          </a:r>
          <a:r>
            <a:rPr lang="lv-LV" sz="1200" b="1" kern="1200" err="1">
              <a:latin typeface="Verdana" panose="020B0604030504040204" pitchFamily="34" charset="0"/>
              <a:ea typeface="Verdana" panose="020B0604030504040204" pitchFamily="34" charset="0"/>
              <a:cs typeface="Verdana" panose="020B0604030504040204" pitchFamily="34" charset="0"/>
            </a:rPr>
            <a:t>aukstumapgādē</a:t>
          </a:r>
          <a:endParaRPr lang="lv-LV" sz="1200" b="1" kern="1200">
            <a:latin typeface="Verdana" panose="020B0604030504040204" pitchFamily="34" charset="0"/>
            <a:ea typeface="Verdana" panose="020B0604030504040204" pitchFamily="34" charset="0"/>
            <a:cs typeface="Verdana" panose="020B0604030504040204" pitchFamily="34" charset="0"/>
          </a:endParaRPr>
        </a:p>
      </dsp:txBody>
      <dsp:txXfrm>
        <a:off x="7680401" y="2510753"/>
        <a:ext cx="2002441" cy="1001220"/>
      </dsp:txXfrm>
    </dsp:sp>
    <dsp:sp modelId="{3DD05173-CE2B-4E89-82D6-B94E990C036C}">
      <dsp:nvSpPr>
        <dsp:cNvPr id="0" name=""/>
        <dsp:cNvSpPr/>
      </dsp:nvSpPr>
      <dsp:spPr>
        <a:xfrm>
          <a:off x="10103356" y="2510753"/>
          <a:ext cx="2002441" cy="1001220"/>
        </a:xfrm>
        <a:prstGeom prst="rect">
          <a:avLst/>
        </a:prstGeom>
        <a:solidFill>
          <a:schemeClr val="lt1">
            <a:hueOff val="0"/>
            <a:satOff val="0"/>
            <a:lumOff val="0"/>
            <a:alphaOff val="0"/>
          </a:schemeClr>
        </a:solidFill>
        <a:ln w="25400" cap="flat" cmpd="sng" algn="ctr">
          <a:solidFill>
            <a:srgbClr val="0085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b="1" kern="1200">
              <a:latin typeface="Verdana" panose="020B0604030504040204" pitchFamily="34" charset="0"/>
              <a:ea typeface="Verdana" panose="020B0604030504040204" pitchFamily="34" charset="0"/>
              <a:cs typeface="Verdana" panose="020B0604030504040204" pitchFamily="34" charset="0"/>
            </a:rPr>
            <a:t>esošās siltumapgādes infrastruktūras pielāgošana </a:t>
          </a:r>
          <a:r>
            <a:rPr lang="lv-LV" sz="1200" b="1" kern="1200" err="1">
              <a:latin typeface="Verdana" panose="020B0604030504040204" pitchFamily="34" charset="0"/>
              <a:ea typeface="Verdana" panose="020B0604030504040204" pitchFamily="34" charset="0"/>
              <a:cs typeface="Verdana" panose="020B0604030504040204" pitchFamily="34" charset="0"/>
            </a:rPr>
            <a:t>aukstumapgādes</a:t>
          </a:r>
          <a:r>
            <a:rPr lang="lv-LV" sz="1200" b="1" kern="1200">
              <a:latin typeface="Verdana" panose="020B0604030504040204" pitchFamily="34" charset="0"/>
              <a:ea typeface="Verdana" panose="020B0604030504040204" pitchFamily="34" charset="0"/>
              <a:cs typeface="Verdana" panose="020B0604030504040204" pitchFamily="34" charset="0"/>
            </a:rPr>
            <a:t> nodrošināšanai ēkās</a:t>
          </a:r>
        </a:p>
      </dsp:txBody>
      <dsp:txXfrm>
        <a:off x="10103356" y="2510753"/>
        <a:ext cx="2002441" cy="10012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2E7E2-64F0-4046-85D3-83450788CC7B}">
      <dsp:nvSpPr>
        <dsp:cNvPr id="0" name=""/>
        <dsp:cNvSpPr/>
      </dsp:nvSpPr>
      <dsp:spPr>
        <a:xfrm>
          <a:off x="6053137" y="1753354"/>
          <a:ext cx="5191247" cy="360384"/>
        </a:xfrm>
        <a:custGeom>
          <a:avLst/>
          <a:gdLst/>
          <a:ahLst/>
          <a:cxnLst/>
          <a:rect l="0" t="0" r="0" b="0"/>
          <a:pathLst>
            <a:path>
              <a:moveTo>
                <a:pt x="0" y="0"/>
              </a:moveTo>
              <a:lnTo>
                <a:pt x="0" y="180192"/>
              </a:lnTo>
              <a:lnTo>
                <a:pt x="5191247" y="180192"/>
              </a:lnTo>
              <a:lnTo>
                <a:pt x="5191247" y="360384"/>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B4589980-3154-4FD2-A36E-3ED54C7EF30E}">
      <dsp:nvSpPr>
        <dsp:cNvPr id="0" name=""/>
        <dsp:cNvSpPr/>
      </dsp:nvSpPr>
      <dsp:spPr>
        <a:xfrm>
          <a:off x="6053137" y="1753354"/>
          <a:ext cx="3114748" cy="360384"/>
        </a:xfrm>
        <a:custGeom>
          <a:avLst/>
          <a:gdLst/>
          <a:ahLst/>
          <a:cxnLst/>
          <a:rect l="0" t="0" r="0" b="0"/>
          <a:pathLst>
            <a:path>
              <a:moveTo>
                <a:pt x="0" y="0"/>
              </a:moveTo>
              <a:lnTo>
                <a:pt x="0" y="180192"/>
              </a:lnTo>
              <a:lnTo>
                <a:pt x="3114748" y="180192"/>
              </a:lnTo>
              <a:lnTo>
                <a:pt x="3114748" y="360384"/>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B070C956-C2C3-4F63-931B-62C8DB53BC77}">
      <dsp:nvSpPr>
        <dsp:cNvPr id="0" name=""/>
        <dsp:cNvSpPr/>
      </dsp:nvSpPr>
      <dsp:spPr>
        <a:xfrm>
          <a:off x="6053137" y="1753354"/>
          <a:ext cx="1038249" cy="360384"/>
        </a:xfrm>
        <a:custGeom>
          <a:avLst/>
          <a:gdLst/>
          <a:ahLst/>
          <a:cxnLst/>
          <a:rect l="0" t="0" r="0" b="0"/>
          <a:pathLst>
            <a:path>
              <a:moveTo>
                <a:pt x="0" y="0"/>
              </a:moveTo>
              <a:lnTo>
                <a:pt x="0" y="180192"/>
              </a:lnTo>
              <a:lnTo>
                <a:pt x="1038249" y="180192"/>
              </a:lnTo>
              <a:lnTo>
                <a:pt x="1038249" y="360384"/>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0AA530E0-7744-454E-A9A8-4A55E3D11BD0}">
      <dsp:nvSpPr>
        <dsp:cNvPr id="0" name=""/>
        <dsp:cNvSpPr/>
      </dsp:nvSpPr>
      <dsp:spPr>
        <a:xfrm>
          <a:off x="5014888" y="1753354"/>
          <a:ext cx="1038249" cy="360384"/>
        </a:xfrm>
        <a:custGeom>
          <a:avLst/>
          <a:gdLst/>
          <a:ahLst/>
          <a:cxnLst/>
          <a:rect l="0" t="0" r="0" b="0"/>
          <a:pathLst>
            <a:path>
              <a:moveTo>
                <a:pt x="1038249" y="0"/>
              </a:moveTo>
              <a:lnTo>
                <a:pt x="1038249" y="180192"/>
              </a:lnTo>
              <a:lnTo>
                <a:pt x="0" y="180192"/>
              </a:lnTo>
              <a:lnTo>
                <a:pt x="0" y="360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7E1683-63D0-42D5-825B-989ECE868ABE}">
      <dsp:nvSpPr>
        <dsp:cNvPr id="0" name=""/>
        <dsp:cNvSpPr/>
      </dsp:nvSpPr>
      <dsp:spPr>
        <a:xfrm>
          <a:off x="2938389" y="1753354"/>
          <a:ext cx="3114748" cy="360384"/>
        </a:xfrm>
        <a:custGeom>
          <a:avLst/>
          <a:gdLst/>
          <a:ahLst/>
          <a:cxnLst/>
          <a:rect l="0" t="0" r="0" b="0"/>
          <a:pathLst>
            <a:path>
              <a:moveTo>
                <a:pt x="3114748" y="0"/>
              </a:moveTo>
              <a:lnTo>
                <a:pt x="3114748" y="180192"/>
              </a:lnTo>
              <a:lnTo>
                <a:pt x="0" y="180192"/>
              </a:lnTo>
              <a:lnTo>
                <a:pt x="0" y="360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7DF0C0-7DC3-4D3F-A5CB-70672FB3084F}">
      <dsp:nvSpPr>
        <dsp:cNvPr id="0" name=""/>
        <dsp:cNvSpPr/>
      </dsp:nvSpPr>
      <dsp:spPr>
        <a:xfrm>
          <a:off x="861890" y="1753354"/>
          <a:ext cx="5191247" cy="360384"/>
        </a:xfrm>
        <a:custGeom>
          <a:avLst/>
          <a:gdLst/>
          <a:ahLst/>
          <a:cxnLst/>
          <a:rect l="0" t="0" r="0" b="0"/>
          <a:pathLst>
            <a:path>
              <a:moveTo>
                <a:pt x="5191247" y="0"/>
              </a:moveTo>
              <a:lnTo>
                <a:pt x="5191247" y="180192"/>
              </a:lnTo>
              <a:lnTo>
                <a:pt x="0" y="180192"/>
              </a:lnTo>
              <a:lnTo>
                <a:pt x="0" y="360384"/>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5A45C747-288F-4C2D-B373-4C74AECDC2D0}">
      <dsp:nvSpPr>
        <dsp:cNvPr id="0" name=""/>
        <dsp:cNvSpPr/>
      </dsp:nvSpPr>
      <dsp:spPr>
        <a:xfrm>
          <a:off x="4742986" y="744013"/>
          <a:ext cx="2620301" cy="1009341"/>
        </a:xfrm>
        <a:prstGeom prst="rect">
          <a:avLst/>
        </a:prstGeom>
        <a:solidFill>
          <a:schemeClr val="lt1">
            <a:hueOff val="0"/>
            <a:satOff val="0"/>
            <a:lumOff val="0"/>
            <a:alphaOff val="0"/>
          </a:schemeClr>
        </a:solidFill>
        <a:ln w="25400" cap="flat" cmpd="sng" algn="ctr">
          <a:solidFill>
            <a:srgbClr val="0085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kern="1200">
              <a:latin typeface="Verdana" panose="020B0604030504040204" pitchFamily="34" charset="0"/>
              <a:ea typeface="Verdana" panose="020B0604030504040204" pitchFamily="34" charset="0"/>
              <a:cs typeface="Verdana" panose="020B0604030504040204" pitchFamily="34" charset="0"/>
            </a:rPr>
            <a:t>Esošo ES fondu atbalsta programmu īstenošana </a:t>
          </a:r>
          <a:r>
            <a:rPr lang="lv-LV" sz="1600" b="1" kern="1200">
              <a:latin typeface="Verdana" panose="020B0604030504040204" pitchFamily="34" charset="0"/>
              <a:ea typeface="Verdana" panose="020B0604030504040204" pitchFamily="34" charset="0"/>
              <a:cs typeface="Verdana" panose="020B0604030504040204" pitchFamily="34" charset="0"/>
            </a:rPr>
            <a:t>augstākā intensitātē</a:t>
          </a:r>
        </a:p>
      </dsp:txBody>
      <dsp:txXfrm>
        <a:off x="4742986" y="744013"/>
        <a:ext cx="2620301" cy="1009341"/>
      </dsp:txXfrm>
    </dsp:sp>
    <dsp:sp modelId="{4616870A-9F5C-425F-B6FF-AF7671F5C0DE}">
      <dsp:nvSpPr>
        <dsp:cNvPr id="0" name=""/>
        <dsp:cNvSpPr/>
      </dsp:nvSpPr>
      <dsp:spPr>
        <a:xfrm>
          <a:off x="3833" y="2113738"/>
          <a:ext cx="1716114" cy="858057"/>
        </a:xfrm>
        <a:prstGeom prst="rect">
          <a:avLst/>
        </a:prstGeom>
        <a:solidFill>
          <a:schemeClr val="lt1">
            <a:hueOff val="0"/>
            <a:satOff val="0"/>
            <a:lumOff val="0"/>
            <a:alphaOff val="0"/>
          </a:schemeClr>
        </a:solidFill>
        <a:ln w="25400" cap="flat" cmpd="sng" algn="ctr">
          <a:solidFill>
            <a:srgbClr val="0085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b="1" kern="1200">
              <a:latin typeface="Verdana" panose="020B0604030504040204" pitchFamily="34" charset="0"/>
              <a:ea typeface="Verdana" panose="020B0604030504040204" pitchFamily="34" charset="0"/>
              <a:cs typeface="Verdana" panose="020B0604030504040204" pitchFamily="34" charset="0"/>
            </a:rPr>
            <a:t>Rūpniecības nozare</a:t>
          </a:r>
        </a:p>
      </dsp:txBody>
      <dsp:txXfrm>
        <a:off x="3833" y="2113738"/>
        <a:ext cx="1716114" cy="858057"/>
      </dsp:txXfrm>
    </dsp:sp>
    <dsp:sp modelId="{DE6B273D-3EA5-457B-A45F-C272F9BD1F72}">
      <dsp:nvSpPr>
        <dsp:cNvPr id="0" name=""/>
        <dsp:cNvSpPr/>
      </dsp:nvSpPr>
      <dsp:spPr>
        <a:xfrm>
          <a:off x="2080331" y="2113738"/>
          <a:ext cx="1716114" cy="858057"/>
        </a:xfrm>
        <a:prstGeom prst="rect">
          <a:avLst/>
        </a:prstGeom>
        <a:solidFill>
          <a:schemeClr val="lt1">
            <a:hueOff val="0"/>
            <a:satOff val="0"/>
            <a:lumOff val="0"/>
            <a:alphaOff val="0"/>
          </a:schemeClr>
        </a:solidFill>
        <a:ln w="25400" cap="flat" cmpd="sng" algn="ctr">
          <a:solidFill>
            <a:srgbClr val="0085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b="1" kern="1200">
              <a:latin typeface="Verdana" panose="020B0604030504040204" pitchFamily="34" charset="0"/>
              <a:ea typeface="Verdana" panose="020B0604030504040204" pitchFamily="34" charset="0"/>
              <a:cs typeface="Verdana" panose="020B0604030504040204" pitchFamily="34" charset="0"/>
            </a:rPr>
            <a:t>Daudzdzīvokļu mājas un privātmājas</a:t>
          </a:r>
        </a:p>
      </dsp:txBody>
      <dsp:txXfrm>
        <a:off x="2080331" y="2113738"/>
        <a:ext cx="1716114" cy="858057"/>
      </dsp:txXfrm>
    </dsp:sp>
    <dsp:sp modelId="{708613A1-8D1B-49C3-B541-18D0054F0A14}">
      <dsp:nvSpPr>
        <dsp:cNvPr id="0" name=""/>
        <dsp:cNvSpPr/>
      </dsp:nvSpPr>
      <dsp:spPr>
        <a:xfrm>
          <a:off x="4156830" y="2113738"/>
          <a:ext cx="1716114" cy="858057"/>
        </a:xfrm>
        <a:prstGeom prst="rect">
          <a:avLst/>
        </a:prstGeom>
        <a:solidFill>
          <a:schemeClr val="lt1">
            <a:hueOff val="0"/>
            <a:satOff val="0"/>
            <a:lumOff val="0"/>
            <a:alphaOff val="0"/>
          </a:schemeClr>
        </a:solidFill>
        <a:ln w="25400" cap="flat" cmpd="sng" algn="ctr">
          <a:solidFill>
            <a:srgbClr val="0085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b="1" kern="1200">
              <a:latin typeface="Verdana" panose="020B0604030504040204" pitchFamily="34" charset="0"/>
              <a:ea typeface="Verdana" panose="020B0604030504040204" pitchFamily="34" charset="0"/>
              <a:cs typeface="Verdana" panose="020B0604030504040204" pitchFamily="34" charset="0"/>
            </a:rPr>
            <a:t>Valsts un pašvaldību ēkas</a:t>
          </a:r>
        </a:p>
      </dsp:txBody>
      <dsp:txXfrm>
        <a:off x="4156830" y="2113738"/>
        <a:ext cx="1716114" cy="858057"/>
      </dsp:txXfrm>
    </dsp:sp>
    <dsp:sp modelId="{63874403-D6BC-4369-8DB1-D37D2E508A87}">
      <dsp:nvSpPr>
        <dsp:cNvPr id="0" name=""/>
        <dsp:cNvSpPr/>
      </dsp:nvSpPr>
      <dsp:spPr>
        <a:xfrm>
          <a:off x="6233329" y="2113738"/>
          <a:ext cx="1716114" cy="858057"/>
        </a:xfrm>
        <a:prstGeom prst="rect">
          <a:avLst/>
        </a:prstGeom>
        <a:solidFill>
          <a:schemeClr val="lt1">
            <a:hueOff val="0"/>
            <a:satOff val="0"/>
            <a:lumOff val="0"/>
            <a:alphaOff val="0"/>
          </a:schemeClr>
        </a:solidFill>
        <a:ln w="25400" cap="flat" cmpd="sng" algn="ctr">
          <a:solidFill>
            <a:srgbClr val="0085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b="1" kern="1200">
              <a:latin typeface="Verdana" panose="020B0604030504040204" pitchFamily="34" charset="0"/>
              <a:ea typeface="Verdana" panose="020B0604030504040204" pitchFamily="34" charset="0"/>
              <a:cs typeface="Verdana" panose="020B0604030504040204" pitchFamily="34" charset="0"/>
            </a:rPr>
            <a:t>Centralizētā siltumapgāde</a:t>
          </a:r>
        </a:p>
      </dsp:txBody>
      <dsp:txXfrm>
        <a:off x="6233329" y="2113738"/>
        <a:ext cx="1716114" cy="858057"/>
      </dsp:txXfrm>
    </dsp:sp>
    <dsp:sp modelId="{63ADED82-A5B4-4543-8298-BE49AC6540AC}">
      <dsp:nvSpPr>
        <dsp:cNvPr id="0" name=""/>
        <dsp:cNvSpPr/>
      </dsp:nvSpPr>
      <dsp:spPr>
        <a:xfrm>
          <a:off x="8309828" y="2113738"/>
          <a:ext cx="1716114" cy="858057"/>
        </a:xfrm>
        <a:prstGeom prst="rect">
          <a:avLst/>
        </a:prstGeom>
        <a:solidFill>
          <a:schemeClr val="lt1">
            <a:hueOff val="0"/>
            <a:satOff val="0"/>
            <a:lumOff val="0"/>
            <a:alphaOff val="0"/>
          </a:schemeClr>
        </a:solidFill>
        <a:ln w="25400" cap="flat" cmpd="sng" algn="ctr">
          <a:solidFill>
            <a:srgbClr val="0085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b="1" kern="1200">
              <a:latin typeface="Verdana" panose="020B0604030504040204" pitchFamily="34" charset="0"/>
              <a:ea typeface="Verdana" panose="020B0604030504040204" pitchFamily="34" charset="0"/>
              <a:cs typeface="Verdana" panose="020B0604030504040204" pitchFamily="34" charset="0"/>
            </a:rPr>
            <a:t>Sabiedriskā transporta infrastruktūra</a:t>
          </a:r>
        </a:p>
      </dsp:txBody>
      <dsp:txXfrm>
        <a:off x="8309828" y="2113738"/>
        <a:ext cx="1716114" cy="858057"/>
      </dsp:txXfrm>
    </dsp:sp>
    <dsp:sp modelId="{9EC7331E-C0F2-42CB-B4FD-43687AEC2636}">
      <dsp:nvSpPr>
        <dsp:cNvPr id="0" name=""/>
        <dsp:cNvSpPr/>
      </dsp:nvSpPr>
      <dsp:spPr>
        <a:xfrm>
          <a:off x="10386327" y="2113738"/>
          <a:ext cx="1716114" cy="858057"/>
        </a:xfrm>
        <a:prstGeom prst="rect">
          <a:avLst/>
        </a:prstGeom>
        <a:solidFill>
          <a:schemeClr val="lt1">
            <a:hueOff val="0"/>
            <a:satOff val="0"/>
            <a:lumOff val="0"/>
            <a:alphaOff val="0"/>
          </a:schemeClr>
        </a:solidFill>
        <a:ln w="25400" cap="flat" cmpd="sng" algn="ctr">
          <a:solidFill>
            <a:srgbClr val="0085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b="1" kern="1200" err="1">
              <a:latin typeface="Verdana" panose="020B0604030504040204" pitchFamily="34" charset="0"/>
              <a:ea typeface="Verdana" panose="020B0604030504040204" pitchFamily="34" charset="0"/>
              <a:cs typeface="Verdana" panose="020B0604030504040204" pitchFamily="34" charset="0"/>
            </a:rPr>
            <a:t>Elektro</a:t>
          </a:r>
          <a:r>
            <a:rPr lang="lv-LV" sz="1200" b="1" kern="1200">
              <a:latin typeface="Verdana" panose="020B0604030504040204" pitchFamily="34" charset="0"/>
              <a:ea typeface="Verdana" panose="020B0604030504040204" pitchFamily="34" charset="0"/>
              <a:cs typeface="Verdana" panose="020B0604030504040204" pitchFamily="34" charset="0"/>
            </a:rPr>
            <a:t>-transportlīdzekļu uzlādes infrastruktūra</a:t>
          </a:r>
        </a:p>
      </dsp:txBody>
      <dsp:txXfrm>
        <a:off x="10386327" y="2113738"/>
        <a:ext cx="1716114" cy="8580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7F5A5-AE64-4C17-8AE2-6796CF5F0AD6}">
      <dsp:nvSpPr>
        <dsp:cNvPr id="0" name=""/>
        <dsp:cNvSpPr/>
      </dsp:nvSpPr>
      <dsp:spPr>
        <a:xfrm>
          <a:off x="5512629" y="1069024"/>
          <a:ext cx="4716712" cy="399773"/>
        </a:xfrm>
        <a:custGeom>
          <a:avLst/>
          <a:gdLst/>
          <a:ahLst/>
          <a:cxnLst/>
          <a:rect l="0" t="0" r="0" b="0"/>
          <a:pathLst>
            <a:path>
              <a:moveTo>
                <a:pt x="0" y="0"/>
              </a:moveTo>
              <a:lnTo>
                <a:pt x="0" y="200460"/>
              </a:lnTo>
              <a:lnTo>
                <a:pt x="4716712" y="200460"/>
              </a:lnTo>
              <a:lnTo>
                <a:pt x="4716712" y="399773"/>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D9C1D4FE-3C0B-4665-811F-A50171E51FB8}">
      <dsp:nvSpPr>
        <dsp:cNvPr id="0" name=""/>
        <dsp:cNvSpPr/>
      </dsp:nvSpPr>
      <dsp:spPr>
        <a:xfrm>
          <a:off x="5512629" y="1069024"/>
          <a:ext cx="2419872" cy="399773"/>
        </a:xfrm>
        <a:custGeom>
          <a:avLst/>
          <a:gdLst/>
          <a:ahLst/>
          <a:cxnLst/>
          <a:rect l="0" t="0" r="0" b="0"/>
          <a:pathLst>
            <a:path>
              <a:moveTo>
                <a:pt x="0" y="0"/>
              </a:moveTo>
              <a:lnTo>
                <a:pt x="0" y="200460"/>
              </a:lnTo>
              <a:lnTo>
                <a:pt x="2419872" y="200460"/>
              </a:lnTo>
              <a:lnTo>
                <a:pt x="2419872" y="399773"/>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E8F99308-AC5C-4104-93A9-9B50BCE0BBBB}">
      <dsp:nvSpPr>
        <dsp:cNvPr id="0" name=""/>
        <dsp:cNvSpPr/>
      </dsp:nvSpPr>
      <dsp:spPr>
        <a:xfrm>
          <a:off x="5512629" y="1069024"/>
          <a:ext cx="123032" cy="399773"/>
        </a:xfrm>
        <a:custGeom>
          <a:avLst/>
          <a:gdLst/>
          <a:ahLst/>
          <a:cxnLst/>
          <a:rect l="0" t="0" r="0" b="0"/>
          <a:pathLst>
            <a:path>
              <a:moveTo>
                <a:pt x="0" y="0"/>
              </a:moveTo>
              <a:lnTo>
                <a:pt x="0" y="200460"/>
              </a:lnTo>
              <a:lnTo>
                <a:pt x="123032" y="200460"/>
              </a:lnTo>
              <a:lnTo>
                <a:pt x="123032" y="399773"/>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E4210AC2-755A-45DB-AB22-23CECD7B1C73}">
      <dsp:nvSpPr>
        <dsp:cNvPr id="0" name=""/>
        <dsp:cNvSpPr/>
      </dsp:nvSpPr>
      <dsp:spPr>
        <a:xfrm>
          <a:off x="3296748" y="1069024"/>
          <a:ext cx="2215880" cy="399773"/>
        </a:xfrm>
        <a:custGeom>
          <a:avLst/>
          <a:gdLst/>
          <a:ahLst/>
          <a:cxnLst/>
          <a:rect l="0" t="0" r="0" b="0"/>
          <a:pathLst>
            <a:path>
              <a:moveTo>
                <a:pt x="2215880" y="0"/>
              </a:moveTo>
              <a:lnTo>
                <a:pt x="2215880" y="200460"/>
              </a:lnTo>
              <a:lnTo>
                <a:pt x="0" y="200460"/>
              </a:lnTo>
              <a:lnTo>
                <a:pt x="0" y="399773"/>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FE25544E-D8F1-4D40-85A8-2E3EC5D69E24}">
      <dsp:nvSpPr>
        <dsp:cNvPr id="0" name=""/>
        <dsp:cNvSpPr/>
      </dsp:nvSpPr>
      <dsp:spPr>
        <a:xfrm>
          <a:off x="957834" y="1069024"/>
          <a:ext cx="4554794" cy="399773"/>
        </a:xfrm>
        <a:custGeom>
          <a:avLst/>
          <a:gdLst/>
          <a:ahLst/>
          <a:cxnLst/>
          <a:rect l="0" t="0" r="0" b="0"/>
          <a:pathLst>
            <a:path>
              <a:moveTo>
                <a:pt x="4554794" y="0"/>
              </a:moveTo>
              <a:lnTo>
                <a:pt x="4554794" y="200460"/>
              </a:lnTo>
              <a:lnTo>
                <a:pt x="0" y="200460"/>
              </a:lnTo>
              <a:lnTo>
                <a:pt x="0" y="399773"/>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7D760635-CB45-498C-9570-8432C0C03B7E}">
      <dsp:nvSpPr>
        <dsp:cNvPr id="0" name=""/>
        <dsp:cNvSpPr/>
      </dsp:nvSpPr>
      <dsp:spPr>
        <a:xfrm>
          <a:off x="4197451" y="119916"/>
          <a:ext cx="2630356" cy="949107"/>
        </a:xfrm>
        <a:prstGeom prst="rect">
          <a:avLst/>
        </a:prstGeom>
        <a:solidFill>
          <a:schemeClr val="lt1">
            <a:hueOff val="0"/>
            <a:satOff val="0"/>
            <a:lumOff val="0"/>
            <a:alphaOff val="0"/>
          </a:schemeClr>
        </a:solidFill>
        <a:ln w="38100" cap="flat" cmpd="sng" algn="ctr">
          <a:solidFill>
            <a:srgbClr val="00859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v-LV" sz="1800" b="1" kern="1200">
              <a:latin typeface="Verdana" panose="020B0604030504040204" pitchFamily="34" charset="0"/>
              <a:ea typeface="Verdana" panose="020B0604030504040204" pitchFamily="34" charset="0"/>
              <a:cs typeface="Verdana" panose="020B0604030504040204" pitchFamily="34" charset="0"/>
            </a:rPr>
            <a:t>Nodokļu pārskats</a:t>
          </a:r>
        </a:p>
      </dsp:txBody>
      <dsp:txXfrm>
        <a:off x="4197451" y="119916"/>
        <a:ext cx="2630356" cy="949107"/>
      </dsp:txXfrm>
    </dsp:sp>
    <dsp:sp modelId="{0A5F978A-75CF-4CB1-AD45-9EC7A1EC6C8C}">
      <dsp:nvSpPr>
        <dsp:cNvPr id="0" name=""/>
        <dsp:cNvSpPr/>
      </dsp:nvSpPr>
      <dsp:spPr>
        <a:xfrm>
          <a:off x="8727" y="1468797"/>
          <a:ext cx="1898214" cy="949107"/>
        </a:xfrm>
        <a:prstGeom prst="rect">
          <a:avLst/>
        </a:prstGeom>
        <a:solidFill>
          <a:schemeClr val="lt1">
            <a:hueOff val="0"/>
            <a:satOff val="0"/>
            <a:lumOff val="0"/>
            <a:alphaOff val="0"/>
          </a:schemeClr>
        </a:solidFill>
        <a:ln w="38100" cap="flat" cmpd="sng" algn="ctr">
          <a:solidFill>
            <a:srgbClr val="00859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a:latin typeface="Verdana" panose="020B0604030504040204" pitchFamily="34" charset="0"/>
              <a:ea typeface="Verdana" panose="020B0604030504040204" pitchFamily="34" charset="0"/>
              <a:cs typeface="Verdana" panose="020B0604030504040204" pitchFamily="34" charset="0"/>
            </a:rPr>
            <a:t>dabas resursu nodokļa likme par CO</a:t>
          </a:r>
          <a:r>
            <a:rPr lang="lv-LV" sz="1400" b="1" kern="1200" baseline="-25000">
              <a:latin typeface="Verdana" panose="020B0604030504040204" pitchFamily="34" charset="0"/>
              <a:ea typeface="Verdana" panose="020B0604030504040204" pitchFamily="34" charset="0"/>
              <a:cs typeface="Verdana" panose="020B0604030504040204" pitchFamily="34" charset="0"/>
            </a:rPr>
            <a:t>2</a:t>
          </a:r>
          <a:endParaRPr lang="lv-LV" sz="1400" b="1" kern="1200">
            <a:latin typeface="Verdana" panose="020B0604030504040204" pitchFamily="34" charset="0"/>
            <a:ea typeface="Verdana" panose="020B0604030504040204" pitchFamily="34" charset="0"/>
            <a:cs typeface="Verdana" panose="020B0604030504040204" pitchFamily="34" charset="0"/>
          </a:endParaRPr>
        </a:p>
      </dsp:txBody>
      <dsp:txXfrm>
        <a:off x="8727" y="1468797"/>
        <a:ext cx="1898214" cy="949107"/>
      </dsp:txXfrm>
    </dsp:sp>
    <dsp:sp modelId="{71D71D92-8BEF-4DD1-B46E-BB9CDCED27D1}">
      <dsp:nvSpPr>
        <dsp:cNvPr id="0" name=""/>
        <dsp:cNvSpPr/>
      </dsp:nvSpPr>
      <dsp:spPr>
        <a:xfrm>
          <a:off x="2305566" y="1468797"/>
          <a:ext cx="1982362" cy="949107"/>
        </a:xfrm>
        <a:prstGeom prst="rect">
          <a:avLst/>
        </a:prstGeom>
        <a:solidFill>
          <a:schemeClr val="lt1">
            <a:hueOff val="0"/>
            <a:satOff val="0"/>
            <a:lumOff val="0"/>
            <a:alphaOff val="0"/>
          </a:schemeClr>
        </a:solidFill>
        <a:ln w="38100" cap="flat" cmpd="sng" algn="ctr">
          <a:solidFill>
            <a:srgbClr val="00859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a:latin typeface="Verdana" panose="020B0604030504040204" pitchFamily="34" charset="0"/>
              <a:ea typeface="Verdana" panose="020B0604030504040204" pitchFamily="34" charset="0"/>
              <a:cs typeface="Verdana" panose="020B0604030504040204" pitchFamily="34" charset="0"/>
            </a:rPr>
            <a:t>akcīzes nodokļa likme fosilajam kurināmajam/</a:t>
          </a:r>
          <a:br>
            <a:rPr lang="lv-LV" sz="1400" b="1" kern="1200">
              <a:latin typeface="Verdana" panose="020B0604030504040204" pitchFamily="34" charset="0"/>
              <a:ea typeface="Verdana" panose="020B0604030504040204" pitchFamily="34" charset="0"/>
              <a:cs typeface="Verdana" panose="020B0604030504040204" pitchFamily="34" charset="0"/>
            </a:rPr>
          </a:br>
          <a:r>
            <a:rPr lang="lv-LV" sz="1400" b="1" kern="1200">
              <a:latin typeface="Verdana" panose="020B0604030504040204" pitchFamily="34" charset="0"/>
              <a:ea typeface="Verdana" panose="020B0604030504040204" pitchFamily="34" charset="0"/>
              <a:cs typeface="Verdana" panose="020B0604030504040204" pitchFamily="34" charset="0"/>
            </a:rPr>
            <a:t>degvielai</a:t>
          </a:r>
        </a:p>
      </dsp:txBody>
      <dsp:txXfrm>
        <a:off x="2305566" y="1468797"/>
        <a:ext cx="1982362" cy="949107"/>
      </dsp:txXfrm>
    </dsp:sp>
    <dsp:sp modelId="{490CD13E-4070-4312-8915-EA60369C8342}">
      <dsp:nvSpPr>
        <dsp:cNvPr id="0" name=""/>
        <dsp:cNvSpPr/>
      </dsp:nvSpPr>
      <dsp:spPr>
        <a:xfrm>
          <a:off x="4686554" y="1468797"/>
          <a:ext cx="1898214" cy="949107"/>
        </a:xfrm>
        <a:prstGeom prst="rect">
          <a:avLst/>
        </a:prstGeom>
        <a:solidFill>
          <a:schemeClr val="lt1">
            <a:hueOff val="0"/>
            <a:satOff val="0"/>
            <a:lumOff val="0"/>
            <a:alphaOff val="0"/>
          </a:schemeClr>
        </a:solidFill>
        <a:ln w="38100" cap="flat" cmpd="sng" algn="ctr">
          <a:solidFill>
            <a:srgbClr val="00859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v-LV" sz="1300" b="1" kern="1200">
              <a:latin typeface="Verdana" panose="020B0604030504040204" pitchFamily="34" charset="0"/>
              <a:ea typeface="Verdana" panose="020B0604030504040204" pitchFamily="34" charset="0"/>
              <a:cs typeface="Verdana" panose="020B0604030504040204" pitchFamily="34" charset="0"/>
            </a:rPr>
            <a:t>nodokļu atlaides AER pašpatēriņa veicināšanai</a:t>
          </a:r>
        </a:p>
      </dsp:txBody>
      <dsp:txXfrm>
        <a:off x="4686554" y="1468797"/>
        <a:ext cx="1898214" cy="949107"/>
      </dsp:txXfrm>
    </dsp:sp>
    <dsp:sp modelId="{7847A80D-6D97-45BB-B6D3-A5A53E3D4F58}">
      <dsp:nvSpPr>
        <dsp:cNvPr id="0" name=""/>
        <dsp:cNvSpPr/>
      </dsp:nvSpPr>
      <dsp:spPr>
        <a:xfrm>
          <a:off x="6983394" y="1468797"/>
          <a:ext cx="1898214" cy="949107"/>
        </a:xfrm>
        <a:prstGeom prst="rect">
          <a:avLst/>
        </a:prstGeom>
        <a:solidFill>
          <a:schemeClr val="lt1">
            <a:hueOff val="0"/>
            <a:satOff val="0"/>
            <a:lumOff val="0"/>
            <a:alphaOff val="0"/>
          </a:schemeClr>
        </a:solidFill>
        <a:ln w="38100" cap="flat" cmpd="sng" algn="ctr">
          <a:solidFill>
            <a:srgbClr val="00859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v-LV" sz="1300" b="1" kern="1200">
              <a:latin typeface="Verdana" panose="020B0604030504040204" pitchFamily="34" charset="0"/>
              <a:ea typeface="Verdana" panose="020B0604030504040204" pitchFamily="34" charset="0"/>
              <a:cs typeface="Verdana" panose="020B0604030504040204" pitchFamily="34" charset="0"/>
            </a:rPr>
            <a:t>nodokļu atlaides energoefektivitātes pasākumu ieviesējiem</a:t>
          </a:r>
        </a:p>
      </dsp:txBody>
      <dsp:txXfrm>
        <a:off x="6983394" y="1468797"/>
        <a:ext cx="1898214" cy="949107"/>
      </dsp:txXfrm>
    </dsp:sp>
    <dsp:sp modelId="{BF33AAC6-4632-49D5-A124-B84124F11726}">
      <dsp:nvSpPr>
        <dsp:cNvPr id="0" name=""/>
        <dsp:cNvSpPr/>
      </dsp:nvSpPr>
      <dsp:spPr>
        <a:xfrm>
          <a:off x="9280234" y="1468797"/>
          <a:ext cx="1898214" cy="949107"/>
        </a:xfrm>
        <a:prstGeom prst="rect">
          <a:avLst/>
        </a:prstGeom>
        <a:solidFill>
          <a:schemeClr val="lt1">
            <a:hueOff val="0"/>
            <a:satOff val="0"/>
            <a:lumOff val="0"/>
            <a:alphaOff val="0"/>
          </a:schemeClr>
        </a:solidFill>
        <a:ln w="38100" cap="flat" cmpd="sng" algn="ctr">
          <a:solidFill>
            <a:srgbClr val="00859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v-LV" sz="1300" b="1" kern="1200">
              <a:latin typeface="Verdana" panose="020B0604030504040204" pitchFamily="34" charset="0"/>
              <a:ea typeface="Verdana" panose="020B0604030504040204" pitchFamily="34" charset="0"/>
              <a:cs typeface="Verdana" panose="020B0604030504040204" pitchFamily="34" charset="0"/>
            </a:rPr>
            <a:t>transporta ekspluatācijas nodokļa likme</a:t>
          </a:r>
        </a:p>
      </dsp:txBody>
      <dsp:txXfrm>
        <a:off x="9280234" y="1468797"/>
        <a:ext cx="1898214" cy="94910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E0842-F043-46CA-AF8C-1584D7055B11}">
      <dsp:nvSpPr>
        <dsp:cNvPr id="0" name=""/>
        <dsp:cNvSpPr/>
      </dsp:nvSpPr>
      <dsp:spPr>
        <a:xfrm>
          <a:off x="5504180" y="1175479"/>
          <a:ext cx="4262128" cy="493138"/>
        </a:xfrm>
        <a:custGeom>
          <a:avLst/>
          <a:gdLst/>
          <a:ahLst/>
          <a:cxnLst/>
          <a:rect l="0" t="0" r="0" b="0"/>
          <a:pathLst>
            <a:path>
              <a:moveTo>
                <a:pt x="0" y="0"/>
              </a:moveTo>
              <a:lnTo>
                <a:pt x="0" y="246569"/>
              </a:lnTo>
              <a:lnTo>
                <a:pt x="4262128" y="246569"/>
              </a:lnTo>
              <a:lnTo>
                <a:pt x="4262128" y="493138"/>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EAA4AEF9-B69B-42BE-9D2E-16C15A2C19D5}">
      <dsp:nvSpPr>
        <dsp:cNvPr id="0" name=""/>
        <dsp:cNvSpPr/>
      </dsp:nvSpPr>
      <dsp:spPr>
        <a:xfrm>
          <a:off x="5504180" y="1175479"/>
          <a:ext cx="1420709" cy="493138"/>
        </a:xfrm>
        <a:custGeom>
          <a:avLst/>
          <a:gdLst/>
          <a:ahLst/>
          <a:cxnLst/>
          <a:rect l="0" t="0" r="0" b="0"/>
          <a:pathLst>
            <a:path>
              <a:moveTo>
                <a:pt x="0" y="0"/>
              </a:moveTo>
              <a:lnTo>
                <a:pt x="0" y="246569"/>
              </a:lnTo>
              <a:lnTo>
                <a:pt x="1420709" y="246569"/>
              </a:lnTo>
              <a:lnTo>
                <a:pt x="1420709" y="493138"/>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33D712C1-2525-491E-A1D1-70A50739AFEF}">
      <dsp:nvSpPr>
        <dsp:cNvPr id="0" name=""/>
        <dsp:cNvSpPr/>
      </dsp:nvSpPr>
      <dsp:spPr>
        <a:xfrm>
          <a:off x="4083470" y="1175479"/>
          <a:ext cx="1420709" cy="493138"/>
        </a:xfrm>
        <a:custGeom>
          <a:avLst/>
          <a:gdLst/>
          <a:ahLst/>
          <a:cxnLst/>
          <a:rect l="0" t="0" r="0" b="0"/>
          <a:pathLst>
            <a:path>
              <a:moveTo>
                <a:pt x="1420709" y="0"/>
              </a:moveTo>
              <a:lnTo>
                <a:pt x="1420709" y="246569"/>
              </a:lnTo>
              <a:lnTo>
                <a:pt x="0" y="246569"/>
              </a:lnTo>
              <a:lnTo>
                <a:pt x="0" y="493138"/>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BB69926C-1139-4485-A548-1909851C0B6F}">
      <dsp:nvSpPr>
        <dsp:cNvPr id="0" name=""/>
        <dsp:cNvSpPr/>
      </dsp:nvSpPr>
      <dsp:spPr>
        <a:xfrm>
          <a:off x="1242051" y="1175479"/>
          <a:ext cx="4262128" cy="493138"/>
        </a:xfrm>
        <a:custGeom>
          <a:avLst/>
          <a:gdLst/>
          <a:ahLst/>
          <a:cxnLst/>
          <a:rect l="0" t="0" r="0" b="0"/>
          <a:pathLst>
            <a:path>
              <a:moveTo>
                <a:pt x="4262128" y="0"/>
              </a:moveTo>
              <a:lnTo>
                <a:pt x="4262128" y="246569"/>
              </a:lnTo>
              <a:lnTo>
                <a:pt x="0" y="246569"/>
              </a:lnTo>
              <a:lnTo>
                <a:pt x="0" y="493138"/>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BAD9F92D-17B3-4C77-8EC3-CC4B19120A57}">
      <dsp:nvSpPr>
        <dsp:cNvPr id="0" name=""/>
        <dsp:cNvSpPr/>
      </dsp:nvSpPr>
      <dsp:spPr>
        <a:xfrm>
          <a:off x="3978655" y="1339"/>
          <a:ext cx="3051049" cy="1174139"/>
        </a:xfrm>
        <a:prstGeom prst="rect">
          <a:avLst/>
        </a:prstGeom>
        <a:solidFill>
          <a:schemeClr val="lt1">
            <a:hueOff val="0"/>
            <a:satOff val="0"/>
            <a:lumOff val="0"/>
            <a:alphaOff val="0"/>
          </a:schemeClr>
        </a:solidFill>
        <a:ln w="38100" cap="flat" cmpd="sng" algn="ctr">
          <a:solidFill>
            <a:srgbClr val="00859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v-LV" sz="1800" b="1" kern="1200">
              <a:latin typeface="Verdana" panose="020B0604030504040204" pitchFamily="34" charset="0"/>
              <a:ea typeface="Verdana" panose="020B0604030504040204" pitchFamily="34" charset="0"/>
              <a:cs typeface="Verdana" panose="020B0604030504040204" pitchFamily="34" charset="0"/>
            </a:rPr>
            <a:t>Atbalsta pasākumi</a:t>
          </a:r>
        </a:p>
      </dsp:txBody>
      <dsp:txXfrm>
        <a:off x="3978655" y="1339"/>
        <a:ext cx="3051049" cy="1174139"/>
      </dsp:txXfrm>
    </dsp:sp>
    <dsp:sp modelId="{8D66636B-7661-4AED-87D3-28CD74EC9069}">
      <dsp:nvSpPr>
        <dsp:cNvPr id="0" name=""/>
        <dsp:cNvSpPr/>
      </dsp:nvSpPr>
      <dsp:spPr>
        <a:xfrm>
          <a:off x="67911" y="1668617"/>
          <a:ext cx="2348279" cy="1174139"/>
        </a:xfrm>
        <a:prstGeom prst="rect">
          <a:avLst/>
        </a:prstGeom>
        <a:solidFill>
          <a:schemeClr val="lt1">
            <a:hueOff val="0"/>
            <a:satOff val="0"/>
            <a:lumOff val="0"/>
            <a:alphaOff val="0"/>
          </a:schemeClr>
        </a:solidFill>
        <a:ln w="38100" cap="flat" cmpd="sng" algn="ctr">
          <a:solidFill>
            <a:srgbClr val="00859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a:latin typeface="Verdana" panose="020B0604030504040204" pitchFamily="34" charset="0"/>
              <a:ea typeface="Verdana" panose="020B0604030504040204" pitchFamily="34" charset="0"/>
              <a:cs typeface="Verdana" panose="020B0604030504040204" pitchFamily="34" charset="0"/>
            </a:rPr>
            <a:t>vēja parku attīstības veicināšana</a:t>
          </a:r>
        </a:p>
      </dsp:txBody>
      <dsp:txXfrm>
        <a:off x="67911" y="1668617"/>
        <a:ext cx="2348279" cy="1174139"/>
      </dsp:txXfrm>
    </dsp:sp>
    <dsp:sp modelId="{E01F5860-85F7-442B-9F7E-40C7A15C4492}">
      <dsp:nvSpPr>
        <dsp:cNvPr id="0" name=""/>
        <dsp:cNvSpPr/>
      </dsp:nvSpPr>
      <dsp:spPr>
        <a:xfrm>
          <a:off x="2909330" y="1668617"/>
          <a:ext cx="2348279" cy="1174139"/>
        </a:xfrm>
        <a:prstGeom prst="rect">
          <a:avLst/>
        </a:prstGeom>
        <a:solidFill>
          <a:schemeClr val="lt1">
            <a:hueOff val="0"/>
            <a:satOff val="0"/>
            <a:lumOff val="0"/>
            <a:alphaOff val="0"/>
          </a:schemeClr>
        </a:solidFill>
        <a:ln w="38100" cap="flat" cmpd="sng" algn="ctr">
          <a:solidFill>
            <a:srgbClr val="00859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a:latin typeface="Verdana" panose="020B0604030504040204" pitchFamily="34" charset="0"/>
              <a:ea typeface="Verdana" panose="020B0604030504040204" pitchFamily="34" charset="0"/>
              <a:cs typeface="Verdana" panose="020B0604030504040204" pitchFamily="34" charset="0"/>
            </a:rPr>
            <a:t>elektroenerģijas pašpatēriņa veicināšana</a:t>
          </a:r>
        </a:p>
      </dsp:txBody>
      <dsp:txXfrm>
        <a:off x="2909330" y="1668617"/>
        <a:ext cx="2348279" cy="1174139"/>
      </dsp:txXfrm>
    </dsp:sp>
    <dsp:sp modelId="{4B72C98A-48F6-468A-96DF-A6F863D449D3}">
      <dsp:nvSpPr>
        <dsp:cNvPr id="0" name=""/>
        <dsp:cNvSpPr/>
      </dsp:nvSpPr>
      <dsp:spPr>
        <a:xfrm>
          <a:off x="5750749" y="1668617"/>
          <a:ext cx="2348279" cy="1174139"/>
        </a:xfrm>
        <a:prstGeom prst="rect">
          <a:avLst/>
        </a:prstGeom>
        <a:solidFill>
          <a:schemeClr val="lt1">
            <a:hueOff val="0"/>
            <a:satOff val="0"/>
            <a:lumOff val="0"/>
            <a:alphaOff val="0"/>
          </a:schemeClr>
        </a:solidFill>
        <a:ln w="38100" cap="flat" cmpd="sng" algn="ctr">
          <a:solidFill>
            <a:srgbClr val="00859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a:latin typeface="Verdana" panose="020B0604030504040204" pitchFamily="34" charset="0"/>
              <a:ea typeface="Verdana" panose="020B0604030504040204" pitchFamily="34" charset="0"/>
              <a:cs typeface="Verdana" panose="020B0604030504040204" pitchFamily="34" charset="0"/>
            </a:rPr>
            <a:t>transporta pasākumi pilsētās</a:t>
          </a:r>
        </a:p>
      </dsp:txBody>
      <dsp:txXfrm>
        <a:off x="5750749" y="1668617"/>
        <a:ext cx="2348279" cy="1174139"/>
      </dsp:txXfrm>
    </dsp:sp>
    <dsp:sp modelId="{F8DDE912-8191-49D5-8DEF-526AD06054EE}">
      <dsp:nvSpPr>
        <dsp:cNvPr id="0" name=""/>
        <dsp:cNvSpPr/>
      </dsp:nvSpPr>
      <dsp:spPr>
        <a:xfrm>
          <a:off x="8592168" y="1668617"/>
          <a:ext cx="2348279" cy="1174139"/>
        </a:xfrm>
        <a:prstGeom prst="rect">
          <a:avLst/>
        </a:prstGeom>
        <a:solidFill>
          <a:schemeClr val="lt1">
            <a:hueOff val="0"/>
            <a:satOff val="0"/>
            <a:lumOff val="0"/>
            <a:alphaOff val="0"/>
          </a:schemeClr>
        </a:solidFill>
        <a:ln w="38100" cap="flat" cmpd="sng" algn="ctr">
          <a:solidFill>
            <a:srgbClr val="00859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a:latin typeface="Verdana" panose="020B0604030504040204" pitchFamily="34" charset="0"/>
              <a:ea typeface="Verdana" panose="020B0604030504040204" pitchFamily="34" charset="0"/>
              <a:cs typeface="Verdana" panose="020B0604030504040204" pitchFamily="34" charset="0"/>
            </a:rPr>
            <a:t>publiskie iepirkumi autoparkiem ar noteiktu ne-emisiju vai maz-emisiju auto īpatsvaru</a:t>
          </a:r>
        </a:p>
      </dsp:txBody>
      <dsp:txXfrm>
        <a:off x="8592168" y="1668617"/>
        <a:ext cx="2348279" cy="11741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305F4-6774-4E9D-B617-3A9755071305}">
      <dsp:nvSpPr>
        <dsp:cNvPr id="0" name=""/>
        <dsp:cNvSpPr/>
      </dsp:nvSpPr>
      <dsp:spPr>
        <a:xfrm>
          <a:off x="5972175" y="1036748"/>
          <a:ext cx="2597356" cy="434790"/>
        </a:xfrm>
        <a:custGeom>
          <a:avLst/>
          <a:gdLst/>
          <a:ahLst/>
          <a:cxnLst/>
          <a:rect l="0" t="0" r="0" b="0"/>
          <a:pathLst>
            <a:path>
              <a:moveTo>
                <a:pt x="0" y="0"/>
              </a:moveTo>
              <a:lnTo>
                <a:pt x="0" y="217395"/>
              </a:lnTo>
              <a:lnTo>
                <a:pt x="2597356" y="217395"/>
              </a:lnTo>
              <a:lnTo>
                <a:pt x="2597356" y="434790"/>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90244414-2779-4A79-9AF4-A508D6E43117}">
      <dsp:nvSpPr>
        <dsp:cNvPr id="0" name=""/>
        <dsp:cNvSpPr/>
      </dsp:nvSpPr>
      <dsp:spPr>
        <a:xfrm>
          <a:off x="5236136" y="2506754"/>
          <a:ext cx="310564" cy="2422405"/>
        </a:xfrm>
        <a:custGeom>
          <a:avLst/>
          <a:gdLst/>
          <a:ahLst/>
          <a:cxnLst/>
          <a:rect l="0" t="0" r="0" b="0"/>
          <a:pathLst>
            <a:path>
              <a:moveTo>
                <a:pt x="0" y="0"/>
              </a:moveTo>
              <a:lnTo>
                <a:pt x="0" y="2422405"/>
              </a:lnTo>
              <a:lnTo>
                <a:pt x="310564" y="2422405"/>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5DEC3423-237B-4056-855E-D1F853BEC4A8}">
      <dsp:nvSpPr>
        <dsp:cNvPr id="0" name=""/>
        <dsp:cNvSpPr/>
      </dsp:nvSpPr>
      <dsp:spPr>
        <a:xfrm>
          <a:off x="5236136" y="2506754"/>
          <a:ext cx="310564" cy="952398"/>
        </a:xfrm>
        <a:custGeom>
          <a:avLst/>
          <a:gdLst/>
          <a:ahLst/>
          <a:cxnLst/>
          <a:rect l="0" t="0" r="0" b="0"/>
          <a:pathLst>
            <a:path>
              <a:moveTo>
                <a:pt x="0" y="0"/>
              </a:moveTo>
              <a:lnTo>
                <a:pt x="0" y="952398"/>
              </a:lnTo>
              <a:lnTo>
                <a:pt x="310564" y="952398"/>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07047880-71A3-4200-8E5C-53A1C5AEABEE}">
      <dsp:nvSpPr>
        <dsp:cNvPr id="0" name=""/>
        <dsp:cNvSpPr/>
      </dsp:nvSpPr>
      <dsp:spPr>
        <a:xfrm>
          <a:off x="5972175" y="1036748"/>
          <a:ext cx="92134" cy="434790"/>
        </a:xfrm>
        <a:custGeom>
          <a:avLst/>
          <a:gdLst/>
          <a:ahLst/>
          <a:cxnLst/>
          <a:rect l="0" t="0" r="0" b="0"/>
          <a:pathLst>
            <a:path>
              <a:moveTo>
                <a:pt x="0" y="0"/>
              </a:moveTo>
              <a:lnTo>
                <a:pt x="0" y="217395"/>
              </a:lnTo>
              <a:lnTo>
                <a:pt x="92134" y="217395"/>
              </a:lnTo>
              <a:lnTo>
                <a:pt x="92134" y="434790"/>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70231745-25FE-42FE-8D64-EA54D93B3BFC}">
      <dsp:nvSpPr>
        <dsp:cNvPr id="0" name=""/>
        <dsp:cNvSpPr/>
      </dsp:nvSpPr>
      <dsp:spPr>
        <a:xfrm>
          <a:off x="3466952" y="1036748"/>
          <a:ext cx="2505222" cy="434790"/>
        </a:xfrm>
        <a:custGeom>
          <a:avLst/>
          <a:gdLst/>
          <a:ahLst/>
          <a:cxnLst/>
          <a:rect l="0" t="0" r="0" b="0"/>
          <a:pathLst>
            <a:path>
              <a:moveTo>
                <a:pt x="2505222" y="0"/>
              </a:moveTo>
              <a:lnTo>
                <a:pt x="2505222" y="217395"/>
              </a:lnTo>
              <a:lnTo>
                <a:pt x="0" y="217395"/>
              </a:lnTo>
              <a:lnTo>
                <a:pt x="0" y="434790"/>
              </a:lnTo>
            </a:path>
          </a:pathLst>
        </a:custGeom>
        <a:noFill/>
        <a:ln w="25400" cap="flat" cmpd="sng" algn="ctr">
          <a:solidFill>
            <a:srgbClr val="00859B"/>
          </a:solidFill>
          <a:prstDash val="solid"/>
        </a:ln>
        <a:effectLst/>
      </dsp:spPr>
      <dsp:style>
        <a:lnRef idx="2">
          <a:scrgbClr r="0" g="0" b="0"/>
        </a:lnRef>
        <a:fillRef idx="0">
          <a:scrgbClr r="0" g="0" b="0"/>
        </a:fillRef>
        <a:effectRef idx="0">
          <a:scrgbClr r="0" g="0" b="0"/>
        </a:effectRef>
        <a:fontRef idx="minor"/>
      </dsp:style>
    </dsp:sp>
    <dsp:sp modelId="{3D9F9F1B-E994-4C54-B201-330DA1EC1A61}">
      <dsp:nvSpPr>
        <dsp:cNvPr id="0" name=""/>
        <dsp:cNvSpPr/>
      </dsp:nvSpPr>
      <dsp:spPr>
        <a:xfrm>
          <a:off x="4936959" y="1532"/>
          <a:ext cx="2070431" cy="1035215"/>
        </a:xfrm>
        <a:prstGeom prst="rect">
          <a:avLst/>
        </a:prstGeom>
        <a:solidFill>
          <a:schemeClr val="lt1">
            <a:hueOff val="0"/>
            <a:satOff val="0"/>
            <a:lumOff val="0"/>
            <a:alphaOff val="0"/>
          </a:schemeClr>
        </a:solidFill>
        <a:ln w="38100" cap="flat" cmpd="sng" algn="ctr">
          <a:solidFill>
            <a:srgbClr val="00859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v-LV" sz="1800" b="1" kern="1200">
              <a:latin typeface="Verdana" panose="020B0604030504040204" pitchFamily="34" charset="0"/>
              <a:ea typeface="Verdana" panose="020B0604030504040204" pitchFamily="34" charset="0"/>
              <a:cs typeface="Verdana" panose="020B0604030504040204" pitchFamily="34" charset="0"/>
            </a:rPr>
            <a:t>Pienākumi</a:t>
          </a:r>
        </a:p>
      </dsp:txBody>
      <dsp:txXfrm>
        <a:off x="4936959" y="1532"/>
        <a:ext cx="2070431" cy="1035215"/>
      </dsp:txXfrm>
    </dsp:sp>
    <dsp:sp modelId="{6ED2BCB2-4369-4BB0-9ED0-B3F514A958DF}">
      <dsp:nvSpPr>
        <dsp:cNvPr id="0" name=""/>
        <dsp:cNvSpPr/>
      </dsp:nvSpPr>
      <dsp:spPr>
        <a:xfrm>
          <a:off x="2339602" y="1471538"/>
          <a:ext cx="2254700" cy="1035215"/>
        </a:xfrm>
        <a:prstGeom prst="rect">
          <a:avLst/>
        </a:prstGeom>
        <a:solidFill>
          <a:schemeClr val="lt1">
            <a:hueOff val="0"/>
            <a:satOff val="0"/>
            <a:lumOff val="0"/>
            <a:alphaOff val="0"/>
          </a:schemeClr>
        </a:solidFill>
        <a:ln w="38100" cap="flat" cmpd="sng" algn="ctr">
          <a:solidFill>
            <a:srgbClr val="00859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a:latin typeface="Verdana" panose="020B0604030504040204" pitchFamily="34" charset="0"/>
              <a:ea typeface="Verdana" panose="020B0604030504040204" pitchFamily="34" charset="0"/>
              <a:cs typeface="Verdana" panose="020B0604030504040204" pitchFamily="34" charset="0"/>
            </a:rPr>
            <a:t>biodegvielu (tostarp moderno biodegvielu) piejaukums</a:t>
          </a:r>
        </a:p>
      </dsp:txBody>
      <dsp:txXfrm>
        <a:off x="2339602" y="1471538"/>
        <a:ext cx="2254700" cy="1035215"/>
      </dsp:txXfrm>
    </dsp:sp>
    <dsp:sp modelId="{E9A453F8-3350-45DE-B512-E8224EDD100B}">
      <dsp:nvSpPr>
        <dsp:cNvPr id="0" name=""/>
        <dsp:cNvSpPr/>
      </dsp:nvSpPr>
      <dsp:spPr>
        <a:xfrm>
          <a:off x="5029093" y="1471538"/>
          <a:ext cx="2070431" cy="1035215"/>
        </a:xfrm>
        <a:prstGeom prst="rect">
          <a:avLst/>
        </a:prstGeom>
        <a:solidFill>
          <a:schemeClr val="lt1">
            <a:hueOff val="0"/>
            <a:satOff val="0"/>
            <a:lumOff val="0"/>
            <a:alphaOff val="0"/>
          </a:schemeClr>
        </a:solidFill>
        <a:ln w="38100" cap="flat" cmpd="sng" algn="ctr">
          <a:solidFill>
            <a:srgbClr val="00859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err="1">
              <a:latin typeface="Verdana" panose="020B0604030504040204" pitchFamily="34" charset="0"/>
              <a:ea typeface="Verdana" panose="020B0604030504040204" pitchFamily="34" charset="0"/>
              <a:cs typeface="Verdana" panose="020B0604030504040204" pitchFamily="34" charset="0"/>
            </a:rPr>
            <a:t>biometāna</a:t>
          </a:r>
          <a:r>
            <a:rPr lang="lv-LV" sz="1400" b="1" kern="1200">
              <a:latin typeface="Verdana" panose="020B0604030504040204" pitchFamily="34" charset="0"/>
              <a:ea typeface="Verdana" panose="020B0604030504040204" pitchFamily="34" charset="0"/>
              <a:cs typeface="Verdana" panose="020B0604030504040204" pitchFamily="34" charset="0"/>
            </a:rPr>
            <a:t> ieguve biogāzes stacijās</a:t>
          </a:r>
        </a:p>
      </dsp:txBody>
      <dsp:txXfrm>
        <a:off x="5029093" y="1471538"/>
        <a:ext cx="2070431" cy="1035215"/>
      </dsp:txXfrm>
    </dsp:sp>
    <dsp:sp modelId="{4C471FAA-0541-41A8-9CCD-EED6DB804D73}">
      <dsp:nvSpPr>
        <dsp:cNvPr id="0" name=""/>
        <dsp:cNvSpPr/>
      </dsp:nvSpPr>
      <dsp:spPr>
        <a:xfrm>
          <a:off x="5546701" y="2941545"/>
          <a:ext cx="2070431" cy="1035215"/>
        </a:xfrm>
        <a:prstGeom prst="rect">
          <a:avLst/>
        </a:prstGeom>
        <a:solidFill>
          <a:schemeClr val="lt1">
            <a:hueOff val="0"/>
            <a:satOff val="0"/>
            <a:lumOff val="0"/>
            <a:alphaOff val="0"/>
          </a:schemeClr>
        </a:solidFill>
        <a:ln w="38100" cap="flat" cmpd="sng" algn="ctr">
          <a:solidFill>
            <a:srgbClr val="00859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err="1">
              <a:latin typeface="Verdana" panose="020B0604030504040204" pitchFamily="34" charset="0"/>
              <a:ea typeface="Verdana" panose="020B0604030504040204" pitchFamily="34" charset="0"/>
              <a:cs typeface="Verdana" panose="020B0604030504040204" pitchFamily="34" charset="0"/>
            </a:rPr>
            <a:t>biometāna</a:t>
          </a:r>
          <a:r>
            <a:rPr lang="lv-LV" sz="1400" kern="1200">
              <a:latin typeface="Verdana" panose="020B0604030504040204" pitchFamily="34" charset="0"/>
              <a:ea typeface="Verdana" panose="020B0604030504040204" pitchFamily="34" charset="0"/>
              <a:cs typeface="Verdana" panose="020B0604030504040204" pitchFamily="34" charset="0"/>
            </a:rPr>
            <a:t> izmantošana transportā</a:t>
          </a:r>
        </a:p>
      </dsp:txBody>
      <dsp:txXfrm>
        <a:off x="5546701" y="2941545"/>
        <a:ext cx="2070431" cy="1035215"/>
      </dsp:txXfrm>
    </dsp:sp>
    <dsp:sp modelId="{E2D35CEB-FE74-4244-95FE-79963DEC02E9}">
      <dsp:nvSpPr>
        <dsp:cNvPr id="0" name=""/>
        <dsp:cNvSpPr/>
      </dsp:nvSpPr>
      <dsp:spPr>
        <a:xfrm>
          <a:off x="5546701" y="4411551"/>
          <a:ext cx="2070431" cy="1035215"/>
        </a:xfrm>
        <a:prstGeom prst="rect">
          <a:avLst/>
        </a:prstGeom>
        <a:solidFill>
          <a:schemeClr val="lt1">
            <a:hueOff val="0"/>
            <a:satOff val="0"/>
            <a:lumOff val="0"/>
            <a:alphaOff val="0"/>
          </a:schemeClr>
        </a:solidFill>
        <a:ln w="38100" cap="flat" cmpd="sng" algn="ctr">
          <a:solidFill>
            <a:srgbClr val="00859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kern="1200">
              <a:latin typeface="Verdana" panose="020B0604030504040204" pitchFamily="34" charset="0"/>
              <a:ea typeface="Verdana" panose="020B0604030504040204" pitchFamily="34" charset="0"/>
              <a:cs typeface="Verdana" panose="020B0604030504040204" pitchFamily="34" charset="0"/>
            </a:rPr>
            <a:t> </a:t>
          </a:r>
          <a:r>
            <a:rPr lang="lv-LV" sz="1400" kern="1200" err="1">
              <a:latin typeface="Verdana" panose="020B0604030504040204" pitchFamily="34" charset="0"/>
              <a:ea typeface="Verdana" panose="020B0604030504040204" pitchFamily="34" charset="0"/>
              <a:cs typeface="Verdana" panose="020B0604030504040204" pitchFamily="34" charset="0"/>
            </a:rPr>
            <a:t>biometāna</a:t>
          </a:r>
          <a:r>
            <a:rPr lang="lv-LV" sz="1400" kern="1200">
              <a:latin typeface="Verdana" panose="020B0604030504040204" pitchFamily="34" charset="0"/>
              <a:ea typeface="Verdana" panose="020B0604030504040204" pitchFamily="34" charset="0"/>
              <a:cs typeface="Verdana" panose="020B0604030504040204" pitchFamily="34" charset="0"/>
            </a:rPr>
            <a:t> izmantošana elektroenerģijā un siltumapgādē</a:t>
          </a:r>
        </a:p>
      </dsp:txBody>
      <dsp:txXfrm>
        <a:off x="5546701" y="4411551"/>
        <a:ext cx="2070431" cy="1035215"/>
      </dsp:txXfrm>
    </dsp:sp>
    <dsp:sp modelId="{ECDD501A-5F40-4D10-AC09-4E2A77E33383}">
      <dsp:nvSpPr>
        <dsp:cNvPr id="0" name=""/>
        <dsp:cNvSpPr/>
      </dsp:nvSpPr>
      <dsp:spPr>
        <a:xfrm>
          <a:off x="7534315" y="1471538"/>
          <a:ext cx="2070431" cy="1035215"/>
        </a:xfrm>
        <a:prstGeom prst="rect">
          <a:avLst/>
        </a:prstGeom>
        <a:solidFill>
          <a:schemeClr val="lt1">
            <a:hueOff val="0"/>
            <a:satOff val="0"/>
            <a:lumOff val="0"/>
            <a:alphaOff val="0"/>
          </a:schemeClr>
        </a:solidFill>
        <a:ln w="38100" cap="flat" cmpd="sng" algn="ctr">
          <a:solidFill>
            <a:srgbClr val="00859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lv-LV" sz="1400" b="1" kern="1200">
              <a:latin typeface="Verdana" panose="020B0604030504040204" pitchFamily="34" charset="0"/>
              <a:ea typeface="Verdana" panose="020B0604030504040204" pitchFamily="34" charset="0"/>
              <a:cs typeface="Verdana" panose="020B0604030504040204" pitchFamily="34" charset="0"/>
            </a:rPr>
            <a:t>energoefektivitātes pienākumu shēmas paplašināšana</a:t>
          </a:r>
        </a:p>
      </dsp:txBody>
      <dsp:txXfrm>
        <a:off x="7534315" y="1471538"/>
        <a:ext cx="2070431" cy="1035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E4A10-A74A-46CE-B775-2956C4021B2C}">
      <dsp:nvSpPr>
        <dsp:cNvPr id="0" name=""/>
        <dsp:cNvSpPr/>
      </dsp:nvSpPr>
      <dsp:spPr>
        <a:xfrm>
          <a:off x="3624044" y="1987709"/>
          <a:ext cx="2965577" cy="2677455"/>
        </a:xfrm>
        <a:prstGeom prst="ellipse">
          <a:avLst/>
        </a:prstGeom>
        <a:solidFill>
          <a:schemeClr val="accent5">
            <a:lumMod val="75000"/>
          </a:schemeClr>
        </a:solidFill>
        <a:ln>
          <a:solidFill>
            <a:srgbClr val="31859C"/>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v-LV" sz="2400" b="1" kern="1200">
              <a:latin typeface="Verdana" panose="020B0604030504040204" pitchFamily="34" charset="0"/>
              <a:ea typeface="Verdana" panose="020B0604030504040204" pitchFamily="34" charset="0"/>
              <a:cs typeface="Verdana" panose="020B0604030504040204" pitchFamily="34" charset="0"/>
            </a:rPr>
            <a:t>Enerģētikas savienība</a:t>
          </a:r>
        </a:p>
      </dsp:txBody>
      <dsp:txXfrm>
        <a:off x="4058343" y="2379813"/>
        <a:ext cx="2096979" cy="1893247"/>
      </dsp:txXfrm>
    </dsp:sp>
    <dsp:sp modelId="{9274C468-07AE-4ECC-8C84-5F7F9B1870D1}">
      <dsp:nvSpPr>
        <dsp:cNvPr id="0" name=""/>
        <dsp:cNvSpPr/>
      </dsp:nvSpPr>
      <dsp:spPr>
        <a:xfrm rot="10800000">
          <a:off x="1188718" y="2904239"/>
          <a:ext cx="2328148" cy="603297"/>
        </a:xfrm>
        <a:prstGeom prst="leftArrow">
          <a:avLst>
            <a:gd name="adj1" fmla="val 60000"/>
            <a:gd name="adj2" fmla="val 50000"/>
          </a:avLst>
        </a:prstGeom>
        <a:solidFill>
          <a:schemeClr val="accent5">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9AEEF4B-0FFA-4174-A609-D4020C55E36A}">
      <dsp:nvSpPr>
        <dsp:cNvPr id="0" name=""/>
        <dsp:cNvSpPr/>
      </dsp:nvSpPr>
      <dsp:spPr>
        <a:xfrm>
          <a:off x="2" y="2589975"/>
          <a:ext cx="2327280" cy="1165602"/>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lv-LV" sz="2000" b="1" kern="1200">
              <a:latin typeface="Verdana" panose="020B0604030504040204" pitchFamily="34" charset="0"/>
              <a:ea typeface="Verdana" panose="020B0604030504040204" pitchFamily="34" charset="0"/>
              <a:cs typeface="Verdana" panose="020B0604030504040204" pitchFamily="34" charset="0"/>
            </a:rPr>
            <a:t>Konkurētspēja</a:t>
          </a:r>
        </a:p>
      </dsp:txBody>
      <dsp:txXfrm>
        <a:off x="34141" y="2624114"/>
        <a:ext cx="2259002" cy="1097324"/>
      </dsp:txXfrm>
    </dsp:sp>
    <dsp:sp modelId="{B28165FE-5402-4411-88C8-349DFA6BE99A}">
      <dsp:nvSpPr>
        <dsp:cNvPr id="0" name=""/>
        <dsp:cNvSpPr/>
      </dsp:nvSpPr>
      <dsp:spPr>
        <a:xfrm rot="12922128">
          <a:off x="2161688" y="1595411"/>
          <a:ext cx="1862990" cy="603297"/>
        </a:xfrm>
        <a:prstGeom prst="leftArrow">
          <a:avLst>
            <a:gd name="adj1" fmla="val 60000"/>
            <a:gd name="adj2" fmla="val 50000"/>
          </a:avLst>
        </a:prstGeom>
        <a:solidFill>
          <a:schemeClr val="accent3">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D4363D3-DF6A-4B64-80CC-CFB0FC8F6A1F}">
      <dsp:nvSpPr>
        <dsp:cNvPr id="0" name=""/>
        <dsp:cNvSpPr/>
      </dsp:nvSpPr>
      <dsp:spPr>
        <a:xfrm>
          <a:off x="1164310" y="786891"/>
          <a:ext cx="2338582" cy="1141969"/>
        </a:xfrm>
        <a:prstGeom prst="roundRect">
          <a:avLst>
            <a:gd name="adj" fmla="val 10000"/>
          </a:avLst>
        </a:prstGeom>
        <a:solidFill>
          <a:srgbClr val="4BACC6">
            <a:lumMod val="7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a:solidFill>
                <a:prstClr val="white"/>
              </a:solidFill>
              <a:latin typeface="Verdana" panose="020B0604030504040204" pitchFamily="34" charset="0"/>
              <a:ea typeface="Verdana" panose="020B0604030504040204" pitchFamily="34" charset="0"/>
              <a:cs typeface="Verdana" panose="020B0604030504040204" pitchFamily="34" charset="0"/>
            </a:rPr>
            <a:t>Ilgtspēja</a:t>
          </a:r>
        </a:p>
      </dsp:txBody>
      <dsp:txXfrm>
        <a:off x="1197757" y="820338"/>
        <a:ext cx="2271688" cy="1075075"/>
      </dsp:txXfrm>
    </dsp:sp>
    <dsp:sp modelId="{2F394500-86A9-4FFA-BB9B-D02E308757E5}">
      <dsp:nvSpPr>
        <dsp:cNvPr id="0" name=""/>
        <dsp:cNvSpPr/>
      </dsp:nvSpPr>
      <dsp:spPr>
        <a:xfrm rot="16200000">
          <a:off x="4777656" y="1109572"/>
          <a:ext cx="1177714" cy="603297"/>
        </a:xfrm>
        <a:prstGeom prst="leftArrow">
          <a:avLst>
            <a:gd name="adj1" fmla="val 60000"/>
            <a:gd name="adj2" fmla="val 50000"/>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012791E-01DC-4317-BEA0-5ABEA8C33C0A}">
      <dsp:nvSpPr>
        <dsp:cNvPr id="0" name=""/>
        <dsp:cNvSpPr/>
      </dsp:nvSpPr>
      <dsp:spPr>
        <a:xfrm>
          <a:off x="4240864" y="204490"/>
          <a:ext cx="2380270" cy="1110807"/>
        </a:xfrm>
        <a:prstGeom prst="roundRect">
          <a:avLst>
            <a:gd name="adj" fmla="val 10000"/>
          </a:avLst>
        </a:prstGeom>
        <a:solidFill>
          <a:srgbClr val="4BACC6">
            <a:lumMod val="7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a:solidFill>
                <a:prstClr val="white"/>
              </a:solidFill>
              <a:latin typeface="Verdana" panose="020B0604030504040204" pitchFamily="34" charset="0"/>
              <a:ea typeface="Verdana" panose="020B0604030504040204" pitchFamily="34" charset="0"/>
              <a:cs typeface="Verdana" panose="020B0604030504040204" pitchFamily="34" charset="0"/>
            </a:rPr>
            <a:t>Enerģijas piegādes drošība</a:t>
          </a:r>
        </a:p>
      </dsp:txBody>
      <dsp:txXfrm>
        <a:off x="4273398" y="237024"/>
        <a:ext cx="2315202" cy="10457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72787-171A-4CC6-9D04-30D694F4E25E}">
      <dsp:nvSpPr>
        <dsp:cNvPr id="0" name=""/>
        <dsp:cNvSpPr/>
      </dsp:nvSpPr>
      <dsp:spPr>
        <a:xfrm>
          <a:off x="3069336" y="-202835"/>
          <a:ext cx="5443037" cy="4967317"/>
        </a:xfrm>
        <a:prstGeom prst="circularArrow">
          <a:avLst>
            <a:gd name="adj1" fmla="val 5544"/>
            <a:gd name="adj2" fmla="val 330680"/>
            <a:gd name="adj3" fmla="val 13240615"/>
            <a:gd name="adj4" fmla="val 17721086"/>
            <a:gd name="adj5" fmla="val 5757"/>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61DDBDE-1FA4-4333-8039-60F122E14A1B}">
      <dsp:nvSpPr>
        <dsp:cNvPr id="0" name=""/>
        <dsp:cNvSpPr/>
      </dsp:nvSpPr>
      <dsp:spPr>
        <a:xfrm>
          <a:off x="4371278" y="1849"/>
          <a:ext cx="2839153" cy="118869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a:latin typeface="Verdana" panose="020B0604030504040204" pitchFamily="34" charset="0"/>
              <a:ea typeface="Verdana" panose="020B0604030504040204" pitchFamily="34" charset="0"/>
              <a:cs typeface="Verdana" panose="020B0604030504040204" pitchFamily="34" charset="0"/>
            </a:rPr>
            <a:t>Dekarbonizācija</a:t>
          </a:r>
          <a:endParaRPr lang="lv-LV" sz="2000" b="1" kern="1200"/>
        </a:p>
      </dsp:txBody>
      <dsp:txXfrm>
        <a:off x="4429305" y="59876"/>
        <a:ext cx="2723099" cy="1072642"/>
      </dsp:txXfrm>
    </dsp:sp>
    <dsp:sp modelId="{4812643B-A845-45A7-AF5E-D2871A87ADA8}">
      <dsp:nvSpPr>
        <dsp:cNvPr id="0" name=""/>
        <dsp:cNvSpPr/>
      </dsp:nvSpPr>
      <dsp:spPr>
        <a:xfrm>
          <a:off x="6351307" y="1465530"/>
          <a:ext cx="2908263" cy="1188696"/>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a:latin typeface="Verdana" panose="020B0604030504040204" pitchFamily="34" charset="0"/>
              <a:ea typeface="Verdana" panose="020B0604030504040204" pitchFamily="34" charset="0"/>
              <a:cs typeface="Verdana" panose="020B0604030504040204" pitchFamily="34" charset="0"/>
            </a:rPr>
            <a:t>Energoefektivitāte</a:t>
          </a:r>
          <a:endParaRPr lang="lv-LV" sz="1800" b="1" kern="1200"/>
        </a:p>
      </dsp:txBody>
      <dsp:txXfrm>
        <a:off x="6409334" y="1523557"/>
        <a:ext cx="2792209" cy="1072642"/>
      </dsp:txXfrm>
    </dsp:sp>
    <dsp:sp modelId="{F5984A86-FC98-4249-BF80-FAF6539E05FB}">
      <dsp:nvSpPr>
        <dsp:cNvPr id="0" name=""/>
        <dsp:cNvSpPr/>
      </dsp:nvSpPr>
      <dsp:spPr>
        <a:xfrm>
          <a:off x="5847240" y="3833815"/>
          <a:ext cx="2377392" cy="1188696"/>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a:latin typeface="Verdana" panose="020B0604030504040204" pitchFamily="34" charset="0"/>
              <a:ea typeface="Verdana" panose="020B0604030504040204" pitchFamily="34" charset="0"/>
              <a:cs typeface="Verdana" panose="020B0604030504040204" pitchFamily="34" charset="0"/>
            </a:rPr>
            <a:t>Enerģētiskā drošība</a:t>
          </a:r>
          <a:endParaRPr lang="lv-LV" sz="2000" b="1" kern="1200"/>
        </a:p>
      </dsp:txBody>
      <dsp:txXfrm>
        <a:off x="5905267" y="3891842"/>
        <a:ext cx="2261338" cy="1072642"/>
      </dsp:txXfrm>
    </dsp:sp>
    <dsp:sp modelId="{6440930A-BB56-433C-A76F-280E4C398FE4}">
      <dsp:nvSpPr>
        <dsp:cNvPr id="0" name=""/>
        <dsp:cNvSpPr/>
      </dsp:nvSpPr>
      <dsp:spPr>
        <a:xfrm>
          <a:off x="3357077" y="3833815"/>
          <a:ext cx="2377392" cy="1188696"/>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a:latin typeface="Verdana" panose="020B0604030504040204" pitchFamily="34" charset="0"/>
              <a:ea typeface="Verdana" panose="020B0604030504040204" pitchFamily="34" charset="0"/>
              <a:cs typeface="Verdana" panose="020B0604030504040204" pitchFamily="34" charset="0"/>
            </a:rPr>
            <a:t>Iekšējais enerģijas tirgus</a:t>
          </a:r>
        </a:p>
      </dsp:txBody>
      <dsp:txXfrm>
        <a:off x="3415104" y="3891842"/>
        <a:ext cx="2261338" cy="1072642"/>
      </dsp:txXfrm>
    </dsp:sp>
    <dsp:sp modelId="{8945078B-E9AC-4A46-9FD1-9E14ED1B8F44}">
      <dsp:nvSpPr>
        <dsp:cNvPr id="0" name=""/>
        <dsp:cNvSpPr/>
      </dsp:nvSpPr>
      <dsp:spPr>
        <a:xfrm>
          <a:off x="2305509" y="1465530"/>
          <a:ext cx="2941523" cy="1188696"/>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a:latin typeface="Verdana" panose="020B0604030504040204" pitchFamily="34" charset="0"/>
              <a:ea typeface="Verdana" panose="020B0604030504040204" pitchFamily="34" charset="0"/>
              <a:cs typeface="Verdana" panose="020B0604030504040204" pitchFamily="34" charset="0"/>
            </a:rPr>
            <a:t>Pētniecība, inovācijas, konkurētspēja</a:t>
          </a:r>
        </a:p>
      </dsp:txBody>
      <dsp:txXfrm>
        <a:off x="2363536" y="1523557"/>
        <a:ext cx="2825469" cy="10726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E91A5-856E-4F10-B980-8FBEC09F936C}">
      <dsp:nvSpPr>
        <dsp:cNvPr id="0" name=""/>
        <dsp:cNvSpPr/>
      </dsp:nvSpPr>
      <dsp:spPr>
        <a:xfrm>
          <a:off x="3615212" y="2760497"/>
          <a:ext cx="2732074" cy="2796337"/>
        </a:xfrm>
        <a:prstGeom prst="ellipse">
          <a:avLst/>
        </a:prstGeom>
        <a:solidFill>
          <a:srgbClr val="00808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lv-LV" sz="4400" b="1" kern="1200">
              <a:latin typeface="Verdana" panose="020B0604030504040204" pitchFamily="34" charset="0"/>
              <a:ea typeface="Verdana" panose="020B0604030504040204" pitchFamily="34" charset="0"/>
              <a:cs typeface="Verdana" panose="020B0604030504040204" pitchFamily="34" charset="0"/>
            </a:rPr>
            <a:t>NEKP </a:t>
          </a:r>
          <a:r>
            <a:rPr lang="lv-LV" sz="4000" b="1" kern="1200">
              <a:latin typeface="Verdana" panose="020B0604030504040204" pitchFamily="34" charset="0"/>
              <a:ea typeface="Verdana" panose="020B0604030504040204" pitchFamily="34" charset="0"/>
              <a:cs typeface="Verdana" panose="020B0604030504040204" pitchFamily="34" charset="0"/>
            </a:rPr>
            <a:t>2030</a:t>
          </a:r>
          <a:endParaRPr lang="lv-LV" sz="4400" b="1" kern="1200">
            <a:latin typeface="Verdana" panose="020B0604030504040204" pitchFamily="34" charset="0"/>
            <a:ea typeface="Verdana" panose="020B0604030504040204" pitchFamily="34" charset="0"/>
            <a:cs typeface="Verdana" panose="020B0604030504040204" pitchFamily="34" charset="0"/>
          </a:endParaRPr>
        </a:p>
      </dsp:txBody>
      <dsp:txXfrm>
        <a:off x="4015315" y="3170011"/>
        <a:ext cx="1931868" cy="1977309"/>
      </dsp:txXfrm>
    </dsp:sp>
    <dsp:sp modelId="{85420576-0B2D-424E-817F-58884ABAC0A4}">
      <dsp:nvSpPr>
        <dsp:cNvPr id="0" name=""/>
        <dsp:cNvSpPr/>
      </dsp:nvSpPr>
      <dsp:spPr>
        <a:xfrm rot="10800000">
          <a:off x="1297921" y="4067831"/>
          <a:ext cx="2189839" cy="181667"/>
        </a:xfrm>
        <a:prstGeom prst="leftArrow">
          <a:avLst>
            <a:gd name="adj1" fmla="val 60000"/>
            <a:gd name="adj2" fmla="val 50000"/>
          </a:avLst>
        </a:prstGeom>
        <a:solidFill>
          <a:schemeClr val="accent5">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B666B2D-2BA8-432B-8B07-0ED37FD37871}">
      <dsp:nvSpPr>
        <dsp:cNvPr id="0" name=""/>
        <dsp:cNvSpPr/>
      </dsp:nvSpPr>
      <dsp:spPr>
        <a:xfrm>
          <a:off x="523937" y="3539478"/>
          <a:ext cx="1547967" cy="1238374"/>
        </a:xfrm>
        <a:prstGeom prst="roundRect">
          <a:avLst>
            <a:gd name="adj" fmla="val 10000"/>
          </a:avLst>
        </a:prstGeom>
        <a:solidFill>
          <a:srgbClr val="228B9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lv-LV" sz="1600" b="1" kern="1200">
              <a:latin typeface="Verdana" panose="020B0604030504040204" pitchFamily="34" charset="0"/>
              <a:ea typeface="Verdana" panose="020B0604030504040204" pitchFamily="34" charset="0"/>
              <a:cs typeface="Verdana" panose="020B0604030504040204" pitchFamily="34" charset="0"/>
            </a:rPr>
            <a:t>Pašreizējais stāvoklis</a:t>
          </a:r>
        </a:p>
      </dsp:txBody>
      <dsp:txXfrm>
        <a:off x="560208" y="3575749"/>
        <a:ext cx="1475425" cy="1165832"/>
      </dsp:txXfrm>
    </dsp:sp>
    <dsp:sp modelId="{062FEC67-6C4E-483D-8B86-048C99D784AF}">
      <dsp:nvSpPr>
        <dsp:cNvPr id="0" name=""/>
        <dsp:cNvSpPr/>
      </dsp:nvSpPr>
      <dsp:spPr>
        <a:xfrm rot="12600000">
          <a:off x="1645197" y="2771779"/>
          <a:ext cx="2182445" cy="181667"/>
        </a:xfrm>
        <a:prstGeom prst="leftArrow">
          <a:avLst>
            <a:gd name="adj1" fmla="val 60000"/>
            <a:gd name="adj2" fmla="val 50000"/>
          </a:avLst>
        </a:prstGeom>
        <a:solidFill>
          <a:schemeClr val="accent5">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FCE2006-6F7B-480A-9F4E-22DC5070BAE0}">
      <dsp:nvSpPr>
        <dsp:cNvPr id="0" name=""/>
        <dsp:cNvSpPr/>
      </dsp:nvSpPr>
      <dsp:spPr>
        <a:xfrm>
          <a:off x="1017410" y="1697814"/>
          <a:ext cx="1547967" cy="1238374"/>
        </a:xfrm>
        <a:prstGeom prst="roundRect">
          <a:avLst>
            <a:gd name="adj" fmla="val 10000"/>
          </a:avLst>
        </a:prstGeom>
        <a:solidFill>
          <a:srgbClr val="228B9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lv-LV" sz="1600" b="1" kern="1200">
              <a:latin typeface="Verdana" panose="020B0604030504040204" pitchFamily="34" charset="0"/>
              <a:ea typeface="Verdana" panose="020B0604030504040204" pitchFamily="34" charset="0"/>
              <a:cs typeface="Verdana" panose="020B0604030504040204" pitchFamily="34" charset="0"/>
            </a:rPr>
            <a:t>Reģionālā sadarbība</a:t>
          </a:r>
        </a:p>
      </dsp:txBody>
      <dsp:txXfrm>
        <a:off x="1053681" y="1734085"/>
        <a:ext cx="1475425" cy="1165832"/>
      </dsp:txXfrm>
    </dsp:sp>
    <dsp:sp modelId="{81DEF1FC-59E4-491C-A331-1FBDC19B864E}">
      <dsp:nvSpPr>
        <dsp:cNvPr id="0" name=""/>
        <dsp:cNvSpPr/>
      </dsp:nvSpPr>
      <dsp:spPr>
        <a:xfrm rot="14400000">
          <a:off x="2597768" y="1816430"/>
          <a:ext cx="2167267" cy="181667"/>
        </a:xfrm>
        <a:prstGeom prst="leftArrow">
          <a:avLst>
            <a:gd name="adj1" fmla="val 60000"/>
            <a:gd name="adj2" fmla="val 50000"/>
          </a:avLst>
        </a:prstGeom>
        <a:solidFill>
          <a:schemeClr val="accent5">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6B79C70-E9AB-4BE8-A2A4-117DC4A815DC}">
      <dsp:nvSpPr>
        <dsp:cNvPr id="0" name=""/>
        <dsp:cNvSpPr/>
      </dsp:nvSpPr>
      <dsp:spPr>
        <a:xfrm>
          <a:off x="2177508" y="349622"/>
          <a:ext cx="1924154" cy="1238374"/>
        </a:xfrm>
        <a:prstGeom prst="roundRect">
          <a:avLst>
            <a:gd name="adj" fmla="val 10000"/>
          </a:avLst>
        </a:prstGeom>
        <a:solidFill>
          <a:srgbClr val="228B9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lv-LV" sz="1600" b="1" kern="1200">
              <a:latin typeface="Verdana" panose="020B0604030504040204" pitchFamily="34" charset="0"/>
              <a:ea typeface="Verdana" panose="020B0604030504040204" pitchFamily="34" charset="0"/>
              <a:cs typeface="Verdana" panose="020B0604030504040204" pitchFamily="34" charset="0"/>
            </a:rPr>
            <a:t>Konsultācijas ar valsts institūcijām un sabiedrību</a:t>
          </a:r>
        </a:p>
      </dsp:txBody>
      <dsp:txXfrm>
        <a:off x="2213779" y="385893"/>
        <a:ext cx="1851612" cy="1165832"/>
      </dsp:txXfrm>
    </dsp:sp>
    <dsp:sp modelId="{6FFDBA19-3F04-4D44-A71A-ACBC148C9166}">
      <dsp:nvSpPr>
        <dsp:cNvPr id="0" name=""/>
        <dsp:cNvSpPr/>
      </dsp:nvSpPr>
      <dsp:spPr>
        <a:xfrm rot="16200000">
          <a:off x="3901511" y="1464241"/>
          <a:ext cx="2159475" cy="181667"/>
        </a:xfrm>
        <a:prstGeom prst="leftArrow">
          <a:avLst>
            <a:gd name="adj1" fmla="val 60000"/>
            <a:gd name="adj2" fmla="val 50000"/>
          </a:avLst>
        </a:prstGeom>
        <a:solidFill>
          <a:schemeClr val="accent5">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F4DC7B8-32CE-48AF-A927-5EA7844B460F}">
      <dsp:nvSpPr>
        <dsp:cNvPr id="0" name=""/>
        <dsp:cNvSpPr/>
      </dsp:nvSpPr>
      <dsp:spPr>
        <a:xfrm>
          <a:off x="4207265" y="-143849"/>
          <a:ext cx="1547967" cy="1238374"/>
        </a:xfrm>
        <a:prstGeom prst="roundRect">
          <a:avLst>
            <a:gd name="adj" fmla="val 10000"/>
          </a:avLst>
        </a:prstGeom>
        <a:solidFill>
          <a:srgbClr val="228B9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lv-LV" sz="1600" b="1" kern="1200">
              <a:latin typeface="Verdana" panose="020B0604030504040204" pitchFamily="34" charset="0"/>
              <a:ea typeface="Verdana" panose="020B0604030504040204" pitchFamily="34" charset="0"/>
              <a:cs typeface="Verdana" panose="020B0604030504040204" pitchFamily="34" charset="0"/>
            </a:rPr>
            <a:t>Mērķi katrai dimensijai</a:t>
          </a:r>
        </a:p>
      </dsp:txBody>
      <dsp:txXfrm>
        <a:off x="4243536" y="-107578"/>
        <a:ext cx="1475425" cy="1165832"/>
      </dsp:txXfrm>
    </dsp:sp>
    <dsp:sp modelId="{B2A18CD7-2CAB-44D1-AEB3-4BCE9B3DF453}">
      <dsp:nvSpPr>
        <dsp:cNvPr id="0" name=""/>
        <dsp:cNvSpPr/>
      </dsp:nvSpPr>
      <dsp:spPr>
        <a:xfrm rot="18000000">
          <a:off x="5197463" y="1816430"/>
          <a:ext cx="2167267" cy="181667"/>
        </a:xfrm>
        <a:prstGeom prst="leftArrow">
          <a:avLst>
            <a:gd name="adj1" fmla="val 60000"/>
            <a:gd name="adj2" fmla="val 50000"/>
          </a:avLst>
        </a:prstGeom>
        <a:solidFill>
          <a:schemeClr val="accent5">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B66B56-7892-4D31-A7FB-16F6B768A24B}">
      <dsp:nvSpPr>
        <dsp:cNvPr id="0" name=""/>
        <dsp:cNvSpPr/>
      </dsp:nvSpPr>
      <dsp:spPr>
        <a:xfrm>
          <a:off x="5881710" y="349622"/>
          <a:ext cx="1882406" cy="1238374"/>
        </a:xfrm>
        <a:prstGeom prst="roundRect">
          <a:avLst>
            <a:gd name="adj" fmla="val 10000"/>
          </a:avLst>
        </a:prstGeom>
        <a:solidFill>
          <a:srgbClr val="228B9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lv-LV" sz="1600" b="1" kern="1200">
              <a:latin typeface="Verdana" panose="020B0604030504040204" pitchFamily="34" charset="0"/>
              <a:ea typeface="Verdana" panose="020B0604030504040204" pitchFamily="34" charset="0"/>
              <a:cs typeface="Verdana" panose="020B0604030504040204" pitchFamily="34" charset="0"/>
            </a:rPr>
            <a:t>Pasākumi mērķu sasniegšanai</a:t>
          </a:r>
        </a:p>
      </dsp:txBody>
      <dsp:txXfrm>
        <a:off x="5917981" y="385893"/>
        <a:ext cx="1809864" cy="1165832"/>
      </dsp:txXfrm>
    </dsp:sp>
    <dsp:sp modelId="{4730C37C-BB6F-489F-84EF-6E6FC6111593}">
      <dsp:nvSpPr>
        <dsp:cNvPr id="0" name=""/>
        <dsp:cNvSpPr/>
      </dsp:nvSpPr>
      <dsp:spPr>
        <a:xfrm rot="19800000">
          <a:off x="6134856" y="2771779"/>
          <a:ext cx="2182445" cy="181667"/>
        </a:xfrm>
        <a:prstGeom prst="leftArrow">
          <a:avLst>
            <a:gd name="adj1" fmla="val 60000"/>
            <a:gd name="adj2" fmla="val 50000"/>
          </a:avLst>
        </a:prstGeom>
        <a:solidFill>
          <a:schemeClr val="accent5">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6FBE11B-ADBB-4665-AEE9-A9A7DF25AD84}">
      <dsp:nvSpPr>
        <dsp:cNvPr id="0" name=""/>
        <dsp:cNvSpPr/>
      </dsp:nvSpPr>
      <dsp:spPr>
        <a:xfrm>
          <a:off x="7187704" y="1697814"/>
          <a:ext cx="1966801" cy="1238374"/>
        </a:xfrm>
        <a:prstGeom prst="roundRect">
          <a:avLst>
            <a:gd name="adj" fmla="val 10000"/>
          </a:avLst>
        </a:prstGeom>
        <a:solidFill>
          <a:srgbClr val="228B9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lv-LV" sz="1600" b="1" kern="1200">
              <a:latin typeface="Verdana" panose="020B0604030504040204" pitchFamily="34" charset="0"/>
              <a:ea typeface="Verdana" panose="020B0604030504040204" pitchFamily="34" charset="0"/>
              <a:cs typeface="Verdana" panose="020B0604030504040204" pitchFamily="34" charset="0"/>
            </a:rPr>
            <a:t>Finansēšanas instrumenti</a:t>
          </a:r>
        </a:p>
      </dsp:txBody>
      <dsp:txXfrm>
        <a:off x="7223975" y="1734085"/>
        <a:ext cx="1894259" cy="1165832"/>
      </dsp:txXfrm>
    </dsp:sp>
    <dsp:sp modelId="{3C23939A-0660-4377-AD3A-0187BEE3FF4F}">
      <dsp:nvSpPr>
        <dsp:cNvPr id="0" name=""/>
        <dsp:cNvSpPr/>
      </dsp:nvSpPr>
      <dsp:spPr>
        <a:xfrm>
          <a:off x="6474737" y="4067831"/>
          <a:ext cx="2189839" cy="181667"/>
        </a:xfrm>
        <a:prstGeom prst="leftArrow">
          <a:avLst>
            <a:gd name="adj1" fmla="val 60000"/>
            <a:gd name="adj2" fmla="val 50000"/>
          </a:avLst>
        </a:prstGeom>
        <a:solidFill>
          <a:schemeClr val="accent5">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55C17E-71B2-4929-A114-3ACB7CDA5F8C}">
      <dsp:nvSpPr>
        <dsp:cNvPr id="0" name=""/>
        <dsp:cNvSpPr/>
      </dsp:nvSpPr>
      <dsp:spPr>
        <a:xfrm>
          <a:off x="7736238" y="3539478"/>
          <a:ext cx="1856678" cy="1238374"/>
        </a:xfrm>
        <a:prstGeom prst="roundRect">
          <a:avLst>
            <a:gd name="adj" fmla="val 10000"/>
          </a:avLst>
        </a:prstGeom>
        <a:solidFill>
          <a:srgbClr val="228B9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lv-LV" sz="1600" b="1" kern="1200">
              <a:latin typeface="Verdana" panose="020B0604030504040204" pitchFamily="34" charset="0"/>
              <a:ea typeface="Verdana" panose="020B0604030504040204" pitchFamily="34" charset="0"/>
              <a:cs typeface="Verdana" panose="020B0604030504040204" pitchFamily="34" charset="0"/>
            </a:rPr>
            <a:t>Ietekmes novērtējums, uzraudzība</a:t>
          </a:r>
        </a:p>
      </dsp:txBody>
      <dsp:txXfrm>
        <a:off x="7772509" y="3575749"/>
        <a:ext cx="1784136" cy="11658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0B663-552B-4991-BE79-9FC6D1D34BD5}">
      <dsp:nvSpPr>
        <dsp:cNvPr id="0" name=""/>
        <dsp:cNvSpPr/>
      </dsp:nvSpPr>
      <dsp:spPr>
        <a:xfrm>
          <a:off x="8191965" y="945488"/>
          <a:ext cx="1411730" cy="606561"/>
        </a:xfrm>
        <a:custGeom>
          <a:avLst/>
          <a:gdLst/>
          <a:ahLst/>
          <a:cxnLst/>
          <a:rect l="0" t="0" r="0" b="0"/>
          <a:pathLst>
            <a:path>
              <a:moveTo>
                <a:pt x="0" y="0"/>
              </a:moveTo>
              <a:lnTo>
                <a:pt x="0" y="404558"/>
              </a:lnTo>
              <a:lnTo>
                <a:pt x="1411730" y="404558"/>
              </a:lnTo>
              <a:lnTo>
                <a:pt x="1411730" y="60656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35696F-A5AF-4FEB-A7FB-E2D5E87A4587}">
      <dsp:nvSpPr>
        <dsp:cNvPr id="0" name=""/>
        <dsp:cNvSpPr/>
      </dsp:nvSpPr>
      <dsp:spPr>
        <a:xfrm>
          <a:off x="6123456" y="2523327"/>
          <a:ext cx="288921" cy="2281386"/>
        </a:xfrm>
        <a:custGeom>
          <a:avLst/>
          <a:gdLst/>
          <a:ahLst/>
          <a:cxnLst/>
          <a:rect l="0" t="0" r="0" b="0"/>
          <a:pathLst>
            <a:path>
              <a:moveTo>
                <a:pt x="0" y="0"/>
              </a:moveTo>
              <a:lnTo>
                <a:pt x="0" y="2281386"/>
              </a:lnTo>
              <a:lnTo>
                <a:pt x="288921" y="228138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30EE46-FCFB-45FB-8DBA-AFBCFEEA8FF8}">
      <dsp:nvSpPr>
        <dsp:cNvPr id="0" name=""/>
        <dsp:cNvSpPr/>
      </dsp:nvSpPr>
      <dsp:spPr>
        <a:xfrm>
          <a:off x="6123456" y="2523327"/>
          <a:ext cx="291884" cy="1423730"/>
        </a:xfrm>
        <a:custGeom>
          <a:avLst/>
          <a:gdLst/>
          <a:ahLst/>
          <a:cxnLst/>
          <a:rect l="0" t="0" r="0" b="0"/>
          <a:pathLst>
            <a:path>
              <a:moveTo>
                <a:pt x="0" y="0"/>
              </a:moveTo>
              <a:lnTo>
                <a:pt x="0" y="1423730"/>
              </a:lnTo>
              <a:lnTo>
                <a:pt x="291884" y="142373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BF838F-D0B0-4A0F-B2E9-619E479A4B83}">
      <dsp:nvSpPr>
        <dsp:cNvPr id="0" name=""/>
        <dsp:cNvSpPr/>
      </dsp:nvSpPr>
      <dsp:spPr>
        <a:xfrm>
          <a:off x="6123456" y="2523327"/>
          <a:ext cx="294346" cy="663997"/>
        </a:xfrm>
        <a:custGeom>
          <a:avLst/>
          <a:gdLst/>
          <a:ahLst/>
          <a:cxnLst/>
          <a:rect l="0" t="0" r="0" b="0"/>
          <a:pathLst>
            <a:path>
              <a:moveTo>
                <a:pt x="0" y="0"/>
              </a:moveTo>
              <a:lnTo>
                <a:pt x="0" y="663997"/>
              </a:lnTo>
              <a:lnTo>
                <a:pt x="294346" y="6639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B3DEA8-85FF-402A-B218-5D884FB22470}">
      <dsp:nvSpPr>
        <dsp:cNvPr id="0" name=""/>
        <dsp:cNvSpPr/>
      </dsp:nvSpPr>
      <dsp:spPr>
        <a:xfrm>
          <a:off x="6892990" y="945488"/>
          <a:ext cx="1298974" cy="615920"/>
        </a:xfrm>
        <a:custGeom>
          <a:avLst/>
          <a:gdLst/>
          <a:ahLst/>
          <a:cxnLst/>
          <a:rect l="0" t="0" r="0" b="0"/>
          <a:pathLst>
            <a:path>
              <a:moveTo>
                <a:pt x="1298974" y="0"/>
              </a:moveTo>
              <a:lnTo>
                <a:pt x="1298974" y="413918"/>
              </a:lnTo>
              <a:lnTo>
                <a:pt x="0" y="413918"/>
              </a:lnTo>
              <a:lnTo>
                <a:pt x="0" y="6159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033AF5-3893-4DBA-AF8A-621350F6A498}">
      <dsp:nvSpPr>
        <dsp:cNvPr id="0" name=""/>
        <dsp:cNvSpPr/>
      </dsp:nvSpPr>
      <dsp:spPr>
        <a:xfrm>
          <a:off x="2602758" y="976236"/>
          <a:ext cx="1112381" cy="535182"/>
        </a:xfrm>
        <a:custGeom>
          <a:avLst/>
          <a:gdLst/>
          <a:ahLst/>
          <a:cxnLst/>
          <a:rect l="0" t="0" r="0" b="0"/>
          <a:pathLst>
            <a:path>
              <a:moveTo>
                <a:pt x="0" y="0"/>
              </a:moveTo>
              <a:lnTo>
                <a:pt x="0" y="333179"/>
              </a:lnTo>
              <a:lnTo>
                <a:pt x="1112381" y="333179"/>
              </a:lnTo>
              <a:lnTo>
                <a:pt x="1112381" y="53518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EED4F5-3B54-4124-8389-1524805EF564}">
      <dsp:nvSpPr>
        <dsp:cNvPr id="0" name=""/>
        <dsp:cNvSpPr/>
      </dsp:nvSpPr>
      <dsp:spPr>
        <a:xfrm>
          <a:off x="1371060" y="976236"/>
          <a:ext cx="1231697" cy="541867"/>
        </a:xfrm>
        <a:custGeom>
          <a:avLst/>
          <a:gdLst/>
          <a:ahLst/>
          <a:cxnLst/>
          <a:rect l="0" t="0" r="0" b="0"/>
          <a:pathLst>
            <a:path>
              <a:moveTo>
                <a:pt x="1231697" y="0"/>
              </a:moveTo>
              <a:lnTo>
                <a:pt x="1231697" y="339864"/>
              </a:lnTo>
              <a:lnTo>
                <a:pt x="0" y="339864"/>
              </a:lnTo>
              <a:lnTo>
                <a:pt x="0" y="54186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E32112-21A5-43FB-9251-01D6603A3104}">
      <dsp:nvSpPr>
        <dsp:cNvPr id="0" name=""/>
        <dsp:cNvSpPr/>
      </dsp:nvSpPr>
      <dsp:spPr>
        <a:xfrm>
          <a:off x="444790" y="14318"/>
          <a:ext cx="4315934" cy="961918"/>
        </a:xfrm>
        <a:prstGeom prst="roundRect">
          <a:avLst/>
        </a:prstGeom>
        <a:solidFill>
          <a:srgbClr val="31859C"/>
        </a:solidFill>
        <a:ln w="25400" cap="flat" cmpd="sng" algn="ctr">
          <a:solidFill>
            <a:srgbClr val="31859C"/>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v-LV" sz="1300" b="1" kern="1200">
              <a:solidFill>
                <a:schemeClr val="bg1"/>
              </a:solidFill>
              <a:latin typeface="Verdana" panose="020B0604030504040204" pitchFamily="34" charset="0"/>
              <a:ea typeface="Verdana" panose="020B0604030504040204" pitchFamily="34" charset="0"/>
              <a:cs typeface="Verdana" panose="020B0604030504040204" pitchFamily="34" charset="0"/>
            </a:rPr>
            <a:t>Latvijas Ilgtermiņa attīstības stratēģija 2030.gadam</a:t>
          </a:r>
        </a:p>
      </dsp:txBody>
      <dsp:txXfrm>
        <a:off x="491747" y="61275"/>
        <a:ext cx="4222020" cy="868004"/>
      </dsp:txXfrm>
    </dsp:sp>
    <dsp:sp modelId="{8F903B2D-816D-4FB5-BEB9-6BC3910DC19D}">
      <dsp:nvSpPr>
        <dsp:cNvPr id="0" name=""/>
        <dsp:cNvSpPr/>
      </dsp:nvSpPr>
      <dsp:spPr>
        <a:xfrm>
          <a:off x="409142" y="1518104"/>
          <a:ext cx="1923836" cy="911071"/>
        </a:xfrm>
        <a:prstGeom prst="roundRect">
          <a:avLst/>
        </a:prstGeom>
        <a:solidFill>
          <a:srgbClr val="31859C"/>
        </a:solidFill>
        <a:ln w="25400" cap="flat" cmpd="sng" algn="ctr">
          <a:solidFill>
            <a:srgbClr val="31859C"/>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v-LV" sz="1300" kern="1200">
              <a:solidFill>
                <a:schemeClr val="bg1"/>
              </a:solidFill>
              <a:latin typeface="Verdana" panose="020B0604030504040204" pitchFamily="34" charset="0"/>
              <a:ea typeface="Verdana" panose="020B0604030504040204" pitchFamily="34" charset="0"/>
              <a:cs typeface="Verdana" panose="020B0604030504040204" pitchFamily="34" charset="0"/>
            </a:rPr>
            <a:t>NAP 2020</a:t>
          </a:r>
        </a:p>
      </dsp:txBody>
      <dsp:txXfrm>
        <a:off x="453617" y="1562579"/>
        <a:ext cx="1834886" cy="822121"/>
      </dsp:txXfrm>
    </dsp:sp>
    <dsp:sp modelId="{199670ED-F7F6-4315-9F62-0EAF660A68EF}">
      <dsp:nvSpPr>
        <dsp:cNvPr id="0" name=""/>
        <dsp:cNvSpPr/>
      </dsp:nvSpPr>
      <dsp:spPr>
        <a:xfrm>
          <a:off x="2753221" y="1511418"/>
          <a:ext cx="1923836" cy="961918"/>
        </a:xfrm>
        <a:prstGeom prst="roundRect">
          <a:avLst/>
        </a:prstGeom>
        <a:solidFill>
          <a:srgbClr val="31859C"/>
        </a:solidFill>
        <a:ln w="25400" cap="flat" cmpd="sng" algn="ctr">
          <a:solidFill>
            <a:srgbClr val="FF0000"/>
          </a:solidFill>
          <a:prstDash val="dash"/>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v-LV" sz="1300" b="1" kern="1200">
              <a:solidFill>
                <a:schemeClr val="bg1"/>
              </a:solidFill>
              <a:latin typeface="Verdana" panose="020B0604030504040204" pitchFamily="34" charset="0"/>
              <a:ea typeface="Verdana" panose="020B0604030504040204" pitchFamily="34" charset="0"/>
              <a:cs typeface="Verdana" panose="020B0604030504040204" pitchFamily="34" charset="0"/>
            </a:rPr>
            <a:t>NAP 2021.-2027.g.</a:t>
          </a:r>
        </a:p>
      </dsp:txBody>
      <dsp:txXfrm>
        <a:off x="2800178" y="1558375"/>
        <a:ext cx="1829922" cy="868004"/>
      </dsp:txXfrm>
    </dsp:sp>
    <dsp:sp modelId="{42141CE8-2850-45FD-8BE5-B2131372A757}">
      <dsp:nvSpPr>
        <dsp:cNvPr id="0" name=""/>
        <dsp:cNvSpPr/>
      </dsp:nvSpPr>
      <dsp:spPr>
        <a:xfrm>
          <a:off x="5884881" y="0"/>
          <a:ext cx="4614167" cy="945488"/>
        </a:xfrm>
        <a:prstGeom prst="roundRect">
          <a:avLst/>
        </a:prstGeom>
        <a:solidFill>
          <a:srgbClr val="31859C"/>
        </a:solidFill>
        <a:ln w="25400" cap="flat" cmpd="sng" algn="ctr">
          <a:solidFill>
            <a:srgbClr val="31859C"/>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v-LV" sz="1300" i="1" kern="1200">
              <a:solidFill>
                <a:schemeClr val="bg1"/>
              </a:solidFill>
              <a:latin typeface="Verdana" panose="020B0604030504040204" pitchFamily="34" charset="0"/>
              <a:ea typeface="Verdana" panose="020B0604030504040204" pitchFamily="34" charset="0"/>
              <a:cs typeface="Verdana" panose="020B0604030504040204" pitchFamily="34" charset="0"/>
            </a:rPr>
            <a:t>Latvijas Enerģētikas ilgtermiņa stratēģija 2030.gadam</a:t>
          </a:r>
        </a:p>
      </dsp:txBody>
      <dsp:txXfrm>
        <a:off x="5931036" y="46155"/>
        <a:ext cx="4521857" cy="853178"/>
      </dsp:txXfrm>
    </dsp:sp>
    <dsp:sp modelId="{F8076711-B7B2-4401-8849-A99B2661ED24}">
      <dsp:nvSpPr>
        <dsp:cNvPr id="0" name=""/>
        <dsp:cNvSpPr/>
      </dsp:nvSpPr>
      <dsp:spPr>
        <a:xfrm>
          <a:off x="5931072" y="1561409"/>
          <a:ext cx="1923836" cy="961918"/>
        </a:xfrm>
        <a:prstGeom prst="roundRect">
          <a:avLst/>
        </a:prstGeom>
        <a:solidFill>
          <a:srgbClr val="31859C"/>
        </a:solidFill>
        <a:ln w="25400" cap="flat" cmpd="sng" algn="ctr">
          <a:solidFill>
            <a:srgbClr val="31859C"/>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v-LV" sz="1300" kern="1200">
              <a:solidFill>
                <a:schemeClr val="bg1"/>
              </a:solidFill>
              <a:latin typeface="Verdana" panose="020B0604030504040204" pitchFamily="34" charset="0"/>
              <a:ea typeface="Verdana" panose="020B0604030504040204" pitchFamily="34" charset="0"/>
              <a:cs typeface="Verdana" panose="020B0604030504040204" pitchFamily="34" charset="0"/>
            </a:rPr>
            <a:t>Enerģētikas attīstības pamatnostādnes 2016.–2020.gadam</a:t>
          </a:r>
        </a:p>
      </dsp:txBody>
      <dsp:txXfrm>
        <a:off x="5978029" y="1608366"/>
        <a:ext cx="1829922" cy="868004"/>
      </dsp:txXfrm>
    </dsp:sp>
    <dsp:sp modelId="{D2ED3C01-0478-496E-A155-834C4C2A4697}">
      <dsp:nvSpPr>
        <dsp:cNvPr id="0" name=""/>
        <dsp:cNvSpPr/>
      </dsp:nvSpPr>
      <dsp:spPr>
        <a:xfrm>
          <a:off x="6417803" y="2882662"/>
          <a:ext cx="3032197" cy="609327"/>
        </a:xfrm>
        <a:prstGeom prst="roundRect">
          <a:avLst/>
        </a:prstGeom>
        <a:solidFill>
          <a:srgbClr val="31859C"/>
        </a:solidFill>
        <a:ln w="25400" cap="flat" cmpd="sng" algn="ctr">
          <a:solidFill>
            <a:srgbClr val="31859C"/>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a:solidFill>
                <a:schemeClr val="bg1"/>
              </a:solidFill>
              <a:latin typeface="Verdana" panose="020B0604030504040204" pitchFamily="34" charset="0"/>
              <a:ea typeface="Verdana" panose="020B0604030504040204" pitchFamily="34" charset="0"/>
              <a:cs typeface="Verdana" panose="020B0604030504040204" pitchFamily="34" charset="0"/>
            </a:rPr>
            <a:t>Koncepcija par energoefektivitāti prasību pārņemšanu</a:t>
          </a:r>
        </a:p>
      </dsp:txBody>
      <dsp:txXfrm>
        <a:off x="6447548" y="2912407"/>
        <a:ext cx="2972707" cy="549837"/>
      </dsp:txXfrm>
    </dsp:sp>
    <dsp:sp modelId="{8FA855C2-8A38-448B-BDB5-E68C2ED85651}">
      <dsp:nvSpPr>
        <dsp:cNvPr id="0" name=""/>
        <dsp:cNvSpPr/>
      </dsp:nvSpPr>
      <dsp:spPr>
        <a:xfrm>
          <a:off x="6415340" y="3657275"/>
          <a:ext cx="3021058" cy="579565"/>
        </a:xfrm>
        <a:prstGeom prst="roundRect">
          <a:avLst/>
        </a:prstGeom>
        <a:solidFill>
          <a:srgbClr val="31859C"/>
        </a:solidFill>
        <a:ln w="25400" cap="flat" cmpd="sng" algn="ctr">
          <a:solidFill>
            <a:srgbClr val="31859C"/>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kern="1200">
              <a:solidFill>
                <a:schemeClr val="bg1"/>
              </a:solidFill>
              <a:latin typeface="Verdana" panose="020B0604030504040204" pitchFamily="34" charset="0"/>
              <a:ea typeface="Verdana" panose="020B0604030504040204" pitchFamily="34" charset="0"/>
              <a:cs typeface="Verdana" panose="020B0604030504040204" pitchFamily="34" charset="0"/>
            </a:rPr>
            <a:t>Energoefektivitātes politikas alternatīvo pasākumu plāns</a:t>
          </a:r>
        </a:p>
      </dsp:txBody>
      <dsp:txXfrm>
        <a:off x="6443632" y="3685567"/>
        <a:ext cx="2964474" cy="522981"/>
      </dsp:txXfrm>
    </dsp:sp>
    <dsp:sp modelId="{5978420A-21DB-4064-90C8-7A1E8D27182D}">
      <dsp:nvSpPr>
        <dsp:cNvPr id="0" name=""/>
        <dsp:cNvSpPr/>
      </dsp:nvSpPr>
      <dsp:spPr>
        <a:xfrm>
          <a:off x="6412377" y="4488700"/>
          <a:ext cx="3028253" cy="632028"/>
        </a:xfrm>
        <a:prstGeom prst="roundRect">
          <a:avLst/>
        </a:prstGeom>
        <a:solidFill>
          <a:srgbClr val="31859C"/>
        </a:solidFill>
        <a:ln w="25400" cap="flat" cmpd="sng" algn="ctr">
          <a:solidFill>
            <a:srgbClr val="31859C"/>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b="0" i="0" kern="1200">
              <a:solidFill>
                <a:schemeClr val="bg1"/>
              </a:solidFill>
              <a:latin typeface="Verdana" panose="020B0604030504040204" pitchFamily="34" charset="0"/>
              <a:ea typeface="Verdana" panose="020B0604030504040204" pitchFamily="34" charset="0"/>
              <a:cs typeface="Verdana" panose="020B0604030504040204" pitchFamily="34" charset="0"/>
            </a:rPr>
            <a:t>Par atjaunojamo energoresursu izmantošanu transporta sektorā</a:t>
          </a:r>
          <a:endParaRPr lang="lv-LV" sz="1200" b="0" kern="1200">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6443230" y="4519553"/>
        <a:ext cx="2966547" cy="570322"/>
      </dsp:txXfrm>
    </dsp:sp>
    <dsp:sp modelId="{8AF76BFA-9E24-44FA-AD78-AA512BF49BA7}">
      <dsp:nvSpPr>
        <dsp:cNvPr id="0" name=""/>
        <dsp:cNvSpPr/>
      </dsp:nvSpPr>
      <dsp:spPr>
        <a:xfrm>
          <a:off x="8641777" y="1552050"/>
          <a:ext cx="1923836" cy="961918"/>
        </a:xfrm>
        <a:prstGeom prst="roundRect">
          <a:avLst/>
        </a:prstGeom>
        <a:solidFill>
          <a:srgbClr val="31859C"/>
        </a:solidFill>
        <a:ln w="25400" cap="flat" cmpd="sng" algn="ctr">
          <a:solidFill>
            <a:srgbClr val="FF0000"/>
          </a:solidFill>
          <a:prstDash val="dash"/>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v-LV" sz="1300" b="1" kern="1200">
              <a:solidFill>
                <a:schemeClr val="bg1"/>
              </a:solidFill>
              <a:latin typeface="Verdana" panose="020B0604030504040204" pitchFamily="34" charset="0"/>
              <a:ea typeface="Verdana" panose="020B0604030504040204" pitchFamily="34" charset="0"/>
              <a:cs typeface="Verdana" panose="020B0604030504040204" pitchFamily="34" charset="0"/>
            </a:rPr>
            <a:t>Nacionālais enerģētikas un klimata plāns 2021.-2030.gadam</a:t>
          </a:r>
        </a:p>
      </dsp:txBody>
      <dsp:txXfrm>
        <a:off x="8688734" y="1599007"/>
        <a:ext cx="1829922" cy="8680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11B20-1373-422A-8882-AAABE7E09ED9}">
      <dsp:nvSpPr>
        <dsp:cNvPr id="0" name=""/>
        <dsp:cNvSpPr/>
      </dsp:nvSpPr>
      <dsp:spPr>
        <a:xfrm>
          <a:off x="990487" y="64277"/>
          <a:ext cx="8605745" cy="1251516"/>
        </a:xfrm>
        <a:prstGeom prst="rightArrow">
          <a:avLst>
            <a:gd name="adj1" fmla="val 50000"/>
            <a:gd name="adj2" fmla="val 50000"/>
          </a:avLst>
        </a:prstGeom>
        <a:solidFill>
          <a:srgbClr val="31859C"/>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8678" numCol="1" spcCol="1270" anchor="ctr" anchorCtr="0">
          <a:noAutofit/>
        </a:bodyPr>
        <a:lstStyle/>
        <a:p>
          <a:pPr marL="0" lvl="0" indent="0" algn="l" defTabSz="1066800">
            <a:lnSpc>
              <a:spcPct val="90000"/>
            </a:lnSpc>
            <a:spcBef>
              <a:spcPct val="0"/>
            </a:spcBef>
            <a:spcAft>
              <a:spcPct val="35000"/>
            </a:spcAft>
            <a:buNone/>
          </a:pPr>
          <a:r>
            <a:rPr lang="lv-LV" sz="2400" kern="1200">
              <a:solidFill>
                <a:schemeClr val="bg1"/>
              </a:solidFill>
              <a:latin typeface="Verdana" panose="020B0604030504040204" pitchFamily="34" charset="0"/>
              <a:ea typeface="Verdana" panose="020B0604030504040204" pitchFamily="34" charset="0"/>
              <a:cs typeface="Verdana" panose="020B0604030504040204" pitchFamily="34" charset="0"/>
            </a:rPr>
            <a:t>2018</a:t>
          </a:r>
        </a:p>
      </dsp:txBody>
      <dsp:txXfrm>
        <a:off x="990487" y="377156"/>
        <a:ext cx="8292866" cy="625758"/>
      </dsp:txXfrm>
    </dsp:sp>
    <dsp:sp modelId="{6AE4C5F6-3E61-4374-89AF-4EBF83031626}">
      <dsp:nvSpPr>
        <dsp:cNvPr id="0" name=""/>
        <dsp:cNvSpPr/>
      </dsp:nvSpPr>
      <dsp:spPr>
        <a:xfrm>
          <a:off x="990487" y="1027762"/>
          <a:ext cx="1590513" cy="2297985"/>
        </a:xfrm>
        <a:prstGeom prst="rect">
          <a:avLst/>
        </a:prstGeom>
        <a:solidFill>
          <a:schemeClr val="lt1">
            <a:hueOff val="0"/>
            <a:satOff val="0"/>
            <a:lumOff val="0"/>
            <a:alphaOff val="0"/>
          </a:schemeClr>
        </a:solidFill>
        <a:ln w="25400" cap="flat" cmpd="sng" algn="ctr">
          <a:solidFill>
            <a:srgbClr val="31859C"/>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lv-LV" sz="1200" b="1" kern="1200">
              <a:solidFill>
                <a:schemeClr val="tx1"/>
              </a:solidFill>
              <a:latin typeface="Verdana" panose="020B0604030504040204" pitchFamily="34" charset="0"/>
              <a:ea typeface="Verdana" panose="020B0604030504040204" pitchFamily="34" charset="0"/>
              <a:cs typeface="Verdana" panose="020B0604030504040204" pitchFamily="34" charset="0"/>
            </a:rPr>
            <a:t>Plāna projekta iesniegšana</a:t>
          </a:r>
        </a:p>
      </dsp:txBody>
      <dsp:txXfrm>
        <a:off x="990487" y="1027762"/>
        <a:ext cx="1590513" cy="2297985"/>
      </dsp:txXfrm>
    </dsp:sp>
    <dsp:sp modelId="{6DBF21EA-3CAD-4FDC-923B-16F44B9CC3F7}">
      <dsp:nvSpPr>
        <dsp:cNvPr id="0" name=""/>
        <dsp:cNvSpPr/>
      </dsp:nvSpPr>
      <dsp:spPr>
        <a:xfrm>
          <a:off x="2580828" y="481610"/>
          <a:ext cx="7015404" cy="1251516"/>
        </a:xfrm>
        <a:prstGeom prst="rightArrow">
          <a:avLst>
            <a:gd name="adj1" fmla="val 50000"/>
            <a:gd name="adj2" fmla="val 50000"/>
          </a:avLst>
        </a:prstGeom>
        <a:solidFill>
          <a:srgbClr val="31859C"/>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8678" numCol="1" spcCol="1270" anchor="ctr" anchorCtr="0">
          <a:noAutofit/>
        </a:bodyPr>
        <a:lstStyle/>
        <a:p>
          <a:pPr marL="0" lvl="0" indent="0" algn="l" defTabSz="1066800">
            <a:lnSpc>
              <a:spcPct val="90000"/>
            </a:lnSpc>
            <a:spcBef>
              <a:spcPct val="0"/>
            </a:spcBef>
            <a:spcAft>
              <a:spcPct val="35000"/>
            </a:spcAft>
            <a:buNone/>
          </a:pPr>
          <a:r>
            <a:rPr lang="lv-LV" sz="2400" kern="1200">
              <a:solidFill>
                <a:schemeClr val="bg1"/>
              </a:solidFill>
              <a:latin typeface="Verdana" panose="020B0604030504040204" pitchFamily="34" charset="0"/>
              <a:ea typeface="Verdana" panose="020B0604030504040204" pitchFamily="34" charset="0"/>
              <a:cs typeface="Verdana" panose="020B0604030504040204" pitchFamily="34" charset="0"/>
            </a:rPr>
            <a:t>2019 I</a:t>
          </a:r>
        </a:p>
      </dsp:txBody>
      <dsp:txXfrm>
        <a:off x="2580828" y="794489"/>
        <a:ext cx="6702525" cy="625758"/>
      </dsp:txXfrm>
    </dsp:sp>
    <dsp:sp modelId="{F9CE7CE5-AE46-4706-98A7-FC1F7D391275}">
      <dsp:nvSpPr>
        <dsp:cNvPr id="0" name=""/>
        <dsp:cNvSpPr/>
      </dsp:nvSpPr>
      <dsp:spPr>
        <a:xfrm>
          <a:off x="2580828" y="1445095"/>
          <a:ext cx="1590513" cy="2297985"/>
        </a:xfrm>
        <a:prstGeom prst="rect">
          <a:avLst/>
        </a:prstGeom>
        <a:solidFill>
          <a:schemeClr val="lt1">
            <a:hueOff val="0"/>
            <a:satOff val="0"/>
            <a:lumOff val="0"/>
            <a:alphaOff val="0"/>
          </a:schemeClr>
        </a:solidFill>
        <a:ln w="25400" cap="flat" cmpd="sng" algn="ctr">
          <a:solidFill>
            <a:srgbClr val="31859C"/>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lv-LV" sz="1200" b="1" u="none" strike="noStrike" kern="1200" noProof="0">
              <a:effectLst/>
              <a:latin typeface="Verdana" panose="020B0604030504040204" pitchFamily="34" charset="0"/>
              <a:ea typeface="Verdana" panose="020B0604030504040204" pitchFamily="34" charset="0"/>
              <a:cs typeface="Verdana" panose="020B0604030504040204" pitchFamily="34" charset="0"/>
            </a:rPr>
            <a:t>Stratēģiskā ietekmes uz vidi novērtējuma izstrāde</a:t>
          </a:r>
        </a:p>
        <a:p>
          <a:pPr marL="0" lvl="0" indent="0" algn="l" defTabSz="533400">
            <a:lnSpc>
              <a:spcPct val="90000"/>
            </a:lnSpc>
            <a:spcBef>
              <a:spcPct val="0"/>
            </a:spcBef>
            <a:spcAft>
              <a:spcPct val="35000"/>
            </a:spcAft>
            <a:buNone/>
          </a:pPr>
          <a:r>
            <a:rPr lang="lv-LV" sz="1200" b="1" i="0" u="none" strike="noStrike" kern="1200" noProof="0">
              <a:solidFill>
                <a:srgbClr val="000000"/>
              </a:solidFill>
              <a:effectLst/>
              <a:latin typeface="Verdana" panose="020B0604030504040204" pitchFamily="34" charset="0"/>
              <a:ea typeface="Verdana" panose="020B0604030504040204" pitchFamily="34" charset="0"/>
              <a:cs typeface="Verdana" panose="020B0604030504040204" pitchFamily="34" charset="0"/>
            </a:rPr>
            <a:t>Papildus iespējamo jaunu pasākumu definēšana un ietekmes novērtēšana</a:t>
          </a:r>
          <a:endParaRPr lang="lv-LV" sz="1200" b="1" kern="1200"/>
        </a:p>
      </dsp:txBody>
      <dsp:txXfrm>
        <a:off x="2580828" y="1445095"/>
        <a:ext cx="1590513" cy="2297985"/>
      </dsp:txXfrm>
    </dsp:sp>
    <dsp:sp modelId="{1D2B88D7-0684-48E3-A20A-DDC48BF76333}">
      <dsp:nvSpPr>
        <dsp:cNvPr id="0" name=""/>
        <dsp:cNvSpPr/>
      </dsp:nvSpPr>
      <dsp:spPr>
        <a:xfrm>
          <a:off x="4171170" y="898943"/>
          <a:ext cx="5425062" cy="1251516"/>
        </a:xfrm>
        <a:prstGeom prst="rightArrow">
          <a:avLst>
            <a:gd name="adj1" fmla="val 50000"/>
            <a:gd name="adj2" fmla="val 50000"/>
          </a:avLst>
        </a:prstGeom>
        <a:solidFill>
          <a:srgbClr val="31859C"/>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8678" numCol="1" spcCol="1270" anchor="ctr" anchorCtr="0">
          <a:noAutofit/>
        </a:bodyPr>
        <a:lstStyle/>
        <a:p>
          <a:pPr marL="0" lvl="0" indent="0" algn="l" defTabSz="1066800">
            <a:lnSpc>
              <a:spcPct val="90000"/>
            </a:lnSpc>
            <a:spcBef>
              <a:spcPct val="0"/>
            </a:spcBef>
            <a:spcAft>
              <a:spcPct val="35000"/>
            </a:spcAft>
            <a:buNone/>
          </a:pPr>
          <a:r>
            <a:rPr lang="lv-LV" sz="2400" kern="1200">
              <a:solidFill>
                <a:schemeClr val="bg1"/>
              </a:solidFill>
              <a:latin typeface="Verdana" panose="020B0604030504040204" pitchFamily="34" charset="0"/>
              <a:ea typeface="Verdana" panose="020B0604030504040204" pitchFamily="34" charset="0"/>
              <a:cs typeface="Verdana" panose="020B0604030504040204" pitchFamily="34" charset="0"/>
            </a:rPr>
            <a:t>2019 II</a:t>
          </a:r>
        </a:p>
      </dsp:txBody>
      <dsp:txXfrm>
        <a:off x="4171170" y="1211822"/>
        <a:ext cx="5112183" cy="625758"/>
      </dsp:txXfrm>
    </dsp:sp>
    <dsp:sp modelId="{7475E24D-F6CC-4B95-9B9F-7594BA140306}">
      <dsp:nvSpPr>
        <dsp:cNvPr id="0" name=""/>
        <dsp:cNvSpPr/>
      </dsp:nvSpPr>
      <dsp:spPr>
        <a:xfrm>
          <a:off x="4171170" y="1862428"/>
          <a:ext cx="1590513" cy="2297985"/>
        </a:xfrm>
        <a:prstGeom prst="rect">
          <a:avLst/>
        </a:prstGeom>
        <a:solidFill>
          <a:schemeClr val="lt1">
            <a:hueOff val="0"/>
            <a:satOff val="0"/>
            <a:lumOff val="0"/>
            <a:alphaOff val="0"/>
          </a:schemeClr>
        </a:solidFill>
        <a:ln w="25400" cap="flat" cmpd="sng" algn="ctr">
          <a:solidFill>
            <a:srgbClr val="31859C"/>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lv-LV" sz="1200" b="1" i="0" u="none" strike="noStrike" kern="1200" noProof="0">
              <a:solidFill>
                <a:srgbClr val="000000"/>
              </a:solidFill>
              <a:effectLst/>
              <a:latin typeface="Verdana" panose="020B0604030504040204" pitchFamily="34" charset="0"/>
              <a:ea typeface="Verdana" panose="020B0604030504040204" pitchFamily="34" charset="0"/>
              <a:cs typeface="Verdana" panose="020B0604030504040204" pitchFamily="34" charset="0"/>
            </a:rPr>
            <a:t>Eiropas Komisijas rekomendāciju saņemšana</a:t>
          </a:r>
        </a:p>
        <a:p>
          <a:pPr marL="0" lvl="0" indent="0" algn="l" defTabSz="533400">
            <a:lnSpc>
              <a:spcPct val="90000"/>
            </a:lnSpc>
            <a:spcBef>
              <a:spcPct val="0"/>
            </a:spcBef>
            <a:spcAft>
              <a:spcPct val="35000"/>
            </a:spcAft>
            <a:buNone/>
          </a:pPr>
          <a:r>
            <a:rPr lang="lv-LV" sz="1200" b="1" i="0" u="none" strike="noStrike" kern="1200" noProof="0">
              <a:solidFill>
                <a:srgbClr val="000000"/>
              </a:solidFill>
              <a:effectLst/>
              <a:latin typeface="Verdana" panose="020B0604030504040204" pitchFamily="34" charset="0"/>
              <a:ea typeface="Verdana" panose="020B0604030504040204" pitchFamily="34" charset="0"/>
              <a:cs typeface="Verdana" panose="020B0604030504040204" pitchFamily="34" charset="0"/>
            </a:rPr>
            <a:t>Eiropas Komisijas rekomendāciju izvērtēšana un iestrāde Plānā</a:t>
          </a:r>
          <a:endParaRPr lang="lv-LV" sz="1200" b="1" kern="1200"/>
        </a:p>
      </dsp:txBody>
      <dsp:txXfrm>
        <a:off x="4171170" y="1862428"/>
        <a:ext cx="1590513" cy="2297985"/>
      </dsp:txXfrm>
    </dsp:sp>
    <dsp:sp modelId="{ACABC105-9006-4B07-81FC-853E62F4A038}">
      <dsp:nvSpPr>
        <dsp:cNvPr id="0" name=""/>
        <dsp:cNvSpPr/>
      </dsp:nvSpPr>
      <dsp:spPr>
        <a:xfrm>
          <a:off x="5762373" y="1316277"/>
          <a:ext cx="3833859" cy="1251516"/>
        </a:xfrm>
        <a:prstGeom prst="rightArrow">
          <a:avLst>
            <a:gd name="adj1" fmla="val 50000"/>
            <a:gd name="adj2" fmla="val 50000"/>
          </a:avLst>
        </a:prstGeom>
        <a:solidFill>
          <a:srgbClr val="31859C"/>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8678" numCol="1" spcCol="1270" anchor="ctr" anchorCtr="0">
          <a:noAutofit/>
        </a:bodyPr>
        <a:lstStyle/>
        <a:p>
          <a:pPr marL="0" lvl="0" indent="0" algn="l" defTabSz="1066800">
            <a:lnSpc>
              <a:spcPct val="90000"/>
            </a:lnSpc>
            <a:spcBef>
              <a:spcPct val="0"/>
            </a:spcBef>
            <a:spcAft>
              <a:spcPct val="35000"/>
            </a:spcAft>
            <a:buNone/>
          </a:pPr>
          <a:r>
            <a:rPr lang="lv-LV" sz="2400" b="0" i="0" u="none" strike="noStrike" kern="1200" noProof="0">
              <a:solidFill>
                <a:schemeClr val="bg1"/>
              </a:solidFill>
              <a:effectLst/>
              <a:latin typeface="Verdana" panose="020B0604030504040204" pitchFamily="34" charset="0"/>
              <a:ea typeface="Verdana" panose="020B0604030504040204" pitchFamily="34" charset="0"/>
              <a:cs typeface="Verdana" panose="020B0604030504040204" pitchFamily="34" charset="0"/>
            </a:rPr>
            <a:t>2019 III</a:t>
          </a:r>
          <a:endParaRPr lang="lv-LV" sz="2400" kern="1200">
            <a:solidFill>
              <a:schemeClr val="bg1"/>
            </a:solidFill>
          </a:endParaRPr>
        </a:p>
      </dsp:txBody>
      <dsp:txXfrm>
        <a:off x="5762373" y="1629156"/>
        <a:ext cx="3520980" cy="625758"/>
      </dsp:txXfrm>
    </dsp:sp>
    <dsp:sp modelId="{A72DBC8F-60EB-4A40-B020-C63BB7D76CD2}">
      <dsp:nvSpPr>
        <dsp:cNvPr id="0" name=""/>
        <dsp:cNvSpPr/>
      </dsp:nvSpPr>
      <dsp:spPr>
        <a:xfrm>
          <a:off x="5762373" y="2279761"/>
          <a:ext cx="1590513" cy="2297985"/>
        </a:xfrm>
        <a:prstGeom prst="rect">
          <a:avLst/>
        </a:prstGeom>
        <a:solidFill>
          <a:schemeClr val="lt1">
            <a:hueOff val="0"/>
            <a:satOff val="0"/>
            <a:lumOff val="0"/>
            <a:alphaOff val="0"/>
          </a:schemeClr>
        </a:solidFill>
        <a:ln w="25400" cap="flat" cmpd="sng" algn="ctr">
          <a:solidFill>
            <a:srgbClr val="31859C"/>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lv-LV" sz="1200" b="1" i="0" u="none" strike="noStrike" kern="1200" noProof="0">
              <a:solidFill>
                <a:srgbClr val="000000"/>
              </a:solidFill>
              <a:effectLst/>
              <a:latin typeface="Verdana" panose="020B0604030504040204" pitchFamily="34" charset="0"/>
              <a:ea typeface="Verdana" panose="020B0604030504040204" pitchFamily="34" charset="0"/>
              <a:cs typeface="Verdana" panose="020B0604030504040204" pitchFamily="34" charset="0"/>
            </a:rPr>
            <a:t>Plāna precizēšana un publisko konsultāciju nodrošināšana</a:t>
          </a:r>
          <a:endParaRPr lang="lv-LV" sz="1200" b="1" kern="1200"/>
        </a:p>
      </dsp:txBody>
      <dsp:txXfrm>
        <a:off x="5762373" y="2279761"/>
        <a:ext cx="1590513" cy="2297985"/>
      </dsp:txXfrm>
    </dsp:sp>
    <dsp:sp modelId="{4974DB3B-1AC1-4CA3-AEBE-6A80B7DDDFD0}">
      <dsp:nvSpPr>
        <dsp:cNvPr id="0" name=""/>
        <dsp:cNvSpPr/>
      </dsp:nvSpPr>
      <dsp:spPr>
        <a:xfrm>
          <a:off x="7352715" y="1733610"/>
          <a:ext cx="2243517" cy="1251516"/>
        </a:xfrm>
        <a:prstGeom prst="rightArrow">
          <a:avLst>
            <a:gd name="adj1" fmla="val 50000"/>
            <a:gd name="adj2" fmla="val 50000"/>
          </a:avLst>
        </a:prstGeom>
        <a:solidFill>
          <a:srgbClr val="31859C"/>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8678" numCol="1" spcCol="1270" anchor="ctr" anchorCtr="0">
          <a:noAutofit/>
        </a:bodyPr>
        <a:lstStyle/>
        <a:p>
          <a:pPr marL="0" lvl="0" indent="0" algn="l" defTabSz="1066800">
            <a:lnSpc>
              <a:spcPct val="90000"/>
            </a:lnSpc>
            <a:spcBef>
              <a:spcPct val="0"/>
            </a:spcBef>
            <a:spcAft>
              <a:spcPct val="35000"/>
            </a:spcAft>
            <a:buNone/>
          </a:pPr>
          <a:r>
            <a:rPr lang="lv-LV" sz="2400" b="0" i="0" u="none" strike="noStrike" kern="1200" noProof="0">
              <a:solidFill>
                <a:schemeClr val="bg1"/>
              </a:solidFill>
              <a:effectLst/>
              <a:latin typeface="Verdana" panose="020B0604030504040204" pitchFamily="34" charset="0"/>
              <a:ea typeface="Verdana" panose="020B0604030504040204" pitchFamily="34" charset="0"/>
              <a:cs typeface="Verdana" panose="020B0604030504040204" pitchFamily="34" charset="0"/>
            </a:rPr>
            <a:t>2019 IV</a:t>
          </a:r>
          <a:endParaRPr lang="lv-LV" sz="2400" kern="1200">
            <a:solidFill>
              <a:schemeClr val="bg1"/>
            </a:solidFill>
          </a:endParaRPr>
        </a:p>
      </dsp:txBody>
      <dsp:txXfrm>
        <a:off x="7352715" y="2046489"/>
        <a:ext cx="1930638" cy="625758"/>
      </dsp:txXfrm>
    </dsp:sp>
    <dsp:sp modelId="{2EB0ADA5-FDC2-4EA0-9E01-8A838D31D1CA}">
      <dsp:nvSpPr>
        <dsp:cNvPr id="0" name=""/>
        <dsp:cNvSpPr/>
      </dsp:nvSpPr>
      <dsp:spPr>
        <a:xfrm>
          <a:off x="7352715" y="2697094"/>
          <a:ext cx="1590513" cy="2297985"/>
        </a:xfrm>
        <a:prstGeom prst="rect">
          <a:avLst/>
        </a:prstGeom>
        <a:solidFill>
          <a:schemeClr val="lt1">
            <a:hueOff val="0"/>
            <a:satOff val="0"/>
            <a:lumOff val="0"/>
            <a:alphaOff val="0"/>
          </a:schemeClr>
        </a:solidFill>
        <a:ln w="25400" cap="flat" cmpd="sng" algn="ctr">
          <a:solidFill>
            <a:srgbClr val="31859C"/>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lv-LV" sz="1200" b="1" i="0" u="none" strike="noStrike"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Plāna apstiprināšana Ministru kabinetā un iesniegšana EK</a:t>
          </a:r>
          <a:endParaRPr lang="lv-LV" sz="1200" b="0" i="0" u="none" strike="noStrike" kern="1200" noProof="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0" lvl="0" indent="0" algn="l" defTabSz="533400">
            <a:lnSpc>
              <a:spcPct val="90000"/>
            </a:lnSpc>
            <a:spcBef>
              <a:spcPct val="0"/>
            </a:spcBef>
            <a:spcAft>
              <a:spcPct val="35000"/>
            </a:spcAft>
            <a:buNone/>
          </a:pPr>
          <a:endParaRPr lang="lv-LV" sz="1200" kern="1200"/>
        </a:p>
      </dsp:txBody>
      <dsp:txXfrm>
        <a:off x="7352715" y="2697094"/>
        <a:ext cx="1590513" cy="22979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313DB-A5A0-466E-AA98-1F60B5CA6F15}">
      <dsp:nvSpPr>
        <dsp:cNvPr id="0" name=""/>
        <dsp:cNvSpPr/>
      </dsp:nvSpPr>
      <dsp:spPr>
        <a:xfrm>
          <a:off x="2" y="2673442"/>
          <a:ext cx="1850903" cy="737890"/>
        </a:xfrm>
        <a:prstGeom prst="roundRect">
          <a:avLst>
            <a:gd name="adj" fmla="val 10000"/>
          </a:avLst>
        </a:prstGeom>
        <a:solidFill>
          <a:schemeClr val="lt1">
            <a:alpha val="90000"/>
            <a:hueOff val="0"/>
            <a:satOff val="0"/>
            <a:lumOff val="0"/>
            <a:alphaOff val="0"/>
          </a:schemeClr>
        </a:solidFill>
        <a:ln w="25400" cap="flat" cmpd="sng" algn="ctr">
          <a:solidFill>
            <a:schemeClr val="accent5">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lv-LV" sz="1600" b="1" kern="1200">
              <a:latin typeface="Verdana" panose="020B0604030504040204" pitchFamily="34" charset="0"/>
              <a:ea typeface="Verdana" panose="020B0604030504040204" pitchFamily="34" charset="0"/>
              <a:cs typeface="Verdana" panose="020B0604030504040204" pitchFamily="34" charset="0"/>
            </a:rPr>
            <a:t>2018.gada beigas</a:t>
          </a:r>
        </a:p>
      </dsp:txBody>
      <dsp:txXfrm>
        <a:off x="16983" y="2690423"/>
        <a:ext cx="1816941" cy="545809"/>
      </dsp:txXfrm>
    </dsp:sp>
    <dsp:sp modelId="{D840C192-5431-4778-8BDD-5CB2E01E2276}">
      <dsp:nvSpPr>
        <dsp:cNvPr id="0" name=""/>
        <dsp:cNvSpPr/>
      </dsp:nvSpPr>
      <dsp:spPr>
        <a:xfrm>
          <a:off x="1002899" y="2233141"/>
          <a:ext cx="2589632" cy="2589632"/>
        </a:xfrm>
        <a:prstGeom prst="leftCircularArrow">
          <a:avLst>
            <a:gd name="adj1" fmla="val 1701"/>
            <a:gd name="adj2" fmla="val 202391"/>
            <a:gd name="adj3" fmla="val 1521140"/>
            <a:gd name="adj4" fmla="val 8567727"/>
            <a:gd name="adj5" fmla="val 1984"/>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F8D0F1-A38D-4CBE-AE2D-C3A26043B016}">
      <dsp:nvSpPr>
        <dsp:cNvPr id="0" name=""/>
        <dsp:cNvSpPr/>
      </dsp:nvSpPr>
      <dsp:spPr>
        <a:xfrm>
          <a:off x="181261" y="3310607"/>
          <a:ext cx="1836021" cy="1197990"/>
        </a:xfrm>
        <a:prstGeom prst="roundRect">
          <a:avLst>
            <a:gd name="adj" fmla="val 10000"/>
          </a:avLst>
        </a:prstGeom>
        <a:solidFill>
          <a:srgbClr val="009999"/>
        </a:solidFill>
        <a:ln w="25400" cap="flat" cmpd="sng" algn="ctr">
          <a:solidFill>
            <a:schemeClr val="lt1">
              <a:hueOff val="0"/>
              <a:satOff val="0"/>
              <a:lumOff val="0"/>
              <a:alpha val="99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a:latin typeface="Verdana" panose="020B0604030504040204" pitchFamily="34" charset="0"/>
              <a:ea typeface="Verdana" panose="020B0604030504040204" pitchFamily="34" charset="0"/>
              <a:cs typeface="Verdana" panose="020B0604030504040204" pitchFamily="34" charset="0"/>
            </a:rPr>
            <a:t>NEKP 2030 projekts</a:t>
          </a:r>
          <a:endParaRPr lang="lv-LV" sz="2000" kern="1200">
            <a:latin typeface="Verdana" panose="020B0604030504040204" pitchFamily="34" charset="0"/>
            <a:ea typeface="Verdana" panose="020B0604030504040204" pitchFamily="34" charset="0"/>
            <a:cs typeface="Verdana" panose="020B0604030504040204" pitchFamily="34" charset="0"/>
          </a:endParaRPr>
        </a:p>
      </dsp:txBody>
      <dsp:txXfrm>
        <a:off x="216349" y="3345695"/>
        <a:ext cx="1765845" cy="1127814"/>
      </dsp:txXfrm>
    </dsp:sp>
    <dsp:sp modelId="{B7A97584-D7AC-46A4-88D3-3181230C764B}">
      <dsp:nvSpPr>
        <dsp:cNvPr id="0" name=""/>
        <dsp:cNvSpPr/>
      </dsp:nvSpPr>
      <dsp:spPr>
        <a:xfrm>
          <a:off x="2262723" y="2747845"/>
          <a:ext cx="2543801" cy="1389404"/>
        </a:xfrm>
        <a:prstGeom prst="roundRect">
          <a:avLst>
            <a:gd name="adj" fmla="val 10000"/>
          </a:avLst>
        </a:prstGeom>
        <a:solidFill>
          <a:schemeClr val="lt1">
            <a:alpha val="90000"/>
            <a:hueOff val="0"/>
            <a:satOff val="0"/>
            <a:lumOff val="0"/>
            <a:alphaOff val="0"/>
          </a:schemeClr>
        </a:solidFill>
        <a:ln w="25400" cap="flat" cmpd="sng" algn="ctr">
          <a:solidFill>
            <a:schemeClr val="accent5">
              <a:shade val="50000"/>
              <a:hueOff val="101189"/>
              <a:satOff val="-2238"/>
              <a:lumOff val="167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lv-LV" sz="1600" b="1" kern="1200">
              <a:latin typeface="Verdana" panose="020B0604030504040204" pitchFamily="34" charset="0"/>
              <a:ea typeface="Verdana" panose="020B0604030504040204" pitchFamily="34" charset="0"/>
              <a:cs typeface="Verdana" panose="020B0604030504040204" pitchFamily="34" charset="0"/>
            </a:rPr>
            <a:t>2019.gads</a:t>
          </a:r>
        </a:p>
        <a:p>
          <a:pPr marL="171450" lvl="1" indent="-171450" algn="l" defTabSz="711200">
            <a:lnSpc>
              <a:spcPct val="90000"/>
            </a:lnSpc>
            <a:spcBef>
              <a:spcPct val="0"/>
            </a:spcBef>
            <a:spcAft>
              <a:spcPct val="15000"/>
            </a:spcAft>
            <a:buChar char="•"/>
          </a:pPr>
          <a:r>
            <a:rPr lang="lv-LV" sz="1600" b="1" kern="1200">
              <a:latin typeface="Verdana" panose="020B0604030504040204" pitchFamily="34" charset="0"/>
              <a:ea typeface="Verdana" panose="020B0604030504040204" pitchFamily="34" charset="0"/>
              <a:cs typeface="Verdana" panose="020B0604030504040204" pitchFamily="34" charset="0"/>
            </a:rPr>
            <a:t>EK izvērtē plānus un ES kopējos mērķus </a:t>
          </a:r>
        </a:p>
      </dsp:txBody>
      <dsp:txXfrm>
        <a:off x="2294697" y="3077549"/>
        <a:ext cx="2479853" cy="1027726"/>
      </dsp:txXfrm>
    </dsp:sp>
    <dsp:sp modelId="{779126AB-A77E-4FF5-A9F2-FFB9CF10875B}">
      <dsp:nvSpPr>
        <dsp:cNvPr id="0" name=""/>
        <dsp:cNvSpPr/>
      </dsp:nvSpPr>
      <dsp:spPr>
        <a:xfrm>
          <a:off x="3544967" y="1138254"/>
          <a:ext cx="2744950" cy="2744950"/>
        </a:xfrm>
        <a:prstGeom prst="circularArrow">
          <a:avLst>
            <a:gd name="adj1" fmla="val 1605"/>
            <a:gd name="adj2" fmla="val 190523"/>
            <a:gd name="adj3" fmla="val 19232844"/>
            <a:gd name="adj4" fmla="val 12174389"/>
            <a:gd name="adj5" fmla="val 1872"/>
          </a:avLst>
        </a:prstGeom>
        <a:solidFill>
          <a:schemeClr val="accent5">
            <a:shade val="90000"/>
            <a:hueOff val="132914"/>
            <a:satOff val="-3321"/>
            <a:lumOff val="1589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1A7560-37C3-4E7A-8C18-D77ABBC42233}">
      <dsp:nvSpPr>
        <dsp:cNvPr id="0" name=""/>
        <dsp:cNvSpPr/>
      </dsp:nvSpPr>
      <dsp:spPr>
        <a:xfrm>
          <a:off x="2719116" y="1995095"/>
          <a:ext cx="1956072" cy="1079963"/>
        </a:xfrm>
        <a:prstGeom prst="roundRect">
          <a:avLst>
            <a:gd name="adj" fmla="val 1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lv-LV" sz="1900" b="1" kern="1200">
              <a:latin typeface="Verdana" panose="020B0604030504040204" pitchFamily="34" charset="0"/>
              <a:ea typeface="Verdana" panose="020B0604030504040204" pitchFamily="34" charset="0"/>
              <a:cs typeface="Verdana" panose="020B0604030504040204" pitchFamily="34" charset="0"/>
            </a:rPr>
            <a:t>NEKP 2030 projekta precizēšana</a:t>
          </a:r>
        </a:p>
      </dsp:txBody>
      <dsp:txXfrm>
        <a:off x="2750747" y="2026726"/>
        <a:ext cx="1892810" cy="1016701"/>
      </dsp:txXfrm>
    </dsp:sp>
    <dsp:sp modelId="{6529EB9A-71FE-4B25-A505-76DF2C942387}">
      <dsp:nvSpPr>
        <dsp:cNvPr id="0" name=""/>
        <dsp:cNvSpPr/>
      </dsp:nvSpPr>
      <dsp:spPr>
        <a:xfrm>
          <a:off x="5049880" y="2179455"/>
          <a:ext cx="2149345" cy="641619"/>
        </a:xfrm>
        <a:prstGeom prst="roundRect">
          <a:avLst>
            <a:gd name="adj" fmla="val 10000"/>
          </a:avLst>
        </a:prstGeom>
        <a:solidFill>
          <a:schemeClr val="lt1">
            <a:alpha val="90000"/>
            <a:hueOff val="0"/>
            <a:satOff val="0"/>
            <a:lumOff val="0"/>
            <a:alphaOff val="0"/>
          </a:schemeClr>
        </a:solidFill>
        <a:ln w="25400" cap="flat" cmpd="sng" algn="ctr">
          <a:solidFill>
            <a:schemeClr val="accent5">
              <a:shade val="50000"/>
              <a:hueOff val="202378"/>
              <a:satOff val="-4476"/>
              <a:lumOff val="335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lv-LV" sz="1800" b="1" kern="1200">
              <a:latin typeface="Verdana" panose="020B0604030504040204" pitchFamily="34" charset="0"/>
              <a:ea typeface="Verdana" panose="020B0604030504040204" pitchFamily="34" charset="0"/>
              <a:cs typeface="Verdana" panose="020B0604030504040204" pitchFamily="34" charset="0"/>
            </a:rPr>
            <a:t>2019.gada beigas</a:t>
          </a:r>
        </a:p>
      </dsp:txBody>
      <dsp:txXfrm>
        <a:off x="5064645" y="2194220"/>
        <a:ext cx="2119815" cy="474599"/>
      </dsp:txXfrm>
    </dsp:sp>
    <dsp:sp modelId="{D872F165-73E3-40AF-BC18-DFE22A7E9243}">
      <dsp:nvSpPr>
        <dsp:cNvPr id="0" name=""/>
        <dsp:cNvSpPr/>
      </dsp:nvSpPr>
      <dsp:spPr>
        <a:xfrm>
          <a:off x="6079299" y="2474001"/>
          <a:ext cx="2301448" cy="2301448"/>
        </a:xfrm>
        <a:prstGeom prst="leftCircularArrow">
          <a:avLst>
            <a:gd name="adj1" fmla="val 1914"/>
            <a:gd name="adj2" fmla="val 228840"/>
            <a:gd name="adj3" fmla="val 2056330"/>
            <a:gd name="adj4" fmla="val 9076469"/>
            <a:gd name="adj5" fmla="val 2233"/>
          </a:avLst>
        </a:prstGeom>
        <a:solidFill>
          <a:schemeClr val="accent5">
            <a:shade val="90000"/>
            <a:hueOff val="265828"/>
            <a:satOff val="-6642"/>
            <a:lumOff val="317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D6A75D-91D0-468D-AD3C-2086798FBE32}">
      <dsp:nvSpPr>
        <dsp:cNvPr id="0" name=""/>
        <dsp:cNvSpPr/>
      </dsp:nvSpPr>
      <dsp:spPr>
        <a:xfrm>
          <a:off x="5250306" y="2893002"/>
          <a:ext cx="2024909" cy="1261843"/>
        </a:xfrm>
        <a:prstGeom prst="roundRect">
          <a:avLst>
            <a:gd name="adj" fmla="val 10000"/>
          </a:avLst>
        </a:prstGeom>
        <a:solidFill>
          <a:srgbClr val="0053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lv-LV" sz="3600" b="1" kern="1200">
              <a:latin typeface="Verdana" panose="020B0604030504040204" pitchFamily="34" charset="0"/>
              <a:ea typeface="Verdana" panose="020B0604030504040204" pitchFamily="34" charset="0"/>
              <a:cs typeface="Verdana" panose="020B0604030504040204" pitchFamily="34" charset="0"/>
            </a:rPr>
            <a:t>NEKP 2030</a:t>
          </a:r>
        </a:p>
      </dsp:txBody>
      <dsp:txXfrm>
        <a:off x="5287264" y="2929960"/>
        <a:ext cx="1950993" cy="1187927"/>
      </dsp:txXfrm>
    </dsp:sp>
    <dsp:sp modelId="{6ABB12AD-29C2-4922-9143-E04E80916F78}">
      <dsp:nvSpPr>
        <dsp:cNvPr id="0" name=""/>
        <dsp:cNvSpPr/>
      </dsp:nvSpPr>
      <dsp:spPr>
        <a:xfrm>
          <a:off x="7581785" y="2950225"/>
          <a:ext cx="1769257" cy="916549"/>
        </a:xfrm>
        <a:prstGeom prst="roundRect">
          <a:avLst>
            <a:gd name="adj" fmla="val 10000"/>
          </a:avLst>
        </a:prstGeom>
        <a:solidFill>
          <a:schemeClr val="lt1">
            <a:alpha val="90000"/>
            <a:hueOff val="0"/>
            <a:satOff val="0"/>
            <a:lumOff val="0"/>
            <a:alphaOff val="0"/>
          </a:schemeClr>
        </a:solidFill>
        <a:ln w="25400" cap="flat" cmpd="sng" algn="ctr">
          <a:solidFill>
            <a:schemeClr val="accent5">
              <a:shade val="50000"/>
              <a:hueOff val="202378"/>
              <a:satOff val="-4476"/>
              <a:lumOff val="335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108000" numCol="1" spcCol="1270" anchor="b" anchorCtr="0">
          <a:noAutofit/>
        </a:bodyPr>
        <a:lstStyle/>
        <a:p>
          <a:pPr marL="171450" lvl="1" indent="-171450" algn="l" defTabSz="711200">
            <a:lnSpc>
              <a:spcPct val="100000"/>
            </a:lnSpc>
            <a:spcBef>
              <a:spcPct val="0"/>
            </a:spcBef>
            <a:spcAft>
              <a:spcPts val="0"/>
            </a:spcAft>
            <a:buChar char="•"/>
          </a:pPr>
          <a:r>
            <a:rPr lang="lv-LV" sz="1600" b="1" kern="1200">
              <a:latin typeface="Verdana" panose="020B0604030504040204" pitchFamily="34" charset="0"/>
              <a:ea typeface="Verdana" panose="020B0604030504040204" pitchFamily="34" charset="0"/>
              <a:cs typeface="Verdana" panose="020B0604030504040204" pitchFamily="34" charset="0"/>
            </a:rPr>
            <a:t>2023.gada vidus</a:t>
          </a:r>
        </a:p>
      </dsp:txBody>
      <dsp:txXfrm>
        <a:off x="7602877" y="3167720"/>
        <a:ext cx="1727073" cy="677962"/>
      </dsp:txXfrm>
    </dsp:sp>
    <dsp:sp modelId="{3BD0BBE2-6776-4329-A522-853D5F310940}">
      <dsp:nvSpPr>
        <dsp:cNvPr id="0" name=""/>
        <dsp:cNvSpPr/>
      </dsp:nvSpPr>
      <dsp:spPr>
        <a:xfrm>
          <a:off x="8325461" y="1504056"/>
          <a:ext cx="2574159" cy="2574159"/>
        </a:xfrm>
        <a:prstGeom prst="circularArrow">
          <a:avLst>
            <a:gd name="adj1" fmla="val 1711"/>
            <a:gd name="adj2" fmla="val 203655"/>
            <a:gd name="adj3" fmla="val 19671363"/>
            <a:gd name="adj4" fmla="val 12626040"/>
            <a:gd name="adj5" fmla="val 1996"/>
          </a:avLst>
        </a:prstGeom>
        <a:solidFill>
          <a:schemeClr val="accent5">
            <a:shade val="90000"/>
            <a:hueOff val="132914"/>
            <a:satOff val="-3321"/>
            <a:lumOff val="1589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123F35-B6CA-4BE9-A94B-EEFF55F8CC9D}">
      <dsp:nvSpPr>
        <dsp:cNvPr id="0" name=""/>
        <dsp:cNvSpPr/>
      </dsp:nvSpPr>
      <dsp:spPr>
        <a:xfrm>
          <a:off x="7661689" y="2163342"/>
          <a:ext cx="1764513" cy="1025126"/>
        </a:xfrm>
        <a:prstGeom prst="roundRect">
          <a:avLst>
            <a:gd name="adj" fmla="val 10000"/>
          </a:avLst>
        </a:prstGeom>
        <a:solidFill>
          <a:srgbClr val="7FB7C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lv-LV" sz="1800" b="1" kern="1200">
              <a:latin typeface="Verdana" panose="020B0604030504040204" pitchFamily="34" charset="0"/>
              <a:ea typeface="Verdana" panose="020B0604030504040204" pitchFamily="34" charset="0"/>
              <a:cs typeface="Verdana" panose="020B0604030504040204" pitchFamily="34" charset="0"/>
            </a:rPr>
            <a:t>Aktualizētā NEKP 2030 projekts</a:t>
          </a:r>
        </a:p>
      </dsp:txBody>
      <dsp:txXfrm>
        <a:off x="7691714" y="2193367"/>
        <a:ext cx="1704463" cy="965076"/>
      </dsp:txXfrm>
    </dsp:sp>
    <dsp:sp modelId="{4DC68A62-E0EC-449A-BF3E-B2EE213616F4}">
      <dsp:nvSpPr>
        <dsp:cNvPr id="0" name=""/>
        <dsp:cNvSpPr/>
      </dsp:nvSpPr>
      <dsp:spPr>
        <a:xfrm>
          <a:off x="9857642" y="2521093"/>
          <a:ext cx="1961245" cy="898295"/>
        </a:xfrm>
        <a:prstGeom prst="roundRect">
          <a:avLst>
            <a:gd name="adj" fmla="val 10000"/>
          </a:avLst>
        </a:prstGeom>
        <a:solidFill>
          <a:schemeClr val="lt1">
            <a:alpha val="90000"/>
            <a:hueOff val="0"/>
            <a:satOff val="0"/>
            <a:lumOff val="0"/>
            <a:alphaOff val="0"/>
          </a:schemeClr>
        </a:solidFill>
        <a:ln w="25400" cap="flat" cmpd="sng" algn="ctr">
          <a:solidFill>
            <a:schemeClr val="accent5">
              <a:shade val="50000"/>
              <a:hueOff val="101189"/>
              <a:satOff val="-2238"/>
              <a:lumOff val="167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108000" numCol="1" spcCol="1270" anchor="b" anchorCtr="0">
          <a:noAutofit/>
        </a:bodyPr>
        <a:lstStyle/>
        <a:p>
          <a:pPr marL="171450" lvl="1" indent="-171450" algn="l" defTabSz="711200">
            <a:lnSpc>
              <a:spcPct val="100000"/>
            </a:lnSpc>
            <a:spcBef>
              <a:spcPct val="0"/>
            </a:spcBef>
            <a:spcAft>
              <a:spcPts val="0"/>
            </a:spcAft>
            <a:buChar char="•"/>
          </a:pPr>
          <a:r>
            <a:rPr lang="lv-LV" sz="1600" b="1" kern="1200">
              <a:latin typeface="Verdana" panose="020B0604030504040204" pitchFamily="34" charset="0"/>
              <a:ea typeface="Verdana" panose="020B0604030504040204" pitchFamily="34" charset="0"/>
              <a:cs typeface="Verdana" panose="020B0604030504040204" pitchFamily="34" charset="0"/>
            </a:rPr>
            <a:t>2024.gada vidus</a:t>
          </a:r>
        </a:p>
      </dsp:txBody>
      <dsp:txXfrm>
        <a:off x="9878314" y="2541765"/>
        <a:ext cx="1919901" cy="664459"/>
      </dsp:txXfrm>
    </dsp:sp>
    <dsp:sp modelId="{CEC84ECA-2BD2-47B1-AAC9-E69BE5C7857E}">
      <dsp:nvSpPr>
        <dsp:cNvPr id="0" name=""/>
        <dsp:cNvSpPr/>
      </dsp:nvSpPr>
      <dsp:spPr>
        <a:xfrm>
          <a:off x="9816172" y="3215539"/>
          <a:ext cx="1979811" cy="963985"/>
        </a:xfrm>
        <a:prstGeom prst="roundRect">
          <a:avLst>
            <a:gd name="adj" fmla="val 10000"/>
          </a:avLst>
        </a:prstGeom>
        <a:solidFill>
          <a:schemeClr val="accent5">
            <a:shade val="50000"/>
            <a:hueOff val="101189"/>
            <a:satOff val="-2238"/>
            <a:lumOff val="16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108000" numCol="1" spcCol="1270" anchor="ctr" anchorCtr="0">
          <a:noAutofit/>
        </a:bodyPr>
        <a:lstStyle/>
        <a:p>
          <a:pPr marL="0" lvl="0" indent="0" algn="ctr" defTabSz="889000">
            <a:lnSpc>
              <a:spcPct val="100000"/>
            </a:lnSpc>
            <a:spcBef>
              <a:spcPct val="0"/>
            </a:spcBef>
            <a:spcAft>
              <a:spcPts val="0"/>
            </a:spcAft>
            <a:buNone/>
          </a:pPr>
          <a:r>
            <a:rPr lang="lv-LV" sz="2000" b="1" kern="1200">
              <a:latin typeface="Verdana" panose="020B0604030504040204" pitchFamily="34" charset="0"/>
              <a:ea typeface="Verdana" panose="020B0604030504040204" pitchFamily="34" charset="0"/>
              <a:cs typeface="Verdana" panose="020B0604030504040204" pitchFamily="34" charset="0"/>
            </a:rPr>
            <a:t>Aktualizētais NEKP 2030</a:t>
          </a:r>
        </a:p>
      </dsp:txBody>
      <dsp:txXfrm>
        <a:off x="9844406" y="3243773"/>
        <a:ext cx="1923343" cy="9075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E9E57-C184-45D3-85BB-C3D7B51A1BF3}">
      <dsp:nvSpPr>
        <dsp:cNvPr id="0" name=""/>
        <dsp:cNvSpPr/>
      </dsp:nvSpPr>
      <dsp:spPr>
        <a:xfrm>
          <a:off x="2783897" y="0"/>
          <a:ext cx="4468091" cy="4468091"/>
        </a:xfrm>
        <a:prstGeom prst="triangle">
          <a:avLst/>
        </a:prstGeom>
        <a:solidFill>
          <a:srgbClr val="31859C"/>
        </a:solidFill>
        <a:ln w="25400" cap="flat" cmpd="sng" algn="ctr">
          <a:solidFill>
            <a:srgbClr val="31859C"/>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3098CA72-2999-42D5-8DC7-3695FB2AE9D2}">
      <dsp:nvSpPr>
        <dsp:cNvPr id="0" name=""/>
        <dsp:cNvSpPr/>
      </dsp:nvSpPr>
      <dsp:spPr>
        <a:xfrm>
          <a:off x="5017943" y="449208"/>
          <a:ext cx="2904259" cy="1057680"/>
        </a:xfrm>
        <a:prstGeom prst="roundRect">
          <a:avLst/>
        </a:prstGeom>
        <a:solidFill>
          <a:schemeClr val="lt1">
            <a:alpha val="90000"/>
            <a:hueOff val="0"/>
            <a:satOff val="0"/>
            <a:lumOff val="0"/>
            <a:alphaOff val="0"/>
          </a:schemeClr>
        </a:solidFill>
        <a:ln w="25400" cap="flat" cmpd="sng" algn="ctr">
          <a:solidFill>
            <a:srgbClr val="31859C"/>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a:latin typeface="Verdana" panose="020B0604030504040204" pitchFamily="34" charset="0"/>
              <a:ea typeface="Verdana" panose="020B0604030504040204" pitchFamily="34" charset="0"/>
              <a:cs typeface="Verdana" panose="020B0604030504040204" pitchFamily="34" charset="0"/>
            </a:rPr>
            <a:t>Sabiedrības labklājība</a:t>
          </a:r>
        </a:p>
      </dsp:txBody>
      <dsp:txXfrm>
        <a:off x="5069575" y="500840"/>
        <a:ext cx="2800995" cy="954416"/>
      </dsp:txXfrm>
    </dsp:sp>
    <dsp:sp modelId="{F751CF4A-4668-4672-A011-BDCBA39B2C95}">
      <dsp:nvSpPr>
        <dsp:cNvPr id="0" name=""/>
        <dsp:cNvSpPr/>
      </dsp:nvSpPr>
      <dsp:spPr>
        <a:xfrm>
          <a:off x="5017943" y="1639099"/>
          <a:ext cx="2904259" cy="1057680"/>
        </a:xfrm>
        <a:prstGeom prst="roundRect">
          <a:avLst/>
        </a:prstGeom>
        <a:solidFill>
          <a:schemeClr val="lt1">
            <a:alpha val="90000"/>
            <a:hueOff val="0"/>
            <a:satOff val="0"/>
            <a:lumOff val="0"/>
            <a:alphaOff val="0"/>
          </a:schemeClr>
        </a:solidFill>
        <a:ln w="25400" cap="flat" cmpd="sng" algn="ctr">
          <a:solidFill>
            <a:srgbClr val="31859C"/>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a:latin typeface="Verdana" panose="020B0604030504040204" pitchFamily="34" charset="0"/>
              <a:ea typeface="Verdana" panose="020B0604030504040204" pitchFamily="34" charset="0"/>
              <a:cs typeface="Verdana" panose="020B0604030504040204" pitchFamily="34" charset="0"/>
            </a:rPr>
            <a:t>Sabalansēta enerģētikas politika</a:t>
          </a:r>
        </a:p>
      </dsp:txBody>
      <dsp:txXfrm>
        <a:off x="5069575" y="1690731"/>
        <a:ext cx="2800995" cy="954416"/>
      </dsp:txXfrm>
    </dsp:sp>
    <dsp:sp modelId="{7732726C-84EB-4836-A839-DD42639B6E06}">
      <dsp:nvSpPr>
        <dsp:cNvPr id="0" name=""/>
        <dsp:cNvSpPr/>
      </dsp:nvSpPr>
      <dsp:spPr>
        <a:xfrm>
          <a:off x="5017943" y="2828991"/>
          <a:ext cx="2904259" cy="1057680"/>
        </a:xfrm>
        <a:prstGeom prst="roundRect">
          <a:avLst/>
        </a:prstGeom>
        <a:solidFill>
          <a:schemeClr val="lt1">
            <a:alpha val="90000"/>
            <a:hueOff val="0"/>
            <a:satOff val="0"/>
            <a:lumOff val="0"/>
            <a:alphaOff val="0"/>
          </a:schemeClr>
        </a:solidFill>
        <a:ln w="25400" cap="flat" cmpd="sng" algn="ctr">
          <a:solidFill>
            <a:srgbClr val="31859C"/>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a:latin typeface="Verdana" panose="020B0604030504040204" pitchFamily="34" charset="0"/>
              <a:ea typeface="Verdana" panose="020B0604030504040204" pitchFamily="34" charset="0"/>
              <a:cs typeface="Verdana" panose="020B0604030504040204" pitchFamily="34" charset="0"/>
            </a:rPr>
            <a:t>Oglekļa mazietilpīga ekonomika</a:t>
          </a:r>
        </a:p>
      </dsp:txBody>
      <dsp:txXfrm>
        <a:off x="5069575" y="2880623"/>
        <a:ext cx="2800995" cy="9544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7A406-233A-4635-ABA8-AAC5EB60A11E}">
      <dsp:nvSpPr>
        <dsp:cNvPr id="0" name=""/>
        <dsp:cNvSpPr/>
      </dsp:nvSpPr>
      <dsp:spPr>
        <a:xfrm>
          <a:off x="9174011" y="1924862"/>
          <a:ext cx="91440" cy="238837"/>
        </a:xfrm>
        <a:custGeom>
          <a:avLst/>
          <a:gdLst/>
          <a:ahLst/>
          <a:cxnLst/>
          <a:rect l="0" t="0" r="0" b="0"/>
          <a:pathLst>
            <a:path>
              <a:moveTo>
                <a:pt x="45720" y="0"/>
              </a:moveTo>
              <a:lnTo>
                <a:pt x="45720" y="2388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5CAC09-CCC7-4425-BEAA-B31253DE6AA9}">
      <dsp:nvSpPr>
        <dsp:cNvPr id="0" name=""/>
        <dsp:cNvSpPr/>
      </dsp:nvSpPr>
      <dsp:spPr>
        <a:xfrm>
          <a:off x="6652732" y="1923384"/>
          <a:ext cx="922100" cy="238837"/>
        </a:xfrm>
        <a:custGeom>
          <a:avLst/>
          <a:gdLst/>
          <a:ahLst/>
          <a:cxnLst/>
          <a:rect l="0" t="0" r="0" b="0"/>
          <a:pathLst>
            <a:path>
              <a:moveTo>
                <a:pt x="0" y="0"/>
              </a:moveTo>
              <a:lnTo>
                <a:pt x="0" y="119418"/>
              </a:lnTo>
              <a:lnTo>
                <a:pt x="922100" y="119418"/>
              </a:lnTo>
              <a:lnTo>
                <a:pt x="922100" y="2388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6EF300-9E9E-4CD6-AF47-126CA0515016}">
      <dsp:nvSpPr>
        <dsp:cNvPr id="0" name=""/>
        <dsp:cNvSpPr/>
      </dsp:nvSpPr>
      <dsp:spPr>
        <a:xfrm>
          <a:off x="5830284" y="1923384"/>
          <a:ext cx="822448" cy="238837"/>
        </a:xfrm>
        <a:custGeom>
          <a:avLst/>
          <a:gdLst/>
          <a:ahLst/>
          <a:cxnLst/>
          <a:rect l="0" t="0" r="0" b="0"/>
          <a:pathLst>
            <a:path>
              <a:moveTo>
                <a:pt x="822448" y="0"/>
              </a:moveTo>
              <a:lnTo>
                <a:pt x="822448" y="119418"/>
              </a:lnTo>
              <a:lnTo>
                <a:pt x="0" y="119418"/>
              </a:lnTo>
              <a:lnTo>
                <a:pt x="0" y="2388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693DDB-A3EB-4A88-B5E8-077B04B743BD}">
      <dsp:nvSpPr>
        <dsp:cNvPr id="0" name=""/>
        <dsp:cNvSpPr/>
      </dsp:nvSpPr>
      <dsp:spPr>
        <a:xfrm>
          <a:off x="4085734" y="2882504"/>
          <a:ext cx="781761" cy="238837"/>
        </a:xfrm>
        <a:custGeom>
          <a:avLst/>
          <a:gdLst/>
          <a:ahLst/>
          <a:cxnLst/>
          <a:rect l="0" t="0" r="0" b="0"/>
          <a:pathLst>
            <a:path>
              <a:moveTo>
                <a:pt x="0" y="0"/>
              </a:moveTo>
              <a:lnTo>
                <a:pt x="0" y="119418"/>
              </a:lnTo>
              <a:lnTo>
                <a:pt x="781761" y="119418"/>
              </a:lnTo>
              <a:lnTo>
                <a:pt x="781761" y="23883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0C19DD-5594-48DF-8C88-F6B6B00586CB}">
      <dsp:nvSpPr>
        <dsp:cNvPr id="0" name=""/>
        <dsp:cNvSpPr/>
      </dsp:nvSpPr>
      <dsp:spPr>
        <a:xfrm>
          <a:off x="2772376" y="4079001"/>
          <a:ext cx="198702" cy="611845"/>
        </a:xfrm>
        <a:custGeom>
          <a:avLst/>
          <a:gdLst/>
          <a:ahLst/>
          <a:cxnLst/>
          <a:rect l="0" t="0" r="0" b="0"/>
          <a:pathLst>
            <a:path>
              <a:moveTo>
                <a:pt x="0" y="0"/>
              </a:moveTo>
              <a:lnTo>
                <a:pt x="0" y="611845"/>
              </a:lnTo>
              <a:lnTo>
                <a:pt x="198702" y="61184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975B20-B99D-42F8-8411-CDDC4D0B005F}">
      <dsp:nvSpPr>
        <dsp:cNvPr id="0" name=""/>
        <dsp:cNvSpPr/>
      </dsp:nvSpPr>
      <dsp:spPr>
        <a:xfrm>
          <a:off x="3302250" y="2882504"/>
          <a:ext cx="783484" cy="238837"/>
        </a:xfrm>
        <a:custGeom>
          <a:avLst/>
          <a:gdLst/>
          <a:ahLst/>
          <a:cxnLst/>
          <a:rect l="0" t="0" r="0" b="0"/>
          <a:pathLst>
            <a:path>
              <a:moveTo>
                <a:pt x="783484" y="0"/>
              </a:moveTo>
              <a:lnTo>
                <a:pt x="783484" y="119418"/>
              </a:lnTo>
              <a:lnTo>
                <a:pt x="0" y="119418"/>
              </a:lnTo>
              <a:lnTo>
                <a:pt x="0" y="23883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FD75D9-1B78-4AA5-9247-1F63EBFCAE1C}">
      <dsp:nvSpPr>
        <dsp:cNvPr id="0" name=""/>
        <dsp:cNvSpPr/>
      </dsp:nvSpPr>
      <dsp:spPr>
        <a:xfrm>
          <a:off x="4040014" y="1918601"/>
          <a:ext cx="91440" cy="238837"/>
        </a:xfrm>
        <a:custGeom>
          <a:avLst/>
          <a:gdLst/>
          <a:ahLst/>
          <a:cxnLst/>
          <a:rect l="0" t="0" r="0" b="0"/>
          <a:pathLst>
            <a:path>
              <a:moveTo>
                <a:pt x="45720" y="0"/>
              </a:moveTo>
              <a:lnTo>
                <a:pt x="45720" y="2388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95211-8660-4089-BFB4-43887B851CD8}">
      <dsp:nvSpPr>
        <dsp:cNvPr id="0" name=""/>
        <dsp:cNvSpPr/>
      </dsp:nvSpPr>
      <dsp:spPr>
        <a:xfrm>
          <a:off x="1575232" y="1937248"/>
          <a:ext cx="865604" cy="238837"/>
        </a:xfrm>
        <a:custGeom>
          <a:avLst/>
          <a:gdLst/>
          <a:ahLst/>
          <a:cxnLst/>
          <a:rect l="0" t="0" r="0" b="0"/>
          <a:pathLst>
            <a:path>
              <a:moveTo>
                <a:pt x="0" y="0"/>
              </a:moveTo>
              <a:lnTo>
                <a:pt x="0" y="119418"/>
              </a:lnTo>
              <a:lnTo>
                <a:pt x="865604" y="119418"/>
              </a:lnTo>
              <a:lnTo>
                <a:pt x="865604" y="2388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A17A0F-1FB9-41FE-8443-5F8312270BB9}">
      <dsp:nvSpPr>
        <dsp:cNvPr id="0" name=""/>
        <dsp:cNvSpPr/>
      </dsp:nvSpPr>
      <dsp:spPr>
        <a:xfrm>
          <a:off x="752783" y="1937248"/>
          <a:ext cx="822448" cy="238837"/>
        </a:xfrm>
        <a:custGeom>
          <a:avLst/>
          <a:gdLst/>
          <a:ahLst/>
          <a:cxnLst/>
          <a:rect l="0" t="0" r="0" b="0"/>
          <a:pathLst>
            <a:path>
              <a:moveTo>
                <a:pt x="822448" y="0"/>
              </a:moveTo>
              <a:lnTo>
                <a:pt x="822448" y="119418"/>
              </a:lnTo>
              <a:lnTo>
                <a:pt x="0" y="119418"/>
              </a:lnTo>
              <a:lnTo>
                <a:pt x="0" y="2388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F02227-C32C-4F1D-956D-B836C7A5E08E}">
      <dsp:nvSpPr>
        <dsp:cNvPr id="0" name=""/>
        <dsp:cNvSpPr/>
      </dsp:nvSpPr>
      <dsp:spPr>
        <a:xfrm>
          <a:off x="402374" y="775837"/>
          <a:ext cx="2345715" cy="11614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b="1" kern="1200">
              <a:latin typeface="Verdana" panose="020B0604030504040204" pitchFamily="34" charset="0"/>
              <a:ea typeface="Verdana" panose="020B0604030504040204" pitchFamily="34" charset="0"/>
              <a:cs typeface="Verdana" panose="020B0604030504040204" pitchFamily="34" charset="0"/>
            </a:rPr>
            <a:t>SEG samazinājums 40% pret 1990.g.</a:t>
          </a:r>
        </a:p>
      </dsp:txBody>
      <dsp:txXfrm>
        <a:off x="459069" y="832532"/>
        <a:ext cx="2232325" cy="1048020"/>
      </dsp:txXfrm>
    </dsp:sp>
    <dsp:sp modelId="{4777C10E-C992-41AF-9984-CEA8B314BB63}">
      <dsp:nvSpPr>
        <dsp:cNvPr id="0" name=""/>
        <dsp:cNvSpPr/>
      </dsp:nvSpPr>
      <dsp:spPr>
        <a:xfrm>
          <a:off x="6598" y="2176085"/>
          <a:ext cx="1492371" cy="72506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v-LV" sz="1300" b="1" kern="1200">
              <a:latin typeface="Verdana" panose="020B0604030504040204" pitchFamily="34" charset="0"/>
              <a:ea typeface="Verdana" panose="020B0604030504040204" pitchFamily="34" charset="0"/>
              <a:cs typeface="Verdana" panose="020B0604030504040204" pitchFamily="34" charset="0"/>
            </a:rPr>
            <a:t>SEG emisijas   -6% pret 2005</a:t>
          </a:r>
        </a:p>
      </dsp:txBody>
      <dsp:txXfrm>
        <a:off x="41993" y="2211480"/>
        <a:ext cx="1421581" cy="654275"/>
      </dsp:txXfrm>
    </dsp:sp>
    <dsp:sp modelId="{4F9A708D-704C-4231-BB20-2215028F0948}">
      <dsp:nvSpPr>
        <dsp:cNvPr id="0" name=""/>
        <dsp:cNvSpPr/>
      </dsp:nvSpPr>
      <dsp:spPr>
        <a:xfrm>
          <a:off x="1737806" y="2176085"/>
          <a:ext cx="1406059" cy="72506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v-LV" sz="1300" b="1" kern="1200" dirty="0">
              <a:latin typeface="Verdana" panose="020B0604030504040204" pitchFamily="34" charset="0"/>
              <a:ea typeface="Verdana" panose="020B0604030504040204" pitchFamily="34" charset="0"/>
              <a:cs typeface="Verdana" panose="020B0604030504040204" pitchFamily="34" charset="0"/>
            </a:rPr>
            <a:t>CO</a:t>
          </a:r>
          <a:r>
            <a:rPr lang="lv-LV" sz="1300" b="1" kern="1200" baseline="-25000" dirty="0">
              <a:latin typeface="Verdana" panose="020B0604030504040204" pitchFamily="34" charset="0"/>
              <a:ea typeface="Verdana" panose="020B0604030504040204" pitchFamily="34" charset="0"/>
              <a:cs typeface="Verdana" panose="020B0604030504040204" pitchFamily="34" charset="0"/>
            </a:rPr>
            <a:t>2</a:t>
          </a:r>
          <a:r>
            <a:rPr lang="lv-LV" sz="1300" b="1" kern="1200" dirty="0">
              <a:latin typeface="Verdana" panose="020B0604030504040204" pitchFamily="34" charset="0"/>
              <a:ea typeface="Verdana" panose="020B0604030504040204" pitchFamily="34" charset="0"/>
              <a:cs typeface="Verdana" panose="020B0604030504040204" pitchFamily="34" charset="0"/>
            </a:rPr>
            <a:t> piesaiste &lt; 3,1 milj. vienību</a:t>
          </a:r>
        </a:p>
      </dsp:txBody>
      <dsp:txXfrm>
        <a:off x="1773201" y="2211480"/>
        <a:ext cx="1335269" cy="654275"/>
      </dsp:txXfrm>
    </dsp:sp>
    <dsp:sp modelId="{853690EE-06D9-4307-ABA5-E91084E3F74D}">
      <dsp:nvSpPr>
        <dsp:cNvPr id="0" name=""/>
        <dsp:cNvSpPr/>
      </dsp:nvSpPr>
      <dsp:spPr>
        <a:xfrm>
          <a:off x="3037612" y="775837"/>
          <a:ext cx="2096243" cy="114276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b="1" kern="1200">
              <a:latin typeface="Verdana" panose="020B0604030504040204" pitchFamily="34" charset="0"/>
              <a:ea typeface="Verdana" panose="020B0604030504040204" pitchFamily="34" charset="0"/>
              <a:cs typeface="Verdana" panose="020B0604030504040204" pitchFamily="34" charset="0"/>
            </a:rPr>
            <a:t>AER īpatsvars 32%</a:t>
          </a:r>
        </a:p>
      </dsp:txBody>
      <dsp:txXfrm>
        <a:off x="3093397" y="831622"/>
        <a:ext cx="1984673" cy="1031194"/>
      </dsp:txXfrm>
    </dsp:sp>
    <dsp:sp modelId="{FAF2BD80-7653-43B2-9DEF-E01BB9FA67BF}">
      <dsp:nvSpPr>
        <dsp:cNvPr id="0" name=""/>
        <dsp:cNvSpPr/>
      </dsp:nvSpPr>
      <dsp:spPr>
        <a:xfrm>
          <a:off x="3382704" y="2157439"/>
          <a:ext cx="1406059" cy="72506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v-LV" sz="1300" b="1" kern="1200" dirty="0">
              <a:latin typeface="Verdana" panose="020B0604030504040204" pitchFamily="34" charset="0"/>
              <a:ea typeface="Verdana" panose="020B0604030504040204" pitchFamily="34" charset="0"/>
              <a:cs typeface="Verdana" panose="020B0604030504040204" pitchFamily="34" charset="0"/>
            </a:rPr>
            <a:t>45% kopējā enerģijas gala patēriņā</a:t>
          </a:r>
        </a:p>
      </dsp:txBody>
      <dsp:txXfrm>
        <a:off x="3418099" y="2192834"/>
        <a:ext cx="1335269" cy="654275"/>
      </dsp:txXfrm>
    </dsp:sp>
    <dsp:sp modelId="{0A8F3C30-BAA2-4371-AFB7-F4A934EDACD1}">
      <dsp:nvSpPr>
        <dsp:cNvPr id="0" name=""/>
        <dsp:cNvSpPr/>
      </dsp:nvSpPr>
      <dsp:spPr>
        <a:xfrm>
          <a:off x="2639908" y="3121342"/>
          <a:ext cx="1324684" cy="95765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lv-LV" sz="1200" b="1" kern="1200">
              <a:latin typeface="Verdana" panose="020B0604030504040204" pitchFamily="34" charset="0"/>
              <a:ea typeface="Verdana" panose="020B0604030504040204" pitchFamily="34" charset="0"/>
              <a:cs typeface="Verdana" panose="020B0604030504040204" pitchFamily="34" charset="0"/>
            </a:rPr>
            <a:t>Transportā </a:t>
          </a:r>
        </a:p>
        <a:p>
          <a:pPr marL="0" lvl="0" indent="0" algn="ctr" defTabSz="533400">
            <a:lnSpc>
              <a:spcPct val="90000"/>
            </a:lnSpc>
            <a:spcBef>
              <a:spcPct val="0"/>
            </a:spcBef>
            <a:spcAft>
              <a:spcPct val="35000"/>
            </a:spcAft>
            <a:buNone/>
          </a:pPr>
          <a:r>
            <a:rPr lang="lv-LV" sz="1200" b="1" kern="1200">
              <a:latin typeface="Verdana" panose="020B0604030504040204" pitchFamily="34" charset="0"/>
              <a:ea typeface="Verdana" panose="020B0604030504040204" pitchFamily="34" charset="0"/>
              <a:cs typeface="Verdana" panose="020B0604030504040204" pitchFamily="34" charset="0"/>
            </a:rPr>
            <a:t>7 – 14% AER īpatsvars</a:t>
          </a:r>
        </a:p>
      </dsp:txBody>
      <dsp:txXfrm>
        <a:off x="2686657" y="3168091"/>
        <a:ext cx="1231186" cy="864161"/>
      </dsp:txXfrm>
    </dsp:sp>
    <dsp:sp modelId="{6B1615E8-6865-4EC4-B6A5-68A5009D041C}">
      <dsp:nvSpPr>
        <dsp:cNvPr id="0" name=""/>
        <dsp:cNvSpPr/>
      </dsp:nvSpPr>
      <dsp:spPr>
        <a:xfrm>
          <a:off x="2971079" y="4317839"/>
          <a:ext cx="2234815" cy="74601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lv-LV" sz="1200" b="1" kern="1200">
              <a:latin typeface="Verdana" panose="020B0604030504040204" pitchFamily="34" charset="0"/>
              <a:ea typeface="Verdana" panose="020B0604030504040204" pitchFamily="34" charset="0"/>
              <a:cs typeface="Verdana" panose="020B0604030504040204" pitchFamily="34" charset="0"/>
            </a:rPr>
            <a:t>Moderno biodegvielu īpatsvars 0,2 % 2022.g. – 3,5% 2030.g.</a:t>
          </a:r>
        </a:p>
      </dsp:txBody>
      <dsp:txXfrm>
        <a:off x="3007496" y="4354256"/>
        <a:ext cx="2161981" cy="673181"/>
      </dsp:txXfrm>
    </dsp:sp>
    <dsp:sp modelId="{09C26A36-BF30-46BE-91E9-57F82A1804F9}">
      <dsp:nvSpPr>
        <dsp:cNvPr id="0" name=""/>
        <dsp:cNvSpPr/>
      </dsp:nvSpPr>
      <dsp:spPr>
        <a:xfrm>
          <a:off x="4203430" y="3121342"/>
          <a:ext cx="1328130" cy="99035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lv-LV" sz="1200" b="1" kern="1200" dirty="0">
              <a:latin typeface="Verdana" panose="020B0604030504040204" pitchFamily="34" charset="0"/>
              <a:ea typeface="Verdana" panose="020B0604030504040204" pitchFamily="34" charset="0"/>
              <a:cs typeface="Verdana" panose="020B0604030504040204" pitchFamily="34" charset="0"/>
            </a:rPr>
            <a:t>Siltumapgādē +0,55% ikgadēji</a:t>
          </a:r>
        </a:p>
      </dsp:txBody>
      <dsp:txXfrm>
        <a:off x="4251775" y="3169687"/>
        <a:ext cx="1231440" cy="893661"/>
      </dsp:txXfrm>
    </dsp:sp>
    <dsp:sp modelId="{7708D585-6F9D-4A85-AA9C-0A22A9A8E25F}">
      <dsp:nvSpPr>
        <dsp:cNvPr id="0" name=""/>
        <dsp:cNvSpPr/>
      </dsp:nvSpPr>
      <dsp:spPr>
        <a:xfrm>
          <a:off x="5442076" y="775837"/>
          <a:ext cx="2421313" cy="114754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b="1" kern="1200">
              <a:latin typeface="Verdana" panose="020B0604030504040204" pitchFamily="34" charset="0"/>
              <a:ea typeface="Verdana" panose="020B0604030504040204" pitchFamily="34" charset="0"/>
              <a:cs typeface="Verdana" panose="020B0604030504040204" pitchFamily="34" charset="0"/>
            </a:rPr>
            <a:t>Energoefektivitātes mērķis 32,5%</a:t>
          </a:r>
        </a:p>
      </dsp:txBody>
      <dsp:txXfrm>
        <a:off x="5498095" y="831856"/>
        <a:ext cx="2309275" cy="1035508"/>
      </dsp:txXfrm>
    </dsp:sp>
    <dsp:sp modelId="{EBC23F04-A8C9-4B55-B0F7-74759AFFFC21}">
      <dsp:nvSpPr>
        <dsp:cNvPr id="0" name=""/>
        <dsp:cNvSpPr/>
      </dsp:nvSpPr>
      <dsp:spPr>
        <a:xfrm>
          <a:off x="5027601" y="2162221"/>
          <a:ext cx="1605364" cy="93189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v-LV" sz="1300" b="1" kern="1200" dirty="0">
              <a:latin typeface="Verdana" panose="020B0604030504040204" pitchFamily="34" charset="0"/>
              <a:ea typeface="Verdana" panose="020B0604030504040204" pitchFamily="34" charset="0"/>
              <a:cs typeface="Verdana" panose="020B0604030504040204" pitchFamily="34" charset="0"/>
            </a:rPr>
            <a:t>Primārās enerģijas patēriņš 49,95 </a:t>
          </a:r>
          <a:r>
            <a:rPr lang="lv-LV" sz="1300" b="1" kern="1200" dirty="0" err="1">
              <a:latin typeface="Verdana" panose="020B0604030504040204" pitchFamily="34" charset="0"/>
              <a:ea typeface="Verdana" panose="020B0604030504040204" pitchFamily="34" charset="0"/>
              <a:cs typeface="Verdana" panose="020B0604030504040204" pitchFamily="34" charset="0"/>
            </a:rPr>
            <a:t>TWh</a:t>
          </a:r>
          <a:endParaRPr lang="lv-LV" sz="1300" b="1" kern="1200" dirty="0">
            <a:latin typeface="Verdana" panose="020B0604030504040204" pitchFamily="34" charset="0"/>
            <a:ea typeface="Verdana" panose="020B0604030504040204" pitchFamily="34" charset="0"/>
            <a:cs typeface="Verdana" panose="020B0604030504040204" pitchFamily="34" charset="0"/>
          </a:endParaRPr>
        </a:p>
      </dsp:txBody>
      <dsp:txXfrm>
        <a:off x="5073092" y="2207712"/>
        <a:ext cx="1514382" cy="840911"/>
      </dsp:txXfrm>
    </dsp:sp>
    <dsp:sp modelId="{9763D455-FA61-4625-BC25-8D50240DA4DC}">
      <dsp:nvSpPr>
        <dsp:cNvPr id="0" name=""/>
        <dsp:cNvSpPr/>
      </dsp:nvSpPr>
      <dsp:spPr>
        <a:xfrm>
          <a:off x="6871803" y="2162221"/>
          <a:ext cx="1406059" cy="167894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v-LV" sz="1300" b="1" kern="1200" dirty="0">
              <a:latin typeface="Verdana" panose="020B0604030504040204" pitchFamily="34" charset="0"/>
              <a:ea typeface="Verdana" panose="020B0604030504040204" pitchFamily="34" charset="0"/>
              <a:cs typeface="Verdana" panose="020B0604030504040204" pitchFamily="34" charset="0"/>
            </a:rPr>
            <a:t>Kumulatīvais ietaupījums 19,87 </a:t>
          </a:r>
          <a:r>
            <a:rPr lang="lv-LV" sz="1300" b="1" kern="1200" dirty="0" err="1">
              <a:latin typeface="Verdana" panose="020B0604030504040204" pitchFamily="34" charset="0"/>
              <a:ea typeface="Verdana" panose="020B0604030504040204" pitchFamily="34" charset="0"/>
              <a:cs typeface="Verdana" panose="020B0604030504040204" pitchFamily="34" charset="0"/>
            </a:rPr>
            <a:t>TWh</a:t>
          </a:r>
          <a:r>
            <a:rPr lang="lv-LV" sz="1300" b="1" kern="1200" dirty="0">
              <a:latin typeface="Verdana" panose="020B0604030504040204" pitchFamily="34" charset="0"/>
              <a:ea typeface="Verdana" panose="020B0604030504040204" pitchFamily="34" charset="0"/>
              <a:cs typeface="Verdana" panose="020B0604030504040204" pitchFamily="34" charset="0"/>
            </a:rPr>
            <a:t> (jaunie ikgadējie ietaupījumi  ≥ 0,8%)</a:t>
          </a:r>
        </a:p>
      </dsp:txBody>
      <dsp:txXfrm>
        <a:off x="6940441" y="2230859"/>
        <a:ext cx="1268783" cy="1541667"/>
      </dsp:txXfrm>
    </dsp:sp>
    <dsp:sp modelId="{704FCBBE-49E0-4553-A212-D7F1E795435B}">
      <dsp:nvSpPr>
        <dsp:cNvPr id="0" name=""/>
        <dsp:cNvSpPr/>
      </dsp:nvSpPr>
      <dsp:spPr>
        <a:xfrm>
          <a:off x="8108260" y="775837"/>
          <a:ext cx="2222941" cy="11490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b="1" kern="1200" err="1">
              <a:latin typeface="Verdana" panose="020B0604030504040204" pitchFamily="34" charset="0"/>
              <a:ea typeface="Verdana" panose="020B0604030504040204" pitchFamily="34" charset="0"/>
              <a:cs typeface="Verdana" panose="020B0604030504040204" pitchFamily="34" charset="0"/>
            </a:rPr>
            <a:t>Starpsavienojumu</a:t>
          </a:r>
          <a:r>
            <a:rPr lang="lv-LV" sz="1600" b="1" kern="1200">
              <a:latin typeface="Verdana" panose="020B0604030504040204" pitchFamily="34" charset="0"/>
              <a:ea typeface="Verdana" panose="020B0604030504040204" pitchFamily="34" charset="0"/>
              <a:cs typeface="Verdana" panose="020B0604030504040204" pitchFamily="34" charset="0"/>
            </a:rPr>
            <a:t> mērķis</a:t>
          </a:r>
        </a:p>
      </dsp:txBody>
      <dsp:txXfrm>
        <a:off x="8164351" y="831928"/>
        <a:ext cx="2110759" cy="1036843"/>
      </dsp:txXfrm>
    </dsp:sp>
    <dsp:sp modelId="{D9B5C594-575C-4C7C-BA4B-4FC2462B94DA}">
      <dsp:nvSpPr>
        <dsp:cNvPr id="0" name=""/>
        <dsp:cNvSpPr/>
      </dsp:nvSpPr>
      <dsp:spPr>
        <a:xfrm>
          <a:off x="8516701" y="2163700"/>
          <a:ext cx="1406059" cy="72506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lv-LV" sz="1300" b="1" kern="1200">
              <a:latin typeface="Verdana" panose="020B0604030504040204" pitchFamily="34" charset="0"/>
              <a:ea typeface="Verdana" panose="020B0604030504040204" pitchFamily="34" charset="0"/>
              <a:cs typeface="Verdana" panose="020B0604030504040204" pitchFamily="34" charset="0"/>
            </a:rPr>
            <a:t>Vismaz 15%</a:t>
          </a:r>
        </a:p>
      </dsp:txBody>
      <dsp:txXfrm>
        <a:off x="8552096" y="2199095"/>
        <a:ext cx="1335269" cy="6542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62226EA-9F7A-4E3F-9993-FEE7CDA9E1B6}" type="datetimeFigureOut">
              <a:rPr lang="lv-LV" smtClean="0"/>
              <a:t>15.01.2019.</a:t>
            </a:fld>
            <a:endParaRPr lang="lv-LV"/>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E50F90B-FB2E-475C-B01F-614F4160E0DF}" type="slidenum">
              <a:rPr lang="lv-LV" smtClean="0"/>
              <a:t>‹#›</a:t>
            </a:fld>
            <a:endParaRPr lang="lv-LV"/>
          </a:p>
        </p:txBody>
      </p:sp>
    </p:spTree>
    <p:extLst>
      <p:ext uri="{BB962C8B-B14F-4D97-AF65-F5344CB8AC3E}">
        <p14:creationId xmlns:p14="http://schemas.microsoft.com/office/powerpoint/2010/main" val="25877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3A9ED9B-489F-41CB-9F5A-951BDB0125C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65898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3A9ED9B-489F-41CB-9F5A-951BDB0125C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16</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74932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Lai gan Latvijas kopējais SEG emisiju apjoms ir stabils un nedaudz samazinās, tomēr tas emisiju apjoms, kuram ir noteikts obligātais mērķis – ne-ETS darbību SEG emisiju apjoms, kopš 2005.gada nepārtraukti palielinās. Nepārtraukts emisiju palielinājums ir novērojams transporta un lauksaimniecības sektoros.</a:t>
            </a:r>
          </a:p>
          <a:p>
            <a:r>
              <a:rPr lang="lv-LV" dirty="0"/>
              <a:t>Emisijas no stacionārajām sadedzināšanas iekārtām (enerģētika, rūpniecība un mājsaimniecības) – ir svārstīgs, bet joprojām ir zemākas nekā 2005.gada apjoms. Tomēr arī šīs emisijas pēdējos gados nedaudz palielinās.</a:t>
            </a:r>
          </a:p>
        </p:txBody>
      </p:sp>
      <p:sp>
        <p:nvSpPr>
          <p:cNvPr id="4" name="Slide Number Placeholder 3"/>
          <p:cNvSpPr>
            <a:spLocks noGrp="1"/>
          </p:cNvSpPr>
          <p:nvPr>
            <p:ph type="sldNum" sz="quarter" idx="10"/>
          </p:nvPr>
        </p:nvSpPr>
        <p:spPr/>
        <p:txBody>
          <a:bodyPr/>
          <a:lstStyle/>
          <a:p>
            <a:fld id="{23A9ED9B-489F-41CB-9F5A-951BDB0125CA}" type="slidenum">
              <a:rPr lang="lv-LV" altLang="lv-LV" smtClean="0"/>
              <a:pPr/>
              <a:t>17</a:t>
            </a:fld>
            <a:endParaRPr lang="lv-LV" altLang="lv-LV"/>
          </a:p>
        </p:txBody>
      </p:sp>
    </p:spTree>
    <p:extLst>
      <p:ext uri="{BB962C8B-B14F-4D97-AF65-F5344CB8AC3E}">
        <p14:creationId xmlns:p14="http://schemas.microsoft.com/office/powerpoint/2010/main" val="2004144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Lai gan Latvijas kopējais SEG emisiju apjoms ir stabils un nedaudz samazinās, tomēr tas emisiju apjoms, kuram ir noteikts obligātais mērķis – ne-ETS darbību SEG emisiju apjoms, kopš 2005.gada nepārtraukti palielinās. Nepārtraukts emisiju palielinājums ir novērojams transporta un lauksaimniecības sektoros.</a:t>
            </a:r>
          </a:p>
          <a:p>
            <a:r>
              <a:rPr lang="lv-LV" dirty="0"/>
              <a:t>Emisijas no stacionārajām sadedzināšanas iekārtām (enerģētika, rūpniecība un mājsaimniecības) – ir svārstīgs, bet joprojām ir zemākas nekā 2005.gada apjoms. Tomēr arī šīs emisijas pēdējos gados nedaudz palielinās.</a:t>
            </a:r>
          </a:p>
        </p:txBody>
      </p:sp>
      <p:sp>
        <p:nvSpPr>
          <p:cNvPr id="4" name="Slide Number Placeholder 3"/>
          <p:cNvSpPr>
            <a:spLocks noGrp="1"/>
          </p:cNvSpPr>
          <p:nvPr>
            <p:ph type="sldNum" sz="quarter" idx="10"/>
          </p:nvPr>
        </p:nvSpPr>
        <p:spPr/>
        <p:txBody>
          <a:bodyPr/>
          <a:lstStyle/>
          <a:p>
            <a:fld id="{23A9ED9B-489F-41CB-9F5A-951BDB0125CA}" type="slidenum">
              <a:rPr lang="lv-LV" altLang="lv-LV" smtClean="0"/>
              <a:pPr/>
              <a:t>18</a:t>
            </a:fld>
            <a:endParaRPr lang="lv-LV" altLang="lv-LV"/>
          </a:p>
        </p:txBody>
      </p:sp>
    </p:spTree>
    <p:extLst>
      <p:ext uri="{BB962C8B-B14F-4D97-AF65-F5344CB8AC3E}">
        <p14:creationId xmlns:p14="http://schemas.microsoft.com/office/powerpoint/2010/main" val="2936882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Lai gan Latvijas kopējais SEG emisiju apjoms ir stabils un nedaudz samazinās, tomēr tas emisiju apjoms, kuram ir noteikts obligātais mērķis – ne-ETS darbību SEG emisiju apjoms, kopš 2005.gada nepārtraukti palielinās. Nepārtraukts emisiju palielinājums ir novērojams transporta un lauksaimniecības sektoros.</a:t>
            </a:r>
          </a:p>
          <a:p>
            <a:r>
              <a:rPr lang="lv-LV" dirty="0"/>
              <a:t>Emisijas no stacionārajām sadedzināšanas iekārtām (enerģētika, rūpniecība un mājsaimniecības) – ir svārstīgs, bet joprojām ir zemākas nekā 2005.gada apjoms. Tomēr arī šīs emisijas pēdējos gados nedaudz palielinās.</a:t>
            </a:r>
          </a:p>
        </p:txBody>
      </p:sp>
      <p:sp>
        <p:nvSpPr>
          <p:cNvPr id="4" name="Slide Number Placeholder 3"/>
          <p:cNvSpPr>
            <a:spLocks noGrp="1"/>
          </p:cNvSpPr>
          <p:nvPr>
            <p:ph type="sldNum" sz="quarter" idx="10"/>
          </p:nvPr>
        </p:nvSpPr>
        <p:spPr/>
        <p:txBody>
          <a:bodyPr/>
          <a:lstStyle/>
          <a:p>
            <a:fld id="{23A9ED9B-489F-41CB-9F5A-951BDB0125CA}" type="slidenum">
              <a:rPr lang="lv-LV" altLang="lv-LV" smtClean="0"/>
              <a:pPr/>
              <a:t>19</a:t>
            </a:fld>
            <a:endParaRPr lang="lv-LV" altLang="lv-LV"/>
          </a:p>
        </p:txBody>
      </p:sp>
    </p:spTree>
    <p:extLst>
      <p:ext uri="{BB962C8B-B14F-4D97-AF65-F5344CB8AC3E}">
        <p14:creationId xmlns:p14="http://schemas.microsoft.com/office/powerpoint/2010/main" val="1174478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3A9ED9B-489F-41CB-9F5A-951BDB0125C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20</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62464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400" kern="1200">
                <a:solidFill>
                  <a:schemeClr val="tx1"/>
                </a:solidFill>
                <a:effectLst/>
                <a:latin typeface="+mn-lt"/>
                <a:ea typeface="+mn-ea"/>
                <a:cs typeface="+mn-cs"/>
              </a:rPr>
              <a:t>Makroekonomisko rādītāju prognozes ir izstrādātas, balstoties uz konservatīviem pieņēmumiem un izvērtējot ārējās un iekšējās vides riskus.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a:solidFill>
                  <a:schemeClr val="tx1"/>
                </a:solidFill>
                <a:effectLst/>
                <a:latin typeface="+mn-lt"/>
                <a:ea typeface="+mn-ea"/>
                <a:cs typeface="+mn-cs"/>
              </a:rPr>
              <a:t>Galvenais izaugsmes dzinējs ir ienākumi no eksporta un eksporta iespēju paplašināšanās, spēja iekļauties starptautiskās produktu ķēdēs ar augstākas pievienotās vērtības produkciju un vairāk radīt kvalitatīvu gala produkciju. V</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a:solidFill>
                  <a:schemeClr val="tx1"/>
                </a:solidFill>
                <a:effectLst/>
                <a:latin typeface="+mn-lt"/>
                <a:ea typeface="+mn-ea"/>
                <a:cs typeface="+mn-cs"/>
              </a:rPr>
              <a:t>Vidējā un ilgtermiņā straujāka attīstība ir sagaidāma nozarēs, kas spēs palielināt produktivitāti, ko ietekmē tehnoloģiskās atpalicības pārvarēšana, ražošanas modernizēšana un investīcijas, ieguldījumi </a:t>
            </a:r>
            <a:r>
              <a:rPr lang="lv-LV" sz="1200" kern="1200" err="1">
                <a:solidFill>
                  <a:schemeClr val="tx1"/>
                </a:solidFill>
                <a:effectLst/>
                <a:latin typeface="+mn-lt"/>
                <a:ea typeface="+mn-ea"/>
                <a:cs typeface="+mn-cs"/>
              </a:rPr>
              <a:t>cilvēkkapitālā</a:t>
            </a:r>
            <a:r>
              <a:rPr lang="lv-LV" sz="1200" kern="1200">
                <a:solidFill>
                  <a:schemeClr val="tx1"/>
                </a:solidFill>
                <a:effectLst/>
                <a:latin typeface="+mn-lt"/>
                <a:ea typeface="+mn-ea"/>
                <a:cs typeface="+mn-cs"/>
              </a:rPr>
              <a:t>, pētniecībā un inovācijā u.c. piedāvājuma puses faktori.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a:solidFill>
                  <a:schemeClr val="tx1"/>
                </a:solidFill>
                <a:effectLst/>
                <a:latin typeface="+mn-lt"/>
                <a:ea typeface="+mn-ea"/>
                <a:cs typeface="+mn-cs"/>
              </a:rPr>
              <a:t>Saskaņā ar demogrāfijas prognozēm iedzīvotāju skaits Latvijā vidējā un ilgtermiņā turpinās samazināties, pie tam darbaspējas vecumā iedzīvotāju skaits samazināsies straujāk nekā kopējais iedzīvotāju skaits. </a:t>
            </a:r>
            <a:endParaRPr lang="lv-LV" sz="140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3A9ED9B-489F-41CB-9F5A-951BDB0125C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21</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26363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dirty="0"/>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3A9ED9B-489F-41CB-9F5A-951BDB0125C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22</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5236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0" dirty="0"/>
              <a:t>Energoefektivitātes dimensijā Latvijas indikatīvais mērķis – enerģijas </a:t>
            </a:r>
            <a:r>
              <a:rPr lang="lv-LV" sz="1200" b="0" dirty="0" err="1"/>
              <a:t>galapatēriņš</a:t>
            </a:r>
            <a:r>
              <a:rPr lang="lv-LV" sz="1200" b="0" dirty="0"/>
              <a:t>, tiks noteikts atbilstoši bāzes scenārijā prognozētajam enerģijas </a:t>
            </a:r>
            <a:r>
              <a:rPr lang="lv-LV" sz="1200" b="0" dirty="0" err="1"/>
              <a:t>galapatēriņam</a:t>
            </a:r>
            <a:r>
              <a:rPr lang="lv-LV" sz="1200" b="0" dirty="0"/>
              <a:t> 2030.gadam – </a:t>
            </a:r>
            <a:r>
              <a:rPr lang="lv-LV" sz="1200" b="0" kern="1200" dirty="0">
                <a:solidFill>
                  <a:schemeClr val="tx1"/>
                </a:solidFill>
                <a:effectLst/>
                <a:latin typeface="+mn-lt"/>
                <a:ea typeface="+mn-ea"/>
                <a:cs typeface="+mn-cs"/>
              </a:rPr>
              <a:t>147,6 PJ, kas ir par 21% zemāks apjoms kā 2020.gada indikatīvais Latvijas mērķis;</a:t>
            </a:r>
          </a:p>
          <a:p>
            <a:endParaRPr lang="lv-LV" sz="1200" b="0" dirty="0"/>
          </a:p>
          <a:p>
            <a:r>
              <a:rPr lang="lv-LV" sz="1200" b="0" dirty="0"/>
              <a:t>Latvijas obligātais mērķis – ikgadējie jaunie enerģijas ietaupījumi un kumulatīvais kopējais ietaupījumu apjoms ir ļoti ambiciozs - 19871 </a:t>
            </a:r>
            <a:r>
              <a:rPr lang="lv-LV" sz="1200" b="0" dirty="0" err="1"/>
              <a:t>GWh</a:t>
            </a:r>
            <a:r>
              <a:rPr lang="lv-LV" sz="1200" b="0" dirty="0"/>
              <a:t> jeb 71,53 PJ periodā. Lai šo mērķi sasniegtu Latvijai katru gadu ir nepieciešams nodrošināt 1,3 PJ jaunus ietaupījumu – 361 </a:t>
            </a:r>
            <a:r>
              <a:rPr lang="lv-LV" sz="1200" b="0" dirty="0" err="1"/>
              <a:t>GWh</a:t>
            </a:r>
            <a:endParaRPr lang="lv-LV" sz="1200" b="0" dirty="0"/>
          </a:p>
          <a:p>
            <a:endParaRPr lang="lv-LV" sz="1200" b="0" dirty="0"/>
          </a:p>
          <a:p>
            <a:r>
              <a:rPr lang="lv-LV" sz="1200" b="0" dirty="0"/>
              <a:t>2017.gadā kopējais patēriņš 47 500 </a:t>
            </a:r>
            <a:r>
              <a:rPr lang="lv-LV" sz="1200" b="0" dirty="0" err="1"/>
              <a:t>GWh</a:t>
            </a:r>
            <a:endParaRPr lang="lv-LV" sz="1200" b="0" dirty="0"/>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3A9ED9B-489F-41CB-9F5A-951BDB0125C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23</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45381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3A9ED9B-489F-41CB-9F5A-951BDB0125C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24</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24608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3A9ED9B-489F-41CB-9F5A-951BDB0125C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25</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4292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lv-LV" sz="1200" b="0" i="0" kern="1200">
                <a:solidFill>
                  <a:schemeClr val="tx1"/>
                </a:solidFill>
                <a:effectLst/>
                <a:latin typeface="+mn-lt"/>
                <a:ea typeface="+mn-ea"/>
                <a:cs typeface="+mn-cs"/>
              </a:rPr>
              <a:t>Enerģētikas savienības pamatā ir trīs sen iedibināti ES enerģētikas politikas mērķi: enerģijas piegādes drošība, ilgtspējīgums un konkurētspēja. </a:t>
            </a:r>
          </a:p>
          <a:p>
            <a:pPr lvl="0"/>
            <a:r>
              <a:rPr lang="lv-LV" sz="1600" b="0" i="0" kern="1200">
                <a:solidFill>
                  <a:schemeClr val="tx1"/>
                </a:solidFill>
                <a:effectLst/>
                <a:latin typeface="+mn-lt"/>
                <a:ea typeface="+mn-ea"/>
                <a:cs typeface="+mn-cs"/>
              </a:rPr>
              <a:t>Lai šos mērķus sasniegtu, galvenā uzmanība Enerģētikas savienībā jāvērš uz piecām savstarpēji saistītām dimensijām, un tās ir enerģētiskā drošība, solidaritāte un uzticēšanās; iekšējais enerģijas tirgus; energoefektivitāte kā ieguldījums enerģijas pieprasījuma iegrožošanā; ekonomikas dekarbonizācija un pētniecība, inovācija un konkurētspēja.</a:t>
            </a:r>
            <a:endParaRPr lang="lv-LV" sz="160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3A9ED9B-489F-41CB-9F5A-951BDB0125C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3</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7410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3A9ED9B-489F-41CB-9F5A-951BDB0125C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26</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68997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t>CO2 dabas resursu nodokli maksā stacionārās sadedzināšanas iekārtas ar uzstādīto jaudu &gt; 5MW</a:t>
            </a:r>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3A9ED9B-489F-41CB-9F5A-951BDB0125C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27</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68557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3A9ED9B-489F-41CB-9F5A-951BDB0125C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28</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4684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lv-LV" sz="1600">
                <a:latin typeface="Verdana" panose="020B0604030504040204" pitchFamily="34" charset="0"/>
                <a:ea typeface="Verdana" panose="020B0604030504040204" pitchFamily="34" charset="0"/>
                <a:cs typeface="Verdana" panose="020B0604030504040204" pitchFamily="34" charset="0"/>
              </a:rPr>
              <a:t>Dekarbonizācija</a:t>
            </a:r>
            <a:endParaRPr lang="lv-LV" sz="1600"/>
          </a:p>
          <a:p>
            <a:pPr lvl="1"/>
            <a:r>
              <a:rPr lang="lv-LV">
                <a:latin typeface="Verdana" panose="020B0604030504040204" pitchFamily="34" charset="0"/>
                <a:ea typeface="Verdana" panose="020B0604030504040204" pitchFamily="34" charset="0"/>
                <a:cs typeface="Verdana" panose="020B0604030504040204" pitchFamily="34" charset="0"/>
              </a:rPr>
              <a:t>SEG emisiju samazināšana</a:t>
            </a:r>
            <a:endParaRPr lang="lv-LV"/>
          </a:p>
          <a:p>
            <a:pPr lvl="1"/>
            <a:r>
              <a:rPr lang="lv-LV">
                <a:latin typeface="Verdana" panose="020B0604030504040204" pitchFamily="34" charset="0"/>
                <a:ea typeface="Verdana" panose="020B0604030504040204" pitchFamily="34" charset="0"/>
                <a:cs typeface="Verdana" panose="020B0604030504040204" pitchFamily="34" charset="0"/>
              </a:rPr>
              <a:t>CO2 piesaiste</a:t>
            </a:r>
          </a:p>
          <a:p>
            <a:pPr lvl="1"/>
            <a:r>
              <a:rPr lang="lv-LV">
                <a:latin typeface="Verdana" panose="020B0604030504040204" pitchFamily="34" charset="0"/>
                <a:ea typeface="Verdana" panose="020B0604030504040204" pitchFamily="34" charset="0"/>
                <a:cs typeface="Verdana" panose="020B0604030504040204" pitchFamily="34" charset="0"/>
              </a:rPr>
              <a:t>AER enerģija</a:t>
            </a:r>
          </a:p>
          <a:p>
            <a:pPr lvl="0"/>
            <a:r>
              <a:rPr lang="lv-LV">
                <a:latin typeface="Verdana" panose="020B0604030504040204" pitchFamily="34" charset="0"/>
                <a:ea typeface="Verdana" panose="020B0604030504040204" pitchFamily="34" charset="0"/>
                <a:cs typeface="Verdana" panose="020B0604030504040204" pitchFamily="34" charset="0"/>
              </a:rPr>
              <a:t>Energoefektivitāte</a:t>
            </a:r>
            <a:endParaRPr lang="lv-LV"/>
          </a:p>
          <a:p>
            <a:pPr lvl="1"/>
            <a:r>
              <a:rPr lang="lv-LV">
                <a:latin typeface="Verdana" panose="020B0604030504040204" pitchFamily="34" charset="0"/>
                <a:ea typeface="Verdana" panose="020B0604030504040204" pitchFamily="34" charset="0"/>
                <a:cs typeface="Verdana" panose="020B0604030504040204" pitchFamily="34" charset="0"/>
              </a:rPr>
              <a:t>Kopējais energoresursu patēriņš</a:t>
            </a:r>
            <a:endParaRPr lang="lv-LV"/>
          </a:p>
          <a:p>
            <a:pPr lvl="1"/>
            <a:r>
              <a:rPr lang="lv-LV">
                <a:latin typeface="Verdana" panose="020B0604030504040204" pitchFamily="34" charset="0"/>
                <a:ea typeface="Verdana" panose="020B0604030504040204" pitchFamily="34" charset="0"/>
                <a:cs typeface="Verdana" panose="020B0604030504040204" pitchFamily="34" charset="0"/>
              </a:rPr>
              <a:t>Energoresursu </a:t>
            </a:r>
            <a:r>
              <a:rPr lang="lv-LV" err="1">
                <a:latin typeface="Verdana" panose="020B0604030504040204" pitchFamily="34" charset="0"/>
                <a:ea typeface="Verdana" panose="020B0604030504040204" pitchFamily="34" charset="0"/>
                <a:cs typeface="Verdana" panose="020B0604030504040204" pitchFamily="34" charset="0"/>
              </a:rPr>
              <a:t>galapatēriņš</a:t>
            </a:r>
            <a:endParaRPr lang="lv-LV">
              <a:latin typeface="Verdana" panose="020B0604030504040204" pitchFamily="34" charset="0"/>
              <a:ea typeface="Verdana" panose="020B0604030504040204" pitchFamily="34" charset="0"/>
              <a:cs typeface="Verdana" panose="020B0604030504040204" pitchFamily="34" charset="0"/>
            </a:endParaRPr>
          </a:p>
          <a:p>
            <a:pPr lvl="1"/>
            <a:r>
              <a:rPr lang="lv-LV">
                <a:latin typeface="Verdana" panose="020B0604030504040204" pitchFamily="34" charset="0"/>
                <a:ea typeface="Verdana" panose="020B0604030504040204" pitchFamily="34" charset="0"/>
                <a:cs typeface="Verdana" panose="020B0604030504040204" pitchFamily="34" charset="0"/>
              </a:rPr>
              <a:t>Ēku energoefektivitāte</a:t>
            </a:r>
          </a:p>
          <a:p>
            <a:pPr lvl="0"/>
            <a:r>
              <a:rPr lang="lv-LV" sz="1600">
                <a:latin typeface="Verdana" panose="020B0604030504040204" pitchFamily="34" charset="0"/>
                <a:ea typeface="Verdana" panose="020B0604030504040204" pitchFamily="34" charset="0"/>
                <a:cs typeface="Verdana" panose="020B0604030504040204" pitchFamily="34" charset="0"/>
              </a:rPr>
              <a:t>Enerģētiskā drošība</a:t>
            </a:r>
            <a:endParaRPr lang="lv-LV" sz="1600"/>
          </a:p>
          <a:p>
            <a:pPr lvl="1"/>
            <a:r>
              <a:rPr lang="lv-LV">
                <a:latin typeface="Verdana" panose="020B0604030504040204" pitchFamily="34" charset="0"/>
                <a:ea typeface="Verdana" panose="020B0604030504040204" pitchFamily="34" charset="0"/>
                <a:cs typeface="Verdana" panose="020B0604030504040204" pitchFamily="34" charset="0"/>
              </a:rPr>
              <a:t>Enerģētiskā neatkarība</a:t>
            </a:r>
            <a:endParaRPr lang="lv-LV"/>
          </a:p>
          <a:p>
            <a:pPr lvl="1"/>
            <a:r>
              <a:rPr lang="lv-LV" err="1">
                <a:latin typeface="Verdana" panose="020B0604030504040204" pitchFamily="34" charset="0"/>
                <a:ea typeface="Verdana" panose="020B0604030504040204" pitchFamily="34" charset="0"/>
                <a:cs typeface="Verdana" panose="020B0604030504040204" pitchFamily="34" charset="0"/>
              </a:rPr>
              <a:t>Energoimports</a:t>
            </a:r>
            <a:endParaRPr lang="lv-LV">
              <a:latin typeface="Verdana" panose="020B0604030504040204" pitchFamily="34" charset="0"/>
              <a:ea typeface="Verdana" panose="020B0604030504040204" pitchFamily="34" charset="0"/>
              <a:cs typeface="Verdana" panose="020B0604030504040204" pitchFamily="34" charset="0"/>
            </a:endParaRPr>
          </a:p>
          <a:p>
            <a:pPr lvl="1"/>
            <a:r>
              <a:rPr lang="lv-LV">
                <a:latin typeface="Verdana" panose="020B0604030504040204" pitchFamily="34" charset="0"/>
                <a:ea typeface="Verdana" panose="020B0604030504040204" pitchFamily="34" charset="0"/>
                <a:cs typeface="Verdana" panose="020B0604030504040204" pitchFamily="34" charset="0"/>
              </a:rPr>
              <a:t>Enerģētikas sistēmas elastība</a:t>
            </a:r>
          </a:p>
          <a:p>
            <a:pPr lvl="0"/>
            <a:r>
              <a:rPr lang="lv-LV" sz="1600">
                <a:latin typeface="Verdana" panose="020B0604030504040204" pitchFamily="34" charset="0"/>
                <a:ea typeface="Verdana" panose="020B0604030504040204" pitchFamily="34" charset="0"/>
                <a:cs typeface="Verdana" panose="020B0604030504040204" pitchFamily="34" charset="0"/>
              </a:rPr>
              <a:t>Iekšējais enerģijas tirgus</a:t>
            </a:r>
          </a:p>
          <a:p>
            <a:pPr lvl="1"/>
            <a:r>
              <a:rPr lang="lv-LV" err="1">
                <a:latin typeface="Verdana" panose="020B0604030504040204" pitchFamily="34" charset="0"/>
                <a:ea typeface="Verdana" panose="020B0604030504040204" pitchFamily="34" charset="0"/>
                <a:cs typeface="Verdana" panose="020B0604030504040204" pitchFamily="34" charset="0"/>
              </a:rPr>
              <a:t>Starpsavienojumi</a:t>
            </a:r>
            <a:endParaRPr lang="lv-LV"/>
          </a:p>
          <a:p>
            <a:pPr lvl="1"/>
            <a:r>
              <a:rPr lang="lv-LV">
                <a:latin typeface="Verdana" panose="020B0604030504040204" pitchFamily="34" charset="0"/>
                <a:ea typeface="Verdana" panose="020B0604030504040204" pitchFamily="34" charset="0"/>
                <a:cs typeface="Verdana" panose="020B0604030504040204" pitchFamily="34" charset="0"/>
              </a:rPr>
              <a:t>Infrastruktūra</a:t>
            </a:r>
          </a:p>
          <a:p>
            <a:pPr lvl="1"/>
            <a:r>
              <a:rPr lang="lv-LV">
                <a:latin typeface="Verdana" panose="020B0604030504040204" pitchFamily="34" charset="0"/>
                <a:ea typeface="Verdana" panose="020B0604030504040204" pitchFamily="34" charset="0"/>
                <a:cs typeface="Verdana" panose="020B0604030504040204" pitchFamily="34" charset="0"/>
              </a:rPr>
              <a:t>Tirgus integrācija</a:t>
            </a:r>
          </a:p>
          <a:p>
            <a:pPr lvl="1"/>
            <a:r>
              <a:rPr lang="lv-LV">
                <a:latin typeface="Verdana" panose="020B0604030504040204" pitchFamily="34" charset="0"/>
                <a:ea typeface="Verdana" panose="020B0604030504040204" pitchFamily="34" charset="0"/>
                <a:cs typeface="Verdana" panose="020B0604030504040204" pitchFamily="34" charset="0"/>
              </a:rPr>
              <a:t>Enerģētiskā nabadzība</a:t>
            </a:r>
          </a:p>
          <a:p>
            <a:pPr lvl="0"/>
            <a:r>
              <a:rPr lang="lv-LV" sz="1600">
                <a:latin typeface="Verdana" panose="020B0604030504040204" pitchFamily="34" charset="0"/>
                <a:ea typeface="Verdana" panose="020B0604030504040204" pitchFamily="34" charset="0"/>
                <a:cs typeface="Verdana" panose="020B0604030504040204" pitchFamily="34" charset="0"/>
              </a:rPr>
              <a:t>Pētniecība, inovācijas, konkurētspēja</a:t>
            </a:r>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3A9ED9B-489F-41CB-9F5A-951BDB0125C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4</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6535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3A9ED9B-489F-41CB-9F5A-951BDB0125C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5</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56061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ECBFA2B-209C-4C68-A927-15C9EE5BB4F6}" type="slidenum">
              <a:rPr kumimoji="0" 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7</a:t>
            </a:fld>
            <a:endParaRPr kumimoji="0" 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4264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lv-LV" sz="1200"/>
              <a:t>Izmaksu efektīvā un dabas resursus saudzējošā veidā </a:t>
            </a:r>
          </a:p>
          <a:p>
            <a:pPr>
              <a:lnSpc>
                <a:spcPct val="150000"/>
              </a:lnSpc>
            </a:pPr>
            <a:r>
              <a:rPr lang="lv-LV" sz="1200" b="1">
                <a:sym typeface="Wingdings" panose="05000000000000000000" pitchFamily="2" charset="2"/>
              </a:rPr>
              <a:t>  </a:t>
            </a:r>
            <a:r>
              <a:rPr lang="lv-LV" sz="1200"/>
              <a:t>nodrošināt pāreju uz </a:t>
            </a:r>
            <a:r>
              <a:rPr lang="lv-LV" sz="1200" b="1"/>
              <a:t>oglekļa mazietilpīgu</a:t>
            </a:r>
            <a:r>
              <a:rPr lang="lv-LV" sz="1200"/>
              <a:t> un reģionā un pasaulē </a:t>
            </a:r>
            <a:r>
              <a:rPr lang="lv-LV" sz="1200" b="1"/>
              <a:t>konkurētspējīgu ekonomiku </a:t>
            </a:r>
          </a:p>
          <a:p>
            <a:pPr>
              <a:lnSpc>
                <a:spcPct val="150000"/>
              </a:lnSpc>
            </a:pPr>
            <a:r>
              <a:rPr lang="lv-LV" sz="1200">
                <a:sym typeface="Wingdings" panose="05000000000000000000" pitchFamily="2" charset="2"/>
              </a:rPr>
              <a:t></a:t>
            </a:r>
            <a:r>
              <a:rPr lang="lv-LV" sz="1200"/>
              <a:t> veidojot </a:t>
            </a:r>
            <a:r>
              <a:rPr lang="lv-LV" sz="1200" b="1"/>
              <a:t>sabalansētu, efektīvu, uz tirgus principiem  balstītu enerģētikas politiku</a:t>
            </a:r>
            <a:r>
              <a:rPr lang="lv-LV" sz="1200"/>
              <a:t>, </a:t>
            </a:r>
          </a:p>
          <a:p>
            <a:pPr>
              <a:lnSpc>
                <a:spcPct val="150000"/>
              </a:lnSpc>
            </a:pPr>
            <a:r>
              <a:rPr lang="lv-LV" sz="1200">
                <a:sym typeface="Wingdings" panose="05000000000000000000" pitchFamily="2" charset="2"/>
              </a:rPr>
              <a:t> </a:t>
            </a:r>
            <a:r>
              <a:rPr lang="lv-LV" sz="1200"/>
              <a:t>kas nodrošina Latvijas </a:t>
            </a:r>
            <a:r>
              <a:rPr lang="lv-LV" sz="1200" b="1"/>
              <a:t>ekonomikas attīstību </a:t>
            </a:r>
            <a:r>
              <a:rPr lang="lv-LV" sz="1200"/>
              <a:t>un </a:t>
            </a:r>
            <a:r>
              <a:rPr lang="lv-LV" sz="1200" b="1"/>
              <a:t>sabiedrības labklājību</a:t>
            </a:r>
            <a:r>
              <a:rPr lang="lv-LV" sz="1200"/>
              <a:t>.</a:t>
            </a:r>
          </a:p>
          <a:p>
            <a:endParaRPr lang="lv-LV"/>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3A9ED9B-489F-41CB-9F5A-951BDB0125C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11</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10414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lv-LV"/>
              <a:t>SEG emisiju samazināšanas mērķis ir stingri noteikts Saistību pārdales regulā – 6% samazinājums no 2005.gada apjoma;</a:t>
            </a:r>
          </a:p>
          <a:p>
            <a:pPr>
              <a:spcBef>
                <a:spcPts val="600"/>
              </a:spcBef>
              <a:spcAft>
                <a:spcPts val="600"/>
              </a:spcAft>
            </a:pPr>
            <a:r>
              <a:rPr lang="lv-LV"/>
              <a:t>Lai sasniegtu šo mērķi saskaņā ar šī brīža prognozēm vidēji katru gadu ir jānodrošina vismaz 1000 kilotonnas samazinājums, kas ir apmēram tik pat daudz, cik katru gadu saražo mājsaimniecības un atkritumu apsaimniekošanas sektori kopā</a:t>
            </a:r>
          </a:p>
          <a:p>
            <a:pPr>
              <a:spcBef>
                <a:spcPts val="600"/>
              </a:spcBef>
              <a:spcAft>
                <a:spcPts val="600"/>
              </a:spcAft>
            </a:pPr>
            <a:r>
              <a:rPr lang="lv-LV"/>
              <a:t>AER ieguldījums mums ir jānosaka pašiem, bet pēc Eiropas Komisijas aprēķiniem Latvijai būtu jāpiedāvā vismaz 49%-50% AER īpatsvara ieguldījums</a:t>
            </a:r>
          </a:p>
          <a:p>
            <a:pPr>
              <a:spcBef>
                <a:spcPts val="600"/>
              </a:spcBef>
              <a:spcAft>
                <a:spcPts val="600"/>
              </a:spcAft>
            </a:pPr>
            <a:r>
              <a:rPr lang="lv-LV"/>
              <a:t>AER īpatsvara mērķis transporta sektorā ir noteikts AER direktīvā – 14% 2030.gadā</a:t>
            </a:r>
          </a:p>
          <a:p>
            <a:pPr>
              <a:spcBef>
                <a:spcPts val="600"/>
              </a:spcBef>
              <a:spcAft>
                <a:spcPts val="600"/>
              </a:spcAft>
            </a:pPr>
            <a:r>
              <a:rPr lang="lv-LV"/>
              <a:t>AER direktīvā ir arī noteikti mērķi moderno biodegvielu un biogāzes īpatsvaram transportā</a:t>
            </a:r>
          </a:p>
          <a:p>
            <a:pPr>
              <a:spcBef>
                <a:spcPts val="600"/>
              </a:spcBef>
              <a:spcAft>
                <a:spcPts val="600"/>
              </a:spcAft>
            </a:pPr>
            <a:r>
              <a:rPr lang="lv-LV"/>
              <a:t>Arī AER īpatsvaram siltumapgādē un </a:t>
            </a:r>
            <a:r>
              <a:rPr lang="lv-LV" err="1"/>
              <a:t>aukstumapgādē</a:t>
            </a:r>
            <a:r>
              <a:rPr lang="lv-LV"/>
              <a:t> ir noteikti minimālie mērķi.</a:t>
            </a:r>
          </a:p>
          <a:p>
            <a:pPr>
              <a:spcBef>
                <a:spcPts val="600"/>
              </a:spcBef>
              <a:spcAft>
                <a:spcPts val="600"/>
              </a:spcAft>
            </a:pPr>
            <a:r>
              <a:rPr lang="lv-LV"/>
              <a:t>Ja par atskaites gadu ņem 2020.gadu, tad Latvijai ir jānodrošina vismaz 57,7% AER īpatsvars siltumapgādē un </a:t>
            </a:r>
            <a:r>
              <a:rPr lang="lv-LV" err="1"/>
              <a:t>aukstumapgādē</a:t>
            </a:r>
            <a:endParaRPr lang="lv-LV"/>
          </a:p>
          <a:p>
            <a:pPr>
              <a:spcBef>
                <a:spcPts val="600"/>
              </a:spcBef>
              <a:spcAft>
                <a:spcPts val="600"/>
              </a:spcAft>
            </a:pPr>
            <a:r>
              <a:rPr lang="lv-LV"/>
              <a:t>Direktīvā ir noteikts minimālais mērķis ikgadējiem jauniem ietaupījumiem</a:t>
            </a:r>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C248C74-9E30-42D4-AB9B-8F2ECF06E5A5}"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12</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92753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3A9ED9B-489F-41CB-9F5A-951BDB0125C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14</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86904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3A9ED9B-489F-41CB-9F5A-951BDB0125CA}"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15</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87972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F2151F06-6011-4C01-B192-04C3BD4878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82A77F3E-8413-4DA2-8197-C0024235A6DA}"/>
              </a:ext>
            </a:extLst>
          </p:cNvPr>
          <p:cNvSpPr txBox="1">
            <a:spLocks/>
          </p:cNvSpPr>
          <p:nvPr/>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pic>
        <p:nvPicPr>
          <p:cNvPr id="8" name="Attēls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2275" y="0"/>
            <a:ext cx="2640941" cy="3092648"/>
          </a:xfrm>
          <a:prstGeom prst="rect">
            <a:avLst/>
          </a:prstGeom>
        </p:spPr>
      </p:pic>
    </p:spTree>
    <p:extLst>
      <p:ext uri="{BB962C8B-B14F-4D97-AF65-F5344CB8AC3E}">
        <p14:creationId xmlns:p14="http://schemas.microsoft.com/office/powerpoint/2010/main" val="3628217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F2151F06-6011-4C01-B192-04C3BD4878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82A77F3E-8413-4DA2-8197-C0024235A6DA}"/>
              </a:ext>
            </a:extLst>
          </p:cNvPr>
          <p:cNvSpPr txBox="1">
            <a:spLocks/>
          </p:cNvSpPr>
          <p:nvPr/>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pic>
        <p:nvPicPr>
          <p:cNvPr id="8" name="Attēls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2275" y="0"/>
            <a:ext cx="2640941" cy="3092648"/>
          </a:xfrm>
          <a:prstGeom prst="rect">
            <a:avLst/>
          </a:prstGeom>
        </p:spPr>
      </p:pic>
    </p:spTree>
    <p:extLst>
      <p:ext uri="{BB962C8B-B14F-4D97-AF65-F5344CB8AC3E}">
        <p14:creationId xmlns:p14="http://schemas.microsoft.com/office/powerpoint/2010/main" val="3393555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hasCustomPrompt="1"/>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lv-LV"/>
              <a:t>10.10.2018., Rīga</a:t>
            </a:r>
            <a:endParaRPr lang="en-US"/>
          </a:p>
        </p:txBody>
      </p:sp>
      <p:sp>
        <p:nvSpPr>
          <p:cNvPr id="25" name="Text Placeholder 19"/>
          <p:cNvSpPr>
            <a:spLocks noGrp="1"/>
          </p:cNvSpPr>
          <p:nvPr>
            <p:ph type="body" sz="quarter" idx="12" hasCustomPrompt="1"/>
          </p:nvPr>
        </p:nvSpPr>
        <p:spPr>
          <a:xfrm>
            <a:off x="6502400" y="6324599"/>
            <a:ext cx="4876800" cy="408709"/>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fi-FI"/>
              <a:t>Valsts enerģētikas politika un</a:t>
            </a:r>
            <a:r>
              <a:rPr lang="lv-LV"/>
              <a:t> </a:t>
            </a:r>
            <a:r>
              <a:rPr lang="fi-FI"/>
              <a:t>siltumapgādes loma tajā</a:t>
            </a:r>
            <a:endParaRPr lang="en-US"/>
          </a:p>
        </p:txBody>
      </p:sp>
      <p:sp>
        <p:nvSpPr>
          <p:cNvPr id="7" name="Slide Number Placeholder 22">
            <a:extLst>
              <a:ext uri="{FF2B5EF4-FFF2-40B4-BE49-F238E27FC236}">
                <a16:creationId xmlns:a16="http://schemas.microsoft.com/office/drawing/2014/main" id="{D99A61A2-1B14-40CE-B084-898B53A86429}"/>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5954FCF2-CCAE-4D1C-A214-E31B40EDEC2C}" type="slidenum">
              <a:rPr lang="en-US" altLang="lv-LV"/>
              <a:pPr/>
              <a:t>‹#›</a:t>
            </a:fld>
            <a:endParaRPr lang="en-US" altLang="lv-LV"/>
          </a:p>
        </p:txBody>
      </p:sp>
      <p:pic>
        <p:nvPicPr>
          <p:cNvPr id="4" name="Attēls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458" y="1"/>
            <a:ext cx="1194527" cy="1398839"/>
          </a:xfrm>
          <a:prstGeom prst="rect">
            <a:avLst/>
          </a:prstGeom>
        </p:spPr>
      </p:pic>
    </p:spTree>
    <p:extLst>
      <p:ext uri="{BB962C8B-B14F-4D97-AF65-F5344CB8AC3E}">
        <p14:creationId xmlns:p14="http://schemas.microsoft.com/office/powerpoint/2010/main" val="3193669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a:extLst>
              <a:ext uri="{FF2B5EF4-FFF2-40B4-BE49-F238E27FC236}">
                <a16:creationId xmlns:a16="http://schemas.microsoft.com/office/drawing/2014/main" id="{48CB7350-7740-4021-8E9A-EF49116A7419}"/>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6909277E-86EC-4267-94A3-012B33DEA580}" type="slidenum">
              <a:rPr lang="en-US" altLang="lv-LV"/>
              <a:pPr/>
              <a:t>‹#›</a:t>
            </a:fld>
            <a:endParaRPr lang="en-US" altLang="lv-LV"/>
          </a:p>
        </p:txBody>
      </p:sp>
      <p:pic>
        <p:nvPicPr>
          <p:cNvPr id="8" name="Attēls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458" y="1"/>
            <a:ext cx="1194527" cy="1398839"/>
          </a:xfrm>
          <a:prstGeom prst="rect">
            <a:avLst/>
          </a:prstGeom>
        </p:spPr>
      </p:pic>
    </p:spTree>
    <p:extLst>
      <p:ext uri="{BB962C8B-B14F-4D97-AF65-F5344CB8AC3E}">
        <p14:creationId xmlns:p14="http://schemas.microsoft.com/office/powerpoint/2010/main" val="3985390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a:extLst>
              <a:ext uri="{FF2B5EF4-FFF2-40B4-BE49-F238E27FC236}">
                <a16:creationId xmlns:a16="http://schemas.microsoft.com/office/drawing/2014/main" id="{38F4E4D5-A4A4-45BD-9123-E121986C3E03}"/>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467115F4-EEA1-4224-9479-7750F6453BF6}" type="slidenum">
              <a:rPr lang="en-US" altLang="lv-LV"/>
              <a:pPr/>
              <a:t>‹#›</a:t>
            </a:fld>
            <a:endParaRPr lang="en-US" altLang="lv-LV"/>
          </a:p>
        </p:txBody>
      </p:sp>
      <p:pic>
        <p:nvPicPr>
          <p:cNvPr id="9" name="Attēls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458" y="1"/>
            <a:ext cx="1194527" cy="1398839"/>
          </a:xfrm>
          <a:prstGeom prst="rect">
            <a:avLst/>
          </a:prstGeom>
        </p:spPr>
      </p:pic>
    </p:spTree>
    <p:extLst>
      <p:ext uri="{BB962C8B-B14F-4D97-AF65-F5344CB8AC3E}">
        <p14:creationId xmlns:p14="http://schemas.microsoft.com/office/powerpoint/2010/main" val="1597659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Slide Number Placeholder 22">
            <a:extLst>
              <a:ext uri="{FF2B5EF4-FFF2-40B4-BE49-F238E27FC236}">
                <a16:creationId xmlns:a16="http://schemas.microsoft.com/office/drawing/2014/main" id="{1BEFC844-2061-4C27-91F9-CABEF4C37A10}"/>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fld id="{73EC6664-4EA8-4E54-8EF2-AD497E9BDDEE}" type="slidenum">
              <a:rPr lang="en-US" altLang="lv-LV"/>
              <a:pPr/>
              <a:t>‹#›</a:t>
            </a:fld>
            <a:endParaRPr lang="en-US" altLang="lv-LV"/>
          </a:p>
        </p:txBody>
      </p:sp>
      <p:pic>
        <p:nvPicPr>
          <p:cNvPr id="11" name="Attēls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458" y="1"/>
            <a:ext cx="1194527" cy="1398839"/>
          </a:xfrm>
          <a:prstGeom prst="rect">
            <a:avLst/>
          </a:prstGeom>
        </p:spPr>
      </p:pic>
    </p:spTree>
    <p:extLst>
      <p:ext uri="{BB962C8B-B14F-4D97-AF65-F5344CB8AC3E}">
        <p14:creationId xmlns:p14="http://schemas.microsoft.com/office/powerpoint/2010/main" val="3094714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6" name="Slide Number Placeholder 22">
            <a:extLst>
              <a:ext uri="{FF2B5EF4-FFF2-40B4-BE49-F238E27FC236}">
                <a16:creationId xmlns:a16="http://schemas.microsoft.com/office/drawing/2014/main" id="{57F9C230-90B0-4E4E-BB54-267C8AD0DB13}"/>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FC4FED26-1D78-40EB-86A2-C12E083D58F0}" type="slidenum">
              <a:rPr lang="en-US" altLang="lv-LV"/>
              <a:pPr/>
              <a:t>‹#›</a:t>
            </a:fld>
            <a:endParaRPr lang="en-US" altLang="lv-LV"/>
          </a:p>
        </p:txBody>
      </p:sp>
      <p:pic>
        <p:nvPicPr>
          <p:cNvPr id="7" name="Attēls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458" y="1"/>
            <a:ext cx="1194527" cy="1398839"/>
          </a:xfrm>
          <a:prstGeom prst="rect">
            <a:avLst/>
          </a:prstGeom>
        </p:spPr>
      </p:pic>
    </p:spTree>
    <p:extLst>
      <p:ext uri="{BB962C8B-B14F-4D97-AF65-F5344CB8AC3E}">
        <p14:creationId xmlns:p14="http://schemas.microsoft.com/office/powerpoint/2010/main" val="3435766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5" name="Slide Number Placeholder 22">
            <a:extLst>
              <a:ext uri="{FF2B5EF4-FFF2-40B4-BE49-F238E27FC236}">
                <a16:creationId xmlns:a16="http://schemas.microsoft.com/office/drawing/2014/main" id="{24E12847-CE62-4CB1-8BC2-A52E63F8872C}"/>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F7DF6F1A-C680-4826-BD7A-8286E3060D8F}" type="slidenum">
              <a:rPr lang="en-US" altLang="lv-LV"/>
              <a:pPr/>
              <a:t>‹#›</a:t>
            </a:fld>
            <a:endParaRPr lang="en-US" altLang="lv-LV"/>
          </a:p>
        </p:txBody>
      </p:sp>
      <p:pic>
        <p:nvPicPr>
          <p:cNvPr id="8" name="Attēls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458" y="1"/>
            <a:ext cx="1194527" cy="1398839"/>
          </a:xfrm>
          <a:prstGeom prst="rect">
            <a:avLst/>
          </a:prstGeom>
        </p:spPr>
      </p:pic>
    </p:spTree>
    <p:extLst>
      <p:ext uri="{BB962C8B-B14F-4D97-AF65-F5344CB8AC3E}">
        <p14:creationId xmlns:p14="http://schemas.microsoft.com/office/powerpoint/2010/main" val="1087915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a:extLst>
              <a:ext uri="{FF2B5EF4-FFF2-40B4-BE49-F238E27FC236}">
                <a16:creationId xmlns:a16="http://schemas.microsoft.com/office/drawing/2014/main" id="{BC755298-6383-413C-8C23-DDC53A7C8C6D}"/>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D518E74F-84F9-4CD2-8F10-6E2C4BAC72CA}" type="slidenum">
              <a:rPr lang="en-US" altLang="lv-LV"/>
              <a:pPr/>
              <a:t>‹#›</a:t>
            </a:fld>
            <a:endParaRPr lang="en-US" altLang="lv-LV"/>
          </a:p>
        </p:txBody>
      </p:sp>
      <p:pic>
        <p:nvPicPr>
          <p:cNvPr id="11" name="Attēls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458" y="1"/>
            <a:ext cx="1194527" cy="1398839"/>
          </a:xfrm>
          <a:prstGeom prst="rect">
            <a:avLst/>
          </a:prstGeom>
        </p:spPr>
      </p:pic>
    </p:spTree>
    <p:extLst>
      <p:ext uri="{BB962C8B-B14F-4D97-AF65-F5344CB8AC3E}">
        <p14:creationId xmlns:p14="http://schemas.microsoft.com/office/powerpoint/2010/main" val="3327005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D023EBAA-61FC-4B33-9F23-BAB775EEE6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pic>
        <p:nvPicPr>
          <p:cNvPr id="6" name="Attēls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2275" y="0"/>
            <a:ext cx="2640941" cy="3092648"/>
          </a:xfrm>
          <a:prstGeom prst="rect">
            <a:avLst/>
          </a:prstGeom>
        </p:spPr>
      </p:pic>
    </p:spTree>
    <p:extLst>
      <p:ext uri="{BB962C8B-B14F-4D97-AF65-F5344CB8AC3E}">
        <p14:creationId xmlns:p14="http://schemas.microsoft.com/office/powerpoint/2010/main" val="21401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endParaRPr lang="en-US"/>
          </a:p>
        </p:txBody>
      </p:sp>
      <p:sp>
        <p:nvSpPr>
          <p:cNvPr id="25" name="Text Placeholder 19"/>
          <p:cNvSpPr>
            <a:spLocks noGrp="1"/>
          </p:cNvSpPr>
          <p:nvPr>
            <p:ph type="body" sz="quarter" idx="12"/>
          </p:nvPr>
        </p:nvSpPr>
        <p:spPr>
          <a:xfrm>
            <a:off x="6502400" y="6324599"/>
            <a:ext cx="4876800" cy="408709"/>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endParaRPr lang="en-US"/>
          </a:p>
        </p:txBody>
      </p:sp>
      <p:sp>
        <p:nvSpPr>
          <p:cNvPr id="7" name="Slide Number Placeholder 22">
            <a:extLst>
              <a:ext uri="{FF2B5EF4-FFF2-40B4-BE49-F238E27FC236}">
                <a16:creationId xmlns:a16="http://schemas.microsoft.com/office/drawing/2014/main" id="{D99A61A2-1B14-40CE-B084-898B53A86429}"/>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5954FCF2-CCAE-4D1C-A214-E31B40EDEC2C}" type="slidenum">
              <a:rPr lang="en-US" altLang="lv-LV"/>
              <a:pPr/>
              <a:t>‹#›</a:t>
            </a:fld>
            <a:endParaRPr lang="en-US" altLang="lv-LV"/>
          </a:p>
        </p:txBody>
      </p:sp>
      <p:pic>
        <p:nvPicPr>
          <p:cNvPr id="4" name="Attēls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458" y="1"/>
            <a:ext cx="1194527" cy="1398839"/>
          </a:xfrm>
          <a:prstGeom prst="rect">
            <a:avLst/>
          </a:prstGeom>
        </p:spPr>
      </p:pic>
    </p:spTree>
    <p:extLst>
      <p:ext uri="{BB962C8B-B14F-4D97-AF65-F5344CB8AC3E}">
        <p14:creationId xmlns:p14="http://schemas.microsoft.com/office/powerpoint/2010/main" val="99724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a:extLst>
              <a:ext uri="{FF2B5EF4-FFF2-40B4-BE49-F238E27FC236}">
                <a16:creationId xmlns:a16="http://schemas.microsoft.com/office/drawing/2014/main" id="{48CB7350-7740-4021-8E9A-EF49116A7419}"/>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6909277E-86EC-4267-94A3-012B33DEA580}" type="slidenum">
              <a:rPr lang="en-US" altLang="lv-LV"/>
              <a:pPr/>
              <a:t>‹#›</a:t>
            </a:fld>
            <a:endParaRPr lang="en-US" altLang="lv-LV"/>
          </a:p>
        </p:txBody>
      </p:sp>
      <p:pic>
        <p:nvPicPr>
          <p:cNvPr id="8" name="Attēls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458" y="1"/>
            <a:ext cx="1194527" cy="1398839"/>
          </a:xfrm>
          <a:prstGeom prst="rect">
            <a:avLst/>
          </a:prstGeom>
        </p:spPr>
      </p:pic>
    </p:spTree>
    <p:extLst>
      <p:ext uri="{BB962C8B-B14F-4D97-AF65-F5344CB8AC3E}">
        <p14:creationId xmlns:p14="http://schemas.microsoft.com/office/powerpoint/2010/main" val="145848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a:extLst>
              <a:ext uri="{FF2B5EF4-FFF2-40B4-BE49-F238E27FC236}">
                <a16:creationId xmlns:a16="http://schemas.microsoft.com/office/drawing/2014/main" id="{38F4E4D5-A4A4-45BD-9123-E121986C3E03}"/>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467115F4-EEA1-4224-9479-7750F6453BF6}" type="slidenum">
              <a:rPr lang="en-US" altLang="lv-LV"/>
              <a:pPr/>
              <a:t>‹#›</a:t>
            </a:fld>
            <a:endParaRPr lang="en-US" altLang="lv-LV"/>
          </a:p>
        </p:txBody>
      </p:sp>
      <p:pic>
        <p:nvPicPr>
          <p:cNvPr id="9" name="Attēls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458" y="1"/>
            <a:ext cx="1194527" cy="1398839"/>
          </a:xfrm>
          <a:prstGeom prst="rect">
            <a:avLst/>
          </a:prstGeom>
        </p:spPr>
      </p:pic>
    </p:spTree>
    <p:extLst>
      <p:ext uri="{BB962C8B-B14F-4D97-AF65-F5344CB8AC3E}">
        <p14:creationId xmlns:p14="http://schemas.microsoft.com/office/powerpoint/2010/main" val="246205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Slide Number Placeholder 22">
            <a:extLst>
              <a:ext uri="{FF2B5EF4-FFF2-40B4-BE49-F238E27FC236}">
                <a16:creationId xmlns:a16="http://schemas.microsoft.com/office/drawing/2014/main" id="{1BEFC844-2061-4C27-91F9-CABEF4C37A10}"/>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fld id="{73EC6664-4EA8-4E54-8EF2-AD497E9BDDEE}" type="slidenum">
              <a:rPr lang="en-US" altLang="lv-LV"/>
              <a:pPr/>
              <a:t>‹#›</a:t>
            </a:fld>
            <a:endParaRPr lang="en-US" altLang="lv-LV"/>
          </a:p>
        </p:txBody>
      </p:sp>
      <p:pic>
        <p:nvPicPr>
          <p:cNvPr id="11" name="Attēls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458" y="1"/>
            <a:ext cx="1194527" cy="1398839"/>
          </a:xfrm>
          <a:prstGeom prst="rect">
            <a:avLst/>
          </a:prstGeom>
        </p:spPr>
      </p:pic>
    </p:spTree>
    <p:extLst>
      <p:ext uri="{BB962C8B-B14F-4D97-AF65-F5344CB8AC3E}">
        <p14:creationId xmlns:p14="http://schemas.microsoft.com/office/powerpoint/2010/main" val="32873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6" name="Slide Number Placeholder 22">
            <a:extLst>
              <a:ext uri="{FF2B5EF4-FFF2-40B4-BE49-F238E27FC236}">
                <a16:creationId xmlns:a16="http://schemas.microsoft.com/office/drawing/2014/main" id="{57F9C230-90B0-4E4E-BB54-267C8AD0DB13}"/>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FC4FED26-1D78-40EB-86A2-C12E083D58F0}" type="slidenum">
              <a:rPr lang="en-US" altLang="lv-LV"/>
              <a:pPr/>
              <a:t>‹#›</a:t>
            </a:fld>
            <a:endParaRPr lang="en-US" altLang="lv-LV"/>
          </a:p>
        </p:txBody>
      </p:sp>
      <p:pic>
        <p:nvPicPr>
          <p:cNvPr id="7" name="Attēls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458" y="1"/>
            <a:ext cx="1194527" cy="1398839"/>
          </a:xfrm>
          <a:prstGeom prst="rect">
            <a:avLst/>
          </a:prstGeom>
        </p:spPr>
      </p:pic>
    </p:spTree>
    <p:extLst>
      <p:ext uri="{BB962C8B-B14F-4D97-AF65-F5344CB8AC3E}">
        <p14:creationId xmlns:p14="http://schemas.microsoft.com/office/powerpoint/2010/main" val="92841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5" name="Slide Number Placeholder 22">
            <a:extLst>
              <a:ext uri="{FF2B5EF4-FFF2-40B4-BE49-F238E27FC236}">
                <a16:creationId xmlns:a16="http://schemas.microsoft.com/office/drawing/2014/main" id="{24E12847-CE62-4CB1-8BC2-A52E63F8872C}"/>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F7DF6F1A-C680-4826-BD7A-8286E3060D8F}" type="slidenum">
              <a:rPr lang="en-US" altLang="lv-LV"/>
              <a:pPr/>
              <a:t>‹#›</a:t>
            </a:fld>
            <a:endParaRPr lang="en-US" altLang="lv-LV"/>
          </a:p>
        </p:txBody>
      </p:sp>
      <p:pic>
        <p:nvPicPr>
          <p:cNvPr id="8" name="Attēls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458" y="1"/>
            <a:ext cx="1194527" cy="1398839"/>
          </a:xfrm>
          <a:prstGeom prst="rect">
            <a:avLst/>
          </a:prstGeom>
        </p:spPr>
      </p:pic>
    </p:spTree>
    <p:extLst>
      <p:ext uri="{BB962C8B-B14F-4D97-AF65-F5344CB8AC3E}">
        <p14:creationId xmlns:p14="http://schemas.microsoft.com/office/powerpoint/2010/main" val="17932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a:extLst>
              <a:ext uri="{FF2B5EF4-FFF2-40B4-BE49-F238E27FC236}">
                <a16:creationId xmlns:a16="http://schemas.microsoft.com/office/drawing/2014/main" id="{BC755298-6383-413C-8C23-DDC53A7C8C6D}"/>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D518E74F-84F9-4CD2-8F10-6E2C4BAC72CA}" type="slidenum">
              <a:rPr lang="en-US" altLang="lv-LV"/>
              <a:pPr/>
              <a:t>‹#›</a:t>
            </a:fld>
            <a:endParaRPr lang="en-US" altLang="lv-LV"/>
          </a:p>
        </p:txBody>
      </p:sp>
      <p:pic>
        <p:nvPicPr>
          <p:cNvPr id="11" name="Attēls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458" y="1"/>
            <a:ext cx="1194527" cy="1398839"/>
          </a:xfrm>
          <a:prstGeom prst="rect">
            <a:avLst/>
          </a:prstGeom>
        </p:spPr>
      </p:pic>
    </p:spTree>
    <p:extLst>
      <p:ext uri="{BB962C8B-B14F-4D97-AF65-F5344CB8AC3E}">
        <p14:creationId xmlns:p14="http://schemas.microsoft.com/office/powerpoint/2010/main" val="2938325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D023EBAA-61FC-4B33-9F23-BAB775EEE6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pic>
        <p:nvPicPr>
          <p:cNvPr id="6" name="Attēls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2275" y="0"/>
            <a:ext cx="2640941" cy="3092648"/>
          </a:xfrm>
          <a:prstGeom prst="rect">
            <a:avLst/>
          </a:prstGeom>
        </p:spPr>
      </p:pic>
    </p:spTree>
    <p:extLst>
      <p:ext uri="{BB962C8B-B14F-4D97-AF65-F5344CB8AC3E}">
        <p14:creationId xmlns:p14="http://schemas.microsoft.com/office/powerpoint/2010/main" val="1454311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F220BC3-CD1F-4424-9344-F932DC93291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9DEA396E-28A6-4661-9B42-4D9D3581E85F}"/>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2E9846DF-4852-41C2-8787-70E35BCAF64C}"/>
              </a:ext>
            </a:extLst>
          </p:cNvPr>
          <p:cNvSpPr>
            <a:spLocks noGrp="1"/>
          </p:cNvSpPr>
          <p:nvPr>
            <p:ph type="dt" sz="half" idx="2"/>
          </p:nvPr>
        </p:nvSpPr>
        <p:spPr>
          <a:xfrm>
            <a:off x="609600" y="6356351"/>
            <a:ext cx="2844800" cy="365125"/>
          </a:xfrm>
          <a:prstGeom prst="rect">
            <a:avLst/>
          </a:prstGeom>
        </p:spPr>
        <p:txBody>
          <a:bodyPr vert="horz" lIns="93957" tIns="46979" rIns="93957" bIns="46979" rtlCol="0" anchor="ctr"/>
          <a:lstStyle>
            <a:lvl1pPr algn="l" defTabSz="939575" fontAlgn="auto">
              <a:spcBef>
                <a:spcPts val="0"/>
              </a:spcBef>
              <a:spcAft>
                <a:spcPts val="0"/>
              </a:spcAft>
              <a:defRPr sz="1200">
                <a:solidFill>
                  <a:schemeClr val="tx1">
                    <a:tint val="75000"/>
                  </a:schemeClr>
                </a:solidFill>
                <a:latin typeface="+mn-lt"/>
                <a:cs typeface="+mn-cs"/>
              </a:defRPr>
            </a:lvl1pPr>
          </a:lstStyle>
          <a:p>
            <a:pPr>
              <a:defRPr/>
            </a:pPr>
            <a:fld id="{AEE0262F-1471-4364-97E4-BAC4742CC9BB}" type="datetime1">
              <a:rPr lang="en-US"/>
              <a:pPr>
                <a:defRPr/>
              </a:pPr>
              <a:t>1/15/2019</a:t>
            </a:fld>
            <a:endParaRPr lang="en-US"/>
          </a:p>
        </p:txBody>
      </p:sp>
      <p:sp>
        <p:nvSpPr>
          <p:cNvPr id="5" name="Footer Placeholder 4">
            <a:extLst>
              <a:ext uri="{FF2B5EF4-FFF2-40B4-BE49-F238E27FC236}">
                <a16:creationId xmlns:a16="http://schemas.microsoft.com/office/drawing/2014/main" id="{95C6E9EE-E797-495D-9C05-205912E1404D}"/>
              </a:ext>
            </a:extLst>
          </p:cNvPr>
          <p:cNvSpPr>
            <a:spLocks noGrp="1"/>
          </p:cNvSpPr>
          <p:nvPr>
            <p:ph type="ftr" sz="quarter" idx="3"/>
          </p:nvPr>
        </p:nvSpPr>
        <p:spPr>
          <a:xfrm>
            <a:off x="4165600" y="6356351"/>
            <a:ext cx="38608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2BE757D-AFE3-4973-B77E-419681C5A4BE}"/>
              </a:ext>
            </a:extLst>
          </p:cNvPr>
          <p:cNvSpPr>
            <a:spLocks noGrp="1"/>
          </p:cNvSpPr>
          <p:nvPr>
            <p:ph type="sldNum" sz="quarter" idx="4"/>
          </p:nvPr>
        </p:nvSpPr>
        <p:spPr>
          <a:xfrm>
            <a:off x="8737600" y="6356351"/>
            <a:ext cx="28448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C8990EB4-3020-4597-9C5B-6F10EC0E02F2}" type="slidenum">
              <a:rPr lang="en-US" altLang="lv-LV"/>
              <a:pPr/>
              <a:t>‹#›</a:t>
            </a:fld>
            <a:endParaRPr lang="en-US" altLang="lv-LV"/>
          </a:p>
        </p:txBody>
      </p:sp>
    </p:spTree>
    <p:extLst>
      <p:ext uri="{BB962C8B-B14F-4D97-AF65-F5344CB8AC3E}">
        <p14:creationId xmlns:p14="http://schemas.microsoft.com/office/powerpoint/2010/main" val="1088605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F220BC3-CD1F-4424-9344-F932DC93291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9DEA396E-28A6-4661-9B42-4D9D3581E85F}"/>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2E9846DF-4852-41C2-8787-70E35BCAF64C}"/>
              </a:ext>
            </a:extLst>
          </p:cNvPr>
          <p:cNvSpPr>
            <a:spLocks noGrp="1"/>
          </p:cNvSpPr>
          <p:nvPr>
            <p:ph type="dt" sz="half" idx="2"/>
          </p:nvPr>
        </p:nvSpPr>
        <p:spPr>
          <a:xfrm>
            <a:off x="609600" y="6356351"/>
            <a:ext cx="2844800" cy="365125"/>
          </a:xfrm>
          <a:prstGeom prst="rect">
            <a:avLst/>
          </a:prstGeom>
        </p:spPr>
        <p:txBody>
          <a:bodyPr vert="horz" lIns="93957" tIns="46979" rIns="93957" bIns="46979" rtlCol="0" anchor="ctr"/>
          <a:lstStyle>
            <a:lvl1pPr algn="l" defTabSz="939575" fontAlgn="auto">
              <a:spcBef>
                <a:spcPts val="0"/>
              </a:spcBef>
              <a:spcAft>
                <a:spcPts val="0"/>
              </a:spcAft>
              <a:defRPr sz="1200">
                <a:solidFill>
                  <a:schemeClr val="tx1">
                    <a:tint val="75000"/>
                  </a:schemeClr>
                </a:solidFill>
                <a:latin typeface="+mn-lt"/>
                <a:cs typeface="+mn-cs"/>
              </a:defRPr>
            </a:lvl1pPr>
          </a:lstStyle>
          <a:p>
            <a:pPr>
              <a:defRPr/>
            </a:pPr>
            <a:r>
              <a:rPr lang="lv-LV"/>
              <a:t>26.11.2018</a:t>
            </a:r>
            <a:endParaRPr lang="en-US"/>
          </a:p>
        </p:txBody>
      </p:sp>
      <p:sp>
        <p:nvSpPr>
          <p:cNvPr id="5" name="Footer Placeholder 4">
            <a:extLst>
              <a:ext uri="{FF2B5EF4-FFF2-40B4-BE49-F238E27FC236}">
                <a16:creationId xmlns:a16="http://schemas.microsoft.com/office/drawing/2014/main" id="{95C6E9EE-E797-495D-9C05-205912E1404D}"/>
              </a:ext>
            </a:extLst>
          </p:cNvPr>
          <p:cNvSpPr>
            <a:spLocks noGrp="1"/>
          </p:cNvSpPr>
          <p:nvPr>
            <p:ph type="ftr" sz="quarter" idx="3"/>
          </p:nvPr>
        </p:nvSpPr>
        <p:spPr>
          <a:xfrm>
            <a:off x="4165600" y="6356351"/>
            <a:ext cx="38608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cs typeface="+mn-cs"/>
              </a:defRPr>
            </a:lvl1pPr>
          </a:lstStyle>
          <a:p>
            <a:pPr>
              <a:defRPr/>
            </a:pPr>
            <a:r>
              <a:rPr lang="lv-LV"/>
              <a:t>Energoefektivitāte un atjaunojamā enerģija</a:t>
            </a:r>
            <a:endParaRPr lang="en-US"/>
          </a:p>
        </p:txBody>
      </p:sp>
      <p:sp>
        <p:nvSpPr>
          <p:cNvPr id="6" name="Slide Number Placeholder 5">
            <a:extLst>
              <a:ext uri="{FF2B5EF4-FFF2-40B4-BE49-F238E27FC236}">
                <a16:creationId xmlns:a16="http://schemas.microsoft.com/office/drawing/2014/main" id="{C2BE757D-AFE3-4973-B77E-419681C5A4BE}"/>
              </a:ext>
            </a:extLst>
          </p:cNvPr>
          <p:cNvSpPr>
            <a:spLocks noGrp="1"/>
          </p:cNvSpPr>
          <p:nvPr>
            <p:ph type="sldNum" sz="quarter" idx="4"/>
          </p:nvPr>
        </p:nvSpPr>
        <p:spPr>
          <a:xfrm>
            <a:off x="8737600" y="6356351"/>
            <a:ext cx="28448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C8990EB4-3020-4597-9C5B-6F10EC0E02F2}" type="slidenum">
              <a:rPr lang="en-US" altLang="lv-LV"/>
              <a:pPr/>
              <a:t>‹#›</a:t>
            </a:fld>
            <a:endParaRPr lang="en-US" altLang="lv-LV"/>
          </a:p>
        </p:txBody>
      </p:sp>
    </p:spTree>
    <p:extLst>
      <p:ext uri="{BB962C8B-B14F-4D97-AF65-F5344CB8AC3E}">
        <p14:creationId xmlns:p14="http://schemas.microsoft.com/office/powerpoint/2010/main" val="30942319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p:txStyles>
    <p:title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www.em.gov.lv/" TargetMode="External"/><Relationship Id="rId2" Type="http://schemas.openxmlformats.org/officeDocument/2006/relationships/hyperlink" Target="mailto:pasts@em.gov.lv" TargetMode="External"/><Relationship Id="rId1" Type="http://schemas.openxmlformats.org/officeDocument/2006/relationships/slideLayout" Target="../slideLayouts/slideLayout18.xml"/><Relationship Id="rId5" Type="http://schemas.openxmlformats.org/officeDocument/2006/relationships/hyperlink" Target="http://www.facebook.com/atbalstsuznemejiem" TargetMode="External"/><Relationship Id="rId4" Type="http://schemas.openxmlformats.org/officeDocument/2006/relationships/hyperlink" Target="http://www.youtube.com/ekonomikasministrija"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18" Type="http://schemas.openxmlformats.org/officeDocument/2006/relationships/image" Target="../media/image14.png"/><Relationship Id="rId3" Type="http://schemas.openxmlformats.org/officeDocument/2006/relationships/diagramData" Target="../diagrams/data4.xml"/><Relationship Id="rId21" Type="http://schemas.openxmlformats.org/officeDocument/2006/relationships/image" Target="../media/image17.svg"/><Relationship Id="rId7" Type="http://schemas.microsoft.com/office/2007/relationships/diagramDrawing" Target="../diagrams/drawing4.xml"/><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notesSlide" Target="../notesSlides/notesSlide4.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7.svg"/><Relationship Id="rId5" Type="http://schemas.openxmlformats.org/officeDocument/2006/relationships/diagramQuickStyle" Target="../diagrams/quickStyle4.xml"/><Relationship Id="rId15" Type="http://schemas.openxmlformats.org/officeDocument/2006/relationships/image" Target="../media/image11.svg"/><Relationship Id="rId10" Type="http://schemas.openxmlformats.org/officeDocument/2006/relationships/image" Target="../media/image6.png"/><Relationship Id="rId19" Type="http://schemas.openxmlformats.org/officeDocument/2006/relationships/image" Target="../media/image15.svg"/><Relationship Id="rId4" Type="http://schemas.openxmlformats.org/officeDocument/2006/relationships/diagramLayout" Target="../diagrams/layout4.xml"/><Relationship Id="rId9" Type="http://schemas.openxmlformats.org/officeDocument/2006/relationships/image" Target="../media/image5.sv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024C6A6-E560-4DF7-8634-F133D4ADF59D}"/>
              </a:ext>
            </a:extLst>
          </p:cNvPr>
          <p:cNvSpPr>
            <a:spLocks noGrp="1"/>
          </p:cNvSpPr>
          <p:nvPr>
            <p:ph type="title"/>
          </p:nvPr>
        </p:nvSpPr>
        <p:spPr>
          <a:xfrm>
            <a:off x="1605095" y="3379082"/>
            <a:ext cx="9672505" cy="1465577"/>
          </a:xfrm>
        </p:spPr>
        <p:txBody>
          <a:bodyPr>
            <a:normAutofit/>
          </a:bodyPr>
          <a:lstStyle/>
          <a:p>
            <a:pPr>
              <a:lnSpc>
                <a:spcPct val="150000"/>
              </a:lnSpc>
              <a:spcBef>
                <a:spcPts val="1200"/>
              </a:spcBef>
              <a:spcAft>
                <a:spcPts val="1200"/>
              </a:spcAft>
            </a:pPr>
            <a:r>
              <a:rPr lang="lv-LV" altLang="lv-LV"/>
              <a:t>Nacionālais enerģētikas un klimata plāns 2021. - 2030.gadam</a:t>
            </a:r>
            <a:endParaRPr lang="lv-LV" altLang="lv-LV" sz="3000"/>
          </a:p>
        </p:txBody>
      </p:sp>
      <p:sp>
        <p:nvSpPr>
          <p:cNvPr id="3" name="Text Placeholder 2">
            <a:extLst>
              <a:ext uri="{FF2B5EF4-FFF2-40B4-BE49-F238E27FC236}">
                <a16:creationId xmlns:a16="http://schemas.microsoft.com/office/drawing/2014/main" id="{4ACC6E5D-7B3B-4DE7-AFA1-B72E1F03AE47}"/>
              </a:ext>
            </a:extLst>
          </p:cNvPr>
          <p:cNvSpPr>
            <a:spLocks noGrp="1"/>
          </p:cNvSpPr>
          <p:nvPr>
            <p:ph type="body" sz="quarter" idx="11"/>
          </p:nvPr>
        </p:nvSpPr>
        <p:spPr>
          <a:xfrm>
            <a:off x="1259747" y="5761038"/>
            <a:ext cx="10363200" cy="639762"/>
          </a:xfrm>
        </p:spPr>
        <p:txBody>
          <a:bodyPr/>
          <a:lstStyle/>
          <a:p>
            <a:r>
              <a:rPr lang="lv-LV" dirty="0"/>
              <a:t>16.01.2019., Rīga</a:t>
            </a:r>
          </a:p>
        </p:txBody>
      </p:sp>
      <p:sp>
        <p:nvSpPr>
          <p:cNvPr id="6" name="Text Placeholder 2">
            <a:extLst>
              <a:ext uri="{FF2B5EF4-FFF2-40B4-BE49-F238E27FC236}">
                <a16:creationId xmlns:a16="http://schemas.microsoft.com/office/drawing/2014/main" id="{B403E98C-1F36-4E10-B8C3-4BE8EA37D7B5}"/>
              </a:ext>
            </a:extLst>
          </p:cNvPr>
          <p:cNvSpPr txBox="1">
            <a:spLocks/>
          </p:cNvSpPr>
          <p:nvPr/>
        </p:nvSpPr>
        <p:spPr bwMode="auto">
          <a:xfrm>
            <a:off x="1149927" y="4985056"/>
            <a:ext cx="103632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ctr" defTabSz="938213" rtl="0" eaLnBrk="1" fontAlgn="base" hangingPunct="1">
              <a:spcBef>
                <a:spcPct val="20000"/>
              </a:spcBef>
              <a:spcAft>
                <a:spcPct val="0"/>
              </a:spcAft>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marR="0" lvl="0" indent="0" algn="ctr" defTabSz="938213"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Andrejs Apaņuks</a:t>
            </a:r>
          </a:p>
          <a:p>
            <a:pPr marL="0" marR="0" lvl="0" indent="0" algn="ctr" defTabSz="938213"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Ekonomikas ministrijas Ilgtspējīgas enerģētikas politikas departamenta direktors</a:t>
            </a:r>
          </a:p>
        </p:txBody>
      </p:sp>
    </p:spTree>
    <p:extLst>
      <p:ext uri="{BB962C8B-B14F-4D97-AF65-F5344CB8AC3E}">
        <p14:creationId xmlns:p14="http://schemas.microsoft.com/office/powerpoint/2010/main" val="536844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EEA2-89B0-4AA6-AD0D-71B289AACBF5}"/>
              </a:ext>
            </a:extLst>
          </p:cNvPr>
          <p:cNvSpPr>
            <a:spLocks noGrp="1"/>
          </p:cNvSpPr>
          <p:nvPr>
            <p:ph type="title"/>
          </p:nvPr>
        </p:nvSpPr>
        <p:spPr>
          <a:xfrm>
            <a:off x="2872154" y="381000"/>
            <a:ext cx="8710246" cy="1036642"/>
          </a:xfrm>
        </p:spPr>
        <p:txBody>
          <a:bodyPr/>
          <a:lstStyle/>
          <a:p>
            <a:r>
              <a:rPr lang="lv-LV"/>
              <a:t>Reģionālās konsultācijas un reģionālā sadarbība</a:t>
            </a:r>
          </a:p>
        </p:txBody>
      </p:sp>
      <p:sp>
        <p:nvSpPr>
          <p:cNvPr id="3" name="Content Placeholder 2">
            <a:extLst>
              <a:ext uri="{FF2B5EF4-FFF2-40B4-BE49-F238E27FC236}">
                <a16:creationId xmlns:a16="http://schemas.microsoft.com/office/drawing/2014/main" id="{00CF365F-EDF2-4CFE-A409-3D79FE281EE7}"/>
              </a:ext>
            </a:extLst>
          </p:cNvPr>
          <p:cNvSpPr>
            <a:spLocks noGrp="1"/>
          </p:cNvSpPr>
          <p:nvPr>
            <p:ph idx="1"/>
          </p:nvPr>
        </p:nvSpPr>
        <p:spPr>
          <a:xfrm>
            <a:off x="1160585" y="1512277"/>
            <a:ext cx="10421815" cy="4613897"/>
          </a:xfrm>
        </p:spPr>
        <p:txBody>
          <a:bodyPr/>
          <a:lstStyle/>
          <a:p>
            <a:pPr>
              <a:spcBef>
                <a:spcPts val="600"/>
              </a:spcBef>
              <a:spcAft>
                <a:spcPts val="600"/>
              </a:spcAft>
            </a:pPr>
            <a:r>
              <a:rPr lang="lv-LV" sz="2200" b="1"/>
              <a:t>Reģionālās konsultācijas:</a:t>
            </a:r>
          </a:p>
          <a:p>
            <a:pPr marL="342900" indent="-342900">
              <a:spcBef>
                <a:spcPts val="600"/>
              </a:spcBef>
              <a:spcAft>
                <a:spcPts val="600"/>
              </a:spcAft>
              <a:buFont typeface="Arial" panose="020B0604020202020204" pitchFamily="34" charset="0"/>
              <a:buChar char="•"/>
            </a:pPr>
            <a:r>
              <a:rPr lang="lv-LV" sz="1900"/>
              <a:t>Baltijas ministru padomes ietvaros;</a:t>
            </a:r>
          </a:p>
          <a:p>
            <a:pPr marL="342900" indent="-342900">
              <a:spcBef>
                <a:spcPts val="600"/>
              </a:spcBef>
              <a:spcAft>
                <a:spcPts val="600"/>
              </a:spcAft>
              <a:buFont typeface="Arial" panose="020B0604020202020204" pitchFamily="34" charset="0"/>
              <a:buChar char="•"/>
            </a:pPr>
            <a:r>
              <a:rPr lang="lv-LV" sz="1900"/>
              <a:t>Baltijas enerģijas tirgus integrācijas plāna ietvaros</a:t>
            </a:r>
          </a:p>
          <a:p>
            <a:pPr>
              <a:spcBef>
                <a:spcPts val="600"/>
              </a:spcBef>
              <a:spcAft>
                <a:spcPts val="600"/>
              </a:spcAft>
            </a:pPr>
            <a:r>
              <a:rPr lang="lv-LV" sz="2200" b="1"/>
              <a:t>Reģionālā sadarbība:</a:t>
            </a:r>
          </a:p>
          <a:p>
            <a:pPr marL="342900" indent="-342900">
              <a:spcBef>
                <a:spcPts val="600"/>
              </a:spcBef>
              <a:spcAft>
                <a:spcPts val="600"/>
              </a:spcAft>
              <a:buFont typeface="Arial" panose="020B0604020202020204" pitchFamily="34" charset="0"/>
              <a:buChar char="•"/>
            </a:pPr>
            <a:r>
              <a:rPr lang="lv-LV" sz="1900"/>
              <a:t>Kopīgie interešu projekti;</a:t>
            </a:r>
          </a:p>
          <a:p>
            <a:pPr marL="342900" indent="-342900">
              <a:spcBef>
                <a:spcPts val="600"/>
              </a:spcBef>
              <a:spcAft>
                <a:spcPts val="600"/>
              </a:spcAft>
              <a:buFont typeface="Arial" panose="020B0604020202020204" pitchFamily="34" charset="0"/>
              <a:buChar char="•"/>
            </a:pPr>
            <a:r>
              <a:rPr lang="lv-LV" sz="1900"/>
              <a:t>Elektroenerģijas </a:t>
            </a:r>
            <a:r>
              <a:rPr lang="lv-LV" sz="1900" err="1"/>
              <a:t>starpsavienojumi</a:t>
            </a:r>
            <a:r>
              <a:rPr lang="lv-LV" sz="1900"/>
              <a:t> un gāzes tirgus savienošana</a:t>
            </a:r>
          </a:p>
          <a:p>
            <a:pPr marL="342900" indent="-342900">
              <a:spcBef>
                <a:spcPts val="600"/>
              </a:spcBef>
              <a:spcAft>
                <a:spcPts val="600"/>
              </a:spcAft>
              <a:buFont typeface="Arial" panose="020B0604020202020204" pitchFamily="34" charset="0"/>
              <a:buChar char="•"/>
            </a:pPr>
            <a:r>
              <a:rPr lang="lv-LV" sz="1900"/>
              <a:t>Sinhronizācijas un </a:t>
            </a:r>
            <a:r>
              <a:rPr lang="lv-LV" sz="1900" err="1"/>
              <a:t>desinhronizācijas</a:t>
            </a:r>
            <a:r>
              <a:rPr lang="lv-LV" sz="1900"/>
              <a:t> projekti;</a:t>
            </a:r>
          </a:p>
          <a:p>
            <a:pPr marL="342900" indent="-342900">
              <a:spcBef>
                <a:spcPts val="600"/>
              </a:spcBef>
              <a:spcAft>
                <a:spcPts val="600"/>
              </a:spcAft>
              <a:buFont typeface="Arial" panose="020B0604020202020204" pitchFamily="34" charset="0"/>
              <a:buChar char="•"/>
            </a:pPr>
            <a:r>
              <a:rPr lang="lv-LV" sz="1900"/>
              <a:t>Iespējamie pārrobežu AER projekti</a:t>
            </a:r>
          </a:p>
          <a:p>
            <a:pPr marL="342900" indent="-342900">
              <a:spcBef>
                <a:spcPts val="600"/>
              </a:spcBef>
              <a:spcAft>
                <a:spcPts val="600"/>
              </a:spcAft>
              <a:buFont typeface="Arial" panose="020B0604020202020204" pitchFamily="34" charset="0"/>
              <a:buChar char="•"/>
            </a:pPr>
            <a:r>
              <a:rPr lang="lv-LV" sz="1900"/>
              <a:t>Sadarbība un koordinēšanās vienotu nosacījumu piemērošanai transportam</a:t>
            </a:r>
          </a:p>
        </p:txBody>
      </p:sp>
      <p:sp>
        <p:nvSpPr>
          <p:cNvPr id="4" name="Text Placeholder 3">
            <a:extLst>
              <a:ext uri="{FF2B5EF4-FFF2-40B4-BE49-F238E27FC236}">
                <a16:creationId xmlns:a16="http://schemas.microsoft.com/office/drawing/2014/main" id="{54B6CDCF-830C-42C6-8B22-CE6D8577B917}"/>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DF738597-BA26-42C5-A670-687A7CCCD50E}"/>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B6BBDBF0-DF72-4A68-B977-52E848148088}"/>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954FCF2-CCAE-4D1C-A214-E31B40EDEC2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10</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61856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9CD7C-131A-4F81-A777-147DAADD32B3}"/>
              </a:ext>
            </a:extLst>
          </p:cNvPr>
          <p:cNvSpPr>
            <a:spLocks noGrp="1"/>
          </p:cNvSpPr>
          <p:nvPr>
            <p:ph type="title"/>
          </p:nvPr>
        </p:nvSpPr>
        <p:spPr>
          <a:xfrm>
            <a:off x="4749800" y="495300"/>
            <a:ext cx="8128000" cy="1036642"/>
          </a:xfrm>
        </p:spPr>
        <p:txBody>
          <a:bodyPr/>
          <a:lstStyle/>
          <a:p>
            <a:r>
              <a:rPr lang="lv-LV"/>
              <a:t>NEKP mērķis</a:t>
            </a:r>
          </a:p>
        </p:txBody>
      </p:sp>
      <p:graphicFrame>
        <p:nvGraphicFramePr>
          <p:cNvPr id="7" name="Content Placeholder 6">
            <a:extLst>
              <a:ext uri="{FF2B5EF4-FFF2-40B4-BE49-F238E27FC236}">
                <a16:creationId xmlns:a16="http://schemas.microsoft.com/office/drawing/2014/main" id="{41DFD2DE-3EA3-4A14-849B-5EE3D2B4D07E}"/>
              </a:ext>
            </a:extLst>
          </p:cNvPr>
          <p:cNvGraphicFramePr>
            <a:graphicFrameLocks noGrp="1"/>
          </p:cNvGraphicFramePr>
          <p:nvPr>
            <p:ph idx="1"/>
            <p:extLst>
              <p:ext uri="{D42A27DB-BD31-4B8C-83A1-F6EECF244321}">
                <p14:modId xmlns:p14="http://schemas.microsoft.com/office/powerpoint/2010/main" val="3921383943"/>
              </p:ext>
            </p:extLst>
          </p:nvPr>
        </p:nvGraphicFramePr>
        <p:xfrm>
          <a:off x="876300" y="1752600"/>
          <a:ext cx="10706100" cy="4468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A2161CAF-8750-429C-B86D-5CC1A823000D}"/>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B015B207-DFFC-4335-A337-F5E7C58474AC}"/>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A3CD9142-FD5D-4129-B260-7CA200C1EB54}"/>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954FCF2-CCAE-4D1C-A214-E31B40EDEC2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11</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22BF34E3-2A2C-4E44-AE75-D184D21043DA}"/>
              </a:ext>
            </a:extLst>
          </p:cNvPr>
          <p:cNvSpPr txBox="1"/>
          <p:nvPr/>
        </p:nvSpPr>
        <p:spPr>
          <a:xfrm>
            <a:off x="177800" y="1648691"/>
            <a:ext cx="3606800" cy="4247317"/>
          </a:xfrm>
          <a:prstGeom prst="rect">
            <a:avLst/>
          </a:prstGeom>
          <a:noFill/>
        </p:spPr>
        <p:txBody>
          <a:bodyPr wrap="square" rtlCol="0">
            <a:spAutoFit/>
          </a:bodyPr>
          <a:lstStyle/>
          <a:p>
            <a:pPr>
              <a:lnSpc>
                <a:spcPct val="150000"/>
              </a:lnSpc>
            </a:pPr>
            <a:r>
              <a:rPr lang="lv-LV" b="1"/>
              <a:t>Izmaksu efektīvā un dabas resursus saudzējošā veidā nodrošināt pāreju uz oglekļa mazietilpīgu un reģionā un pasaulē konkurētspējīgu ekonomiku, veidojot sabalansētu, efektīvu, uz tirgus principiem balstītu enerģētikas politiku, kas nodrošina Latvijas ekonomikas attīstību un sabiedrības labklājību</a:t>
            </a:r>
            <a:endParaRPr lang="lv-LV"/>
          </a:p>
        </p:txBody>
      </p:sp>
    </p:spTree>
    <p:extLst>
      <p:ext uri="{BB962C8B-B14F-4D97-AF65-F5344CB8AC3E}">
        <p14:creationId xmlns:p14="http://schemas.microsoft.com/office/powerpoint/2010/main" val="1302168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4B590-540A-4740-BED9-B3904249F25C}"/>
              </a:ext>
            </a:extLst>
          </p:cNvPr>
          <p:cNvSpPr>
            <a:spLocks noGrp="1"/>
          </p:cNvSpPr>
          <p:nvPr>
            <p:ph type="title"/>
          </p:nvPr>
        </p:nvSpPr>
        <p:spPr/>
        <p:txBody>
          <a:bodyPr>
            <a:normAutofit/>
          </a:bodyPr>
          <a:lstStyle/>
          <a:p>
            <a:r>
              <a:rPr lang="lv-LV" sz="2800"/>
              <a:t>NEKP 2030 dimensiju mērķi</a:t>
            </a:r>
          </a:p>
        </p:txBody>
      </p:sp>
      <p:sp>
        <p:nvSpPr>
          <p:cNvPr id="4" name="Text Placeholder 3">
            <a:extLst>
              <a:ext uri="{FF2B5EF4-FFF2-40B4-BE49-F238E27FC236}">
                <a16:creationId xmlns:a16="http://schemas.microsoft.com/office/drawing/2014/main" id="{88C9B5B4-62D1-4289-8490-17B3823DAE43}"/>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77AD8C9D-19AF-4ECB-88FC-AEA722B4F2D1}"/>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AD599964-9826-4158-956A-0F18A429F373}"/>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DE159EF4-EB60-4463-91A9-05DD9424D8A4}"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12</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graphicFrame>
        <p:nvGraphicFramePr>
          <p:cNvPr id="3" name="Diagram 2">
            <a:extLst>
              <a:ext uri="{FF2B5EF4-FFF2-40B4-BE49-F238E27FC236}">
                <a16:creationId xmlns:a16="http://schemas.microsoft.com/office/drawing/2014/main" id="{422C7736-2AAF-405D-A67C-386A08280A5B}"/>
              </a:ext>
            </a:extLst>
          </p:cNvPr>
          <p:cNvGraphicFramePr/>
          <p:nvPr>
            <p:extLst/>
          </p:nvPr>
        </p:nvGraphicFramePr>
        <p:xfrm>
          <a:off x="1854200" y="790037"/>
          <a:ext cx="10337800" cy="5839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 15">
            <a:extLst>
              <a:ext uri="{FF2B5EF4-FFF2-40B4-BE49-F238E27FC236}">
                <a16:creationId xmlns:a16="http://schemas.microsoft.com/office/drawing/2014/main" id="{9B34AC4E-3825-4BA9-9C8D-6E7FB33EB745}"/>
              </a:ext>
            </a:extLst>
          </p:cNvPr>
          <p:cNvGraphicFramePr/>
          <p:nvPr>
            <p:extLst/>
          </p:nvPr>
        </p:nvGraphicFramePr>
        <p:xfrm>
          <a:off x="-1841500" y="1442320"/>
          <a:ext cx="5600700" cy="4275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67354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4F04B8-016B-4C04-B01D-9BABF675718E}"/>
              </a:ext>
            </a:extLst>
          </p:cNvPr>
          <p:cNvSpPr>
            <a:spLocks noGrp="1"/>
          </p:cNvSpPr>
          <p:nvPr>
            <p:ph type="sldNum" sz="quarter" idx="13"/>
          </p:nvPr>
        </p:nvSpPr>
        <p:spPr/>
        <p:txBody>
          <a:bodyPr/>
          <a:lstStyle/>
          <a:p>
            <a:fld id="{5954FCF2-CCAE-4D1C-A214-E31B40EDEC2C}" type="slidenum">
              <a:rPr lang="en-US" altLang="lv-LV" smtClean="0"/>
              <a:pPr/>
              <a:t>13</a:t>
            </a:fld>
            <a:endParaRPr lang="en-US" altLang="lv-LV"/>
          </a:p>
        </p:txBody>
      </p:sp>
      <p:sp>
        <p:nvSpPr>
          <p:cNvPr id="7" name="Title 1">
            <a:extLst>
              <a:ext uri="{FF2B5EF4-FFF2-40B4-BE49-F238E27FC236}">
                <a16:creationId xmlns:a16="http://schemas.microsoft.com/office/drawing/2014/main" id="{142B4CAB-41DA-4ADE-81FD-6E3FD99742BB}"/>
              </a:ext>
            </a:extLst>
          </p:cNvPr>
          <p:cNvSpPr>
            <a:spLocks noGrp="1"/>
          </p:cNvSpPr>
          <p:nvPr>
            <p:ph type="title"/>
          </p:nvPr>
        </p:nvSpPr>
        <p:spPr>
          <a:xfrm>
            <a:off x="3454400" y="381000"/>
            <a:ext cx="8128000" cy="1036642"/>
          </a:xfrm>
        </p:spPr>
        <p:txBody>
          <a:bodyPr>
            <a:normAutofit/>
          </a:bodyPr>
          <a:lstStyle/>
          <a:p>
            <a:r>
              <a:rPr lang="lv-LV" sz="2800"/>
              <a:t>NEKP 2030 dimensiju mērķi</a:t>
            </a:r>
          </a:p>
        </p:txBody>
      </p:sp>
      <p:graphicFrame>
        <p:nvGraphicFramePr>
          <p:cNvPr id="2" name="Table 1">
            <a:extLst>
              <a:ext uri="{FF2B5EF4-FFF2-40B4-BE49-F238E27FC236}">
                <a16:creationId xmlns:a16="http://schemas.microsoft.com/office/drawing/2014/main" id="{9A848618-5785-4413-9623-9771C6AC1E7D}"/>
              </a:ext>
            </a:extLst>
          </p:cNvPr>
          <p:cNvGraphicFramePr>
            <a:graphicFrameLocks noGrp="1"/>
          </p:cNvGraphicFramePr>
          <p:nvPr/>
        </p:nvGraphicFramePr>
        <p:xfrm>
          <a:off x="209551" y="1123950"/>
          <a:ext cx="11576050" cy="5735648"/>
        </p:xfrm>
        <a:graphic>
          <a:graphicData uri="http://schemas.openxmlformats.org/drawingml/2006/table">
            <a:tbl>
              <a:tblPr firstRow="1" firstCol="1" bandRow="1">
                <a:tableStyleId>{5940675A-B579-460E-94D1-54222C63F5DA}</a:tableStyleId>
              </a:tblPr>
              <a:tblGrid>
                <a:gridCol w="6408963">
                  <a:extLst>
                    <a:ext uri="{9D8B030D-6E8A-4147-A177-3AD203B41FA5}">
                      <a16:colId xmlns:a16="http://schemas.microsoft.com/office/drawing/2014/main" val="2516372716"/>
                    </a:ext>
                  </a:extLst>
                </a:gridCol>
                <a:gridCol w="841829">
                  <a:extLst>
                    <a:ext uri="{9D8B030D-6E8A-4147-A177-3AD203B41FA5}">
                      <a16:colId xmlns:a16="http://schemas.microsoft.com/office/drawing/2014/main" val="153199853"/>
                    </a:ext>
                  </a:extLst>
                </a:gridCol>
                <a:gridCol w="885371">
                  <a:extLst>
                    <a:ext uri="{9D8B030D-6E8A-4147-A177-3AD203B41FA5}">
                      <a16:colId xmlns:a16="http://schemas.microsoft.com/office/drawing/2014/main" val="3038853293"/>
                    </a:ext>
                  </a:extLst>
                </a:gridCol>
                <a:gridCol w="827315">
                  <a:extLst>
                    <a:ext uri="{9D8B030D-6E8A-4147-A177-3AD203B41FA5}">
                      <a16:colId xmlns:a16="http://schemas.microsoft.com/office/drawing/2014/main" val="3285871654"/>
                    </a:ext>
                  </a:extLst>
                </a:gridCol>
                <a:gridCol w="1016000">
                  <a:extLst>
                    <a:ext uri="{9D8B030D-6E8A-4147-A177-3AD203B41FA5}">
                      <a16:colId xmlns:a16="http://schemas.microsoft.com/office/drawing/2014/main" val="619303185"/>
                    </a:ext>
                  </a:extLst>
                </a:gridCol>
                <a:gridCol w="798799">
                  <a:extLst>
                    <a:ext uri="{9D8B030D-6E8A-4147-A177-3AD203B41FA5}">
                      <a16:colId xmlns:a16="http://schemas.microsoft.com/office/drawing/2014/main" val="2209669779"/>
                    </a:ext>
                  </a:extLst>
                </a:gridCol>
                <a:gridCol w="797773">
                  <a:extLst>
                    <a:ext uri="{9D8B030D-6E8A-4147-A177-3AD203B41FA5}">
                      <a16:colId xmlns:a16="http://schemas.microsoft.com/office/drawing/2014/main" val="201583592"/>
                    </a:ext>
                  </a:extLst>
                </a:gridCol>
              </a:tblGrid>
              <a:tr h="184059">
                <a:tc rowSpan="3">
                  <a:txBody>
                    <a:bodyPr/>
                    <a:lstStyle/>
                    <a:p>
                      <a:pPr algn="l">
                        <a:lnSpc>
                          <a:spcPct val="107000"/>
                        </a:lnSpc>
                        <a:spcAft>
                          <a:spcPts val="0"/>
                        </a:spcAft>
                      </a:pPr>
                      <a:r>
                        <a:rPr lang="lv-LV" sz="1200" dirty="0">
                          <a:effectLst/>
                        </a:rPr>
                        <a:t>Politikas rezultāts katrā Plāna dimensijā</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gridSpan="2">
                  <a:txBody>
                    <a:bodyPr/>
                    <a:lstStyle/>
                    <a:p>
                      <a:pPr marL="0" algn="ctr">
                        <a:lnSpc>
                          <a:spcPct val="107000"/>
                        </a:lnSpc>
                        <a:spcAft>
                          <a:spcPts val="0"/>
                        </a:spcAft>
                      </a:pPr>
                      <a:r>
                        <a:rPr lang="lv-LV" sz="1200" dirty="0">
                          <a:effectLst/>
                        </a:rPr>
                        <a:t>ES</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hMerge="1">
                  <a:txBody>
                    <a:bodyPr/>
                    <a:lstStyle/>
                    <a:p>
                      <a:endParaRPr lang="lv-LV"/>
                    </a:p>
                  </a:txBody>
                  <a:tcPr/>
                </a:tc>
                <a:tc gridSpan="4">
                  <a:txBody>
                    <a:bodyPr/>
                    <a:lstStyle/>
                    <a:p>
                      <a:pPr marL="0" algn="ctr">
                        <a:lnSpc>
                          <a:spcPct val="107000"/>
                        </a:lnSpc>
                        <a:spcAft>
                          <a:spcPts val="0"/>
                        </a:spcAft>
                      </a:pPr>
                      <a:r>
                        <a:rPr lang="lv-LV" sz="1200">
                          <a:effectLst/>
                        </a:rPr>
                        <a:t>Latvija</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649591538"/>
                  </a:ext>
                </a:extLst>
              </a:tr>
              <a:tr h="184059">
                <a:tc vMerge="1">
                  <a:txBody>
                    <a:bodyPr/>
                    <a:lstStyle/>
                    <a:p>
                      <a:endParaRPr lang="lv-LV"/>
                    </a:p>
                  </a:txBody>
                  <a:tcPr/>
                </a:tc>
                <a:tc gridSpan="2">
                  <a:txBody>
                    <a:bodyPr/>
                    <a:lstStyle/>
                    <a:p>
                      <a:pPr marL="0" algn="ctr">
                        <a:lnSpc>
                          <a:spcPct val="107000"/>
                        </a:lnSpc>
                        <a:spcAft>
                          <a:spcPts val="0"/>
                        </a:spcAft>
                      </a:pPr>
                      <a:r>
                        <a:rPr lang="lv-LV" sz="1200" dirty="0">
                          <a:effectLst/>
                        </a:rPr>
                        <a:t>Mērķa vērtība</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hMerge="1">
                  <a:txBody>
                    <a:bodyPr/>
                    <a:lstStyle/>
                    <a:p>
                      <a:endParaRPr lang="lv-LV"/>
                    </a:p>
                  </a:txBody>
                  <a:tcPr/>
                </a:tc>
                <a:tc gridSpan="2">
                  <a:txBody>
                    <a:bodyPr/>
                    <a:lstStyle/>
                    <a:p>
                      <a:pPr marL="0" algn="ctr">
                        <a:lnSpc>
                          <a:spcPct val="107000"/>
                        </a:lnSpc>
                        <a:spcAft>
                          <a:spcPts val="0"/>
                        </a:spcAft>
                      </a:pPr>
                      <a:r>
                        <a:rPr lang="lv-LV" sz="1200">
                          <a:effectLst/>
                        </a:rPr>
                        <a:t>Faktiskā vērtība</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hMerge="1">
                  <a:txBody>
                    <a:bodyPr/>
                    <a:lstStyle/>
                    <a:p>
                      <a:endParaRPr lang="lv-LV"/>
                    </a:p>
                  </a:txBody>
                  <a:tcPr/>
                </a:tc>
                <a:tc gridSpan="2">
                  <a:txBody>
                    <a:bodyPr/>
                    <a:lstStyle/>
                    <a:p>
                      <a:pPr marL="0" algn="ctr">
                        <a:lnSpc>
                          <a:spcPct val="107000"/>
                        </a:lnSpc>
                        <a:spcAft>
                          <a:spcPts val="0"/>
                        </a:spcAft>
                      </a:pPr>
                      <a:r>
                        <a:rPr lang="lv-LV" sz="1200">
                          <a:effectLst/>
                        </a:rPr>
                        <a:t>Mērķa vērtība</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hMerge="1">
                  <a:txBody>
                    <a:bodyPr/>
                    <a:lstStyle/>
                    <a:p>
                      <a:endParaRPr lang="lv-LV"/>
                    </a:p>
                  </a:txBody>
                  <a:tcPr/>
                </a:tc>
                <a:extLst>
                  <a:ext uri="{0D108BD9-81ED-4DB2-BD59-A6C34878D82A}">
                    <a16:rowId xmlns:a16="http://schemas.microsoft.com/office/drawing/2014/main" val="3811842366"/>
                  </a:ext>
                </a:extLst>
              </a:tr>
              <a:tr h="301584">
                <a:tc vMerge="1">
                  <a:txBody>
                    <a:bodyPr/>
                    <a:lstStyle/>
                    <a:p>
                      <a:endParaRPr lang="lv-LV"/>
                    </a:p>
                  </a:txBody>
                  <a:tcPr/>
                </a:tc>
                <a:tc>
                  <a:txBody>
                    <a:bodyPr/>
                    <a:lstStyle/>
                    <a:p>
                      <a:pPr marL="0" algn="ctr">
                        <a:lnSpc>
                          <a:spcPct val="107000"/>
                        </a:lnSpc>
                        <a:spcAft>
                          <a:spcPts val="0"/>
                        </a:spcAft>
                      </a:pPr>
                      <a:r>
                        <a:rPr lang="lv-LV" sz="1200" dirty="0">
                          <a:effectLst/>
                        </a:rPr>
                        <a:t>2020</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2030</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2016</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2017</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2020</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2030</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108211933"/>
                  </a:ext>
                </a:extLst>
              </a:tr>
              <a:tr h="234000">
                <a:tc>
                  <a:txBody>
                    <a:bodyPr/>
                    <a:lstStyle/>
                    <a:p>
                      <a:pPr marL="0" algn="l">
                        <a:lnSpc>
                          <a:spcPct val="107000"/>
                        </a:lnSpc>
                        <a:spcAft>
                          <a:spcPts val="0"/>
                        </a:spcAft>
                      </a:pPr>
                      <a:r>
                        <a:rPr lang="lv-LV" sz="1200" dirty="0">
                          <a:effectLst/>
                        </a:rPr>
                        <a:t>1.1. SEG emisiju samazināšanas mērķis (% pret 1990.g.)</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-20</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-40</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-57</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-57</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-55</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506524209"/>
                  </a:ext>
                </a:extLst>
              </a:tr>
              <a:tr h="234000">
                <a:tc>
                  <a:txBody>
                    <a:bodyPr/>
                    <a:lstStyle/>
                    <a:p>
                      <a:pPr marL="0" algn="l">
                        <a:lnSpc>
                          <a:spcPct val="107000"/>
                        </a:lnSpc>
                        <a:spcAft>
                          <a:spcPts val="0"/>
                        </a:spcAft>
                      </a:pPr>
                      <a:r>
                        <a:rPr lang="lv-LV" sz="1200" dirty="0">
                          <a:effectLst/>
                        </a:rPr>
                        <a:t>1.1.1. Ne-ETS darbības (% pret 2005.g.)</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-10</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-30</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+6</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+7</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+17</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-6</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1906361648"/>
                  </a:ext>
                </a:extLst>
              </a:tr>
              <a:tr h="234000">
                <a:tc>
                  <a:txBody>
                    <a:bodyPr/>
                    <a:lstStyle/>
                    <a:p>
                      <a:pPr marL="0" algn="l">
                        <a:lnSpc>
                          <a:spcPct val="107000"/>
                        </a:lnSpc>
                        <a:spcAft>
                          <a:spcPts val="0"/>
                        </a:spcAft>
                      </a:pPr>
                      <a:r>
                        <a:rPr lang="lv-LV" sz="1200" dirty="0">
                          <a:effectLst/>
                        </a:rPr>
                        <a:t>1.1.2. ETS darbības (% pret 2005.g.)</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-21</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-43</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-23</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-28</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-21</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1910739401"/>
                  </a:ext>
                </a:extLst>
              </a:tr>
              <a:tr h="234000">
                <a:tc>
                  <a:txBody>
                    <a:bodyPr/>
                    <a:lstStyle/>
                    <a:p>
                      <a:pPr marL="0" algn="l">
                        <a:lnSpc>
                          <a:spcPct val="107000"/>
                        </a:lnSpc>
                        <a:spcAft>
                          <a:spcPts val="0"/>
                        </a:spcAft>
                      </a:pPr>
                      <a:r>
                        <a:rPr lang="lv-LV" sz="1200">
                          <a:effectLst/>
                        </a:rPr>
                        <a:t>1.1.3. ZIZIMM uzskaites kategorijas (milj.t.)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0</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0</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-3,1</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4218094653"/>
                  </a:ext>
                </a:extLst>
              </a:tr>
              <a:tr h="234000">
                <a:tc>
                  <a:txBody>
                    <a:bodyPr/>
                    <a:lstStyle/>
                    <a:p>
                      <a:pPr marL="0" algn="l">
                        <a:lnSpc>
                          <a:spcPct val="107000"/>
                        </a:lnSpc>
                        <a:spcAft>
                          <a:spcPts val="0"/>
                        </a:spcAft>
                      </a:pPr>
                      <a:r>
                        <a:rPr lang="lv-LV" sz="1200" dirty="0">
                          <a:effectLst/>
                        </a:rPr>
                        <a:t>1.2. Enerģijas, kas ražota no AER īpatsvars enerģijas bruto gala patēriņā (%)</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20</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32</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37,2</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tbu</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40</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45</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4179022856"/>
                  </a:ext>
                </a:extLst>
              </a:tr>
              <a:tr h="234000">
                <a:tc>
                  <a:txBody>
                    <a:bodyPr/>
                    <a:lstStyle/>
                    <a:p>
                      <a:pPr marL="0" algn="l">
                        <a:lnSpc>
                          <a:spcPct val="107000"/>
                        </a:lnSpc>
                        <a:spcAft>
                          <a:spcPts val="0"/>
                        </a:spcAft>
                      </a:pPr>
                      <a:r>
                        <a:rPr lang="lv-LV" sz="1200" dirty="0">
                          <a:effectLst/>
                        </a:rPr>
                        <a:t>1.3. Enerģijas, kas ražota no AER, īpatsvars enerģijas bruto </a:t>
                      </a:r>
                      <a:r>
                        <a:rPr lang="lv-LV" sz="1200" dirty="0" err="1">
                          <a:effectLst/>
                        </a:rPr>
                        <a:t>galapatēriņā</a:t>
                      </a:r>
                      <a:r>
                        <a:rPr lang="lv-LV" sz="1200" dirty="0">
                          <a:effectLst/>
                        </a:rPr>
                        <a:t> transportā (%)</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10</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14</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2,8</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err="1">
                          <a:effectLst/>
                        </a:rPr>
                        <a:t>tbu</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10</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14</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970812646"/>
                  </a:ext>
                </a:extLst>
              </a:tr>
              <a:tr h="234000">
                <a:tc>
                  <a:txBody>
                    <a:bodyPr/>
                    <a:lstStyle/>
                    <a:p>
                      <a:pPr marL="0" algn="l">
                        <a:lnSpc>
                          <a:spcPct val="107000"/>
                        </a:lnSpc>
                        <a:spcAft>
                          <a:spcPts val="0"/>
                        </a:spcAft>
                      </a:pPr>
                      <a:r>
                        <a:rPr lang="lv-LV" sz="1200" dirty="0">
                          <a:effectLst/>
                        </a:rPr>
                        <a:t>1.4. Moderno biodegvielu īpatsvars enerģijas bruto </a:t>
                      </a:r>
                      <a:r>
                        <a:rPr lang="lv-LV" sz="1200" dirty="0" err="1">
                          <a:effectLst/>
                        </a:rPr>
                        <a:t>galapatēriņā</a:t>
                      </a:r>
                      <a:r>
                        <a:rPr lang="lv-LV" sz="1200" dirty="0">
                          <a:effectLst/>
                        </a:rPr>
                        <a:t> transportā (%)</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3,5</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0</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0</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3,5</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3210667530"/>
                  </a:ext>
                </a:extLst>
              </a:tr>
              <a:tr h="234000">
                <a:tc>
                  <a:txBody>
                    <a:bodyPr/>
                    <a:lstStyle/>
                    <a:p>
                      <a:pPr marL="0" algn="l">
                        <a:lnSpc>
                          <a:spcPct val="107000"/>
                        </a:lnSpc>
                        <a:spcAft>
                          <a:spcPts val="0"/>
                        </a:spcAft>
                      </a:pPr>
                      <a:r>
                        <a:rPr lang="lv-LV" sz="1200" dirty="0">
                          <a:effectLst/>
                        </a:rPr>
                        <a:t>1.5. Enerģijas, kas ražota no AER, īpatsvars enerģijas bruto gala patēriņā elektroenerģijas ražošanā (%)</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52</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err="1">
                          <a:effectLst/>
                        </a:rPr>
                        <a:t>tbu</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53,4</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886379222"/>
                  </a:ext>
                </a:extLst>
              </a:tr>
              <a:tr h="234000">
                <a:tc>
                  <a:txBody>
                    <a:bodyPr/>
                    <a:lstStyle/>
                    <a:p>
                      <a:pPr marL="0" algn="l">
                        <a:lnSpc>
                          <a:spcPct val="107000"/>
                        </a:lnSpc>
                        <a:spcAft>
                          <a:spcPts val="0"/>
                        </a:spcAft>
                      </a:pPr>
                      <a:r>
                        <a:rPr lang="lv-LV" sz="1200" dirty="0">
                          <a:effectLst/>
                        </a:rPr>
                        <a:t>1.6. Enerģijas, kas ražota no AER, īpatsvars enerģijas bruto gala patēriņā siltumapgādē un </a:t>
                      </a:r>
                      <a:r>
                        <a:rPr lang="lv-LV" sz="1200" dirty="0" err="1">
                          <a:effectLst/>
                        </a:rPr>
                        <a:t>aukstumapgādē</a:t>
                      </a:r>
                      <a:r>
                        <a:rPr lang="lv-LV" sz="1200" dirty="0">
                          <a:effectLst/>
                        </a:rPr>
                        <a:t> ražošanā (%)</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51</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tbu</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59,8</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2377724707"/>
                  </a:ext>
                </a:extLst>
              </a:tr>
              <a:tr h="234000">
                <a:tc>
                  <a:txBody>
                    <a:bodyPr/>
                    <a:lstStyle/>
                    <a:p>
                      <a:pPr marL="0" algn="l">
                        <a:lnSpc>
                          <a:spcPct val="107000"/>
                        </a:lnSpc>
                        <a:spcAft>
                          <a:spcPts val="0"/>
                        </a:spcAft>
                      </a:pPr>
                      <a:r>
                        <a:rPr lang="lv-LV" sz="1200" dirty="0">
                          <a:effectLst/>
                        </a:rPr>
                        <a:t>2. Energoefektivitātes pieaugums (%)</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20</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32,5</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2109857529"/>
                  </a:ext>
                </a:extLst>
              </a:tr>
              <a:tr h="234000">
                <a:tc>
                  <a:txBody>
                    <a:bodyPr/>
                    <a:lstStyle/>
                    <a:p>
                      <a:pPr marL="0" algn="l">
                        <a:lnSpc>
                          <a:spcPct val="107000"/>
                        </a:lnSpc>
                        <a:spcAft>
                          <a:spcPts val="0"/>
                        </a:spcAft>
                      </a:pPr>
                      <a:r>
                        <a:rPr lang="lv-LV" sz="1200" dirty="0">
                          <a:effectLst/>
                        </a:rPr>
                        <a:t>2.1. Neobligātais mērķis – primārās enerģijas patēriņš (</a:t>
                      </a:r>
                      <a:r>
                        <a:rPr lang="lv-LV" sz="1200" dirty="0" err="1">
                          <a:effectLst/>
                        </a:rPr>
                        <a:t>Mtoe</a:t>
                      </a:r>
                      <a:r>
                        <a:rPr lang="lv-LV" sz="1200" dirty="0">
                          <a:effectLst/>
                        </a:rPr>
                        <a:t>)</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1474</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1273</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4,32</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4,56</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5,4</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4,33</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91231593"/>
                  </a:ext>
                </a:extLst>
              </a:tr>
              <a:tr h="234000">
                <a:tc>
                  <a:txBody>
                    <a:bodyPr/>
                    <a:lstStyle/>
                    <a:p>
                      <a:pPr marL="0" algn="l">
                        <a:lnSpc>
                          <a:spcPct val="107000"/>
                        </a:lnSpc>
                        <a:spcAft>
                          <a:spcPts val="0"/>
                        </a:spcAft>
                      </a:pPr>
                      <a:r>
                        <a:rPr lang="lv-LV" sz="1200" dirty="0">
                          <a:effectLst/>
                        </a:rPr>
                        <a:t>2.2. Neobligātais mērķis – enerģijas </a:t>
                      </a:r>
                      <a:r>
                        <a:rPr lang="lv-LV" sz="1200" dirty="0" err="1">
                          <a:effectLst/>
                        </a:rPr>
                        <a:t>galapatēriņš</a:t>
                      </a:r>
                      <a:r>
                        <a:rPr lang="lv-LV" sz="1200" dirty="0">
                          <a:effectLst/>
                        </a:rPr>
                        <a:t> (</a:t>
                      </a:r>
                      <a:r>
                        <a:rPr lang="lv-LV" sz="1200" dirty="0" err="1">
                          <a:effectLst/>
                        </a:rPr>
                        <a:t>Mtoe</a:t>
                      </a:r>
                      <a:r>
                        <a:rPr lang="lv-LV" sz="1200" dirty="0">
                          <a:effectLst/>
                        </a:rPr>
                        <a:t>)</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1078</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956</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3,92</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4,11</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4,47</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3,57</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2821805204"/>
                  </a:ext>
                </a:extLst>
              </a:tr>
              <a:tr h="234000">
                <a:tc>
                  <a:txBody>
                    <a:bodyPr/>
                    <a:lstStyle/>
                    <a:p>
                      <a:pPr marL="0" algn="l">
                        <a:lnSpc>
                          <a:spcPct val="107000"/>
                        </a:lnSpc>
                        <a:spcAft>
                          <a:spcPts val="0"/>
                        </a:spcAft>
                      </a:pPr>
                      <a:r>
                        <a:rPr lang="lv-LV" sz="1200" dirty="0">
                          <a:effectLst/>
                        </a:rPr>
                        <a:t>2.3. Valsts obligātais mērķis – uzkrātais gala enerģijas ietaupījums (</a:t>
                      </a:r>
                      <a:r>
                        <a:rPr lang="lv-LV" sz="1200" dirty="0" err="1">
                          <a:effectLst/>
                        </a:rPr>
                        <a:t>Mtoe</a:t>
                      </a:r>
                      <a:r>
                        <a:rPr lang="lv-LV" sz="1200" dirty="0">
                          <a:effectLst/>
                        </a:rPr>
                        <a:t>)</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0,18</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tbu</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0,85</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1,7</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984535742"/>
                  </a:ext>
                </a:extLst>
              </a:tr>
              <a:tr h="234000">
                <a:tc>
                  <a:txBody>
                    <a:bodyPr/>
                    <a:lstStyle/>
                    <a:p>
                      <a:pPr marL="0" algn="l">
                        <a:lnSpc>
                          <a:spcPct val="107000"/>
                        </a:lnSpc>
                        <a:spcAft>
                          <a:spcPts val="0"/>
                        </a:spcAft>
                      </a:pPr>
                      <a:r>
                        <a:rPr lang="lv-LV" sz="1200" dirty="0">
                          <a:effectLst/>
                        </a:rPr>
                        <a:t>2.4. Ēku atjaunošanas mērķis (kopā renovēti, m</a:t>
                      </a:r>
                      <a:r>
                        <a:rPr lang="lv-LV" sz="1200" baseline="30000" dirty="0">
                          <a:effectLst/>
                        </a:rPr>
                        <a:t>2</a:t>
                      </a:r>
                      <a:r>
                        <a:rPr lang="lv-LV" sz="1200" dirty="0">
                          <a:effectLst/>
                        </a:rPr>
                        <a:t>)</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232 635</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368 794</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678 460 </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tbu</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2152754108"/>
                  </a:ext>
                </a:extLst>
              </a:tr>
              <a:tr h="234000">
                <a:tc>
                  <a:txBody>
                    <a:bodyPr/>
                    <a:lstStyle/>
                    <a:p>
                      <a:pPr marL="0" algn="l">
                        <a:lnSpc>
                          <a:spcPct val="107000"/>
                        </a:lnSpc>
                        <a:spcAft>
                          <a:spcPts val="0"/>
                        </a:spcAft>
                      </a:pPr>
                      <a:r>
                        <a:rPr lang="lv-LV" sz="1200">
                          <a:effectLst/>
                        </a:rPr>
                        <a:t>2.5. Īpatnējais siltumenerģijas patēriņš ēkās (kWh/m</a:t>
                      </a:r>
                      <a:r>
                        <a:rPr lang="lv-LV" sz="1200" baseline="30000">
                          <a:effectLst/>
                        </a:rPr>
                        <a:t>2</a:t>
                      </a:r>
                      <a:r>
                        <a:rPr lang="lv-LV" sz="1200">
                          <a:effectLst/>
                        </a:rPr>
                        <a:t>/gadā)</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err="1">
                          <a:effectLst/>
                        </a:rPr>
                        <a:t>tbu</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tbu</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150 </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100</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393305536"/>
                  </a:ext>
                </a:extLst>
              </a:tr>
              <a:tr h="234000">
                <a:tc>
                  <a:txBody>
                    <a:bodyPr/>
                    <a:lstStyle/>
                    <a:p>
                      <a:pPr marL="0" algn="l">
                        <a:lnSpc>
                          <a:spcPct val="107000"/>
                        </a:lnSpc>
                        <a:spcAft>
                          <a:spcPts val="0"/>
                        </a:spcAft>
                      </a:pPr>
                      <a:r>
                        <a:rPr lang="lv-LV" sz="1200" dirty="0">
                          <a:effectLst/>
                        </a:rPr>
                        <a:t>3.1. Importa īpatsvars bruto iekšzemes enerģijas patēriņā (t.sk. </a:t>
                      </a:r>
                      <a:r>
                        <a:rPr lang="lv-LV" sz="1200" dirty="0" err="1">
                          <a:effectLst/>
                        </a:rPr>
                        <a:t>bunkurēšana</a:t>
                      </a:r>
                      <a:r>
                        <a:rPr lang="lv-LV" sz="1200" dirty="0">
                          <a:effectLst/>
                        </a:rPr>
                        <a:t>) (%)</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47,2</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tbu</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44,1</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30</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3806252077"/>
                  </a:ext>
                </a:extLst>
              </a:tr>
              <a:tr h="234000">
                <a:tc>
                  <a:txBody>
                    <a:bodyPr/>
                    <a:lstStyle/>
                    <a:p>
                      <a:pPr marL="0" algn="l">
                        <a:lnSpc>
                          <a:spcPct val="107000"/>
                        </a:lnSpc>
                        <a:spcAft>
                          <a:spcPts val="0"/>
                        </a:spcAft>
                      </a:pPr>
                      <a:r>
                        <a:rPr lang="lv-LV" sz="1200" dirty="0">
                          <a:effectLst/>
                        </a:rPr>
                        <a:t>4.1. </a:t>
                      </a:r>
                      <a:r>
                        <a:rPr lang="lv-LV" sz="1200" dirty="0" err="1">
                          <a:effectLst/>
                        </a:rPr>
                        <a:t>Starpsavienojumu</a:t>
                      </a:r>
                      <a:r>
                        <a:rPr lang="lv-LV" sz="1200" dirty="0">
                          <a:effectLst/>
                        </a:rPr>
                        <a:t> jauda (% pret uzstādīto ģenerējošo jaudu)</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10</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15</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80</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10</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15</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1860510510"/>
                  </a:ext>
                </a:extLst>
              </a:tr>
              <a:tr h="234000">
                <a:tc>
                  <a:txBody>
                    <a:bodyPr/>
                    <a:lstStyle/>
                    <a:p>
                      <a:pPr marL="0" algn="l">
                        <a:lnSpc>
                          <a:spcPct val="107000"/>
                        </a:lnSpc>
                        <a:spcAft>
                          <a:spcPts val="0"/>
                        </a:spcAft>
                      </a:pPr>
                      <a:r>
                        <a:rPr lang="lv-LV" sz="1200" dirty="0">
                          <a:effectLst/>
                        </a:rPr>
                        <a:t>4.2. Iespējas pirkt dabasgāzi no dažādiem avotiem (avotu skaits)</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1</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1</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1</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&gt;2</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≥1</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&gt;1</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589667264"/>
                  </a:ext>
                </a:extLst>
              </a:tr>
              <a:tr h="234000">
                <a:tc>
                  <a:txBody>
                    <a:bodyPr/>
                    <a:lstStyle/>
                    <a:p>
                      <a:pPr marL="0" algn="l">
                        <a:lnSpc>
                          <a:spcPct val="107000"/>
                        </a:lnSpc>
                        <a:spcAft>
                          <a:spcPts val="0"/>
                        </a:spcAft>
                      </a:pPr>
                      <a:r>
                        <a:rPr lang="lv-LV" sz="1200" dirty="0">
                          <a:effectLst/>
                        </a:rPr>
                        <a:t>5.1. Inovatīvu produktu apgrozījums (% no kopējā apgrozījuma)</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tbu</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err="1">
                          <a:effectLst/>
                        </a:rPr>
                        <a:t>tbu</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&gt;14</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1868479590"/>
                  </a:ext>
                </a:extLst>
              </a:tr>
              <a:tr h="234000">
                <a:tc>
                  <a:txBody>
                    <a:bodyPr/>
                    <a:lstStyle/>
                    <a:p>
                      <a:pPr marL="0" algn="l">
                        <a:lnSpc>
                          <a:spcPct val="107000"/>
                        </a:lnSpc>
                        <a:spcAft>
                          <a:spcPts val="0"/>
                        </a:spcAft>
                      </a:pPr>
                      <a:r>
                        <a:rPr lang="lv-LV" sz="1200" dirty="0">
                          <a:effectLst/>
                        </a:rPr>
                        <a:t>5.2. Inovatīvu uzņēmumu īpatsvars (%) no visiem uzņēmumiem)</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tbu</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tbu</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&gt;40</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4103581988"/>
                  </a:ext>
                </a:extLst>
              </a:tr>
              <a:tr h="234000">
                <a:tc>
                  <a:txBody>
                    <a:bodyPr/>
                    <a:lstStyle/>
                    <a:p>
                      <a:pPr marL="0" algn="l">
                        <a:lnSpc>
                          <a:spcPct val="107000"/>
                        </a:lnSpc>
                        <a:spcAft>
                          <a:spcPts val="0"/>
                        </a:spcAft>
                      </a:pPr>
                      <a:r>
                        <a:rPr lang="lv-LV" sz="1200" dirty="0">
                          <a:effectLst/>
                        </a:rPr>
                        <a:t>5.3. Augsto tehnoloģiju nozaru eksporta īpatsvars (% no visa eksporta gadā)</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tbu</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a:effectLst/>
                        </a:rPr>
                        <a:t>tbu</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tc>
                  <a:txBody>
                    <a:bodyPr/>
                    <a:lstStyle/>
                    <a:p>
                      <a:pPr marL="0" algn="ctr">
                        <a:lnSpc>
                          <a:spcPct val="107000"/>
                        </a:lnSpc>
                        <a:spcAft>
                          <a:spcPts val="0"/>
                        </a:spcAft>
                      </a:pPr>
                      <a:r>
                        <a:rPr lang="lv-LV" sz="1200" dirty="0">
                          <a:effectLst/>
                        </a:rPr>
                        <a:t>&gt;15</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4782" marR="24782" marT="0" marB="0" anchor="ctr">
                    <a:solidFill>
                      <a:schemeClr val="bg1"/>
                    </a:solidFill>
                  </a:tcPr>
                </a:tc>
                <a:extLst>
                  <a:ext uri="{0D108BD9-81ED-4DB2-BD59-A6C34878D82A}">
                    <a16:rowId xmlns:a16="http://schemas.microsoft.com/office/drawing/2014/main" val="3043509812"/>
                  </a:ext>
                </a:extLst>
              </a:tr>
            </a:tbl>
          </a:graphicData>
        </a:graphic>
      </p:graphicFrame>
    </p:spTree>
    <p:extLst>
      <p:ext uri="{BB962C8B-B14F-4D97-AF65-F5344CB8AC3E}">
        <p14:creationId xmlns:p14="http://schemas.microsoft.com/office/powerpoint/2010/main" val="2552051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3E0D0A-2335-4280-AA05-8187CB4229BC}"/>
              </a:ext>
            </a:extLst>
          </p:cNvPr>
          <p:cNvSpPr>
            <a:spLocks noGrp="1"/>
          </p:cNvSpPr>
          <p:nvPr>
            <p:ph idx="1"/>
          </p:nvPr>
        </p:nvSpPr>
        <p:spPr>
          <a:xfrm>
            <a:off x="891823" y="1504951"/>
            <a:ext cx="10823928" cy="5124449"/>
          </a:xfrm>
        </p:spPr>
        <p:txBody>
          <a:bodyPr>
            <a:normAutofit/>
          </a:bodyPr>
          <a:lstStyle/>
          <a:p>
            <a:pPr marL="342900" indent="-342900">
              <a:spcBef>
                <a:spcPts val="600"/>
              </a:spcBef>
              <a:spcAft>
                <a:spcPts val="600"/>
              </a:spcAft>
              <a:buFont typeface="Arial" panose="020B0604020202020204" pitchFamily="34" charset="0"/>
              <a:buChar char="•"/>
            </a:pPr>
            <a:r>
              <a:rPr lang="lv-LV" sz="2400"/>
              <a:t>mērķiem jābūt </a:t>
            </a:r>
            <a:r>
              <a:rPr lang="lv-LV" sz="2400" b="1"/>
              <a:t>ambiciozākiem</a:t>
            </a:r>
            <a:r>
              <a:rPr lang="lv-LV" sz="2400"/>
              <a:t> kā 2020 mērķiem</a:t>
            </a:r>
          </a:p>
          <a:p>
            <a:pPr marL="1104900" lvl="1" indent="-342900">
              <a:spcBef>
                <a:spcPts val="600"/>
              </a:spcBef>
              <a:spcAft>
                <a:spcPts val="600"/>
              </a:spcAft>
              <a:buFont typeface="Arial" panose="020B0604020202020204" pitchFamily="34" charset="0"/>
              <a:buChar char="•"/>
            </a:pPr>
            <a:r>
              <a:rPr lang="lv-LV" sz="2200">
                <a:latin typeface="Verdana" panose="020B0604030504040204" pitchFamily="34" charset="0"/>
                <a:ea typeface="Verdana" panose="020B0604030504040204" pitchFamily="34" charset="0"/>
                <a:cs typeface="Verdana" panose="020B0604030504040204" pitchFamily="34" charset="0"/>
              </a:rPr>
              <a:t>jānodrošina </a:t>
            </a:r>
            <a:r>
              <a:rPr lang="lv-LV" sz="2200" b="1">
                <a:latin typeface="Verdana" panose="020B0604030504040204" pitchFamily="34" charset="0"/>
                <a:ea typeface="Verdana" panose="020B0604030504040204" pitchFamily="34" charset="0"/>
                <a:cs typeface="Verdana" panose="020B0604030504040204" pitchFamily="34" charset="0"/>
              </a:rPr>
              <a:t>enerģijas patēriņa samazinājums un AER īpatsvara palielinājums (siltumapgādē un transportā)</a:t>
            </a:r>
          </a:p>
          <a:p>
            <a:pPr marL="1104900" lvl="1" indent="-342900">
              <a:spcBef>
                <a:spcPts val="600"/>
              </a:spcBef>
              <a:spcAft>
                <a:spcPts val="600"/>
              </a:spcAft>
              <a:buFont typeface="Arial" panose="020B0604020202020204" pitchFamily="34" charset="0"/>
              <a:buChar char="•"/>
            </a:pPr>
            <a:r>
              <a:rPr lang="lv-LV" sz="2200">
                <a:latin typeface="Verdana" panose="020B0604030504040204" pitchFamily="34" charset="0"/>
                <a:ea typeface="Verdana" panose="020B0604030504040204" pitchFamily="34" charset="0"/>
                <a:cs typeface="Verdana" panose="020B0604030504040204" pitchFamily="34" charset="0"/>
              </a:rPr>
              <a:t>jānodrošina </a:t>
            </a:r>
            <a:r>
              <a:rPr lang="lv-LV" sz="2200" b="1">
                <a:latin typeface="Verdana" panose="020B0604030504040204" pitchFamily="34" charset="0"/>
                <a:ea typeface="Verdana" panose="020B0604030504040204" pitchFamily="34" charset="0"/>
                <a:cs typeface="Verdana" panose="020B0604030504040204" pitchFamily="34" charset="0"/>
              </a:rPr>
              <a:t>enerģijas ietaupījumi</a:t>
            </a:r>
            <a:r>
              <a:rPr lang="lv-LV" sz="2200">
                <a:latin typeface="Verdana" panose="020B0604030504040204" pitchFamily="34" charset="0"/>
                <a:ea typeface="Verdana" panose="020B0604030504040204" pitchFamily="34" charset="0"/>
                <a:cs typeface="Verdana" panose="020B0604030504040204" pitchFamily="34" charset="0"/>
              </a:rPr>
              <a:t>, tos īstenojot:</a:t>
            </a:r>
          </a:p>
          <a:p>
            <a:pPr marL="1516063" lvl="2" indent="-342900">
              <a:spcBef>
                <a:spcPts val="600"/>
              </a:spcBef>
              <a:spcAft>
                <a:spcPts val="600"/>
              </a:spcAft>
            </a:pPr>
            <a:r>
              <a:rPr lang="lv-LV" sz="1800">
                <a:latin typeface="Verdana" panose="020B0604030504040204" pitchFamily="34" charset="0"/>
                <a:ea typeface="Verdana" panose="020B0604030504040204" pitchFamily="34" charset="0"/>
                <a:cs typeface="Verdana" panose="020B0604030504040204" pitchFamily="34" charset="0"/>
              </a:rPr>
              <a:t>ēku renovācijā un energoefektivitātes uzlabošanā;</a:t>
            </a:r>
          </a:p>
          <a:p>
            <a:pPr marL="1516063" lvl="2" indent="-342900">
              <a:spcBef>
                <a:spcPts val="600"/>
              </a:spcBef>
              <a:spcAft>
                <a:spcPts val="600"/>
              </a:spcAft>
            </a:pPr>
            <a:r>
              <a:rPr lang="lv-LV" sz="1800">
                <a:latin typeface="Verdana" panose="020B0604030504040204" pitchFamily="34" charset="0"/>
                <a:ea typeface="Verdana" panose="020B0604030504040204" pitchFamily="34" charset="0"/>
                <a:cs typeface="Verdana" panose="020B0604030504040204" pitchFamily="34" charset="0"/>
              </a:rPr>
              <a:t>tehnoloģiju energoefektivitātes uzlabošanā;</a:t>
            </a:r>
          </a:p>
          <a:p>
            <a:pPr marL="1516063" lvl="2" indent="-342900">
              <a:spcBef>
                <a:spcPts val="600"/>
              </a:spcBef>
              <a:spcAft>
                <a:spcPts val="600"/>
              </a:spcAft>
            </a:pPr>
            <a:r>
              <a:rPr lang="lv-LV" sz="1800">
                <a:latin typeface="Verdana" panose="020B0604030504040204" pitchFamily="34" charset="0"/>
                <a:ea typeface="Verdana" panose="020B0604030504040204" pitchFamily="34" charset="0"/>
                <a:cs typeface="Verdana" panose="020B0604030504040204" pitchFamily="34" charset="0"/>
              </a:rPr>
              <a:t>transporta energoefektivitātes uzlabošanā, t.sk. </a:t>
            </a:r>
            <a:r>
              <a:rPr lang="lv-LV" sz="1800" err="1">
                <a:latin typeface="Verdana" panose="020B0604030504040204" pitchFamily="34" charset="0"/>
                <a:ea typeface="Verdana" panose="020B0604030504040204" pitchFamily="34" charset="0"/>
                <a:cs typeface="Verdana" panose="020B0604030504040204" pitchFamily="34" charset="0"/>
              </a:rPr>
              <a:t>elektromobilitātē</a:t>
            </a:r>
            <a:endParaRPr lang="lv-LV" sz="1800">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600"/>
              </a:spcBef>
              <a:spcAft>
                <a:spcPts val="600"/>
              </a:spcAft>
              <a:buFont typeface="Arial" panose="020B0604020202020204" pitchFamily="34" charset="0"/>
              <a:buChar char="•"/>
            </a:pPr>
            <a:r>
              <a:rPr lang="lv-LV" sz="2400" b="1"/>
              <a:t>«</a:t>
            </a:r>
            <a:r>
              <a:rPr lang="lv-LV" sz="2400" b="1" i="1" err="1"/>
              <a:t>energy</a:t>
            </a:r>
            <a:r>
              <a:rPr lang="lv-LV" sz="2400" b="1" i="1"/>
              <a:t> </a:t>
            </a:r>
            <a:r>
              <a:rPr lang="lv-LV" sz="2400" b="1" i="1" err="1"/>
              <a:t>efficiency</a:t>
            </a:r>
            <a:r>
              <a:rPr lang="lv-LV" sz="2400" b="1" i="1"/>
              <a:t> first</a:t>
            </a:r>
            <a:r>
              <a:rPr lang="lv-LV" sz="2400" b="1"/>
              <a:t>»</a:t>
            </a:r>
            <a:r>
              <a:rPr lang="lv-LV" sz="2400"/>
              <a:t> princips - horizontāli visos pasākumos</a:t>
            </a:r>
          </a:p>
          <a:p>
            <a:pPr marL="342900" indent="-342900">
              <a:spcBef>
                <a:spcPts val="600"/>
              </a:spcBef>
              <a:spcAft>
                <a:spcPts val="600"/>
              </a:spcAft>
              <a:buFont typeface="Arial" panose="020B0604020202020204" pitchFamily="34" charset="0"/>
              <a:buChar char="•"/>
            </a:pPr>
            <a:r>
              <a:rPr lang="lv-LV" sz="2400"/>
              <a:t>jauna atbalsta nepiešķiršana fosilajam kurināmajam / degvielai</a:t>
            </a:r>
          </a:p>
        </p:txBody>
      </p:sp>
      <p:sp>
        <p:nvSpPr>
          <p:cNvPr id="6" name="Slide Number Placeholder 5">
            <a:extLst>
              <a:ext uri="{FF2B5EF4-FFF2-40B4-BE49-F238E27FC236}">
                <a16:creationId xmlns:a16="http://schemas.microsoft.com/office/drawing/2014/main" id="{69DB2801-5C94-4263-B852-467E148A3CDB}"/>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954FCF2-CCAE-4D1C-A214-E31B40EDEC2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14</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869DA960-C5AC-47A6-ADB6-4E5113BD51BC}"/>
              </a:ext>
            </a:extLst>
          </p:cNvPr>
          <p:cNvSpPr>
            <a:spLocks noGrp="1"/>
          </p:cNvSpPr>
          <p:nvPr>
            <p:ph type="title"/>
          </p:nvPr>
        </p:nvSpPr>
        <p:spPr>
          <a:xfrm>
            <a:off x="3454400" y="381000"/>
            <a:ext cx="8128000" cy="1036642"/>
          </a:xfrm>
        </p:spPr>
        <p:txBody>
          <a:bodyPr>
            <a:normAutofit/>
          </a:bodyPr>
          <a:lstStyle/>
          <a:p>
            <a:r>
              <a:rPr lang="lv-LV" sz="2800"/>
              <a:t>2030 mērķu izpildes principi</a:t>
            </a:r>
          </a:p>
        </p:txBody>
      </p:sp>
    </p:spTree>
    <p:extLst>
      <p:ext uri="{BB962C8B-B14F-4D97-AF65-F5344CB8AC3E}">
        <p14:creationId xmlns:p14="http://schemas.microsoft.com/office/powerpoint/2010/main" val="329388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9886-30A2-4755-BFC4-598A93881E25}"/>
              </a:ext>
            </a:extLst>
          </p:cNvPr>
          <p:cNvSpPr>
            <a:spLocks noGrp="1"/>
          </p:cNvSpPr>
          <p:nvPr>
            <p:ph type="title"/>
          </p:nvPr>
        </p:nvSpPr>
        <p:spPr>
          <a:xfrm>
            <a:off x="3332480" y="381000"/>
            <a:ext cx="8128000" cy="1036642"/>
          </a:xfrm>
        </p:spPr>
        <p:txBody>
          <a:bodyPr>
            <a:normAutofit/>
          </a:bodyPr>
          <a:lstStyle/>
          <a:p>
            <a:r>
              <a:rPr lang="lv-LV" sz="2800"/>
              <a:t>Kādi ārējie faktori noteiks virzību uz mērķu sasniegšanu?</a:t>
            </a:r>
          </a:p>
        </p:txBody>
      </p:sp>
      <p:sp>
        <p:nvSpPr>
          <p:cNvPr id="3" name="Content Placeholder 2">
            <a:extLst>
              <a:ext uri="{FF2B5EF4-FFF2-40B4-BE49-F238E27FC236}">
                <a16:creationId xmlns:a16="http://schemas.microsoft.com/office/drawing/2014/main" id="{40E363D4-B1E4-4B79-93DA-BD62BA83A40D}"/>
              </a:ext>
            </a:extLst>
          </p:cNvPr>
          <p:cNvSpPr>
            <a:spLocks noGrp="1"/>
          </p:cNvSpPr>
          <p:nvPr>
            <p:ph idx="1"/>
          </p:nvPr>
        </p:nvSpPr>
        <p:spPr>
          <a:xfrm>
            <a:off x="2679524" y="1702418"/>
            <a:ext cx="8128000" cy="4373573"/>
          </a:xfrm>
        </p:spPr>
        <p:txBody>
          <a:bodyPr>
            <a:normAutofit/>
          </a:bodyPr>
          <a:lstStyle/>
          <a:p>
            <a:pPr>
              <a:lnSpc>
                <a:spcPct val="150000"/>
              </a:lnSpc>
              <a:spcBef>
                <a:spcPts val="1200"/>
              </a:spcBef>
              <a:spcAft>
                <a:spcPts val="1200"/>
              </a:spcAft>
            </a:pPr>
            <a:r>
              <a:rPr lang="lv-LV" sz="2400"/>
              <a:t>Tehnoloģiju izmaksas</a:t>
            </a:r>
          </a:p>
          <a:p>
            <a:pPr>
              <a:lnSpc>
                <a:spcPct val="150000"/>
              </a:lnSpc>
              <a:spcBef>
                <a:spcPts val="1200"/>
              </a:spcBef>
              <a:spcAft>
                <a:spcPts val="1200"/>
              </a:spcAft>
            </a:pPr>
            <a:r>
              <a:rPr lang="lv-LV" sz="2400"/>
              <a:t>Iedzīvotāju skaits </a:t>
            </a:r>
          </a:p>
          <a:p>
            <a:pPr>
              <a:lnSpc>
                <a:spcPct val="150000"/>
              </a:lnSpc>
              <a:spcBef>
                <a:spcPts val="1200"/>
              </a:spcBef>
              <a:spcAft>
                <a:spcPts val="1200"/>
              </a:spcAft>
            </a:pPr>
            <a:r>
              <a:rPr lang="lv-LV" sz="2400"/>
              <a:t>Iedzīvotāju labklājības līmenis</a:t>
            </a:r>
          </a:p>
          <a:p>
            <a:pPr>
              <a:lnSpc>
                <a:spcPct val="150000"/>
              </a:lnSpc>
              <a:spcBef>
                <a:spcPts val="1200"/>
              </a:spcBef>
              <a:spcAft>
                <a:spcPts val="1200"/>
              </a:spcAft>
            </a:pPr>
            <a:r>
              <a:rPr lang="lv-LV" sz="2400"/>
              <a:t>Sabiedrības akcepts un interese</a:t>
            </a:r>
          </a:p>
        </p:txBody>
      </p:sp>
      <p:sp>
        <p:nvSpPr>
          <p:cNvPr id="6" name="Slide Number Placeholder 5">
            <a:extLst>
              <a:ext uri="{FF2B5EF4-FFF2-40B4-BE49-F238E27FC236}">
                <a16:creationId xmlns:a16="http://schemas.microsoft.com/office/drawing/2014/main" id="{CC4BC01E-EE03-4365-8986-86C9AEA4E502}"/>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954FCF2-CCAE-4D1C-A214-E31B40EDEC2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15</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pic>
        <p:nvPicPr>
          <p:cNvPr id="8" name="Graphic 7" descr="Downward trend">
            <a:extLst>
              <a:ext uri="{FF2B5EF4-FFF2-40B4-BE49-F238E27FC236}">
                <a16:creationId xmlns:a16="http://schemas.microsoft.com/office/drawing/2014/main" id="{B89DE5C2-FF0D-464B-B00C-7749B88B86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1195" y="1606457"/>
            <a:ext cx="914400" cy="914400"/>
          </a:xfrm>
          <a:prstGeom prst="rect">
            <a:avLst/>
          </a:prstGeom>
        </p:spPr>
      </p:pic>
      <p:pic>
        <p:nvPicPr>
          <p:cNvPr id="10" name="Graphic 9" descr="Upward trend">
            <a:extLst>
              <a:ext uri="{FF2B5EF4-FFF2-40B4-BE49-F238E27FC236}">
                <a16:creationId xmlns:a16="http://schemas.microsoft.com/office/drawing/2014/main" id="{B9B0707E-9BD4-452D-A3D6-A273A03340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6663" y="3336640"/>
            <a:ext cx="914400" cy="914400"/>
          </a:xfrm>
          <a:prstGeom prst="rect">
            <a:avLst/>
          </a:prstGeom>
        </p:spPr>
      </p:pic>
      <p:pic>
        <p:nvPicPr>
          <p:cNvPr id="11" name="Graphic 10" descr="Downward trend">
            <a:extLst>
              <a:ext uri="{FF2B5EF4-FFF2-40B4-BE49-F238E27FC236}">
                <a16:creationId xmlns:a16="http://schemas.microsoft.com/office/drawing/2014/main" id="{5E08322F-2441-4194-AB0A-BE57DF3367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36806" y="2529899"/>
            <a:ext cx="914400" cy="914400"/>
          </a:xfrm>
          <a:prstGeom prst="rect">
            <a:avLst/>
          </a:prstGeom>
        </p:spPr>
      </p:pic>
      <p:sp>
        <p:nvSpPr>
          <p:cNvPr id="12" name="TextBox 11">
            <a:extLst>
              <a:ext uri="{FF2B5EF4-FFF2-40B4-BE49-F238E27FC236}">
                <a16:creationId xmlns:a16="http://schemas.microsoft.com/office/drawing/2014/main" id="{1FFA49AC-5DE0-4635-BDDD-19C7F8D30820}"/>
              </a:ext>
            </a:extLst>
          </p:cNvPr>
          <p:cNvSpPr txBox="1"/>
          <p:nvPr/>
        </p:nvSpPr>
        <p:spPr>
          <a:xfrm>
            <a:off x="8814062" y="4170545"/>
            <a:ext cx="806196" cy="830997"/>
          </a:xfrm>
          <a:prstGeom prst="rect">
            <a:avLst/>
          </a:prstGeom>
          <a:noFill/>
        </p:spPr>
        <p:txBody>
          <a:bodyPr wrap="square" rtlCol="0">
            <a:spAutoFit/>
          </a:body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sz="48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pic>
        <p:nvPicPr>
          <p:cNvPr id="9" name="Graphic 8" descr="Smiling Face with No Fill">
            <a:extLst>
              <a:ext uri="{FF2B5EF4-FFF2-40B4-BE49-F238E27FC236}">
                <a16:creationId xmlns:a16="http://schemas.microsoft.com/office/drawing/2014/main" id="{69937C7F-DE32-431E-AEE3-848CBF3662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05624" y="4298944"/>
            <a:ext cx="635176" cy="635176"/>
          </a:xfrm>
          <a:prstGeom prst="rect">
            <a:avLst/>
          </a:prstGeom>
        </p:spPr>
      </p:pic>
      <p:pic>
        <p:nvPicPr>
          <p:cNvPr id="16" name="Graphic 15" descr="Neutral Face with No Fill">
            <a:extLst>
              <a:ext uri="{FF2B5EF4-FFF2-40B4-BE49-F238E27FC236}">
                <a16:creationId xmlns:a16="http://schemas.microsoft.com/office/drawing/2014/main" id="{43B793FE-B912-4808-A750-E8AD718C970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18587" y="4303490"/>
            <a:ext cx="635176" cy="635176"/>
          </a:xfrm>
          <a:prstGeom prst="rect">
            <a:avLst/>
          </a:prstGeom>
        </p:spPr>
      </p:pic>
    </p:spTree>
    <p:extLst>
      <p:ext uri="{BB962C8B-B14F-4D97-AF65-F5344CB8AC3E}">
        <p14:creationId xmlns:p14="http://schemas.microsoft.com/office/powerpoint/2010/main" val="1020290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97B10-0E18-4D4C-9C93-3A34355C1EF2}"/>
              </a:ext>
            </a:extLst>
          </p:cNvPr>
          <p:cNvSpPr>
            <a:spLocks noGrp="1"/>
          </p:cNvSpPr>
          <p:nvPr>
            <p:ph type="title"/>
          </p:nvPr>
        </p:nvSpPr>
        <p:spPr/>
        <p:txBody>
          <a:bodyPr>
            <a:normAutofit/>
          </a:bodyPr>
          <a:lstStyle/>
          <a:p>
            <a:pPr algn="r"/>
            <a:r>
              <a:rPr lang="lv-LV" sz="2800" dirty="0"/>
              <a:t>AKTUĀLĀ SITUĀCIJA</a:t>
            </a:r>
          </a:p>
        </p:txBody>
      </p:sp>
    </p:spTree>
    <p:extLst>
      <p:ext uri="{BB962C8B-B14F-4D97-AF65-F5344CB8AC3E}">
        <p14:creationId xmlns:p14="http://schemas.microsoft.com/office/powerpoint/2010/main" val="250064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C0647-E82B-45C8-A81A-5F165FE123F6}"/>
              </a:ext>
            </a:extLst>
          </p:cNvPr>
          <p:cNvSpPr>
            <a:spLocks noGrp="1"/>
          </p:cNvSpPr>
          <p:nvPr>
            <p:ph type="title"/>
          </p:nvPr>
        </p:nvSpPr>
        <p:spPr>
          <a:xfrm>
            <a:off x="2985796" y="220878"/>
            <a:ext cx="8393404" cy="1036642"/>
          </a:xfrm>
        </p:spPr>
        <p:txBody>
          <a:bodyPr>
            <a:normAutofit/>
          </a:bodyPr>
          <a:lstStyle/>
          <a:p>
            <a:r>
              <a:rPr lang="en-GB" dirty="0"/>
              <a:t>A</a:t>
            </a:r>
            <a:r>
              <a:rPr lang="lv-LV" dirty="0" err="1"/>
              <a:t>ktuālā</a:t>
            </a:r>
            <a:r>
              <a:rPr lang="lv-LV" dirty="0"/>
              <a:t> situācija Plāna dimensijās</a:t>
            </a:r>
            <a:r>
              <a:rPr lang="en-GB" dirty="0"/>
              <a:t> </a:t>
            </a:r>
            <a:r>
              <a:rPr lang="lv-LV" dirty="0"/>
              <a:t>[1]</a:t>
            </a:r>
            <a:br>
              <a:rPr lang="lv-LV" dirty="0"/>
            </a:br>
            <a:r>
              <a:rPr lang="lv-LV" sz="2000" dirty="0"/>
              <a:t>SEG emisijas 2005.-2017.g. </a:t>
            </a:r>
            <a:r>
              <a:rPr lang="en-GB" sz="2000" dirty="0"/>
              <a:t>(</a:t>
            </a:r>
            <a:r>
              <a:rPr lang="en-GB" sz="2000" dirty="0" err="1"/>
              <a:t>kt</a:t>
            </a:r>
            <a:r>
              <a:rPr lang="en-GB" sz="2000" dirty="0"/>
              <a:t>)</a:t>
            </a:r>
          </a:p>
        </p:txBody>
      </p:sp>
      <p:sp>
        <p:nvSpPr>
          <p:cNvPr id="3" name="TextBox 2">
            <a:extLst>
              <a:ext uri="{FF2B5EF4-FFF2-40B4-BE49-F238E27FC236}">
                <a16:creationId xmlns:a16="http://schemas.microsoft.com/office/drawing/2014/main" id="{F4F2D13A-D7D6-4529-AC30-FB60F35C908D}"/>
              </a:ext>
            </a:extLst>
          </p:cNvPr>
          <p:cNvSpPr txBox="1"/>
          <p:nvPr/>
        </p:nvSpPr>
        <p:spPr>
          <a:xfrm>
            <a:off x="7984147" y="2038772"/>
            <a:ext cx="4207853" cy="4124206"/>
          </a:xfrm>
          <a:prstGeom prst="rect">
            <a:avLst/>
          </a:prstGeom>
          <a:noFill/>
        </p:spPr>
        <p:txBody>
          <a:bodyPr wrap="square" rtlCol="0">
            <a:spAutoFit/>
          </a:bodyPr>
          <a:lstStyle/>
          <a:p>
            <a:pPr>
              <a:spcBef>
                <a:spcPts val="1200"/>
              </a:spcBef>
              <a:spcAft>
                <a:spcPts val="1200"/>
              </a:spcAft>
            </a:pPr>
            <a:r>
              <a:rPr lang="en-GB" sz="1800" b="1" dirty="0">
                <a:solidFill>
                  <a:srgbClr val="FF0000"/>
                </a:solidFill>
                <a:latin typeface="Verdana" panose="020B0604030504040204" pitchFamily="34" charset="0"/>
                <a:ea typeface="Verdana" panose="020B0604030504040204" pitchFamily="34" charset="0"/>
                <a:cs typeface="Verdana" panose="020B0604030504040204" pitchFamily="34" charset="0"/>
              </a:rPr>
              <a:t>+7,3% n</a:t>
            </a:r>
            <a:r>
              <a:rPr lang="lv-LV" sz="1800" b="1" dirty="0">
                <a:solidFill>
                  <a:srgbClr val="FF0000"/>
                </a:solidFill>
                <a:latin typeface="Verdana" panose="020B0604030504040204" pitchFamily="34" charset="0"/>
                <a:ea typeface="Verdana" panose="020B0604030504040204" pitchFamily="34" charset="0"/>
                <a:cs typeface="Verdana" panose="020B0604030504040204" pitchFamily="34" charset="0"/>
              </a:rPr>
              <a:t>e-ETS SEG emisijas</a:t>
            </a:r>
            <a:endParaRPr lang="en-GB" sz="18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spcBef>
                <a:spcPts val="1200"/>
              </a:spcBef>
              <a:spcAft>
                <a:spcPts val="1200"/>
              </a:spcAft>
            </a:pPr>
            <a:r>
              <a:rPr lang="en-GB" sz="1800" dirty="0">
                <a:latin typeface="Verdana" panose="020B0604030504040204" pitchFamily="34" charset="0"/>
                <a:ea typeface="Verdana" panose="020B0604030504040204" pitchFamily="34" charset="0"/>
                <a:cs typeface="Verdana" panose="020B0604030504040204" pitchFamily="34" charset="0"/>
              </a:rPr>
              <a:t>-28,1% </a:t>
            </a:r>
            <a:r>
              <a:rPr lang="lv-LV" sz="1800" dirty="0">
                <a:latin typeface="Verdana" panose="020B0604030504040204" pitchFamily="34" charset="0"/>
                <a:ea typeface="Verdana" panose="020B0604030504040204" pitchFamily="34" charset="0"/>
                <a:cs typeface="Verdana" panose="020B0604030504040204" pitchFamily="34" charset="0"/>
              </a:rPr>
              <a:t>ES ETS SEG emisijas</a:t>
            </a:r>
            <a:endParaRPr lang="en-GB" sz="1800" dirty="0">
              <a:latin typeface="Verdana" panose="020B0604030504040204" pitchFamily="34" charset="0"/>
              <a:ea typeface="Verdana" panose="020B0604030504040204" pitchFamily="34" charset="0"/>
              <a:cs typeface="Verdana" panose="020B0604030504040204" pitchFamily="34" charset="0"/>
            </a:endParaRPr>
          </a:p>
          <a:p>
            <a:pPr>
              <a:spcBef>
                <a:spcPts val="1200"/>
              </a:spcBef>
              <a:spcAft>
                <a:spcPts val="1200"/>
              </a:spcAft>
            </a:pPr>
            <a:r>
              <a:rPr lang="en-GB" sz="1800" dirty="0">
                <a:latin typeface="Verdana" panose="020B0604030504040204" pitchFamily="34" charset="0"/>
                <a:ea typeface="Verdana" panose="020B0604030504040204" pitchFamily="34" charset="0"/>
                <a:cs typeface="Verdana" panose="020B0604030504040204" pitchFamily="34" charset="0"/>
              </a:rPr>
              <a:t>+7% transport</a:t>
            </a:r>
            <a:r>
              <a:rPr lang="lv-LV" sz="1800" dirty="0">
                <a:latin typeface="Verdana" panose="020B0604030504040204" pitchFamily="34" charset="0"/>
                <a:ea typeface="Verdana" panose="020B0604030504040204" pitchFamily="34" charset="0"/>
                <a:cs typeface="Verdana" panose="020B0604030504040204" pitchFamily="34" charset="0"/>
              </a:rPr>
              <a:t>s (36,2% īpatsvars)</a:t>
            </a:r>
            <a:endParaRPr lang="en-GB" sz="1800" dirty="0">
              <a:latin typeface="Verdana" panose="020B0604030504040204" pitchFamily="34" charset="0"/>
              <a:ea typeface="Verdana" panose="020B0604030504040204" pitchFamily="34" charset="0"/>
              <a:cs typeface="Verdana" panose="020B0604030504040204" pitchFamily="34" charset="0"/>
            </a:endParaRPr>
          </a:p>
          <a:p>
            <a:pPr>
              <a:spcBef>
                <a:spcPts val="1200"/>
              </a:spcBef>
              <a:spcAft>
                <a:spcPts val="1200"/>
              </a:spcAft>
            </a:pPr>
            <a:r>
              <a:rPr lang="en-GB" sz="1800" dirty="0">
                <a:latin typeface="Verdana" panose="020B0604030504040204" pitchFamily="34" charset="0"/>
                <a:ea typeface="Verdana" panose="020B0604030504040204" pitchFamily="34" charset="0"/>
                <a:cs typeface="Verdana" panose="020B0604030504040204" pitchFamily="34" charset="0"/>
              </a:rPr>
              <a:t>+12% </a:t>
            </a:r>
            <a:r>
              <a:rPr lang="lv-LV" sz="1800" dirty="0">
                <a:latin typeface="Verdana" panose="020B0604030504040204" pitchFamily="34" charset="0"/>
                <a:ea typeface="Verdana" panose="020B0604030504040204" pitchFamily="34" charset="0"/>
                <a:cs typeface="Verdana" panose="020B0604030504040204" pitchFamily="34" charset="0"/>
              </a:rPr>
              <a:t>lauksaimniecība (28,5% īpatsvars)</a:t>
            </a:r>
            <a:endParaRPr lang="en-GB" sz="1800" dirty="0">
              <a:latin typeface="Verdana" panose="020B0604030504040204" pitchFamily="34" charset="0"/>
              <a:ea typeface="Verdana" panose="020B0604030504040204" pitchFamily="34" charset="0"/>
              <a:cs typeface="Verdana" panose="020B0604030504040204" pitchFamily="34" charset="0"/>
            </a:endParaRPr>
          </a:p>
          <a:p>
            <a:pPr>
              <a:spcBef>
                <a:spcPts val="1200"/>
              </a:spcBef>
              <a:spcAft>
                <a:spcPts val="1200"/>
              </a:spcAft>
            </a:pPr>
            <a:r>
              <a:rPr lang="en-GB" sz="1800" dirty="0">
                <a:latin typeface="Verdana" panose="020B0604030504040204" pitchFamily="34" charset="0"/>
                <a:ea typeface="Verdana" panose="020B0604030504040204" pitchFamily="34" charset="0"/>
                <a:cs typeface="Verdana" panose="020B0604030504040204" pitchFamily="34" charset="0"/>
              </a:rPr>
              <a:t>-3,5% </a:t>
            </a:r>
            <a:r>
              <a:rPr lang="lv-LV" sz="1800" dirty="0">
                <a:latin typeface="Verdana" panose="020B0604030504040204" pitchFamily="34" charset="0"/>
                <a:ea typeface="Verdana" panose="020B0604030504040204" pitchFamily="34" charset="0"/>
                <a:cs typeface="Verdana" panose="020B0604030504040204" pitchFamily="34" charset="0"/>
              </a:rPr>
              <a:t>mājsaimniecības (6,2% īpatsvars)</a:t>
            </a:r>
            <a:endParaRPr lang="en-GB" sz="1800" dirty="0">
              <a:latin typeface="Verdana" panose="020B0604030504040204" pitchFamily="34" charset="0"/>
              <a:ea typeface="Verdana" panose="020B0604030504040204" pitchFamily="34" charset="0"/>
              <a:cs typeface="Verdana" panose="020B0604030504040204" pitchFamily="34" charset="0"/>
            </a:endParaRPr>
          </a:p>
          <a:p>
            <a:pPr>
              <a:spcBef>
                <a:spcPts val="1200"/>
              </a:spcBef>
              <a:spcAft>
                <a:spcPts val="1200"/>
              </a:spcAft>
            </a:pPr>
            <a:r>
              <a:rPr lang="en-GB" sz="1800" dirty="0">
                <a:latin typeface="Verdana" panose="020B0604030504040204" pitchFamily="34" charset="0"/>
                <a:ea typeface="Verdana" panose="020B0604030504040204" pitchFamily="34" charset="0"/>
                <a:cs typeface="Verdana" panose="020B0604030504040204" pitchFamily="34" charset="0"/>
              </a:rPr>
              <a:t>-1,3% n</a:t>
            </a:r>
            <a:r>
              <a:rPr lang="lv-LV" sz="1800" dirty="0">
                <a:latin typeface="Verdana" panose="020B0604030504040204" pitchFamily="34" charset="0"/>
                <a:ea typeface="Verdana" panose="020B0604030504040204" pitchFamily="34" charset="0"/>
                <a:cs typeface="Verdana" panose="020B0604030504040204" pitchFamily="34" charset="0"/>
              </a:rPr>
              <a:t>e-ETS stacionārā enerģētika (17% īpatsvars)</a:t>
            </a:r>
            <a:endParaRPr lang="en-GB" sz="18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id="{9F87366E-C896-4DD7-970A-EA4DAA6697BD}"/>
              </a:ext>
            </a:extLst>
          </p:cNvPr>
          <p:cNvPicPr>
            <a:picLocks noChangeAspect="1"/>
          </p:cNvPicPr>
          <p:nvPr/>
        </p:nvPicPr>
        <p:blipFill>
          <a:blip r:embed="rId3"/>
          <a:stretch>
            <a:fillRect/>
          </a:stretch>
        </p:blipFill>
        <p:spPr>
          <a:xfrm>
            <a:off x="190073" y="1634386"/>
            <a:ext cx="7588265" cy="4378979"/>
          </a:xfrm>
          <a:prstGeom prst="rect">
            <a:avLst/>
          </a:prstGeom>
        </p:spPr>
      </p:pic>
    </p:spTree>
    <p:extLst>
      <p:ext uri="{BB962C8B-B14F-4D97-AF65-F5344CB8AC3E}">
        <p14:creationId xmlns:p14="http://schemas.microsoft.com/office/powerpoint/2010/main" val="2820256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C0647-E82B-45C8-A81A-5F165FE123F6}"/>
              </a:ext>
            </a:extLst>
          </p:cNvPr>
          <p:cNvSpPr>
            <a:spLocks noGrp="1"/>
          </p:cNvSpPr>
          <p:nvPr>
            <p:ph type="title"/>
          </p:nvPr>
        </p:nvSpPr>
        <p:spPr>
          <a:xfrm>
            <a:off x="2985796" y="220878"/>
            <a:ext cx="8393404" cy="1036642"/>
          </a:xfrm>
        </p:spPr>
        <p:txBody>
          <a:bodyPr>
            <a:normAutofit/>
          </a:bodyPr>
          <a:lstStyle/>
          <a:p>
            <a:r>
              <a:rPr lang="en-GB" dirty="0"/>
              <a:t>A</a:t>
            </a:r>
            <a:r>
              <a:rPr lang="lv-LV" dirty="0" err="1"/>
              <a:t>ktuālā</a:t>
            </a:r>
            <a:r>
              <a:rPr lang="lv-LV" dirty="0"/>
              <a:t> situācija Plāna dimensijās</a:t>
            </a:r>
            <a:r>
              <a:rPr lang="en-GB" dirty="0"/>
              <a:t> </a:t>
            </a:r>
            <a:r>
              <a:rPr lang="lv-LV" dirty="0"/>
              <a:t>[2]</a:t>
            </a:r>
            <a:br>
              <a:rPr lang="lv-LV" dirty="0"/>
            </a:br>
            <a:r>
              <a:rPr lang="lv-LV" sz="2000" dirty="0"/>
              <a:t>Enerģijas patēriņš 2005.-2017.g. </a:t>
            </a:r>
            <a:r>
              <a:rPr lang="en-GB" sz="2000" dirty="0"/>
              <a:t>(</a:t>
            </a:r>
            <a:r>
              <a:rPr lang="lv-LV" sz="2000" dirty="0"/>
              <a:t>TJ</a:t>
            </a:r>
            <a:r>
              <a:rPr lang="en-GB" sz="2000" dirty="0"/>
              <a:t>)</a:t>
            </a:r>
          </a:p>
        </p:txBody>
      </p:sp>
      <p:sp>
        <p:nvSpPr>
          <p:cNvPr id="3" name="TextBox 2">
            <a:extLst>
              <a:ext uri="{FF2B5EF4-FFF2-40B4-BE49-F238E27FC236}">
                <a16:creationId xmlns:a16="http://schemas.microsoft.com/office/drawing/2014/main" id="{F4F2D13A-D7D6-4529-AC30-FB60F35C908D}"/>
              </a:ext>
            </a:extLst>
          </p:cNvPr>
          <p:cNvSpPr txBox="1"/>
          <p:nvPr/>
        </p:nvSpPr>
        <p:spPr>
          <a:xfrm>
            <a:off x="7984147" y="1521180"/>
            <a:ext cx="4207853" cy="4370427"/>
          </a:xfrm>
          <a:prstGeom prst="rect">
            <a:avLst/>
          </a:prstGeom>
          <a:noFill/>
        </p:spPr>
        <p:txBody>
          <a:bodyPr wrap="square" rtlCol="0">
            <a:spAutoFit/>
          </a:bodyPr>
          <a:lstStyle/>
          <a:p>
            <a:pPr>
              <a:spcBef>
                <a:spcPts val="1200"/>
              </a:spcBef>
              <a:spcAft>
                <a:spcPts val="1200"/>
              </a:spcAft>
            </a:pPr>
            <a:r>
              <a:rPr lang="lv-LV" sz="1800" b="1" dirty="0">
                <a:solidFill>
                  <a:srgbClr val="FF0000"/>
                </a:solidFill>
                <a:latin typeface="Verdana" panose="020B0604030504040204" pitchFamily="34" charset="0"/>
                <a:ea typeface="Verdana" panose="020B0604030504040204" pitchFamily="34" charset="0"/>
                <a:cs typeface="Verdana" panose="020B0604030504040204" pitchFamily="34" charset="0"/>
              </a:rPr>
              <a:t>-0,7% primāro energoresursu patēriņš un -0,4% enerģijas </a:t>
            </a:r>
            <a:r>
              <a:rPr lang="lv-LV" sz="1800" b="1" dirty="0" err="1">
                <a:solidFill>
                  <a:srgbClr val="FF0000"/>
                </a:solidFill>
                <a:latin typeface="Verdana" panose="020B0604030504040204" pitchFamily="34" charset="0"/>
                <a:ea typeface="Verdana" panose="020B0604030504040204" pitchFamily="34" charset="0"/>
                <a:cs typeface="Verdana" panose="020B0604030504040204" pitchFamily="34" charset="0"/>
              </a:rPr>
              <a:t>ga</a:t>
            </a:r>
            <a:r>
              <a:rPr lang="lv-LV" b="1" dirty="0" err="1">
                <a:solidFill>
                  <a:srgbClr val="FF0000"/>
                </a:solidFill>
                <a:latin typeface="Verdana" panose="020B0604030504040204" pitchFamily="34" charset="0"/>
                <a:ea typeface="Verdana" panose="020B0604030504040204" pitchFamily="34" charset="0"/>
                <a:cs typeface="Verdana" panose="020B0604030504040204" pitchFamily="34" charset="0"/>
              </a:rPr>
              <a:t>lapatēriņš</a:t>
            </a:r>
            <a:endParaRPr lang="en-GB" sz="18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spcBef>
                <a:spcPts val="1200"/>
              </a:spcBef>
              <a:spcAft>
                <a:spcPts val="1200"/>
              </a:spcAft>
            </a:pPr>
            <a:r>
              <a:rPr lang="en-GB" sz="1800" dirty="0">
                <a:latin typeface="Verdana" panose="020B0604030504040204" pitchFamily="34" charset="0"/>
                <a:ea typeface="Verdana" panose="020B0604030504040204" pitchFamily="34" charset="0"/>
                <a:cs typeface="Verdana" panose="020B0604030504040204" pitchFamily="34" charset="0"/>
              </a:rPr>
              <a:t>-</a:t>
            </a:r>
            <a:r>
              <a:rPr lang="lv-LV" sz="1800" dirty="0">
                <a:latin typeface="Verdana" panose="020B0604030504040204" pitchFamily="34" charset="0"/>
                <a:ea typeface="Verdana" panose="020B0604030504040204" pitchFamily="34" charset="0"/>
                <a:cs typeface="Verdana" panose="020B0604030504040204" pitchFamily="34" charset="0"/>
              </a:rPr>
              <a:t>20% patēriņš mājsaimniecībās un -3% pārveidošanas sektorā</a:t>
            </a:r>
            <a:endParaRPr lang="en-GB" sz="1800" dirty="0">
              <a:latin typeface="Verdana" panose="020B0604030504040204" pitchFamily="34" charset="0"/>
              <a:ea typeface="Verdana" panose="020B0604030504040204" pitchFamily="34" charset="0"/>
              <a:cs typeface="Verdana" panose="020B0604030504040204" pitchFamily="34" charset="0"/>
            </a:endParaRPr>
          </a:p>
          <a:p>
            <a:pPr>
              <a:spcBef>
                <a:spcPts val="1200"/>
              </a:spcBef>
              <a:spcAft>
                <a:spcPts val="1200"/>
              </a:spcAft>
            </a:pPr>
            <a:r>
              <a:rPr lang="en-GB" sz="1800" dirty="0">
                <a:latin typeface="Verdana" panose="020B0604030504040204" pitchFamily="34" charset="0"/>
                <a:ea typeface="Verdana" panose="020B0604030504040204" pitchFamily="34" charset="0"/>
                <a:cs typeface="Verdana" panose="020B0604030504040204" pitchFamily="34" charset="0"/>
              </a:rPr>
              <a:t>+</a:t>
            </a:r>
            <a:r>
              <a:rPr lang="lv-LV" sz="1800" dirty="0">
                <a:latin typeface="Verdana" panose="020B0604030504040204" pitchFamily="34" charset="0"/>
                <a:ea typeface="Verdana" panose="020B0604030504040204" pitchFamily="34" charset="0"/>
                <a:cs typeface="Verdana" panose="020B0604030504040204" pitchFamily="34" charset="0"/>
              </a:rPr>
              <a:t>28,9% lauksaimniecība (4,8% īpatsvars)</a:t>
            </a:r>
          </a:p>
          <a:p>
            <a:pPr>
              <a:spcBef>
                <a:spcPts val="1200"/>
              </a:spcBef>
              <a:spcAft>
                <a:spcPts val="1200"/>
              </a:spcAft>
            </a:pPr>
            <a:r>
              <a:rPr lang="lv-LV" sz="1800" dirty="0">
                <a:latin typeface="Verdana" panose="020B0604030504040204" pitchFamily="34" charset="0"/>
                <a:ea typeface="Verdana" panose="020B0604030504040204" pitchFamily="34" charset="0"/>
                <a:cs typeface="Verdana" panose="020B0604030504040204" pitchFamily="34" charset="0"/>
              </a:rPr>
              <a:t>13,6</a:t>
            </a:r>
            <a:r>
              <a:rPr lang="en-GB" sz="1800" dirty="0">
                <a:latin typeface="Verdana" panose="020B0604030504040204" pitchFamily="34" charset="0"/>
                <a:ea typeface="Verdana" panose="020B0604030504040204" pitchFamily="34" charset="0"/>
                <a:cs typeface="Verdana" panose="020B0604030504040204" pitchFamily="34" charset="0"/>
              </a:rPr>
              <a:t>% transport</a:t>
            </a:r>
            <a:r>
              <a:rPr lang="lv-LV" sz="1800" dirty="0">
                <a:latin typeface="Verdana" panose="020B0604030504040204" pitchFamily="34" charset="0"/>
                <a:ea typeface="Verdana" panose="020B0604030504040204" pitchFamily="34" charset="0"/>
                <a:cs typeface="Verdana" panose="020B0604030504040204" pitchFamily="34" charset="0"/>
              </a:rPr>
              <a:t>s (30,3% īpatsvars)</a:t>
            </a:r>
          </a:p>
          <a:p>
            <a:pPr>
              <a:spcBef>
                <a:spcPts val="1200"/>
              </a:spcBef>
              <a:spcAft>
                <a:spcPts val="1200"/>
              </a:spcAft>
            </a:pPr>
            <a:r>
              <a:rPr lang="lv-LV" dirty="0">
                <a:latin typeface="Verdana" panose="020B0604030504040204" pitchFamily="34" charset="0"/>
                <a:ea typeface="Verdana" panose="020B0604030504040204" pitchFamily="34" charset="0"/>
                <a:cs typeface="Verdana" panose="020B0604030504040204" pitchFamily="34" charset="0"/>
              </a:rPr>
              <a:t>+11,4% rūpniecība (20,9% īpatsvars)</a:t>
            </a:r>
            <a:endParaRPr lang="en-GB" sz="1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id="{B5C47AA5-E368-40EC-90AA-E699076CFEFB}"/>
              </a:ext>
            </a:extLst>
          </p:cNvPr>
          <p:cNvPicPr>
            <a:picLocks noChangeAspect="1"/>
          </p:cNvPicPr>
          <p:nvPr/>
        </p:nvPicPr>
        <p:blipFill>
          <a:blip r:embed="rId3"/>
          <a:stretch>
            <a:fillRect/>
          </a:stretch>
        </p:blipFill>
        <p:spPr>
          <a:xfrm>
            <a:off x="0" y="1521180"/>
            <a:ext cx="7979714" cy="4966706"/>
          </a:xfrm>
          <a:prstGeom prst="rect">
            <a:avLst/>
          </a:prstGeom>
        </p:spPr>
      </p:pic>
    </p:spTree>
    <p:extLst>
      <p:ext uri="{BB962C8B-B14F-4D97-AF65-F5344CB8AC3E}">
        <p14:creationId xmlns:p14="http://schemas.microsoft.com/office/powerpoint/2010/main" val="681296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C0647-E82B-45C8-A81A-5F165FE123F6}"/>
              </a:ext>
            </a:extLst>
          </p:cNvPr>
          <p:cNvSpPr>
            <a:spLocks noGrp="1"/>
          </p:cNvSpPr>
          <p:nvPr>
            <p:ph type="title"/>
          </p:nvPr>
        </p:nvSpPr>
        <p:spPr>
          <a:xfrm>
            <a:off x="2985796" y="220878"/>
            <a:ext cx="8393404" cy="1036642"/>
          </a:xfrm>
        </p:spPr>
        <p:txBody>
          <a:bodyPr>
            <a:normAutofit/>
          </a:bodyPr>
          <a:lstStyle/>
          <a:p>
            <a:r>
              <a:rPr lang="en-GB" dirty="0"/>
              <a:t>A</a:t>
            </a:r>
            <a:r>
              <a:rPr lang="lv-LV" dirty="0" err="1"/>
              <a:t>ktuālā</a:t>
            </a:r>
            <a:r>
              <a:rPr lang="lv-LV" dirty="0"/>
              <a:t> situācija Plāna dimensijās</a:t>
            </a:r>
            <a:r>
              <a:rPr lang="en-GB" dirty="0"/>
              <a:t> </a:t>
            </a:r>
            <a:r>
              <a:rPr lang="lv-LV" dirty="0"/>
              <a:t>[2]</a:t>
            </a:r>
            <a:br>
              <a:rPr lang="lv-LV" dirty="0"/>
            </a:br>
            <a:r>
              <a:rPr lang="lv-LV" sz="2000" dirty="0"/>
              <a:t>Energoresursu patēriņš 2005.-2017.g. </a:t>
            </a:r>
            <a:r>
              <a:rPr lang="en-GB" sz="2000" dirty="0"/>
              <a:t>(</a:t>
            </a:r>
            <a:r>
              <a:rPr lang="lv-LV" sz="2000" dirty="0"/>
              <a:t>%</a:t>
            </a:r>
            <a:r>
              <a:rPr lang="en-GB" sz="2000" dirty="0"/>
              <a:t>)</a:t>
            </a:r>
          </a:p>
        </p:txBody>
      </p:sp>
      <p:sp>
        <p:nvSpPr>
          <p:cNvPr id="3" name="TextBox 2">
            <a:extLst>
              <a:ext uri="{FF2B5EF4-FFF2-40B4-BE49-F238E27FC236}">
                <a16:creationId xmlns:a16="http://schemas.microsoft.com/office/drawing/2014/main" id="{F4F2D13A-D7D6-4529-AC30-FB60F35C908D}"/>
              </a:ext>
            </a:extLst>
          </p:cNvPr>
          <p:cNvSpPr txBox="1"/>
          <p:nvPr/>
        </p:nvSpPr>
        <p:spPr>
          <a:xfrm>
            <a:off x="7808216" y="1176933"/>
            <a:ext cx="4207853" cy="2769989"/>
          </a:xfrm>
          <a:prstGeom prst="rect">
            <a:avLst/>
          </a:prstGeom>
          <a:noFill/>
        </p:spPr>
        <p:txBody>
          <a:bodyPr wrap="square" rtlCol="0">
            <a:spAutoFit/>
          </a:bodyPr>
          <a:lstStyle/>
          <a:p>
            <a:pPr>
              <a:spcBef>
                <a:spcPts val="600"/>
              </a:spcBef>
              <a:spcAft>
                <a:spcPts val="600"/>
              </a:spcAft>
            </a:pPr>
            <a:r>
              <a:rPr lang="en-GB" sz="1800" dirty="0">
                <a:latin typeface="Verdana" panose="020B0604030504040204" pitchFamily="34" charset="0"/>
                <a:ea typeface="Verdana" panose="020B0604030504040204" pitchFamily="34" charset="0"/>
                <a:cs typeface="Verdana" panose="020B0604030504040204" pitchFamily="34" charset="0"/>
              </a:rPr>
              <a:t>-</a:t>
            </a:r>
            <a:r>
              <a:rPr lang="lv-LV" sz="1800" dirty="0">
                <a:latin typeface="Verdana" panose="020B0604030504040204" pitchFamily="34" charset="0"/>
                <a:ea typeface="Verdana" panose="020B0604030504040204" pitchFamily="34" charset="0"/>
                <a:cs typeface="Verdana" panose="020B0604030504040204" pitchFamily="34" charset="0"/>
              </a:rPr>
              <a:t>49,4% cietā fosilā kurināmā patēriņš un -26,7% dabasgāzes patēriņš </a:t>
            </a:r>
          </a:p>
          <a:p>
            <a:pPr>
              <a:spcBef>
                <a:spcPts val="600"/>
              </a:spcBef>
              <a:spcAft>
                <a:spcPts val="600"/>
              </a:spcAft>
            </a:pPr>
            <a:r>
              <a:rPr lang="lv-LV" dirty="0">
                <a:latin typeface="Verdana" panose="020B0604030504040204" pitchFamily="34" charset="0"/>
                <a:ea typeface="Verdana" panose="020B0604030504040204" pitchFamily="34" charset="0"/>
                <a:cs typeface="Verdana" panose="020B0604030504040204" pitchFamily="34" charset="0"/>
              </a:rPr>
              <a:t>+29% biomasas patēriņš un +6,3% šķidrā fosilā kurināmā patēriņš</a:t>
            </a:r>
          </a:p>
          <a:p>
            <a:pPr>
              <a:spcBef>
                <a:spcPts val="600"/>
              </a:spcBef>
              <a:spcAft>
                <a:spcPts val="600"/>
              </a:spcAft>
            </a:pPr>
            <a:r>
              <a:rPr lang="lv-LV" sz="1800" dirty="0">
                <a:latin typeface="Verdana" panose="020B0604030504040204" pitchFamily="34" charset="0"/>
                <a:ea typeface="Verdana" panose="020B0604030504040204" pitchFamily="34" charset="0"/>
                <a:cs typeface="Verdana" panose="020B0604030504040204" pitchFamily="34" charset="0"/>
              </a:rPr>
              <a:t>10-kārtīgs atkritumu patēriņš</a:t>
            </a:r>
          </a:p>
          <a:p>
            <a:pPr>
              <a:spcBef>
                <a:spcPts val="600"/>
              </a:spcBef>
              <a:spcAft>
                <a:spcPts val="600"/>
              </a:spcAft>
            </a:pPr>
            <a:r>
              <a:rPr lang="lv-LV" dirty="0">
                <a:latin typeface="Verdana" panose="020B0604030504040204" pitchFamily="34" charset="0"/>
                <a:ea typeface="Verdana" panose="020B0604030504040204" pitchFamily="34" charset="0"/>
                <a:cs typeface="Verdana" panose="020B0604030504040204" pitchFamily="34" charset="0"/>
              </a:rPr>
              <a:t>-19% elektroenerģijas patēriņš</a:t>
            </a:r>
            <a:endParaRPr lang="en-GB" sz="18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8EE38864-0A30-45ED-80E4-AEA99AC97539}"/>
              </a:ext>
            </a:extLst>
          </p:cNvPr>
          <p:cNvPicPr>
            <a:picLocks noChangeAspect="1"/>
          </p:cNvPicPr>
          <p:nvPr/>
        </p:nvPicPr>
        <p:blipFill>
          <a:blip r:embed="rId3"/>
          <a:stretch>
            <a:fillRect/>
          </a:stretch>
        </p:blipFill>
        <p:spPr>
          <a:xfrm>
            <a:off x="1" y="1521180"/>
            <a:ext cx="7732798" cy="4812945"/>
          </a:xfrm>
          <a:prstGeom prst="rect">
            <a:avLst/>
          </a:prstGeom>
        </p:spPr>
      </p:pic>
      <p:pic>
        <p:nvPicPr>
          <p:cNvPr id="8" name="Picture 7">
            <a:extLst>
              <a:ext uri="{FF2B5EF4-FFF2-40B4-BE49-F238E27FC236}">
                <a16:creationId xmlns:a16="http://schemas.microsoft.com/office/drawing/2014/main" id="{59E1FAD3-C88E-40B9-85B6-84C5103496DD}"/>
              </a:ext>
            </a:extLst>
          </p:cNvPr>
          <p:cNvPicPr>
            <a:picLocks noChangeAspect="1"/>
          </p:cNvPicPr>
          <p:nvPr/>
        </p:nvPicPr>
        <p:blipFill>
          <a:blip r:embed="rId4"/>
          <a:stretch>
            <a:fillRect/>
          </a:stretch>
        </p:blipFill>
        <p:spPr>
          <a:xfrm>
            <a:off x="7808216" y="4035948"/>
            <a:ext cx="4246521" cy="2445054"/>
          </a:xfrm>
          <a:prstGeom prst="rect">
            <a:avLst/>
          </a:prstGeom>
        </p:spPr>
      </p:pic>
    </p:spTree>
    <p:extLst>
      <p:ext uri="{BB962C8B-B14F-4D97-AF65-F5344CB8AC3E}">
        <p14:creationId xmlns:p14="http://schemas.microsoft.com/office/powerpoint/2010/main" val="3636868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448A3579-FDF7-4103-9847-3E239EF99CFC}"/>
              </a:ext>
            </a:extLst>
          </p:cNvPr>
          <p:cNvGraphicFramePr/>
          <p:nvPr>
            <p:extLst/>
          </p:nvPr>
        </p:nvGraphicFramePr>
        <p:xfrm>
          <a:off x="320157" y="-491238"/>
          <a:ext cx="11697671" cy="7120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94300FFD-4E59-47E9-A325-AABA4AD186B6}"/>
              </a:ext>
            </a:extLst>
          </p:cNvPr>
          <p:cNvSpPr>
            <a:spLocks noGrp="1"/>
          </p:cNvSpPr>
          <p:nvPr>
            <p:ph type="title"/>
          </p:nvPr>
        </p:nvSpPr>
        <p:spPr/>
        <p:txBody>
          <a:bodyPr/>
          <a:lstStyle/>
          <a:p>
            <a:r>
              <a:rPr lang="lv-LV" dirty="0"/>
              <a:t>Enerģētikas savienība</a:t>
            </a:r>
          </a:p>
        </p:txBody>
      </p:sp>
      <p:sp>
        <p:nvSpPr>
          <p:cNvPr id="6" name="Slide Number Placeholder 5">
            <a:extLst>
              <a:ext uri="{FF2B5EF4-FFF2-40B4-BE49-F238E27FC236}">
                <a16:creationId xmlns:a16="http://schemas.microsoft.com/office/drawing/2014/main" id="{5F41C5D3-2E4A-4C1E-92CC-515AD2DB5B03}"/>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954FCF2-CCAE-4D1C-A214-E31B40EDEC2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820273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97B10-0E18-4D4C-9C93-3A34355C1EF2}"/>
              </a:ext>
            </a:extLst>
          </p:cNvPr>
          <p:cNvSpPr>
            <a:spLocks noGrp="1"/>
          </p:cNvSpPr>
          <p:nvPr>
            <p:ph type="title"/>
          </p:nvPr>
        </p:nvSpPr>
        <p:spPr/>
        <p:txBody>
          <a:bodyPr>
            <a:normAutofit/>
          </a:bodyPr>
          <a:lstStyle/>
          <a:p>
            <a:pPr algn="r"/>
            <a:r>
              <a:rPr lang="lv-LV" sz="2800" dirty="0"/>
              <a:t>PROGNOZES</a:t>
            </a:r>
          </a:p>
        </p:txBody>
      </p:sp>
    </p:spTree>
    <p:extLst>
      <p:ext uri="{BB962C8B-B14F-4D97-AF65-F5344CB8AC3E}">
        <p14:creationId xmlns:p14="http://schemas.microsoft.com/office/powerpoint/2010/main" val="2240807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AC82E-FE55-4017-A4E3-0ACC30BB1240}"/>
              </a:ext>
            </a:extLst>
          </p:cNvPr>
          <p:cNvSpPr>
            <a:spLocks noGrp="1"/>
          </p:cNvSpPr>
          <p:nvPr>
            <p:ph type="title"/>
          </p:nvPr>
        </p:nvSpPr>
        <p:spPr>
          <a:xfrm>
            <a:off x="3970447" y="298200"/>
            <a:ext cx="8128000" cy="1036642"/>
          </a:xfrm>
        </p:spPr>
        <p:txBody>
          <a:bodyPr/>
          <a:lstStyle/>
          <a:p>
            <a:r>
              <a:rPr lang="lv-LV"/>
              <a:t>MAKROEKONOMISKĀ PROGNOZE</a:t>
            </a:r>
          </a:p>
        </p:txBody>
      </p:sp>
      <p:pic>
        <p:nvPicPr>
          <p:cNvPr id="3" name="Picture 2">
            <a:extLst>
              <a:ext uri="{FF2B5EF4-FFF2-40B4-BE49-F238E27FC236}">
                <a16:creationId xmlns:a16="http://schemas.microsoft.com/office/drawing/2014/main" id="{B7FF04BC-355B-4376-8D50-63DD538F52B0}"/>
              </a:ext>
            </a:extLst>
          </p:cNvPr>
          <p:cNvPicPr>
            <a:picLocks noChangeAspect="1"/>
          </p:cNvPicPr>
          <p:nvPr/>
        </p:nvPicPr>
        <p:blipFill>
          <a:blip r:embed="rId3"/>
          <a:stretch>
            <a:fillRect/>
          </a:stretch>
        </p:blipFill>
        <p:spPr>
          <a:xfrm>
            <a:off x="2126791" y="1334842"/>
            <a:ext cx="7969709" cy="4474584"/>
          </a:xfrm>
          <a:prstGeom prst="rect">
            <a:avLst/>
          </a:prstGeom>
        </p:spPr>
      </p:pic>
      <p:sp>
        <p:nvSpPr>
          <p:cNvPr id="6" name="TextBox 5">
            <a:extLst>
              <a:ext uri="{FF2B5EF4-FFF2-40B4-BE49-F238E27FC236}">
                <a16:creationId xmlns:a16="http://schemas.microsoft.com/office/drawing/2014/main" id="{69A80C4D-1938-4DD8-81D6-2FB8D2946731}"/>
              </a:ext>
            </a:extLst>
          </p:cNvPr>
          <p:cNvSpPr txBox="1"/>
          <p:nvPr/>
        </p:nvSpPr>
        <p:spPr>
          <a:xfrm>
            <a:off x="2126791" y="5964022"/>
            <a:ext cx="6837750" cy="307777"/>
          </a:xfrm>
          <a:prstGeom prst="rect">
            <a:avLst/>
          </a:prstGeom>
          <a:noFill/>
        </p:spPr>
        <p:txBody>
          <a:bodyPr wrap="square" rtlCol="0">
            <a:spAutoFit/>
          </a:bodyPr>
          <a:lstStyle/>
          <a:p>
            <a:r>
              <a:rPr lang="lv-LV" sz="1400">
                <a:latin typeface="Verdana" panose="020B0604030504040204" pitchFamily="34" charset="0"/>
                <a:ea typeface="Verdana" panose="020B0604030504040204" pitchFamily="34" charset="0"/>
                <a:cs typeface="Verdana" panose="020B0604030504040204" pitchFamily="34" charset="0"/>
              </a:rPr>
              <a:t>Makroekonomisko rādītāju tendences 2000.-2030.g. (2000=100)</a:t>
            </a:r>
          </a:p>
        </p:txBody>
      </p:sp>
    </p:spTree>
    <p:extLst>
      <p:ext uri="{BB962C8B-B14F-4D97-AF65-F5344CB8AC3E}">
        <p14:creationId xmlns:p14="http://schemas.microsoft.com/office/powerpoint/2010/main" val="2318100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369354-E07B-48CA-9A56-D4A46F766F69}"/>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954FCF2-CCAE-4D1C-A214-E31B40EDEC2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22</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14" name="Slide Number Placeholder 5">
            <a:extLst>
              <a:ext uri="{FF2B5EF4-FFF2-40B4-BE49-F238E27FC236}">
                <a16:creationId xmlns:a16="http://schemas.microsoft.com/office/drawing/2014/main" id="{25F8E254-A219-40A3-AB5D-00B9B388E038}"/>
              </a:ext>
            </a:extLst>
          </p:cNvPr>
          <p:cNvSpPr txBox="1">
            <a:spLocks/>
          </p:cNvSpPr>
          <p:nvPr/>
        </p:nvSpPr>
        <p:spPr>
          <a:xfrm>
            <a:off x="11379200" y="6324600"/>
            <a:ext cx="406400" cy="304800"/>
          </a:xfrm>
          <a:prstGeom prst="rect">
            <a:avLst/>
          </a:prstGeom>
        </p:spPr>
        <p:txBody>
          <a:bodyPr vert="horz" wrap="square" lIns="93957" tIns="46979" rIns="93957" bIns="46979" numCol="1" anchor="ctr" anchorCtr="0" compatLnSpc="1">
            <a:prstTxWarp prst="textNoShape">
              <a:avLst/>
            </a:prstTxWarp>
          </a:bodyPr>
          <a:lstStyle>
            <a:defPPr>
              <a:defRPr lang="en-US"/>
            </a:defPPr>
            <a:lvl1pPr algn="r" defTabSz="938213" rtl="0" fontAlgn="base">
              <a:spcBef>
                <a:spcPct val="0"/>
              </a:spcBef>
              <a:spcAft>
                <a:spcPct val="0"/>
              </a:spcAft>
              <a:defRPr sz="1000" kern="1200">
                <a:solidFill>
                  <a:srgbClr val="898989"/>
                </a:solidFill>
                <a:latin typeface="Verdana" panose="020B0604030504040204" pitchFamily="34"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5954FCF2-CCAE-4D1C-A214-E31B40EDEC2C}" type="slidenum">
              <a:rPr kumimoji="0" lang="en-GB"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22</a:t>
            </a:fld>
            <a:endParaRPr kumimoji="0" lang="en-GB"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7FAD57C7-9BAC-46B7-8F99-CDCD84A59691}"/>
              </a:ext>
            </a:extLst>
          </p:cNvPr>
          <p:cNvSpPr txBox="1"/>
          <p:nvPr/>
        </p:nvSpPr>
        <p:spPr>
          <a:xfrm>
            <a:off x="8158480" y="1855265"/>
            <a:ext cx="3906772" cy="4139595"/>
          </a:xfrm>
          <a:prstGeom prst="rect">
            <a:avLst/>
          </a:prstGeom>
          <a:noFill/>
        </p:spPr>
        <p:txBody>
          <a:bodyPr wrap="square" rtlCol="0">
            <a:spAutoFit/>
          </a:bodyPr>
          <a:lstStyle/>
          <a:p>
            <a:pPr marL="0" marR="0" lvl="0" indent="0" algn="l" defTabSz="938213" rtl="0" eaLnBrk="1" fontAlgn="base" latinLnBrk="0" hangingPunct="1">
              <a:lnSpc>
                <a:spcPct val="100000"/>
              </a:lnSpc>
              <a:spcBef>
                <a:spcPts val="1200"/>
              </a:spcBef>
              <a:spcAft>
                <a:spcPts val="120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uz 2030.gadu </a:t>
            </a: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(pret 2015.g.):</a:t>
            </a:r>
          </a:p>
          <a:p>
            <a:pPr marL="0" marR="0" lvl="0" indent="0" algn="l" defTabSz="938213" rtl="0" eaLnBrk="1" fontAlgn="base" latinLnBrk="0" hangingPunct="1">
              <a:lnSpc>
                <a:spcPct val="100000"/>
              </a:lnSpc>
              <a:spcBef>
                <a:spcPts val="1200"/>
              </a:spcBef>
              <a:spcAft>
                <a:spcPts val="120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Kopējais primāro energoresursu patēriņš </a:t>
            </a: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3% samazinājums </a:t>
            </a:r>
          </a:p>
          <a:p>
            <a:pPr marL="0" marR="0" lvl="0" indent="0" algn="l" defTabSz="938213" rtl="0" eaLnBrk="1" fontAlgn="base" latinLnBrk="0" hangingPunct="1">
              <a:lnSpc>
                <a:spcPct val="100000"/>
              </a:lnSpc>
              <a:spcBef>
                <a:spcPts val="600"/>
              </a:spcBef>
              <a:spcAft>
                <a:spcPts val="60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Cietais fosilais kurināmais</a:t>
            </a: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 53% palielinājums</a:t>
            </a:r>
          </a:p>
          <a:p>
            <a:pPr marL="0" marR="0" lvl="0" indent="0" algn="l" defTabSz="938213" rtl="0" eaLnBrk="1" fontAlgn="base" latinLnBrk="0" hangingPunct="1">
              <a:lnSpc>
                <a:spcPct val="100000"/>
              </a:lnSpc>
              <a:spcBef>
                <a:spcPts val="600"/>
              </a:spcBef>
              <a:spcAft>
                <a:spcPts val="60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AER – </a:t>
            </a: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15% palielinājums</a:t>
            </a:r>
          </a:p>
          <a:p>
            <a:pPr marL="0" marR="0" lvl="0" indent="0" algn="l" defTabSz="938213" rtl="0" eaLnBrk="1" fontAlgn="base" latinLnBrk="0" hangingPunct="1">
              <a:lnSpc>
                <a:spcPct val="100000"/>
              </a:lnSpc>
              <a:spcBef>
                <a:spcPts val="600"/>
              </a:spcBef>
              <a:spcAft>
                <a:spcPts val="60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Elektroenerģijas imports</a:t>
            </a: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 32% samazinājums</a:t>
            </a:r>
          </a:p>
          <a:p>
            <a:pPr marL="0" marR="0" lvl="0" indent="0" algn="l" defTabSz="938213" rtl="0" eaLnBrk="1" fontAlgn="base" latinLnBrk="0" hangingPunct="1">
              <a:lnSpc>
                <a:spcPct val="100000"/>
              </a:lnSpc>
              <a:spcBef>
                <a:spcPts val="600"/>
              </a:spcBef>
              <a:spcAft>
                <a:spcPts val="60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Dabasgāze</a:t>
            </a: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 17% samazinājums</a:t>
            </a:r>
            <a:endPar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Title 1">
            <a:extLst>
              <a:ext uri="{FF2B5EF4-FFF2-40B4-BE49-F238E27FC236}">
                <a16:creationId xmlns:a16="http://schemas.microsoft.com/office/drawing/2014/main" id="{11FABB84-0333-4E37-B8BC-1193F29FECC1}"/>
              </a:ext>
            </a:extLst>
          </p:cNvPr>
          <p:cNvSpPr>
            <a:spLocks noGrp="1"/>
          </p:cNvSpPr>
          <p:nvPr>
            <p:ph type="title"/>
          </p:nvPr>
        </p:nvSpPr>
        <p:spPr>
          <a:xfrm>
            <a:off x="2516634" y="308741"/>
            <a:ext cx="9268966" cy="1036642"/>
          </a:xfrm>
        </p:spPr>
        <p:txBody>
          <a:bodyPr>
            <a:noAutofit/>
          </a:bodyPr>
          <a:lstStyle/>
          <a:p>
            <a:r>
              <a:rPr lang="lv-LV" dirty="0"/>
              <a:t>KOPĒJAIS PRIMĀRO ENERGORESURSU PATĒRIŅŠ </a:t>
            </a:r>
            <a:br>
              <a:rPr lang="lv-LV" dirty="0"/>
            </a:br>
            <a:r>
              <a:rPr lang="lv-LV" sz="1800" dirty="0"/>
              <a:t>(bez papildu pasākumiem)</a:t>
            </a:r>
            <a:br>
              <a:rPr lang="en-GB" dirty="0"/>
            </a:br>
            <a:endParaRPr lang="en-GB" dirty="0"/>
          </a:p>
        </p:txBody>
      </p:sp>
      <p:pic>
        <p:nvPicPr>
          <p:cNvPr id="5" name="Picture 4">
            <a:extLst>
              <a:ext uri="{FF2B5EF4-FFF2-40B4-BE49-F238E27FC236}">
                <a16:creationId xmlns:a16="http://schemas.microsoft.com/office/drawing/2014/main" id="{E481DA00-570A-48D9-AD37-E9D499FB7C8B}"/>
              </a:ext>
            </a:extLst>
          </p:cNvPr>
          <p:cNvPicPr>
            <a:picLocks noChangeAspect="1"/>
          </p:cNvPicPr>
          <p:nvPr/>
        </p:nvPicPr>
        <p:blipFill>
          <a:blip r:embed="rId3"/>
          <a:stretch>
            <a:fillRect/>
          </a:stretch>
        </p:blipFill>
        <p:spPr>
          <a:xfrm>
            <a:off x="208604" y="1345382"/>
            <a:ext cx="7888251" cy="5393227"/>
          </a:xfrm>
          <a:prstGeom prst="rect">
            <a:avLst/>
          </a:prstGeom>
        </p:spPr>
      </p:pic>
    </p:spTree>
    <p:extLst>
      <p:ext uri="{BB962C8B-B14F-4D97-AF65-F5344CB8AC3E}">
        <p14:creationId xmlns:p14="http://schemas.microsoft.com/office/powerpoint/2010/main" val="798102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901ABD-2521-4A7E-A299-16AFAE7AD27E}"/>
              </a:ext>
            </a:extLst>
          </p:cNvPr>
          <p:cNvPicPr>
            <a:picLocks noChangeAspect="1"/>
          </p:cNvPicPr>
          <p:nvPr/>
        </p:nvPicPr>
        <p:blipFill>
          <a:blip r:embed="rId3"/>
          <a:stretch>
            <a:fillRect/>
          </a:stretch>
        </p:blipFill>
        <p:spPr>
          <a:xfrm>
            <a:off x="242604" y="1467829"/>
            <a:ext cx="7673231" cy="5302591"/>
          </a:xfrm>
          <a:prstGeom prst="rect">
            <a:avLst/>
          </a:prstGeom>
        </p:spPr>
      </p:pic>
      <p:sp>
        <p:nvSpPr>
          <p:cNvPr id="6" name="Slide Number Placeholder 5">
            <a:extLst>
              <a:ext uri="{FF2B5EF4-FFF2-40B4-BE49-F238E27FC236}">
                <a16:creationId xmlns:a16="http://schemas.microsoft.com/office/drawing/2014/main" id="{BD369354-E07B-48CA-9A56-D4A46F766F69}"/>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954FCF2-CCAE-4D1C-A214-E31B40EDEC2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23</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14" name="Slide Number Placeholder 5">
            <a:extLst>
              <a:ext uri="{FF2B5EF4-FFF2-40B4-BE49-F238E27FC236}">
                <a16:creationId xmlns:a16="http://schemas.microsoft.com/office/drawing/2014/main" id="{25F8E254-A219-40A3-AB5D-00B9B388E038}"/>
              </a:ext>
            </a:extLst>
          </p:cNvPr>
          <p:cNvSpPr txBox="1">
            <a:spLocks/>
          </p:cNvSpPr>
          <p:nvPr/>
        </p:nvSpPr>
        <p:spPr>
          <a:xfrm>
            <a:off x="11379200" y="6324600"/>
            <a:ext cx="406400" cy="304800"/>
          </a:xfrm>
          <a:prstGeom prst="rect">
            <a:avLst/>
          </a:prstGeom>
        </p:spPr>
        <p:txBody>
          <a:bodyPr vert="horz" wrap="square" lIns="93957" tIns="46979" rIns="93957" bIns="46979" numCol="1" anchor="ctr" anchorCtr="0" compatLnSpc="1">
            <a:prstTxWarp prst="textNoShape">
              <a:avLst/>
            </a:prstTxWarp>
          </a:bodyPr>
          <a:lstStyle>
            <a:defPPr>
              <a:defRPr lang="en-US"/>
            </a:defPPr>
            <a:lvl1pPr algn="r" defTabSz="938213" rtl="0" fontAlgn="base">
              <a:spcBef>
                <a:spcPct val="0"/>
              </a:spcBef>
              <a:spcAft>
                <a:spcPct val="0"/>
              </a:spcAft>
              <a:defRPr sz="1000" kern="1200">
                <a:solidFill>
                  <a:srgbClr val="898989"/>
                </a:solidFill>
                <a:latin typeface="Verdana" panose="020B0604030504040204" pitchFamily="34"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5954FCF2-CCAE-4D1C-A214-E31B40EDEC2C}" type="slidenum">
              <a:rPr kumimoji="0" lang="en-GB"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23</a:t>
            </a:fld>
            <a:endParaRPr kumimoji="0" lang="en-GB"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7FAD57C7-9BAC-46B7-8F99-CDCD84A59691}"/>
              </a:ext>
            </a:extLst>
          </p:cNvPr>
          <p:cNvSpPr txBox="1"/>
          <p:nvPr/>
        </p:nvSpPr>
        <p:spPr>
          <a:xfrm>
            <a:off x="8158480" y="1855265"/>
            <a:ext cx="3906772" cy="4416594"/>
          </a:xfrm>
          <a:prstGeom prst="rect">
            <a:avLst/>
          </a:prstGeom>
          <a:noFill/>
        </p:spPr>
        <p:txBody>
          <a:bodyPr wrap="square" rtlCol="0">
            <a:spAutoFit/>
          </a:bodyPr>
          <a:lstStyle/>
          <a:p>
            <a:pPr lvl="0" defTabSz="938213" fontAlgn="base">
              <a:spcBef>
                <a:spcPts val="1200"/>
              </a:spcBef>
              <a:spcAft>
                <a:spcPts val="1200"/>
              </a:spcAf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uz 2030.gadu </a:t>
            </a:r>
            <a:r>
              <a:rPr lang="lv-LV" dirty="0">
                <a:solidFill>
                  <a:prstClr val="black"/>
                </a:solidFill>
                <a:latin typeface="Verdana" panose="020B0604030504040204" pitchFamily="34" charset="0"/>
                <a:ea typeface="Verdana" panose="020B0604030504040204" pitchFamily="34" charset="0"/>
                <a:cs typeface="Verdana" panose="020B0604030504040204" pitchFamily="34" charset="0"/>
              </a:rPr>
              <a:t>(pret 2015.g.):</a:t>
            </a:r>
            <a:endPar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38213" rtl="0" eaLnBrk="1" fontAlgn="base" latinLnBrk="0" hangingPunct="1">
              <a:lnSpc>
                <a:spcPct val="100000"/>
              </a:lnSpc>
              <a:spcBef>
                <a:spcPts val="1200"/>
              </a:spcBef>
              <a:spcAft>
                <a:spcPts val="120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Enerģijas </a:t>
            </a:r>
            <a:r>
              <a:rPr kumimoji="0" lang="lv-LV" sz="18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galapatēriņš</a:t>
            </a: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7,2% samazinājums </a:t>
            </a:r>
          </a:p>
          <a:p>
            <a:pPr marL="0" marR="0" lvl="0" indent="0" algn="l" defTabSz="938213" rtl="0" eaLnBrk="1" fontAlgn="base" latinLnBrk="0" hangingPunct="1">
              <a:lnSpc>
                <a:spcPct val="100000"/>
              </a:lnSpc>
              <a:spcBef>
                <a:spcPts val="600"/>
              </a:spcBef>
              <a:spcAft>
                <a:spcPts val="60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Transportā – </a:t>
            </a: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14% samazinājums</a:t>
            </a:r>
          </a:p>
          <a:p>
            <a:pPr marL="0" marR="0" lvl="0" indent="0" algn="l" defTabSz="938213" rtl="0" eaLnBrk="1" fontAlgn="base" latinLnBrk="0" hangingPunct="1">
              <a:lnSpc>
                <a:spcPct val="100000"/>
              </a:lnSpc>
              <a:spcBef>
                <a:spcPts val="600"/>
              </a:spcBef>
              <a:spcAft>
                <a:spcPts val="60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Mājsaimniecībās </a:t>
            </a: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24% samazinājums</a:t>
            </a:r>
          </a:p>
          <a:p>
            <a:pPr marL="0" marR="0" lvl="0" indent="0" algn="l" defTabSz="938213" rtl="0" eaLnBrk="1" fontAlgn="base" latinLnBrk="0" hangingPunct="1">
              <a:lnSpc>
                <a:spcPct val="100000"/>
              </a:lnSpc>
              <a:spcBef>
                <a:spcPts val="600"/>
              </a:spcBef>
              <a:spcAft>
                <a:spcPts val="60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Lauksaimniecībā, mežsaimniecībā </a:t>
            </a: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40% palielinājums</a:t>
            </a:r>
          </a:p>
          <a:p>
            <a:pPr marL="0" marR="0" lvl="0" indent="0" algn="l" defTabSz="938213" rtl="0" eaLnBrk="1" fontAlgn="base" latinLnBrk="0" hangingPunct="1">
              <a:lnSpc>
                <a:spcPct val="100000"/>
              </a:lnSpc>
              <a:spcBef>
                <a:spcPts val="600"/>
              </a:spcBef>
              <a:spcAft>
                <a:spcPts val="60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Rūpniecībā un būvniecībā </a:t>
            </a: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14% palielinājums</a:t>
            </a:r>
          </a:p>
        </p:txBody>
      </p:sp>
      <p:sp>
        <p:nvSpPr>
          <p:cNvPr id="12" name="Title 1">
            <a:extLst>
              <a:ext uri="{FF2B5EF4-FFF2-40B4-BE49-F238E27FC236}">
                <a16:creationId xmlns:a16="http://schemas.microsoft.com/office/drawing/2014/main" id="{11FABB84-0333-4E37-B8BC-1193F29FECC1}"/>
              </a:ext>
            </a:extLst>
          </p:cNvPr>
          <p:cNvSpPr>
            <a:spLocks noGrp="1"/>
          </p:cNvSpPr>
          <p:nvPr>
            <p:ph type="title"/>
          </p:nvPr>
        </p:nvSpPr>
        <p:spPr>
          <a:xfrm>
            <a:off x="2516634" y="308741"/>
            <a:ext cx="9268966" cy="1036642"/>
          </a:xfrm>
        </p:spPr>
        <p:txBody>
          <a:bodyPr>
            <a:noAutofit/>
          </a:bodyPr>
          <a:lstStyle/>
          <a:p>
            <a:r>
              <a:rPr lang="lv-LV" dirty="0"/>
              <a:t>ENERĢIJAS GALAPATĒRIŅŠ </a:t>
            </a:r>
            <a:br>
              <a:rPr lang="lv-LV" dirty="0"/>
            </a:br>
            <a:r>
              <a:rPr lang="lv-LV" dirty="0"/>
              <a:t>(bez papildu pasākumiem)</a:t>
            </a:r>
            <a:br>
              <a:rPr lang="en-GB" dirty="0"/>
            </a:br>
            <a:endParaRPr lang="en-GB" dirty="0"/>
          </a:p>
        </p:txBody>
      </p:sp>
      <p:sp>
        <p:nvSpPr>
          <p:cNvPr id="15" name="Callout: Down Arrow 14">
            <a:extLst>
              <a:ext uri="{FF2B5EF4-FFF2-40B4-BE49-F238E27FC236}">
                <a16:creationId xmlns:a16="http://schemas.microsoft.com/office/drawing/2014/main" id="{44DB449C-A2D4-4964-8D9B-1CFACA9844C6}"/>
              </a:ext>
            </a:extLst>
          </p:cNvPr>
          <p:cNvSpPr/>
          <p:nvPr/>
        </p:nvSpPr>
        <p:spPr>
          <a:xfrm>
            <a:off x="2698275" y="1240818"/>
            <a:ext cx="1755086" cy="571749"/>
          </a:xfrm>
          <a:prstGeom prst="downArrowCallout">
            <a:avLst>
              <a:gd name="adj1" fmla="val 19075"/>
              <a:gd name="adj2" fmla="val 18759"/>
              <a:gd name="adj3" fmla="val 10496"/>
              <a:gd name="adj4" fmla="val 8352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38213" rtl="0" eaLnBrk="1" fontAlgn="base" latinLnBrk="0" hangingPunct="1">
              <a:lnSpc>
                <a:spcPct val="100000"/>
              </a:lnSpc>
              <a:spcBef>
                <a:spcPct val="0"/>
              </a:spcBef>
              <a:spcAft>
                <a:spcPct val="0"/>
              </a:spcAft>
              <a:buClrTx/>
              <a:buSzTx/>
              <a:buFontTx/>
              <a:buNone/>
              <a:tabLst/>
              <a:defRPr/>
            </a:pPr>
            <a:r>
              <a:rPr kumimoji="0" lang="lv-LV" sz="11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KOPĒJIE PANĀKTIE IETAUPĪJUMI</a:t>
            </a:r>
          </a:p>
        </p:txBody>
      </p:sp>
      <p:sp>
        <p:nvSpPr>
          <p:cNvPr id="16" name="Rectangle 15">
            <a:extLst>
              <a:ext uri="{FF2B5EF4-FFF2-40B4-BE49-F238E27FC236}">
                <a16:creationId xmlns:a16="http://schemas.microsoft.com/office/drawing/2014/main" id="{FA848E06-1AB3-45FC-9664-8BA22465D9C7}"/>
              </a:ext>
            </a:extLst>
          </p:cNvPr>
          <p:cNvSpPr/>
          <p:nvPr/>
        </p:nvSpPr>
        <p:spPr>
          <a:xfrm>
            <a:off x="3004003" y="1855265"/>
            <a:ext cx="1143631" cy="354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38213" rtl="0" eaLnBrk="1" fontAlgn="base" latinLnBrk="0" hangingPunct="1">
              <a:lnSpc>
                <a:spcPct val="100000"/>
              </a:lnSpc>
              <a:spcBef>
                <a:spcPct val="0"/>
              </a:spcBef>
              <a:spcAft>
                <a:spcPct val="0"/>
              </a:spcAft>
              <a:buClrTx/>
              <a:buSzTx/>
              <a:buFontTx/>
              <a:buNone/>
              <a:tabLst/>
              <a:defRPr/>
            </a:pPr>
            <a:r>
              <a:rPr kumimoji="0" lang="lv-LV"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4 </a:t>
            </a:r>
            <a:r>
              <a:rPr kumimoji="0" lang="lv-LV" sz="1400" b="1"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TWh</a:t>
            </a:r>
            <a:endParaRPr kumimoji="0" lang="lv-LV"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Callout: Down Arrow 16">
            <a:extLst>
              <a:ext uri="{FF2B5EF4-FFF2-40B4-BE49-F238E27FC236}">
                <a16:creationId xmlns:a16="http://schemas.microsoft.com/office/drawing/2014/main" id="{022E1451-83C3-4EFB-9E5F-70367C6C13E5}"/>
              </a:ext>
            </a:extLst>
          </p:cNvPr>
          <p:cNvSpPr/>
          <p:nvPr/>
        </p:nvSpPr>
        <p:spPr>
          <a:xfrm>
            <a:off x="6166031" y="1240819"/>
            <a:ext cx="1449868" cy="940758"/>
          </a:xfrm>
          <a:prstGeom prst="downArrowCallout">
            <a:avLst>
              <a:gd name="adj1" fmla="val 17798"/>
              <a:gd name="adj2" fmla="val 17466"/>
              <a:gd name="adj3" fmla="val 10496"/>
              <a:gd name="adj4" fmla="val 8352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38213" rtl="0" eaLnBrk="1" fontAlgn="base" latinLnBrk="0" hangingPunct="1">
              <a:lnSpc>
                <a:spcPct val="100000"/>
              </a:lnSpc>
              <a:spcBef>
                <a:spcPct val="0"/>
              </a:spcBef>
              <a:spcAft>
                <a:spcPct val="0"/>
              </a:spcAft>
              <a:buClrTx/>
              <a:buSzTx/>
              <a:buFontTx/>
              <a:buNone/>
              <a:tabLst/>
              <a:defRPr/>
            </a:pPr>
            <a:r>
              <a:rPr kumimoji="0" lang="lv-LV" sz="11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NEPIECIEŠAMI KOPĒJIE PANĀKTIE IETAUPĪJUMI</a:t>
            </a:r>
          </a:p>
        </p:txBody>
      </p:sp>
      <p:sp>
        <p:nvSpPr>
          <p:cNvPr id="18" name="Rectangle 17">
            <a:extLst>
              <a:ext uri="{FF2B5EF4-FFF2-40B4-BE49-F238E27FC236}">
                <a16:creationId xmlns:a16="http://schemas.microsoft.com/office/drawing/2014/main" id="{A488B675-8B1E-4715-8808-CEE559EC934F}"/>
              </a:ext>
            </a:extLst>
          </p:cNvPr>
          <p:cNvSpPr/>
          <p:nvPr/>
        </p:nvSpPr>
        <p:spPr>
          <a:xfrm>
            <a:off x="6350348" y="2259029"/>
            <a:ext cx="1143631" cy="354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38213" rtl="0" eaLnBrk="1" fontAlgn="base" latinLnBrk="0" hangingPunct="1">
              <a:lnSpc>
                <a:spcPct val="100000"/>
              </a:lnSpc>
              <a:spcBef>
                <a:spcPct val="0"/>
              </a:spcBef>
              <a:spcAft>
                <a:spcPct val="0"/>
              </a:spcAft>
              <a:buClrTx/>
              <a:buSzTx/>
              <a:buFontTx/>
              <a:buNone/>
              <a:tabLst/>
              <a:defRPr/>
            </a:pPr>
            <a:r>
              <a:rPr kumimoji="0" lang="lv-LV"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19,9 </a:t>
            </a:r>
            <a:r>
              <a:rPr kumimoji="0" lang="lv-LV" sz="1400" b="1"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TWh</a:t>
            </a:r>
            <a:endParaRPr kumimoji="0" lang="lv-LV"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32131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DFB1DB-FB29-42A0-B998-B66FC88A9AF2}"/>
              </a:ext>
            </a:extLst>
          </p:cNvPr>
          <p:cNvPicPr>
            <a:picLocks noChangeAspect="1"/>
          </p:cNvPicPr>
          <p:nvPr/>
        </p:nvPicPr>
        <p:blipFill>
          <a:blip r:embed="rId3"/>
          <a:stretch>
            <a:fillRect/>
          </a:stretch>
        </p:blipFill>
        <p:spPr>
          <a:xfrm>
            <a:off x="226488" y="1655736"/>
            <a:ext cx="7483159" cy="4961862"/>
          </a:xfrm>
          <a:prstGeom prst="rect">
            <a:avLst/>
          </a:prstGeom>
        </p:spPr>
      </p:pic>
      <p:sp>
        <p:nvSpPr>
          <p:cNvPr id="2" name="Title 1">
            <a:extLst>
              <a:ext uri="{FF2B5EF4-FFF2-40B4-BE49-F238E27FC236}">
                <a16:creationId xmlns:a16="http://schemas.microsoft.com/office/drawing/2014/main" id="{EF6AC82E-FE55-4017-A4E3-0ACC30BB1240}"/>
              </a:ext>
            </a:extLst>
          </p:cNvPr>
          <p:cNvSpPr>
            <a:spLocks noGrp="1"/>
          </p:cNvSpPr>
          <p:nvPr>
            <p:ph type="title"/>
          </p:nvPr>
        </p:nvSpPr>
        <p:spPr>
          <a:xfrm>
            <a:off x="3970447" y="298200"/>
            <a:ext cx="8128000" cy="1036642"/>
          </a:xfrm>
        </p:spPr>
        <p:txBody>
          <a:bodyPr/>
          <a:lstStyle/>
          <a:p>
            <a:r>
              <a:rPr lang="lv-LV" dirty="0"/>
              <a:t>ATJAUNOJAMĀ ENERĢIJA</a:t>
            </a:r>
          </a:p>
        </p:txBody>
      </p:sp>
      <p:pic>
        <p:nvPicPr>
          <p:cNvPr id="24" name="Picture 23">
            <a:extLst>
              <a:ext uri="{FF2B5EF4-FFF2-40B4-BE49-F238E27FC236}">
                <a16:creationId xmlns:a16="http://schemas.microsoft.com/office/drawing/2014/main" id="{FD8B3689-9862-4AFD-9191-013758111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3422" y="353559"/>
            <a:ext cx="981283" cy="981283"/>
          </a:xfrm>
          <a:prstGeom prst="rect">
            <a:avLst/>
          </a:prstGeom>
        </p:spPr>
      </p:pic>
      <p:sp>
        <p:nvSpPr>
          <p:cNvPr id="23" name="TextBox 22">
            <a:extLst>
              <a:ext uri="{FF2B5EF4-FFF2-40B4-BE49-F238E27FC236}">
                <a16:creationId xmlns:a16="http://schemas.microsoft.com/office/drawing/2014/main" id="{3D13882E-7E43-499E-BDD6-92E96F14F6E3}"/>
              </a:ext>
            </a:extLst>
          </p:cNvPr>
          <p:cNvSpPr txBox="1"/>
          <p:nvPr/>
        </p:nvSpPr>
        <p:spPr>
          <a:xfrm>
            <a:off x="7776594" y="1855264"/>
            <a:ext cx="4288658" cy="4062651"/>
          </a:xfrm>
          <a:prstGeom prst="rect">
            <a:avLst/>
          </a:prstGeom>
          <a:noFill/>
        </p:spPr>
        <p:txBody>
          <a:bodyPr wrap="square" rtlCol="0">
            <a:spAutoFit/>
          </a:bodyPr>
          <a:lstStyle/>
          <a:p>
            <a:pPr lvl="0" defTabSz="938213" fontAlgn="base">
              <a:spcBef>
                <a:spcPts val="1200"/>
              </a:spcBef>
              <a:spcAft>
                <a:spcPts val="1200"/>
              </a:spcAf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uz 2030.gadu </a:t>
            </a:r>
            <a:r>
              <a:rPr lang="lv-LV" dirty="0">
                <a:solidFill>
                  <a:prstClr val="black"/>
                </a:solidFill>
                <a:latin typeface="Verdana" panose="020B0604030504040204" pitchFamily="34" charset="0"/>
                <a:ea typeface="Verdana" panose="020B0604030504040204" pitchFamily="34" charset="0"/>
                <a:cs typeface="Verdana" panose="020B0604030504040204" pitchFamily="34" charset="0"/>
              </a:rPr>
              <a:t>(pret 2015.g.):</a:t>
            </a:r>
            <a:endPar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38213" rtl="0" eaLnBrk="1" fontAlgn="base" latinLnBrk="0" hangingPunct="1">
              <a:lnSpc>
                <a:spcPct val="100000"/>
              </a:lnSpc>
              <a:spcBef>
                <a:spcPts val="1200"/>
              </a:spcBef>
              <a:spcAft>
                <a:spcPts val="120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Elektroenerģijai un centrālajai siltumapgādei </a:t>
            </a: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AER īpatsvara pieaugums </a:t>
            </a:r>
          </a:p>
          <a:p>
            <a:pPr marL="0" marR="0" lvl="0" indent="0" algn="l" defTabSz="938213" rtl="0" eaLnBrk="1" fontAlgn="base" latinLnBrk="0" hangingPunct="1">
              <a:lnSpc>
                <a:spcPct val="100000"/>
              </a:lnSpc>
              <a:spcBef>
                <a:spcPts val="1200"/>
              </a:spcBef>
              <a:spcAft>
                <a:spcPts val="120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Lokālajai un individuālajai siltumapgādei </a:t>
            </a: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b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AER īpatsvara samazinājums</a:t>
            </a:r>
          </a:p>
          <a:p>
            <a:pPr marL="0" marR="0" lvl="0" indent="0" algn="l" defTabSz="938213" rtl="0" eaLnBrk="1" fontAlgn="base" latinLnBrk="0" hangingPunct="1">
              <a:lnSpc>
                <a:spcPct val="100000"/>
              </a:lnSpc>
              <a:spcBef>
                <a:spcPts val="1200"/>
              </a:spcBef>
              <a:spcAft>
                <a:spcPts val="120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Transportā</a:t>
            </a:r>
            <a:r>
              <a:rPr kumimoji="0" lang="lv-LV"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 AER īpatsvara nebūtisks pieaugums – </a:t>
            </a:r>
            <a:r>
              <a:rPr kumimoji="0" lang="lv-LV"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BET nepieciešams sasniegt </a:t>
            </a:r>
            <a:r>
              <a:rPr kumimoji="0" lang="lv-LV" sz="18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14% </a:t>
            </a:r>
            <a:r>
              <a:rPr kumimoji="0" lang="lv-LV"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īpatsvaru </a:t>
            </a:r>
          </a:p>
        </p:txBody>
      </p:sp>
      <p:sp>
        <p:nvSpPr>
          <p:cNvPr id="25" name="Callout: Down Arrow 24">
            <a:extLst>
              <a:ext uri="{FF2B5EF4-FFF2-40B4-BE49-F238E27FC236}">
                <a16:creationId xmlns:a16="http://schemas.microsoft.com/office/drawing/2014/main" id="{B199F076-F7AC-43F6-A940-13CB3085F8B5}"/>
              </a:ext>
            </a:extLst>
          </p:cNvPr>
          <p:cNvSpPr/>
          <p:nvPr/>
        </p:nvSpPr>
        <p:spPr>
          <a:xfrm>
            <a:off x="3689963" y="869334"/>
            <a:ext cx="2047654" cy="1004527"/>
          </a:xfrm>
          <a:prstGeom prst="downArrowCallout">
            <a:avLst>
              <a:gd name="adj1" fmla="val 11318"/>
              <a:gd name="adj2" fmla="val 17466"/>
              <a:gd name="adj3" fmla="val 10496"/>
              <a:gd name="adj4" fmla="val 8352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lv-LV" b="1" dirty="0">
                <a:solidFill>
                  <a:schemeClr val="tx1"/>
                </a:solidFill>
                <a:latin typeface="Verdana" panose="020B0604030504040204" pitchFamily="34" charset="0"/>
                <a:ea typeface="Verdana" panose="020B0604030504040204" pitchFamily="34" charset="0"/>
                <a:cs typeface="Verdana" panose="020B0604030504040204" pitchFamily="34" charset="0"/>
              </a:rPr>
              <a:t>NEPIECIEŠAMI PAPILDU IEGULDĪJUMI AER ĪPATSVARA PALIELINĀŠANĀ</a:t>
            </a:r>
          </a:p>
        </p:txBody>
      </p:sp>
      <p:sp>
        <p:nvSpPr>
          <p:cNvPr id="26" name="Rectangle 25">
            <a:extLst>
              <a:ext uri="{FF2B5EF4-FFF2-40B4-BE49-F238E27FC236}">
                <a16:creationId xmlns:a16="http://schemas.microsoft.com/office/drawing/2014/main" id="{7794D555-D0CC-449B-982F-E52347248B5C}"/>
              </a:ext>
            </a:extLst>
          </p:cNvPr>
          <p:cNvSpPr/>
          <p:nvPr/>
        </p:nvSpPr>
        <p:spPr>
          <a:xfrm>
            <a:off x="4066866" y="1923701"/>
            <a:ext cx="1293848" cy="311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lv-LV" sz="1400" b="1"/>
              <a:t>41,2%</a:t>
            </a:r>
          </a:p>
        </p:txBody>
      </p:sp>
      <p:sp>
        <p:nvSpPr>
          <p:cNvPr id="5" name="Rectangle: Rounded Corners 4">
            <a:extLst>
              <a:ext uri="{FF2B5EF4-FFF2-40B4-BE49-F238E27FC236}">
                <a16:creationId xmlns:a16="http://schemas.microsoft.com/office/drawing/2014/main" id="{BB075B1D-6197-4592-9EC9-9D5C4D6AFC67}"/>
              </a:ext>
            </a:extLst>
          </p:cNvPr>
          <p:cNvSpPr/>
          <p:nvPr/>
        </p:nvSpPr>
        <p:spPr>
          <a:xfrm>
            <a:off x="6600134" y="5917916"/>
            <a:ext cx="637564" cy="18705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173514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97B10-0E18-4D4C-9C93-3A34355C1EF2}"/>
              </a:ext>
            </a:extLst>
          </p:cNvPr>
          <p:cNvSpPr>
            <a:spLocks noGrp="1"/>
          </p:cNvSpPr>
          <p:nvPr>
            <p:ph type="title"/>
          </p:nvPr>
        </p:nvSpPr>
        <p:spPr>
          <a:xfrm>
            <a:off x="2488557" y="3657601"/>
            <a:ext cx="9093843" cy="1384295"/>
          </a:xfrm>
        </p:spPr>
        <p:txBody>
          <a:bodyPr>
            <a:normAutofit/>
          </a:bodyPr>
          <a:lstStyle/>
          <a:p>
            <a:pPr algn="r"/>
            <a:r>
              <a:rPr lang="lv-LV" sz="2800" dirty="0"/>
              <a:t>PIEDĀVĀTIE PAPILDU PASĀKUMI</a:t>
            </a:r>
          </a:p>
        </p:txBody>
      </p:sp>
      <p:sp>
        <p:nvSpPr>
          <p:cNvPr id="6" name="Slide Number Placeholder 5">
            <a:extLst>
              <a:ext uri="{FF2B5EF4-FFF2-40B4-BE49-F238E27FC236}">
                <a16:creationId xmlns:a16="http://schemas.microsoft.com/office/drawing/2014/main" id="{1DEFD3DB-2DC3-48EC-B2DC-0CD930CEABEB}"/>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6909277E-86EC-4267-94A3-012B33DEA580}"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25</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61576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E15012-C0D0-491E-83CF-5EF477E42FF3}"/>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954FCF2-CCAE-4D1C-A214-E31B40EDEC2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26</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graphicFrame>
        <p:nvGraphicFramePr>
          <p:cNvPr id="4" name="Diagram 3">
            <a:extLst>
              <a:ext uri="{FF2B5EF4-FFF2-40B4-BE49-F238E27FC236}">
                <a16:creationId xmlns:a16="http://schemas.microsoft.com/office/drawing/2014/main" id="{14CD0686-7256-4358-AC77-9E4C2D9718FF}"/>
              </a:ext>
            </a:extLst>
          </p:cNvPr>
          <p:cNvGraphicFramePr/>
          <p:nvPr>
            <p:extLst>
              <p:ext uri="{D42A27DB-BD31-4B8C-83A1-F6EECF244321}">
                <p14:modId xmlns:p14="http://schemas.microsoft.com/office/powerpoint/2010/main" val="3726926443"/>
              </p:ext>
            </p:extLst>
          </p:nvPr>
        </p:nvGraphicFramePr>
        <p:xfrm>
          <a:off x="67339" y="2902744"/>
          <a:ext cx="12106275" cy="4557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F334341F-55A7-4920-A162-3BD87C524E20}"/>
              </a:ext>
            </a:extLst>
          </p:cNvPr>
          <p:cNvGraphicFramePr/>
          <p:nvPr>
            <p:extLst/>
          </p:nvPr>
        </p:nvGraphicFramePr>
        <p:xfrm>
          <a:off x="42862" y="498051"/>
          <a:ext cx="12106275" cy="37158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itle 1">
            <a:extLst>
              <a:ext uri="{FF2B5EF4-FFF2-40B4-BE49-F238E27FC236}">
                <a16:creationId xmlns:a16="http://schemas.microsoft.com/office/drawing/2014/main" id="{18B95350-2498-40B9-AA9D-3BD3414AC059}"/>
              </a:ext>
            </a:extLst>
          </p:cNvPr>
          <p:cNvSpPr txBox="1">
            <a:spLocks/>
          </p:cNvSpPr>
          <p:nvPr/>
        </p:nvSpPr>
        <p:spPr bwMode="auto">
          <a:xfrm>
            <a:off x="2564384" y="289575"/>
            <a:ext cx="8128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1" fontAlgn="base" hangingPunct="1">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dirty="0"/>
              <a:t>PIEDĀVĀTIE PAPILDU PASĀKUMI (1)</a:t>
            </a:r>
          </a:p>
        </p:txBody>
      </p:sp>
    </p:spTree>
    <p:extLst>
      <p:ext uri="{BB962C8B-B14F-4D97-AF65-F5344CB8AC3E}">
        <p14:creationId xmlns:p14="http://schemas.microsoft.com/office/powerpoint/2010/main" val="2436626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22163-9299-4597-B3FC-56BE77B38958}"/>
              </a:ext>
            </a:extLst>
          </p:cNvPr>
          <p:cNvSpPr>
            <a:spLocks noGrp="1"/>
          </p:cNvSpPr>
          <p:nvPr>
            <p:ph type="title"/>
          </p:nvPr>
        </p:nvSpPr>
        <p:spPr>
          <a:xfrm>
            <a:off x="2564384" y="289575"/>
            <a:ext cx="8128000" cy="695325"/>
          </a:xfrm>
        </p:spPr>
        <p:txBody>
          <a:bodyPr>
            <a:normAutofit/>
          </a:bodyPr>
          <a:lstStyle/>
          <a:p>
            <a:r>
              <a:rPr lang="lv-LV" dirty="0"/>
              <a:t>PIEDĀVĀTIE PAPILDU PASĀKUMI (2)</a:t>
            </a:r>
          </a:p>
        </p:txBody>
      </p:sp>
      <p:sp>
        <p:nvSpPr>
          <p:cNvPr id="6" name="Slide Number Placeholder 5">
            <a:extLst>
              <a:ext uri="{FF2B5EF4-FFF2-40B4-BE49-F238E27FC236}">
                <a16:creationId xmlns:a16="http://schemas.microsoft.com/office/drawing/2014/main" id="{81E15012-C0D0-491E-83CF-5EF477E42FF3}"/>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954FCF2-CCAE-4D1C-A214-E31B40EDEC2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27</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graphicFrame>
        <p:nvGraphicFramePr>
          <p:cNvPr id="4" name="Diagram 3">
            <a:extLst>
              <a:ext uri="{FF2B5EF4-FFF2-40B4-BE49-F238E27FC236}">
                <a16:creationId xmlns:a16="http://schemas.microsoft.com/office/drawing/2014/main" id="{14CD0686-7256-4358-AC77-9E4C2D9718FF}"/>
              </a:ext>
            </a:extLst>
          </p:cNvPr>
          <p:cNvGraphicFramePr/>
          <p:nvPr>
            <p:extLst/>
          </p:nvPr>
        </p:nvGraphicFramePr>
        <p:xfrm>
          <a:off x="499866" y="3777367"/>
          <a:ext cx="11187176" cy="2538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FE22C105-6AC6-40AA-93C0-090CC74D36BB}"/>
              </a:ext>
            </a:extLst>
          </p:cNvPr>
          <p:cNvGraphicFramePr/>
          <p:nvPr>
            <p:extLst/>
          </p:nvPr>
        </p:nvGraphicFramePr>
        <p:xfrm>
          <a:off x="678682" y="835572"/>
          <a:ext cx="11008360" cy="28440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84013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E15012-C0D0-491E-83CF-5EF477E42FF3}"/>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954FCF2-CCAE-4D1C-A214-E31B40EDEC2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28</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graphicFrame>
        <p:nvGraphicFramePr>
          <p:cNvPr id="4" name="Diagram 3">
            <a:extLst>
              <a:ext uri="{FF2B5EF4-FFF2-40B4-BE49-F238E27FC236}">
                <a16:creationId xmlns:a16="http://schemas.microsoft.com/office/drawing/2014/main" id="{14CD0686-7256-4358-AC77-9E4C2D9718FF}"/>
              </a:ext>
            </a:extLst>
          </p:cNvPr>
          <p:cNvGraphicFramePr/>
          <p:nvPr>
            <p:extLst/>
          </p:nvPr>
        </p:nvGraphicFramePr>
        <p:xfrm>
          <a:off x="95250" y="1181100"/>
          <a:ext cx="11944350" cy="544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A7CC4C96-6184-477C-BAA7-8D00D8069C40}"/>
              </a:ext>
            </a:extLst>
          </p:cNvPr>
          <p:cNvSpPr>
            <a:spLocks noGrp="1"/>
          </p:cNvSpPr>
          <p:nvPr>
            <p:ph type="title"/>
          </p:nvPr>
        </p:nvSpPr>
        <p:spPr>
          <a:xfrm>
            <a:off x="2564384" y="289575"/>
            <a:ext cx="8128000" cy="695325"/>
          </a:xfrm>
        </p:spPr>
        <p:txBody>
          <a:bodyPr>
            <a:normAutofit/>
          </a:bodyPr>
          <a:lstStyle/>
          <a:p>
            <a:r>
              <a:rPr lang="lv-LV" dirty="0"/>
              <a:t>PIEDĀVĀTIE PAPILDU PASĀKUMI (3)</a:t>
            </a:r>
          </a:p>
        </p:txBody>
      </p:sp>
    </p:spTree>
    <p:extLst>
      <p:ext uri="{BB962C8B-B14F-4D97-AF65-F5344CB8AC3E}">
        <p14:creationId xmlns:p14="http://schemas.microsoft.com/office/powerpoint/2010/main" val="2780568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a:extLst>
              <a:ext uri="{FF2B5EF4-FFF2-40B4-BE49-F238E27FC236}">
                <a16:creationId xmlns:a16="http://schemas.microsoft.com/office/drawing/2014/main" id="{5AF696DB-F272-4BBD-95B5-D564FFC53785}"/>
              </a:ext>
            </a:extLst>
          </p:cNvPr>
          <p:cNvSpPr>
            <a:spLocks noGrp="1"/>
          </p:cNvSpPr>
          <p:nvPr>
            <p:ph type="body" sz="quarter" idx="10"/>
          </p:nvPr>
        </p:nvSpPr>
        <p:spPr>
          <a:xfrm>
            <a:off x="2585720" y="3479800"/>
            <a:ext cx="7772400" cy="1422400"/>
          </a:xfrm>
        </p:spPr>
        <p:txBody>
          <a:bodyPr>
            <a:normAutofit fontScale="62500" lnSpcReduction="20000"/>
          </a:bodyPr>
          <a:lstStyle/>
          <a:p>
            <a:pPr>
              <a:spcBef>
                <a:spcPct val="0"/>
              </a:spcBef>
              <a:spcAft>
                <a:spcPts val="600"/>
              </a:spcAft>
            </a:pPr>
            <a:r>
              <a:rPr lang="lv-LV" altLang="lv-LV" sz="4400">
                <a:solidFill>
                  <a:srgbClr val="228B9D"/>
                </a:solidFill>
                <a:ea typeface="ＭＳ Ｐゴシック" panose="020B0600070205080204" pitchFamily="34" charset="-128"/>
              </a:rPr>
              <a:t>Paldies!</a:t>
            </a:r>
          </a:p>
          <a:p>
            <a:pPr>
              <a:spcBef>
                <a:spcPct val="0"/>
              </a:spcBef>
              <a:spcAft>
                <a:spcPts val="600"/>
              </a:spcAft>
            </a:pPr>
            <a:r>
              <a:rPr lang="lv-LV" sz="6000">
                <a:solidFill>
                  <a:srgbClr val="005374"/>
                </a:solidFill>
              </a:rPr>
              <a:t>NEKP@em.gov.lv</a:t>
            </a:r>
            <a:br>
              <a:rPr lang="lv-LV" sz="4400">
                <a:solidFill>
                  <a:srgbClr val="005374"/>
                </a:solidFill>
              </a:rPr>
            </a:br>
            <a:r>
              <a:rPr lang="lv-LV" sz="4400">
                <a:solidFill>
                  <a:srgbClr val="005374"/>
                </a:solidFill>
              </a:rPr>
              <a:t>pasts@em.gov.lv</a:t>
            </a:r>
            <a:endParaRPr lang="lv-LV" altLang="lv-LV" sz="4400">
              <a:solidFill>
                <a:srgbClr val="228B9D"/>
              </a:solidFill>
              <a:ea typeface="ＭＳ Ｐゴシック" panose="020B0600070205080204" pitchFamily="34" charset="-128"/>
            </a:endParaRPr>
          </a:p>
          <a:p>
            <a:pPr>
              <a:spcBef>
                <a:spcPct val="0"/>
              </a:spcBef>
              <a:spcAft>
                <a:spcPts val="600"/>
              </a:spcAft>
            </a:pPr>
            <a:endParaRPr lang="lv-LV" altLang="lv-LV" sz="4000">
              <a:ea typeface="ＭＳ Ｐゴシック" panose="020B0600070205080204" pitchFamily="34" charset="-128"/>
            </a:endParaRPr>
          </a:p>
        </p:txBody>
      </p:sp>
      <p:sp>
        <p:nvSpPr>
          <p:cNvPr id="19459" name="Text Placeholder 2">
            <a:extLst>
              <a:ext uri="{FF2B5EF4-FFF2-40B4-BE49-F238E27FC236}">
                <a16:creationId xmlns:a16="http://schemas.microsoft.com/office/drawing/2014/main" id="{E2CB8C77-172A-4BA4-B9A3-41259C091EFB}"/>
              </a:ext>
            </a:extLst>
          </p:cNvPr>
          <p:cNvSpPr>
            <a:spLocks noGrp="1"/>
          </p:cNvSpPr>
          <p:nvPr>
            <p:ph type="body" sz="quarter" idx="11"/>
          </p:nvPr>
        </p:nvSpPr>
        <p:spPr>
          <a:xfrm>
            <a:off x="2585720" y="4902200"/>
            <a:ext cx="7772400" cy="1643063"/>
          </a:xfrm>
        </p:spPr>
        <p:txBody>
          <a:bodyPr>
            <a:normAutofit fontScale="85000" lnSpcReduction="20000"/>
          </a:bodyPr>
          <a:lstStyle/>
          <a:p>
            <a:pPr>
              <a:lnSpc>
                <a:spcPct val="110000"/>
              </a:lnSpc>
              <a:spcBef>
                <a:spcPct val="0"/>
              </a:spcBef>
              <a:buClr>
                <a:srgbClr val="DAEDA9"/>
              </a:buClr>
              <a:tabLst>
                <a:tab pos="984250" algn="l"/>
              </a:tabLst>
              <a:defRPr/>
            </a:pPr>
            <a:r>
              <a:rPr lang="lv-LV" altLang="lv-LV" b="1">
                <a:cs typeface="Arial" pitchFamily="34" charset="0"/>
              </a:rPr>
              <a:t>Ekonomikas ministrija</a:t>
            </a:r>
          </a:p>
          <a:p>
            <a:pPr>
              <a:lnSpc>
                <a:spcPct val="110000"/>
              </a:lnSpc>
              <a:spcBef>
                <a:spcPct val="0"/>
              </a:spcBef>
              <a:buClr>
                <a:srgbClr val="DAEDA9"/>
              </a:buClr>
              <a:tabLst>
                <a:tab pos="984250" algn="l"/>
              </a:tabLst>
              <a:defRPr/>
            </a:pPr>
            <a:r>
              <a:rPr lang="lv-LV" altLang="lv-LV">
                <a:cs typeface="Arial" pitchFamily="34" charset="0"/>
              </a:rPr>
              <a:t>Adrese: Brīvības iela 55, Rīga, LV-1519</a:t>
            </a:r>
            <a:br>
              <a:rPr lang="lv-LV" altLang="lv-LV">
                <a:cs typeface="Arial" pitchFamily="34" charset="0"/>
              </a:rPr>
            </a:br>
            <a:r>
              <a:rPr lang="lv-LV" altLang="lv-LV">
                <a:cs typeface="Arial" pitchFamily="34" charset="0"/>
              </a:rPr>
              <a:t>Tālrunis: +371 6 7013 100</a:t>
            </a:r>
            <a:br>
              <a:rPr lang="lv-LV" altLang="lv-LV">
                <a:cs typeface="Arial" pitchFamily="34" charset="0"/>
              </a:rPr>
            </a:br>
            <a:r>
              <a:rPr lang="lv-LV" altLang="lv-LV">
                <a:cs typeface="Arial" pitchFamily="34" charset="0"/>
              </a:rPr>
              <a:t>Fakss: +371 6 7280 882</a:t>
            </a:r>
            <a:br>
              <a:rPr lang="lv-LV" altLang="lv-LV">
                <a:solidFill>
                  <a:srgbClr val="005374"/>
                </a:solidFill>
                <a:cs typeface="Arial" pitchFamily="34" charset="0"/>
              </a:rPr>
            </a:br>
            <a:r>
              <a:rPr lang="lv-LV" altLang="lv-LV">
                <a:cs typeface="Arial" pitchFamily="34" charset="0"/>
              </a:rPr>
              <a:t>E-pasts:</a:t>
            </a:r>
            <a:r>
              <a:rPr lang="lv-LV" altLang="lv-LV">
                <a:solidFill>
                  <a:srgbClr val="83D7EA"/>
                </a:solidFill>
                <a:cs typeface="Arial" pitchFamily="34" charset="0"/>
              </a:rPr>
              <a:t> </a:t>
            </a:r>
            <a:r>
              <a:rPr lang="lv-LV" altLang="lv-LV" err="1">
                <a:solidFill>
                  <a:srgbClr val="83D7EA"/>
                </a:solidFill>
                <a:cs typeface="Arial" pitchFamily="34" charset="0"/>
                <a:hlinkClick r:id="rId2"/>
              </a:rPr>
              <a:t>pasts@em.gov.lv</a:t>
            </a:r>
            <a:endParaRPr lang="lv-LV" altLang="lv-LV">
              <a:solidFill>
                <a:srgbClr val="83D7EA"/>
              </a:solidFill>
              <a:cs typeface="Arial" pitchFamily="34" charset="0"/>
            </a:endParaRPr>
          </a:p>
          <a:p>
            <a:pPr>
              <a:lnSpc>
                <a:spcPct val="110000"/>
              </a:lnSpc>
              <a:spcBef>
                <a:spcPct val="0"/>
              </a:spcBef>
              <a:buClr>
                <a:srgbClr val="DAEDA9"/>
              </a:buClr>
              <a:tabLst>
                <a:tab pos="984250" algn="l"/>
              </a:tabLst>
              <a:defRPr/>
            </a:pPr>
            <a:r>
              <a:rPr lang="lv-LV" altLang="lv-LV" err="1">
                <a:cs typeface="Arial" pitchFamily="34" charset="0"/>
              </a:rPr>
              <a:t>Mājaslapa</a:t>
            </a:r>
            <a:r>
              <a:rPr lang="lv-LV" altLang="lv-LV">
                <a:cs typeface="Arial" pitchFamily="34" charset="0"/>
              </a:rPr>
              <a:t>:</a:t>
            </a:r>
            <a:r>
              <a:rPr lang="lv-LV" altLang="lv-LV">
                <a:solidFill>
                  <a:srgbClr val="005374"/>
                </a:solidFill>
                <a:cs typeface="Arial" pitchFamily="34" charset="0"/>
              </a:rPr>
              <a:t> </a:t>
            </a:r>
            <a:r>
              <a:rPr lang="lv-LV" altLang="lv-LV" err="1">
                <a:solidFill>
                  <a:srgbClr val="005374"/>
                </a:solidFill>
                <a:cs typeface="Arial" pitchFamily="34" charset="0"/>
                <a:hlinkClick r:id="rId3"/>
              </a:rPr>
              <a:t>www.em.gov.lv</a:t>
            </a:r>
            <a:endParaRPr lang="lv-LV" altLang="lv-LV">
              <a:solidFill>
                <a:srgbClr val="005374"/>
              </a:solidFill>
              <a:cs typeface="Arial" pitchFamily="34" charset="0"/>
            </a:endParaRPr>
          </a:p>
          <a:p>
            <a:pPr>
              <a:lnSpc>
                <a:spcPct val="110000"/>
              </a:lnSpc>
              <a:spcBef>
                <a:spcPct val="0"/>
              </a:spcBef>
              <a:buClr>
                <a:srgbClr val="DAEDA9"/>
              </a:buClr>
              <a:tabLst>
                <a:tab pos="984250" algn="l"/>
              </a:tabLst>
              <a:defRPr/>
            </a:pPr>
            <a:r>
              <a:rPr lang="lv-LV" altLang="lv-LV" err="1">
                <a:cs typeface="Arial" pitchFamily="34" charset="0"/>
              </a:rPr>
              <a:t>Twitter</a:t>
            </a:r>
            <a:r>
              <a:rPr lang="lv-LV" altLang="lv-LV">
                <a:cs typeface="Arial" pitchFamily="34" charset="0"/>
              </a:rPr>
              <a:t>: @</a:t>
            </a:r>
            <a:r>
              <a:rPr lang="lv-LV" altLang="lv-LV" err="1">
                <a:cs typeface="Arial" pitchFamily="34" charset="0"/>
              </a:rPr>
              <a:t>EM_gov_lv</a:t>
            </a:r>
            <a:r>
              <a:rPr lang="lv-LV" altLang="lv-LV">
                <a:cs typeface="Arial" pitchFamily="34" charset="0"/>
              </a:rPr>
              <a:t>, @</a:t>
            </a:r>
            <a:r>
              <a:rPr lang="lv-LV" altLang="lv-LV" err="1">
                <a:cs typeface="Arial" pitchFamily="34" charset="0"/>
              </a:rPr>
              <a:t>siltinam</a:t>
            </a:r>
            <a:endParaRPr lang="lv-LV" altLang="lv-LV">
              <a:cs typeface="Arial" pitchFamily="34" charset="0"/>
            </a:endParaRPr>
          </a:p>
          <a:p>
            <a:pPr>
              <a:lnSpc>
                <a:spcPct val="110000"/>
              </a:lnSpc>
              <a:spcBef>
                <a:spcPct val="0"/>
              </a:spcBef>
              <a:buClr>
                <a:srgbClr val="DAEDA9"/>
              </a:buClr>
              <a:tabLst>
                <a:tab pos="984250" algn="l"/>
              </a:tabLst>
              <a:defRPr/>
            </a:pPr>
            <a:r>
              <a:rPr lang="lv-LV" altLang="lv-LV" err="1">
                <a:cs typeface="Arial" pitchFamily="34" charset="0"/>
              </a:rPr>
              <a:t>Youtube</a:t>
            </a:r>
            <a:r>
              <a:rPr lang="lv-LV" altLang="lv-LV">
                <a:cs typeface="Arial" pitchFamily="34" charset="0"/>
              </a:rPr>
              <a:t>: </a:t>
            </a:r>
            <a:r>
              <a:rPr lang="lv-LV" altLang="lv-LV" u="sng">
                <a:solidFill>
                  <a:srgbClr val="005374"/>
                </a:solidFill>
                <a:cs typeface="Arial" pitchFamily="34" charset="0"/>
                <a:hlinkClick r:id="rId4"/>
              </a:rPr>
              <a:t>http://www.youtube.com/ekonomikasministrija</a:t>
            </a:r>
            <a:endParaRPr lang="lv-LV" altLang="lv-LV" u="sng">
              <a:solidFill>
                <a:srgbClr val="005374"/>
              </a:solidFill>
              <a:cs typeface="Arial" pitchFamily="34" charset="0"/>
            </a:endParaRPr>
          </a:p>
          <a:p>
            <a:pPr>
              <a:lnSpc>
                <a:spcPct val="110000"/>
              </a:lnSpc>
              <a:spcBef>
                <a:spcPct val="0"/>
              </a:spcBef>
              <a:buClr>
                <a:srgbClr val="DAEDA9"/>
              </a:buClr>
              <a:tabLst>
                <a:tab pos="984250" algn="l"/>
              </a:tabLst>
              <a:defRPr/>
            </a:pPr>
            <a:r>
              <a:rPr lang="lv-LV" altLang="lv-LV" err="1">
                <a:cs typeface="Arial" pitchFamily="34" charset="0"/>
              </a:rPr>
              <a:t>Facebook</a:t>
            </a:r>
            <a:r>
              <a:rPr lang="lv-LV" altLang="lv-LV">
                <a:cs typeface="Arial" pitchFamily="34" charset="0"/>
              </a:rPr>
              <a:t>:</a:t>
            </a:r>
            <a:r>
              <a:rPr lang="en-AU"/>
              <a:t> </a:t>
            </a:r>
            <a:r>
              <a:rPr lang="en-AU">
                <a:hlinkClick r:id="rId5"/>
              </a:rPr>
              <a:t>http:/</a:t>
            </a:r>
            <a:r>
              <a:rPr lang="lv-LV">
                <a:hlinkClick r:id="rId5"/>
              </a:rPr>
              <a:t>/</a:t>
            </a:r>
            <a:r>
              <a:rPr lang="en-AU" u="sng">
                <a:hlinkClick r:id="rId5"/>
              </a:rPr>
              <a:t>www.facebook.com/atbalstsuznemejiem</a:t>
            </a:r>
            <a:r>
              <a:rPr lang="lv-LV" u="sng"/>
              <a:t> </a:t>
            </a:r>
            <a:endParaRPr lang="lv-LV"/>
          </a:p>
          <a:p>
            <a:pPr>
              <a:lnSpc>
                <a:spcPct val="90000"/>
              </a:lnSpc>
              <a:spcBef>
                <a:spcPct val="0"/>
              </a:spcBef>
              <a:buClr>
                <a:srgbClr val="DAEDA9"/>
              </a:buClr>
              <a:tabLst>
                <a:tab pos="984250" algn="l"/>
              </a:tabLst>
              <a:defRPr/>
            </a:pPr>
            <a:endParaRPr lang="lv-LV" altLang="lv-LV">
              <a:solidFill>
                <a:srgbClr val="005374"/>
              </a:solidFill>
              <a:cs typeface="Arial" pitchFamily="34" charset="0"/>
            </a:endParaRPr>
          </a:p>
          <a:p>
            <a:pPr>
              <a:buFont typeface="Arial" charset="0"/>
              <a:buNone/>
              <a:defRPr/>
            </a:pPr>
            <a:endParaRPr lang="lv-LV" altLang="lv-LV"/>
          </a:p>
        </p:txBody>
      </p:sp>
    </p:spTree>
    <p:extLst>
      <p:ext uri="{BB962C8B-B14F-4D97-AF65-F5344CB8AC3E}">
        <p14:creationId xmlns:p14="http://schemas.microsoft.com/office/powerpoint/2010/main" val="52407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D4F8-074F-454B-BF81-5682D8752D7F}"/>
              </a:ext>
            </a:extLst>
          </p:cNvPr>
          <p:cNvSpPr>
            <a:spLocks noGrp="1"/>
          </p:cNvSpPr>
          <p:nvPr>
            <p:ph type="title"/>
          </p:nvPr>
        </p:nvSpPr>
        <p:spPr>
          <a:xfrm>
            <a:off x="3783445" y="321103"/>
            <a:ext cx="8128000" cy="1036642"/>
          </a:xfrm>
        </p:spPr>
        <p:txBody>
          <a:bodyPr>
            <a:normAutofit/>
          </a:bodyPr>
          <a:lstStyle/>
          <a:p>
            <a:r>
              <a:rPr lang="lv-LV" sz="2800"/>
              <a:t>Enerģētikas savienība</a:t>
            </a:r>
          </a:p>
        </p:txBody>
      </p:sp>
      <p:sp>
        <p:nvSpPr>
          <p:cNvPr id="6" name="Slide Number Placeholder 5">
            <a:extLst>
              <a:ext uri="{FF2B5EF4-FFF2-40B4-BE49-F238E27FC236}">
                <a16:creationId xmlns:a16="http://schemas.microsoft.com/office/drawing/2014/main" id="{4547187F-0336-48D1-9DE2-C4E98E2C46B6}"/>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954FCF2-CCAE-4D1C-A214-E31B40EDEC2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3</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DAD2D4F0-E317-45AA-979E-EDE2736146E5}"/>
              </a:ext>
            </a:extLst>
          </p:cNvPr>
          <p:cNvGraphicFramePr>
            <a:graphicFrameLocks/>
          </p:cNvGraphicFramePr>
          <p:nvPr>
            <p:extLst/>
          </p:nvPr>
        </p:nvGraphicFramePr>
        <p:xfrm>
          <a:off x="280555" y="1107977"/>
          <a:ext cx="10240161" cy="4642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Down 4">
            <a:extLst>
              <a:ext uri="{FF2B5EF4-FFF2-40B4-BE49-F238E27FC236}">
                <a16:creationId xmlns:a16="http://schemas.microsoft.com/office/drawing/2014/main" id="{F5139E41-1B87-411B-9550-493A68BC7ED0}"/>
              </a:ext>
            </a:extLst>
          </p:cNvPr>
          <p:cNvSpPr/>
          <p:nvPr/>
        </p:nvSpPr>
        <p:spPr>
          <a:xfrm rot="16200000">
            <a:off x="7013174" y="3830006"/>
            <a:ext cx="835752" cy="1020057"/>
          </a:xfrm>
          <a:prstGeom prst="downArrow">
            <a:avLst>
              <a:gd name="adj1" fmla="val 50000"/>
              <a:gd name="adj2" fmla="val 38364"/>
            </a:avLst>
          </a:prstGeom>
          <a:solidFill>
            <a:schemeClr val="accent4">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38213" rtl="0" eaLnBrk="1" fontAlgn="base" latinLnBrk="0" hangingPunct="1">
              <a:lnSpc>
                <a:spcPct val="100000"/>
              </a:lnSpc>
              <a:spcBef>
                <a:spcPct val="0"/>
              </a:spcBef>
              <a:spcAft>
                <a:spcPct val="0"/>
              </a:spcAft>
              <a:buClrTx/>
              <a:buSzTx/>
              <a:buFontTx/>
              <a:buNone/>
              <a:tabLst/>
              <a:defRPr/>
            </a:pPr>
            <a:endParaRPr kumimoji="0" lang="lv-LV" sz="1700" b="0" i="0" u="none" strike="noStrike" kern="1200" cap="none" spc="0" normalizeH="0" baseline="0" noProof="0">
              <a:ln>
                <a:noFill/>
              </a:ln>
              <a:solidFill>
                <a:prstClr val="white"/>
              </a:solidFill>
              <a:effectLst/>
              <a:uLnTx/>
              <a:uFillTx/>
              <a:latin typeface="Times New Roman"/>
              <a:ea typeface="+mn-ea"/>
              <a:cs typeface="+mn-cs"/>
            </a:endParaRPr>
          </a:p>
        </p:txBody>
      </p:sp>
      <p:sp>
        <p:nvSpPr>
          <p:cNvPr id="4" name="Rectangle: Rounded Corners 3">
            <a:extLst>
              <a:ext uri="{FF2B5EF4-FFF2-40B4-BE49-F238E27FC236}">
                <a16:creationId xmlns:a16="http://schemas.microsoft.com/office/drawing/2014/main" id="{B28A1361-0D2D-4C99-918B-0F9B8FCEE8BF}"/>
              </a:ext>
            </a:extLst>
          </p:cNvPr>
          <p:cNvSpPr/>
          <p:nvPr/>
        </p:nvSpPr>
        <p:spPr>
          <a:xfrm>
            <a:off x="8004339" y="3312106"/>
            <a:ext cx="3301836" cy="2055855"/>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8213" rtl="0" eaLnBrk="1" fontAlgn="base" latinLnBrk="0" hangingPunct="1">
              <a:lnSpc>
                <a:spcPct val="100000"/>
              </a:lnSpc>
              <a:spcBef>
                <a:spcPct val="0"/>
              </a:spcBef>
              <a:spcAft>
                <a:spcPct val="0"/>
              </a:spcAft>
              <a:buClrTx/>
              <a:buSzTx/>
              <a:buFontTx/>
              <a:buNone/>
              <a:tabLst/>
              <a:defRPr/>
            </a:pPr>
            <a:r>
              <a:rPr kumimoji="0" lang="lv-LV" sz="24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Droša, ilgtspējīga un konkurētspējīga enerģija par pieejamu cenu</a:t>
            </a:r>
          </a:p>
        </p:txBody>
      </p:sp>
    </p:spTree>
    <p:extLst>
      <p:ext uri="{BB962C8B-B14F-4D97-AF65-F5344CB8AC3E}">
        <p14:creationId xmlns:p14="http://schemas.microsoft.com/office/powerpoint/2010/main" val="254942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D4F8-074F-454B-BF81-5682D8752D7F}"/>
              </a:ext>
            </a:extLst>
          </p:cNvPr>
          <p:cNvSpPr>
            <a:spLocks noGrp="1"/>
          </p:cNvSpPr>
          <p:nvPr>
            <p:ph type="title"/>
          </p:nvPr>
        </p:nvSpPr>
        <p:spPr>
          <a:xfrm>
            <a:off x="4236450" y="250606"/>
            <a:ext cx="8128000" cy="1036642"/>
          </a:xfrm>
        </p:spPr>
        <p:txBody>
          <a:bodyPr>
            <a:normAutofit/>
          </a:bodyPr>
          <a:lstStyle/>
          <a:p>
            <a:r>
              <a:rPr lang="lv-LV" sz="2800"/>
              <a:t>NEKP dimensijas</a:t>
            </a:r>
          </a:p>
        </p:txBody>
      </p:sp>
      <p:sp>
        <p:nvSpPr>
          <p:cNvPr id="6" name="Slide Number Placeholder 5">
            <a:extLst>
              <a:ext uri="{FF2B5EF4-FFF2-40B4-BE49-F238E27FC236}">
                <a16:creationId xmlns:a16="http://schemas.microsoft.com/office/drawing/2014/main" id="{4547187F-0336-48D1-9DE2-C4E98E2C46B6}"/>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954FCF2-CCAE-4D1C-A214-E31B40EDEC2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4</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DAD2D4F0-E317-45AA-979E-EDE2736146E5}"/>
              </a:ext>
            </a:extLst>
          </p:cNvPr>
          <p:cNvGraphicFramePr>
            <a:graphicFrameLocks/>
          </p:cNvGraphicFramePr>
          <p:nvPr>
            <p:extLst/>
          </p:nvPr>
        </p:nvGraphicFramePr>
        <p:xfrm>
          <a:off x="280555" y="1064712"/>
          <a:ext cx="11565081" cy="5024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69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8D8C35-8401-4EAD-8038-697FA74437A7}"/>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954FCF2-CCAE-4D1C-A214-E31B40EDEC2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5</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graphicFrame>
        <p:nvGraphicFramePr>
          <p:cNvPr id="7" name="Diagram 6">
            <a:extLst>
              <a:ext uri="{FF2B5EF4-FFF2-40B4-BE49-F238E27FC236}">
                <a16:creationId xmlns:a16="http://schemas.microsoft.com/office/drawing/2014/main" id="{2BEC431C-B815-4736-8D4D-0D6A6BC8A2E1}"/>
              </a:ext>
            </a:extLst>
          </p:cNvPr>
          <p:cNvGraphicFramePr/>
          <p:nvPr>
            <p:extLst/>
          </p:nvPr>
        </p:nvGraphicFramePr>
        <p:xfrm>
          <a:off x="1262345" y="1234012"/>
          <a:ext cx="10116855" cy="5412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Users">
            <a:extLst>
              <a:ext uri="{FF2B5EF4-FFF2-40B4-BE49-F238E27FC236}">
                <a16:creationId xmlns:a16="http://schemas.microsoft.com/office/drawing/2014/main" id="{DEE718B0-FCF6-4E03-9E68-5B01D61FF6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19658" y="687465"/>
            <a:ext cx="914400" cy="914400"/>
          </a:xfrm>
          <a:prstGeom prst="rect">
            <a:avLst/>
          </a:prstGeom>
        </p:spPr>
      </p:pic>
      <p:pic>
        <p:nvPicPr>
          <p:cNvPr id="5" name="Graphic 4" descr="Handshake">
            <a:extLst>
              <a:ext uri="{FF2B5EF4-FFF2-40B4-BE49-F238E27FC236}">
                <a16:creationId xmlns:a16="http://schemas.microsoft.com/office/drawing/2014/main" id="{275EC5DF-BCBD-4523-8B06-90BF33E52ED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62345" y="2331167"/>
            <a:ext cx="914400" cy="914400"/>
          </a:xfrm>
          <a:prstGeom prst="rect">
            <a:avLst/>
          </a:prstGeom>
        </p:spPr>
      </p:pic>
      <p:pic>
        <p:nvPicPr>
          <p:cNvPr id="9" name="Graphic 8" descr="Upward trend">
            <a:extLst>
              <a:ext uri="{FF2B5EF4-FFF2-40B4-BE49-F238E27FC236}">
                <a16:creationId xmlns:a16="http://schemas.microsoft.com/office/drawing/2014/main" id="{731BC732-9D83-4B45-89EC-B68DC79DA37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63572" y="85037"/>
            <a:ext cx="914400" cy="914400"/>
          </a:xfrm>
          <a:prstGeom prst="rect">
            <a:avLst/>
          </a:prstGeom>
        </p:spPr>
      </p:pic>
      <p:pic>
        <p:nvPicPr>
          <p:cNvPr id="13" name="Graphic 12" descr="Calculator">
            <a:extLst>
              <a:ext uri="{FF2B5EF4-FFF2-40B4-BE49-F238E27FC236}">
                <a16:creationId xmlns:a16="http://schemas.microsoft.com/office/drawing/2014/main" id="{11D49959-A0C2-4BAA-8761-4006426281D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60678" y="687465"/>
            <a:ext cx="914400" cy="914400"/>
          </a:xfrm>
          <a:prstGeom prst="rect">
            <a:avLst/>
          </a:prstGeom>
        </p:spPr>
      </p:pic>
      <p:pic>
        <p:nvPicPr>
          <p:cNvPr id="17" name="Graphic 16" descr="Bullseye">
            <a:extLst>
              <a:ext uri="{FF2B5EF4-FFF2-40B4-BE49-F238E27FC236}">
                <a16:creationId xmlns:a16="http://schemas.microsoft.com/office/drawing/2014/main" id="{DD2C4AD8-86B1-4180-A008-E55314FAC0D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43222" y="4949389"/>
            <a:ext cx="914400" cy="914400"/>
          </a:xfrm>
          <a:prstGeom prst="rect">
            <a:avLst/>
          </a:prstGeom>
        </p:spPr>
      </p:pic>
      <p:pic>
        <p:nvPicPr>
          <p:cNvPr id="19" name="Graphic 18" descr="Magnifying glass">
            <a:extLst>
              <a:ext uri="{FF2B5EF4-FFF2-40B4-BE49-F238E27FC236}">
                <a16:creationId xmlns:a16="http://schemas.microsoft.com/office/drawing/2014/main" id="{2A74507A-17A9-4DC4-A019-8F02B05B7A2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103261" y="4835713"/>
            <a:ext cx="914400" cy="914400"/>
          </a:xfrm>
          <a:prstGeom prst="rect">
            <a:avLst/>
          </a:prstGeom>
        </p:spPr>
      </p:pic>
      <p:pic>
        <p:nvPicPr>
          <p:cNvPr id="21" name="Graphic 20" descr="Coins">
            <a:extLst>
              <a:ext uri="{FF2B5EF4-FFF2-40B4-BE49-F238E27FC236}">
                <a16:creationId xmlns:a16="http://schemas.microsoft.com/office/drawing/2014/main" id="{6A4146B0-7EBE-4C5B-B48A-8326093A8C4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464800" y="2214600"/>
            <a:ext cx="914400" cy="914400"/>
          </a:xfrm>
          <a:prstGeom prst="rect">
            <a:avLst/>
          </a:prstGeom>
        </p:spPr>
      </p:pic>
    </p:spTree>
    <p:extLst>
      <p:ext uri="{BB962C8B-B14F-4D97-AF65-F5344CB8AC3E}">
        <p14:creationId xmlns:p14="http://schemas.microsoft.com/office/powerpoint/2010/main" val="53329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E8E86-84DD-4EAC-8D09-4B1C2D02C749}"/>
              </a:ext>
            </a:extLst>
          </p:cNvPr>
          <p:cNvSpPr>
            <a:spLocks noGrp="1"/>
          </p:cNvSpPr>
          <p:nvPr>
            <p:ph type="title"/>
          </p:nvPr>
        </p:nvSpPr>
        <p:spPr/>
        <p:txBody>
          <a:bodyPr/>
          <a:lstStyle/>
          <a:p>
            <a:r>
              <a:rPr lang="lv-LV"/>
              <a:t>LATVIJAS NACIONĀLAIS ENERĢĒTIKAS UN KLIMATA PLĀNS 2021.-2030.GADAM</a:t>
            </a:r>
          </a:p>
        </p:txBody>
      </p:sp>
      <p:sp>
        <p:nvSpPr>
          <p:cNvPr id="6" name="Slide Number Placeholder 5">
            <a:extLst>
              <a:ext uri="{FF2B5EF4-FFF2-40B4-BE49-F238E27FC236}">
                <a16:creationId xmlns:a16="http://schemas.microsoft.com/office/drawing/2014/main" id="{D4C87654-D601-4A34-A556-A6E71A5303D2}"/>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6909277E-86EC-4267-94A3-012B33DEA580}"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6</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50131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223C93A-28DF-4775-9B82-00C3C2E0B3C6}"/>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954FCF2-CCAE-4D1C-A214-E31B40EDEC2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7</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graphicFrame>
        <p:nvGraphicFramePr>
          <p:cNvPr id="7" name="Diagram 6">
            <a:extLst>
              <a:ext uri="{FF2B5EF4-FFF2-40B4-BE49-F238E27FC236}">
                <a16:creationId xmlns:a16="http://schemas.microsoft.com/office/drawing/2014/main" id="{B6D4F2A1-7DE7-4C03-A199-738ABDF90792}"/>
              </a:ext>
            </a:extLst>
          </p:cNvPr>
          <p:cNvGraphicFramePr/>
          <p:nvPr>
            <p:extLst/>
          </p:nvPr>
        </p:nvGraphicFramePr>
        <p:xfrm>
          <a:off x="164931" y="1513063"/>
          <a:ext cx="11783229" cy="5344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Rectangle: Rounded Corners 46">
            <a:extLst>
              <a:ext uri="{FF2B5EF4-FFF2-40B4-BE49-F238E27FC236}">
                <a16:creationId xmlns:a16="http://schemas.microsoft.com/office/drawing/2014/main" id="{5CD079E2-89BC-4E54-9768-9B7B60B4FB7D}"/>
              </a:ext>
            </a:extLst>
          </p:cNvPr>
          <p:cNvSpPr/>
          <p:nvPr/>
        </p:nvSpPr>
        <p:spPr>
          <a:xfrm>
            <a:off x="564935" y="4353682"/>
            <a:ext cx="1968715" cy="991255"/>
          </a:xfrm>
          <a:prstGeom prst="roundRect">
            <a:avLst/>
          </a:prstGeom>
          <a:gradFill flip="none" rotWithShape="1">
            <a:gsLst>
              <a:gs pos="0">
                <a:srgbClr val="31859C">
                  <a:tint val="66000"/>
                  <a:satMod val="160000"/>
                </a:srgbClr>
              </a:gs>
              <a:gs pos="50000">
                <a:srgbClr val="31859C">
                  <a:tint val="44500"/>
                  <a:satMod val="160000"/>
                </a:srgbClr>
              </a:gs>
              <a:gs pos="100000">
                <a:srgbClr val="31859C">
                  <a:tint val="23500"/>
                  <a:satMod val="160000"/>
                </a:srgbClr>
              </a:gs>
            </a:gsLst>
            <a:lin ang="27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8213" rtl="0" eaLnBrk="1" fontAlgn="base" latinLnBrk="0" hangingPunct="1">
              <a:lnSpc>
                <a:spcPct val="100000"/>
              </a:lnSpc>
              <a:spcBef>
                <a:spcPct val="0"/>
              </a:spcBef>
              <a:spcAft>
                <a:spcPct val="0"/>
              </a:spcAft>
              <a:buClrTx/>
              <a:buSzTx/>
              <a:buFontTx/>
              <a:buNone/>
              <a:tabLst/>
              <a:defRPr/>
            </a:pPr>
            <a:r>
              <a:rPr kumimoji="0" lang="lv-LV" sz="1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AER Rīcības plāns (2010)</a:t>
            </a:r>
          </a:p>
        </p:txBody>
      </p:sp>
      <p:sp>
        <p:nvSpPr>
          <p:cNvPr id="11" name="Title 1">
            <a:extLst>
              <a:ext uri="{FF2B5EF4-FFF2-40B4-BE49-F238E27FC236}">
                <a16:creationId xmlns:a16="http://schemas.microsoft.com/office/drawing/2014/main" id="{DA3131B8-8946-4080-9521-A157BA55D808}"/>
              </a:ext>
            </a:extLst>
          </p:cNvPr>
          <p:cNvSpPr>
            <a:spLocks noGrp="1"/>
          </p:cNvSpPr>
          <p:nvPr>
            <p:ph type="title"/>
          </p:nvPr>
        </p:nvSpPr>
        <p:spPr>
          <a:xfrm>
            <a:off x="3454400" y="381000"/>
            <a:ext cx="8128000" cy="1036642"/>
          </a:xfrm>
        </p:spPr>
        <p:txBody>
          <a:bodyPr/>
          <a:lstStyle/>
          <a:p>
            <a:r>
              <a:rPr lang="lv-LV"/>
              <a:t>Latvijas politikas plānošanas sistēma enerģētikā līdz 2030.gadam</a:t>
            </a:r>
          </a:p>
        </p:txBody>
      </p:sp>
    </p:spTree>
    <p:extLst>
      <p:ext uri="{BB962C8B-B14F-4D97-AF65-F5344CB8AC3E}">
        <p14:creationId xmlns:p14="http://schemas.microsoft.com/office/powerpoint/2010/main" val="1073342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BCB3-3DE5-42E8-A13A-A20EBD6AD4E0}"/>
              </a:ext>
            </a:extLst>
          </p:cNvPr>
          <p:cNvSpPr>
            <a:spLocks noGrp="1"/>
          </p:cNvSpPr>
          <p:nvPr>
            <p:ph type="title"/>
          </p:nvPr>
        </p:nvSpPr>
        <p:spPr/>
        <p:txBody>
          <a:bodyPr/>
          <a:lstStyle/>
          <a:p>
            <a:r>
              <a:rPr lang="lv-LV"/>
              <a:t>NEKP izstrādes grafiks</a:t>
            </a:r>
          </a:p>
        </p:txBody>
      </p:sp>
      <p:graphicFrame>
        <p:nvGraphicFramePr>
          <p:cNvPr id="7" name="Content Placeholder 6">
            <a:extLst>
              <a:ext uri="{FF2B5EF4-FFF2-40B4-BE49-F238E27FC236}">
                <a16:creationId xmlns:a16="http://schemas.microsoft.com/office/drawing/2014/main" id="{D1AE4361-4AB1-4EEE-BAD5-D3F589CDB750}"/>
              </a:ext>
            </a:extLst>
          </p:cNvPr>
          <p:cNvGraphicFramePr>
            <a:graphicFrameLocks noGrp="1"/>
          </p:cNvGraphicFramePr>
          <p:nvPr>
            <p:ph idx="1"/>
            <p:extLst/>
          </p:nvPr>
        </p:nvGraphicFramePr>
        <p:xfrm>
          <a:off x="995680" y="1417642"/>
          <a:ext cx="10586720" cy="5059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8C3DC719-E8E2-407D-A95E-81A0AA456427}"/>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146DA7B8-C053-474A-AC4D-DAC0D06687AD}"/>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2A699913-687A-4283-ACDF-F16CF5590FB9}"/>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954FCF2-CCAE-4D1C-A214-E31B40EDEC2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8</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789980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a:extLst>
              <a:ext uri="{FF2B5EF4-FFF2-40B4-BE49-F238E27FC236}">
                <a16:creationId xmlns:a16="http://schemas.microsoft.com/office/drawing/2014/main" id="{0F351F22-4429-43E4-A50B-11BA9C3DFF0D}"/>
              </a:ext>
            </a:extLst>
          </p:cNvPr>
          <p:cNvSpPr/>
          <p:nvPr/>
        </p:nvSpPr>
        <p:spPr>
          <a:xfrm rot="5400000">
            <a:off x="9214597" y="3707692"/>
            <a:ext cx="1615833" cy="1622804"/>
          </a:xfrm>
          <a:prstGeom prst="arc">
            <a:avLst>
              <a:gd name="adj1" fmla="val 16200000"/>
              <a:gd name="adj2" fmla="val 5349139"/>
            </a:avLst>
          </a:prstGeom>
          <a:ln w="57150">
            <a:solidFill>
              <a:schemeClr val="accent5">
                <a:lumMod val="60000"/>
                <a:lumOff val="40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marL="0" marR="0" lvl="0" indent="0" algn="ctr" defTabSz="938213" rtl="0" eaLnBrk="1" fontAlgn="base" latinLnBrk="0" hangingPunct="1">
              <a:lnSpc>
                <a:spcPct val="100000"/>
              </a:lnSpc>
              <a:spcBef>
                <a:spcPct val="0"/>
              </a:spcBef>
              <a:spcAft>
                <a:spcPct val="0"/>
              </a:spcAft>
              <a:buClrTx/>
              <a:buSzTx/>
              <a:buFontTx/>
              <a:buNone/>
              <a:tabLst/>
              <a:defRPr/>
            </a:pPr>
            <a:endParaRPr kumimoji="0" lang="lv-LV" sz="1700" b="0" i="0" u="none" strike="noStrike" kern="1200" cap="none" spc="0" normalizeH="0" baseline="0" noProof="0">
              <a:ln>
                <a:noFill/>
              </a:ln>
              <a:solidFill>
                <a:prstClr val="black"/>
              </a:solidFill>
              <a:effectLst/>
              <a:uLnTx/>
              <a:uFillTx/>
              <a:latin typeface="Times New Roman"/>
              <a:ea typeface="+mn-ea"/>
              <a:cs typeface="+mn-cs"/>
            </a:endParaRPr>
          </a:p>
        </p:txBody>
      </p:sp>
      <p:graphicFrame>
        <p:nvGraphicFramePr>
          <p:cNvPr id="7" name="Diagram 6">
            <a:extLst>
              <a:ext uri="{FF2B5EF4-FFF2-40B4-BE49-F238E27FC236}">
                <a16:creationId xmlns:a16="http://schemas.microsoft.com/office/drawing/2014/main" id="{4B3B2F7B-C6D1-444E-B6A6-E9212278A399}"/>
              </a:ext>
            </a:extLst>
          </p:cNvPr>
          <p:cNvGraphicFramePr/>
          <p:nvPr>
            <p:extLst/>
          </p:nvPr>
        </p:nvGraphicFramePr>
        <p:xfrm>
          <a:off x="206789" y="421265"/>
          <a:ext cx="11932052" cy="6311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56CB5D5F-F2FF-4ECD-8C0D-7168B03C3C39}"/>
              </a:ext>
            </a:extLst>
          </p:cNvPr>
          <p:cNvSpPr>
            <a:spLocks noGrp="1"/>
          </p:cNvSpPr>
          <p:nvPr>
            <p:ph type="title"/>
          </p:nvPr>
        </p:nvSpPr>
        <p:spPr>
          <a:xfrm>
            <a:off x="3454400" y="389203"/>
            <a:ext cx="8128000" cy="1036642"/>
          </a:xfrm>
        </p:spPr>
        <p:txBody>
          <a:bodyPr>
            <a:normAutofit/>
          </a:bodyPr>
          <a:lstStyle/>
          <a:p>
            <a:r>
              <a:rPr lang="lv-LV" sz="2800"/>
              <a:t>NEKP 2030 izstrāde</a:t>
            </a:r>
          </a:p>
        </p:txBody>
      </p:sp>
      <p:sp>
        <p:nvSpPr>
          <p:cNvPr id="6" name="Slide Number Placeholder 5">
            <a:extLst>
              <a:ext uri="{FF2B5EF4-FFF2-40B4-BE49-F238E27FC236}">
                <a16:creationId xmlns:a16="http://schemas.microsoft.com/office/drawing/2014/main" id="{26C24510-1423-46CD-A452-6D3CD554D7E1}"/>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954FCF2-CCAE-4D1C-A214-E31B40EDEC2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9</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15" name="Isosceles Triangle 14">
            <a:extLst>
              <a:ext uri="{FF2B5EF4-FFF2-40B4-BE49-F238E27FC236}">
                <a16:creationId xmlns:a16="http://schemas.microsoft.com/office/drawing/2014/main" id="{1E61C3D5-0724-4703-971D-CD9A1CF49C35}"/>
              </a:ext>
            </a:extLst>
          </p:cNvPr>
          <p:cNvSpPr/>
          <p:nvPr/>
        </p:nvSpPr>
        <p:spPr>
          <a:xfrm>
            <a:off x="9154922" y="4412456"/>
            <a:ext cx="112378" cy="106637"/>
          </a:xfrm>
          <a:prstGeom prst="triangle">
            <a:avLst/>
          </a:prstGeom>
          <a:solidFill>
            <a:schemeClr val="accent5">
              <a:lumMod val="60000"/>
              <a:lumOff val="40000"/>
            </a:schemeClr>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38213" rtl="0" eaLnBrk="1" fontAlgn="base" latinLnBrk="0" hangingPunct="1">
              <a:lnSpc>
                <a:spcPct val="100000"/>
              </a:lnSpc>
              <a:spcBef>
                <a:spcPct val="0"/>
              </a:spcBef>
              <a:spcAft>
                <a:spcPct val="0"/>
              </a:spcAft>
              <a:buClrTx/>
              <a:buSzTx/>
              <a:buFontTx/>
              <a:buNone/>
              <a:tabLst/>
              <a:defRPr/>
            </a:pPr>
            <a:endParaRPr kumimoji="0" lang="lv-LV" sz="17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7" name="Callout: Up Arrow 16">
            <a:extLst>
              <a:ext uri="{FF2B5EF4-FFF2-40B4-BE49-F238E27FC236}">
                <a16:creationId xmlns:a16="http://schemas.microsoft.com/office/drawing/2014/main" id="{9869CAD7-3E66-41C8-8D24-B99CEFEDD419}"/>
              </a:ext>
            </a:extLst>
          </p:cNvPr>
          <p:cNvSpPr/>
          <p:nvPr/>
        </p:nvSpPr>
        <p:spPr>
          <a:xfrm>
            <a:off x="8865853" y="5327011"/>
            <a:ext cx="2362200" cy="1036641"/>
          </a:xfrm>
          <a:prstGeom prst="upArrowCallout">
            <a:avLst>
              <a:gd name="adj1" fmla="val 15812"/>
              <a:gd name="adj2" fmla="val 19487"/>
              <a:gd name="adj3" fmla="val 19487"/>
              <a:gd name="adj4" fmla="val 67733"/>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38213" rtl="0" eaLnBrk="1" fontAlgn="base" latinLnBrk="0" hangingPunct="1">
              <a:lnSpc>
                <a:spcPct val="100000"/>
              </a:lnSpc>
              <a:spcBef>
                <a:spcPct val="0"/>
              </a:spcBef>
              <a:spcAft>
                <a:spcPct val="0"/>
              </a:spcAft>
              <a:buClrTx/>
              <a:buSzTx/>
              <a:buFontTx/>
              <a:buNone/>
              <a:tabLst/>
              <a:defRPr/>
            </a:pPr>
            <a:r>
              <a:rPr kumimoji="0" lang="lv-LV" sz="17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katrus piecus gadus</a:t>
            </a:r>
          </a:p>
        </p:txBody>
      </p:sp>
    </p:spTree>
    <p:extLst>
      <p:ext uri="{BB962C8B-B14F-4D97-AF65-F5344CB8AC3E}">
        <p14:creationId xmlns:p14="http://schemas.microsoft.com/office/powerpoint/2010/main" val="391819593"/>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0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2345</Words>
  <Application>Microsoft Office PowerPoint</Application>
  <PresentationFormat>Widescreen</PresentationFormat>
  <Paragraphs>466</Paragraphs>
  <Slides>29</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ＭＳ Ｐゴシック</vt:lpstr>
      <vt:lpstr>Arial</vt:lpstr>
      <vt:lpstr>Calibri</vt:lpstr>
      <vt:lpstr>Times New Roman</vt:lpstr>
      <vt:lpstr>Verdana</vt:lpstr>
      <vt:lpstr>Wingdings</vt:lpstr>
      <vt:lpstr>89_Prezentacija_templateLV</vt:lpstr>
      <vt:lpstr>90_Prezentacija_templateLV</vt:lpstr>
      <vt:lpstr>Nacionālais enerģētikas un klimata plāns 2021. - 2030.gadam</vt:lpstr>
      <vt:lpstr>Enerģētikas savienība</vt:lpstr>
      <vt:lpstr>Enerģētikas savienība</vt:lpstr>
      <vt:lpstr>NEKP dimensijas</vt:lpstr>
      <vt:lpstr>PowerPoint Presentation</vt:lpstr>
      <vt:lpstr>LATVIJAS NACIONĀLAIS ENERĢĒTIKAS UN KLIMATA PLĀNS 2021.-2030.GADAM</vt:lpstr>
      <vt:lpstr>Latvijas politikas plānošanas sistēma enerģētikā līdz 2030.gadam</vt:lpstr>
      <vt:lpstr>NEKP izstrādes grafiks</vt:lpstr>
      <vt:lpstr>NEKP 2030 izstrāde</vt:lpstr>
      <vt:lpstr>Reģionālās konsultācijas un reģionālā sadarbība</vt:lpstr>
      <vt:lpstr>NEKP mērķis</vt:lpstr>
      <vt:lpstr>NEKP 2030 dimensiju mērķi</vt:lpstr>
      <vt:lpstr>NEKP 2030 dimensiju mērķi</vt:lpstr>
      <vt:lpstr>2030 mērķu izpildes principi</vt:lpstr>
      <vt:lpstr>Kādi ārējie faktori noteiks virzību uz mērķu sasniegšanu?</vt:lpstr>
      <vt:lpstr>AKTUĀLĀ SITUĀCIJA</vt:lpstr>
      <vt:lpstr>Aktuālā situācija Plāna dimensijās [1] SEG emisijas 2005.-2017.g. (kt)</vt:lpstr>
      <vt:lpstr>Aktuālā situācija Plāna dimensijās [2] Enerģijas patēriņš 2005.-2017.g. (TJ)</vt:lpstr>
      <vt:lpstr>Aktuālā situācija Plāna dimensijās [2] Energoresursu patēriņš 2005.-2017.g. (%)</vt:lpstr>
      <vt:lpstr>PROGNOZES</vt:lpstr>
      <vt:lpstr>MAKROEKONOMISKĀ PROGNOZE</vt:lpstr>
      <vt:lpstr>KOPĒJAIS PRIMĀRO ENERGORESURSU PATĒRIŅŠ  (bez papildu pasākumiem) </vt:lpstr>
      <vt:lpstr>ENERĢIJAS GALAPATĒRIŅŠ  (bez papildu pasākumiem) </vt:lpstr>
      <vt:lpstr>ATJAUNOJAMĀ ENERĢIJA</vt:lpstr>
      <vt:lpstr>PIEDĀVĀTIE PAPILDU PASĀKUMI</vt:lpstr>
      <vt:lpstr>PowerPoint Presentation</vt:lpstr>
      <vt:lpstr>PIEDĀVĀTIE PAPILDU PASĀKUMI (2)</vt:lpstr>
      <vt:lpstr>PIEDĀVĀTIE PAPILDU PASĀKUMI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Nacionālais enerģētikas un klimata plāns 2021. - 2030.gadam</dc:title>
  <dc:creator>Helēna Rimša</dc:creator>
  <cp:lastModifiedBy>Helēna Rimša</cp:lastModifiedBy>
  <cp:revision>13</cp:revision>
  <cp:lastPrinted>2019-01-15T12:28:31Z</cp:lastPrinted>
  <dcterms:created xsi:type="dcterms:W3CDTF">2018-11-27T06:28:35Z</dcterms:created>
  <dcterms:modified xsi:type="dcterms:W3CDTF">2019-01-15T12:31:13Z</dcterms:modified>
</cp:coreProperties>
</file>