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3" r:id="rId2"/>
  </p:sldMasterIdLst>
  <p:notesMasterIdLst>
    <p:notesMasterId r:id="rId33"/>
  </p:notesMasterIdLst>
  <p:handoutMasterIdLst>
    <p:handoutMasterId r:id="rId34"/>
  </p:handoutMasterIdLst>
  <p:sldIdLst>
    <p:sldId id="257" r:id="rId3"/>
    <p:sldId id="1081" r:id="rId4"/>
    <p:sldId id="1080" r:id="rId5"/>
    <p:sldId id="1115" r:id="rId6"/>
    <p:sldId id="1082" r:id="rId7"/>
    <p:sldId id="1126" r:id="rId8"/>
    <p:sldId id="1107" r:id="rId9"/>
    <p:sldId id="1119" r:id="rId10"/>
    <p:sldId id="1098" r:id="rId11"/>
    <p:sldId id="1109" r:id="rId12"/>
    <p:sldId id="1125" r:id="rId13"/>
    <p:sldId id="1111" r:id="rId14"/>
    <p:sldId id="1110" r:id="rId15"/>
    <p:sldId id="1121" r:id="rId16"/>
    <p:sldId id="1112" r:id="rId17"/>
    <p:sldId id="1113" r:id="rId18"/>
    <p:sldId id="1117" r:id="rId19"/>
    <p:sldId id="1124" r:id="rId20"/>
    <p:sldId id="1116" r:id="rId21"/>
    <p:sldId id="1099" r:id="rId22"/>
    <p:sldId id="1089" r:id="rId23"/>
    <p:sldId id="1084" r:id="rId24"/>
    <p:sldId id="1122" r:id="rId25"/>
    <p:sldId id="1102" r:id="rId26"/>
    <p:sldId id="1103" r:id="rId27"/>
    <p:sldId id="1104" r:id="rId28"/>
    <p:sldId id="1088" r:id="rId29"/>
    <p:sldId id="1074" r:id="rId30"/>
    <p:sldId id="1123" r:id="rId31"/>
    <p:sldId id="264" r:id="rId32"/>
  </p:sldIdLst>
  <p:sldSz cx="9144000" cy="6858000" type="screen4x3"/>
  <p:notesSz cx="7023100" cy="93091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ga Driksna" initials="DD" lastIdx="8" clrIdx="0">
    <p:extLst>
      <p:ext uri="{19B8F6BF-5375-455C-9EA6-DF929625EA0E}">
        <p15:presenceInfo xmlns:p15="http://schemas.microsoft.com/office/powerpoint/2012/main" userId="S::daigadriksna@sam.gov.lv::710bdb3f-f8fa-4ad6-9b60-839b289a40df" providerId="AD"/>
      </p:ext>
    </p:extLst>
  </p:cmAuthor>
  <p:cmAuthor id="2" name="Valdis" initials="SM" lastIdx="4" clrIdx="1">
    <p:extLst>
      <p:ext uri="{19B8F6BF-5375-455C-9EA6-DF929625EA0E}">
        <p15:presenceInfo xmlns:p15="http://schemas.microsoft.com/office/powerpoint/2012/main" userId="Valdis" providerId="None"/>
      </p:ext>
    </p:extLst>
  </p:cmAuthor>
  <p:cmAuthor id="3" name="Baiba Vīlipa" initials="BV" lastIdx="2" clrIdx="2">
    <p:extLst>
      <p:ext uri="{19B8F6BF-5375-455C-9EA6-DF929625EA0E}">
        <p15:presenceInfo xmlns:p15="http://schemas.microsoft.com/office/powerpoint/2012/main" userId="S::bvilipa@sam.gov.lv::98640e8d-f23f-4daf-b541-be5293438139" providerId="AD"/>
      </p:ext>
    </p:extLst>
  </p:cmAuthor>
  <p:cmAuthor id="4" name="Mārtiņš Adamsons" initials="MA" lastIdx="11" clrIdx="3">
    <p:extLst>
      <p:ext uri="{19B8F6BF-5375-455C-9EA6-DF929625EA0E}">
        <p15:presenceInfo xmlns:p15="http://schemas.microsoft.com/office/powerpoint/2012/main" userId="S::martins.adamsons@sam.gov.lv::9ba3b7dd-53dd-4373-a7af-f9b840cb8e2a" providerId="AD"/>
      </p:ext>
    </p:extLst>
  </p:cmAuthor>
  <p:cmAuthor id="5" name="Daiga Driksna" initials="DD [2]" lastIdx="4" clrIdx="4">
    <p:extLst>
      <p:ext uri="{19B8F6BF-5375-455C-9EA6-DF929625EA0E}">
        <p15:presenceInfo xmlns:p15="http://schemas.microsoft.com/office/powerpoint/2012/main" userId="S::daiga.driksna@sam.gov.lv::710bdb3f-f8fa-4ad6-9b60-839b289a40df" providerId="AD"/>
      </p:ext>
    </p:extLst>
  </p:cmAuthor>
  <p:cmAuthor id="6" name="Ligita Austrupe" initials="LA" lastIdx="2" clrIdx="5">
    <p:extLst>
      <p:ext uri="{19B8F6BF-5375-455C-9EA6-DF929625EA0E}">
        <p15:presenceInfo xmlns:p15="http://schemas.microsoft.com/office/powerpoint/2012/main" userId="S::ligita.austrupe@sam.gov.lv::97e09561-e5af-40b2-805c-b6582c3e6c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434F"/>
    <a:srgbClr val="D0E9F0"/>
    <a:srgbClr val="84C6D8"/>
    <a:srgbClr val="4BACC6"/>
    <a:srgbClr val="31859C"/>
    <a:srgbClr val="537ABA"/>
    <a:srgbClr val="5F5BAE"/>
    <a:srgbClr val="8064A2"/>
    <a:srgbClr val="0E70AF"/>
    <a:srgbClr val="FE9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84136" autoAdjust="0"/>
  </p:normalViewPr>
  <p:slideViewPr>
    <p:cSldViewPr snapToGrid="0">
      <p:cViewPr varScale="1">
        <p:scale>
          <a:sx n="92" d="100"/>
          <a:sy n="92" d="100"/>
        </p:scale>
        <p:origin x="2112" y="90"/>
      </p:cViewPr>
      <p:guideLst>
        <p:guide orient="horz" pos="2160"/>
        <p:guide pos="2880"/>
      </p:guideLst>
    </p:cSldViewPr>
  </p:slideViewPr>
  <p:outlineViewPr>
    <p:cViewPr>
      <p:scale>
        <a:sx n="33" d="100"/>
        <a:sy n="33" d="100"/>
      </p:scale>
      <p:origin x="0" y="-6612"/>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lv-LV" b="1" dirty="0">
                <a:latin typeface="Gotham Medium"/>
              </a:rPr>
              <a:t>Auto – dominējošais pārvietošanās veids</a:t>
            </a:r>
            <a:endParaRPr lang="en-GB" b="1" dirty="0">
              <a:latin typeface="Gotham Medium"/>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Sheet1!$B$1</c:f>
              <c:strCache>
                <c:ptCount val="1"/>
                <c:pt idx="0">
                  <c:v>Auto - tikai autovadītājs</c:v>
                </c:pt>
              </c:strCache>
            </c:strRef>
          </c:tx>
          <c:spPr>
            <a:solidFill>
              <a:schemeClr val="accent1"/>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General</c:formatCode>
                <c:ptCount val="1"/>
                <c:pt idx="0">
                  <c:v>54.8</c:v>
                </c:pt>
              </c:numCache>
            </c:numRef>
          </c:val>
          <c:extLst>
            <c:ext xmlns:c16="http://schemas.microsoft.com/office/drawing/2014/chart" uri="{C3380CC4-5D6E-409C-BE32-E72D297353CC}">
              <c16:uniqueId val="{00000000-7AED-4726-B194-3AC22DE0BF87}"/>
            </c:ext>
          </c:extLst>
        </c:ser>
        <c:ser>
          <c:idx val="1"/>
          <c:order val="1"/>
          <c:tx>
            <c:strRef>
              <c:f>Sheet1!$C$1</c:f>
              <c:strCache>
                <c:ptCount val="1"/>
                <c:pt idx="0">
                  <c:v>Auto pasažieris</c:v>
                </c:pt>
              </c:strCache>
            </c:strRef>
          </c:tx>
          <c:spPr>
            <a:solidFill>
              <a:schemeClr val="accent2"/>
            </a:solidFill>
            <a:ln>
              <a:noFill/>
            </a:ln>
            <a:effectLst/>
            <a:sp3d/>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7AED-4726-B194-3AC22DE0BF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General</c:formatCode>
                <c:ptCount val="1"/>
                <c:pt idx="0">
                  <c:v>13</c:v>
                </c:pt>
              </c:numCache>
            </c:numRef>
          </c:val>
          <c:extLst>
            <c:ext xmlns:c16="http://schemas.microsoft.com/office/drawing/2014/chart" uri="{C3380CC4-5D6E-409C-BE32-E72D297353CC}">
              <c16:uniqueId val="{00000002-7AED-4726-B194-3AC22DE0BF87}"/>
            </c:ext>
          </c:extLst>
        </c:ser>
        <c:ser>
          <c:idx val="2"/>
          <c:order val="2"/>
          <c:tx>
            <c:strRef>
              <c:f>Sheet1!$D$1</c:f>
              <c:strCache>
                <c:ptCount val="1"/>
                <c:pt idx="0">
                  <c:v>Taksometrs</c:v>
                </c:pt>
              </c:strCache>
            </c:strRef>
          </c:tx>
          <c:spPr>
            <a:solidFill>
              <a:schemeClr val="accent3"/>
            </a:solidFill>
            <a:ln>
              <a:noFill/>
            </a:ln>
            <a:effectLst/>
            <a:sp3d/>
          </c:spPr>
          <c:invertIfNegative val="0"/>
          <c:cat>
            <c:strRef>
              <c:f>Sheet1!$A$2</c:f>
              <c:strCache>
                <c:ptCount val="1"/>
                <c:pt idx="0">
                  <c:v>Category 1</c:v>
                </c:pt>
              </c:strCache>
            </c:strRef>
          </c:cat>
          <c:val>
            <c:numRef>
              <c:f>Sheet1!$D$2</c:f>
              <c:numCache>
                <c:formatCode>General</c:formatCode>
                <c:ptCount val="1"/>
                <c:pt idx="0">
                  <c:v>0.5</c:v>
                </c:pt>
              </c:numCache>
            </c:numRef>
          </c:val>
          <c:extLst>
            <c:ext xmlns:c16="http://schemas.microsoft.com/office/drawing/2014/chart" uri="{C3380CC4-5D6E-409C-BE32-E72D297353CC}">
              <c16:uniqueId val="{00000003-7AED-4726-B194-3AC22DE0BF87}"/>
            </c:ext>
          </c:extLst>
        </c:ser>
        <c:ser>
          <c:idx val="3"/>
          <c:order val="3"/>
          <c:tx>
            <c:strRef>
              <c:f>Sheet1!$E$1</c:f>
              <c:strCache>
                <c:ptCount val="1"/>
                <c:pt idx="0">
                  <c:v>Motocikls/ Mopēds</c:v>
                </c:pt>
              </c:strCache>
            </c:strRef>
          </c:tx>
          <c:spPr>
            <a:solidFill>
              <a:schemeClr val="accent4"/>
            </a:solidFill>
            <a:ln>
              <a:noFill/>
            </a:ln>
            <a:effectLst/>
            <a:sp3d/>
          </c:spPr>
          <c:invertIfNegative val="0"/>
          <c:cat>
            <c:strRef>
              <c:f>Sheet1!$A$2</c:f>
              <c:strCache>
                <c:ptCount val="1"/>
                <c:pt idx="0">
                  <c:v>Category 1</c:v>
                </c:pt>
              </c:strCache>
            </c:strRef>
          </c:cat>
          <c:val>
            <c:numRef>
              <c:f>Sheet1!$E$2</c:f>
              <c:numCache>
                <c:formatCode>General</c:formatCode>
                <c:ptCount val="1"/>
                <c:pt idx="0">
                  <c:v>0.3</c:v>
                </c:pt>
              </c:numCache>
            </c:numRef>
          </c:val>
          <c:extLst>
            <c:ext xmlns:c16="http://schemas.microsoft.com/office/drawing/2014/chart" uri="{C3380CC4-5D6E-409C-BE32-E72D297353CC}">
              <c16:uniqueId val="{00000004-7AED-4726-B194-3AC22DE0BF87}"/>
            </c:ext>
          </c:extLst>
        </c:ser>
        <c:ser>
          <c:idx val="4"/>
          <c:order val="4"/>
          <c:tx>
            <c:strRef>
              <c:f>Sheet1!$F$1</c:f>
              <c:strCache>
                <c:ptCount val="1"/>
                <c:pt idx="0">
                  <c:v>Autobuss</c:v>
                </c:pt>
              </c:strCache>
            </c:strRef>
          </c:tx>
          <c:spPr>
            <a:solidFill>
              <a:schemeClr val="accent5"/>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Sheet1!$F$2</c:f>
              <c:numCache>
                <c:formatCode>General</c:formatCode>
                <c:ptCount val="1"/>
                <c:pt idx="0">
                  <c:v>13.1</c:v>
                </c:pt>
              </c:numCache>
            </c:numRef>
          </c:val>
          <c:extLst>
            <c:ext xmlns:c16="http://schemas.microsoft.com/office/drawing/2014/chart" uri="{C3380CC4-5D6E-409C-BE32-E72D297353CC}">
              <c16:uniqueId val="{00000005-7AED-4726-B194-3AC22DE0BF87}"/>
            </c:ext>
          </c:extLst>
        </c:ser>
        <c:ser>
          <c:idx val="5"/>
          <c:order val="5"/>
          <c:tx>
            <c:strRef>
              <c:f>Sheet1!$G$1</c:f>
              <c:strCache>
                <c:ptCount val="1"/>
                <c:pt idx="0">
                  <c:v>Tramvajs</c:v>
                </c:pt>
              </c:strCache>
            </c:strRef>
          </c:tx>
          <c:spPr>
            <a:solidFill>
              <a:schemeClr val="accent6"/>
            </a:solidFill>
            <a:ln>
              <a:noFill/>
            </a:ln>
            <a:effectLst/>
            <a:sp3d/>
          </c:spPr>
          <c:invertIfNegative val="0"/>
          <c:dLbls>
            <c:dLbl>
              <c:idx val="0"/>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7AED-4726-B194-3AC22DE0BF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Sheet1!$G$2</c:f>
              <c:numCache>
                <c:formatCode>General</c:formatCode>
                <c:ptCount val="1"/>
                <c:pt idx="0">
                  <c:v>4.9000000000000004</c:v>
                </c:pt>
              </c:numCache>
            </c:numRef>
          </c:val>
          <c:extLst>
            <c:ext xmlns:c16="http://schemas.microsoft.com/office/drawing/2014/chart" uri="{C3380CC4-5D6E-409C-BE32-E72D297353CC}">
              <c16:uniqueId val="{00000007-7AED-4726-B194-3AC22DE0BF87}"/>
            </c:ext>
          </c:extLst>
        </c:ser>
        <c:ser>
          <c:idx val="6"/>
          <c:order val="6"/>
          <c:tx>
            <c:strRef>
              <c:f>Sheet1!$H$1</c:f>
              <c:strCache>
                <c:ptCount val="1"/>
                <c:pt idx="0">
                  <c:v>Vilciens</c:v>
                </c:pt>
              </c:strCache>
            </c:strRef>
          </c:tx>
          <c:spPr>
            <a:solidFill>
              <a:schemeClr val="accent1">
                <a:lumMod val="60000"/>
              </a:schemeClr>
            </a:solidFill>
            <a:ln>
              <a:noFill/>
            </a:ln>
            <a:effectLst/>
            <a:sp3d/>
          </c:spPr>
          <c:invertIfNegative val="0"/>
          <c:dLbls>
            <c:dLbl>
              <c:idx val="0"/>
              <c:layout>
                <c:manualLayout>
                  <c:x val="2.7777777777777776E-2"/>
                  <c:y val="-4.2090489913417323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7AED-4726-B194-3AC22DE0BF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Sheet1!$H$2</c:f>
              <c:numCache>
                <c:formatCode>General</c:formatCode>
                <c:ptCount val="1"/>
                <c:pt idx="0">
                  <c:v>5.2</c:v>
                </c:pt>
              </c:numCache>
            </c:numRef>
          </c:val>
          <c:extLst>
            <c:ext xmlns:c16="http://schemas.microsoft.com/office/drawing/2014/chart" uri="{C3380CC4-5D6E-409C-BE32-E72D297353CC}">
              <c16:uniqueId val="{00000009-7AED-4726-B194-3AC22DE0BF87}"/>
            </c:ext>
          </c:extLst>
        </c:ser>
        <c:ser>
          <c:idx val="7"/>
          <c:order val="7"/>
          <c:tx>
            <c:strRef>
              <c:f>Sheet1!$I$1</c:f>
              <c:strCache>
                <c:ptCount val="1"/>
                <c:pt idx="0">
                  <c:v>Velosipēds</c:v>
                </c:pt>
              </c:strCache>
            </c:strRef>
          </c:tx>
          <c:spPr>
            <a:solidFill>
              <a:schemeClr val="accent2">
                <a:lumMod val="60000"/>
              </a:schemeClr>
            </a:solidFill>
            <a:ln>
              <a:noFill/>
            </a:ln>
            <a:effectLst/>
            <a:sp3d/>
          </c:spPr>
          <c:invertIfNegative val="0"/>
          <c:dLbls>
            <c:dLbl>
              <c:idx val="0"/>
              <c:layout>
                <c:manualLayout>
                  <c:x val="2.0061728395061727E-2"/>
                  <c:y val="-4.77025552352063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A-7AED-4726-B194-3AC22DE0BF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Sheet1!$I$2</c:f>
              <c:numCache>
                <c:formatCode>General</c:formatCode>
                <c:ptCount val="1"/>
                <c:pt idx="0">
                  <c:v>2.2000000000000002</c:v>
                </c:pt>
              </c:numCache>
            </c:numRef>
          </c:val>
          <c:extLst>
            <c:ext xmlns:c16="http://schemas.microsoft.com/office/drawing/2014/chart" uri="{C3380CC4-5D6E-409C-BE32-E72D297353CC}">
              <c16:uniqueId val="{0000000B-7AED-4726-B194-3AC22DE0BF87}"/>
            </c:ext>
          </c:extLst>
        </c:ser>
        <c:ser>
          <c:idx val="8"/>
          <c:order val="8"/>
          <c:tx>
            <c:strRef>
              <c:f>Sheet1!$J$1</c:f>
              <c:strCache>
                <c:ptCount val="1"/>
                <c:pt idx="0">
                  <c:v>Kājām</c:v>
                </c:pt>
              </c:strCache>
            </c:strRef>
          </c:tx>
          <c:spPr>
            <a:solidFill>
              <a:schemeClr val="accent3">
                <a:lumMod val="60000"/>
              </a:schemeClr>
            </a:solidFill>
            <a:ln>
              <a:noFill/>
            </a:ln>
            <a:effectLst/>
            <a:sp3d/>
          </c:spPr>
          <c:invertIfNegative val="0"/>
          <c:dLbls>
            <c:dLbl>
              <c:idx val="0"/>
              <c:layout>
                <c:manualLayout>
                  <c:x val="5.5555555555555552E-2"/>
                  <c:y val="-2.2448261287156008E-2"/>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C-7AED-4726-B194-3AC22DE0BF8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Sheet1!$J$2</c:f>
              <c:numCache>
                <c:formatCode>General</c:formatCode>
                <c:ptCount val="1"/>
                <c:pt idx="0">
                  <c:v>6.1</c:v>
                </c:pt>
              </c:numCache>
            </c:numRef>
          </c:val>
          <c:extLst>
            <c:ext xmlns:c16="http://schemas.microsoft.com/office/drawing/2014/chart" uri="{C3380CC4-5D6E-409C-BE32-E72D297353CC}">
              <c16:uniqueId val="{0000000D-7AED-4726-B194-3AC22DE0BF87}"/>
            </c:ext>
          </c:extLst>
        </c:ser>
        <c:dLbls>
          <c:showLegendKey val="0"/>
          <c:showVal val="0"/>
          <c:showCatName val="0"/>
          <c:showSerName val="0"/>
          <c:showPercent val="0"/>
          <c:showBubbleSize val="0"/>
        </c:dLbls>
        <c:gapWidth val="219"/>
        <c:shape val="box"/>
        <c:axId val="1116511184"/>
        <c:axId val="1116511600"/>
        <c:axId val="0"/>
      </c:bar3DChart>
      <c:catAx>
        <c:axId val="1116511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511600"/>
        <c:crosses val="autoZero"/>
        <c:auto val="1"/>
        <c:lblAlgn val="ctr"/>
        <c:lblOffset val="100"/>
        <c:noMultiLvlLbl val="0"/>
      </c:catAx>
      <c:valAx>
        <c:axId val="1116511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116511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Sheet1!$A$2</c:f>
              <c:strCache>
                <c:ptCount val="1"/>
                <c:pt idx="0">
                  <c:v>Auto - tikai autovadītājs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Beļģija</c:v>
                </c:pt>
                <c:pt idx="1">
                  <c:v>Dānija</c:v>
                </c:pt>
                <c:pt idx="2">
                  <c:v>Vācija</c:v>
                </c:pt>
                <c:pt idx="3">
                  <c:v>Grieķija</c:v>
                </c:pt>
                <c:pt idx="4">
                  <c:v>Horvātija</c:v>
                </c:pt>
                <c:pt idx="5">
                  <c:v>Latvija</c:v>
                </c:pt>
                <c:pt idx="6">
                  <c:v>Nīderlande</c:v>
                </c:pt>
                <c:pt idx="7">
                  <c:v>Austrija</c:v>
                </c:pt>
                <c:pt idx="8">
                  <c:v>Polija</c:v>
                </c:pt>
                <c:pt idx="9">
                  <c:v>Portugāle</c:v>
                </c:pt>
                <c:pt idx="10">
                  <c:v>Rumānija</c:v>
                </c:pt>
                <c:pt idx="11">
                  <c:v>Slovēnija</c:v>
                </c:pt>
              </c:strCache>
            </c:strRef>
          </c:cat>
          <c:val>
            <c:numRef>
              <c:f>Sheet1!$B$2:$M$2</c:f>
              <c:numCache>
                <c:formatCode>General</c:formatCode>
                <c:ptCount val="12"/>
                <c:pt idx="0">
                  <c:v>54.4</c:v>
                </c:pt>
                <c:pt idx="1">
                  <c:v>53.8</c:v>
                </c:pt>
                <c:pt idx="2">
                  <c:v>58</c:v>
                </c:pt>
                <c:pt idx="3">
                  <c:v>44.6</c:v>
                </c:pt>
                <c:pt idx="4">
                  <c:v>59.6</c:v>
                </c:pt>
                <c:pt idx="5">
                  <c:v>54.8</c:v>
                </c:pt>
                <c:pt idx="6">
                  <c:v>49.6</c:v>
                </c:pt>
                <c:pt idx="7">
                  <c:v>50.6</c:v>
                </c:pt>
                <c:pt idx="8">
                  <c:v>48.2</c:v>
                </c:pt>
                <c:pt idx="9">
                  <c:v>57.3</c:v>
                </c:pt>
                <c:pt idx="10">
                  <c:v>30.4</c:v>
                </c:pt>
                <c:pt idx="11">
                  <c:v>65.2</c:v>
                </c:pt>
              </c:numCache>
            </c:numRef>
          </c:val>
          <c:extLst>
            <c:ext xmlns:c16="http://schemas.microsoft.com/office/drawing/2014/chart" uri="{C3380CC4-5D6E-409C-BE32-E72D297353CC}">
              <c16:uniqueId val="{00000000-6DC3-471A-898C-B968ACB44D56}"/>
            </c:ext>
          </c:extLst>
        </c:ser>
        <c:ser>
          <c:idx val="1"/>
          <c:order val="1"/>
          <c:tx>
            <c:strRef>
              <c:f>Sheet1!$A$3</c:f>
              <c:strCache>
                <c:ptCount val="1"/>
                <c:pt idx="0">
                  <c:v>Auto pasažieris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Beļģija</c:v>
                </c:pt>
                <c:pt idx="1">
                  <c:v>Dānija</c:v>
                </c:pt>
                <c:pt idx="2">
                  <c:v>Vācija</c:v>
                </c:pt>
                <c:pt idx="3">
                  <c:v>Grieķija</c:v>
                </c:pt>
                <c:pt idx="4">
                  <c:v>Horvātija</c:v>
                </c:pt>
                <c:pt idx="5">
                  <c:v>Latvija</c:v>
                </c:pt>
                <c:pt idx="6">
                  <c:v>Nīderlande</c:v>
                </c:pt>
                <c:pt idx="7">
                  <c:v>Austrija</c:v>
                </c:pt>
                <c:pt idx="8">
                  <c:v>Polija</c:v>
                </c:pt>
                <c:pt idx="9">
                  <c:v>Portugāle</c:v>
                </c:pt>
                <c:pt idx="10">
                  <c:v>Rumānija</c:v>
                </c:pt>
                <c:pt idx="11">
                  <c:v>Slovēnija</c:v>
                </c:pt>
              </c:strCache>
            </c:strRef>
          </c:cat>
          <c:val>
            <c:numRef>
              <c:f>Sheet1!$B$3:$M$3</c:f>
              <c:numCache>
                <c:formatCode>General</c:formatCode>
                <c:ptCount val="12"/>
                <c:pt idx="0">
                  <c:v>16.3</c:v>
                </c:pt>
                <c:pt idx="1">
                  <c:v>11.3</c:v>
                </c:pt>
                <c:pt idx="2">
                  <c:v>11.8</c:v>
                </c:pt>
                <c:pt idx="3">
                  <c:v>15.4</c:v>
                </c:pt>
                <c:pt idx="4">
                  <c:v>13.3</c:v>
                </c:pt>
                <c:pt idx="5">
                  <c:v>13</c:v>
                </c:pt>
                <c:pt idx="6">
                  <c:v>12.6</c:v>
                </c:pt>
                <c:pt idx="7">
                  <c:v>13.5</c:v>
                </c:pt>
                <c:pt idx="8">
                  <c:v>10.6</c:v>
                </c:pt>
                <c:pt idx="9">
                  <c:v>12.9</c:v>
                </c:pt>
                <c:pt idx="10">
                  <c:v>26.4</c:v>
                </c:pt>
                <c:pt idx="11">
                  <c:v>15.4</c:v>
                </c:pt>
              </c:numCache>
            </c:numRef>
          </c:val>
          <c:extLst>
            <c:ext xmlns:c16="http://schemas.microsoft.com/office/drawing/2014/chart" uri="{C3380CC4-5D6E-409C-BE32-E72D297353CC}">
              <c16:uniqueId val="{00000001-6DC3-471A-898C-B968ACB44D56}"/>
            </c:ext>
          </c:extLst>
        </c:ser>
        <c:ser>
          <c:idx val="2"/>
          <c:order val="2"/>
          <c:tx>
            <c:strRef>
              <c:f>Sheet1!$A$4</c:f>
              <c:strCache>
                <c:ptCount val="1"/>
                <c:pt idx="0">
                  <c:v>Taksometrs (pasažieris)</c:v>
                </c:pt>
              </c:strCache>
            </c:strRef>
          </c:tx>
          <c:spPr>
            <a:solidFill>
              <a:schemeClr val="accent3"/>
            </a:solidFill>
            <a:ln>
              <a:noFill/>
            </a:ln>
            <a:effectLst/>
          </c:spPr>
          <c:invertIfNegative val="0"/>
          <c:cat>
            <c:strRef>
              <c:f>Sheet1!$B$1:$M$1</c:f>
              <c:strCache>
                <c:ptCount val="12"/>
                <c:pt idx="0">
                  <c:v>Beļģija</c:v>
                </c:pt>
                <c:pt idx="1">
                  <c:v>Dānija</c:v>
                </c:pt>
                <c:pt idx="2">
                  <c:v>Vācija</c:v>
                </c:pt>
                <c:pt idx="3">
                  <c:v>Grieķija</c:v>
                </c:pt>
                <c:pt idx="4">
                  <c:v>Horvātija</c:v>
                </c:pt>
                <c:pt idx="5">
                  <c:v>Latvija</c:v>
                </c:pt>
                <c:pt idx="6">
                  <c:v>Nīderlande</c:v>
                </c:pt>
                <c:pt idx="7">
                  <c:v>Austrija</c:v>
                </c:pt>
                <c:pt idx="8">
                  <c:v>Polija</c:v>
                </c:pt>
                <c:pt idx="9">
                  <c:v>Portugāle</c:v>
                </c:pt>
                <c:pt idx="10">
                  <c:v>Rumānija</c:v>
                </c:pt>
                <c:pt idx="11">
                  <c:v>Slovēnija</c:v>
                </c:pt>
              </c:strCache>
            </c:strRef>
          </c:cat>
          <c:val>
            <c:numRef>
              <c:f>Sheet1!$B$4:$M$4</c:f>
              <c:numCache>
                <c:formatCode>General</c:formatCode>
                <c:ptCount val="12"/>
                <c:pt idx="0">
                  <c:v>0.1</c:v>
                </c:pt>
                <c:pt idx="1">
                  <c:v>0.3</c:v>
                </c:pt>
                <c:pt idx="2">
                  <c:v>0.2</c:v>
                </c:pt>
                <c:pt idx="3">
                  <c:v>1.3</c:v>
                </c:pt>
                <c:pt idx="4">
                  <c:v>0.4</c:v>
                </c:pt>
                <c:pt idx="5">
                  <c:v>0.5</c:v>
                </c:pt>
                <c:pt idx="6">
                  <c:v>0</c:v>
                </c:pt>
                <c:pt idx="7">
                  <c:v>1.1000000000000001</c:v>
                </c:pt>
                <c:pt idx="8">
                  <c:v>0</c:v>
                </c:pt>
                <c:pt idx="9">
                  <c:v>0.4</c:v>
                </c:pt>
                <c:pt idx="10">
                  <c:v>2.5</c:v>
                </c:pt>
                <c:pt idx="11">
                  <c:v>0.2</c:v>
                </c:pt>
              </c:numCache>
            </c:numRef>
          </c:val>
          <c:extLst>
            <c:ext xmlns:c16="http://schemas.microsoft.com/office/drawing/2014/chart" uri="{C3380CC4-5D6E-409C-BE32-E72D297353CC}">
              <c16:uniqueId val="{00000002-6DC3-471A-898C-B968ACB44D56}"/>
            </c:ext>
          </c:extLst>
        </c:ser>
        <c:ser>
          <c:idx val="3"/>
          <c:order val="3"/>
          <c:tx>
            <c:strRef>
              <c:f>Sheet1!$A$5</c:f>
              <c:strCache>
                <c:ptCount val="1"/>
                <c:pt idx="0">
                  <c:v>Motocikls/ Mopēds</c:v>
                </c:pt>
              </c:strCache>
            </c:strRef>
          </c:tx>
          <c:spPr>
            <a:solidFill>
              <a:schemeClr val="accent4"/>
            </a:solidFill>
            <a:ln>
              <a:noFill/>
            </a:ln>
            <a:effectLst/>
          </c:spPr>
          <c:invertIfNegative val="0"/>
          <c:cat>
            <c:strRef>
              <c:f>Sheet1!$B$1:$M$1</c:f>
              <c:strCache>
                <c:ptCount val="12"/>
                <c:pt idx="0">
                  <c:v>Beļģija</c:v>
                </c:pt>
                <c:pt idx="1">
                  <c:v>Dānija</c:v>
                </c:pt>
                <c:pt idx="2">
                  <c:v>Vācija</c:v>
                </c:pt>
                <c:pt idx="3">
                  <c:v>Grieķija</c:v>
                </c:pt>
                <c:pt idx="4">
                  <c:v>Horvātija</c:v>
                </c:pt>
                <c:pt idx="5">
                  <c:v>Latvija</c:v>
                </c:pt>
                <c:pt idx="6">
                  <c:v>Nīderlande</c:v>
                </c:pt>
                <c:pt idx="7">
                  <c:v>Austrija</c:v>
                </c:pt>
                <c:pt idx="8">
                  <c:v>Polija</c:v>
                </c:pt>
                <c:pt idx="9">
                  <c:v>Portugāle</c:v>
                </c:pt>
                <c:pt idx="10">
                  <c:v>Rumānija</c:v>
                </c:pt>
                <c:pt idx="11">
                  <c:v>Slovēnija</c:v>
                </c:pt>
              </c:strCache>
            </c:strRef>
          </c:cat>
          <c:val>
            <c:numRef>
              <c:f>Sheet1!$B$5:$M$5</c:f>
              <c:numCache>
                <c:formatCode>General</c:formatCode>
                <c:ptCount val="12"/>
                <c:pt idx="0">
                  <c:v>0.8</c:v>
                </c:pt>
                <c:pt idx="1">
                  <c:v>0.9</c:v>
                </c:pt>
                <c:pt idx="2">
                  <c:v>0.6</c:v>
                </c:pt>
                <c:pt idx="3">
                  <c:v>7</c:v>
                </c:pt>
                <c:pt idx="4">
                  <c:v>0.1</c:v>
                </c:pt>
                <c:pt idx="5">
                  <c:v>0.3</c:v>
                </c:pt>
                <c:pt idx="6">
                  <c:v>2</c:v>
                </c:pt>
                <c:pt idx="7">
                  <c:v>1</c:v>
                </c:pt>
                <c:pt idx="8">
                  <c:v>0.6</c:v>
                </c:pt>
                <c:pt idx="9">
                  <c:v>1.3</c:v>
                </c:pt>
                <c:pt idx="10">
                  <c:v>0.1</c:v>
                </c:pt>
                <c:pt idx="11">
                  <c:v>0.2</c:v>
                </c:pt>
              </c:numCache>
            </c:numRef>
          </c:val>
          <c:extLst>
            <c:ext xmlns:c16="http://schemas.microsoft.com/office/drawing/2014/chart" uri="{C3380CC4-5D6E-409C-BE32-E72D297353CC}">
              <c16:uniqueId val="{00000003-6DC3-471A-898C-B968ACB44D56}"/>
            </c:ext>
          </c:extLst>
        </c:ser>
        <c:ser>
          <c:idx val="4"/>
          <c:order val="4"/>
          <c:tx>
            <c:strRef>
              <c:f>Sheet1!$A$6</c:f>
              <c:strCache>
                <c:ptCount val="1"/>
                <c:pt idx="0">
                  <c:v>Autobuss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Beļģija</c:v>
                </c:pt>
                <c:pt idx="1">
                  <c:v>Dānija</c:v>
                </c:pt>
                <c:pt idx="2">
                  <c:v>Vācija</c:v>
                </c:pt>
                <c:pt idx="3">
                  <c:v>Grieķija</c:v>
                </c:pt>
                <c:pt idx="4">
                  <c:v>Horvātija</c:v>
                </c:pt>
                <c:pt idx="5">
                  <c:v>Latvija</c:v>
                </c:pt>
                <c:pt idx="6">
                  <c:v>Nīderlande</c:v>
                </c:pt>
                <c:pt idx="7">
                  <c:v>Austrija</c:v>
                </c:pt>
                <c:pt idx="8">
                  <c:v>Polija</c:v>
                </c:pt>
                <c:pt idx="9">
                  <c:v>Portugāle</c:v>
                </c:pt>
                <c:pt idx="10">
                  <c:v>Rumānija</c:v>
                </c:pt>
                <c:pt idx="11">
                  <c:v>Slovēnija</c:v>
                </c:pt>
              </c:strCache>
            </c:strRef>
          </c:cat>
          <c:val>
            <c:numRef>
              <c:f>Sheet1!$B$6:$M$6</c:f>
              <c:numCache>
                <c:formatCode>General</c:formatCode>
                <c:ptCount val="12"/>
                <c:pt idx="0">
                  <c:v>4.3</c:v>
                </c:pt>
                <c:pt idx="1">
                  <c:v>4.0999999999999996</c:v>
                </c:pt>
                <c:pt idx="2">
                  <c:v>2.2999999999999998</c:v>
                </c:pt>
                <c:pt idx="3">
                  <c:v>11.5</c:v>
                </c:pt>
                <c:pt idx="4">
                  <c:v>9.9</c:v>
                </c:pt>
                <c:pt idx="5">
                  <c:v>13.1</c:v>
                </c:pt>
                <c:pt idx="6">
                  <c:v>3.7</c:v>
                </c:pt>
                <c:pt idx="7">
                  <c:v>4</c:v>
                </c:pt>
                <c:pt idx="8">
                  <c:v>25.9</c:v>
                </c:pt>
                <c:pt idx="9">
                  <c:v>10.8</c:v>
                </c:pt>
                <c:pt idx="10">
                  <c:v>27.6</c:v>
                </c:pt>
                <c:pt idx="11">
                  <c:v>6.8</c:v>
                </c:pt>
              </c:numCache>
            </c:numRef>
          </c:val>
          <c:extLst>
            <c:ext xmlns:c16="http://schemas.microsoft.com/office/drawing/2014/chart" uri="{C3380CC4-5D6E-409C-BE32-E72D297353CC}">
              <c16:uniqueId val="{00000004-6DC3-471A-898C-B968ACB44D56}"/>
            </c:ext>
          </c:extLst>
        </c:ser>
        <c:ser>
          <c:idx val="5"/>
          <c:order val="5"/>
          <c:tx>
            <c:strRef>
              <c:f>Sheet1!$A$7</c:f>
              <c:strCache>
                <c:ptCount val="1"/>
                <c:pt idx="0">
                  <c:v>Tramvajs/ Urban rail</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Beļģija</c:v>
                </c:pt>
                <c:pt idx="1">
                  <c:v>Dānija</c:v>
                </c:pt>
                <c:pt idx="2">
                  <c:v>Vācija</c:v>
                </c:pt>
                <c:pt idx="3">
                  <c:v>Grieķija</c:v>
                </c:pt>
                <c:pt idx="4">
                  <c:v>Horvātija</c:v>
                </c:pt>
                <c:pt idx="5">
                  <c:v>Latvija</c:v>
                </c:pt>
                <c:pt idx="6">
                  <c:v>Nīderlande</c:v>
                </c:pt>
                <c:pt idx="7">
                  <c:v>Austrija</c:v>
                </c:pt>
                <c:pt idx="8">
                  <c:v>Polija</c:v>
                </c:pt>
                <c:pt idx="9">
                  <c:v>Portugāle</c:v>
                </c:pt>
                <c:pt idx="10">
                  <c:v>Rumānija</c:v>
                </c:pt>
                <c:pt idx="11">
                  <c:v>Slovēnija</c:v>
                </c:pt>
              </c:strCache>
            </c:strRef>
          </c:cat>
          <c:val>
            <c:numRef>
              <c:f>Sheet1!$B$7:$M$7</c:f>
              <c:numCache>
                <c:formatCode>General</c:formatCode>
                <c:ptCount val="12"/>
                <c:pt idx="0">
                  <c:v>2.8</c:v>
                </c:pt>
                <c:pt idx="1">
                  <c:v>4.4000000000000004</c:v>
                </c:pt>
                <c:pt idx="2">
                  <c:v>5.4</c:v>
                </c:pt>
                <c:pt idx="3">
                  <c:v>12.8</c:v>
                </c:pt>
                <c:pt idx="4">
                  <c:v>5</c:v>
                </c:pt>
                <c:pt idx="5">
                  <c:v>4.9000000000000004</c:v>
                </c:pt>
                <c:pt idx="6">
                  <c:v>0</c:v>
                </c:pt>
                <c:pt idx="7">
                  <c:v>13</c:v>
                </c:pt>
                <c:pt idx="8">
                  <c:v>2.9</c:v>
                </c:pt>
                <c:pt idx="9">
                  <c:v>4</c:v>
                </c:pt>
                <c:pt idx="10">
                  <c:v>1.9</c:v>
                </c:pt>
                <c:pt idx="11">
                  <c:v>0</c:v>
                </c:pt>
              </c:numCache>
            </c:numRef>
          </c:val>
          <c:extLst>
            <c:ext xmlns:c16="http://schemas.microsoft.com/office/drawing/2014/chart" uri="{C3380CC4-5D6E-409C-BE32-E72D297353CC}">
              <c16:uniqueId val="{00000005-6DC3-471A-898C-B968ACB44D56}"/>
            </c:ext>
          </c:extLst>
        </c:ser>
        <c:ser>
          <c:idx val="6"/>
          <c:order val="6"/>
          <c:tx>
            <c:strRef>
              <c:f>Sheet1!$A$8</c:f>
              <c:strCache>
                <c:ptCount val="1"/>
                <c:pt idx="0">
                  <c:v>Vilciens</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Beļģija</c:v>
                </c:pt>
                <c:pt idx="1">
                  <c:v>Dānija</c:v>
                </c:pt>
                <c:pt idx="2">
                  <c:v>Vācija</c:v>
                </c:pt>
                <c:pt idx="3">
                  <c:v>Grieķija</c:v>
                </c:pt>
                <c:pt idx="4">
                  <c:v>Horvātija</c:v>
                </c:pt>
                <c:pt idx="5">
                  <c:v>Latvija</c:v>
                </c:pt>
                <c:pt idx="6">
                  <c:v>Nīderlande</c:v>
                </c:pt>
                <c:pt idx="7">
                  <c:v>Austrija</c:v>
                </c:pt>
                <c:pt idx="8">
                  <c:v>Polija</c:v>
                </c:pt>
                <c:pt idx="9">
                  <c:v>Portugāle</c:v>
                </c:pt>
                <c:pt idx="10">
                  <c:v>Rumānija</c:v>
                </c:pt>
                <c:pt idx="11">
                  <c:v>Slovēnija</c:v>
                </c:pt>
              </c:strCache>
            </c:strRef>
          </c:cat>
          <c:val>
            <c:numRef>
              <c:f>Sheet1!$B$8:$M$8</c:f>
              <c:numCache>
                <c:formatCode>General</c:formatCode>
                <c:ptCount val="12"/>
                <c:pt idx="0">
                  <c:v>8.6</c:v>
                </c:pt>
                <c:pt idx="1">
                  <c:v>5.5</c:v>
                </c:pt>
                <c:pt idx="2">
                  <c:v>8.6</c:v>
                </c:pt>
                <c:pt idx="3">
                  <c:v>0.1</c:v>
                </c:pt>
                <c:pt idx="4">
                  <c:v>2.8</c:v>
                </c:pt>
                <c:pt idx="5">
                  <c:v>5.2</c:v>
                </c:pt>
                <c:pt idx="6">
                  <c:v>7.5</c:v>
                </c:pt>
                <c:pt idx="7">
                  <c:v>9</c:v>
                </c:pt>
                <c:pt idx="8">
                  <c:v>2.9</c:v>
                </c:pt>
                <c:pt idx="9">
                  <c:v>5.0999999999999996</c:v>
                </c:pt>
                <c:pt idx="10">
                  <c:v>3.9</c:v>
                </c:pt>
                <c:pt idx="11">
                  <c:v>1.3</c:v>
                </c:pt>
              </c:numCache>
            </c:numRef>
          </c:val>
          <c:extLst>
            <c:ext xmlns:c16="http://schemas.microsoft.com/office/drawing/2014/chart" uri="{C3380CC4-5D6E-409C-BE32-E72D297353CC}">
              <c16:uniqueId val="{00000006-6DC3-471A-898C-B968ACB44D56}"/>
            </c:ext>
          </c:extLst>
        </c:ser>
        <c:ser>
          <c:idx val="7"/>
          <c:order val="7"/>
          <c:tx>
            <c:strRef>
              <c:f>Sheet1!$A$9</c:f>
              <c:strCache>
                <c:ptCount val="1"/>
                <c:pt idx="0">
                  <c:v>Velo</c:v>
                </c:pt>
              </c:strCache>
            </c:strRef>
          </c:tx>
          <c:spPr>
            <a:solidFill>
              <a:schemeClr val="accent2">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7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Beļģija</c:v>
                </c:pt>
                <c:pt idx="1">
                  <c:v>Dānija</c:v>
                </c:pt>
                <c:pt idx="2">
                  <c:v>Vācija</c:v>
                </c:pt>
                <c:pt idx="3">
                  <c:v>Grieķija</c:v>
                </c:pt>
                <c:pt idx="4">
                  <c:v>Horvātija</c:v>
                </c:pt>
                <c:pt idx="5">
                  <c:v>Latvija</c:v>
                </c:pt>
                <c:pt idx="6">
                  <c:v>Nīderlande</c:v>
                </c:pt>
                <c:pt idx="7">
                  <c:v>Austrija</c:v>
                </c:pt>
                <c:pt idx="8">
                  <c:v>Polija</c:v>
                </c:pt>
                <c:pt idx="9">
                  <c:v>Portugāle</c:v>
                </c:pt>
                <c:pt idx="10">
                  <c:v>Rumānija</c:v>
                </c:pt>
                <c:pt idx="11">
                  <c:v>Slovēnija</c:v>
                </c:pt>
              </c:strCache>
            </c:strRef>
          </c:cat>
          <c:val>
            <c:numRef>
              <c:f>Sheet1!$B$9:$M$9</c:f>
              <c:numCache>
                <c:formatCode>General</c:formatCode>
                <c:ptCount val="12"/>
                <c:pt idx="0">
                  <c:v>6.6</c:v>
                </c:pt>
                <c:pt idx="1">
                  <c:v>7.5</c:v>
                </c:pt>
                <c:pt idx="2">
                  <c:v>5.5</c:v>
                </c:pt>
                <c:pt idx="3">
                  <c:v>0.5</c:v>
                </c:pt>
                <c:pt idx="4">
                  <c:v>2.1</c:v>
                </c:pt>
                <c:pt idx="5">
                  <c:v>2.2000000000000002</c:v>
                </c:pt>
                <c:pt idx="6">
                  <c:v>16</c:v>
                </c:pt>
                <c:pt idx="7">
                  <c:v>3.4</c:v>
                </c:pt>
                <c:pt idx="8">
                  <c:v>4.7</c:v>
                </c:pt>
                <c:pt idx="9">
                  <c:v>0.5</c:v>
                </c:pt>
                <c:pt idx="10">
                  <c:v>0.3</c:v>
                </c:pt>
                <c:pt idx="11">
                  <c:v>3.3</c:v>
                </c:pt>
              </c:numCache>
            </c:numRef>
          </c:val>
          <c:extLst>
            <c:ext xmlns:c16="http://schemas.microsoft.com/office/drawing/2014/chart" uri="{C3380CC4-5D6E-409C-BE32-E72D297353CC}">
              <c16:uniqueId val="{00000007-6DC3-471A-898C-B968ACB44D56}"/>
            </c:ext>
          </c:extLst>
        </c:ser>
        <c:ser>
          <c:idx val="8"/>
          <c:order val="8"/>
          <c:tx>
            <c:strRef>
              <c:f>Sheet1!$A$10</c:f>
              <c:strCache>
                <c:ptCount val="1"/>
                <c:pt idx="0">
                  <c:v>Kājām</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Sheet1!$B$1:$M$1</c:f>
              <c:strCache>
                <c:ptCount val="12"/>
                <c:pt idx="0">
                  <c:v>Beļģija</c:v>
                </c:pt>
                <c:pt idx="1">
                  <c:v>Dānija</c:v>
                </c:pt>
                <c:pt idx="2">
                  <c:v>Vācija</c:v>
                </c:pt>
                <c:pt idx="3">
                  <c:v>Grieķija</c:v>
                </c:pt>
                <c:pt idx="4">
                  <c:v>Horvātija</c:v>
                </c:pt>
                <c:pt idx="5">
                  <c:v>Latvija</c:v>
                </c:pt>
                <c:pt idx="6">
                  <c:v>Nīderlande</c:v>
                </c:pt>
                <c:pt idx="7">
                  <c:v>Austrija</c:v>
                </c:pt>
                <c:pt idx="8">
                  <c:v>Polija</c:v>
                </c:pt>
                <c:pt idx="9">
                  <c:v>Portugāle</c:v>
                </c:pt>
                <c:pt idx="10">
                  <c:v>Rumānija</c:v>
                </c:pt>
                <c:pt idx="11">
                  <c:v>Slovēnija</c:v>
                </c:pt>
              </c:strCache>
            </c:strRef>
          </c:cat>
          <c:val>
            <c:numRef>
              <c:f>Sheet1!$B$10:$M$10</c:f>
              <c:numCache>
                <c:formatCode>General</c:formatCode>
                <c:ptCount val="12"/>
                <c:pt idx="0">
                  <c:v>3.8</c:v>
                </c:pt>
                <c:pt idx="1">
                  <c:v>4.0999999999999996</c:v>
                </c:pt>
                <c:pt idx="2">
                  <c:v>4</c:v>
                </c:pt>
                <c:pt idx="3">
                  <c:v>5.8</c:v>
                </c:pt>
                <c:pt idx="4">
                  <c:v>4.5</c:v>
                </c:pt>
                <c:pt idx="5">
                  <c:v>6.1</c:v>
                </c:pt>
                <c:pt idx="6">
                  <c:v>5.0999999999999996</c:v>
                </c:pt>
                <c:pt idx="7">
                  <c:v>3.9</c:v>
                </c:pt>
                <c:pt idx="8">
                  <c:v>1.8</c:v>
                </c:pt>
                <c:pt idx="9">
                  <c:v>5.8</c:v>
                </c:pt>
                <c:pt idx="10">
                  <c:v>6.9</c:v>
                </c:pt>
                <c:pt idx="11">
                  <c:v>6.5</c:v>
                </c:pt>
              </c:numCache>
            </c:numRef>
          </c:val>
          <c:extLst>
            <c:ext xmlns:c16="http://schemas.microsoft.com/office/drawing/2014/chart" uri="{C3380CC4-5D6E-409C-BE32-E72D297353CC}">
              <c16:uniqueId val="{00000008-6DC3-471A-898C-B968ACB44D56}"/>
            </c:ext>
          </c:extLst>
        </c:ser>
        <c:dLbls>
          <c:showLegendKey val="0"/>
          <c:showVal val="0"/>
          <c:showCatName val="0"/>
          <c:showSerName val="0"/>
          <c:showPercent val="0"/>
          <c:showBubbleSize val="0"/>
        </c:dLbls>
        <c:gapWidth val="150"/>
        <c:overlap val="100"/>
        <c:axId val="1052928703"/>
        <c:axId val="1056341023"/>
      </c:barChart>
      <c:catAx>
        <c:axId val="10529287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6341023"/>
        <c:crosses val="autoZero"/>
        <c:auto val="1"/>
        <c:lblAlgn val="ctr"/>
        <c:lblOffset val="100"/>
        <c:noMultiLvlLbl val="0"/>
      </c:catAx>
      <c:valAx>
        <c:axId val="1056341023"/>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292870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area3DChart>
        <c:grouping val="standard"/>
        <c:varyColors val="0"/>
        <c:ser>
          <c:idx val="0"/>
          <c:order val="0"/>
          <c:tx>
            <c:strRef>
              <c:f>Sheet1!$B$1</c:f>
              <c:strCache>
                <c:ptCount val="1"/>
                <c:pt idx="0">
                  <c:v>Elektrība</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chemeClr>
              </a:solidFill>
              <a:round/>
            </a:ln>
            <a:effectLst>
              <a:outerShdw blurRad="40000" dist="20000" dir="5400000" rotWithShape="0">
                <a:srgbClr val="000000">
                  <a:alpha val="38000"/>
                </a:srgbClr>
              </a:outerShdw>
            </a:effectLst>
            <a:sp3d contourW="9525">
              <a:contourClr>
                <a:schemeClr val="accent1">
                  <a:shade val="9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Sheet1!$A$2:$A$6</c:f>
              <c:strCache>
                <c:ptCount val="5"/>
                <c:pt idx="0">
                  <c:v>2017</c:v>
                </c:pt>
                <c:pt idx="1">
                  <c:v>2018</c:v>
                </c:pt>
                <c:pt idx="2">
                  <c:v>2019</c:v>
                </c:pt>
                <c:pt idx="3">
                  <c:v>2020</c:v>
                </c:pt>
                <c:pt idx="4">
                  <c:v>2021 augusts</c:v>
                </c:pt>
              </c:strCache>
            </c:strRef>
          </c:cat>
          <c:val>
            <c:numRef>
              <c:f>Sheet1!$B$2:$B$6</c:f>
              <c:numCache>
                <c:formatCode>General</c:formatCode>
                <c:ptCount val="5"/>
                <c:pt idx="0">
                  <c:v>326</c:v>
                </c:pt>
                <c:pt idx="1">
                  <c:v>460</c:v>
                </c:pt>
                <c:pt idx="2">
                  <c:v>680</c:v>
                </c:pt>
                <c:pt idx="3">
                  <c:v>1248</c:v>
                </c:pt>
                <c:pt idx="4">
                  <c:v>1750</c:v>
                </c:pt>
              </c:numCache>
            </c:numRef>
          </c:val>
          <c:extLst>
            <c:ext xmlns:c16="http://schemas.microsoft.com/office/drawing/2014/chart" uri="{C3380CC4-5D6E-409C-BE32-E72D297353CC}">
              <c16:uniqueId val="{00000000-9143-4A4B-B48D-A91AC351240D}"/>
            </c:ext>
          </c:extLst>
        </c:ser>
        <c:ser>
          <c:idx val="1"/>
          <c:order val="1"/>
          <c:tx>
            <c:strRef>
              <c:f>Sheet1!$C$1</c:f>
              <c:strCache>
                <c:ptCount val="1"/>
                <c:pt idx="0">
                  <c:v>Citi</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chemeClr>
              </a:solidFill>
              <a:round/>
            </a:ln>
            <a:effectLst>
              <a:outerShdw blurRad="40000" dist="20000" dir="5400000" rotWithShape="0">
                <a:srgbClr val="000000">
                  <a:alpha val="38000"/>
                </a:srgbClr>
              </a:outerShdw>
            </a:effectLst>
            <a:sp3d contourW="9525">
              <a:contourClr>
                <a:schemeClr val="accent2">
                  <a:shade val="9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Sheet1!$A$2:$A$6</c:f>
              <c:strCache>
                <c:ptCount val="5"/>
                <c:pt idx="0">
                  <c:v>2017</c:v>
                </c:pt>
                <c:pt idx="1">
                  <c:v>2018</c:v>
                </c:pt>
                <c:pt idx="2">
                  <c:v>2019</c:v>
                </c:pt>
                <c:pt idx="3">
                  <c:v>2020</c:v>
                </c:pt>
                <c:pt idx="4">
                  <c:v>2021 augusts</c:v>
                </c:pt>
              </c:strCache>
            </c:strRef>
          </c:cat>
          <c:val>
            <c:numRef>
              <c:f>Sheet1!$C$2:$C$6</c:f>
              <c:numCache>
                <c:formatCode>General</c:formatCode>
                <c:ptCount val="5"/>
                <c:pt idx="0">
                  <c:v>54051</c:v>
                </c:pt>
                <c:pt idx="1">
                  <c:v>52583</c:v>
                </c:pt>
                <c:pt idx="2">
                  <c:v>50104</c:v>
                </c:pt>
                <c:pt idx="3">
                  <c:v>47364</c:v>
                </c:pt>
                <c:pt idx="4">
                  <c:v>46387</c:v>
                </c:pt>
              </c:numCache>
            </c:numRef>
          </c:val>
          <c:extLst>
            <c:ext xmlns:c16="http://schemas.microsoft.com/office/drawing/2014/chart" uri="{C3380CC4-5D6E-409C-BE32-E72D297353CC}">
              <c16:uniqueId val="{00000001-9143-4A4B-B48D-A91AC351240D}"/>
            </c:ext>
          </c:extLst>
        </c:ser>
        <c:ser>
          <c:idx val="2"/>
          <c:order val="2"/>
          <c:tx>
            <c:strRef>
              <c:f>Sheet1!$D$1</c:f>
              <c:strCache>
                <c:ptCount val="1"/>
                <c:pt idx="0">
                  <c:v>Benzīns</c:v>
                </c:pt>
              </c:strCache>
            </c:strRef>
          </c:tx>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chemeClr>
              </a:solidFill>
              <a:round/>
            </a:ln>
            <a:effectLst>
              <a:outerShdw blurRad="40000" dist="20000" dir="5400000" rotWithShape="0">
                <a:srgbClr val="000000">
                  <a:alpha val="38000"/>
                </a:srgbClr>
              </a:outerShdw>
            </a:effectLst>
            <a:sp3d contourW="9525">
              <a:contourClr>
                <a:schemeClr val="accent3">
                  <a:shade val="9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Sheet1!$A$2:$A$6</c:f>
              <c:strCache>
                <c:ptCount val="5"/>
                <c:pt idx="0">
                  <c:v>2017</c:v>
                </c:pt>
                <c:pt idx="1">
                  <c:v>2018</c:v>
                </c:pt>
                <c:pt idx="2">
                  <c:v>2019</c:v>
                </c:pt>
                <c:pt idx="3">
                  <c:v>2020</c:v>
                </c:pt>
                <c:pt idx="4">
                  <c:v>2021 augusts</c:v>
                </c:pt>
              </c:strCache>
            </c:strRef>
          </c:cat>
          <c:val>
            <c:numRef>
              <c:f>Sheet1!$D$2:$D$6</c:f>
              <c:numCache>
                <c:formatCode>General</c:formatCode>
                <c:ptCount val="5"/>
                <c:pt idx="0">
                  <c:v>252247</c:v>
                </c:pt>
                <c:pt idx="1">
                  <c:v>241302</c:v>
                </c:pt>
                <c:pt idx="2">
                  <c:v>233360</c:v>
                </c:pt>
                <c:pt idx="3">
                  <c:v>226701</c:v>
                </c:pt>
                <c:pt idx="4">
                  <c:v>227410</c:v>
                </c:pt>
              </c:numCache>
            </c:numRef>
          </c:val>
          <c:extLst>
            <c:ext xmlns:c16="http://schemas.microsoft.com/office/drawing/2014/chart" uri="{C3380CC4-5D6E-409C-BE32-E72D297353CC}">
              <c16:uniqueId val="{00000002-9143-4A4B-B48D-A91AC351240D}"/>
            </c:ext>
          </c:extLst>
        </c:ser>
        <c:ser>
          <c:idx val="3"/>
          <c:order val="3"/>
          <c:tx>
            <c:strRef>
              <c:f>Sheet1!$E$1</c:f>
              <c:strCache>
                <c:ptCount val="1"/>
                <c:pt idx="0">
                  <c:v>Dīzeļdegviela</c:v>
                </c:pt>
              </c:strCache>
            </c:strRef>
          </c:tx>
          <c:spPr>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chemeClr>
              </a:solidFill>
              <a:round/>
            </a:ln>
            <a:effectLst>
              <a:outerShdw blurRad="40000" dist="20000" dir="5400000" rotWithShape="0">
                <a:srgbClr val="000000">
                  <a:alpha val="38000"/>
                </a:srgbClr>
              </a:outerShdw>
            </a:effectLst>
            <a:sp3d contourW="9525">
              <a:contourClr>
                <a:schemeClr val="accent4">
                  <a:shade val="95000"/>
                </a:schemeClr>
              </a:contourClr>
            </a:sp3d>
          </c:spP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strRef>
              <c:f>Sheet1!$A$2:$A$6</c:f>
              <c:strCache>
                <c:ptCount val="5"/>
                <c:pt idx="0">
                  <c:v>2017</c:v>
                </c:pt>
                <c:pt idx="1">
                  <c:v>2018</c:v>
                </c:pt>
                <c:pt idx="2">
                  <c:v>2019</c:v>
                </c:pt>
                <c:pt idx="3">
                  <c:v>2020</c:v>
                </c:pt>
                <c:pt idx="4">
                  <c:v>2021 augusts</c:v>
                </c:pt>
              </c:strCache>
            </c:strRef>
          </c:cat>
          <c:val>
            <c:numRef>
              <c:f>Sheet1!$E$2:$E$6</c:f>
              <c:numCache>
                <c:formatCode>General</c:formatCode>
                <c:ptCount val="5"/>
                <c:pt idx="0">
                  <c:v>474756</c:v>
                </c:pt>
                <c:pt idx="1">
                  <c:v>507339</c:v>
                </c:pt>
                <c:pt idx="2">
                  <c:v>538880</c:v>
                </c:pt>
                <c:pt idx="3">
                  <c:v>560415</c:v>
                </c:pt>
                <c:pt idx="4">
                  <c:v>575134</c:v>
                </c:pt>
              </c:numCache>
            </c:numRef>
          </c:val>
          <c:extLst>
            <c:ext xmlns:c16="http://schemas.microsoft.com/office/drawing/2014/chart" uri="{C3380CC4-5D6E-409C-BE32-E72D297353CC}">
              <c16:uniqueId val="{00000003-9143-4A4B-B48D-A91AC351240D}"/>
            </c:ext>
          </c:extLst>
        </c:ser>
        <c:dLbls>
          <c:showLegendKey val="0"/>
          <c:showVal val="1"/>
          <c:showCatName val="0"/>
          <c:showSerName val="0"/>
          <c:showPercent val="0"/>
          <c:showBubbleSize val="0"/>
        </c:dLbls>
        <c:dropLines>
          <c:spPr>
            <a:ln w="9525" cap="flat" cmpd="sng" algn="ctr">
              <a:solidFill>
                <a:schemeClr val="dk1">
                  <a:lumMod val="35000"/>
                  <a:lumOff val="65000"/>
                  <a:alpha val="33000"/>
                </a:schemeClr>
              </a:solidFill>
              <a:round/>
            </a:ln>
            <a:effectLst/>
          </c:spPr>
        </c:dropLines>
        <c:axId val="2067766848"/>
        <c:axId val="2067767680"/>
        <c:axId val="539344752"/>
      </c:area3DChart>
      <c:catAx>
        <c:axId val="2067766848"/>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067767680"/>
        <c:crosses val="autoZero"/>
        <c:auto val="1"/>
        <c:lblAlgn val="ctr"/>
        <c:lblOffset val="100"/>
        <c:noMultiLvlLbl val="0"/>
      </c:catAx>
      <c:valAx>
        <c:axId val="206776768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dk1">
                    <a:lumMod val="65000"/>
                    <a:lumOff val="35000"/>
                  </a:schemeClr>
                </a:solidFill>
                <a:latin typeface="+mn-lt"/>
                <a:ea typeface="+mn-ea"/>
                <a:cs typeface="+mn-cs"/>
              </a:defRPr>
            </a:pPr>
            <a:endParaRPr lang="en-US"/>
          </a:p>
        </c:txPr>
        <c:crossAx val="2067766848"/>
        <c:crosses val="autoZero"/>
        <c:crossBetween val="midCat"/>
      </c:valAx>
      <c:serAx>
        <c:axId val="539344752"/>
        <c:scaling>
          <c:orientation val="minMax"/>
        </c:scaling>
        <c:delete val="0"/>
        <c:axPos val="b"/>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crossAx val="2067767680"/>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dk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lt1"/>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C32B05-62EA-407A-B21C-2310C7945705}" type="doc">
      <dgm:prSet loTypeId="urn:microsoft.com/office/officeart/2005/8/layout/radial3" loCatId="cycle" qsTypeId="urn:microsoft.com/office/officeart/2005/8/quickstyle/simple4" qsCatId="simple" csTypeId="urn:microsoft.com/office/officeart/2005/8/colors/colorful1" csCatId="colorful" phldr="1"/>
      <dgm:spPr/>
      <dgm:t>
        <a:bodyPr/>
        <a:lstStyle/>
        <a:p>
          <a:endParaRPr lang="en-US"/>
        </a:p>
      </dgm:t>
    </dgm:pt>
    <dgm:pt modelId="{3AF880A5-0F00-4315-A5DF-1FE656798601}">
      <dgm:prSet phldrT="[Text]" custT="1"/>
      <dgm:spPr/>
      <dgm:t>
        <a:bodyPr/>
        <a:lstStyle/>
        <a:p>
          <a:pPr>
            <a:buNone/>
          </a:pPr>
          <a:r>
            <a:rPr lang="lv-LV" sz="1400" b="0" i="0" dirty="0">
              <a:effectLst/>
              <a:latin typeface="Gotham Medium"/>
              <a:ea typeface="Calibri" panose="020F0502020204030204" pitchFamily="34" charset="0"/>
              <a:cs typeface="Gotham Medium"/>
            </a:rPr>
            <a:t>Drošas un ilgtspējīgas transporta sistēmas pilnveidošana</a:t>
          </a:r>
          <a:endParaRPr lang="en-US" sz="1400" b="0" i="0" dirty="0">
            <a:solidFill>
              <a:schemeClr val="tx2"/>
            </a:solidFill>
            <a:latin typeface="Gotham Medium"/>
            <a:cs typeface="Gotham Medium"/>
          </a:endParaRPr>
        </a:p>
      </dgm:t>
    </dgm:pt>
    <dgm:pt modelId="{A13BB1F9-5857-4B43-8BF5-6589AA2CB759}" type="parTrans" cxnId="{24F8CBE2-5003-4E69-A772-6B98F2B05181}">
      <dgm:prSet/>
      <dgm:spPr/>
      <dgm:t>
        <a:bodyPr/>
        <a:lstStyle/>
        <a:p>
          <a:endParaRPr lang="en-US">
            <a:solidFill>
              <a:schemeClr val="tx2"/>
            </a:solidFill>
          </a:endParaRPr>
        </a:p>
      </dgm:t>
    </dgm:pt>
    <dgm:pt modelId="{C198C41D-2640-4669-83ED-E0CD35701C8E}" type="sibTrans" cxnId="{24F8CBE2-5003-4E69-A772-6B98F2B05181}">
      <dgm:prSet/>
      <dgm:spPr/>
      <dgm:t>
        <a:bodyPr/>
        <a:lstStyle/>
        <a:p>
          <a:endParaRPr lang="en-US">
            <a:solidFill>
              <a:schemeClr val="tx2"/>
            </a:solidFill>
          </a:endParaRPr>
        </a:p>
      </dgm:t>
    </dgm:pt>
    <dgm:pt modelId="{932A6641-B47E-48FC-963F-311CBB9F360A}">
      <dgm:prSet phldrT="[Text]" custT="1"/>
      <dgm:spPr>
        <a:solidFill>
          <a:srgbClr val="3366FF">
            <a:alpha val="50000"/>
          </a:srgbClr>
        </a:solidFill>
      </dgm:spPr>
      <dgm:t>
        <a:bodyPr/>
        <a:lstStyle/>
        <a:p>
          <a:r>
            <a:rPr lang="lv-LV" sz="1400" b="0" i="0" dirty="0">
              <a:effectLst/>
              <a:latin typeface="Gotham Medium"/>
              <a:ea typeface="Calibri" panose="020F0502020204030204" pitchFamily="34" charset="0"/>
              <a:cs typeface="Gotham Medium"/>
            </a:rPr>
            <a:t>Loģistikas pakalpojumu konkurētspējs paaugstināšaa </a:t>
          </a:r>
          <a:endParaRPr lang="en-US" sz="1400" b="0" i="0" dirty="0">
            <a:solidFill>
              <a:schemeClr val="tx2"/>
            </a:solidFill>
            <a:latin typeface="Gotham Medium"/>
            <a:cs typeface="Gotham Medium"/>
          </a:endParaRPr>
        </a:p>
      </dgm:t>
    </dgm:pt>
    <dgm:pt modelId="{BCC541E2-3A60-4FA0-82BC-A407780EE7DB}" type="parTrans" cxnId="{FD0D0812-3766-4422-AB8F-58752BCDBE07}">
      <dgm:prSet/>
      <dgm:spPr/>
      <dgm:t>
        <a:bodyPr/>
        <a:lstStyle/>
        <a:p>
          <a:endParaRPr lang="en-US">
            <a:solidFill>
              <a:schemeClr val="tx2"/>
            </a:solidFill>
          </a:endParaRPr>
        </a:p>
      </dgm:t>
    </dgm:pt>
    <dgm:pt modelId="{0E70FA36-C3C7-4A08-A69A-A16BAA6AE9D9}" type="sibTrans" cxnId="{FD0D0812-3766-4422-AB8F-58752BCDBE07}">
      <dgm:prSet/>
      <dgm:spPr/>
      <dgm:t>
        <a:bodyPr/>
        <a:lstStyle/>
        <a:p>
          <a:endParaRPr lang="en-US">
            <a:solidFill>
              <a:schemeClr val="tx2"/>
            </a:solidFill>
          </a:endParaRPr>
        </a:p>
      </dgm:t>
    </dgm:pt>
    <dgm:pt modelId="{9AFDEAC1-A74D-44ED-A273-8EEA9AD544D9}">
      <dgm:prSet phldrT="[Text]" custT="1"/>
      <dgm:spPr>
        <a:solidFill>
          <a:srgbClr val="FFFF00">
            <a:alpha val="50000"/>
          </a:srgbClr>
        </a:solidFill>
      </dgm:spPr>
      <dgm:t>
        <a:bodyPr/>
        <a:lstStyle/>
        <a:p>
          <a:r>
            <a:rPr lang="lv-LV" sz="1200" b="0" i="0" dirty="0">
              <a:effectLst/>
              <a:latin typeface="Gotham Medium"/>
              <a:cs typeface="Gotham Medium"/>
            </a:rPr>
            <a:t>Pētniecības un inovāciju izmantošana, pētnieku un politikas veidotāju sadarbība un mūsdienu prasībām atbilstošu transporta nozares speciālistu sagatavošana</a:t>
          </a:r>
        </a:p>
      </dgm:t>
    </dgm:pt>
    <dgm:pt modelId="{4C7BF0C9-F320-4604-83E4-3616EC3F0A51}" type="parTrans" cxnId="{4F63EF6A-64A7-44BB-8EC0-54B14E3C7DC7}">
      <dgm:prSet/>
      <dgm:spPr/>
      <dgm:t>
        <a:bodyPr/>
        <a:lstStyle/>
        <a:p>
          <a:endParaRPr lang="en-US">
            <a:solidFill>
              <a:schemeClr val="tx2"/>
            </a:solidFill>
          </a:endParaRPr>
        </a:p>
      </dgm:t>
    </dgm:pt>
    <dgm:pt modelId="{CDA3DFC5-250E-4BBA-A52A-9278B729BB2D}" type="sibTrans" cxnId="{4F63EF6A-64A7-44BB-8EC0-54B14E3C7DC7}">
      <dgm:prSet/>
      <dgm:spPr/>
      <dgm:t>
        <a:bodyPr/>
        <a:lstStyle/>
        <a:p>
          <a:endParaRPr lang="en-US">
            <a:solidFill>
              <a:schemeClr val="tx2"/>
            </a:solidFill>
          </a:endParaRPr>
        </a:p>
      </dgm:t>
    </dgm:pt>
    <dgm:pt modelId="{4D00E63A-FD9F-481E-BB9D-E2703B1011B0}">
      <dgm:prSet phldrT="[Text]" custT="1"/>
      <dgm:spPr>
        <a:solidFill>
          <a:schemeClr val="accent3">
            <a:lumMod val="60000"/>
            <a:lumOff val="40000"/>
            <a:alpha val="57000"/>
          </a:schemeClr>
        </a:solidFill>
      </dgm:spPr>
      <dgm:t>
        <a:bodyPr/>
        <a:lstStyle/>
        <a:p>
          <a:r>
            <a:rPr lang="lv-LV" sz="1400" b="0" i="0" dirty="0">
              <a:effectLst/>
              <a:latin typeface="Gotham Medium"/>
              <a:ea typeface="Calibri" panose="020F0502020204030204" pitchFamily="34" charset="0"/>
              <a:cs typeface="Gotham Medium"/>
            </a:rPr>
            <a:t>Starptautiskās savienojamības uzlabošana</a:t>
          </a:r>
          <a:endParaRPr lang="en-US" sz="1400" b="0" i="0" dirty="0">
            <a:solidFill>
              <a:schemeClr val="tx2"/>
            </a:solidFill>
            <a:latin typeface="Gotham Medium"/>
            <a:cs typeface="Gotham Medium"/>
          </a:endParaRPr>
        </a:p>
      </dgm:t>
    </dgm:pt>
    <dgm:pt modelId="{9ADAB2CF-94B0-4FDA-A962-5EEEC02CCC08}" type="parTrans" cxnId="{704961CD-9BF6-4FE7-89D7-552DE480515C}">
      <dgm:prSet/>
      <dgm:spPr/>
      <dgm:t>
        <a:bodyPr/>
        <a:lstStyle/>
        <a:p>
          <a:endParaRPr lang="en-US">
            <a:solidFill>
              <a:schemeClr val="tx2"/>
            </a:solidFill>
          </a:endParaRPr>
        </a:p>
      </dgm:t>
    </dgm:pt>
    <dgm:pt modelId="{F2C10D62-1D6C-4E85-84B0-994F91CE79B2}" type="sibTrans" cxnId="{704961CD-9BF6-4FE7-89D7-552DE480515C}">
      <dgm:prSet/>
      <dgm:spPr/>
      <dgm:t>
        <a:bodyPr/>
        <a:lstStyle/>
        <a:p>
          <a:endParaRPr lang="en-US">
            <a:solidFill>
              <a:schemeClr val="tx2"/>
            </a:solidFill>
          </a:endParaRPr>
        </a:p>
      </dgm:t>
    </dgm:pt>
    <dgm:pt modelId="{8EA7219F-BDB2-48EB-9EEB-3133522D132E}">
      <dgm:prSet phldrT="[Text]" custT="1"/>
      <dgm:spPr>
        <a:solidFill>
          <a:srgbClr val="FE9D00">
            <a:alpha val="50000"/>
          </a:srgbClr>
        </a:solidFill>
      </dgm:spPr>
      <dgm:t>
        <a:bodyPr/>
        <a:lstStyle/>
        <a:p>
          <a:r>
            <a:rPr lang="lv-LV" sz="1200" b="0" i="0" dirty="0">
              <a:effectLst/>
              <a:latin typeface="Gotham Medium"/>
              <a:ea typeface="Calibri" panose="020F0502020204030204" pitchFamily="34" charset="0"/>
              <a:cs typeface="Gotham Medium"/>
            </a:rPr>
            <a:t>Multimodāla sabiedriskā transporta tīkla ar dzelzceļu kā sabiedriskā transporta "mugurkaulu" attīstība</a:t>
          </a:r>
          <a:endParaRPr lang="en-US" sz="1200" b="0" i="0" dirty="0">
            <a:solidFill>
              <a:schemeClr val="tx2"/>
            </a:solidFill>
            <a:latin typeface="Gotham Medium"/>
            <a:cs typeface="Gotham Medium"/>
          </a:endParaRPr>
        </a:p>
      </dgm:t>
    </dgm:pt>
    <dgm:pt modelId="{C94B7947-85DC-4B21-BB99-DF8438356F98}" type="sibTrans" cxnId="{58AD7EEF-D408-406B-87EE-4691D4C30668}">
      <dgm:prSet/>
      <dgm:spPr/>
      <dgm:t>
        <a:bodyPr/>
        <a:lstStyle/>
        <a:p>
          <a:endParaRPr lang="en-US">
            <a:solidFill>
              <a:schemeClr val="tx2"/>
            </a:solidFill>
          </a:endParaRPr>
        </a:p>
      </dgm:t>
    </dgm:pt>
    <dgm:pt modelId="{3EE8403A-CB7C-4815-85BD-AEBCAEB71B37}" type="parTrans" cxnId="{58AD7EEF-D408-406B-87EE-4691D4C30668}">
      <dgm:prSet/>
      <dgm:spPr/>
      <dgm:t>
        <a:bodyPr/>
        <a:lstStyle/>
        <a:p>
          <a:endParaRPr lang="en-US">
            <a:solidFill>
              <a:schemeClr val="tx2"/>
            </a:solidFill>
          </a:endParaRPr>
        </a:p>
      </dgm:t>
    </dgm:pt>
    <dgm:pt modelId="{42D71409-67F9-455C-8C6D-716D284AAA6B}">
      <dgm:prSet phldrT="[Text]" custT="1"/>
      <dgm:spPr>
        <a:solidFill>
          <a:schemeClr val="tx1">
            <a:alpha val="50000"/>
          </a:schemeClr>
        </a:solidFill>
      </dgm:spPr>
      <dgm:t>
        <a:bodyPr/>
        <a:lstStyle/>
        <a:p>
          <a:r>
            <a:rPr lang="lv-LV" sz="2000" b="0" i="0" dirty="0">
              <a:solidFill>
                <a:schemeClr val="bg1"/>
              </a:solidFill>
              <a:effectLst>
                <a:outerShdw blurRad="38100" dist="38100" dir="2700000" algn="tl">
                  <a:srgbClr val="000000">
                    <a:alpha val="43137"/>
                  </a:srgbClr>
                </a:outerShdw>
              </a:effectLst>
              <a:latin typeface="Gotham Medium"/>
              <a:cs typeface="Gotham Medium"/>
            </a:rPr>
            <a:t>MĒRĶIS</a:t>
          </a:r>
        </a:p>
        <a:p>
          <a:r>
            <a:rPr lang="lv-LV" sz="1200" b="0" i="0" dirty="0">
              <a:solidFill>
                <a:schemeClr val="bg1"/>
              </a:solidFill>
              <a:effectLst>
                <a:outerShdw blurRad="38100" dist="38100" dir="2700000" algn="tl">
                  <a:srgbClr val="000000">
                    <a:alpha val="43137"/>
                  </a:srgbClr>
                </a:outerShdw>
              </a:effectLst>
              <a:latin typeface="Gotham Medium"/>
              <a:cs typeface="Gotham Medium"/>
            </a:rPr>
            <a:t>Integrēta transporta sistēma:</a:t>
          </a:r>
        </a:p>
        <a:p>
          <a:r>
            <a:rPr lang="lv-LV" sz="1200" b="0" i="0" dirty="0">
              <a:solidFill>
                <a:schemeClr val="bg1"/>
              </a:solidFill>
              <a:effectLst>
                <a:outerShdw blurRad="38100" dist="38100" dir="2700000" algn="tl">
                  <a:srgbClr val="000000">
                    <a:alpha val="43137"/>
                  </a:srgbClr>
                </a:outerShdw>
              </a:effectLst>
              <a:latin typeface="Gotham Medium"/>
              <a:cs typeface="Gotham Medium"/>
            </a:rPr>
            <a:t>- droša, efektīva, pieejama, piekļūstama, vieda un ilgtspējīga mobilitāte</a:t>
          </a:r>
        </a:p>
        <a:p>
          <a:r>
            <a:rPr lang="lv-LV" sz="1200" b="0" i="0" dirty="0">
              <a:solidFill>
                <a:schemeClr val="bg1"/>
              </a:solidFill>
              <a:effectLst>
                <a:outerShdw blurRad="38100" dist="38100" dir="2700000" algn="tl">
                  <a:srgbClr val="000000">
                    <a:alpha val="43137"/>
                  </a:srgbClr>
                </a:outerShdw>
              </a:effectLst>
              <a:latin typeface="Gotham Medium"/>
              <a:cs typeface="Gotham Medium"/>
            </a:rPr>
            <a:t>-veicina valsts ekonomisko izaugsmi, reģionālo attīstību</a:t>
          </a:r>
        </a:p>
        <a:p>
          <a:r>
            <a:rPr lang="lv-LV" sz="1200" b="0" i="0" dirty="0">
              <a:solidFill>
                <a:schemeClr val="bg1"/>
              </a:solidFill>
              <a:effectLst>
                <a:outerShdw blurRad="38100" dist="38100" dir="2700000" algn="tl">
                  <a:srgbClr val="000000">
                    <a:alpha val="43137"/>
                  </a:srgbClr>
                </a:outerShdw>
              </a:effectLst>
              <a:latin typeface="Gotham Medium"/>
              <a:cs typeface="Gotham Medium"/>
            </a:rPr>
            <a:t>-ieguldījums pārejā uz ekonomiku ar zemu oglekļa emisijas līmeni</a:t>
          </a:r>
          <a:endParaRPr lang="en-US" sz="1200" b="0" i="0" dirty="0">
            <a:solidFill>
              <a:schemeClr val="bg1"/>
            </a:solidFill>
            <a:effectLst>
              <a:outerShdw blurRad="38100" dist="38100" dir="2700000" algn="tl">
                <a:srgbClr val="000000">
                  <a:alpha val="43137"/>
                </a:srgbClr>
              </a:outerShdw>
            </a:effectLst>
            <a:latin typeface="Gotham Medium"/>
            <a:cs typeface="Gotham Medium"/>
          </a:endParaRPr>
        </a:p>
      </dgm:t>
    </dgm:pt>
    <dgm:pt modelId="{478B7D3C-9FB4-4BC6-90AC-49960560DECD}" type="sibTrans" cxnId="{2AA9C11F-1F1D-428E-801A-47EAA766C99D}">
      <dgm:prSet/>
      <dgm:spPr/>
      <dgm:t>
        <a:bodyPr/>
        <a:lstStyle/>
        <a:p>
          <a:endParaRPr lang="en-US">
            <a:solidFill>
              <a:schemeClr val="tx2"/>
            </a:solidFill>
          </a:endParaRPr>
        </a:p>
      </dgm:t>
    </dgm:pt>
    <dgm:pt modelId="{51680ED1-AF6E-4B28-AE94-92B0EFB0DF7D}" type="parTrans" cxnId="{2AA9C11F-1F1D-428E-801A-47EAA766C99D}">
      <dgm:prSet/>
      <dgm:spPr/>
      <dgm:t>
        <a:bodyPr/>
        <a:lstStyle/>
        <a:p>
          <a:endParaRPr lang="en-US">
            <a:solidFill>
              <a:schemeClr val="tx2"/>
            </a:solidFill>
          </a:endParaRPr>
        </a:p>
      </dgm:t>
    </dgm:pt>
    <dgm:pt modelId="{E78159CE-8797-4BCB-90AA-C34C27BD00AF}" type="pres">
      <dgm:prSet presAssocID="{B9C32B05-62EA-407A-B21C-2310C7945705}" presName="composite" presStyleCnt="0">
        <dgm:presLayoutVars>
          <dgm:chMax val="1"/>
          <dgm:dir/>
          <dgm:resizeHandles val="exact"/>
        </dgm:presLayoutVars>
      </dgm:prSet>
      <dgm:spPr/>
    </dgm:pt>
    <dgm:pt modelId="{22BAACC9-7BD0-4B1F-A85C-03D641C1AB2C}" type="pres">
      <dgm:prSet presAssocID="{B9C32B05-62EA-407A-B21C-2310C7945705}" presName="radial" presStyleCnt="0">
        <dgm:presLayoutVars>
          <dgm:animLvl val="ctr"/>
        </dgm:presLayoutVars>
      </dgm:prSet>
      <dgm:spPr/>
    </dgm:pt>
    <dgm:pt modelId="{A33511DD-5213-46AF-A919-902792ABB56A}" type="pres">
      <dgm:prSet presAssocID="{42D71409-67F9-455C-8C6D-716D284AAA6B}" presName="centerShape" presStyleLbl="vennNode1" presStyleIdx="0" presStyleCnt="6" custScaleX="105841" custScaleY="104169" custLinFactNeighborY="10620"/>
      <dgm:spPr/>
    </dgm:pt>
    <dgm:pt modelId="{BF250FA8-38B6-49C1-9050-58FF1C71B23C}" type="pres">
      <dgm:prSet presAssocID="{8EA7219F-BDB2-48EB-9EEB-3133522D132E}" presName="node" presStyleLbl="vennNode1" presStyleIdx="1" presStyleCnt="6" custScaleX="156119" custScaleY="150747" custRadScaleRad="99100" custRadScaleInc="-2424">
        <dgm:presLayoutVars>
          <dgm:bulletEnabled val="1"/>
        </dgm:presLayoutVars>
      </dgm:prSet>
      <dgm:spPr/>
    </dgm:pt>
    <dgm:pt modelId="{23A70382-8EBD-4682-8101-8E5DC144355A}" type="pres">
      <dgm:prSet presAssocID="{3AF880A5-0F00-4315-A5DF-1FE656798601}" presName="node" presStyleLbl="vennNode1" presStyleIdx="2" presStyleCnt="6" custScaleX="151156" custScaleY="149276" custRadScaleRad="113705" custRadScaleInc="-14340">
        <dgm:presLayoutVars>
          <dgm:bulletEnabled val="1"/>
        </dgm:presLayoutVars>
      </dgm:prSet>
      <dgm:spPr/>
    </dgm:pt>
    <dgm:pt modelId="{B47DF812-ED0A-494B-8D7A-4D02CE25C701}" type="pres">
      <dgm:prSet presAssocID="{932A6641-B47E-48FC-963F-311CBB9F360A}" presName="node" presStyleLbl="vennNode1" presStyleIdx="3" presStyleCnt="6" custScaleX="145151" custScaleY="140276" custRadScaleRad="131715" custRadScaleInc="-45409">
        <dgm:presLayoutVars>
          <dgm:bulletEnabled val="1"/>
        </dgm:presLayoutVars>
      </dgm:prSet>
      <dgm:spPr/>
    </dgm:pt>
    <dgm:pt modelId="{6491A80D-27D4-4C3F-949A-12C2C1F208DF}" type="pres">
      <dgm:prSet presAssocID="{9AFDEAC1-A74D-44ED-A273-8EEA9AD544D9}" presName="node" presStyleLbl="vennNode1" presStyleIdx="4" presStyleCnt="6" custScaleX="147477" custScaleY="143527" custRadScaleRad="131870" custRadScaleInc="45797">
        <dgm:presLayoutVars>
          <dgm:bulletEnabled val="1"/>
        </dgm:presLayoutVars>
      </dgm:prSet>
      <dgm:spPr/>
    </dgm:pt>
    <dgm:pt modelId="{5F40F22E-601F-4C55-A185-55C45BC985C9}" type="pres">
      <dgm:prSet presAssocID="{4D00E63A-FD9F-481E-BB9D-E2703B1011B0}" presName="node" presStyleLbl="vennNode1" presStyleIdx="5" presStyleCnt="6" custScaleX="144401" custScaleY="145257" custRadScaleRad="115660" custRadScaleInc="12495">
        <dgm:presLayoutVars>
          <dgm:bulletEnabled val="1"/>
        </dgm:presLayoutVars>
      </dgm:prSet>
      <dgm:spPr/>
    </dgm:pt>
  </dgm:ptLst>
  <dgm:cxnLst>
    <dgm:cxn modelId="{FD0D0812-3766-4422-AB8F-58752BCDBE07}" srcId="{42D71409-67F9-455C-8C6D-716D284AAA6B}" destId="{932A6641-B47E-48FC-963F-311CBB9F360A}" srcOrd="2" destOrd="0" parTransId="{BCC541E2-3A60-4FA0-82BC-A407780EE7DB}" sibTransId="{0E70FA36-C3C7-4A08-A69A-A16BAA6AE9D9}"/>
    <dgm:cxn modelId="{2AA9C11F-1F1D-428E-801A-47EAA766C99D}" srcId="{B9C32B05-62EA-407A-B21C-2310C7945705}" destId="{42D71409-67F9-455C-8C6D-716D284AAA6B}" srcOrd="0" destOrd="0" parTransId="{51680ED1-AF6E-4B28-AE94-92B0EFB0DF7D}" sibTransId="{478B7D3C-9FB4-4BC6-90AC-49960560DECD}"/>
    <dgm:cxn modelId="{4F63EF6A-64A7-44BB-8EC0-54B14E3C7DC7}" srcId="{42D71409-67F9-455C-8C6D-716D284AAA6B}" destId="{9AFDEAC1-A74D-44ED-A273-8EEA9AD544D9}" srcOrd="3" destOrd="0" parTransId="{4C7BF0C9-F320-4604-83E4-3616EC3F0A51}" sibTransId="{CDA3DFC5-250E-4BBA-A52A-9278B729BB2D}"/>
    <dgm:cxn modelId="{D160F16C-B45A-344E-84EE-8C5E36546DCE}" type="presOf" srcId="{4D00E63A-FD9F-481E-BB9D-E2703B1011B0}" destId="{5F40F22E-601F-4C55-A185-55C45BC985C9}" srcOrd="0" destOrd="0" presId="urn:microsoft.com/office/officeart/2005/8/layout/radial3"/>
    <dgm:cxn modelId="{CE560893-FCC2-D241-AEDA-62533CD55AF2}" type="presOf" srcId="{9AFDEAC1-A74D-44ED-A273-8EEA9AD544D9}" destId="{6491A80D-27D4-4C3F-949A-12C2C1F208DF}" srcOrd="0" destOrd="0" presId="urn:microsoft.com/office/officeart/2005/8/layout/radial3"/>
    <dgm:cxn modelId="{50EC219E-8121-764F-89AC-FB84288C7935}" type="presOf" srcId="{3AF880A5-0F00-4315-A5DF-1FE656798601}" destId="{23A70382-8EBD-4682-8101-8E5DC144355A}" srcOrd="0" destOrd="0" presId="urn:microsoft.com/office/officeart/2005/8/layout/radial3"/>
    <dgm:cxn modelId="{32A8B3A3-48C6-5C4B-97CE-5984194ACF84}" type="presOf" srcId="{932A6641-B47E-48FC-963F-311CBB9F360A}" destId="{B47DF812-ED0A-494B-8D7A-4D02CE25C701}" srcOrd="0" destOrd="0" presId="urn:microsoft.com/office/officeart/2005/8/layout/radial3"/>
    <dgm:cxn modelId="{15AF80A7-85F7-714B-8F13-B84593DC07C7}" type="presOf" srcId="{8EA7219F-BDB2-48EB-9EEB-3133522D132E}" destId="{BF250FA8-38B6-49C1-9050-58FF1C71B23C}" srcOrd="0" destOrd="0" presId="urn:microsoft.com/office/officeart/2005/8/layout/radial3"/>
    <dgm:cxn modelId="{704961CD-9BF6-4FE7-89D7-552DE480515C}" srcId="{42D71409-67F9-455C-8C6D-716D284AAA6B}" destId="{4D00E63A-FD9F-481E-BB9D-E2703B1011B0}" srcOrd="4" destOrd="0" parTransId="{9ADAB2CF-94B0-4FDA-A962-5EEEC02CCC08}" sibTransId="{F2C10D62-1D6C-4E85-84B0-994F91CE79B2}"/>
    <dgm:cxn modelId="{19DA55D4-1A96-8E43-AD53-DEA93B9E9A9D}" type="presOf" srcId="{42D71409-67F9-455C-8C6D-716D284AAA6B}" destId="{A33511DD-5213-46AF-A919-902792ABB56A}" srcOrd="0" destOrd="0" presId="urn:microsoft.com/office/officeart/2005/8/layout/radial3"/>
    <dgm:cxn modelId="{B7072FDF-A13D-8A43-BF77-0330A3B72C60}" type="presOf" srcId="{B9C32B05-62EA-407A-B21C-2310C7945705}" destId="{E78159CE-8797-4BCB-90AA-C34C27BD00AF}" srcOrd="0" destOrd="0" presId="urn:microsoft.com/office/officeart/2005/8/layout/radial3"/>
    <dgm:cxn modelId="{24F8CBE2-5003-4E69-A772-6B98F2B05181}" srcId="{42D71409-67F9-455C-8C6D-716D284AAA6B}" destId="{3AF880A5-0F00-4315-A5DF-1FE656798601}" srcOrd="1" destOrd="0" parTransId="{A13BB1F9-5857-4B43-8BF5-6589AA2CB759}" sibTransId="{C198C41D-2640-4669-83ED-E0CD35701C8E}"/>
    <dgm:cxn modelId="{58AD7EEF-D408-406B-87EE-4691D4C30668}" srcId="{42D71409-67F9-455C-8C6D-716D284AAA6B}" destId="{8EA7219F-BDB2-48EB-9EEB-3133522D132E}" srcOrd="0" destOrd="0" parTransId="{3EE8403A-CB7C-4815-85BD-AEBCAEB71B37}" sibTransId="{C94B7947-85DC-4B21-BB99-DF8438356F98}"/>
    <dgm:cxn modelId="{2F29E373-A2CF-7A45-A988-AE677E6AC4CA}" type="presParOf" srcId="{E78159CE-8797-4BCB-90AA-C34C27BD00AF}" destId="{22BAACC9-7BD0-4B1F-A85C-03D641C1AB2C}" srcOrd="0" destOrd="0" presId="urn:microsoft.com/office/officeart/2005/8/layout/radial3"/>
    <dgm:cxn modelId="{A3F24704-81D9-8B45-95BB-66D26217CA9A}" type="presParOf" srcId="{22BAACC9-7BD0-4B1F-A85C-03D641C1AB2C}" destId="{A33511DD-5213-46AF-A919-902792ABB56A}" srcOrd="0" destOrd="0" presId="urn:microsoft.com/office/officeart/2005/8/layout/radial3"/>
    <dgm:cxn modelId="{2C464248-F8A5-D54E-B8D9-86D94844EB90}" type="presParOf" srcId="{22BAACC9-7BD0-4B1F-A85C-03D641C1AB2C}" destId="{BF250FA8-38B6-49C1-9050-58FF1C71B23C}" srcOrd="1" destOrd="0" presId="urn:microsoft.com/office/officeart/2005/8/layout/radial3"/>
    <dgm:cxn modelId="{F4CF101C-018D-484D-9523-E1667710D992}" type="presParOf" srcId="{22BAACC9-7BD0-4B1F-A85C-03D641C1AB2C}" destId="{23A70382-8EBD-4682-8101-8E5DC144355A}" srcOrd="2" destOrd="0" presId="urn:microsoft.com/office/officeart/2005/8/layout/radial3"/>
    <dgm:cxn modelId="{4676276C-6E8E-4D40-B79F-09E9B3099274}" type="presParOf" srcId="{22BAACC9-7BD0-4B1F-A85C-03D641C1AB2C}" destId="{B47DF812-ED0A-494B-8D7A-4D02CE25C701}" srcOrd="3" destOrd="0" presId="urn:microsoft.com/office/officeart/2005/8/layout/radial3"/>
    <dgm:cxn modelId="{F2230810-2632-BD4D-8934-D1EA6D8B6848}" type="presParOf" srcId="{22BAACC9-7BD0-4B1F-A85C-03D641C1AB2C}" destId="{6491A80D-27D4-4C3F-949A-12C2C1F208DF}" srcOrd="4" destOrd="0" presId="urn:microsoft.com/office/officeart/2005/8/layout/radial3"/>
    <dgm:cxn modelId="{AD3E376E-5C91-F64F-86B9-27D4D6F91174}" type="presParOf" srcId="{22BAACC9-7BD0-4B1F-A85C-03D641C1AB2C}" destId="{5F40F22E-601F-4C55-A185-55C45BC985C9}" srcOrd="5" destOrd="0" presId="urn:microsoft.com/office/officeart/2005/8/layout/radial3"/>
  </dgm:cxnLst>
  <dgm:bg>
    <a:noFill/>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B6EFC28F-4EC3-41E3-A660-83F1D7303A75}" type="doc">
      <dgm:prSet loTypeId="urn:microsoft.com/office/officeart/2005/8/layout/cycle4" loCatId="relationship" qsTypeId="urn:microsoft.com/office/officeart/2005/8/quickstyle/simple4" qsCatId="simple" csTypeId="urn:microsoft.com/office/officeart/2005/8/colors/accent1_2" csCatId="accent1" phldr="1"/>
      <dgm:spPr/>
    </dgm:pt>
    <dgm:pt modelId="{593BB18B-4662-4095-9A95-F80C05EF7535}">
      <dgm:prSet phldrT="[Text]"/>
      <dgm:spPr/>
      <dgm:t>
        <a:bodyPr/>
        <a:lstStyle/>
        <a:p>
          <a:r>
            <a:rPr lang="lv-LV" dirty="0"/>
            <a:t>Transporta politika</a:t>
          </a:r>
        </a:p>
      </dgm:t>
    </dgm:pt>
    <dgm:pt modelId="{70059EA3-9FEA-414D-966E-4EB87EE474A4}" type="parTrans" cxnId="{F5851FBA-3311-45B3-9058-A4C48D48BA58}">
      <dgm:prSet/>
      <dgm:spPr/>
      <dgm:t>
        <a:bodyPr/>
        <a:lstStyle/>
        <a:p>
          <a:endParaRPr lang="lv-LV"/>
        </a:p>
      </dgm:t>
    </dgm:pt>
    <dgm:pt modelId="{D7C9920F-C970-464C-8177-22B707FD6DB2}" type="sibTrans" cxnId="{F5851FBA-3311-45B3-9058-A4C48D48BA58}">
      <dgm:prSet/>
      <dgm:spPr/>
      <dgm:t>
        <a:bodyPr/>
        <a:lstStyle/>
        <a:p>
          <a:endParaRPr lang="lv-LV"/>
        </a:p>
      </dgm:t>
    </dgm:pt>
    <dgm:pt modelId="{568BAC6F-3A3D-4EA9-80CA-FAF4CD3E35FA}">
      <dgm:prSet phldrT="[Text]"/>
      <dgm:spPr/>
      <dgm:t>
        <a:bodyPr/>
        <a:lstStyle/>
        <a:p>
          <a:r>
            <a:rPr lang="lv-LV" dirty="0"/>
            <a:t>Nodokļu politika</a:t>
          </a:r>
        </a:p>
      </dgm:t>
    </dgm:pt>
    <dgm:pt modelId="{0A2788D7-4C18-47FD-83E5-BFF60C8C143F}" type="parTrans" cxnId="{27DF019B-F8A0-4AF2-BFDB-2FE474B7C698}">
      <dgm:prSet/>
      <dgm:spPr/>
      <dgm:t>
        <a:bodyPr/>
        <a:lstStyle/>
        <a:p>
          <a:endParaRPr lang="lv-LV"/>
        </a:p>
      </dgm:t>
    </dgm:pt>
    <dgm:pt modelId="{63AE9099-E61B-45EC-A59E-C8E5EF54B88E}" type="sibTrans" cxnId="{27DF019B-F8A0-4AF2-BFDB-2FE474B7C698}">
      <dgm:prSet/>
      <dgm:spPr/>
      <dgm:t>
        <a:bodyPr/>
        <a:lstStyle/>
        <a:p>
          <a:endParaRPr lang="lv-LV"/>
        </a:p>
      </dgm:t>
    </dgm:pt>
    <dgm:pt modelId="{DB429687-C5D4-4AD2-955C-2058597A99B1}">
      <dgm:prSet phldrT="[Text]"/>
      <dgm:spPr/>
      <dgm:t>
        <a:bodyPr/>
        <a:lstStyle/>
        <a:p>
          <a:r>
            <a:rPr lang="lv-LV" dirty="0"/>
            <a:t>Enerģētikas politika</a:t>
          </a:r>
        </a:p>
      </dgm:t>
    </dgm:pt>
    <dgm:pt modelId="{92D70AF0-1EFA-48F2-9F9F-11DE4C60A939}" type="parTrans" cxnId="{A988BF5B-B1A6-410F-A149-2F8D3B09268F}">
      <dgm:prSet/>
      <dgm:spPr/>
      <dgm:t>
        <a:bodyPr/>
        <a:lstStyle/>
        <a:p>
          <a:endParaRPr lang="lv-LV"/>
        </a:p>
      </dgm:t>
    </dgm:pt>
    <dgm:pt modelId="{C74468EF-F57B-407B-B89C-0CA5C1F3CBB6}" type="sibTrans" cxnId="{A988BF5B-B1A6-410F-A149-2F8D3B09268F}">
      <dgm:prSet/>
      <dgm:spPr/>
      <dgm:t>
        <a:bodyPr/>
        <a:lstStyle/>
        <a:p>
          <a:endParaRPr lang="lv-LV"/>
        </a:p>
      </dgm:t>
    </dgm:pt>
    <dgm:pt modelId="{DB21BBC8-DC7E-476D-BE11-D14EE613D4E8}">
      <dgm:prSet phldrT="[Text]"/>
      <dgm:spPr/>
      <dgm:t>
        <a:bodyPr/>
        <a:lstStyle/>
        <a:p>
          <a:r>
            <a:rPr lang="lv-LV" dirty="0"/>
            <a:t>Pašvaldību teritoriju attīstības plānošana</a:t>
          </a:r>
        </a:p>
      </dgm:t>
    </dgm:pt>
    <dgm:pt modelId="{4959FCE2-F75A-404F-B54A-09C0A9654FEF}" type="parTrans" cxnId="{D6D68905-CDD2-4690-A42F-B3A0525D4FB3}">
      <dgm:prSet/>
      <dgm:spPr/>
      <dgm:t>
        <a:bodyPr/>
        <a:lstStyle/>
        <a:p>
          <a:endParaRPr lang="lv-LV"/>
        </a:p>
      </dgm:t>
    </dgm:pt>
    <dgm:pt modelId="{4ABE5D2A-38CE-476E-AA67-411D9ED529BE}" type="sibTrans" cxnId="{D6D68905-CDD2-4690-A42F-B3A0525D4FB3}">
      <dgm:prSet/>
      <dgm:spPr/>
      <dgm:t>
        <a:bodyPr/>
        <a:lstStyle/>
        <a:p>
          <a:endParaRPr lang="lv-LV"/>
        </a:p>
      </dgm:t>
    </dgm:pt>
    <dgm:pt modelId="{F21522E0-7BD9-4027-AFB5-EE36337CBFC0}" type="pres">
      <dgm:prSet presAssocID="{B6EFC28F-4EC3-41E3-A660-83F1D7303A75}" presName="cycleMatrixDiagram" presStyleCnt="0">
        <dgm:presLayoutVars>
          <dgm:chMax val="1"/>
          <dgm:dir/>
          <dgm:animLvl val="lvl"/>
          <dgm:resizeHandles val="exact"/>
        </dgm:presLayoutVars>
      </dgm:prSet>
      <dgm:spPr/>
    </dgm:pt>
    <dgm:pt modelId="{B05B2141-955A-4B5F-AB50-D2BD1BEBF875}" type="pres">
      <dgm:prSet presAssocID="{B6EFC28F-4EC3-41E3-A660-83F1D7303A75}" presName="children" presStyleCnt="0"/>
      <dgm:spPr/>
    </dgm:pt>
    <dgm:pt modelId="{FC6D7227-F593-45B5-BD0D-781D0FC4FDE5}" type="pres">
      <dgm:prSet presAssocID="{B6EFC28F-4EC3-41E3-A660-83F1D7303A75}" presName="childPlaceholder" presStyleCnt="0"/>
      <dgm:spPr/>
    </dgm:pt>
    <dgm:pt modelId="{9FB8F37A-C1F3-4D94-A0A4-B69F461D4A3E}" type="pres">
      <dgm:prSet presAssocID="{B6EFC28F-4EC3-41E3-A660-83F1D7303A75}" presName="circle" presStyleCnt="0"/>
      <dgm:spPr/>
    </dgm:pt>
    <dgm:pt modelId="{39C06F17-8E4B-4D01-AFF2-83DF3EC8FE9F}" type="pres">
      <dgm:prSet presAssocID="{B6EFC28F-4EC3-41E3-A660-83F1D7303A75}" presName="quadrant1" presStyleLbl="node1" presStyleIdx="0" presStyleCnt="4">
        <dgm:presLayoutVars>
          <dgm:chMax val="1"/>
          <dgm:bulletEnabled val="1"/>
        </dgm:presLayoutVars>
      </dgm:prSet>
      <dgm:spPr/>
    </dgm:pt>
    <dgm:pt modelId="{540A3711-0000-4F00-9392-9121AB5FBEC8}" type="pres">
      <dgm:prSet presAssocID="{B6EFC28F-4EC3-41E3-A660-83F1D7303A75}" presName="quadrant2" presStyleLbl="node1" presStyleIdx="1" presStyleCnt="4">
        <dgm:presLayoutVars>
          <dgm:chMax val="1"/>
          <dgm:bulletEnabled val="1"/>
        </dgm:presLayoutVars>
      </dgm:prSet>
      <dgm:spPr/>
    </dgm:pt>
    <dgm:pt modelId="{829F79F9-B556-4709-82E0-9C81791009D9}" type="pres">
      <dgm:prSet presAssocID="{B6EFC28F-4EC3-41E3-A660-83F1D7303A75}" presName="quadrant3" presStyleLbl="node1" presStyleIdx="2" presStyleCnt="4">
        <dgm:presLayoutVars>
          <dgm:chMax val="1"/>
          <dgm:bulletEnabled val="1"/>
        </dgm:presLayoutVars>
      </dgm:prSet>
      <dgm:spPr/>
    </dgm:pt>
    <dgm:pt modelId="{42D3A09E-BA21-4E3A-AD72-C9ACF5B8A0F8}" type="pres">
      <dgm:prSet presAssocID="{B6EFC28F-4EC3-41E3-A660-83F1D7303A75}" presName="quadrant4" presStyleLbl="node1" presStyleIdx="3" presStyleCnt="4">
        <dgm:presLayoutVars>
          <dgm:chMax val="1"/>
          <dgm:bulletEnabled val="1"/>
        </dgm:presLayoutVars>
      </dgm:prSet>
      <dgm:spPr/>
    </dgm:pt>
    <dgm:pt modelId="{D8CBD66D-B384-4BB4-89FC-D0C652665CBB}" type="pres">
      <dgm:prSet presAssocID="{B6EFC28F-4EC3-41E3-A660-83F1D7303A75}" presName="quadrantPlaceholder" presStyleCnt="0"/>
      <dgm:spPr/>
    </dgm:pt>
    <dgm:pt modelId="{DD930CBA-2E1A-4DA3-9101-C2ECD87ED139}" type="pres">
      <dgm:prSet presAssocID="{B6EFC28F-4EC3-41E3-A660-83F1D7303A75}" presName="center1" presStyleLbl="fgShp" presStyleIdx="0" presStyleCnt="2"/>
      <dgm:spPr/>
    </dgm:pt>
    <dgm:pt modelId="{41BFF2BD-A759-4D20-844D-4BE675CC8D59}" type="pres">
      <dgm:prSet presAssocID="{B6EFC28F-4EC3-41E3-A660-83F1D7303A75}" presName="center2" presStyleLbl="fgShp" presStyleIdx="1" presStyleCnt="2"/>
      <dgm:spPr/>
    </dgm:pt>
  </dgm:ptLst>
  <dgm:cxnLst>
    <dgm:cxn modelId="{D6D68905-CDD2-4690-A42F-B3A0525D4FB3}" srcId="{B6EFC28F-4EC3-41E3-A660-83F1D7303A75}" destId="{DB21BBC8-DC7E-476D-BE11-D14EE613D4E8}" srcOrd="3" destOrd="0" parTransId="{4959FCE2-F75A-404F-B54A-09C0A9654FEF}" sibTransId="{4ABE5D2A-38CE-476E-AA67-411D9ED529BE}"/>
    <dgm:cxn modelId="{809DAC2C-5BB1-486E-9267-B1613CBFD9B3}" type="presOf" srcId="{568BAC6F-3A3D-4EA9-80CA-FAF4CD3E35FA}" destId="{540A3711-0000-4F00-9392-9121AB5FBEC8}" srcOrd="0" destOrd="0" presId="urn:microsoft.com/office/officeart/2005/8/layout/cycle4"/>
    <dgm:cxn modelId="{A988BF5B-B1A6-410F-A149-2F8D3B09268F}" srcId="{B6EFC28F-4EC3-41E3-A660-83F1D7303A75}" destId="{DB429687-C5D4-4AD2-955C-2058597A99B1}" srcOrd="2" destOrd="0" parTransId="{92D70AF0-1EFA-48F2-9F9F-11DE4C60A939}" sibTransId="{C74468EF-F57B-407B-B89C-0CA5C1F3CBB6}"/>
    <dgm:cxn modelId="{8A182389-0032-4ED1-9F04-17975D244C02}" type="presOf" srcId="{B6EFC28F-4EC3-41E3-A660-83F1D7303A75}" destId="{F21522E0-7BD9-4027-AFB5-EE36337CBFC0}" srcOrd="0" destOrd="0" presId="urn:microsoft.com/office/officeart/2005/8/layout/cycle4"/>
    <dgm:cxn modelId="{932ECB9A-F757-485A-A6C3-E0481D3A6661}" type="presOf" srcId="{DB429687-C5D4-4AD2-955C-2058597A99B1}" destId="{829F79F9-B556-4709-82E0-9C81791009D9}" srcOrd="0" destOrd="0" presId="urn:microsoft.com/office/officeart/2005/8/layout/cycle4"/>
    <dgm:cxn modelId="{27DF019B-F8A0-4AF2-BFDB-2FE474B7C698}" srcId="{B6EFC28F-4EC3-41E3-A660-83F1D7303A75}" destId="{568BAC6F-3A3D-4EA9-80CA-FAF4CD3E35FA}" srcOrd="1" destOrd="0" parTransId="{0A2788D7-4C18-47FD-83E5-BFF60C8C143F}" sibTransId="{63AE9099-E61B-45EC-A59E-C8E5EF54B88E}"/>
    <dgm:cxn modelId="{F5851FBA-3311-45B3-9058-A4C48D48BA58}" srcId="{B6EFC28F-4EC3-41E3-A660-83F1D7303A75}" destId="{593BB18B-4662-4095-9A95-F80C05EF7535}" srcOrd="0" destOrd="0" parTransId="{70059EA3-9FEA-414D-966E-4EB87EE474A4}" sibTransId="{D7C9920F-C970-464C-8177-22B707FD6DB2}"/>
    <dgm:cxn modelId="{5539BFDC-57EE-4DA1-9AF7-3A1887094125}" type="presOf" srcId="{593BB18B-4662-4095-9A95-F80C05EF7535}" destId="{39C06F17-8E4B-4D01-AFF2-83DF3EC8FE9F}" srcOrd="0" destOrd="0" presId="urn:microsoft.com/office/officeart/2005/8/layout/cycle4"/>
    <dgm:cxn modelId="{33D5CEE5-AD5E-4A4A-8689-D9B8191773CF}" type="presOf" srcId="{DB21BBC8-DC7E-476D-BE11-D14EE613D4E8}" destId="{42D3A09E-BA21-4E3A-AD72-C9ACF5B8A0F8}" srcOrd="0" destOrd="0" presId="urn:microsoft.com/office/officeart/2005/8/layout/cycle4"/>
    <dgm:cxn modelId="{66B336EA-C8B8-49BE-A7AF-D5F08F2695BC}" type="presParOf" srcId="{F21522E0-7BD9-4027-AFB5-EE36337CBFC0}" destId="{B05B2141-955A-4B5F-AB50-D2BD1BEBF875}" srcOrd="0" destOrd="0" presId="urn:microsoft.com/office/officeart/2005/8/layout/cycle4"/>
    <dgm:cxn modelId="{9C067346-FF1B-4CF0-B651-7486E932BE95}" type="presParOf" srcId="{B05B2141-955A-4B5F-AB50-D2BD1BEBF875}" destId="{FC6D7227-F593-45B5-BD0D-781D0FC4FDE5}" srcOrd="0" destOrd="0" presId="urn:microsoft.com/office/officeart/2005/8/layout/cycle4"/>
    <dgm:cxn modelId="{F486675E-A4E8-43B0-A5BA-7B7E42729638}" type="presParOf" srcId="{F21522E0-7BD9-4027-AFB5-EE36337CBFC0}" destId="{9FB8F37A-C1F3-4D94-A0A4-B69F461D4A3E}" srcOrd="1" destOrd="0" presId="urn:microsoft.com/office/officeart/2005/8/layout/cycle4"/>
    <dgm:cxn modelId="{9C49C240-6E74-4338-9C30-427B378EF528}" type="presParOf" srcId="{9FB8F37A-C1F3-4D94-A0A4-B69F461D4A3E}" destId="{39C06F17-8E4B-4D01-AFF2-83DF3EC8FE9F}" srcOrd="0" destOrd="0" presId="urn:microsoft.com/office/officeart/2005/8/layout/cycle4"/>
    <dgm:cxn modelId="{E9C7DA73-1C9C-4725-9D2B-445D90F6E3E1}" type="presParOf" srcId="{9FB8F37A-C1F3-4D94-A0A4-B69F461D4A3E}" destId="{540A3711-0000-4F00-9392-9121AB5FBEC8}" srcOrd="1" destOrd="0" presId="urn:microsoft.com/office/officeart/2005/8/layout/cycle4"/>
    <dgm:cxn modelId="{7F705C9C-66CA-482B-AAB2-15ADD6E06EF6}" type="presParOf" srcId="{9FB8F37A-C1F3-4D94-A0A4-B69F461D4A3E}" destId="{829F79F9-B556-4709-82E0-9C81791009D9}" srcOrd="2" destOrd="0" presId="urn:microsoft.com/office/officeart/2005/8/layout/cycle4"/>
    <dgm:cxn modelId="{278E12B2-C485-4047-8953-55038FAB2C0C}" type="presParOf" srcId="{9FB8F37A-C1F3-4D94-A0A4-B69F461D4A3E}" destId="{42D3A09E-BA21-4E3A-AD72-C9ACF5B8A0F8}" srcOrd="3" destOrd="0" presId="urn:microsoft.com/office/officeart/2005/8/layout/cycle4"/>
    <dgm:cxn modelId="{49B52FD1-324D-4C2F-8550-EAEA4DE63AD3}" type="presParOf" srcId="{9FB8F37A-C1F3-4D94-A0A4-B69F461D4A3E}" destId="{D8CBD66D-B384-4BB4-89FC-D0C652665CBB}" srcOrd="4" destOrd="0" presId="urn:microsoft.com/office/officeart/2005/8/layout/cycle4"/>
    <dgm:cxn modelId="{2E8F0B1F-AF85-4D95-AD4D-468DD0C78DD2}" type="presParOf" srcId="{F21522E0-7BD9-4027-AFB5-EE36337CBFC0}" destId="{DD930CBA-2E1A-4DA3-9101-C2ECD87ED139}" srcOrd="2" destOrd="0" presId="urn:microsoft.com/office/officeart/2005/8/layout/cycle4"/>
    <dgm:cxn modelId="{CF991DC0-1C35-4BAA-B55E-8E04429C673D}" type="presParOf" srcId="{F21522E0-7BD9-4027-AFB5-EE36337CBFC0}" destId="{41BFF2BD-A759-4D20-844D-4BE675CC8D59}"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AD9DC7C-6E5D-474F-B711-4D263104F6C9}"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lv-LV"/>
        </a:p>
      </dgm:t>
    </dgm:pt>
    <dgm:pt modelId="{A5361DD2-EBB1-4DF5-89FC-A208E6E6456C}">
      <dgm:prSet phldrT="[Text]"/>
      <dgm:spPr/>
      <dgm:t>
        <a:bodyPr/>
        <a:lstStyle/>
        <a:p>
          <a:r>
            <a:rPr lang="lv-LV" dirty="0">
              <a:latin typeface="Gotham Medium"/>
            </a:rPr>
            <a:t>Infrastruktūras attīstība</a:t>
          </a:r>
        </a:p>
      </dgm:t>
    </dgm:pt>
    <dgm:pt modelId="{D62720AC-1D28-4712-8964-16B509F6A45F}" type="parTrans" cxnId="{9278833A-E960-45BB-B707-27051C3655C6}">
      <dgm:prSet/>
      <dgm:spPr/>
      <dgm:t>
        <a:bodyPr/>
        <a:lstStyle/>
        <a:p>
          <a:endParaRPr lang="lv-LV"/>
        </a:p>
      </dgm:t>
    </dgm:pt>
    <dgm:pt modelId="{A403FB5C-6943-4887-B586-2A5A0C0C6C82}" type="sibTrans" cxnId="{9278833A-E960-45BB-B707-27051C3655C6}">
      <dgm:prSet/>
      <dgm:spPr/>
      <dgm:t>
        <a:bodyPr/>
        <a:lstStyle/>
        <a:p>
          <a:endParaRPr lang="lv-LV"/>
        </a:p>
      </dgm:t>
    </dgm:pt>
    <dgm:pt modelId="{86252A50-7813-44BD-BD96-B62DE1D5D93A}">
      <dgm:prSet phldrT="[Text]"/>
      <dgm:spPr/>
      <dgm:t>
        <a:bodyPr/>
        <a:lstStyle/>
        <a:p>
          <a:r>
            <a:rPr lang="lv-LV" dirty="0">
              <a:latin typeface="Gotham Medium"/>
            </a:rPr>
            <a:t>Nodokļu politikas pielāgošana vides mērķiem</a:t>
          </a:r>
        </a:p>
      </dgm:t>
    </dgm:pt>
    <dgm:pt modelId="{9C14F959-0D36-4A29-B404-EA22BC0E7CD7}" type="parTrans" cxnId="{F7403F0D-D0FF-45A1-983B-DE5FB2866562}">
      <dgm:prSet/>
      <dgm:spPr/>
      <dgm:t>
        <a:bodyPr/>
        <a:lstStyle/>
        <a:p>
          <a:endParaRPr lang="lv-LV"/>
        </a:p>
      </dgm:t>
    </dgm:pt>
    <dgm:pt modelId="{B6111F8F-7497-4A88-8E4A-356C01275E25}" type="sibTrans" cxnId="{F7403F0D-D0FF-45A1-983B-DE5FB2866562}">
      <dgm:prSet/>
      <dgm:spPr/>
      <dgm:t>
        <a:bodyPr/>
        <a:lstStyle/>
        <a:p>
          <a:endParaRPr lang="lv-LV"/>
        </a:p>
      </dgm:t>
    </dgm:pt>
    <dgm:pt modelId="{B33C6BDD-B8C4-4C48-8CF0-40BCD3DD2E0C}">
      <dgm:prSet phldrT="[Text]"/>
      <dgm:spPr/>
      <dgm:t>
        <a:bodyPr/>
        <a:lstStyle/>
        <a:p>
          <a:r>
            <a:rPr lang="lv-LV" dirty="0">
              <a:latin typeface="Gotham Medium"/>
            </a:rPr>
            <a:t>AER piedāvājums</a:t>
          </a:r>
        </a:p>
      </dgm:t>
    </dgm:pt>
    <dgm:pt modelId="{3946B5CC-7B08-4EE9-85DE-374FF9BDDB1F}" type="parTrans" cxnId="{8349B10C-70CD-41A8-AD3B-51C24BF088B6}">
      <dgm:prSet/>
      <dgm:spPr/>
      <dgm:t>
        <a:bodyPr/>
        <a:lstStyle/>
        <a:p>
          <a:endParaRPr lang="lv-LV"/>
        </a:p>
      </dgm:t>
    </dgm:pt>
    <dgm:pt modelId="{69B9F8AF-B110-46EB-9F44-43BDDE34AA6C}" type="sibTrans" cxnId="{8349B10C-70CD-41A8-AD3B-51C24BF088B6}">
      <dgm:prSet/>
      <dgm:spPr/>
      <dgm:t>
        <a:bodyPr/>
        <a:lstStyle/>
        <a:p>
          <a:endParaRPr lang="lv-LV"/>
        </a:p>
      </dgm:t>
    </dgm:pt>
    <dgm:pt modelId="{C9661F3A-8B65-48D9-8793-FBD1C8050EFE}">
      <dgm:prSet phldrT="[Text]"/>
      <dgm:spPr/>
      <dgm:t>
        <a:bodyPr/>
        <a:lstStyle/>
        <a:p>
          <a:r>
            <a:rPr lang="lv-LV" dirty="0">
              <a:latin typeface="Gotham Medium"/>
            </a:rPr>
            <a:t>Sabiedrības izglītošana</a:t>
          </a:r>
        </a:p>
      </dgm:t>
    </dgm:pt>
    <dgm:pt modelId="{4690FF42-03AF-4AB7-A00F-DF218F374D43}" type="parTrans" cxnId="{F8433F45-F865-4A7C-B1B9-2590618C5080}">
      <dgm:prSet/>
      <dgm:spPr/>
      <dgm:t>
        <a:bodyPr/>
        <a:lstStyle/>
        <a:p>
          <a:endParaRPr lang="lv-LV"/>
        </a:p>
      </dgm:t>
    </dgm:pt>
    <dgm:pt modelId="{13244C52-E618-4BAB-A7BD-2C6EEA0E7592}" type="sibTrans" cxnId="{F8433F45-F865-4A7C-B1B9-2590618C5080}">
      <dgm:prSet/>
      <dgm:spPr/>
      <dgm:t>
        <a:bodyPr/>
        <a:lstStyle/>
        <a:p>
          <a:endParaRPr lang="lv-LV"/>
        </a:p>
      </dgm:t>
    </dgm:pt>
    <dgm:pt modelId="{62C55245-B942-4428-89F5-449423444899}">
      <dgm:prSet/>
      <dgm:spPr/>
      <dgm:t>
        <a:bodyPr/>
        <a:lstStyle/>
        <a:p>
          <a:r>
            <a:rPr lang="lv-LV" dirty="0">
              <a:latin typeface="Gotham Medium"/>
            </a:rPr>
            <a:t>Pilsētvides izmaiņas</a:t>
          </a:r>
        </a:p>
      </dgm:t>
    </dgm:pt>
    <dgm:pt modelId="{40B9766C-CB0D-4BA5-B92B-FF10BBEFA4E4}" type="parTrans" cxnId="{BF361A2A-B306-460E-8DA6-82204F8DBB93}">
      <dgm:prSet/>
      <dgm:spPr/>
      <dgm:t>
        <a:bodyPr/>
        <a:lstStyle/>
        <a:p>
          <a:endParaRPr lang="lv-LV"/>
        </a:p>
      </dgm:t>
    </dgm:pt>
    <dgm:pt modelId="{39E9EC71-DC29-4843-A258-24E964AD136F}" type="sibTrans" cxnId="{BF361A2A-B306-460E-8DA6-82204F8DBB93}">
      <dgm:prSet/>
      <dgm:spPr/>
      <dgm:t>
        <a:bodyPr/>
        <a:lstStyle/>
        <a:p>
          <a:endParaRPr lang="lv-LV"/>
        </a:p>
      </dgm:t>
    </dgm:pt>
    <dgm:pt modelId="{D356ED87-893B-4533-9E44-34DF8CFD6395}" type="pres">
      <dgm:prSet presAssocID="{9AD9DC7C-6E5D-474F-B711-4D263104F6C9}" presName="linear" presStyleCnt="0">
        <dgm:presLayoutVars>
          <dgm:animLvl val="lvl"/>
          <dgm:resizeHandles val="exact"/>
        </dgm:presLayoutVars>
      </dgm:prSet>
      <dgm:spPr/>
    </dgm:pt>
    <dgm:pt modelId="{81223EEC-4430-48B8-80BB-FBCF6B1223A3}" type="pres">
      <dgm:prSet presAssocID="{A5361DD2-EBB1-4DF5-89FC-A208E6E6456C}" presName="parentText" presStyleLbl="node1" presStyleIdx="0" presStyleCnt="5">
        <dgm:presLayoutVars>
          <dgm:chMax val="0"/>
          <dgm:bulletEnabled val="1"/>
        </dgm:presLayoutVars>
      </dgm:prSet>
      <dgm:spPr/>
    </dgm:pt>
    <dgm:pt modelId="{6A6CC81F-553C-4F18-9C1C-59832F5BE7C9}" type="pres">
      <dgm:prSet presAssocID="{A403FB5C-6943-4887-B586-2A5A0C0C6C82}" presName="spacer" presStyleCnt="0"/>
      <dgm:spPr/>
    </dgm:pt>
    <dgm:pt modelId="{FDE5068D-D2B2-4211-A238-8DE76815D47B}" type="pres">
      <dgm:prSet presAssocID="{86252A50-7813-44BD-BD96-B62DE1D5D93A}" presName="parentText" presStyleLbl="node1" presStyleIdx="1" presStyleCnt="5">
        <dgm:presLayoutVars>
          <dgm:chMax val="0"/>
          <dgm:bulletEnabled val="1"/>
        </dgm:presLayoutVars>
      </dgm:prSet>
      <dgm:spPr/>
    </dgm:pt>
    <dgm:pt modelId="{3EAC6090-45D6-4DD7-B935-7B5BFC109E27}" type="pres">
      <dgm:prSet presAssocID="{B6111F8F-7497-4A88-8E4A-356C01275E25}" presName="spacer" presStyleCnt="0"/>
      <dgm:spPr/>
    </dgm:pt>
    <dgm:pt modelId="{4E2F527A-CA44-48FD-8AB0-DBE1F906AADB}" type="pres">
      <dgm:prSet presAssocID="{B33C6BDD-B8C4-4C48-8CF0-40BCD3DD2E0C}" presName="parentText" presStyleLbl="node1" presStyleIdx="2" presStyleCnt="5">
        <dgm:presLayoutVars>
          <dgm:chMax val="0"/>
          <dgm:bulletEnabled val="1"/>
        </dgm:presLayoutVars>
      </dgm:prSet>
      <dgm:spPr/>
    </dgm:pt>
    <dgm:pt modelId="{BDE8767D-B2BC-46F1-B2FF-9E80216D3481}" type="pres">
      <dgm:prSet presAssocID="{69B9F8AF-B110-46EB-9F44-43BDDE34AA6C}" presName="spacer" presStyleCnt="0"/>
      <dgm:spPr/>
    </dgm:pt>
    <dgm:pt modelId="{0B956DB2-8405-4A65-B993-6D948FA7831C}" type="pres">
      <dgm:prSet presAssocID="{C9661F3A-8B65-48D9-8793-FBD1C8050EFE}" presName="parentText" presStyleLbl="node1" presStyleIdx="3" presStyleCnt="5">
        <dgm:presLayoutVars>
          <dgm:chMax val="0"/>
          <dgm:bulletEnabled val="1"/>
        </dgm:presLayoutVars>
      </dgm:prSet>
      <dgm:spPr/>
    </dgm:pt>
    <dgm:pt modelId="{2D2334AD-698B-4AFC-AC91-95A5C23A3273}" type="pres">
      <dgm:prSet presAssocID="{13244C52-E618-4BAB-A7BD-2C6EEA0E7592}" presName="spacer" presStyleCnt="0"/>
      <dgm:spPr/>
    </dgm:pt>
    <dgm:pt modelId="{EDD94F98-2DF5-4F0C-95A9-D9467584293B}" type="pres">
      <dgm:prSet presAssocID="{62C55245-B942-4428-89F5-449423444899}" presName="parentText" presStyleLbl="node1" presStyleIdx="4" presStyleCnt="5">
        <dgm:presLayoutVars>
          <dgm:chMax val="0"/>
          <dgm:bulletEnabled val="1"/>
        </dgm:presLayoutVars>
      </dgm:prSet>
      <dgm:spPr/>
    </dgm:pt>
  </dgm:ptLst>
  <dgm:cxnLst>
    <dgm:cxn modelId="{8349B10C-70CD-41A8-AD3B-51C24BF088B6}" srcId="{9AD9DC7C-6E5D-474F-B711-4D263104F6C9}" destId="{B33C6BDD-B8C4-4C48-8CF0-40BCD3DD2E0C}" srcOrd="2" destOrd="0" parTransId="{3946B5CC-7B08-4EE9-85DE-374FF9BDDB1F}" sibTransId="{69B9F8AF-B110-46EB-9F44-43BDDE34AA6C}"/>
    <dgm:cxn modelId="{F7403F0D-D0FF-45A1-983B-DE5FB2866562}" srcId="{9AD9DC7C-6E5D-474F-B711-4D263104F6C9}" destId="{86252A50-7813-44BD-BD96-B62DE1D5D93A}" srcOrd="1" destOrd="0" parTransId="{9C14F959-0D36-4A29-B404-EA22BC0E7CD7}" sibTransId="{B6111F8F-7497-4A88-8E4A-356C01275E25}"/>
    <dgm:cxn modelId="{BF361A2A-B306-460E-8DA6-82204F8DBB93}" srcId="{9AD9DC7C-6E5D-474F-B711-4D263104F6C9}" destId="{62C55245-B942-4428-89F5-449423444899}" srcOrd="4" destOrd="0" parTransId="{40B9766C-CB0D-4BA5-B92B-FF10BBEFA4E4}" sibTransId="{39E9EC71-DC29-4843-A258-24E964AD136F}"/>
    <dgm:cxn modelId="{9278833A-E960-45BB-B707-27051C3655C6}" srcId="{9AD9DC7C-6E5D-474F-B711-4D263104F6C9}" destId="{A5361DD2-EBB1-4DF5-89FC-A208E6E6456C}" srcOrd="0" destOrd="0" parTransId="{D62720AC-1D28-4712-8964-16B509F6A45F}" sibTransId="{A403FB5C-6943-4887-B586-2A5A0C0C6C82}"/>
    <dgm:cxn modelId="{613A4F3E-4F61-463D-957F-70BCCAAD3F66}" type="presOf" srcId="{B33C6BDD-B8C4-4C48-8CF0-40BCD3DD2E0C}" destId="{4E2F527A-CA44-48FD-8AB0-DBE1F906AADB}" srcOrd="0" destOrd="0" presId="urn:microsoft.com/office/officeart/2005/8/layout/vList2"/>
    <dgm:cxn modelId="{2A4E6442-416B-4A80-BAFC-E2FB7307BBB8}" type="presOf" srcId="{A5361DD2-EBB1-4DF5-89FC-A208E6E6456C}" destId="{81223EEC-4430-48B8-80BB-FBCF6B1223A3}" srcOrd="0" destOrd="0" presId="urn:microsoft.com/office/officeart/2005/8/layout/vList2"/>
    <dgm:cxn modelId="{F8433F45-F865-4A7C-B1B9-2590618C5080}" srcId="{9AD9DC7C-6E5D-474F-B711-4D263104F6C9}" destId="{C9661F3A-8B65-48D9-8793-FBD1C8050EFE}" srcOrd="3" destOrd="0" parTransId="{4690FF42-03AF-4AB7-A00F-DF218F374D43}" sibTransId="{13244C52-E618-4BAB-A7BD-2C6EEA0E7592}"/>
    <dgm:cxn modelId="{AD392290-B34B-428C-93CA-C9D4B1EE8D9F}" type="presOf" srcId="{9AD9DC7C-6E5D-474F-B711-4D263104F6C9}" destId="{D356ED87-893B-4533-9E44-34DF8CFD6395}" srcOrd="0" destOrd="0" presId="urn:microsoft.com/office/officeart/2005/8/layout/vList2"/>
    <dgm:cxn modelId="{6B481FA0-1403-4A0D-8AF8-25FC86E5274F}" type="presOf" srcId="{C9661F3A-8B65-48D9-8793-FBD1C8050EFE}" destId="{0B956DB2-8405-4A65-B993-6D948FA7831C}" srcOrd="0" destOrd="0" presId="urn:microsoft.com/office/officeart/2005/8/layout/vList2"/>
    <dgm:cxn modelId="{37B677AA-AEAB-44AF-B6DC-F3AF14D804EA}" type="presOf" srcId="{62C55245-B942-4428-89F5-449423444899}" destId="{EDD94F98-2DF5-4F0C-95A9-D9467584293B}" srcOrd="0" destOrd="0" presId="urn:microsoft.com/office/officeart/2005/8/layout/vList2"/>
    <dgm:cxn modelId="{BE7151C9-C6C5-4E74-8E81-300A66DD4092}" type="presOf" srcId="{86252A50-7813-44BD-BD96-B62DE1D5D93A}" destId="{FDE5068D-D2B2-4211-A238-8DE76815D47B}" srcOrd="0" destOrd="0" presId="urn:microsoft.com/office/officeart/2005/8/layout/vList2"/>
    <dgm:cxn modelId="{1983A03A-5D36-412B-86B4-E9CC2C93CF47}" type="presParOf" srcId="{D356ED87-893B-4533-9E44-34DF8CFD6395}" destId="{81223EEC-4430-48B8-80BB-FBCF6B1223A3}" srcOrd="0" destOrd="0" presId="urn:microsoft.com/office/officeart/2005/8/layout/vList2"/>
    <dgm:cxn modelId="{150F79BB-1F89-4C82-8432-F74160788FB8}" type="presParOf" srcId="{D356ED87-893B-4533-9E44-34DF8CFD6395}" destId="{6A6CC81F-553C-4F18-9C1C-59832F5BE7C9}" srcOrd="1" destOrd="0" presId="urn:microsoft.com/office/officeart/2005/8/layout/vList2"/>
    <dgm:cxn modelId="{DB7E5BB4-74B1-44C6-B79A-FED6852599F9}" type="presParOf" srcId="{D356ED87-893B-4533-9E44-34DF8CFD6395}" destId="{FDE5068D-D2B2-4211-A238-8DE76815D47B}" srcOrd="2" destOrd="0" presId="urn:microsoft.com/office/officeart/2005/8/layout/vList2"/>
    <dgm:cxn modelId="{887FF436-CE4F-4E16-8318-D007AEAF0F2E}" type="presParOf" srcId="{D356ED87-893B-4533-9E44-34DF8CFD6395}" destId="{3EAC6090-45D6-4DD7-B935-7B5BFC109E27}" srcOrd="3" destOrd="0" presId="urn:microsoft.com/office/officeart/2005/8/layout/vList2"/>
    <dgm:cxn modelId="{742FA853-3D9C-4F15-9DA0-6A6D4ECD11A0}" type="presParOf" srcId="{D356ED87-893B-4533-9E44-34DF8CFD6395}" destId="{4E2F527A-CA44-48FD-8AB0-DBE1F906AADB}" srcOrd="4" destOrd="0" presId="urn:microsoft.com/office/officeart/2005/8/layout/vList2"/>
    <dgm:cxn modelId="{F1111007-228C-47E4-9842-3D47A512FE55}" type="presParOf" srcId="{D356ED87-893B-4533-9E44-34DF8CFD6395}" destId="{BDE8767D-B2BC-46F1-B2FF-9E80216D3481}" srcOrd="5" destOrd="0" presId="urn:microsoft.com/office/officeart/2005/8/layout/vList2"/>
    <dgm:cxn modelId="{4B0B3FCC-B8FE-4C0A-BF66-B279DBA91B3D}" type="presParOf" srcId="{D356ED87-893B-4533-9E44-34DF8CFD6395}" destId="{0B956DB2-8405-4A65-B993-6D948FA7831C}" srcOrd="6" destOrd="0" presId="urn:microsoft.com/office/officeart/2005/8/layout/vList2"/>
    <dgm:cxn modelId="{97B66498-48EB-4F9D-8285-DAF253D2341F}" type="presParOf" srcId="{D356ED87-893B-4533-9E44-34DF8CFD6395}" destId="{2D2334AD-698B-4AFC-AC91-95A5C23A3273}" srcOrd="7" destOrd="0" presId="urn:microsoft.com/office/officeart/2005/8/layout/vList2"/>
    <dgm:cxn modelId="{33AEA167-D438-4D18-BEF1-76B9FA3F1F7D}" type="presParOf" srcId="{D356ED87-893B-4533-9E44-34DF8CFD6395}" destId="{EDD94F98-2DF5-4F0C-95A9-D9467584293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D835931-132A-4FB3-8E46-F11FD396B6A1}" type="doc">
      <dgm:prSet loTypeId="urn:microsoft.com/office/officeart/2005/8/layout/vList2" loCatId="list" qsTypeId="urn:microsoft.com/office/officeart/2005/8/quickstyle/simple5" qsCatId="simple" csTypeId="urn:microsoft.com/office/officeart/2005/8/colors/accent1_2" csCatId="accent1"/>
      <dgm:spPr/>
      <dgm:t>
        <a:bodyPr/>
        <a:lstStyle/>
        <a:p>
          <a:endParaRPr lang="en-US"/>
        </a:p>
      </dgm:t>
    </dgm:pt>
    <dgm:pt modelId="{3F5E8E31-F06D-4025-8EB2-52FCEFCEEC5A}">
      <dgm:prSet/>
      <dgm:spPr/>
      <dgm:t>
        <a:bodyPr/>
        <a:lstStyle/>
        <a:p>
          <a:r>
            <a:rPr lang="lv-LV" dirty="0">
              <a:latin typeface="Gotham Medium"/>
            </a:rPr>
            <a:t>ES SF</a:t>
          </a:r>
          <a:endParaRPr lang="en-US" dirty="0">
            <a:latin typeface="Gotham Medium"/>
          </a:endParaRPr>
        </a:p>
      </dgm:t>
    </dgm:pt>
    <dgm:pt modelId="{AA15DE4D-B9AA-42C8-BA84-A598EBE2CFEA}" type="parTrans" cxnId="{763BE021-40F8-4083-9C9D-206BD589F68C}">
      <dgm:prSet/>
      <dgm:spPr/>
      <dgm:t>
        <a:bodyPr/>
        <a:lstStyle/>
        <a:p>
          <a:endParaRPr lang="en-US"/>
        </a:p>
      </dgm:t>
    </dgm:pt>
    <dgm:pt modelId="{EA484192-839B-48EC-BE46-5734DB726B0B}" type="sibTrans" cxnId="{763BE021-40F8-4083-9C9D-206BD589F68C}">
      <dgm:prSet/>
      <dgm:spPr/>
      <dgm:t>
        <a:bodyPr/>
        <a:lstStyle/>
        <a:p>
          <a:endParaRPr lang="en-US"/>
        </a:p>
      </dgm:t>
    </dgm:pt>
    <dgm:pt modelId="{EF5C08ED-F286-4688-8E94-F92988B70DC4}">
      <dgm:prSet/>
      <dgm:spPr/>
      <dgm:t>
        <a:bodyPr/>
        <a:lstStyle/>
        <a:p>
          <a:r>
            <a:rPr lang="lv-LV" dirty="0">
              <a:latin typeface="Gotham Medium"/>
            </a:rPr>
            <a:t>CEF</a:t>
          </a:r>
          <a:endParaRPr lang="en-US" dirty="0">
            <a:latin typeface="Gotham Medium"/>
          </a:endParaRPr>
        </a:p>
      </dgm:t>
    </dgm:pt>
    <dgm:pt modelId="{ECBD3B59-3521-42F2-B3B7-0FA47131EFB8}" type="parTrans" cxnId="{7E73B0CE-31CE-4847-8E97-E541EFF5827F}">
      <dgm:prSet/>
      <dgm:spPr/>
      <dgm:t>
        <a:bodyPr/>
        <a:lstStyle/>
        <a:p>
          <a:endParaRPr lang="en-US"/>
        </a:p>
      </dgm:t>
    </dgm:pt>
    <dgm:pt modelId="{08E5BCDB-B8D2-449B-A32A-4444A4F60899}" type="sibTrans" cxnId="{7E73B0CE-31CE-4847-8E97-E541EFF5827F}">
      <dgm:prSet/>
      <dgm:spPr/>
      <dgm:t>
        <a:bodyPr/>
        <a:lstStyle/>
        <a:p>
          <a:endParaRPr lang="en-US"/>
        </a:p>
      </dgm:t>
    </dgm:pt>
    <dgm:pt modelId="{BEA59C1B-C440-4E4E-85C5-43C194F196D2}">
      <dgm:prSet/>
      <dgm:spPr/>
      <dgm:t>
        <a:bodyPr/>
        <a:lstStyle/>
        <a:p>
          <a:r>
            <a:rPr lang="lv-LV" dirty="0">
              <a:latin typeface="Gotham Medium"/>
            </a:rPr>
            <a:t>RRF</a:t>
          </a:r>
          <a:endParaRPr lang="en-US" dirty="0">
            <a:latin typeface="Gotham Medium"/>
          </a:endParaRPr>
        </a:p>
      </dgm:t>
    </dgm:pt>
    <dgm:pt modelId="{19DCB67B-2C49-45A5-8F11-A89625D5D2B6}" type="parTrans" cxnId="{B93E2EF6-89CE-4A9E-80B8-906C7CEA038F}">
      <dgm:prSet/>
      <dgm:spPr/>
      <dgm:t>
        <a:bodyPr/>
        <a:lstStyle/>
        <a:p>
          <a:endParaRPr lang="en-US"/>
        </a:p>
      </dgm:t>
    </dgm:pt>
    <dgm:pt modelId="{7C74A9BB-974F-49DA-A5CA-967D7E825268}" type="sibTrans" cxnId="{B93E2EF6-89CE-4A9E-80B8-906C7CEA038F}">
      <dgm:prSet/>
      <dgm:spPr/>
      <dgm:t>
        <a:bodyPr/>
        <a:lstStyle/>
        <a:p>
          <a:endParaRPr lang="en-US"/>
        </a:p>
      </dgm:t>
    </dgm:pt>
    <dgm:pt modelId="{6D5062B9-712E-4D6E-BA06-58C3B6BC23AD}">
      <dgm:prSet/>
      <dgm:spPr/>
      <dgm:t>
        <a:bodyPr/>
        <a:lstStyle/>
        <a:p>
          <a:r>
            <a:rPr lang="lv-LV" dirty="0">
              <a:latin typeface="Gotham Medium"/>
            </a:rPr>
            <a:t>Eiropas Sociālais klimata fonds (gan transportam, gan ēkām)</a:t>
          </a:r>
          <a:endParaRPr lang="en-US" dirty="0">
            <a:latin typeface="Gotham Medium"/>
          </a:endParaRPr>
        </a:p>
      </dgm:t>
    </dgm:pt>
    <dgm:pt modelId="{E4F1187C-3A53-43D4-A78E-EE9498A7663E}" type="parTrans" cxnId="{92FE7000-C584-4B26-9B57-703B5C239903}">
      <dgm:prSet/>
      <dgm:spPr/>
      <dgm:t>
        <a:bodyPr/>
        <a:lstStyle/>
        <a:p>
          <a:endParaRPr lang="en-US"/>
        </a:p>
      </dgm:t>
    </dgm:pt>
    <dgm:pt modelId="{DC2947C1-4E11-465C-9298-E2C2F762AB60}" type="sibTrans" cxnId="{92FE7000-C584-4B26-9B57-703B5C239903}">
      <dgm:prSet/>
      <dgm:spPr/>
      <dgm:t>
        <a:bodyPr/>
        <a:lstStyle/>
        <a:p>
          <a:endParaRPr lang="en-US"/>
        </a:p>
      </dgm:t>
    </dgm:pt>
    <dgm:pt modelId="{BF0B7FE8-9B25-418C-A328-8D1F379CB0BE}">
      <dgm:prSet/>
      <dgm:spPr/>
      <dgm:t>
        <a:bodyPr/>
        <a:lstStyle/>
        <a:p>
          <a:r>
            <a:rPr lang="lv-LV" dirty="0">
              <a:latin typeface="Gotham Medium"/>
            </a:rPr>
            <a:t>Taisnīgas pārejas fonds</a:t>
          </a:r>
          <a:endParaRPr lang="en-US" dirty="0">
            <a:latin typeface="Gotham Medium"/>
          </a:endParaRPr>
        </a:p>
      </dgm:t>
    </dgm:pt>
    <dgm:pt modelId="{1A6DE442-AB66-4446-8EA7-D83299EF4FB4}" type="parTrans" cxnId="{DC83B08F-B7BA-4559-BAA2-3B62FC56B7CD}">
      <dgm:prSet/>
      <dgm:spPr/>
      <dgm:t>
        <a:bodyPr/>
        <a:lstStyle/>
        <a:p>
          <a:endParaRPr lang="en-US"/>
        </a:p>
      </dgm:t>
    </dgm:pt>
    <dgm:pt modelId="{A60F7FCD-1CB9-4808-9D1A-04688C5090F5}" type="sibTrans" cxnId="{DC83B08F-B7BA-4559-BAA2-3B62FC56B7CD}">
      <dgm:prSet/>
      <dgm:spPr/>
      <dgm:t>
        <a:bodyPr/>
        <a:lstStyle/>
        <a:p>
          <a:endParaRPr lang="en-US"/>
        </a:p>
      </dgm:t>
    </dgm:pt>
    <dgm:pt modelId="{46233F79-41D6-4E5B-9A68-E1176A93D251}">
      <dgm:prSet/>
      <dgm:spPr/>
      <dgm:t>
        <a:bodyPr/>
        <a:lstStyle/>
        <a:p>
          <a:r>
            <a:rPr lang="lv-LV" dirty="0">
              <a:latin typeface="Gotham Medium"/>
            </a:rPr>
            <a:t>Modernizācijas fonds</a:t>
          </a:r>
          <a:endParaRPr lang="en-US" dirty="0">
            <a:latin typeface="Gotham Medium"/>
          </a:endParaRPr>
        </a:p>
      </dgm:t>
    </dgm:pt>
    <dgm:pt modelId="{638CB429-FAF6-4D9D-B2B3-626AB9D4AE84}" type="parTrans" cxnId="{E52C53B7-0816-4865-A26C-CF2DDFCB8773}">
      <dgm:prSet/>
      <dgm:spPr/>
      <dgm:t>
        <a:bodyPr/>
        <a:lstStyle/>
        <a:p>
          <a:endParaRPr lang="en-US"/>
        </a:p>
      </dgm:t>
    </dgm:pt>
    <dgm:pt modelId="{6081571F-D3D9-4046-AB55-F08400F1A328}" type="sibTrans" cxnId="{E52C53B7-0816-4865-A26C-CF2DDFCB8773}">
      <dgm:prSet/>
      <dgm:spPr/>
      <dgm:t>
        <a:bodyPr/>
        <a:lstStyle/>
        <a:p>
          <a:endParaRPr lang="en-US"/>
        </a:p>
      </dgm:t>
    </dgm:pt>
    <dgm:pt modelId="{2A71C2CA-8588-4512-A9E6-AEE5D01A71EA}">
      <dgm:prSet/>
      <dgm:spPr/>
      <dgm:t>
        <a:bodyPr/>
        <a:lstStyle/>
        <a:p>
          <a:r>
            <a:rPr lang="lv-LV" dirty="0" err="1">
              <a:latin typeface="Gotham Medium"/>
            </a:rPr>
            <a:t>Invest</a:t>
          </a:r>
          <a:r>
            <a:rPr lang="lv-LV" dirty="0">
              <a:latin typeface="Gotham Medium"/>
            </a:rPr>
            <a:t> EU</a:t>
          </a:r>
          <a:endParaRPr lang="en-US" dirty="0">
            <a:latin typeface="Gotham Medium"/>
          </a:endParaRPr>
        </a:p>
      </dgm:t>
    </dgm:pt>
    <dgm:pt modelId="{8676E0D9-C9A9-4EE8-A2B9-4DD31650D361}" type="parTrans" cxnId="{1C3C725B-615F-4376-9673-D489483975C8}">
      <dgm:prSet/>
      <dgm:spPr/>
      <dgm:t>
        <a:bodyPr/>
        <a:lstStyle/>
        <a:p>
          <a:endParaRPr lang="en-US"/>
        </a:p>
      </dgm:t>
    </dgm:pt>
    <dgm:pt modelId="{A75E3D21-A6EA-4DA4-AF13-167D4F29E1BA}" type="sibTrans" cxnId="{1C3C725B-615F-4376-9673-D489483975C8}">
      <dgm:prSet/>
      <dgm:spPr/>
      <dgm:t>
        <a:bodyPr/>
        <a:lstStyle/>
        <a:p>
          <a:endParaRPr lang="en-US"/>
        </a:p>
      </dgm:t>
    </dgm:pt>
    <dgm:pt modelId="{C48D6242-0E49-4F51-802A-47C7ADBCE3A0}" type="pres">
      <dgm:prSet presAssocID="{ED835931-132A-4FB3-8E46-F11FD396B6A1}" presName="linear" presStyleCnt="0">
        <dgm:presLayoutVars>
          <dgm:animLvl val="lvl"/>
          <dgm:resizeHandles val="exact"/>
        </dgm:presLayoutVars>
      </dgm:prSet>
      <dgm:spPr/>
    </dgm:pt>
    <dgm:pt modelId="{68519339-CB04-42AC-A19C-B7D9FA8537B8}" type="pres">
      <dgm:prSet presAssocID="{3F5E8E31-F06D-4025-8EB2-52FCEFCEEC5A}" presName="parentText" presStyleLbl="node1" presStyleIdx="0" presStyleCnt="7">
        <dgm:presLayoutVars>
          <dgm:chMax val="0"/>
          <dgm:bulletEnabled val="1"/>
        </dgm:presLayoutVars>
      </dgm:prSet>
      <dgm:spPr/>
    </dgm:pt>
    <dgm:pt modelId="{55357C5F-D14D-4400-934B-04340A05DD69}" type="pres">
      <dgm:prSet presAssocID="{EA484192-839B-48EC-BE46-5734DB726B0B}" presName="spacer" presStyleCnt="0"/>
      <dgm:spPr/>
    </dgm:pt>
    <dgm:pt modelId="{6D132DAD-493C-4A41-8485-E80B191EB29B}" type="pres">
      <dgm:prSet presAssocID="{EF5C08ED-F286-4688-8E94-F92988B70DC4}" presName="parentText" presStyleLbl="node1" presStyleIdx="1" presStyleCnt="7">
        <dgm:presLayoutVars>
          <dgm:chMax val="0"/>
          <dgm:bulletEnabled val="1"/>
        </dgm:presLayoutVars>
      </dgm:prSet>
      <dgm:spPr/>
    </dgm:pt>
    <dgm:pt modelId="{43CA3479-9502-420A-AD0F-31EF9E6ADE1E}" type="pres">
      <dgm:prSet presAssocID="{08E5BCDB-B8D2-449B-A32A-4444A4F60899}" presName="spacer" presStyleCnt="0"/>
      <dgm:spPr/>
    </dgm:pt>
    <dgm:pt modelId="{478A93BB-4E66-4E31-818D-FEDC84E98DCC}" type="pres">
      <dgm:prSet presAssocID="{BEA59C1B-C440-4E4E-85C5-43C194F196D2}" presName="parentText" presStyleLbl="node1" presStyleIdx="2" presStyleCnt="7">
        <dgm:presLayoutVars>
          <dgm:chMax val="0"/>
          <dgm:bulletEnabled val="1"/>
        </dgm:presLayoutVars>
      </dgm:prSet>
      <dgm:spPr/>
    </dgm:pt>
    <dgm:pt modelId="{CBB47E95-468E-4954-B979-37326E97B9FF}" type="pres">
      <dgm:prSet presAssocID="{7C74A9BB-974F-49DA-A5CA-967D7E825268}" presName="spacer" presStyleCnt="0"/>
      <dgm:spPr/>
    </dgm:pt>
    <dgm:pt modelId="{6FCB4765-21BF-4CB9-8CC9-028FE4574B35}" type="pres">
      <dgm:prSet presAssocID="{6D5062B9-712E-4D6E-BA06-58C3B6BC23AD}" presName="parentText" presStyleLbl="node1" presStyleIdx="3" presStyleCnt="7">
        <dgm:presLayoutVars>
          <dgm:chMax val="0"/>
          <dgm:bulletEnabled val="1"/>
        </dgm:presLayoutVars>
      </dgm:prSet>
      <dgm:spPr/>
    </dgm:pt>
    <dgm:pt modelId="{EF1AECB2-8EF9-4601-B70E-6DD12B3EF53E}" type="pres">
      <dgm:prSet presAssocID="{DC2947C1-4E11-465C-9298-E2C2F762AB60}" presName="spacer" presStyleCnt="0"/>
      <dgm:spPr/>
    </dgm:pt>
    <dgm:pt modelId="{8A8C2FA3-8AC0-4F21-9D80-FD0D6109C489}" type="pres">
      <dgm:prSet presAssocID="{BF0B7FE8-9B25-418C-A328-8D1F379CB0BE}" presName="parentText" presStyleLbl="node1" presStyleIdx="4" presStyleCnt="7">
        <dgm:presLayoutVars>
          <dgm:chMax val="0"/>
          <dgm:bulletEnabled val="1"/>
        </dgm:presLayoutVars>
      </dgm:prSet>
      <dgm:spPr/>
    </dgm:pt>
    <dgm:pt modelId="{19F218F5-BAE5-4289-B284-A5BB7788BD3B}" type="pres">
      <dgm:prSet presAssocID="{A60F7FCD-1CB9-4808-9D1A-04688C5090F5}" presName="spacer" presStyleCnt="0"/>
      <dgm:spPr/>
    </dgm:pt>
    <dgm:pt modelId="{FDF7B09F-9276-4A73-A0D9-803AA84193B9}" type="pres">
      <dgm:prSet presAssocID="{46233F79-41D6-4E5B-9A68-E1176A93D251}" presName="parentText" presStyleLbl="node1" presStyleIdx="5" presStyleCnt="7">
        <dgm:presLayoutVars>
          <dgm:chMax val="0"/>
          <dgm:bulletEnabled val="1"/>
        </dgm:presLayoutVars>
      </dgm:prSet>
      <dgm:spPr/>
    </dgm:pt>
    <dgm:pt modelId="{87B05540-673B-4767-84CF-A4F7F948B798}" type="pres">
      <dgm:prSet presAssocID="{6081571F-D3D9-4046-AB55-F08400F1A328}" presName="spacer" presStyleCnt="0"/>
      <dgm:spPr/>
    </dgm:pt>
    <dgm:pt modelId="{EE4E7E7F-A07D-43EA-BFAA-97D45265138C}" type="pres">
      <dgm:prSet presAssocID="{2A71C2CA-8588-4512-A9E6-AEE5D01A71EA}" presName="parentText" presStyleLbl="node1" presStyleIdx="6" presStyleCnt="7">
        <dgm:presLayoutVars>
          <dgm:chMax val="0"/>
          <dgm:bulletEnabled val="1"/>
        </dgm:presLayoutVars>
      </dgm:prSet>
      <dgm:spPr/>
    </dgm:pt>
  </dgm:ptLst>
  <dgm:cxnLst>
    <dgm:cxn modelId="{92FE7000-C584-4B26-9B57-703B5C239903}" srcId="{ED835931-132A-4FB3-8E46-F11FD396B6A1}" destId="{6D5062B9-712E-4D6E-BA06-58C3B6BC23AD}" srcOrd="3" destOrd="0" parTransId="{E4F1187C-3A53-43D4-A78E-EE9498A7663E}" sibTransId="{DC2947C1-4E11-465C-9298-E2C2F762AB60}"/>
    <dgm:cxn modelId="{DD7CF31F-FF82-4A31-BBD1-160D768DCC86}" type="presOf" srcId="{BF0B7FE8-9B25-418C-A328-8D1F379CB0BE}" destId="{8A8C2FA3-8AC0-4F21-9D80-FD0D6109C489}" srcOrd="0" destOrd="0" presId="urn:microsoft.com/office/officeart/2005/8/layout/vList2"/>
    <dgm:cxn modelId="{763BE021-40F8-4083-9C9D-206BD589F68C}" srcId="{ED835931-132A-4FB3-8E46-F11FD396B6A1}" destId="{3F5E8E31-F06D-4025-8EB2-52FCEFCEEC5A}" srcOrd="0" destOrd="0" parTransId="{AA15DE4D-B9AA-42C8-BA84-A598EBE2CFEA}" sibTransId="{EA484192-839B-48EC-BE46-5734DB726B0B}"/>
    <dgm:cxn modelId="{1C3C725B-615F-4376-9673-D489483975C8}" srcId="{ED835931-132A-4FB3-8E46-F11FD396B6A1}" destId="{2A71C2CA-8588-4512-A9E6-AEE5D01A71EA}" srcOrd="6" destOrd="0" parTransId="{8676E0D9-C9A9-4EE8-A2B9-4DD31650D361}" sibTransId="{A75E3D21-A6EA-4DA4-AF13-167D4F29E1BA}"/>
    <dgm:cxn modelId="{A8419642-EF54-4145-AD1B-887514AA7276}" type="presOf" srcId="{EF5C08ED-F286-4688-8E94-F92988B70DC4}" destId="{6D132DAD-493C-4A41-8485-E80B191EB29B}" srcOrd="0" destOrd="0" presId="urn:microsoft.com/office/officeart/2005/8/layout/vList2"/>
    <dgm:cxn modelId="{5D1BC467-FB56-48D2-B504-F1A366387EF1}" type="presOf" srcId="{46233F79-41D6-4E5B-9A68-E1176A93D251}" destId="{FDF7B09F-9276-4A73-A0D9-803AA84193B9}" srcOrd="0" destOrd="0" presId="urn:microsoft.com/office/officeart/2005/8/layout/vList2"/>
    <dgm:cxn modelId="{6C0CE380-883C-4530-B1D1-4EAC46502FB2}" type="presOf" srcId="{6D5062B9-712E-4D6E-BA06-58C3B6BC23AD}" destId="{6FCB4765-21BF-4CB9-8CC9-028FE4574B35}" srcOrd="0" destOrd="0" presId="urn:microsoft.com/office/officeart/2005/8/layout/vList2"/>
    <dgm:cxn modelId="{DC83B08F-B7BA-4559-BAA2-3B62FC56B7CD}" srcId="{ED835931-132A-4FB3-8E46-F11FD396B6A1}" destId="{BF0B7FE8-9B25-418C-A328-8D1F379CB0BE}" srcOrd="4" destOrd="0" parTransId="{1A6DE442-AB66-4446-8EA7-D83299EF4FB4}" sibTransId="{A60F7FCD-1CB9-4808-9D1A-04688C5090F5}"/>
    <dgm:cxn modelId="{A6B65296-6BDA-4B72-A25C-D48EEA316FAA}" type="presOf" srcId="{BEA59C1B-C440-4E4E-85C5-43C194F196D2}" destId="{478A93BB-4E66-4E31-818D-FEDC84E98DCC}" srcOrd="0" destOrd="0" presId="urn:microsoft.com/office/officeart/2005/8/layout/vList2"/>
    <dgm:cxn modelId="{384E2E98-FE98-4E68-8AD2-3200BCD52299}" type="presOf" srcId="{ED835931-132A-4FB3-8E46-F11FD396B6A1}" destId="{C48D6242-0E49-4F51-802A-47C7ADBCE3A0}" srcOrd="0" destOrd="0" presId="urn:microsoft.com/office/officeart/2005/8/layout/vList2"/>
    <dgm:cxn modelId="{E52C53B7-0816-4865-A26C-CF2DDFCB8773}" srcId="{ED835931-132A-4FB3-8E46-F11FD396B6A1}" destId="{46233F79-41D6-4E5B-9A68-E1176A93D251}" srcOrd="5" destOrd="0" parTransId="{638CB429-FAF6-4D9D-B2B3-626AB9D4AE84}" sibTransId="{6081571F-D3D9-4046-AB55-F08400F1A328}"/>
    <dgm:cxn modelId="{0BBA89B8-88E6-4C36-ABE3-52FA4FD0577B}" type="presOf" srcId="{3F5E8E31-F06D-4025-8EB2-52FCEFCEEC5A}" destId="{68519339-CB04-42AC-A19C-B7D9FA8537B8}" srcOrd="0" destOrd="0" presId="urn:microsoft.com/office/officeart/2005/8/layout/vList2"/>
    <dgm:cxn modelId="{7E73B0CE-31CE-4847-8E97-E541EFF5827F}" srcId="{ED835931-132A-4FB3-8E46-F11FD396B6A1}" destId="{EF5C08ED-F286-4688-8E94-F92988B70DC4}" srcOrd="1" destOrd="0" parTransId="{ECBD3B59-3521-42F2-B3B7-0FA47131EFB8}" sibTransId="{08E5BCDB-B8D2-449B-A32A-4444A4F60899}"/>
    <dgm:cxn modelId="{B93E2EF6-89CE-4A9E-80B8-906C7CEA038F}" srcId="{ED835931-132A-4FB3-8E46-F11FD396B6A1}" destId="{BEA59C1B-C440-4E4E-85C5-43C194F196D2}" srcOrd="2" destOrd="0" parTransId="{19DCB67B-2C49-45A5-8F11-A89625D5D2B6}" sibTransId="{7C74A9BB-974F-49DA-A5CA-967D7E825268}"/>
    <dgm:cxn modelId="{58A1FEFF-0F76-4E5F-983C-3AD7D73E4B30}" type="presOf" srcId="{2A71C2CA-8588-4512-A9E6-AEE5D01A71EA}" destId="{EE4E7E7F-A07D-43EA-BFAA-97D45265138C}" srcOrd="0" destOrd="0" presId="urn:microsoft.com/office/officeart/2005/8/layout/vList2"/>
    <dgm:cxn modelId="{68DE6F85-5631-49D7-B23E-BF903179BF0A}" type="presParOf" srcId="{C48D6242-0E49-4F51-802A-47C7ADBCE3A0}" destId="{68519339-CB04-42AC-A19C-B7D9FA8537B8}" srcOrd="0" destOrd="0" presId="urn:microsoft.com/office/officeart/2005/8/layout/vList2"/>
    <dgm:cxn modelId="{7749FF6E-B871-46E2-9D71-42A4481B5787}" type="presParOf" srcId="{C48D6242-0E49-4F51-802A-47C7ADBCE3A0}" destId="{55357C5F-D14D-4400-934B-04340A05DD69}" srcOrd="1" destOrd="0" presId="urn:microsoft.com/office/officeart/2005/8/layout/vList2"/>
    <dgm:cxn modelId="{5696A588-1AF7-4C25-9610-224FB777C912}" type="presParOf" srcId="{C48D6242-0E49-4F51-802A-47C7ADBCE3A0}" destId="{6D132DAD-493C-4A41-8485-E80B191EB29B}" srcOrd="2" destOrd="0" presId="urn:microsoft.com/office/officeart/2005/8/layout/vList2"/>
    <dgm:cxn modelId="{34B83A50-AD7F-4F61-9311-89719C4DCE0E}" type="presParOf" srcId="{C48D6242-0E49-4F51-802A-47C7ADBCE3A0}" destId="{43CA3479-9502-420A-AD0F-31EF9E6ADE1E}" srcOrd="3" destOrd="0" presId="urn:microsoft.com/office/officeart/2005/8/layout/vList2"/>
    <dgm:cxn modelId="{968D6FDE-D261-46B4-A129-C24ADC805082}" type="presParOf" srcId="{C48D6242-0E49-4F51-802A-47C7ADBCE3A0}" destId="{478A93BB-4E66-4E31-818D-FEDC84E98DCC}" srcOrd="4" destOrd="0" presId="urn:microsoft.com/office/officeart/2005/8/layout/vList2"/>
    <dgm:cxn modelId="{773ABB9A-3C1C-4C36-B328-1D3A0771B5B2}" type="presParOf" srcId="{C48D6242-0E49-4F51-802A-47C7ADBCE3A0}" destId="{CBB47E95-468E-4954-B979-37326E97B9FF}" srcOrd="5" destOrd="0" presId="urn:microsoft.com/office/officeart/2005/8/layout/vList2"/>
    <dgm:cxn modelId="{02B87DC8-6C14-4C31-81D2-26F375672D88}" type="presParOf" srcId="{C48D6242-0E49-4F51-802A-47C7ADBCE3A0}" destId="{6FCB4765-21BF-4CB9-8CC9-028FE4574B35}" srcOrd="6" destOrd="0" presId="urn:microsoft.com/office/officeart/2005/8/layout/vList2"/>
    <dgm:cxn modelId="{C0D9AFFD-5B86-4096-B032-04EC45E3FB65}" type="presParOf" srcId="{C48D6242-0E49-4F51-802A-47C7ADBCE3A0}" destId="{EF1AECB2-8EF9-4601-B70E-6DD12B3EF53E}" srcOrd="7" destOrd="0" presId="urn:microsoft.com/office/officeart/2005/8/layout/vList2"/>
    <dgm:cxn modelId="{09126F19-2661-4B06-A166-236A96F521D9}" type="presParOf" srcId="{C48D6242-0E49-4F51-802A-47C7ADBCE3A0}" destId="{8A8C2FA3-8AC0-4F21-9D80-FD0D6109C489}" srcOrd="8" destOrd="0" presId="urn:microsoft.com/office/officeart/2005/8/layout/vList2"/>
    <dgm:cxn modelId="{DC89FB9C-37B7-4CBC-8C2C-F3C2DF6AB861}" type="presParOf" srcId="{C48D6242-0E49-4F51-802A-47C7ADBCE3A0}" destId="{19F218F5-BAE5-4289-B284-A5BB7788BD3B}" srcOrd="9" destOrd="0" presId="urn:microsoft.com/office/officeart/2005/8/layout/vList2"/>
    <dgm:cxn modelId="{76679520-532D-4E93-9E20-3B6EA80CD26B}" type="presParOf" srcId="{C48D6242-0E49-4F51-802A-47C7ADBCE3A0}" destId="{FDF7B09F-9276-4A73-A0D9-803AA84193B9}" srcOrd="10" destOrd="0" presId="urn:microsoft.com/office/officeart/2005/8/layout/vList2"/>
    <dgm:cxn modelId="{A9BFABBC-94DC-4F81-9015-BC6D95BDC457}" type="presParOf" srcId="{C48D6242-0E49-4F51-802A-47C7ADBCE3A0}" destId="{87B05540-673B-4767-84CF-A4F7F948B798}" srcOrd="11" destOrd="0" presId="urn:microsoft.com/office/officeart/2005/8/layout/vList2"/>
    <dgm:cxn modelId="{E47DECBE-FA87-4983-A4D4-FEF7F8065E89}" type="presParOf" srcId="{C48D6242-0E49-4F51-802A-47C7ADBCE3A0}" destId="{EE4E7E7F-A07D-43EA-BFAA-97D45265138C}" srcOrd="1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929ECDF-A9A2-47BB-9C13-9F537C3F041F}" type="doc">
      <dgm:prSet loTypeId="urn:microsoft.com/office/officeart/2005/8/layout/vList2" loCatId="list" qsTypeId="urn:microsoft.com/office/officeart/2005/8/quickstyle/simple4" qsCatId="simple" csTypeId="urn:microsoft.com/office/officeart/2005/8/colors/accent2_2" csCatId="accent2" phldr="1"/>
      <dgm:spPr/>
      <dgm:t>
        <a:bodyPr/>
        <a:lstStyle/>
        <a:p>
          <a:endParaRPr lang="en-US"/>
        </a:p>
      </dgm:t>
    </dgm:pt>
    <dgm:pt modelId="{0D7AB44D-D622-4055-B536-7BA47D6A9F63}">
      <dgm:prSe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r>
            <a:rPr lang="lv-LV" dirty="0" err="1">
              <a:latin typeface="Gotham Medium"/>
            </a:rPr>
            <a:t>Pamatinfrastruktūras</a:t>
          </a:r>
          <a:r>
            <a:rPr lang="lv-LV" dirty="0">
              <a:latin typeface="Gotham Medium"/>
            </a:rPr>
            <a:t> (autoceļu/ dzelzceļa) atbilstības līmenis/ atpalicība jauno tehnoloģiju transportlīdzekļu un transporta sistēmas funkcionalitātes nodrošināšanai</a:t>
          </a:r>
          <a:endParaRPr lang="en-US" dirty="0">
            <a:latin typeface="Gotham Medium"/>
          </a:endParaRPr>
        </a:p>
      </dgm:t>
    </dgm:pt>
    <dgm:pt modelId="{563DCA2B-D6CE-44C8-9488-163C96CE5597}" type="parTrans" cxnId="{E0011B74-F7B6-4B4C-A128-C14896F737D7}">
      <dgm:prSet/>
      <dgm:spPr/>
      <dgm:t>
        <a:bodyPr/>
        <a:lstStyle/>
        <a:p>
          <a:endParaRPr lang="en-US"/>
        </a:p>
      </dgm:t>
    </dgm:pt>
    <dgm:pt modelId="{64C6880C-E185-40C4-B565-33463CE44445}" type="sibTrans" cxnId="{E0011B74-F7B6-4B4C-A128-C14896F737D7}">
      <dgm:prSet/>
      <dgm:spPr/>
      <dgm:t>
        <a:bodyPr/>
        <a:lstStyle/>
        <a:p>
          <a:endParaRPr lang="en-US"/>
        </a:p>
      </dgm:t>
    </dgm:pt>
    <dgm:pt modelId="{406AD16C-5842-4C03-9D42-8F79AC688883}">
      <dgm:prSet custT="1"/>
      <dgm:spPr/>
      <dgm:t>
        <a:bodyPr/>
        <a:lstStyle/>
        <a:p>
          <a:r>
            <a:rPr lang="lv-LV" sz="1200" dirty="0">
              <a:latin typeface="Gotham Medium"/>
            </a:rPr>
            <a:t>Ceļu un dzelzceļa tehniskais stāvoklis, atbilstības tehniskajiem standartiem līmenis</a:t>
          </a:r>
          <a:endParaRPr lang="en-US" sz="1200" dirty="0">
            <a:latin typeface="Gotham Medium"/>
          </a:endParaRPr>
        </a:p>
      </dgm:t>
    </dgm:pt>
    <dgm:pt modelId="{F6233BDC-68D2-411A-8549-17E446299AE3}" type="parTrans" cxnId="{51308C14-75E9-4519-808A-EDC476D5B335}">
      <dgm:prSet/>
      <dgm:spPr/>
      <dgm:t>
        <a:bodyPr/>
        <a:lstStyle/>
        <a:p>
          <a:endParaRPr lang="en-US"/>
        </a:p>
      </dgm:t>
    </dgm:pt>
    <dgm:pt modelId="{AE237DEA-7B0F-4017-A56F-C873E8E1A6BD}" type="sibTrans" cxnId="{51308C14-75E9-4519-808A-EDC476D5B335}">
      <dgm:prSet/>
      <dgm:spPr/>
      <dgm:t>
        <a:bodyPr/>
        <a:lstStyle/>
        <a:p>
          <a:endParaRPr lang="en-US"/>
        </a:p>
      </dgm:t>
    </dgm:pt>
    <dgm:pt modelId="{1243FDF7-59B8-4366-A831-50114097E070}">
      <dgm:prSet custT="1"/>
      <dgm:spPr/>
      <dgm:t>
        <a:bodyPr/>
        <a:lstStyle/>
        <a:p>
          <a:r>
            <a:rPr lang="lv-LV" sz="1200" dirty="0">
              <a:latin typeface="Gotham Medium"/>
            </a:rPr>
            <a:t>Viedo tehnoloģiju (ITS) izbūves nepieciešamība</a:t>
          </a:r>
          <a:endParaRPr lang="en-US" sz="1200" dirty="0">
            <a:latin typeface="Gotham Medium"/>
          </a:endParaRPr>
        </a:p>
      </dgm:t>
    </dgm:pt>
    <dgm:pt modelId="{8DE0BF41-3D99-4B07-BDD8-1412A5310643}" type="parTrans" cxnId="{37B1DC02-2839-4A74-AD7D-66F2F1FFD096}">
      <dgm:prSet/>
      <dgm:spPr/>
      <dgm:t>
        <a:bodyPr/>
        <a:lstStyle/>
        <a:p>
          <a:endParaRPr lang="en-US"/>
        </a:p>
      </dgm:t>
    </dgm:pt>
    <dgm:pt modelId="{3E44BBD3-A460-4F18-AAF5-AB0CA0106FA5}" type="sibTrans" cxnId="{37B1DC02-2839-4A74-AD7D-66F2F1FFD096}">
      <dgm:prSet/>
      <dgm:spPr/>
      <dgm:t>
        <a:bodyPr/>
        <a:lstStyle/>
        <a:p>
          <a:endParaRPr lang="en-US"/>
        </a:p>
      </dgm:t>
    </dgm:pt>
    <dgm:pt modelId="{271468EF-4524-41CD-B581-5779600720F3}">
      <dgm:prSet/>
      <dgm:spPr>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r>
            <a:rPr lang="lv-LV" dirty="0">
              <a:latin typeface="Gotham Medium"/>
            </a:rPr>
            <a:t>Transporta enerģijas likuma virzības kavēšanās</a:t>
          </a:r>
          <a:endParaRPr lang="en-US" dirty="0">
            <a:latin typeface="Gotham Medium"/>
          </a:endParaRPr>
        </a:p>
      </dgm:t>
    </dgm:pt>
    <dgm:pt modelId="{B142AA35-E47D-439F-B0F6-EA6732A1F79A}" type="parTrans" cxnId="{94CAD5B1-877C-4EF4-B90D-716E019D86E6}">
      <dgm:prSet/>
      <dgm:spPr/>
      <dgm:t>
        <a:bodyPr/>
        <a:lstStyle/>
        <a:p>
          <a:endParaRPr lang="en-US"/>
        </a:p>
      </dgm:t>
    </dgm:pt>
    <dgm:pt modelId="{D26470AA-E098-4603-96D0-A4B3EC67C227}" type="sibTrans" cxnId="{94CAD5B1-877C-4EF4-B90D-716E019D86E6}">
      <dgm:prSet/>
      <dgm:spPr/>
      <dgm:t>
        <a:bodyPr/>
        <a:lstStyle/>
        <a:p>
          <a:endParaRPr lang="en-US"/>
        </a:p>
      </dgm:t>
    </dgm:pt>
    <dgm:pt modelId="{A07E6C89-D9F1-489B-8659-68E0780058BD}">
      <dgm:prSet/>
      <dgm:spPr>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r>
            <a:rPr lang="lv-LV" dirty="0">
              <a:latin typeface="Gotham Medium"/>
            </a:rPr>
            <a:t>Otrreizējā </a:t>
          </a:r>
          <a:r>
            <a:rPr lang="lv-LV" dirty="0" err="1">
              <a:latin typeface="Gotham Medium"/>
            </a:rPr>
            <a:t>autotirgus</a:t>
          </a:r>
          <a:r>
            <a:rPr lang="lv-LV" dirty="0">
              <a:latin typeface="Gotham Medium"/>
            </a:rPr>
            <a:t> sekas</a:t>
          </a:r>
          <a:endParaRPr lang="en-US" dirty="0">
            <a:latin typeface="Gotham Medium"/>
          </a:endParaRPr>
        </a:p>
      </dgm:t>
    </dgm:pt>
    <dgm:pt modelId="{A8933A43-4E94-4742-ADF7-DC83B5C65651}" type="parTrans" cxnId="{C385FA46-5673-4661-BC9D-A3D44FA23FED}">
      <dgm:prSet/>
      <dgm:spPr/>
      <dgm:t>
        <a:bodyPr/>
        <a:lstStyle/>
        <a:p>
          <a:endParaRPr lang="en-US"/>
        </a:p>
      </dgm:t>
    </dgm:pt>
    <dgm:pt modelId="{EEAEFCCB-DD73-4CFF-9F03-939CFC81D238}" type="sibTrans" cxnId="{C385FA46-5673-4661-BC9D-A3D44FA23FED}">
      <dgm:prSet/>
      <dgm:spPr/>
      <dgm:t>
        <a:bodyPr/>
        <a:lstStyle/>
        <a:p>
          <a:endParaRPr lang="en-US"/>
        </a:p>
      </dgm:t>
    </dgm:pt>
    <dgm:pt modelId="{F57C3297-82AA-49E1-ABEF-6FE61F7C2CA0}">
      <dgm:prSet/>
      <dgm:spPr>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dgm:spPr>
      <dgm:t>
        <a:bodyPr/>
        <a:lstStyle/>
        <a:p>
          <a:r>
            <a:rPr lang="lv-LV" dirty="0" err="1">
              <a:latin typeface="Gotham Medium"/>
            </a:rPr>
            <a:t>Elektrobraucamrīku</a:t>
          </a:r>
          <a:r>
            <a:rPr lang="lv-LV" dirty="0">
              <a:latin typeface="Gotham Medium"/>
            </a:rPr>
            <a:t> akumulatoru utilizācija Latvijā</a:t>
          </a:r>
          <a:endParaRPr lang="en-US" dirty="0">
            <a:latin typeface="Gotham Medium"/>
          </a:endParaRPr>
        </a:p>
      </dgm:t>
    </dgm:pt>
    <dgm:pt modelId="{860196DB-3697-438F-9869-DF2BFA67366A}" type="parTrans" cxnId="{B8D691C4-8EE1-4242-AEF3-6156E9C85471}">
      <dgm:prSet/>
      <dgm:spPr/>
      <dgm:t>
        <a:bodyPr/>
        <a:lstStyle/>
        <a:p>
          <a:endParaRPr lang="en-US"/>
        </a:p>
      </dgm:t>
    </dgm:pt>
    <dgm:pt modelId="{D6F447D0-D34B-4FB5-8686-8F04622CDFEB}" type="sibTrans" cxnId="{B8D691C4-8EE1-4242-AEF3-6156E9C85471}">
      <dgm:prSet/>
      <dgm:spPr/>
      <dgm:t>
        <a:bodyPr/>
        <a:lstStyle/>
        <a:p>
          <a:endParaRPr lang="en-US"/>
        </a:p>
      </dgm:t>
    </dgm:pt>
    <dgm:pt modelId="{C7D4AC3B-1F9B-455E-B889-DE750C1BB7BC}" type="pres">
      <dgm:prSet presAssocID="{2929ECDF-A9A2-47BB-9C13-9F537C3F041F}" presName="linear" presStyleCnt="0">
        <dgm:presLayoutVars>
          <dgm:animLvl val="lvl"/>
          <dgm:resizeHandles val="exact"/>
        </dgm:presLayoutVars>
      </dgm:prSet>
      <dgm:spPr/>
    </dgm:pt>
    <dgm:pt modelId="{66EFA515-2AB4-4041-A6C8-425A982C3E8D}" type="pres">
      <dgm:prSet presAssocID="{0D7AB44D-D622-4055-B536-7BA47D6A9F63}" presName="parentText" presStyleLbl="node1" presStyleIdx="0" presStyleCnt="4">
        <dgm:presLayoutVars>
          <dgm:chMax val="0"/>
          <dgm:bulletEnabled val="1"/>
        </dgm:presLayoutVars>
      </dgm:prSet>
      <dgm:spPr/>
    </dgm:pt>
    <dgm:pt modelId="{03EAA588-0A88-4059-8C0F-03990B9D95C1}" type="pres">
      <dgm:prSet presAssocID="{0D7AB44D-D622-4055-B536-7BA47D6A9F63}" presName="childText" presStyleLbl="revTx" presStyleIdx="0" presStyleCnt="1">
        <dgm:presLayoutVars>
          <dgm:bulletEnabled val="1"/>
        </dgm:presLayoutVars>
      </dgm:prSet>
      <dgm:spPr/>
    </dgm:pt>
    <dgm:pt modelId="{3948294A-23EC-414C-9D14-E671633B9144}" type="pres">
      <dgm:prSet presAssocID="{271468EF-4524-41CD-B581-5779600720F3}" presName="parentText" presStyleLbl="node1" presStyleIdx="1" presStyleCnt="4">
        <dgm:presLayoutVars>
          <dgm:chMax val="0"/>
          <dgm:bulletEnabled val="1"/>
        </dgm:presLayoutVars>
      </dgm:prSet>
      <dgm:spPr/>
    </dgm:pt>
    <dgm:pt modelId="{E719A9CF-D266-4227-A378-A49DF565129D}" type="pres">
      <dgm:prSet presAssocID="{D26470AA-E098-4603-96D0-A4B3EC67C227}" presName="spacer" presStyleCnt="0"/>
      <dgm:spPr/>
    </dgm:pt>
    <dgm:pt modelId="{12F1D276-7ACF-4287-A610-C2B6F039EC38}" type="pres">
      <dgm:prSet presAssocID="{A07E6C89-D9F1-489B-8659-68E0780058BD}" presName="parentText" presStyleLbl="node1" presStyleIdx="2" presStyleCnt="4">
        <dgm:presLayoutVars>
          <dgm:chMax val="0"/>
          <dgm:bulletEnabled val="1"/>
        </dgm:presLayoutVars>
      </dgm:prSet>
      <dgm:spPr/>
    </dgm:pt>
    <dgm:pt modelId="{7C54408D-17F5-4524-ABCD-A6FD0BDF1758}" type="pres">
      <dgm:prSet presAssocID="{EEAEFCCB-DD73-4CFF-9F03-939CFC81D238}" presName="spacer" presStyleCnt="0"/>
      <dgm:spPr/>
    </dgm:pt>
    <dgm:pt modelId="{83F1DE9D-D3B9-48C9-990D-E9BDD15EA660}" type="pres">
      <dgm:prSet presAssocID="{F57C3297-82AA-49E1-ABEF-6FE61F7C2CA0}" presName="parentText" presStyleLbl="node1" presStyleIdx="3" presStyleCnt="4">
        <dgm:presLayoutVars>
          <dgm:chMax val="0"/>
          <dgm:bulletEnabled val="1"/>
        </dgm:presLayoutVars>
      </dgm:prSet>
      <dgm:spPr/>
    </dgm:pt>
  </dgm:ptLst>
  <dgm:cxnLst>
    <dgm:cxn modelId="{37B1DC02-2839-4A74-AD7D-66F2F1FFD096}" srcId="{0D7AB44D-D622-4055-B536-7BA47D6A9F63}" destId="{1243FDF7-59B8-4366-A831-50114097E070}" srcOrd="1" destOrd="0" parTransId="{8DE0BF41-3D99-4B07-BDD8-1412A5310643}" sibTransId="{3E44BBD3-A460-4F18-AAF5-AB0CA0106FA5}"/>
    <dgm:cxn modelId="{51308C14-75E9-4519-808A-EDC476D5B335}" srcId="{0D7AB44D-D622-4055-B536-7BA47D6A9F63}" destId="{406AD16C-5842-4C03-9D42-8F79AC688883}" srcOrd="0" destOrd="0" parTransId="{F6233BDC-68D2-411A-8549-17E446299AE3}" sibTransId="{AE237DEA-7B0F-4017-A56F-C873E8E1A6BD}"/>
    <dgm:cxn modelId="{2AF80E37-9631-4D50-8023-BAFC14A7563A}" type="presOf" srcId="{2929ECDF-A9A2-47BB-9C13-9F537C3F041F}" destId="{C7D4AC3B-1F9B-455E-B889-DE750C1BB7BC}" srcOrd="0" destOrd="0" presId="urn:microsoft.com/office/officeart/2005/8/layout/vList2"/>
    <dgm:cxn modelId="{8EBA2D5D-4FEC-4B1D-AF0A-57EA4448E3E7}" type="presOf" srcId="{271468EF-4524-41CD-B581-5779600720F3}" destId="{3948294A-23EC-414C-9D14-E671633B9144}" srcOrd="0" destOrd="0" presId="urn:microsoft.com/office/officeart/2005/8/layout/vList2"/>
    <dgm:cxn modelId="{C385FA46-5673-4661-BC9D-A3D44FA23FED}" srcId="{2929ECDF-A9A2-47BB-9C13-9F537C3F041F}" destId="{A07E6C89-D9F1-489B-8659-68E0780058BD}" srcOrd="2" destOrd="0" parTransId="{A8933A43-4E94-4742-ADF7-DC83B5C65651}" sibTransId="{EEAEFCCB-DD73-4CFF-9F03-939CFC81D238}"/>
    <dgm:cxn modelId="{E0011B74-F7B6-4B4C-A128-C14896F737D7}" srcId="{2929ECDF-A9A2-47BB-9C13-9F537C3F041F}" destId="{0D7AB44D-D622-4055-B536-7BA47D6A9F63}" srcOrd="0" destOrd="0" parTransId="{563DCA2B-D6CE-44C8-9488-163C96CE5597}" sibTransId="{64C6880C-E185-40C4-B565-33463CE44445}"/>
    <dgm:cxn modelId="{CCAEFE7E-5FBA-4972-A81F-C45702CE7C70}" type="presOf" srcId="{0D7AB44D-D622-4055-B536-7BA47D6A9F63}" destId="{66EFA515-2AB4-4041-A6C8-425A982C3E8D}" srcOrd="0" destOrd="0" presId="urn:microsoft.com/office/officeart/2005/8/layout/vList2"/>
    <dgm:cxn modelId="{9A0F34AA-608E-42CB-BDE1-E37B3759D050}" type="presOf" srcId="{406AD16C-5842-4C03-9D42-8F79AC688883}" destId="{03EAA588-0A88-4059-8C0F-03990B9D95C1}" srcOrd="0" destOrd="0" presId="urn:microsoft.com/office/officeart/2005/8/layout/vList2"/>
    <dgm:cxn modelId="{84960EB0-C407-480F-B899-2B8944A7466C}" type="presOf" srcId="{F57C3297-82AA-49E1-ABEF-6FE61F7C2CA0}" destId="{83F1DE9D-D3B9-48C9-990D-E9BDD15EA660}" srcOrd="0" destOrd="0" presId="urn:microsoft.com/office/officeart/2005/8/layout/vList2"/>
    <dgm:cxn modelId="{94CAD5B1-877C-4EF4-B90D-716E019D86E6}" srcId="{2929ECDF-A9A2-47BB-9C13-9F537C3F041F}" destId="{271468EF-4524-41CD-B581-5779600720F3}" srcOrd="1" destOrd="0" parTransId="{B142AA35-E47D-439F-B0F6-EA6732A1F79A}" sibTransId="{D26470AA-E098-4603-96D0-A4B3EC67C227}"/>
    <dgm:cxn modelId="{E2F544B7-9945-413D-8F2E-954A3B1BEF69}" type="presOf" srcId="{A07E6C89-D9F1-489B-8659-68E0780058BD}" destId="{12F1D276-7ACF-4287-A610-C2B6F039EC38}" srcOrd="0" destOrd="0" presId="urn:microsoft.com/office/officeart/2005/8/layout/vList2"/>
    <dgm:cxn modelId="{B8D691C4-8EE1-4242-AEF3-6156E9C85471}" srcId="{2929ECDF-A9A2-47BB-9C13-9F537C3F041F}" destId="{F57C3297-82AA-49E1-ABEF-6FE61F7C2CA0}" srcOrd="3" destOrd="0" parTransId="{860196DB-3697-438F-9869-DF2BFA67366A}" sibTransId="{D6F447D0-D34B-4FB5-8686-8F04622CDFEB}"/>
    <dgm:cxn modelId="{77488DFA-9C38-4D63-9FF8-32FC78D660FE}" type="presOf" srcId="{1243FDF7-59B8-4366-A831-50114097E070}" destId="{03EAA588-0A88-4059-8C0F-03990B9D95C1}" srcOrd="0" destOrd="1" presId="urn:microsoft.com/office/officeart/2005/8/layout/vList2"/>
    <dgm:cxn modelId="{B3EEAAE7-BB78-47F8-A17F-1472C7529469}" type="presParOf" srcId="{C7D4AC3B-1F9B-455E-B889-DE750C1BB7BC}" destId="{66EFA515-2AB4-4041-A6C8-425A982C3E8D}" srcOrd="0" destOrd="0" presId="urn:microsoft.com/office/officeart/2005/8/layout/vList2"/>
    <dgm:cxn modelId="{F8A10D4E-4057-4701-BDD0-F12628FA3ADE}" type="presParOf" srcId="{C7D4AC3B-1F9B-455E-B889-DE750C1BB7BC}" destId="{03EAA588-0A88-4059-8C0F-03990B9D95C1}" srcOrd="1" destOrd="0" presId="urn:microsoft.com/office/officeart/2005/8/layout/vList2"/>
    <dgm:cxn modelId="{0F4E5D7B-C3B1-42AC-9435-9C3F4ED5DB6A}" type="presParOf" srcId="{C7D4AC3B-1F9B-455E-B889-DE750C1BB7BC}" destId="{3948294A-23EC-414C-9D14-E671633B9144}" srcOrd="2" destOrd="0" presId="urn:microsoft.com/office/officeart/2005/8/layout/vList2"/>
    <dgm:cxn modelId="{222B76EF-E44E-473B-BF48-D41A2F81ABA2}" type="presParOf" srcId="{C7D4AC3B-1F9B-455E-B889-DE750C1BB7BC}" destId="{E719A9CF-D266-4227-A378-A49DF565129D}" srcOrd="3" destOrd="0" presId="urn:microsoft.com/office/officeart/2005/8/layout/vList2"/>
    <dgm:cxn modelId="{0B859811-841E-4E26-AE89-03B1B1FAEF9B}" type="presParOf" srcId="{C7D4AC3B-1F9B-455E-B889-DE750C1BB7BC}" destId="{12F1D276-7ACF-4287-A610-C2B6F039EC38}" srcOrd="4" destOrd="0" presId="urn:microsoft.com/office/officeart/2005/8/layout/vList2"/>
    <dgm:cxn modelId="{9D73EC12-20A3-4314-BBEB-29FBBD37A304}" type="presParOf" srcId="{C7D4AC3B-1F9B-455E-B889-DE750C1BB7BC}" destId="{7C54408D-17F5-4524-ABCD-A6FD0BDF1758}" srcOrd="5" destOrd="0" presId="urn:microsoft.com/office/officeart/2005/8/layout/vList2"/>
    <dgm:cxn modelId="{49C6EECF-16ED-42AF-B3DA-A5FB5DD0221F}" type="presParOf" srcId="{C7D4AC3B-1F9B-455E-B889-DE750C1BB7BC}" destId="{83F1DE9D-D3B9-48C9-990D-E9BDD15EA66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64BF3ED-1AC0-44FA-9353-E516FEA8EC20}"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44714AE-C7DC-4D80-9DFF-52B21E827E3E}">
      <dgm:prSet/>
      <dgm:spPr/>
      <dgm:t>
        <a:bodyPr/>
        <a:lstStyle/>
        <a:p>
          <a:r>
            <a:rPr lang="lv-LV" dirty="0">
              <a:latin typeface="Gotham Medium"/>
            </a:rPr>
            <a:t>Eiropas Zaļā kursa mērķis ir līdz </a:t>
          </a:r>
          <a:r>
            <a:rPr lang="lv-LV" b="1" dirty="0">
              <a:latin typeface="Gotham Medium"/>
            </a:rPr>
            <a:t>2050. gadam samazināt</a:t>
          </a:r>
          <a:r>
            <a:rPr lang="lv-LV" dirty="0">
              <a:latin typeface="Gotham Medium"/>
            </a:rPr>
            <a:t> transporta nozares siltumnīcefekta gāzu emisijas </a:t>
          </a:r>
          <a:r>
            <a:rPr lang="lv-LV" b="1" dirty="0">
              <a:latin typeface="Gotham Medium"/>
            </a:rPr>
            <a:t>par 90%.</a:t>
          </a:r>
          <a:endParaRPr lang="en-US" dirty="0">
            <a:latin typeface="Gotham Medium"/>
          </a:endParaRPr>
        </a:p>
      </dgm:t>
    </dgm:pt>
    <dgm:pt modelId="{C7834C3C-E394-4676-9100-970BAD0F7139}" type="parTrans" cxnId="{515F83E6-EB3C-4A9C-9BE1-A3FC4DC35D9F}">
      <dgm:prSet/>
      <dgm:spPr/>
      <dgm:t>
        <a:bodyPr/>
        <a:lstStyle/>
        <a:p>
          <a:endParaRPr lang="en-US"/>
        </a:p>
      </dgm:t>
    </dgm:pt>
    <dgm:pt modelId="{A9BC1A1F-7909-4D34-B3B8-9601960A73C4}" type="sibTrans" cxnId="{515F83E6-EB3C-4A9C-9BE1-A3FC4DC35D9F}">
      <dgm:prSet/>
      <dgm:spPr/>
      <dgm:t>
        <a:bodyPr/>
        <a:lstStyle/>
        <a:p>
          <a:endParaRPr lang="en-US"/>
        </a:p>
      </dgm:t>
    </dgm:pt>
    <dgm:pt modelId="{24416E41-C9F8-4401-A18F-7780B89E3833}">
      <dgm:prSet/>
      <dgm:spPr/>
      <dgm:t>
        <a:bodyPr/>
        <a:lstStyle/>
        <a:p>
          <a:r>
            <a:rPr lang="lv-LV" dirty="0">
              <a:latin typeface="Gotham Medium"/>
            </a:rPr>
            <a:t>Eiropas Komisija ir pieņēmusi priekšlikumu </a:t>
          </a:r>
          <a:r>
            <a:rPr lang="lv-LV" dirty="0" err="1">
              <a:latin typeface="Gotham Medium"/>
            </a:rPr>
            <a:t>pakotni</a:t>
          </a:r>
          <a:r>
            <a:rPr lang="lv-LV" dirty="0">
              <a:latin typeface="Gotham Medium"/>
            </a:rPr>
            <a:t>, kuras mērķis ir nodrošināt saskaņotu un līdzsvarotu satvaru ES klimata mērķu sasniegšanai, paredzot pasākumus </a:t>
          </a:r>
          <a:r>
            <a:rPr lang="lv-LV" b="1" dirty="0">
              <a:latin typeface="Gotham Medium"/>
            </a:rPr>
            <a:t>klimata, enerģētikas, transporta, lauksaimniecības, mežsaimniecības un nodokļu jomā, lai Eiropas Savienība</a:t>
          </a:r>
          <a:r>
            <a:rPr lang="lv-LV" dirty="0">
              <a:latin typeface="Gotham Medium"/>
            </a:rPr>
            <a:t> būtu gatava līdz </a:t>
          </a:r>
          <a:r>
            <a:rPr lang="lv-LV" b="1" dirty="0">
              <a:latin typeface="Gotham Medium"/>
            </a:rPr>
            <a:t>2030. gadam </a:t>
          </a:r>
          <a:r>
            <a:rPr lang="lv-LV" dirty="0">
              <a:latin typeface="Gotham Medium"/>
            </a:rPr>
            <a:t>samazināt siltumnīcefekta gāzu emisijas </a:t>
          </a:r>
          <a:r>
            <a:rPr lang="lv-LV" b="1" dirty="0">
              <a:latin typeface="Gotham Medium"/>
            </a:rPr>
            <a:t>par vismaz 55 % </a:t>
          </a:r>
          <a:r>
            <a:rPr lang="lv-LV" dirty="0">
              <a:latin typeface="Gotham Medium"/>
            </a:rPr>
            <a:t>salīdzinājumā ar 1990. gada līmeni.</a:t>
          </a:r>
          <a:endParaRPr lang="en-US" dirty="0">
            <a:latin typeface="Gotham Medium"/>
          </a:endParaRPr>
        </a:p>
      </dgm:t>
    </dgm:pt>
    <dgm:pt modelId="{E356CA0E-F600-42B5-89CE-98514A7071DA}" type="parTrans" cxnId="{FAE5CEC1-D02B-4453-84AE-73D98F4B3563}">
      <dgm:prSet/>
      <dgm:spPr/>
      <dgm:t>
        <a:bodyPr/>
        <a:lstStyle/>
        <a:p>
          <a:endParaRPr lang="en-US"/>
        </a:p>
      </dgm:t>
    </dgm:pt>
    <dgm:pt modelId="{B603C9DE-0C0A-40F5-AFB2-723CCB92B54A}" type="sibTrans" cxnId="{FAE5CEC1-D02B-4453-84AE-73D98F4B3563}">
      <dgm:prSet/>
      <dgm:spPr/>
      <dgm:t>
        <a:bodyPr/>
        <a:lstStyle/>
        <a:p>
          <a:endParaRPr lang="en-US"/>
        </a:p>
      </dgm:t>
    </dgm:pt>
    <dgm:pt modelId="{50FCB8D5-6171-4E25-B429-FEC9E9488E9A}" type="pres">
      <dgm:prSet presAssocID="{564BF3ED-1AC0-44FA-9353-E516FEA8EC20}" presName="linear" presStyleCnt="0">
        <dgm:presLayoutVars>
          <dgm:animLvl val="lvl"/>
          <dgm:resizeHandles val="exact"/>
        </dgm:presLayoutVars>
      </dgm:prSet>
      <dgm:spPr/>
    </dgm:pt>
    <dgm:pt modelId="{6C96F3D1-9BE2-42F4-AE7A-BF2547DD797E}" type="pres">
      <dgm:prSet presAssocID="{E44714AE-C7DC-4D80-9DFF-52B21E827E3E}" presName="parentText" presStyleLbl="node1" presStyleIdx="0" presStyleCnt="2">
        <dgm:presLayoutVars>
          <dgm:chMax val="0"/>
          <dgm:bulletEnabled val="1"/>
        </dgm:presLayoutVars>
      </dgm:prSet>
      <dgm:spPr/>
    </dgm:pt>
    <dgm:pt modelId="{B4039E4E-A0A9-4CC6-B923-E4D83B61D164}" type="pres">
      <dgm:prSet presAssocID="{A9BC1A1F-7909-4D34-B3B8-9601960A73C4}" presName="spacer" presStyleCnt="0"/>
      <dgm:spPr/>
    </dgm:pt>
    <dgm:pt modelId="{9F3580B6-F24C-4E28-82DC-A66FAB1E8A74}" type="pres">
      <dgm:prSet presAssocID="{24416E41-C9F8-4401-A18F-7780B89E3833}" presName="parentText" presStyleLbl="node1" presStyleIdx="1" presStyleCnt="2">
        <dgm:presLayoutVars>
          <dgm:chMax val="0"/>
          <dgm:bulletEnabled val="1"/>
        </dgm:presLayoutVars>
      </dgm:prSet>
      <dgm:spPr/>
    </dgm:pt>
  </dgm:ptLst>
  <dgm:cxnLst>
    <dgm:cxn modelId="{7D2F055B-375A-4FDF-9558-761EFFF65EBA}" type="presOf" srcId="{24416E41-C9F8-4401-A18F-7780B89E3833}" destId="{9F3580B6-F24C-4E28-82DC-A66FAB1E8A74}" srcOrd="0" destOrd="0" presId="urn:microsoft.com/office/officeart/2005/8/layout/vList2"/>
    <dgm:cxn modelId="{DC774FB8-F9CF-480F-807D-35CF36BCF58F}" type="presOf" srcId="{E44714AE-C7DC-4D80-9DFF-52B21E827E3E}" destId="{6C96F3D1-9BE2-42F4-AE7A-BF2547DD797E}" srcOrd="0" destOrd="0" presId="urn:microsoft.com/office/officeart/2005/8/layout/vList2"/>
    <dgm:cxn modelId="{FAE5CEC1-D02B-4453-84AE-73D98F4B3563}" srcId="{564BF3ED-1AC0-44FA-9353-E516FEA8EC20}" destId="{24416E41-C9F8-4401-A18F-7780B89E3833}" srcOrd="1" destOrd="0" parTransId="{E356CA0E-F600-42B5-89CE-98514A7071DA}" sibTransId="{B603C9DE-0C0A-40F5-AFB2-723CCB92B54A}"/>
    <dgm:cxn modelId="{515F83E6-EB3C-4A9C-9BE1-A3FC4DC35D9F}" srcId="{564BF3ED-1AC0-44FA-9353-E516FEA8EC20}" destId="{E44714AE-C7DC-4D80-9DFF-52B21E827E3E}" srcOrd="0" destOrd="0" parTransId="{C7834C3C-E394-4676-9100-970BAD0F7139}" sibTransId="{A9BC1A1F-7909-4D34-B3B8-9601960A73C4}"/>
    <dgm:cxn modelId="{E6A543EE-C5D7-4361-942F-8A6C30017AA3}" type="presOf" srcId="{564BF3ED-1AC0-44FA-9353-E516FEA8EC20}" destId="{50FCB8D5-6171-4E25-B429-FEC9E9488E9A}" srcOrd="0" destOrd="0" presId="urn:microsoft.com/office/officeart/2005/8/layout/vList2"/>
    <dgm:cxn modelId="{FA7C02C1-9524-4302-8D05-A9E71AE5748D}" type="presParOf" srcId="{50FCB8D5-6171-4E25-B429-FEC9E9488E9A}" destId="{6C96F3D1-9BE2-42F4-AE7A-BF2547DD797E}" srcOrd="0" destOrd="0" presId="urn:microsoft.com/office/officeart/2005/8/layout/vList2"/>
    <dgm:cxn modelId="{E353EEE7-1B5C-4495-9E6A-7B3D076790A5}" type="presParOf" srcId="{50FCB8D5-6171-4E25-B429-FEC9E9488E9A}" destId="{B4039E4E-A0A9-4CC6-B923-E4D83B61D164}" srcOrd="1" destOrd="0" presId="urn:microsoft.com/office/officeart/2005/8/layout/vList2"/>
    <dgm:cxn modelId="{964C5120-7A5B-4216-BBBF-F46F5D126CCB}" type="presParOf" srcId="{50FCB8D5-6171-4E25-B429-FEC9E9488E9A}" destId="{9F3580B6-F24C-4E28-82DC-A66FAB1E8A7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F24176-57E4-4F09-A50B-9C2FA0BBC46A}"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CE378A91-FC80-421B-908B-81CDC895F334}">
      <dgm:prSet/>
      <dgm:spPr/>
      <dgm:t>
        <a:bodyPr/>
        <a:lstStyle/>
        <a:p>
          <a:r>
            <a:rPr lang="lv-LV" b="1" dirty="0">
              <a:latin typeface="Gotham Medium"/>
            </a:rPr>
            <a:t>Enerģijas nodokļa direktīvas pārskats (Komisijas sākotnējais piedāvājums)</a:t>
          </a:r>
          <a:endParaRPr lang="en-US" dirty="0">
            <a:latin typeface="Gotham Medium"/>
          </a:endParaRPr>
        </a:p>
      </dgm:t>
    </dgm:pt>
    <dgm:pt modelId="{80A20D67-6C11-4CC0-BED8-2E03BA0BF020}" type="parTrans" cxnId="{197917E6-02EE-4430-8C89-B32A62B020F4}">
      <dgm:prSet/>
      <dgm:spPr/>
      <dgm:t>
        <a:bodyPr/>
        <a:lstStyle/>
        <a:p>
          <a:endParaRPr lang="en-US"/>
        </a:p>
      </dgm:t>
    </dgm:pt>
    <dgm:pt modelId="{31042915-AEDB-4BFB-9C7A-B02D7792D5DA}" type="sibTrans" cxnId="{197917E6-02EE-4430-8C89-B32A62B020F4}">
      <dgm:prSet/>
      <dgm:spPr/>
      <dgm:t>
        <a:bodyPr/>
        <a:lstStyle/>
        <a:p>
          <a:endParaRPr lang="en-US"/>
        </a:p>
      </dgm:t>
    </dgm:pt>
    <dgm:pt modelId="{21E4E258-7EA0-4717-885D-443C2F22DC73}">
      <dgm:prSet/>
      <dgm:spPr/>
      <dgm:t>
        <a:bodyPr/>
        <a:lstStyle/>
        <a:p>
          <a:r>
            <a:rPr lang="lv-LV" i="0" dirty="0">
              <a:latin typeface="Gotham Medium"/>
            </a:rPr>
            <a:t>Nodokļu likmes pieaugums dabasgāzei un naftas gāzes (LPG) transportā; </a:t>
          </a:r>
          <a:endParaRPr lang="en-US" i="0" dirty="0">
            <a:latin typeface="Gotham Medium"/>
          </a:endParaRPr>
        </a:p>
      </dgm:t>
    </dgm:pt>
    <dgm:pt modelId="{ABB2908F-8246-42C3-8566-FD314B20145C}" type="parTrans" cxnId="{F45DC921-5084-46D8-9BEF-99FAF57F5B1B}">
      <dgm:prSet/>
      <dgm:spPr/>
      <dgm:t>
        <a:bodyPr/>
        <a:lstStyle/>
        <a:p>
          <a:endParaRPr lang="en-US"/>
        </a:p>
      </dgm:t>
    </dgm:pt>
    <dgm:pt modelId="{91668C29-4B66-47D1-AD4F-208E1ED00020}" type="sibTrans" cxnId="{F45DC921-5084-46D8-9BEF-99FAF57F5B1B}">
      <dgm:prSet/>
      <dgm:spPr/>
      <dgm:t>
        <a:bodyPr/>
        <a:lstStyle/>
        <a:p>
          <a:endParaRPr lang="en-US"/>
        </a:p>
      </dgm:t>
    </dgm:pt>
    <dgm:pt modelId="{8F7530A0-B206-4595-813E-CAA43FCD43DA}">
      <dgm:prSet/>
      <dgm:spPr/>
      <dgm:t>
        <a:bodyPr/>
        <a:lstStyle/>
        <a:p>
          <a:r>
            <a:rPr lang="lv-LV" i="0" dirty="0">
              <a:latin typeface="Gotham Medium"/>
            </a:rPr>
            <a:t>Akcīzes nodokļa piemērošana aviācijas un kuģniecības degvielai;</a:t>
          </a:r>
          <a:endParaRPr lang="en-US" i="0" dirty="0">
            <a:latin typeface="Gotham Medium"/>
          </a:endParaRPr>
        </a:p>
      </dgm:t>
    </dgm:pt>
    <dgm:pt modelId="{2FA70851-7952-4A48-9000-507FB642B4CF}" type="parTrans" cxnId="{9825E5FE-780F-4428-A86A-455166F91B99}">
      <dgm:prSet/>
      <dgm:spPr/>
      <dgm:t>
        <a:bodyPr/>
        <a:lstStyle/>
        <a:p>
          <a:endParaRPr lang="en-US"/>
        </a:p>
      </dgm:t>
    </dgm:pt>
    <dgm:pt modelId="{E8DBF331-709C-45D2-9B8E-FC11D724F5E5}" type="sibTrans" cxnId="{9825E5FE-780F-4428-A86A-455166F91B99}">
      <dgm:prSet/>
      <dgm:spPr/>
      <dgm:t>
        <a:bodyPr/>
        <a:lstStyle/>
        <a:p>
          <a:endParaRPr lang="en-US"/>
        </a:p>
      </dgm:t>
    </dgm:pt>
    <dgm:pt modelId="{1D1A6E92-E4D5-4637-BBD7-9502B2E903D9}">
      <dgm:prSet/>
      <dgm:spPr/>
      <dgm:t>
        <a:bodyPr/>
        <a:lstStyle/>
        <a:p>
          <a:r>
            <a:rPr lang="lv-LV" i="0" dirty="0">
              <a:latin typeface="Gotham Medium"/>
            </a:rPr>
            <a:t>Diskusiju gaitas var ietekmēt likmes dīzeļa degvielai un benzīnam </a:t>
          </a:r>
          <a:endParaRPr lang="en-US" i="0" dirty="0">
            <a:latin typeface="Gotham Medium"/>
          </a:endParaRPr>
        </a:p>
      </dgm:t>
    </dgm:pt>
    <dgm:pt modelId="{3ABC1A66-E29E-47F9-8C37-8775246430D6}" type="parTrans" cxnId="{FEC2A7D1-32AA-456A-AA09-9E331DDEA971}">
      <dgm:prSet/>
      <dgm:spPr/>
      <dgm:t>
        <a:bodyPr/>
        <a:lstStyle/>
        <a:p>
          <a:endParaRPr lang="en-US"/>
        </a:p>
      </dgm:t>
    </dgm:pt>
    <dgm:pt modelId="{761DEFF7-0335-4887-86C6-D12960950D71}" type="sibTrans" cxnId="{FEC2A7D1-32AA-456A-AA09-9E331DDEA971}">
      <dgm:prSet/>
      <dgm:spPr/>
      <dgm:t>
        <a:bodyPr/>
        <a:lstStyle/>
        <a:p>
          <a:endParaRPr lang="en-US"/>
        </a:p>
      </dgm:t>
    </dgm:pt>
    <dgm:pt modelId="{C01DE1FD-654D-41B5-8084-CF6011AE09F1}">
      <dgm:prSet/>
      <dgm:spPr/>
      <dgm:t>
        <a:bodyPr/>
        <a:lstStyle/>
        <a:p>
          <a:r>
            <a:rPr lang="lv-LV" b="1" dirty="0">
              <a:latin typeface="Gotham Medium"/>
            </a:rPr>
            <a:t>ETS paplašināšana uz autotransportu (kopā ar ēkām)</a:t>
          </a:r>
          <a:endParaRPr lang="en-US" dirty="0">
            <a:latin typeface="Gotham Medium"/>
          </a:endParaRPr>
        </a:p>
      </dgm:t>
    </dgm:pt>
    <dgm:pt modelId="{45CF7BD1-A6F3-439D-9686-5E928A89F75A}" type="parTrans" cxnId="{A33E7497-00F0-413C-A79A-CB1C6CF22D3E}">
      <dgm:prSet/>
      <dgm:spPr/>
      <dgm:t>
        <a:bodyPr/>
        <a:lstStyle/>
        <a:p>
          <a:endParaRPr lang="en-US"/>
        </a:p>
      </dgm:t>
    </dgm:pt>
    <dgm:pt modelId="{0523203B-2868-4977-B978-ECEE78F7AF38}" type="sibTrans" cxnId="{A33E7497-00F0-413C-A79A-CB1C6CF22D3E}">
      <dgm:prSet/>
      <dgm:spPr/>
      <dgm:t>
        <a:bodyPr/>
        <a:lstStyle/>
        <a:p>
          <a:endParaRPr lang="en-US"/>
        </a:p>
      </dgm:t>
    </dgm:pt>
    <dgm:pt modelId="{FF61466B-2026-4261-BD76-C6B8340F9956}">
      <dgm:prSet/>
      <dgm:spPr/>
      <dgm:t>
        <a:bodyPr/>
        <a:lstStyle/>
        <a:p>
          <a:r>
            <a:rPr lang="lv-LV" dirty="0">
              <a:latin typeface="Gotham Medium"/>
            </a:rPr>
            <a:t>Sākotnēji regulēs degvielas (ēkām- kurināmā) piegādātājus, nevis gala patērētājus, paredzot atbilstības pienākuma uzlikšana pirms kurināmā un degvielas laišanas tirgū attiecīgajās nozarēs. </a:t>
          </a:r>
          <a:endParaRPr lang="en-US" dirty="0">
            <a:latin typeface="Gotham Medium"/>
          </a:endParaRPr>
        </a:p>
      </dgm:t>
    </dgm:pt>
    <dgm:pt modelId="{42F1FA95-AA96-4D1C-B37A-22FEF629622A}" type="parTrans" cxnId="{65F321FB-9941-4BF2-9679-42769D3F9187}">
      <dgm:prSet/>
      <dgm:spPr/>
      <dgm:t>
        <a:bodyPr/>
        <a:lstStyle/>
        <a:p>
          <a:endParaRPr lang="en-US"/>
        </a:p>
      </dgm:t>
    </dgm:pt>
    <dgm:pt modelId="{52DDF52E-BB7D-435E-A27E-2ABECCC8E29B}" type="sibTrans" cxnId="{65F321FB-9941-4BF2-9679-42769D3F9187}">
      <dgm:prSet/>
      <dgm:spPr/>
      <dgm:t>
        <a:bodyPr/>
        <a:lstStyle/>
        <a:p>
          <a:endParaRPr lang="en-US"/>
        </a:p>
      </dgm:t>
    </dgm:pt>
    <dgm:pt modelId="{5DCB5B1E-3322-4C94-AB11-3657A20C52DA}">
      <dgm:prSet/>
      <dgm:spPr/>
      <dgm:t>
        <a:bodyPr/>
        <a:lstStyle/>
        <a:p>
          <a:r>
            <a:rPr lang="lv-LV" b="1" dirty="0">
              <a:latin typeface="Gotham Medium"/>
            </a:rPr>
            <a:t>Grozījumi atjaunojamo energoresursu enerģijas izmantošanas direktīvā</a:t>
          </a:r>
          <a:endParaRPr lang="en-US" dirty="0">
            <a:latin typeface="Gotham Medium"/>
          </a:endParaRPr>
        </a:p>
      </dgm:t>
    </dgm:pt>
    <dgm:pt modelId="{46856914-9586-47DB-8FB7-2071D5A0043F}" type="parTrans" cxnId="{6C072F89-6FD3-4C78-8138-0FBD4A66118E}">
      <dgm:prSet/>
      <dgm:spPr/>
      <dgm:t>
        <a:bodyPr/>
        <a:lstStyle/>
        <a:p>
          <a:endParaRPr lang="en-US"/>
        </a:p>
      </dgm:t>
    </dgm:pt>
    <dgm:pt modelId="{E1057CBA-A841-4A8E-8DD5-89BE322F1D72}" type="sibTrans" cxnId="{6C072F89-6FD3-4C78-8138-0FBD4A66118E}">
      <dgm:prSet/>
      <dgm:spPr/>
      <dgm:t>
        <a:bodyPr/>
        <a:lstStyle/>
        <a:p>
          <a:endParaRPr lang="en-US"/>
        </a:p>
      </dgm:t>
    </dgm:pt>
    <dgm:pt modelId="{0A67774F-BBEF-4337-906D-F85C59B1791A}">
      <dgm:prSet/>
      <dgm:spPr/>
      <dgm:t>
        <a:bodyPr/>
        <a:lstStyle/>
        <a:p>
          <a:r>
            <a:rPr lang="lv-LV" b="0" i="0" dirty="0" err="1">
              <a:latin typeface="Gotham Medium"/>
            </a:rPr>
            <a:t>Atjaunīgo</a:t>
          </a:r>
          <a:r>
            <a:rPr lang="lv-LV" b="0" i="0" dirty="0">
              <a:latin typeface="Gotham Medium"/>
            </a:rPr>
            <a:t> energoresursu izmantošanas palielināšana transporta nozarē</a:t>
          </a:r>
          <a:endParaRPr lang="en-US" dirty="0">
            <a:latin typeface="Gotham Medium"/>
          </a:endParaRPr>
        </a:p>
      </dgm:t>
    </dgm:pt>
    <dgm:pt modelId="{84C5A54C-E5CB-4FBC-AF13-17D67AC581CA}" type="parTrans" cxnId="{DC6B7A79-CDDF-47C7-B60E-D676AB1D34F4}">
      <dgm:prSet/>
      <dgm:spPr/>
      <dgm:t>
        <a:bodyPr/>
        <a:lstStyle/>
        <a:p>
          <a:endParaRPr lang="en-US"/>
        </a:p>
      </dgm:t>
    </dgm:pt>
    <dgm:pt modelId="{3DBC6AC6-BCEF-448C-A3C8-C19F936B704F}" type="sibTrans" cxnId="{DC6B7A79-CDDF-47C7-B60E-D676AB1D34F4}">
      <dgm:prSet/>
      <dgm:spPr/>
      <dgm:t>
        <a:bodyPr/>
        <a:lstStyle/>
        <a:p>
          <a:endParaRPr lang="en-US"/>
        </a:p>
      </dgm:t>
    </dgm:pt>
    <dgm:pt modelId="{1E8E3E62-7A23-4A66-B696-19A20EB87FCC}">
      <dgm:prSet/>
      <dgm:spPr/>
      <dgm:t>
        <a:bodyPr/>
        <a:lstStyle/>
        <a:p>
          <a:r>
            <a:rPr lang="lv-LV" b="1" dirty="0">
              <a:latin typeface="Gotham Medium"/>
            </a:rPr>
            <a:t>Minēto pasākumu kopums potenciāli veicinās degvielas cenu pieaugums</a:t>
          </a:r>
          <a:r>
            <a:rPr lang="lv-LV" dirty="0">
              <a:latin typeface="Gotham Medium"/>
            </a:rPr>
            <a:t>,</a:t>
          </a:r>
          <a:r>
            <a:rPr lang="lv-LV" b="1" dirty="0">
              <a:latin typeface="Gotham Medium"/>
            </a:rPr>
            <a:t> </a:t>
          </a:r>
          <a:r>
            <a:rPr lang="lv-LV" dirty="0">
              <a:latin typeface="Gotham Medium"/>
            </a:rPr>
            <a:t>kas ietekmēs kopējo tautsaimniecību.</a:t>
          </a:r>
          <a:endParaRPr lang="en-US" dirty="0">
            <a:latin typeface="Gotham Medium"/>
          </a:endParaRPr>
        </a:p>
      </dgm:t>
    </dgm:pt>
    <dgm:pt modelId="{64EDF8BE-59E0-416E-A6A1-2FB7D0D87741}" type="parTrans" cxnId="{C6902EEE-02F3-4814-BDF4-D9C262B019D0}">
      <dgm:prSet/>
      <dgm:spPr/>
      <dgm:t>
        <a:bodyPr/>
        <a:lstStyle/>
        <a:p>
          <a:endParaRPr lang="en-US"/>
        </a:p>
      </dgm:t>
    </dgm:pt>
    <dgm:pt modelId="{7AA7776F-6DEA-40A3-B5A4-5685A13AAD4C}" type="sibTrans" cxnId="{C6902EEE-02F3-4814-BDF4-D9C262B019D0}">
      <dgm:prSet/>
      <dgm:spPr/>
      <dgm:t>
        <a:bodyPr/>
        <a:lstStyle/>
        <a:p>
          <a:endParaRPr lang="en-US"/>
        </a:p>
      </dgm:t>
    </dgm:pt>
    <dgm:pt modelId="{A9E2F156-8C9A-41B1-B1DD-E57E5F85A00E}">
      <dgm:prSet/>
      <dgm:spPr/>
      <dgm:t>
        <a:bodyPr/>
        <a:lstStyle/>
        <a:p>
          <a:r>
            <a:rPr lang="lv-LV" b="1" dirty="0">
              <a:latin typeface="Gotham Medium"/>
            </a:rPr>
            <a:t>Alternatīvo degvielu infrastruktūras regulas projekts</a:t>
          </a:r>
          <a:endParaRPr lang="en-US" dirty="0">
            <a:latin typeface="Gotham Medium"/>
          </a:endParaRPr>
        </a:p>
      </dgm:t>
    </dgm:pt>
    <dgm:pt modelId="{9D9598EB-A114-47FA-86C8-E7BF52CB444C}" type="parTrans" cxnId="{18C35312-6240-44F4-B825-F2622CC547C4}">
      <dgm:prSet/>
      <dgm:spPr/>
      <dgm:t>
        <a:bodyPr/>
        <a:lstStyle/>
        <a:p>
          <a:endParaRPr lang="en-US"/>
        </a:p>
      </dgm:t>
    </dgm:pt>
    <dgm:pt modelId="{8F68A47C-7768-43A4-9925-92576C3F87BA}" type="sibTrans" cxnId="{18C35312-6240-44F4-B825-F2622CC547C4}">
      <dgm:prSet/>
      <dgm:spPr/>
      <dgm:t>
        <a:bodyPr/>
        <a:lstStyle/>
        <a:p>
          <a:endParaRPr lang="en-US"/>
        </a:p>
      </dgm:t>
    </dgm:pt>
    <dgm:pt modelId="{4DFB1463-0A2D-4370-B264-BB24CDFF0494}">
      <dgm:prSet/>
      <dgm:spPr/>
      <dgm:t>
        <a:bodyPr/>
        <a:lstStyle/>
        <a:p>
          <a:r>
            <a:rPr lang="lv-LV" b="1" dirty="0">
              <a:latin typeface="Gotham Medium"/>
            </a:rPr>
            <a:t>Dalībvalsts pienākums ievērojami paplašināt un papildināt alternatīvo degvielu uzlādes un </a:t>
          </a:r>
          <a:r>
            <a:rPr lang="lv-LV" b="1" dirty="0" err="1">
              <a:latin typeface="Gotham Medium"/>
            </a:rPr>
            <a:t>uzpildes</a:t>
          </a:r>
          <a:r>
            <a:rPr lang="lv-LV" b="1" dirty="0">
              <a:latin typeface="Gotham Medium"/>
            </a:rPr>
            <a:t> tīklu </a:t>
          </a:r>
          <a:r>
            <a:rPr lang="lv-LV" dirty="0">
              <a:latin typeface="Gotham Medium"/>
            </a:rPr>
            <a:t>(ūdeņraža </a:t>
          </a:r>
          <a:r>
            <a:rPr lang="lv-LV" dirty="0" err="1">
              <a:latin typeface="Gotham Medium"/>
            </a:rPr>
            <a:t>uzpildes</a:t>
          </a:r>
          <a:r>
            <a:rPr lang="lv-LV" dirty="0">
              <a:latin typeface="Gotham Medium"/>
            </a:rPr>
            <a:t> punkti, elektrības </a:t>
          </a:r>
          <a:r>
            <a:rPr lang="lv-LV" dirty="0" err="1">
              <a:latin typeface="Gotham Medium"/>
            </a:rPr>
            <a:t>pieslēgumi</a:t>
          </a:r>
          <a:r>
            <a:rPr lang="lv-LV" dirty="0">
              <a:latin typeface="Gotham Medium"/>
            </a:rPr>
            <a:t> ostās, lidostās, lieljaudas uzlādes punktu izveide un ETL uzlādes punkti ik pa 60 km).</a:t>
          </a:r>
          <a:endParaRPr lang="en-US" dirty="0">
            <a:latin typeface="Gotham Medium"/>
          </a:endParaRPr>
        </a:p>
      </dgm:t>
    </dgm:pt>
    <dgm:pt modelId="{682366FF-F40F-4DDD-8EA4-B8F6C3DFDCD1}" type="parTrans" cxnId="{9648BBA5-CB7B-4B90-8D29-61CDB780683C}">
      <dgm:prSet/>
      <dgm:spPr/>
      <dgm:t>
        <a:bodyPr/>
        <a:lstStyle/>
        <a:p>
          <a:endParaRPr lang="en-US"/>
        </a:p>
      </dgm:t>
    </dgm:pt>
    <dgm:pt modelId="{531616D8-076B-4752-BDE9-EED58A9657E8}" type="sibTrans" cxnId="{9648BBA5-CB7B-4B90-8D29-61CDB780683C}">
      <dgm:prSet/>
      <dgm:spPr/>
      <dgm:t>
        <a:bodyPr/>
        <a:lstStyle/>
        <a:p>
          <a:endParaRPr lang="en-US"/>
        </a:p>
      </dgm:t>
    </dgm:pt>
    <dgm:pt modelId="{D996A0A3-8F2C-4BC2-A265-B3696B508B36}">
      <dgm:prSet/>
      <dgm:spPr/>
      <dgm:t>
        <a:bodyPr/>
        <a:lstStyle/>
        <a:p>
          <a:r>
            <a:rPr lang="lv-LV" b="1" dirty="0">
              <a:latin typeface="Gotham Medium"/>
            </a:rPr>
            <a:t>Regulas projekts par infrastruktūras izveidi alternatīvās aviācijas degvielai (SAF):</a:t>
          </a:r>
          <a:endParaRPr lang="en-US" dirty="0">
            <a:latin typeface="Gotham Medium"/>
          </a:endParaRPr>
        </a:p>
      </dgm:t>
    </dgm:pt>
    <dgm:pt modelId="{9EE2187C-562A-4CD8-B4F5-992A17BCFEB2}" type="parTrans" cxnId="{222515AE-134E-413E-87EC-E3CF85A773B1}">
      <dgm:prSet/>
      <dgm:spPr/>
      <dgm:t>
        <a:bodyPr/>
        <a:lstStyle/>
        <a:p>
          <a:endParaRPr lang="en-US"/>
        </a:p>
      </dgm:t>
    </dgm:pt>
    <dgm:pt modelId="{DDE66DA5-393B-4287-A98F-1AB479C27B25}" type="sibTrans" cxnId="{222515AE-134E-413E-87EC-E3CF85A773B1}">
      <dgm:prSet/>
      <dgm:spPr/>
      <dgm:t>
        <a:bodyPr/>
        <a:lstStyle/>
        <a:p>
          <a:endParaRPr lang="en-US"/>
        </a:p>
      </dgm:t>
    </dgm:pt>
    <dgm:pt modelId="{1D5240F0-C815-418E-83E3-D394A7D05701}">
      <dgm:prSet/>
      <dgm:spPr/>
      <dgm:t>
        <a:bodyPr/>
        <a:lstStyle/>
        <a:p>
          <a:r>
            <a:rPr lang="lv-LV" dirty="0">
              <a:latin typeface="Gotham Medium"/>
            </a:rPr>
            <a:t>Lidostām pienākums nodrošināt (izveidot) infrastruktūru</a:t>
          </a:r>
          <a:endParaRPr lang="en-US" dirty="0">
            <a:latin typeface="Gotham Medium"/>
          </a:endParaRPr>
        </a:p>
      </dgm:t>
    </dgm:pt>
    <dgm:pt modelId="{5FB084E1-1258-4BC9-90E7-E171AA89D21C}" type="parTrans" cxnId="{AF40C0FC-58A8-4877-81DE-DA8F55A6E42B}">
      <dgm:prSet/>
      <dgm:spPr/>
      <dgm:t>
        <a:bodyPr/>
        <a:lstStyle/>
        <a:p>
          <a:endParaRPr lang="en-US"/>
        </a:p>
      </dgm:t>
    </dgm:pt>
    <dgm:pt modelId="{57AC8C6E-7A47-48BD-BCB5-BAEDA9F0C986}" type="sibTrans" cxnId="{AF40C0FC-58A8-4877-81DE-DA8F55A6E42B}">
      <dgm:prSet/>
      <dgm:spPr/>
      <dgm:t>
        <a:bodyPr/>
        <a:lstStyle/>
        <a:p>
          <a:endParaRPr lang="en-US"/>
        </a:p>
      </dgm:t>
    </dgm:pt>
    <dgm:pt modelId="{DA4872C7-B95D-4AA6-8494-A5FBE8B68984}">
      <dgm:prSet/>
      <dgm:spPr/>
      <dgm:t>
        <a:bodyPr/>
        <a:lstStyle/>
        <a:p>
          <a:r>
            <a:rPr lang="lv-LV" dirty="0">
              <a:latin typeface="Gotham Medium"/>
            </a:rPr>
            <a:t>Degvielas piegādātājiem pienākums nodrošināt konkrētu SAF degvielas apjomu </a:t>
          </a:r>
          <a:endParaRPr lang="en-US" dirty="0">
            <a:latin typeface="Gotham Medium"/>
          </a:endParaRPr>
        </a:p>
      </dgm:t>
    </dgm:pt>
    <dgm:pt modelId="{93A60001-6FC1-4FA1-AA30-E0BE8C3B2F23}" type="parTrans" cxnId="{7B0DF580-CE90-4504-B5CB-E110F86929FB}">
      <dgm:prSet/>
      <dgm:spPr/>
      <dgm:t>
        <a:bodyPr/>
        <a:lstStyle/>
        <a:p>
          <a:endParaRPr lang="en-US"/>
        </a:p>
      </dgm:t>
    </dgm:pt>
    <dgm:pt modelId="{97160FFB-28E2-473A-ADD9-1CB55ED717C3}" type="sibTrans" cxnId="{7B0DF580-CE90-4504-B5CB-E110F86929FB}">
      <dgm:prSet/>
      <dgm:spPr/>
      <dgm:t>
        <a:bodyPr/>
        <a:lstStyle/>
        <a:p>
          <a:endParaRPr lang="en-US"/>
        </a:p>
      </dgm:t>
    </dgm:pt>
    <dgm:pt modelId="{58FBAB00-6D93-4A74-87FB-B5FA4F27C0EB}">
      <dgm:prSet/>
      <dgm:spPr/>
      <dgm:t>
        <a:bodyPr/>
        <a:lstStyle/>
        <a:p>
          <a:r>
            <a:rPr lang="lv-LV" dirty="0">
              <a:latin typeface="Gotham Medium"/>
            </a:rPr>
            <a:t>Gaisa kuģu operatoriem pienākums izmantot SAF degvielu</a:t>
          </a:r>
          <a:endParaRPr lang="en-US" dirty="0">
            <a:latin typeface="Gotham Medium"/>
          </a:endParaRPr>
        </a:p>
      </dgm:t>
    </dgm:pt>
    <dgm:pt modelId="{32CFBD84-CB73-482F-BC0C-8203B5DC5521}" type="parTrans" cxnId="{31B5D50F-ED9F-466D-B321-B2231BB196CF}">
      <dgm:prSet/>
      <dgm:spPr/>
      <dgm:t>
        <a:bodyPr/>
        <a:lstStyle/>
        <a:p>
          <a:endParaRPr lang="en-US"/>
        </a:p>
      </dgm:t>
    </dgm:pt>
    <dgm:pt modelId="{92EA6D9F-D25A-4158-85F5-0CD9FD1AA886}" type="sibTrans" cxnId="{31B5D50F-ED9F-466D-B321-B2231BB196CF}">
      <dgm:prSet/>
      <dgm:spPr/>
      <dgm:t>
        <a:bodyPr/>
        <a:lstStyle/>
        <a:p>
          <a:endParaRPr lang="en-US"/>
        </a:p>
      </dgm:t>
    </dgm:pt>
    <dgm:pt modelId="{387315F9-3FB9-4D65-B057-CBD30D26B22C}" type="pres">
      <dgm:prSet presAssocID="{33F24176-57E4-4F09-A50B-9C2FA0BBC46A}" presName="linear" presStyleCnt="0">
        <dgm:presLayoutVars>
          <dgm:animLvl val="lvl"/>
          <dgm:resizeHandles val="exact"/>
        </dgm:presLayoutVars>
      </dgm:prSet>
      <dgm:spPr/>
    </dgm:pt>
    <dgm:pt modelId="{0DFF9E96-83BF-41CF-86E5-8A5749F09C1F}" type="pres">
      <dgm:prSet presAssocID="{CE378A91-FC80-421B-908B-81CDC895F334}" presName="parentText" presStyleLbl="node1" presStyleIdx="0" presStyleCnt="6">
        <dgm:presLayoutVars>
          <dgm:chMax val="0"/>
          <dgm:bulletEnabled val="1"/>
        </dgm:presLayoutVars>
      </dgm:prSet>
      <dgm:spPr/>
    </dgm:pt>
    <dgm:pt modelId="{87386682-900B-4253-B09C-CFC9A6C9B695}" type="pres">
      <dgm:prSet presAssocID="{CE378A91-FC80-421B-908B-81CDC895F334}" presName="childText" presStyleLbl="revTx" presStyleIdx="0" presStyleCnt="5">
        <dgm:presLayoutVars>
          <dgm:bulletEnabled val="1"/>
        </dgm:presLayoutVars>
      </dgm:prSet>
      <dgm:spPr/>
    </dgm:pt>
    <dgm:pt modelId="{8EDE9C16-217F-4E04-9381-960AEBF57E96}" type="pres">
      <dgm:prSet presAssocID="{C01DE1FD-654D-41B5-8084-CF6011AE09F1}" presName="parentText" presStyleLbl="node1" presStyleIdx="1" presStyleCnt="6">
        <dgm:presLayoutVars>
          <dgm:chMax val="0"/>
          <dgm:bulletEnabled val="1"/>
        </dgm:presLayoutVars>
      </dgm:prSet>
      <dgm:spPr/>
    </dgm:pt>
    <dgm:pt modelId="{BD3F9F00-7246-4FA5-83FE-113EEE711E65}" type="pres">
      <dgm:prSet presAssocID="{C01DE1FD-654D-41B5-8084-CF6011AE09F1}" presName="childText" presStyleLbl="revTx" presStyleIdx="1" presStyleCnt="5">
        <dgm:presLayoutVars>
          <dgm:bulletEnabled val="1"/>
        </dgm:presLayoutVars>
      </dgm:prSet>
      <dgm:spPr/>
    </dgm:pt>
    <dgm:pt modelId="{18956DA8-9DD3-422F-B656-7CB049F7FC13}" type="pres">
      <dgm:prSet presAssocID="{5DCB5B1E-3322-4C94-AB11-3657A20C52DA}" presName="parentText" presStyleLbl="node1" presStyleIdx="2" presStyleCnt="6">
        <dgm:presLayoutVars>
          <dgm:chMax val="0"/>
          <dgm:bulletEnabled val="1"/>
        </dgm:presLayoutVars>
      </dgm:prSet>
      <dgm:spPr/>
    </dgm:pt>
    <dgm:pt modelId="{90648E99-A691-4141-80A1-B4D58848C287}" type="pres">
      <dgm:prSet presAssocID="{5DCB5B1E-3322-4C94-AB11-3657A20C52DA}" presName="childText" presStyleLbl="revTx" presStyleIdx="2" presStyleCnt="5">
        <dgm:presLayoutVars>
          <dgm:bulletEnabled val="1"/>
        </dgm:presLayoutVars>
      </dgm:prSet>
      <dgm:spPr/>
    </dgm:pt>
    <dgm:pt modelId="{FB25D862-FBB5-43D8-BEC8-A1A5C824DA64}" type="pres">
      <dgm:prSet presAssocID="{1E8E3E62-7A23-4A66-B696-19A20EB87FCC}" presName="parentText" presStyleLbl="node1" presStyleIdx="3" presStyleCnt="6">
        <dgm:presLayoutVars>
          <dgm:chMax val="0"/>
          <dgm:bulletEnabled val="1"/>
        </dgm:presLayoutVars>
      </dgm:prSet>
      <dgm:spPr/>
    </dgm:pt>
    <dgm:pt modelId="{EFEB2920-46DE-4D32-B402-CFF529CDCA09}" type="pres">
      <dgm:prSet presAssocID="{7AA7776F-6DEA-40A3-B5A4-5685A13AAD4C}" presName="spacer" presStyleCnt="0"/>
      <dgm:spPr/>
    </dgm:pt>
    <dgm:pt modelId="{A32C7AA0-3632-4694-AB0A-E71E7AFD0C45}" type="pres">
      <dgm:prSet presAssocID="{A9E2F156-8C9A-41B1-B1DD-E57E5F85A00E}" presName="parentText" presStyleLbl="node1" presStyleIdx="4" presStyleCnt="6">
        <dgm:presLayoutVars>
          <dgm:chMax val="0"/>
          <dgm:bulletEnabled val="1"/>
        </dgm:presLayoutVars>
      </dgm:prSet>
      <dgm:spPr/>
    </dgm:pt>
    <dgm:pt modelId="{C9900A6A-D1EF-459F-A9A1-5680D265001F}" type="pres">
      <dgm:prSet presAssocID="{A9E2F156-8C9A-41B1-B1DD-E57E5F85A00E}" presName="childText" presStyleLbl="revTx" presStyleIdx="3" presStyleCnt="5">
        <dgm:presLayoutVars>
          <dgm:bulletEnabled val="1"/>
        </dgm:presLayoutVars>
      </dgm:prSet>
      <dgm:spPr/>
    </dgm:pt>
    <dgm:pt modelId="{8F03E0DA-6C9E-4D7F-83B2-2CC67C35A053}" type="pres">
      <dgm:prSet presAssocID="{D996A0A3-8F2C-4BC2-A265-B3696B508B36}" presName="parentText" presStyleLbl="node1" presStyleIdx="5" presStyleCnt="6">
        <dgm:presLayoutVars>
          <dgm:chMax val="0"/>
          <dgm:bulletEnabled val="1"/>
        </dgm:presLayoutVars>
      </dgm:prSet>
      <dgm:spPr/>
    </dgm:pt>
    <dgm:pt modelId="{C4F5457B-CC08-4DEB-9C4D-8E7B39A34285}" type="pres">
      <dgm:prSet presAssocID="{D996A0A3-8F2C-4BC2-A265-B3696B508B36}" presName="childText" presStyleLbl="revTx" presStyleIdx="4" presStyleCnt="5">
        <dgm:presLayoutVars>
          <dgm:bulletEnabled val="1"/>
        </dgm:presLayoutVars>
      </dgm:prSet>
      <dgm:spPr/>
    </dgm:pt>
  </dgm:ptLst>
  <dgm:cxnLst>
    <dgm:cxn modelId="{31B5D50F-ED9F-466D-B321-B2231BB196CF}" srcId="{D996A0A3-8F2C-4BC2-A265-B3696B508B36}" destId="{58FBAB00-6D93-4A74-87FB-B5FA4F27C0EB}" srcOrd="2" destOrd="0" parTransId="{32CFBD84-CB73-482F-BC0C-8203B5DC5521}" sibTransId="{92EA6D9F-D25A-4158-85F5-0CD9FD1AA886}"/>
    <dgm:cxn modelId="{18C35312-6240-44F4-B825-F2622CC547C4}" srcId="{33F24176-57E4-4F09-A50B-9C2FA0BBC46A}" destId="{A9E2F156-8C9A-41B1-B1DD-E57E5F85A00E}" srcOrd="4" destOrd="0" parTransId="{9D9598EB-A114-47FA-86C8-E7BF52CB444C}" sibTransId="{8F68A47C-7768-43A4-9925-92576C3F87BA}"/>
    <dgm:cxn modelId="{215DAB15-9E40-4EA8-848B-B3C43D3EE5CB}" type="presOf" srcId="{A9E2F156-8C9A-41B1-B1DD-E57E5F85A00E}" destId="{A32C7AA0-3632-4694-AB0A-E71E7AFD0C45}" srcOrd="0" destOrd="0" presId="urn:microsoft.com/office/officeart/2005/8/layout/vList2"/>
    <dgm:cxn modelId="{560EE71E-AFE7-456C-8A9F-02863E159167}" type="presOf" srcId="{33F24176-57E4-4F09-A50B-9C2FA0BBC46A}" destId="{387315F9-3FB9-4D65-B057-CBD30D26B22C}" srcOrd="0" destOrd="0" presId="urn:microsoft.com/office/officeart/2005/8/layout/vList2"/>
    <dgm:cxn modelId="{F45DC921-5084-46D8-9BEF-99FAF57F5B1B}" srcId="{CE378A91-FC80-421B-908B-81CDC895F334}" destId="{21E4E258-7EA0-4717-885D-443C2F22DC73}" srcOrd="0" destOrd="0" parTransId="{ABB2908F-8246-42C3-8566-FD314B20145C}" sibTransId="{91668C29-4B66-47D1-AD4F-208E1ED00020}"/>
    <dgm:cxn modelId="{1A79C729-097B-4FFD-B506-DCB108F5D0DB}" type="presOf" srcId="{C01DE1FD-654D-41B5-8084-CF6011AE09F1}" destId="{8EDE9C16-217F-4E04-9381-960AEBF57E96}" srcOrd="0" destOrd="0" presId="urn:microsoft.com/office/officeart/2005/8/layout/vList2"/>
    <dgm:cxn modelId="{F77B562B-B9A1-468A-88F3-28D2991037AA}" type="presOf" srcId="{0A67774F-BBEF-4337-906D-F85C59B1791A}" destId="{90648E99-A691-4141-80A1-B4D58848C287}" srcOrd="0" destOrd="0" presId="urn:microsoft.com/office/officeart/2005/8/layout/vList2"/>
    <dgm:cxn modelId="{01878241-17FA-4EE3-B8F2-C6E297AE019C}" type="presOf" srcId="{DA4872C7-B95D-4AA6-8494-A5FBE8B68984}" destId="{C4F5457B-CC08-4DEB-9C4D-8E7B39A34285}" srcOrd="0" destOrd="1" presId="urn:microsoft.com/office/officeart/2005/8/layout/vList2"/>
    <dgm:cxn modelId="{7D1F9F41-8795-4CE8-8EA6-A7B69BF3985E}" type="presOf" srcId="{21E4E258-7EA0-4717-885D-443C2F22DC73}" destId="{87386682-900B-4253-B09C-CFC9A6C9B695}" srcOrd="0" destOrd="0" presId="urn:microsoft.com/office/officeart/2005/8/layout/vList2"/>
    <dgm:cxn modelId="{4050A863-06A2-4E1C-88A5-9A92720EE5DF}" type="presOf" srcId="{5DCB5B1E-3322-4C94-AB11-3657A20C52DA}" destId="{18956DA8-9DD3-422F-B656-7CB049F7FC13}" srcOrd="0" destOrd="0" presId="urn:microsoft.com/office/officeart/2005/8/layout/vList2"/>
    <dgm:cxn modelId="{11169E44-809E-4E11-B88B-6F9F88EE989C}" type="presOf" srcId="{CE378A91-FC80-421B-908B-81CDC895F334}" destId="{0DFF9E96-83BF-41CF-86E5-8A5749F09C1F}" srcOrd="0" destOrd="0" presId="urn:microsoft.com/office/officeart/2005/8/layout/vList2"/>
    <dgm:cxn modelId="{736CCC51-D9E0-422F-A51E-3CC2EEE76950}" type="presOf" srcId="{FF61466B-2026-4261-BD76-C6B8340F9956}" destId="{BD3F9F00-7246-4FA5-83FE-113EEE711E65}" srcOrd="0" destOrd="0" presId="urn:microsoft.com/office/officeart/2005/8/layout/vList2"/>
    <dgm:cxn modelId="{D2630157-2263-4B93-861F-851399D4F6AF}" type="presOf" srcId="{1D5240F0-C815-418E-83E3-D394A7D05701}" destId="{C4F5457B-CC08-4DEB-9C4D-8E7B39A34285}" srcOrd="0" destOrd="0" presId="urn:microsoft.com/office/officeart/2005/8/layout/vList2"/>
    <dgm:cxn modelId="{DC6B7A79-CDDF-47C7-B60E-D676AB1D34F4}" srcId="{5DCB5B1E-3322-4C94-AB11-3657A20C52DA}" destId="{0A67774F-BBEF-4337-906D-F85C59B1791A}" srcOrd="0" destOrd="0" parTransId="{84C5A54C-E5CB-4FBC-AF13-17D67AC581CA}" sibTransId="{3DBC6AC6-BCEF-448C-A3C8-C19F936B704F}"/>
    <dgm:cxn modelId="{7B0DF580-CE90-4504-B5CB-E110F86929FB}" srcId="{D996A0A3-8F2C-4BC2-A265-B3696B508B36}" destId="{DA4872C7-B95D-4AA6-8494-A5FBE8B68984}" srcOrd="1" destOrd="0" parTransId="{93A60001-6FC1-4FA1-AA30-E0BE8C3B2F23}" sibTransId="{97160FFB-28E2-473A-ADD9-1CB55ED717C3}"/>
    <dgm:cxn modelId="{9E8B5185-46DF-43F0-9379-C1094C269602}" type="presOf" srcId="{1D1A6E92-E4D5-4637-BBD7-9502B2E903D9}" destId="{87386682-900B-4253-B09C-CFC9A6C9B695}" srcOrd="0" destOrd="2" presId="urn:microsoft.com/office/officeart/2005/8/layout/vList2"/>
    <dgm:cxn modelId="{6C072F89-6FD3-4C78-8138-0FBD4A66118E}" srcId="{33F24176-57E4-4F09-A50B-9C2FA0BBC46A}" destId="{5DCB5B1E-3322-4C94-AB11-3657A20C52DA}" srcOrd="2" destOrd="0" parTransId="{46856914-9586-47DB-8FB7-2071D5A0043F}" sibTransId="{E1057CBA-A841-4A8E-8DD5-89BE322F1D72}"/>
    <dgm:cxn modelId="{2F919F95-EFD0-49C2-ABF5-ACA8D19D437E}" type="presOf" srcId="{1E8E3E62-7A23-4A66-B696-19A20EB87FCC}" destId="{FB25D862-FBB5-43D8-BEC8-A1A5C824DA64}" srcOrd="0" destOrd="0" presId="urn:microsoft.com/office/officeart/2005/8/layout/vList2"/>
    <dgm:cxn modelId="{A33E7497-00F0-413C-A79A-CB1C6CF22D3E}" srcId="{33F24176-57E4-4F09-A50B-9C2FA0BBC46A}" destId="{C01DE1FD-654D-41B5-8084-CF6011AE09F1}" srcOrd="1" destOrd="0" parTransId="{45CF7BD1-A6F3-439D-9686-5E928A89F75A}" sibTransId="{0523203B-2868-4977-B978-ECEE78F7AF38}"/>
    <dgm:cxn modelId="{B3A49C9E-6046-450D-93AF-5F943F7F63F5}" type="presOf" srcId="{4DFB1463-0A2D-4370-B264-BB24CDFF0494}" destId="{C9900A6A-D1EF-459F-A9A1-5680D265001F}" srcOrd="0" destOrd="0" presId="urn:microsoft.com/office/officeart/2005/8/layout/vList2"/>
    <dgm:cxn modelId="{9648BBA5-CB7B-4B90-8D29-61CDB780683C}" srcId="{A9E2F156-8C9A-41B1-B1DD-E57E5F85A00E}" destId="{4DFB1463-0A2D-4370-B264-BB24CDFF0494}" srcOrd="0" destOrd="0" parTransId="{682366FF-F40F-4DDD-8EA4-B8F6C3DFDCD1}" sibTransId="{531616D8-076B-4752-BDE9-EED58A9657E8}"/>
    <dgm:cxn modelId="{999AEFA7-CEBF-4268-97AE-4034B3FBC0E6}" type="presOf" srcId="{58FBAB00-6D93-4A74-87FB-B5FA4F27C0EB}" destId="{C4F5457B-CC08-4DEB-9C4D-8E7B39A34285}" srcOrd="0" destOrd="2" presId="urn:microsoft.com/office/officeart/2005/8/layout/vList2"/>
    <dgm:cxn modelId="{222515AE-134E-413E-87EC-E3CF85A773B1}" srcId="{33F24176-57E4-4F09-A50B-9C2FA0BBC46A}" destId="{D996A0A3-8F2C-4BC2-A265-B3696B508B36}" srcOrd="5" destOrd="0" parTransId="{9EE2187C-562A-4CD8-B4F5-992A17BCFEB2}" sibTransId="{DDE66DA5-393B-4287-A98F-1AB479C27B25}"/>
    <dgm:cxn modelId="{A078F9CB-87AE-43CA-8F7D-A046644DA95A}" type="presOf" srcId="{8F7530A0-B206-4595-813E-CAA43FCD43DA}" destId="{87386682-900B-4253-B09C-CFC9A6C9B695}" srcOrd="0" destOrd="1" presId="urn:microsoft.com/office/officeart/2005/8/layout/vList2"/>
    <dgm:cxn modelId="{FEC2A7D1-32AA-456A-AA09-9E331DDEA971}" srcId="{CE378A91-FC80-421B-908B-81CDC895F334}" destId="{1D1A6E92-E4D5-4637-BBD7-9502B2E903D9}" srcOrd="2" destOrd="0" parTransId="{3ABC1A66-E29E-47F9-8C37-8775246430D6}" sibTransId="{761DEFF7-0335-4887-86C6-D12960950D71}"/>
    <dgm:cxn modelId="{57B59EDF-143B-491E-A0B7-F113259BE85F}" type="presOf" srcId="{D996A0A3-8F2C-4BC2-A265-B3696B508B36}" destId="{8F03E0DA-6C9E-4D7F-83B2-2CC67C35A053}" srcOrd="0" destOrd="0" presId="urn:microsoft.com/office/officeart/2005/8/layout/vList2"/>
    <dgm:cxn modelId="{197917E6-02EE-4430-8C89-B32A62B020F4}" srcId="{33F24176-57E4-4F09-A50B-9C2FA0BBC46A}" destId="{CE378A91-FC80-421B-908B-81CDC895F334}" srcOrd="0" destOrd="0" parTransId="{80A20D67-6C11-4CC0-BED8-2E03BA0BF020}" sibTransId="{31042915-AEDB-4BFB-9C7A-B02D7792D5DA}"/>
    <dgm:cxn modelId="{C6902EEE-02F3-4814-BDF4-D9C262B019D0}" srcId="{33F24176-57E4-4F09-A50B-9C2FA0BBC46A}" destId="{1E8E3E62-7A23-4A66-B696-19A20EB87FCC}" srcOrd="3" destOrd="0" parTransId="{64EDF8BE-59E0-416E-A6A1-2FB7D0D87741}" sibTransId="{7AA7776F-6DEA-40A3-B5A4-5685A13AAD4C}"/>
    <dgm:cxn modelId="{65F321FB-9941-4BF2-9679-42769D3F9187}" srcId="{C01DE1FD-654D-41B5-8084-CF6011AE09F1}" destId="{FF61466B-2026-4261-BD76-C6B8340F9956}" srcOrd="0" destOrd="0" parTransId="{42F1FA95-AA96-4D1C-B37A-22FEF629622A}" sibTransId="{52DDF52E-BB7D-435E-A27E-2ABECCC8E29B}"/>
    <dgm:cxn modelId="{AF40C0FC-58A8-4877-81DE-DA8F55A6E42B}" srcId="{D996A0A3-8F2C-4BC2-A265-B3696B508B36}" destId="{1D5240F0-C815-418E-83E3-D394A7D05701}" srcOrd="0" destOrd="0" parTransId="{5FB084E1-1258-4BC9-90E7-E171AA89D21C}" sibTransId="{57AC8C6E-7A47-48BD-BCB5-BAEDA9F0C986}"/>
    <dgm:cxn modelId="{9825E5FE-780F-4428-A86A-455166F91B99}" srcId="{CE378A91-FC80-421B-908B-81CDC895F334}" destId="{8F7530A0-B206-4595-813E-CAA43FCD43DA}" srcOrd="1" destOrd="0" parTransId="{2FA70851-7952-4A48-9000-507FB642B4CF}" sibTransId="{E8DBF331-709C-45D2-9B8E-FC11D724F5E5}"/>
    <dgm:cxn modelId="{1716EC35-9648-44D9-9D99-4F052FE931BA}" type="presParOf" srcId="{387315F9-3FB9-4D65-B057-CBD30D26B22C}" destId="{0DFF9E96-83BF-41CF-86E5-8A5749F09C1F}" srcOrd="0" destOrd="0" presId="urn:microsoft.com/office/officeart/2005/8/layout/vList2"/>
    <dgm:cxn modelId="{EFA00CA4-F650-4C83-9A3C-320C47B24ECD}" type="presParOf" srcId="{387315F9-3FB9-4D65-B057-CBD30D26B22C}" destId="{87386682-900B-4253-B09C-CFC9A6C9B695}" srcOrd="1" destOrd="0" presId="urn:microsoft.com/office/officeart/2005/8/layout/vList2"/>
    <dgm:cxn modelId="{D4209FB7-51A6-4A85-B51E-B3AF9F5D362E}" type="presParOf" srcId="{387315F9-3FB9-4D65-B057-CBD30D26B22C}" destId="{8EDE9C16-217F-4E04-9381-960AEBF57E96}" srcOrd="2" destOrd="0" presId="urn:microsoft.com/office/officeart/2005/8/layout/vList2"/>
    <dgm:cxn modelId="{FD8BCE8B-0B95-43EE-9BD0-6EE583ABA810}" type="presParOf" srcId="{387315F9-3FB9-4D65-B057-CBD30D26B22C}" destId="{BD3F9F00-7246-4FA5-83FE-113EEE711E65}" srcOrd="3" destOrd="0" presId="urn:microsoft.com/office/officeart/2005/8/layout/vList2"/>
    <dgm:cxn modelId="{CA0FD162-80E9-4EC2-A4DA-5F6EC04D820F}" type="presParOf" srcId="{387315F9-3FB9-4D65-B057-CBD30D26B22C}" destId="{18956DA8-9DD3-422F-B656-7CB049F7FC13}" srcOrd="4" destOrd="0" presId="urn:microsoft.com/office/officeart/2005/8/layout/vList2"/>
    <dgm:cxn modelId="{1D8A747A-F55C-4A51-8C8D-C075F96C4645}" type="presParOf" srcId="{387315F9-3FB9-4D65-B057-CBD30D26B22C}" destId="{90648E99-A691-4141-80A1-B4D58848C287}" srcOrd="5" destOrd="0" presId="urn:microsoft.com/office/officeart/2005/8/layout/vList2"/>
    <dgm:cxn modelId="{79F79BC0-A12A-4424-A67A-0264D072D4C9}" type="presParOf" srcId="{387315F9-3FB9-4D65-B057-CBD30D26B22C}" destId="{FB25D862-FBB5-43D8-BEC8-A1A5C824DA64}" srcOrd="6" destOrd="0" presId="urn:microsoft.com/office/officeart/2005/8/layout/vList2"/>
    <dgm:cxn modelId="{07295B93-D34C-497B-9329-D17E3642AC38}" type="presParOf" srcId="{387315F9-3FB9-4D65-B057-CBD30D26B22C}" destId="{EFEB2920-46DE-4D32-B402-CFF529CDCA09}" srcOrd="7" destOrd="0" presId="urn:microsoft.com/office/officeart/2005/8/layout/vList2"/>
    <dgm:cxn modelId="{AF531524-8E78-4B85-BFB0-EABD973EE52A}" type="presParOf" srcId="{387315F9-3FB9-4D65-B057-CBD30D26B22C}" destId="{A32C7AA0-3632-4694-AB0A-E71E7AFD0C45}" srcOrd="8" destOrd="0" presId="urn:microsoft.com/office/officeart/2005/8/layout/vList2"/>
    <dgm:cxn modelId="{FC992CBB-7227-4943-9803-FB57A2D3700E}" type="presParOf" srcId="{387315F9-3FB9-4D65-B057-CBD30D26B22C}" destId="{C9900A6A-D1EF-459F-A9A1-5680D265001F}" srcOrd="9" destOrd="0" presId="urn:microsoft.com/office/officeart/2005/8/layout/vList2"/>
    <dgm:cxn modelId="{76769167-10EB-4824-A260-FCA3EB1F4269}" type="presParOf" srcId="{387315F9-3FB9-4D65-B057-CBD30D26B22C}" destId="{8F03E0DA-6C9E-4D7F-83B2-2CC67C35A053}" srcOrd="10" destOrd="0" presId="urn:microsoft.com/office/officeart/2005/8/layout/vList2"/>
    <dgm:cxn modelId="{22E60A78-8304-4A43-B008-6C98B0689225}" type="presParOf" srcId="{387315F9-3FB9-4D65-B057-CBD30D26B22C}" destId="{C4F5457B-CC08-4DEB-9C4D-8E7B39A34285}" srcOrd="1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EFB88F-D1D8-4D9A-9856-C5E5C9894A67}"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6CFA4EEA-0D33-4CD9-BBD1-243BD359982F}">
      <dgm:prSet/>
      <dgm:spPr>
        <a:solidFill>
          <a:schemeClr val="tx2">
            <a:lumMod val="75000"/>
          </a:schemeClr>
        </a:solidFill>
      </dgm:spPr>
      <dgm:t>
        <a:bodyPr/>
        <a:lstStyle/>
        <a:p>
          <a:r>
            <a:rPr lang="lv-LV" b="1" dirty="0">
              <a:latin typeface="Gotham Medium"/>
            </a:rPr>
            <a:t>Samazināt nozares atkarību no fosilajām degvielām:</a:t>
          </a:r>
          <a:endParaRPr lang="en-US" dirty="0">
            <a:latin typeface="Gotham Medium"/>
          </a:endParaRPr>
        </a:p>
      </dgm:t>
    </dgm:pt>
    <dgm:pt modelId="{26B6F537-E5ED-4CC1-B681-B5F593578D67}" type="parTrans" cxnId="{C457DBEF-96EB-4C53-B348-41195B66DAE2}">
      <dgm:prSet/>
      <dgm:spPr/>
      <dgm:t>
        <a:bodyPr/>
        <a:lstStyle/>
        <a:p>
          <a:endParaRPr lang="en-US"/>
        </a:p>
      </dgm:t>
    </dgm:pt>
    <dgm:pt modelId="{DAD14C3E-AB76-4F94-9509-B4D529D68DDB}" type="sibTrans" cxnId="{C457DBEF-96EB-4C53-B348-41195B66DAE2}">
      <dgm:prSet/>
      <dgm:spPr/>
      <dgm:t>
        <a:bodyPr/>
        <a:lstStyle/>
        <a:p>
          <a:endParaRPr lang="en-US"/>
        </a:p>
      </dgm:t>
    </dgm:pt>
    <dgm:pt modelId="{F5E8F8B5-5E6F-489D-B79E-B5DCFA9AA7FB}">
      <dgm:prSet/>
      <dgm:spPr>
        <a:ln>
          <a:solidFill>
            <a:schemeClr val="tx2">
              <a:lumMod val="75000"/>
            </a:schemeClr>
          </a:solidFill>
        </a:ln>
      </dgm:spPr>
      <dgm:t>
        <a:bodyPr/>
        <a:lstStyle/>
        <a:p>
          <a:r>
            <a:rPr lang="lv-LV" u="sng" dirty="0">
              <a:latin typeface="Gotham Medium"/>
            </a:rPr>
            <a:t>Sekmēt</a:t>
          </a:r>
          <a:r>
            <a:rPr lang="lv-LV" dirty="0">
              <a:latin typeface="Gotham Medium"/>
            </a:rPr>
            <a:t> </a:t>
          </a:r>
          <a:r>
            <a:rPr lang="lv-LV" dirty="0" err="1">
              <a:latin typeface="Gotham Medium"/>
            </a:rPr>
            <a:t>bezemisiju</a:t>
          </a:r>
          <a:r>
            <a:rPr lang="lv-LV" dirty="0">
              <a:latin typeface="Gotham Medium"/>
            </a:rPr>
            <a:t> transportlīdzekļu, kuģu un lidmašīnu, atjaunojamās un zemas oglekļa emisijas degvielas un ar to saistītās </a:t>
          </a:r>
          <a:r>
            <a:rPr lang="lv-LV" u="sng" dirty="0">
              <a:latin typeface="Gotham Medium"/>
            </a:rPr>
            <a:t>infrastruktūras ieviešanu </a:t>
          </a:r>
          <a:r>
            <a:rPr lang="lv-LV" dirty="0">
              <a:latin typeface="Gotham Medium"/>
            </a:rPr>
            <a:t>– piemēram, līdz 2030.gadam uzstādot 3 miljonus publisku uzlādes punktu;</a:t>
          </a:r>
          <a:endParaRPr lang="en-US" dirty="0">
            <a:latin typeface="Gotham Medium"/>
          </a:endParaRPr>
        </a:p>
      </dgm:t>
    </dgm:pt>
    <dgm:pt modelId="{B819C94A-CED2-4165-AE05-F6F7D72121E2}" type="parTrans" cxnId="{F26172DA-97A5-4942-A385-4C1FE7C90442}">
      <dgm:prSet/>
      <dgm:spPr/>
      <dgm:t>
        <a:bodyPr/>
        <a:lstStyle/>
        <a:p>
          <a:endParaRPr lang="en-US"/>
        </a:p>
      </dgm:t>
    </dgm:pt>
    <dgm:pt modelId="{A22CA4CC-05C9-4E93-AC78-CA6F69ED9F90}" type="sibTrans" cxnId="{F26172DA-97A5-4942-A385-4C1FE7C90442}">
      <dgm:prSet/>
      <dgm:spPr/>
      <dgm:t>
        <a:bodyPr/>
        <a:lstStyle/>
        <a:p>
          <a:endParaRPr lang="en-US"/>
        </a:p>
      </dgm:t>
    </dgm:pt>
    <dgm:pt modelId="{252BA9C6-52CC-4004-B576-34D2662AEF3A}">
      <dgm:prSet/>
      <dgm:spPr>
        <a:ln>
          <a:solidFill>
            <a:schemeClr val="tx2">
              <a:lumMod val="75000"/>
            </a:schemeClr>
          </a:solidFill>
        </a:ln>
      </dgm:spPr>
      <dgm:t>
        <a:bodyPr/>
        <a:lstStyle/>
        <a:p>
          <a:r>
            <a:rPr lang="en-US" u="sng" dirty="0" err="1">
              <a:latin typeface="Gotham Medium"/>
            </a:rPr>
            <a:t>Bezemisiju</a:t>
          </a:r>
          <a:r>
            <a:rPr lang="en-US" u="sng" dirty="0">
              <a:latin typeface="Gotham Medium"/>
            </a:rPr>
            <a:t> </a:t>
          </a:r>
          <a:r>
            <a:rPr lang="en-US" u="sng" dirty="0" err="1">
              <a:latin typeface="Gotham Medium"/>
            </a:rPr>
            <a:t>lidostu</a:t>
          </a:r>
          <a:r>
            <a:rPr lang="en-US" u="sng" dirty="0">
              <a:latin typeface="Gotham Medium"/>
            </a:rPr>
            <a:t> un </a:t>
          </a:r>
          <a:r>
            <a:rPr lang="en-US" u="sng" dirty="0" err="1">
              <a:latin typeface="Gotham Medium"/>
            </a:rPr>
            <a:t>ostu</a:t>
          </a:r>
          <a:r>
            <a:rPr lang="en-US" u="sng" dirty="0">
              <a:latin typeface="Gotham Medium"/>
            </a:rPr>
            <a:t> </a:t>
          </a:r>
          <a:r>
            <a:rPr lang="en-US" u="sng" dirty="0" err="1">
              <a:latin typeface="Gotham Medium"/>
            </a:rPr>
            <a:t>izveide</a:t>
          </a:r>
          <a:r>
            <a:rPr lang="en-US" dirty="0">
              <a:latin typeface="Gotham Medium"/>
            </a:rPr>
            <a:t>, </a:t>
          </a:r>
          <a:r>
            <a:rPr lang="en-US" dirty="0" err="1">
              <a:latin typeface="Gotham Medium"/>
            </a:rPr>
            <a:t>piemēram</a:t>
          </a:r>
          <a:r>
            <a:rPr lang="en-US" dirty="0">
              <a:latin typeface="Gotham Medium"/>
            </a:rPr>
            <a:t>, </a:t>
          </a:r>
          <a:r>
            <a:rPr lang="en-US" dirty="0" err="1">
              <a:latin typeface="Gotham Medium"/>
            </a:rPr>
            <a:t>izmantojot</a:t>
          </a:r>
          <a:r>
            <a:rPr lang="en-US" dirty="0">
              <a:latin typeface="Gotham Medium"/>
            </a:rPr>
            <a:t> </a:t>
          </a:r>
          <a:r>
            <a:rPr lang="en-US" dirty="0" err="1">
              <a:latin typeface="Gotham Medium"/>
            </a:rPr>
            <a:t>jaunas</a:t>
          </a:r>
          <a:r>
            <a:rPr lang="en-US" dirty="0">
              <a:latin typeface="Gotham Medium"/>
            </a:rPr>
            <a:t> </a:t>
          </a:r>
          <a:r>
            <a:rPr lang="en-US" dirty="0" err="1">
              <a:latin typeface="Gotham Medium"/>
            </a:rPr>
            <a:t>iniciatīvas</a:t>
          </a:r>
          <a:r>
            <a:rPr lang="en-US" dirty="0">
              <a:latin typeface="Gotham Medium"/>
            </a:rPr>
            <a:t>, </a:t>
          </a:r>
          <a:r>
            <a:rPr lang="en-US" dirty="0" err="1">
              <a:latin typeface="Gotham Medium"/>
            </a:rPr>
            <a:t>lai</a:t>
          </a:r>
          <a:r>
            <a:rPr lang="en-US" dirty="0">
              <a:latin typeface="Gotham Medium"/>
            </a:rPr>
            <a:t> </a:t>
          </a:r>
          <a:r>
            <a:rPr lang="en-US" dirty="0" err="1">
              <a:latin typeface="Gotham Medium"/>
            </a:rPr>
            <a:t>veicinātu</a:t>
          </a:r>
          <a:r>
            <a:rPr lang="en-US" dirty="0">
              <a:latin typeface="Gotham Medium"/>
            </a:rPr>
            <a:t> </a:t>
          </a:r>
          <a:r>
            <a:rPr lang="en-US" dirty="0" err="1">
              <a:latin typeface="Gotham Medium"/>
            </a:rPr>
            <a:t>ilgtspējīgu</a:t>
          </a:r>
          <a:r>
            <a:rPr lang="en-US" dirty="0">
              <a:latin typeface="Gotham Medium"/>
            </a:rPr>
            <a:t> </a:t>
          </a:r>
          <a:r>
            <a:rPr lang="en-US" dirty="0" err="1">
              <a:latin typeface="Gotham Medium"/>
            </a:rPr>
            <a:t>aviāciju</a:t>
          </a:r>
          <a:r>
            <a:rPr lang="en-US" dirty="0">
              <a:latin typeface="Gotham Medium"/>
            </a:rPr>
            <a:t> un </a:t>
          </a:r>
          <a:r>
            <a:rPr lang="en-US" dirty="0" err="1">
              <a:latin typeface="Gotham Medium"/>
            </a:rPr>
            <a:t>jūras</a:t>
          </a:r>
          <a:r>
            <a:rPr lang="en-US" dirty="0">
              <a:latin typeface="Gotham Medium"/>
            </a:rPr>
            <a:t> </a:t>
          </a:r>
          <a:r>
            <a:rPr lang="en-US" dirty="0" err="1">
              <a:latin typeface="Gotham Medium"/>
            </a:rPr>
            <a:t>degvielu</a:t>
          </a:r>
          <a:r>
            <a:rPr lang="lv-LV" dirty="0">
              <a:latin typeface="Gotham Medium"/>
            </a:rPr>
            <a:t> izmantošanu, obligātu elektrības </a:t>
          </a:r>
          <a:r>
            <a:rPr lang="lv-LV" dirty="0" err="1">
              <a:latin typeface="Gotham Medium"/>
            </a:rPr>
            <a:t>pieslēgumu</a:t>
          </a:r>
          <a:r>
            <a:rPr lang="lv-LV" dirty="0">
              <a:latin typeface="Gotham Medium"/>
            </a:rPr>
            <a:t> izveidi ostās un lidostās</a:t>
          </a:r>
          <a:r>
            <a:rPr lang="en-US" dirty="0">
              <a:latin typeface="Gotham Medium"/>
            </a:rPr>
            <a:t>.</a:t>
          </a:r>
        </a:p>
      </dgm:t>
    </dgm:pt>
    <dgm:pt modelId="{8DA02654-27FC-4592-ABFD-5FE079208F9D}" type="parTrans" cxnId="{E03D5CF7-A55E-4ED0-BF23-946989BE3DF3}">
      <dgm:prSet/>
      <dgm:spPr/>
      <dgm:t>
        <a:bodyPr/>
        <a:lstStyle/>
        <a:p>
          <a:endParaRPr lang="en-US"/>
        </a:p>
      </dgm:t>
    </dgm:pt>
    <dgm:pt modelId="{4CCFC0FE-E61F-4D34-A4C8-CC2A995EED6F}" type="sibTrans" cxnId="{E03D5CF7-A55E-4ED0-BF23-946989BE3DF3}">
      <dgm:prSet/>
      <dgm:spPr/>
      <dgm:t>
        <a:bodyPr/>
        <a:lstStyle/>
        <a:p>
          <a:endParaRPr lang="en-US"/>
        </a:p>
      </dgm:t>
    </dgm:pt>
    <dgm:pt modelId="{7042E25B-024A-48AB-A8A6-5EE59B0ACB2A}">
      <dgm:prSet/>
      <dgm:spPr>
        <a:solidFill>
          <a:schemeClr val="tx2">
            <a:lumMod val="75000"/>
          </a:schemeClr>
        </a:solidFill>
      </dgm:spPr>
      <dgm:t>
        <a:bodyPr/>
        <a:lstStyle/>
        <a:p>
          <a:r>
            <a:rPr lang="lv-LV" b="1" dirty="0">
              <a:latin typeface="Gotham Medium"/>
            </a:rPr>
            <a:t>Radīt alternatīvas izvēles:</a:t>
          </a:r>
          <a:endParaRPr lang="en-US" dirty="0">
            <a:latin typeface="Gotham Medium"/>
          </a:endParaRPr>
        </a:p>
      </dgm:t>
    </dgm:pt>
    <dgm:pt modelId="{1CAF2519-82DA-4027-8992-5C322AED32C0}" type="parTrans" cxnId="{C653BEAE-C175-4E75-AFBC-CC99744401FC}">
      <dgm:prSet/>
      <dgm:spPr/>
      <dgm:t>
        <a:bodyPr/>
        <a:lstStyle/>
        <a:p>
          <a:endParaRPr lang="en-US"/>
        </a:p>
      </dgm:t>
    </dgm:pt>
    <dgm:pt modelId="{27187BE0-3257-44C3-9967-C0139F8BDCD3}" type="sibTrans" cxnId="{C653BEAE-C175-4E75-AFBC-CC99744401FC}">
      <dgm:prSet/>
      <dgm:spPr/>
      <dgm:t>
        <a:bodyPr/>
        <a:lstStyle/>
        <a:p>
          <a:endParaRPr lang="en-US"/>
        </a:p>
      </dgm:t>
    </dgm:pt>
    <dgm:pt modelId="{571409D0-8266-474E-8BD6-3818262E1275}">
      <dgm:prSet/>
      <dgm:spPr>
        <a:ln>
          <a:solidFill>
            <a:schemeClr val="tx2">
              <a:lumMod val="75000"/>
            </a:schemeClr>
          </a:solidFill>
        </a:ln>
      </dgm:spPr>
      <dgm:t>
        <a:bodyPr/>
        <a:lstStyle/>
        <a:p>
          <a:r>
            <a:rPr lang="lv-LV" dirty="0">
              <a:latin typeface="Gotham Medium"/>
            </a:rPr>
            <a:t>Lielām un vidējām pilsētām izstrādāt </a:t>
          </a:r>
          <a:r>
            <a:rPr lang="lv-LV" u="sng" dirty="0">
              <a:latin typeface="Gotham Medium"/>
            </a:rPr>
            <a:t>ilgtspējīgu pilsētvides mobilitātes plānu</a:t>
          </a:r>
          <a:endParaRPr lang="en-US" u="sng" dirty="0">
            <a:latin typeface="Gotham Medium"/>
          </a:endParaRPr>
        </a:p>
      </dgm:t>
    </dgm:pt>
    <dgm:pt modelId="{02E24351-0039-480D-A6CC-4DD192664498}" type="parTrans" cxnId="{1BB0347A-9C44-44DD-B22C-390C228E44E6}">
      <dgm:prSet/>
      <dgm:spPr/>
      <dgm:t>
        <a:bodyPr/>
        <a:lstStyle/>
        <a:p>
          <a:endParaRPr lang="en-US"/>
        </a:p>
      </dgm:t>
    </dgm:pt>
    <dgm:pt modelId="{3FA562AB-089A-45B7-99CB-90F829050EB8}" type="sibTrans" cxnId="{1BB0347A-9C44-44DD-B22C-390C228E44E6}">
      <dgm:prSet/>
      <dgm:spPr/>
      <dgm:t>
        <a:bodyPr/>
        <a:lstStyle/>
        <a:p>
          <a:endParaRPr lang="en-US"/>
        </a:p>
      </dgm:t>
    </dgm:pt>
    <dgm:pt modelId="{46A464D7-41E3-4D97-9655-662E33569EC3}">
      <dgm:prSet/>
      <dgm:spPr>
        <a:ln>
          <a:solidFill>
            <a:schemeClr val="tx2">
              <a:lumMod val="75000"/>
            </a:schemeClr>
          </a:solidFill>
        </a:ln>
      </dgm:spPr>
      <dgm:t>
        <a:bodyPr/>
        <a:lstStyle/>
        <a:p>
          <a:r>
            <a:rPr lang="lv-LV" dirty="0">
              <a:latin typeface="Gotham Medium"/>
            </a:rPr>
            <a:t>Padarīt </a:t>
          </a:r>
          <a:r>
            <a:rPr lang="lv-LV" u="sng" dirty="0">
              <a:latin typeface="Gotham Medium"/>
            </a:rPr>
            <a:t>starppilsētu un pilsētu mobilitāti veselīgu un ilgtspējīgu</a:t>
          </a:r>
          <a:r>
            <a:rPr lang="lv-LV" dirty="0">
              <a:latin typeface="Gotham Medium"/>
            </a:rPr>
            <a:t>, piemēram, divkāršojot ātrgaitas dzelzceļa satiksmi un attīstot papildu riteņbraukšanas infrastruktūru nākamajos 10 gados.</a:t>
          </a:r>
          <a:endParaRPr lang="en-US" dirty="0">
            <a:latin typeface="Gotham Medium"/>
          </a:endParaRPr>
        </a:p>
      </dgm:t>
    </dgm:pt>
    <dgm:pt modelId="{71E5C8B6-A413-4E0D-8233-95928AB67AFE}" type="parTrans" cxnId="{B2660A59-04DD-482D-ADFF-24AD35F68A31}">
      <dgm:prSet/>
      <dgm:spPr/>
      <dgm:t>
        <a:bodyPr/>
        <a:lstStyle/>
        <a:p>
          <a:endParaRPr lang="en-US"/>
        </a:p>
      </dgm:t>
    </dgm:pt>
    <dgm:pt modelId="{95AA8B6F-A2FE-4F2A-BD30-C90D4E722D66}" type="sibTrans" cxnId="{B2660A59-04DD-482D-ADFF-24AD35F68A31}">
      <dgm:prSet/>
      <dgm:spPr/>
      <dgm:t>
        <a:bodyPr/>
        <a:lstStyle/>
        <a:p>
          <a:endParaRPr lang="en-US"/>
        </a:p>
      </dgm:t>
    </dgm:pt>
    <dgm:pt modelId="{A85574AA-2E85-4313-AEA7-8C6AA51D6656}">
      <dgm:prSet/>
      <dgm:spPr>
        <a:ln>
          <a:solidFill>
            <a:schemeClr val="tx2">
              <a:lumMod val="75000"/>
            </a:schemeClr>
          </a:solidFill>
        </a:ln>
      </dgm:spPr>
      <dgm:t>
        <a:bodyPr/>
        <a:lstStyle/>
        <a:p>
          <a:r>
            <a:rPr lang="lv-LV" u="sng" dirty="0">
              <a:latin typeface="Gotham Medium"/>
            </a:rPr>
            <a:t>Videi draudzīgāks kravu transports </a:t>
          </a:r>
          <a:r>
            <a:rPr lang="lv-LV" dirty="0">
              <a:latin typeface="Gotham Medium"/>
            </a:rPr>
            <a:t>- piemēram, līdz 2050. gadam dubultojot dzelzceļa kravu pārvadājumus jeb mērķtiecīgāka pāreja uz dzelzceļa transportu (</a:t>
          </a:r>
          <a:r>
            <a:rPr lang="lv-LV" dirty="0" err="1">
              <a:latin typeface="Gotham Medium"/>
            </a:rPr>
            <a:t>Shift</a:t>
          </a:r>
          <a:r>
            <a:rPr lang="lv-LV" dirty="0">
              <a:latin typeface="Gotham Medium"/>
            </a:rPr>
            <a:t> to </a:t>
          </a:r>
          <a:r>
            <a:rPr lang="lv-LV" dirty="0" err="1">
              <a:latin typeface="Gotham Medium"/>
            </a:rPr>
            <a:t>rail</a:t>
          </a:r>
          <a:r>
            <a:rPr lang="lv-LV" dirty="0">
              <a:latin typeface="Gotham Medium"/>
            </a:rPr>
            <a:t>).</a:t>
          </a:r>
          <a:endParaRPr lang="en-US" dirty="0">
            <a:latin typeface="Gotham Medium"/>
          </a:endParaRPr>
        </a:p>
      </dgm:t>
    </dgm:pt>
    <dgm:pt modelId="{728C4E9E-6252-4D30-9E9F-BB39ECCF1606}" type="parTrans" cxnId="{EB3C3415-E002-4C94-B1D4-B79431624518}">
      <dgm:prSet/>
      <dgm:spPr/>
      <dgm:t>
        <a:bodyPr/>
        <a:lstStyle/>
        <a:p>
          <a:endParaRPr lang="en-US"/>
        </a:p>
      </dgm:t>
    </dgm:pt>
    <dgm:pt modelId="{C7A99AEA-5DAA-4C67-8A49-697B1A0363ED}" type="sibTrans" cxnId="{EB3C3415-E002-4C94-B1D4-B79431624518}">
      <dgm:prSet/>
      <dgm:spPr/>
      <dgm:t>
        <a:bodyPr/>
        <a:lstStyle/>
        <a:p>
          <a:endParaRPr lang="en-US"/>
        </a:p>
      </dgm:t>
    </dgm:pt>
    <dgm:pt modelId="{1F3CE033-8BAC-4A3D-8C8B-40AAF6CCE205}">
      <dgm:prSet/>
      <dgm:spPr>
        <a:solidFill>
          <a:schemeClr val="tx2">
            <a:lumMod val="75000"/>
          </a:schemeClr>
        </a:solidFill>
      </dgm:spPr>
      <dgm:t>
        <a:bodyPr/>
        <a:lstStyle/>
        <a:p>
          <a:r>
            <a:rPr lang="lv-LV" b="1" dirty="0">
              <a:latin typeface="Gotham Medium"/>
            </a:rPr>
            <a:t>Noteikt cenu, atspoguļojot ietekmi uz vidi jeb «piesārņotājs/lietotājs maksā» principa ieviešana:</a:t>
          </a:r>
          <a:endParaRPr lang="en-US" dirty="0">
            <a:latin typeface="Gotham Medium"/>
          </a:endParaRPr>
        </a:p>
      </dgm:t>
    </dgm:pt>
    <dgm:pt modelId="{4984D24C-88AF-40DB-B1B5-9DD924D2F46B}" type="parTrans" cxnId="{300AE0E4-8264-4507-8431-6E45324075AA}">
      <dgm:prSet/>
      <dgm:spPr/>
      <dgm:t>
        <a:bodyPr/>
        <a:lstStyle/>
        <a:p>
          <a:endParaRPr lang="en-US"/>
        </a:p>
      </dgm:t>
    </dgm:pt>
    <dgm:pt modelId="{BCC59039-DC7E-4CCA-BEA3-03DC1CDF0E28}" type="sibTrans" cxnId="{300AE0E4-8264-4507-8431-6E45324075AA}">
      <dgm:prSet/>
      <dgm:spPr/>
      <dgm:t>
        <a:bodyPr/>
        <a:lstStyle/>
        <a:p>
          <a:endParaRPr lang="en-US"/>
        </a:p>
      </dgm:t>
    </dgm:pt>
    <dgm:pt modelId="{BD7CE6FE-430E-4D10-840F-915A22FA660A}">
      <dgm:prSet/>
      <dgm:spPr>
        <a:ln>
          <a:solidFill>
            <a:schemeClr val="tx2">
              <a:lumMod val="75000"/>
            </a:schemeClr>
          </a:solidFill>
        </a:ln>
      </dgm:spPr>
      <dgm:t>
        <a:bodyPr/>
        <a:lstStyle/>
        <a:p>
          <a:r>
            <a:rPr lang="lv-LV" dirty="0">
              <a:latin typeface="Gotham Medium"/>
            </a:rPr>
            <a:t>Cenu noteikšana oglekļa dioksīdam un labāku stimulu nodrošināšana lietotājiem, piemēram, veicot visaptverošu pasākumu kopumu, lai nodrošinātu godīgu un efektīvu cenu visiem transporta veidiem.</a:t>
          </a:r>
          <a:endParaRPr lang="en-US" dirty="0">
            <a:latin typeface="Gotham Medium"/>
          </a:endParaRPr>
        </a:p>
      </dgm:t>
    </dgm:pt>
    <dgm:pt modelId="{F9C9718D-23DB-4F87-BCC6-CA67A942EEFA}" type="parTrans" cxnId="{E1CE5FAC-6220-4D82-85A7-145D754C3776}">
      <dgm:prSet/>
      <dgm:spPr/>
      <dgm:t>
        <a:bodyPr/>
        <a:lstStyle/>
        <a:p>
          <a:endParaRPr lang="en-US"/>
        </a:p>
      </dgm:t>
    </dgm:pt>
    <dgm:pt modelId="{FCB263A2-8FE8-42E3-9A34-65A5A6372A09}" type="sibTrans" cxnId="{E1CE5FAC-6220-4D82-85A7-145D754C3776}">
      <dgm:prSet/>
      <dgm:spPr/>
      <dgm:t>
        <a:bodyPr/>
        <a:lstStyle/>
        <a:p>
          <a:endParaRPr lang="en-US"/>
        </a:p>
      </dgm:t>
    </dgm:pt>
    <dgm:pt modelId="{FDBDE918-CCD6-44FF-945E-59CFF6781D78}" type="pres">
      <dgm:prSet presAssocID="{01EFB88F-D1D8-4D9A-9856-C5E5C9894A67}" presName="linear" presStyleCnt="0">
        <dgm:presLayoutVars>
          <dgm:dir/>
          <dgm:animLvl val="lvl"/>
          <dgm:resizeHandles val="exact"/>
        </dgm:presLayoutVars>
      </dgm:prSet>
      <dgm:spPr/>
    </dgm:pt>
    <dgm:pt modelId="{60EEAE7D-8916-400C-AAE2-FFF9066C6A35}" type="pres">
      <dgm:prSet presAssocID="{6CFA4EEA-0D33-4CD9-BBD1-243BD359982F}" presName="parentLin" presStyleCnt="0"/>
      <dgm:spPr/>
    </dgm:pt>
    <dgm:pt modelId="{DB7856BE-2E3B-4023-A079-55E9A1C20B5A}" type="pres">
      <dgm:prSet presAssocID="{6CFA4EEA-0D33-4CD9-BBD1-243BD359982F}" presName="parentLeftMargin" presStyleLbl="node1" presStyleIdx="0" presStyleCnt="3"/>
      <dgm:spPr/>
    </dgm:pt>
    <dgm:pt modelId="{1378A4EF-2285-468D-9591-9977CC0B666E}" type="pres">
      <dgm:prSet presAssocID="{6CFA4EEA-0D33-4CD9-BBD1-243BD359982F}" presName="parentText" presStyleLbl="node1" presStyleIdx="0" presStyleCnt="3">
        <dgm:presLayoutVars>
          <dgm:chMax val="0"/>
          <dgm:bulletEnabled val="1"/>
        </dgm:presLayoutVars>
      </dgm:prSet>
      <dgm:spPr/>
    </dgm:pt>
    <dgm:pt modelId="{61497D41-06C2-4918-94EB-E31F24D3B564}" type="pres">
      <dgm:prSet presAssocID="{6CFA4EEA-0D33-4CD9-BBD1-243BD359982F}" presName="negativeSpace" presStyleCnt="0"/>
      <dgm:spPr/>
    </dgm:pt>
    <dgm:pt modelId="{A9626DB7-6F02-435A-AD83-085C6442900B}" type="pres">
      <dgm:prSet presAssocID="{6CFA4EEA-0D33-4CD9-BBD1-243BD359982F}" presName="childText" presStyleLbl="conFgAcc1" presStyleIdx="0" presStyleCnt="3">
        <dgm:presLayoutVars>
          <dgm:bulletEnabled val="1"/>
        </dgm:presLayoutVars>
      </dgm:prSet>
      <dgm:spPr/>
    </dgm:pt>
    <dgm:pt modelId="{748023EB-0DB1-4B9C-959D-C6B64AB296C8}" type="pres">
      <dgm:prSet presAssocID="{DAD14C3E-AB76-4F94-9509-B4D529D68DDB}" presName="spaceBetweenRectangles" presStyleCnt="0"/>
      <dgm:spPr/>
    </dgm:pt>
    <dgm:pt modelId="{BD415DEA-E3F3-4E7B-8552-8A485F397F18}" type="pres">
      <dgm:prSet presAssocID="{7042E25B-024A-48AB-A8A6-5EE59B0ACB2A}" presName="parentLin" presStyleCnt="0"/>
      <dgm:spPr/>
    </dgm:pt>
    <dgm:pt modelId="{ABA64AF7-42C5-4E4C-A038-DE7DB1564FB4}" type="pres">
      <dgm:prSet presAssocID="{7042E25B-024A-48AB-A8A6-5EE59B0ACB2A}" presName="parentLeftMargin" presStyleLbl="node1" presStyleIdx="0" presStyleCnt="3"/>
      <dgm:spPr/>
    </dgm:pt>
    <dgm:pt modelId="{E3465246-777A-45D8-A12B-F474FE8EEF27}" type="pres">
      <dgm:prSet presAssocID="{7042E25B-024A-48AB-A8A6-5EE59B0ACB2A}" presName="parentText" presStyleLbl="node1" presStyleIdx="1" presStyleCnt="3">
        <dgm:presLayoutVars>
          <dgm:chMax val="0"/>
          <dgm:bulletEnabled val="1"/>
        </dgm:presLayoutVars>
      </dgm:prSet>
      <dgm:spPr/>
    </dgm:pt>
    <dgm:pt modelId="{9D104302-13AC-48EB-9033-5BF6DE5C01B6}" type="pres">
      <dgm:prSet presAssocID="{7042E25B-024A-48AB-A8A6-5EE59B0ACB2A}" presName="negativeSpace" presStyleCnt="0"/>
      <dgm:spPr/>
    </dgm:pt>
    <dgm:pt modelId="{1CCD0894-A6C1-4285-AA61-10922FFAAB45}" type="pres">
      <dgm:prSet presAssocID="{7042E25B-024A-48AB-A8A6-5EE59B0ACB2A}" presName="childText" presStyleLbl="conFgAcc1" presStyleIdx="1" presStyleCnt="3">
        <dgm:presLayoutVars>
          <dgm:bulletEnabled val="1"/>
        </dgm:presLayoutVars>
      </dgm:prSet>
      <dgm:spPr/>
    </dgm:pt>
    <dgm:pt modelId="{86F907B1-A279-407D-A023-49D9EA9A55A8}" type="pres">
      <dgm:prSet presAssocID="{27187BE0-3257-44C3-9967-C0139F8BDCD3}" presName="spaceBetweenRectangles" presStyleCnt="0"/>
      <dgm:spPr/>
    </dgm:pt>
    <dgm:pt modelId="{948A801C-D704-42FA-A710-F6E681A3538E}" type="pres">
      <dgm:prSet presAssocID="{1F3CE033-8BAC-4A3D-8C8B-40AAF6CCE205}" presName="parentLin" presStyleCnt="0"/>
      <dgm:spPr/>
    </dgm:pt>
    <dgm:pt modelId="{8A326203-70A5-413F-A3A2-223BBF9CD692}" type="pres">
      <dgm:prSet presAssocID="{1F3CE033-8BAC-4A3D-8C8B-40AAF6CCE205}" presName="parentLeftMargin" presStyleLbl="node1" presStyleIdx="1" presStyleCnt="3"/>
      <dgm:spPr/>
    </dgm:pt>
    <dgm:pt modelId="{1D62BA6F-32FA-4924-AAD7-C678C1A90FA5}" type="pres">
      <dgm:prSet presAssocID="{1F3CE033-8BAC-4A3D-8C8B-40AAF6CCE205}" presName="parentText" presStyleLbl="node1" presStyleIdx="2" presStyleCnt="3">
        <dgm:presLayoutVars>
          <dgm:chMax val="0"/>
          <dgm:bulletEnabled val="1"/>
        </dgm:presLayoutVars>
      </dgm:prSet>
      <dgm:spPr/>
    </dgm:pt>
    <dgm:pt modelId="{F6C370B6-2FDE-46BB-B455-CF791256CBD3}" type="pres">
      <dgm:prSet presAssocID="{1F3CE033-8BAC-4A3D-8C8B-40AAF6CCE205}" presName="negativeSpace" presStyleCnt="0"/>
      <dgm:spPr/>
    </dgm:pt>
    <dgm:pt modelId="{AE1CFB97-D71A-49E2-809F-858AA41E83BF}" type="pres">
      <dgm:prSet presAssocID="{1F3CE033-8BAC-4A3D-8C8B-40AAF6CCE205}" presName="childText" presStyleLbl="conFgAcc1" presStyleIdx="2" presStyleCnt="3">
        <dgm:presLayoutVars>
          <dgm:bulletEnabled val="1"/>
        </dgm:presLayoutVars>
      </dgm:prSet>
      <dgm:spPr/>
    </dgm:pt>
  </dgm:ptLst>
  <dgm:cxnLst>
    <dgm:cxn modelId="{4B2B070F-3461-43AD-BA57-629F46F4070F}" type="presOf" srcId="{252BA9C6-52CC-4004-B576-34D2662AEF3A}" destId="{A9626DB7-6F02-435A-AD83-085C6442900B}" srcOrd="0" destOrd="1" presId="urn:microsoft.com/office/officeart/2005/8/layout/list1"/>
    <dgm:cxn modelId="{EB3C3415-E002-4C94-B1D4-B79431624518}" srcId="{7042E25B-024A-48AB-A8A6-5EE59B0ACB2A}" destId="{A85574AA-2E85-4313-AEA7-8C6AA51D6656}" srcOrd="2" destOrd="0" parTransId="{728C4E9E-6252-4D30-9E9F-BB39ECCF1606}" sibTransId="{C7A99AEA-5DAA-4C67-8A49-697B1A0363ED}"/>
    <dgm:cxn modelId="{39379E16-1C76-4956-BD3C-C2995A3695FA}" type="presOf" srcId="{571409D0-8266-474E-8BD6-3818262E1275}" destId="{1CCD0894-A6C1-4285-AA61-10922FFAAB45}" srcOrd="0" destOrd="0" presId="urn:microsoft.com/office/officeart/2005/8/layout/list1"/>
    <dgm:cxn modelId="{CAF7191E-B215-4FB2-8794-EC1CAA879BEF}" type="presOf" srcId="{6CFA4EEA-0D33-4CD9-BBD1-243BD359982F}" destId="{1378A4EF-2285-468D-9591-9977CC0B666E}" srcOrd="1" destOrd="0" presId="urn:microsoft.com/office/officeart/2005/8/layout/list1"/>
    <dgm:cxn modelId="{D114566E-5B67-4359-A10E-7F88EB51152E}" type="presOf" srcId="{01EFB88F-D1D8-4D9A-9856-C5E5C9894A67}" destId="{FDBDE918-CCD6-44FF-945E-59CFF6781D78}" srcOrd="0" destOrd="0" presId="urn:microsoft.com/office/officeart/2005/8/layout/list1"/>
    <dgm:cxn modelId="{B2660A59-04DD-482D-ADFF-24AD35F68A31}" srcId="{7042E25B-024A-48AB-A8A6-5EE59B0ACB2A}" destId="{46A464D7-41E3-4D97-9655-662E33569EC3}" srcOrd="1" destOrd="0" parTransId="{71E5C8B6-A413-4E0D-8233-95928AB67AFE}" sibTransId="{95AA8B6F-A2FE-4F2A-BD30-C90D4E722D66}"/>
    <dgm:cxn modelId="{4B02CA79-77E0-4C49-B439-DCDE3F92A8D2}" type="presOf" srcId="{BD7CE6FE-430E-4D10-840F-915A22FA660A}" destId="{AE1CFB97-D71A-49E2-809F-858AA41E83BF}" srcOrd="0" destOrd="0" presId="urn:microsoft.com/office/officeart/2005/8/layout/list1"/>
    <dgm:cxn modelId="{1BB0347A-9C44-44DD-B22C-390C228E44E6}" srcId="{7042E25B-024A-48AB-A8A6-5EE59B0ACB2A}" destId="{571409D0-8266-474E-8BD6-3818262E1275}" srcOrd="0" destOrd="0" parTransId="{02E24351-0039-480D-A6CC-4DD192664498}" sibTransId="{3FA562AB-089A-45B7-99CB-90F829050EB8}"/>
    <dgm:cxn modelId="{39B153A1-DCB2-444B-9F7E-648E1A827A77}" type="presOf" srcId="{1F3CE033-8BAC-4A3D-8C8B-40AAF6CCE205}" destId="{8A326203-70A5-413F-A3A2-223BBF9CD692}" srcOrd="0" destOrd="0" presId="urn:microsoft.com/office/officeart/2005/8/layout/list1"/>
    <dgm:cxn modelId="{E1CE5FAC-6220-4D82-85A7-145D754C3776}" srcId="{1F3CE033-8BAC-4A3D-8C8B-40AAF6CCE205}" destId="{BD7CE6FE-430E-4D10-840F-915A22FA660A}" srcOrd="0" destOrd="0" parTransId="{F9C9718D-23DB-4F87-BCC6-CA67A942EEFA}" sibTransId="{FCB263A2-8FE8-42E3-9A34-65A5A6372A09}"/>
    <dgm:cxn modelId="{C653BEAE-C175-4E75-AFBC-CC99744401FC}" srcId="{01EFB88F-D1D8-4D9A-9856-C5E5C9894A67}" destId="{7042E25B-024A-48AB-A8A6-5EE59B0ACB2A}" srcOrd="1" destOrd="0" parTransId="{1CAF2519-82DA-4027-8992-5C322AED32C0}" sibTransId="{27187BE0-3257-44C3-9967-C0139F8BDCD3}"/>
    <dgm:cxn modelId="{AA55E8BB-D4F0-4A2A-A55E-08BC94AF9BF2}" type="presOf" srcId="{6CFA4EEA-0D33-4CD9-BBD1-243BD359982F}" destId="{DB7856BE-2E3B-4023-A079-55E9A1C20B5A}" srcOrd="0" destOrd="0" presId="urn:microsoft.com/office/officeart/2005/8/layout/list1"/>
    <dgm:cxn modelId="{E51E4AC1-D31A-4F7C-9FB3-82B01261541D}" type="presOf" srcId="{1F3CE033-8BAC-4A3D-8C8B-40AAF6CCE205}" destId="{1D62BA6F-32FA-4924-AAD7-C678C1A90FA5}" srcOrd="1" destOrd="0" presId="urn:microsoft.com/office/officeart/2005/8/layout/list1"/>
    <dgm:cxn modelId="{571D02D6-8CA2-4AF2-BD18-6B83C7C0AFDE}" type="presOf" srcId="{7042E25B-024A-48AB-A8A6-5EE59B0ACB2A}" destId="{ABA64AF7-42C5-4E4C-A038-DE7DB1564FB4}" srcOrd="0" destOrd="0" presId="urn:microsoft.com/office/officeart/2005/8/layout/list1"/>
    <dgm:cxn modelId="{FBF249D9-AC25-4210-8553-C36D006EEC8E}" type="presOf" srcId="{46A464D7-41E3-4D97-9655-662E33569EC3}" destId="{1CCD0894-A6C1-4285-AA61-10922FFAAB45}" srcOrd="0" destOrd="1" presId="urn:microsoft.com/office/officeart/2005/8/layout/list1"/>
    <dgm:cxn modelId="{F26172DA-97A5-4942-A385-4C1FE7C90442}" srcId="{6CFA4EEA-0D33-4CD9-BBD1-243BD359982F}" destId="{F5E8F8B5-5E6F-489D-B79E-B5DCFA9AA7FB}" srcOrd="0" destOrd="0" parTransId="{B819C94A-CED2-4165-AE05-F6F7D72121E2}" sibTransId="{A22CA4CC-05C9-4E93-AC78-CA6F69ED9F90}"/>
    <dgm:cxn modelId="{300AE0E4-8264-4507-8431-6E45324075AA}" srcId="{01EFB88F-D1D8-4D9A-9856-C5E5C9894A67}" destId="{1F3CE033-8BAC-4A3D-8C8B-40AAF6CCE205}" srcOrd="2" destOrd="0" parTransId="{4984D24C-88AF-40DB-B1B5-9DD924D2F46B}" sibTransId="{BCC59039-DC7E-4CCA-BEA3-03DC1CDF0E28}"/>
    <dgm:cxn modelId="{A8C55CE7-4ADD-47D9-B6B9-179EB5BA3150}" type="presOf" srcId="{A85574AA-2E85-4313-AEA7-8C6AA51D6656}" destId="{1CCD0894-A6C1-4285-AA61-10922FFAAB45}" srcOrd="0" destOrd="2" presId="urn:microsoft.com/office/officeart/2005/8/layout/list1"/>
    <dgm:cxn modelId="{C457DBEF-96EB-4C53-B348-41195B66DAE2}" srcId="{01EFB88F-D1D8-4D9A-9856-C5E5C9894A67}" destId="{6CFA4EEA-0D33-4CD9-BBD1-243BD359982F}" srcOrd="0" destOrd="0" parTransId="{26B6F537-E5ED-4CC1-B681-B5F593578D67}" sibTransId="{DAD14C3E-AB76-4F94-9509-B4D529D68DDB}"/>
    <dgm:cxn modelId="{C9EB0BF6-D289-4E73-AF5A-9E441744D84B}" type="presOf" srcId="{7042E25B-024A-48AB-A8A6-5EE59B0ACB2A}" destId="{E3465246-777A-45D8-A12B-F474FE8EEF27}" srcOrd="1" destOrd="0" presId="urn:microsoft.com/office/officeart/2005/8/layout/list1"/>
    <dgm:cxn modelId="{E03D5CF7-A55E-4ED0-BF23-946989BE3DF3}" srcId="{6CFA4EEA-0D33-4CD9-BBD1-243BD359982F}" destId="{252BA9C6-52CC-4004-B576-34D2662AEF3A}" srcOrd="1" destOrd="0" parTransId="{8DA02654-27FC-4592-ABFD-5FE079208F9D}" sibTransId="{4CCFC0FE-E61F-4D34-A4C8-CC2A995EED6F}"/>
    <dgm:cxn modelId="{519C75FE-CBB8-43B0-B798-49303EF002AC}" type="presOf" srcId="{F5E8F8B5-5E6F-489D-B79E-B5DCFA9AA7FB}" destId="{A9626DB7-6F02-435A-AD83-085C6442900B}" srcOrd="0" destOrd="0" presId="urn:microsoft.com/office/officeart/2005/8/layout/list1"/>
    <dgm:cxn modelId="{B5AB180E-208A-40EF-929E-7F0739E12DBA}" type="presParOf" srcId="{FDBDE918-CCD6-44FF-945E-59CFF6781D78}" destId="{60EEAE7D-8916-400C-AAE2-FFF9066C6A35}" srcOrd="0" destOrd="0" presId="urn:microsoft.com/office/officeart/2005/8/layout/list1"/>
    <dgm:cxn modelId="{4B59BFB6-6D25-4974-A56A-94A8DF8E339F}" type="presParOf" srcId="{60EEAE7D-8916-400C-AAE2-FFF9066C6A35}" destId="{DB7856BE-2E3B-4023-A079-55E9A1C20B5A}" srcOrd="0" destOrd="0" presId="urn:microsoft.com/office/officeart/2005/8/layout/list1"/>
    <dgm:cxn modelId="{F1ACC6A9-77E7-4782-ABD0-F94EE4A1D4F1}" type="presParOf" srcId="{60EEAE7D-8916-400C-AAE2-FFF9066C6A35}" destId="{1378A4EF-2285-468D-9591-9977CC0B666E}" srcOrd="1" destOrd="0" presId="urn:microsoft.com/office/officeart/2005/8/layout/list1"/>
    <dgm:cxn modelId="{B0F53EBA-8F20-4C9F-A3C2-F48019347C2E}" type="presParOf" srcId="{FDBDE918-CCD6-44FF-945E-59CFF6781D78}" destId="{61497D41-06C2-4918-94EB-E31F24D3B564}" srcOrd="1" destOrd="0" presId="urn:microsoft.com/office/officeart/2005/8/layout/list1"/>
    <dgm:cxn modelId="{D53E3178-B1A9-4A89-8B6E-233DEF5635AE}" type="presParOf" srcId="{FDBDE918-CCD6-44FF-945E-59CFF6781D78}" destId="{A9626DB7-6F02-435A-AD83-085C6442900B}" srcOrd="2" destOrd="0" presId="urn:microsoft.com/office/officeart/2005/8/layout/list1"/>
    <dgm:cxn modelId="{0C676AC3-48E3-43A6-A7B3-4FDDB4AE233E}" type="presParOf" srcId="{FDBDE918-CCD6-44FF-945E-59CFF6781D78}" destId="{748023EB-0DB1-4B9C-959D-C6B64AB296C8}" srcOrd="3" destOrd="0" presId="urn:microsoft.com/office/officeart/2005/8/layout/list1"/>
    <dgm:cxn modelId="{B7B27F84-2D8A-4960-91DF-CFCFF35BD6F5}" type="presParOf" srcId="{FDBDE918-CCD6-44FF-945E-59CFF6781D78}" destId="{BD415DEA-E3F3-4E7B-8552-8A485F397F18}" srcOrd="4" destOrd="0" presId="urn:microsoft.com/office/officeart/2005/8/layout/list1"/>
    <dgm:cxn modelId="{DCC15196-87DB-4B51-8300-2A4B578598B2}" type="presParOf" srcId="{BD415DEA-E3F3-4E7B-8552-8A485F397F18}" destId="{ABA64AF7-42C5-4E4C-A038-DE7DB1564FB4}" srcOrd="0" destOrd="0" presId="urn:microsoft.com/office/officeart/2005/8/layout/list1"/>
    <dgm:cxn modelId="{465D8506-F0EB-4F87-A888-2C68EE6B8573}" type="presParOf" srcId="{BD415DEA-E3F3-4E7B-8552-8A485F397F18}" destId="{E3465246-777A-45D8-A12B-F474FE8EEF27}" srcOrd="1" destOrd="0" presId="urn:microsoft.com/office/officeart/2005/8/layout/list1"/>
    <dgm:cxn modelId="{C1AF97AB-4DBB-41C8-A21E-3A124F552CDD}" type="presParOf" srcId="{FDBDE918-CCD6-44FF-945E-59CFF6781D78}" destId="{9D104302-13AC-48EB-9033-5BF6DE5C01B6}" srcOrd="5" destOrd="0" presId="urn:microsoft.com/office/officeart/2005/8/layout/list1"/>
    <dgm:cxn modelId="{DF45C2EA-8A73-4698-84AD-0668B4785699}" type="presParOf" srcId="{FDBDE918-CCD6-44FF-945E-59CFF6781D78}" destId="{1CCD0894-A6C1-4285-AA61-10922FFAAB45}" srcOrd="6" destOrd="0" presId="urn:microsoft.com/office/officeart/2005/8/layout/list1"/>
    <dgm:cxn modelId="{BA9C83B2-2630-491C-876E-D3725EFEB3D1}" type="presParOf" srcId="{FDBDE918-CCD6-44FF-945E-59CFF6781D78}" destId="{86F907B1-A279-407D-A023-49D9EA9A55A8}" srcOrd="7" destOrd="0" presId="urn:microsoft.com/office/officeart/2005/8/layout/list1"/>
    <dgm:cxn modelId="{C3FA6061-5324-423C-9E27-BA6488240ED4}" type="presParOf" srcId="{FDBDE918-CCD6-44FF-945E-59CFF6781D78}" destId="{948A801C-D704-42FA-A710-F6E681A3538E}" srcOrd="8" destOrd="0" presId="urn:microsoft.com/office/officeart/2005/8/layout/list1"/>
    <dgm:cxn modelId="{C3A03FC9-E332-4CD1-904D-942BD90F0255}" type="presParOf" srcId="{948A801C-D704-42FA-A710-F6E681A3538E}" destId="{8A326203-70A5-413F-A3A2-223BBF9CD692}" srcOrd="0" destOrd="0" presId="urn:microsoft.com/office/officeart/2005/8/layout/list1"/>
    <dgm:cxn modelId="{276FBB14-7179-44F7-81FC-A9EBD28F311B}" type="presParOf" srcId="{948A801C-D704-42FA-A710-F6E681A3538E}" destId="{1D62BA6F-32FA-4924-AAD7-C678C1A90FA5}" srcOrd="1" destOrd="0" presId="urn:microsoft.com/office/officeart/2005/8/layout/list1"/>
    <dgm:cxn modelId="{C5703003-3C70-47F9-9853-5D2D95F0C44B}" type="presParOf" srcId="{FDBDE918-CCD6-44FF-945E-59CFF6781D78}" destId="{F6C370B6-2FDE-46BB-B455-CF791256CBD3}" srcOrd="9" destOrd="0" presId="urn:microsoft.com/office/officeart/2005/8/layout/list1"/>
    <dgm:cxn modelId="{C0273B81-239A-44C1-88BC-D7B59ACA3908}" type="presParOf" srcId="{FDBDE918-CCD6-44FF-945E-59CFF6781D78}" destId="{AE1CFB97-D71A-49E2-809F-858AA41E83B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661C021-B70E-4A3D-A41A-4026B0556C13}" type="doc">
      <dgm:prSet loTypeId="urn:microsoft.com/office/officeart/2005/8/layout/process1" loCatId="process" qsTypeId="urn:microsoft.com/office/officeart/2005/8/quickstyle/simple1" qsCatId="simple" csTypeId="urn:microsoft.com/office/officeart/2005/8/colors/colorful2" csCatId="colorful" phldr="1"/>
      <dgm:spPr/>
    </dgm:pt>
    <dgm:pt modelId="{F29B8EB1-D37A-42E4-86CC-804D67CE264D}">
      <dgm:prSet phldrT="[Text]"/>
      <dgm:spPr>
        <a:xfrm>
          <a:off x="7036" y="614460"/>
          <a:ext cx="2103234" cy="1321094"/>
        </a:xfrm>
        <a:prstGeom prst="roundRect">
          <a:avLst>
            <a:gd name="adj" fmla="val 10000"/>
          </a:avLst>
        </a:prstGeom>
      </dgm:spPr>
      <dgm:t>
        <a:bodyPr/>
        <a:lstStyle/>
        <a:p>
          <a:pPr>
            <a:buNone/>
          </a:pPr>
          <a:r>
            <a:rPr lang="lv-LV" dirty="0">
              <a:latin typeface="Gotham Medium"/>
              <a:ea typeface="+mn-ea"/>
              <a:cs typeface="Helvetica"/>
            </a:rPr>
            <a:t>NEKP mērķi </a:t>
          </a:r>
        </a:p>
      </dgm:t>
    </dgm:pt>
    <dgm:pt modelId="{906B3572-10E1-4C47-9958-5939DC6AF40E}" type="parTrans" cxnId="{5C9B5E63-26A3-4F23-93A8-5C93C42018B4}">
      <dgm:prSet/>
      <dgm:spPr/>
      <dgm:t>
        <a:bodyPr/>
        <a:lstStyle/>
        <a:p>
          <a:endParaRPr lang="lv-LV"/>
        </a:p>
      </dgm:t>
    </dgm:pt>
    <dgm:pt modelId="{C6B167B9-18AB-4134-BCFB-E3F879604896}" type="sibTrans" cxnId="{5C9B5E63-26A3-4F23-93A8-5C93C42018B4}">
      <dgm:prSet/>
      <dgm:spPr>
        <a:xfrm>
          <a:off x="2320595" y="1014206"/>
          <a:ext cx="445885" cy="521602"/>
        </a:xfrm>
        <a:prstGeom prst="rightArrow">
          <a:avLst>
            <a:gd name="adj1" fmla="val 60000"/>
            <a:gd name="adj2" fmla="val 50000"/>
          </a:avLst>
        </a:prstGeom>
      </dgm:spPr>
      <dgm:t>
        <a:bodyPr/>
        <a:lstStyle/>
        <a:p>
          <a:pPr>
            <a:buNone/>
          </a:pPr>
          <a:endParaRPr lang="lv-LV">
            <a:solidFill>
              <a:srgbClr val="FFFFFF"/>
            </a:solidFill>
            <a:latin typeface="Verdana regular"/>
            <a:ea typeface="+mn-ea"/>
            <a:cs typeface="Helvetica"/>
          </a:endParaRPr>
        </a:p>
      </dgm:t>
    </dgm:pt>
    <dgm:pt modelId="{DCA5D2BC-D1A1-43FA-BF17-D86A0C7687F5}">
      <dgm:prSet phldrT="[Text]"/>
      <dgm:spPr>
        <a:xfrm>
          <a:off x="2951565" y="614460"/>
          <a:ext cx="2103234" cy="1321094"/>
        </a:xfrm>
        <a:prstGeom prst="roundRect">
          <a:avLst>
            <a:gd name="adj" fmla="val 10000"/>
          </a:avLst>
        </a:prstGeom>
      </dgm:spPr>
      <dgm:t>
        <a:bodyPr/>
        <a:lstStyle/>
        <a:p>
          <a:pPr>
            <a:buNone/>
          </a:pPr>
          <a:r>
            <a:rPr lang="lv-LV" dirty="0">
              <a:latin typeface="Gotham Medium"/>
              <a:ea typeface="+mn-ea"/>
              <a:cs typeface="Helvetica"/>
            </a:rPr>
            <a:t>NEKP pasākumi</a:t>
          </a:r>
        </a:p>
      </dgm:t>
    </dgm:pt>
    <dgm:pt modelId="{DCC90F9A-7B4F-4147-8002-A6AAA91BE200}" type="parTrans" cxnId="{A3D21CCD-D987-4548-818E-C225CDFD86D7}">
      <dgm:prSet/>
      <dgm:spPr/>
      <dgm:t>
        <a:bodyPr/>
        <a:lstStyle/>
        <a:p>
          <a:endParaRPr lang="lv-LV"/>
        </a:p>
      </dgm:t>
    </dgm:pt>
    <dgm:pt modelId="{E548F9A7-B55D-451B-AB03-AD11153C54B9}" type="sibTrans" cxnId="{A3D21CCD-D987-4548-818E-C225CDFD86D7}">
      <dgm:prSet/>
      <dgm:spPr>
        <a:xfrm>
          <a:off x="5265123" y="1014206"/>
          <a:ext cx="445885" cy="521602"/>
        </a:xfrm>
        <a:prstGeom prst="rightArrow">
          <a:avLst>
            <a:gd name="adj1" fmla="val 60000"/>
            <a:gd name="adj2" fmla="val 50000"/>
          </a:avLst>
        </a:prstGeom>
      </dgm:spPr>
      <dgm:t>
        <a:bodyPr/>
        <a:lstStyle/>
        <a:p>
          <a:pPr>
            <a:buNone/>
          </a:pPr>
          <a:endParaRPr lang="lv-LV">
            <a:solidFill>
              <a:srgbClr val="FFFFFF"/>
            </a:solidFill>
            <a:latin typeface="Verdana regular"/>
            <a:ea typeface="+mn-ea"/>
            <a:cs typeface="Helvetica"/>
          </a:endParaRPr>
        </a:p>
      </dgm:t>
    </dgm:pt>
    <dgm:pt modelId="{AA1654A3-5067-48DB-9FA1-4A77C0707392}">
      <dgm:prSet phldrT="[Text]"/>
      <dgm:spPr>
        <a:xfrm>
          <a:off x="5896094" y="614460"/>
          <a:ext cx="2103234" cy="1321094"/>
        </a:xfrm>
        <a:prstGeom prst="roundRect">
          <a:avLst>
            <a:gd name="adj" fmla="val 10000"/>
          </a:avLst>
        </a:prstGeom>
      </dgm:spPr>
      <dgm:t>
        <a:bodyPr/>
        <a:lstStyle/>
        <a:p>
          <a:pPr>
            <a:buNone/>
          </a:pPr>
          <a:r>
            <a:rPr lang="lv-LV" dirty="0">
              <a:latin typeface="Gotham Medium"/>
              <a:ea typeface="+mn-ea"/>
              <a:cs typeface="Helvetica"/>
            </a:rPr>
            <a:t>NEKP prognozes SEG emisijām transporta sektorā</a:t>
          </a:r>
        </a:p>
        <a:p>
          <a:pPr>
            <a:buNone/>
          </a:pPr>
          <a:r>
            <a:rPr lang="lv-LV" dirty="0">
              <a:latin typeface="Gotham Medium"/>
              <a:ea typeface="+mn-ea"/>
              <a:cs typeface="Helvetica"/>
            </a:rPr>
            <a:t> -28% (2027.g)</a:t>
          </a:r>
        </a:p>
      </dgm:t>
    </dgm:pt>
    <dgm:pt modelId="{5D320D0A-9FA5-4292-992F-69E6D1DB5095}" type="parTrans" cxnId="{F415B549-4485-463A-8244-E1175E2B384A}">
      <dgm:prSet/>
      <dgm:spPr/>
      <dgm:t>
        <a:bodyPr/>
        <a:lstStyle/>
        <a:p>
          <a:endParaRPr lang="lv-LV"/>
        </a:p>
      </dgm:t>
    </dgm:pt>
    <dgm:pt modelId="{43C1C863-0545-4963-9855-3C8CF7BE1A1A}" type="sibTrans" cxnId="{F415B549-4485-463A-8244-E1175E2B384A}">
      <dgm:prSet/>
      <dgm:spPr/>
      <dgm:t>
        <a:bodyPr/>
        <a:lstStyle/>
        <a:p>
          <a:endParaRPr lang="lv-LV"/>
        </a:p>
      </dgm:t>
    </dgm:pt>
    <dgm:pt modelId="{B53C231D-7DB9-486A-B10F-D2FAADF9CFA9}" type="pres">
      <dgm:prSet presAssocID="{9661C021-B70E-4A3D-A41A-4026B0556C13}" presName="Name0" presStyleCnt="0">
        <dgm:presLayoutVars>
          <dgm:dir/>
          <dgm:resizeHandles val="exact"/>
        </dgm:presLayoutVars>
      </dgm:prSet>
      <dgm:spPr/>
    </dgm:pt>
    <dgm:pt modelId="{C74B28A6-0FDD-4637-8927-494772DDAE08}" type="pres">
      <dgm:prSet presAssocID="{F29B8EB1-D37A-42E4-86CC-804D67CE264D}" presName="node" presStyleLbl="node1" presStyleIdx="0" presStyleCnt="3">
        <dgm:presLayoutVars>
          <dgm:bulletEnabled val="1"/>
        </dgm:presLayoutVars>
      </dgm:prSet>
      <dgm:spPr/>
    </dgm:pt>
    <dgm:pt modelId="{7316BC92-CBB3-4194-AF83-1DF06942888F}" type="pres">
      <dgm:prSet presAssocID="{C6B167B9-18AB-4134-BCFB-E3F879604896}" presName="sibTrans" presStyleLbl="sibTrans2D1" presStyleIdx="0" presStyleCnt="2"/>
      <dgm:spPr/>
    </dgm:pt>
    <dgm:pt modelId="{5797DF88-A7AE-4BAD-B9D7-55AE62F03692}" type="pres">
      <dgm:prSet presAssocID="{C6B167B9-18AB-4134-BCFB-E3F879604896}" presName="connectorText" presStyleLbl="sibTrans2D1" presStyleIdx="0" presStyleCnt="2"/>
      <dgm:spPr/>
    </dgm:pt>
    <dgm:pt modelId="{09841A9B-09DD-40E1-9991-2F809B16A5BB}" type="pres">
      <dgm:prSet presAssocID="{DCA5D2BC-D1A1-43FA-BF17-D86A0C7687F5}" presName="node" presStyleLbl="node1" presStyleIdx="1" presStyleCnt="3">
        <dgm:presLayoutVars>
          <dgm:bulletEnabled val="1"/>
        </dgm:presLayoutVars>
      </dgm:prSet>
      <dgm:spPr/>
    </dgm:pt>
    <dgm:pt modelId="{01965147-5719-48DD-9232-8F49FBE95714}" type="pres">
      <dgm:prSet presAssocID="{E548F9A7-B55D-451B-AB03-AD11153C54B9}" presName="sibTrans" presStyleLbl="sibTrans2D1" presStyleIdx="1" presStyleCnt="2"/>
      <dgm:spPr/>
    </dgm:pt>
    <dgm:pt modelId="{DF805485-73F5-489E-AB2D-DB5A3090C0E5}" type="pres">
      <dgm:prSet presAssocID="{E548F9A7-B55D-451B-AB03-AD11153C54B9}" presName="connectorText" presStyleLbl="sibTrans2D1" presStyleIdx="1" presStyleCnt="2"/>
      <dgm:spPr/>
    </dgm:pt>
    <dgm:pt modelId="{DADC5D07-904A-4E0D-93CB-22C31D315E69}" type="pres">
      <dgm:prSet presAssocID="{AA1654A3-5067-48DB-9FA1-4A77C0707392}" presName="node" presStyleLbl="node1" presStyleIdx="2" presStyleCnt="3">
        <dgm:presLayoutVars>
          <dgm:bulletEnabled val="1"/>
        </dgm:presLayoutVars>
      </dgm:prSet>
      <dgm:spPr/>
    </dgm:pt>
  </dgm:ptLst>
  <dgm:cxnLst>
    <dgm:cxn modelId="{46626914-3415-4880-BBFE-86B62DB1F63E}" type="presOf" srcId="{C6B167B9-18AB-4134-BCFB-E3F879604896}" destId="{5797DF88-A7AE-4BAD-B9D7-55AE62F03692}" srcOrd="1" destOrd="0" presId="urn:microsoft.com/office/officeart/2005/8/layout/process1"/>
    <dgm:cxn modelId="{5C9B5E63-26A3-4F23-93A8-5C93C42018B4}" srcId="{9661C021-B70E-4A3D-A41A-4026B0556C13}" destId="{F29B8EB1-D37A-42E4-86CC-804D67CE264D}" srcOrd="0" destOrd="0" parTransId="{906B3572-10E1-4C47-9958-5939DC6AF40E}" sibTransId="{C6B167B9-18AB-4134-BCFB-E3F879604896}"/>
    <dgm:cxn modelId="{AB837D45-D9A4-429A-AA41-86224E65A3DF}" type="presOf" srcId="{E548F9A7-B55D-451B-AB03-AD11153C54B9}" destId="{DF805485-73F5-489E-AB2D-DB5A3090C0E5}" srcOrd="1" destOrd="0" presId="urn:microsoft.com/office/officeart/2005/8/layout/process1"/>
    <dgm:cxn modelId="{F415B549-4485-463A-8244-E1175E2B384A}" srcId="{9661C021-B70E-4A3D-A41A-4026B0556C13}" destId="{AA1654A3-5067-48DB-9FA1-4A77C0707392}" srcOrd="2" destOrd="0" parTransId="{5D320D0A-9FA5-4292-992F-69E6D1DB5095}" sibTransId="{43C1C863-0545-4963-9855-3C8CF7BE1A1A}"/>
    <dgm:cxn modelId="{BC40856B-BFB0-46A8-A389-64AB9CA95AE3}" type="presOf" srcId="{F29B8EB1-D37A-42E4-86CC-804D67CE264D}" destId="{C74B28A6-0FDD-4637-8927-494772DDAE08}" srcOrd="0" destOrd="0" presId="urn:microsoft.com/office/officeart/2005/8/layout/process1"/>
    <dgm:cxn modelId="{1570C257-2362-4B2A-9784-1B588EFB2FEC}" type="presOf" srcId="{DCA5D2BC-D1A1-43FA-BF17-D86A0C7687F5}" destId="{09841A9B-09DD-40E1-9991-2F809B16A5BB}" srcOrd="0" destOrd="0" presId="urn:microsoft.com/office/officeart/2005/8/layout/process1"/>
    <dgm:cxn modelId="{984DDAA2-5B13-47F9-AB70-544C4AC56F12}" type="presOf" srcId="{C6B167B9-18AB-4134-BCFB-E3F879604896}" destId="{7316BC92-CBB3-4194-AF83-1DF06942888F}" srcOrd="0" destOrd="0" presId="urn:microsoft.com/office/officeart/2005/8/layout/process1"/>
    <dgm:cxn modelId="{49CABDAE-AF8B-4BF7-B8E5-8A81CF1B7292}" type="presOf" srcId="{E548F9A7-B55D-451B-AB03-AD11153C54B9}" destId="{01965147-5719-48DD-9232-8F49FBE95714}" srcOrd="0" destOrd="0" presId="urn:microsoft.com/office/officeart/2005/8/layout/process1"/>
    <dgm:cxn modelId="{92C52AAF-A2E8-4244-82B6-ACE8121562D7}" type="presOf" srcId="{AA1654A3-5067-48DB-9FA1-4A77C0707392}" destId="{DADC5D07-904A-4E0D-93CB-22C31D315E69}" srcOrd="0" destOrd="0" presId="urn:microsoft.com/office/officeart/2005/8/layout/process1"/>
    <dgm:cxn modelId="{A3D21CCD-D987-4548-818E-C225CDFD86D7}" srcId="{9661C021-B70E-4A3D-A41A-4026B0556C13}" destId="{DCA5D2BC-D1A1-43FA-BF17-D86A0C7687F5}" srcOrd="1" destOrd="0" parTransId="{DCC90F9A-7B4F-4147-8002-A6AAA91BE200}" sibTransId="{E548F9A7-B55D-451B-AB03-AD11153C54B9}"/>
    <dgm:cxn modelId="{D974DFDB-574B-4EAE-9F6F-62B02C67044B}" type="presOf" srcId="{9661C021-B70E-4A3D-A41A-4026B0556C13}" destId="{B53C231D-7DB9-486A-B10F-D2FAADF9CFA9}" srcOrd="0" destOrd="0" presId="urn:microsoft.com/office/officeart/2005/8/layout/process1"/>
    <dgm:cxn modelId="{C4F95DB9-F335-4065-8BCB-8F4BA60E3323}" type="presParOf" srcId="{B53C231D-7DB9-486A-B10F-D2FAADF9CFA9}" destId="{C74B28A6-0FDD-4637-8927-494772DDAE08}" srcOrd="0" destOrd="0" presId="urn:microsoft.com/office/officeart/2005/8/layout/process1"/>
    <dgm:cxn modelId="{2BABC877-9586-4EDC-9979-71EFFEA87E9D}" type="presParOf" srcId="{B53C231D-7DB9-486A-B10F-D2FAADF9CFA9}" destId="{7316BC92-CBB3-4194-AF83-1DF06942888F}" srcOrd="1" destOrd="0" presId="urn:microsoft.com/office/officeart/2005/8/layout/process1"/>
    <dgm:cxn modelId="{408421B8-05F9-45B7-838A-9132F14911DE}" type="presParOf" srcId="{7316BC92-CBB3-4194-AF83-1DF06942888F}" destId="{5797DF88-A7AE-4BAD-B9D7-55AE62F03692}" srcOrd="0" destOrd="0" presId="urn:microsoft.com/office/officeart/2005/8/layout/process1"/>
    <dgm:cxn modelId="{7EA91FBB-39A7-4B00-ADE6-932A5A341741}" type="presParOf" srcId="{B53C231D-7DB9-486A-B10F-D2FAADF9CFA9}" destId="{09841A9B-09DD-40E1-9991-2F809B16A5BB}" srcOrd="2" destOrd="0" presId="urn:microsoft.com/office/officeart/2005/8/layout/process1"/>
    <dgm:cxn modelId="{1E9AF2B5-CD44-493A-BA56-EBEBF73AC63B}" type="presParOf" srcId="{B53C231D-7DB9-486A-B10F-D2FAADF9CFA9}" destId="{01965147-5719-48DD-9232-8F49FBE95714}" srcOrd="3" destOrd="0" presId="urn:microsoft.com/office/officeart/2005/8/layout/process1"/>
    <dgm:cxn modelId="{F39DAED8-7C7C-45D0-96A1-24F2CE39262B}" type="presParOf" srcId="{01965147-5719-48DD-9232-8F49FBE95714}" destId="{DF805485-73F5-489E-AB2D-DB5A3090C0E5}" srcOrd="0" destOrd="0" presId="urn:microsoft.com/office/officeart/2005/8/layout/process1"/>
    <dgm:cxn modelId="{C87B844B-6134-4CE1-B900-3B0AB3E14832}" type="presParOf" srcId="{B53C231D-7DB9-486A-B10F-D2FAADF9CFA9}" destId="{DADC5D07-904A-4E0D-93CB-22C31D315E69}"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907013-D06B-45A7-A8BB-1ABC859E6A07}"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7DFB8021-AFB4-457C-9198-710FDD658808}">
      <dgm:prSet/>
      <dgm:spPr/>
      <dgm:t>
        <a:bodyPr/>
        <a:lstStyle/>
        <a:p>
          <a:r>
            <a:rPr lang="lv-LV" dirty="0">
              <a:latin typeface="Gotham Medium"/>
            </a:rPr>
            <a:t>49% mājsaimniecību Latvijā nebija automobiļa </a:t>
          </a:r>
          <a:endParaRPr lang="en-US" dirty="0">
            <a:latin typeface="Gotham Medium"/>
          </a:endParaRPr>
        </a:p>
      </dgm:t>
    </dgm:pt>
    <dgm:pt modelId="{FE60202A-0D5D-457D-ADD6-8A770EFBF2D3}" type="parTrans" cxnId="{1762CBCE-15C6-496D-A105-BAB9BC513717}">
      <dgm:prSet/>
      <dgm:spPr/>
      <dgm:t>
        <a:bodyPr/>
        <a:lstStyle/>
        <a:p>
          <a:endParaRPr lang="en-US"/>
        </a:p>
      </dgm:t>
    </dgm:pt>
    <dgm:pt modelId="{B4578E19-AD51-45B3-B60A-35F01718AE12}" type="sibTrans" cxnId="{1762CBCE-15C6-496D-A105-BAB9BC513717}">
      <dgm:prSet/>
      <dgm:spPr/>
      <dgm:t>
        <a:bodyPr/>
        <a:lstStyle/>
        <a:p>
          <a:endParaRPr lang="en-US"/>
        </a:p>
      </dgm:t>
    </dgm:pt>
    <dgm:pt modelId="{BDD6C146-AEF4-4523-AC2A-D651FED67B3E}">
      <dgm:prSet/>
      <dgm:spPr/>
      <dgm:t>
        <a:bodyPr/>
        <a:lstStyle/>
        <a:p>
          <a:r>
            <a:rPr lang="lv-LV" dirty="0">
              <a:latin typeface="Gotham Medium"/>
            </a:rPr>
            <a:t>12% mājsaimniecību bija 2 automobiļi </a:t>
          </a:r>
          <a:endParaRPr lang="en-US" dirty="0">
            <a:latin typeface="Gotham Medium"/>
          </a:endParaRPr>
        </a:p>
      </dgm:t>
    </dgm:pt>
    <dgm:pt modelId="{98C12B6B-19A0-4C5F-AEC9-0954F367C6B1}" type="parTrans" cxnId="{5D93EE7B-069B-4C38-BDAC-3F2A2955A317}">
      <dgm:prSet/>
      <dgm:spPr/>
      <dgm:t>
        <a:bodyPr/>
        <a:lstStyle/>
        <a:p>
          <a:endParaRPr lang="en-US"/>
        </a:p>
      </dgm:t>
    </dgm:pt>
    <dgm:pt modelId="{35859D78-13EC-490E-9011-347C8BC0F2A5}" type="sibTrans" cxnId="{5D93EE7B-069B-4C38-BDAC-3F2A2955A317}">
      <dgm:prSet/>
      <dgm:spPr/>
      <dgm:t>
        <a:bodyPr/>
        <a:lstStyle/>
        <a:p>
          <a:endParaRPr lang="en-US"/>
        </a:p>
      </dgm:t>
    </dgm:pt>
    <dgm:pt modelId="{1D542792-53CD-4002-9E65-74F94959ACFC}">
      <dgm:prSet/>
      <dgm:spPr/>
      <dgm:t>
        <a:bodyPr/>
        <a:lstStyle/>
        <a:p>
          <a:r>
            <a:rPr lang="lv-LV" dirty="0">
              <a:latin typeface="Gotham Medium"/>
            </a:rPr>
            <a:t>6% mājsaimniecību bija trīs vai vairāk automobiļu </a:t>
          </a:r>
          <a:endParaRPr lang="en-US" dirty="0">
            <a:latin typeface="Gotham Medium"/>
          </a:endParaRPr>
        </a:p>
      </dgm:t>
    </dgm:pt>
    <dgm:pt modelId="{363D2FEA-9584-4625-A657-E8DAEFC3B6EC}" type="parTrans" cxnId="{188FC975-D234-44D6-9E5C-3ECE88575C30}">
      <dgm:prSet/>
      <dgm:spPr/>
      <dgm:t>
        <a:bodyPr/>
        <a:lstStyle/>
        <a:p>
          <a:endParaRPr lang="en-US"/>
        </a:p>
      </dgm:t>
    </dgm:pt>
    <dgm:pt modelId="{98097816-C4DC-4AD0-9215-A91AC20001A0}" type="sibTrans" cxnId="{188FC975-D234-44D6-9E5C-3ECE88575C30}">
      <dgm:prSet/>
      <dgm:spPr/>
      <dgm:t>
        <a:bodyPr/>
        <a:lstStyle/>
        <a:p>
          <a:endParaRPr lang="en-US"/>
        </a:p>
      </dgm:t>
    </dgm:pt>
    <dgm:pt modelId="{B4B8B298-1EE7-4CC0-BF14-E20C1217ED51}">
      <dgm:prSet/>
      <dgm:spPr>
        <a:solidFill>
          <a:schemeClr val="accent2">
            <a:lumMod val="60000"/>
            <a:lumOff val="40000"/>
          </a:schemeClr>
        </a:solidFill>
      </dgm:spPr>
      <dgm:t>
        <a:bodyPr/>
        <a:lstStyle/>
        <a:p>
          <a:r>
            <a:rPr lang="lv-LV" b="1" dirty="0">
              <a:solidFill>
                <a:srgbClr val="33434F"/>
              </a:solidFill>
              <a:latin typeface="Gotham Medium"/>
            </a:rPr>
            <a:t>Lietoto automobiļu īpatsvars transportlīdzekļu parkā bija 98%.</a:t>
          </a:r>
          <a:endParaRPr lang="en-US" dirty="0">
            <a:solidFill>
              <a:srgbClr val="33434F"/>
            </a:solidFill>
            <a:latin typeface="Gotham Medium"/>
          </a:endParaRPr>
        </a:p>
      </dgm:t>
    </dgm:pt>
    <dgm:pt modelId="{D7E3865F-FF74-4684-9203-0D62F84A3536}" type="parTrans" cxnId="{D1DBBDD1-DA4A-4B0A-B95A-3E9911F79646}">
      <dgm:prSet/>
      <dgm:spPr/>
      <dgm:t>
        <a:bodyPr/>
        <a:lstStyle/>
        <a:p>
          <a:endParaRPr lang="en-US"/>
        </a:p>
      </dgm:t>
    </dgm:pt>
    <dgm:pt modelId="{EB484F21-A494-430C-90EB-C9C3CD0B9A43}" type="sibTrans" cxnId="{D1DBBDD1-DA4A-4B0A-B95A-3E9911F79646}">
      <dgm:prSet/>
      <dgm:spPr/>
      <dgm:t>
        <a:bodyPr/>
        <a:lstStyle/>
        <a:p>
          <a:endParaRPr lang="en-US"/>
        </a:p>
      </dgm:t>
    </dgm:pt>
    <dgm:pt modelId="{063E3265-6122-46E1-802A-016431EDC8EE}" type="pres">
      <dgm:prSet presAssocID="{FB907013-D06B-45A7-A8BB-1ABC859E6A07}" presName="linear" presStyleCnt="0">
        <dgm:presLayoutVars>
          <dgm:animLvl val="lvl"/>
          <dgm:resizeHandles val="exact"/>
        </dgm:presLayoutVars>
      </dgm:prSet>
      <dgm:spPr/>
    </dgm:pt>
    <dgm:pt modelId="{D0F31751-29A5-40C4-A837-09B3C73D9F25}" type="pres">
      <dgm:prSet presAssocID="{7DFB8021-AFB4-457C-9198-710FDD658808}" presName="parentText" presStyleLbl="node1" presStyleIdx="0" presStyleCnt="4">
        <dgm:presLayoutVars>
          <dgm:chMax val="0"/>
          <dgm:bulletEnabled val="1"/>
        </dgm:presLayoutVars>
      </dgm:prSet>
      <dgm:spPr/>
    </dgm:pt>
    <dgm:pt modelId="{7DD4AFB5-AF25-424B-9E6D-D67931752B9D}" type="pres">
      <dgm:prSet presAssocID="{B4578E19-AD51-45B3-B60A-35F01718AE12}" presName="spacer" presStyleCnt="0"/>
      <dgm:spPr/>
    </dgm:pt>
    <dgm:pt modelId="{CF825609-3593-40AF-8468-A6050AFC4198}" type="pres">
      <dgm:prSet presAssocID="{BDD6C146-AEF4-4523-AC2A-D651FED67B3E}" presName="parentText" presStyleLbl="node1" presStyleIdx="1" presStyleCnt="4">
        <dgm:presLayoutVars>
          <dgm:chMax val="0"/>
          <dgm:bulletEnabled val="1"/>
        </dgm:presLayoutVars>
      </dgm:prSet>
      <dgm:spPr/>
    </dgm:pt>
    <dgm:pt modelId="{C1E0D438-3DB9-45DB-AC56-673530A560BF}" type="pres">
      <dgm:prSet presAssocID="{35859D78-13EC-490E-9011-347C8BC0F2A5}" presName="spacer" presStyleCnt="0"/>
      <dgm:spPr/>
    </dgm:pt>
    <dgm:pt modelId="{03BC1526-7FEA-4045-9A51-57DCC4EC47D5}" type="pres">
      <dgm:prSet presAssocID="{1D542792-53CD-4002-9E65-74F94959ACFC}" presName="parentText" presStyleLbl="node1" presStyleIdx="2" presStyleCnt="4">
        <dgm:presLayoutVars>
          <dgm:chMax val="0"/>
          <dgm:bulletEnabled val="1"/>
        </dgm:presLayoutVars>
      </dgm:prSet>
      <dgm:spPr/>
    </dgm:pt>
    <dgm:pt modelId="{2184BD5B-776A-407B-B438-AF9D3A4DEE61}" type="pres">
      <dgm:prSet presAssocID="{98097816-C4DC-4AD0-9215-A91AC20001A0}" presName="spacer" presStyleCnt="0"/>
      <dgm:spPr/>
    </dgm:pt>
    <dgm:pt modelId="{4A1D66DE-7C36-4C0A-9D55-B897DDCA2373}" type="pres">
      <dgm:prSet presAssocID="{B4B8B298-1EE7-4CC0-BF14-E20C1217ED51}" presName="parentText" presStyleLbl="node1" presStyleIdx="3" presStyleCnt="4">
        <dgm:presLayoutVars>
          <dgm:chMax val="0"/>
          <dgm:bulletEnabled val="1"/>
        </dgm:presLayoutVars>
      </dgm:prSet>
      <dgm:spPr/>
    </dgm:pt>
  </dgm:ptLst>
  <dgm:cxnLst>
    <dgm:cxn modelId="{CC87D822-1F09-4595-83EE-A078EEBBF8D9}" type="presOf" srcId="{7DFB8021-AFB4-457C-9198-710FDD658808}" destId="{D0F31751-29A5-40C4-A837-09B3C73D9F25}" srcOrd="0" destOrd="0" presId="urn:microsoft.com/office/officeart/2005/8/layout/vList2"/>
    <dgm:cxn modelId="{BA437839-E34B-4492-8B6A-EABFE31D4432}" type="presOf" srcId="{B4B8B298-1EE7-4CC0-BF14-E20C1217ED51}" destId="{4A1D66DE-7C36-4C0A-9D55-B897DDCA2373}" srcOrd="0" destOrd="0" presId="urn:microsoft.com/office/officeart/2005/8/layout/vList2"/>
    <dgm:cxn modelId="{B2DD7470-2E2B-47B6-A212-A7E464768F68}" type="presOf" srcId="{FB907013-D06B-45A7-A8BB-1ABC859E6A07}" destId="{063E3265-6122-46E1-802A-016431EDC8EE}" srcOrd="0" destOrd="0" presId="urn:microsoft.com/office/officeart/2005/8/layout/vList2"/>
    <dgm:cxn modelId="{188FC975-D234-44D6-9E5C-3ECE88575C30}" srcId="{FB907013-D06B-45A7-A8BB-1ABC859E6A07}" destId="{1D542792-53CD-4002-9E65-74F94959ACFC}" srcOrd="2" destOrd="0" parTransId="{363D2FEA-9584-4625-A657-E8DAEFC3B6EC}" sibTransId="{98097816-C4DC-4AD0-9215-A91AC20001A0}"/>
    <dgm:cxn modelId="{5D93EE7B-069B-4C38-BDAC-3F2A2955A317}" srcId="{FB907013-D06B-45A7-A8BB-1ABC859E6A07}" destId="{BDD6C146-AEF4-4523-AC2A-D651FED67B3E}" srcOrd="1" destOrd="0" parTransId="{98C12B6B-19A0-4C5F-AEC9-0954F367C6B1}" sibTransId="{35859D78-13EC-490E-9011-347C8BC0F2A5}"/>
    <dgm:cxn modelId="{97AEA292-8F9C-4A84-BFF7-4D72BF52B5EA}" type="presOf" srcId="{1D542792-53CD-4002-9E65-74F94959ACFC}" destId="{03BC1526-7FEA-4045-9A51-57DCC4EC47D5}" srcOrd="0" destOrd="0" presId="urn:microsoft.com/office/officeart/2005/8/layout/vList2"/>
    <dgm:cxn modelId="{B227369C-0399-498E-A25D-7B3B9342FDA5}" type="presOf" srcId="{BDD6C146-AEF4-4523-AC2A-D651FED67B3E}" destId="{CF825609-3593-40AF-8468-A6050AFC4198}" srcOrd="0" destOrd="0" presId="urn:microsoft.com/office/officeart/2005/8/layout/vList2"/>
    <dgm:cxn modelId="{1762CBCE-15C6-496D-A105-BAB9BC513717}" srcId="{FB907013-D06B-45A7-A8BB-1ABC859E6A07}" destId="{7DFB8021-AFB4-457C-9198-710FDD658808}" srcOrd="0" destOrd="0" parTransId="{FE60202A-0D5D-457D-ADD6-8A770EFBF2D3}" sibTransId="{B4578E19-AD51-45B3-B60A-35F01718AE12}"/>
    <dgm:cxn modelId="{D1DBBDD1-DA4A-4B0A-B95A-3E9911F79646}" srcId="{FB907013-D06B-45A7-A8BB-1ABC859E6A07}" destId="{B4B8B298-1EE7-4CC0-BF14-E20C1217ED51}" srcOrd="3" destOrd="0" parTransId="{D7E3865F-FF74-4684-9203-0D62F84A3536}" sibTransId="{EB484F21-A494-430C-90EB-C9C3CD0B9A43}"/>
    <dgm:cxn modelId="{F2631D9E-83B6-476B-8E00-74B37CF9FDA8}" type="presParOf" srcId="{063E3265-6122-46E1-802A-016431EDC8EE}" destId="{D0F31751-29A5-40C4-A837-09B3C73D9F25}" srcOrd="0" destOrd="0" presId="urn:microsoft.com/office/officeart/2005/8/layout/vList2"/>
    <dgm:cxn modelId="{BBB94417-EEF5-4291-9959-E084E0AA22FA}" type="presParOf" srcId="{063E3265-6122-46E1-802A-016431EDC8EE}" destId="{7DD4AFB5-AF25-424B-9E6D-D67931752B9D}" srcOrd="1" destOrd="0" presId="urn:microsoft.com/office/officeart/2005/8/layout/vList2"/>
    <dgm:cxn modelId="{0B8DB177-F1C5-472E-88F2-FAD735C48EAB}" type="presParOf" srcId="{063E3265-6122-46E1-802A-016431EDC8EE}" destId="{CF825609-3593-40AF-8468-A6050AFC4198}" srcOrd="2" destOrd="0" presId="urn:microsoft.com/office/officeart/2005/8/layout/vList2"/>
    <dgm:cxn modelId="{6A2AD130-51EC-45CC-A504-494F272A98EF}" type="presParOf" srcId="{063E3265-6122-46E1-802A-016431EDC8EE}" destId="{C1E0D438-3DB9-45DB-AC56-673530A560BF}" srcOrd="3" destOrd="0" presId="urn:microsoft.com/office/officeart/2005/8/layout/vList2"/>
    <dgm:cxn modelId="{B185226E-2AEC-4571-85D6-EC6BC4D9890C}" type="presParOf" srcId="{063E3265-6122-46E1-802A-016431EDC8EE}" destId="{03BC1526-7FEA-4045-9A51-57DCC4EC47D5}" srcOrd="4" destOrd="0" presId="urn:microsoft.com/office/officeart/2005/8/layout/vList2"/>
    <dgm:cxn modelId="{261BDA6B-0ED2-41CD-8B4E-4BAC3688429A}" type="presParOf" srcId="{063E3265-6122-46E1-802A-016431EDC8EE}" destId="{2184BD5B-776A-407B-B438-AF9D3A4DEE61}" srcOrd="5" destOrd="0" presId="urn:microsoft.com/office/officeart/2005/8/layout/vList2"/>
    <dgm:cxn modelId="{5D6FBF2F-56FF-4785-9082-80A1DC68692A}" type="presParOf" srcId="{063E3265-6122-46E1-802A-016431EDC8EE}" destId="{4A1D66DE-7C36-4C0A-9D55-B897DDCA2373}"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4CC9FB0-7273-4907-9814-1B1F15565D25}" type="doc">
      <dgm:prSet loTypeId="urn:microsoft.com/office/officeart/2005/8/layout/vList2" loCatId="list" qsTypeId="urn:microsoft.com/office/officeart/2005/8/quickstyle/simple5" qsCatId="simple" csTypeId="urn:microsoft.com/office/officeart/2005/8/colors/accent2_2" csCatId="accent2" phldr="1"/>
      <dgm:spPr/>
      <dgm:t>
        <a:bodyPr/>
        <a:lstStyle/>
        <a:p>
          <a:endParaRPr lang="en-US"/>
        </a:p>
      </dgm:t>
    </dgm:pt>
    <dgm:pt modelId="{784D651F-6465-422F-92BA-440248EF24C0}">
      <dgm:prSet/>
      <dgm:spPr/>
      <dgm:t>
        <a:bodyPr/>
        <a:lstStyle/>
        <a:p>
          <a:r>
            <a:rPr lang="lv-LV" dirty="0">
              <a:latin typeface="Gotham Medium"/>
            </a:rPr>
            <a:t>Nacionālais uzlādes tīkls, ko izveidojis un uztur CSDD (e-</a:t>
          </a:r>
          <a:r>
            <a:rPr lang="lv-LV" dirty="0" err="1">
              <a:latin typeface="Gotham Medium"/>
            </a:rPr>
            <a:t>mobi</a:t>
          </a:r>
          <a:r>
            <a:rPr lang="lv-LV" dirty="0">
              <a:latin typeface="Gotham Medium"/>
            </a:rPr>
            <a:t> tīkla vadības sistēma): </a:t>
          </a:r>
        </a:p>
        <a:p>
          <a:r>
            <a:rPr lang="lv-LV" dirty="0">
              <a:latin typeface="Gotham Medium"/>
            </a:rPr>
            <a:t>112 ātrās uzlādes stacijas Latvijā, līdz 2021.gada beigām būs 139 stacijas.</a:t>
          </a:r>
          <a:endParaRPr lang="en-US" dirty="0">
            <a:latin typeface="Gotham Medium"/>
          </a:endParaRPr>
        </a:p>
      </dgm:t>
    </dgm:pt>
    <dgm:pt modelId="{CE4E422A-83D7-495C-8C64-F0A3FCB7827D}" type="parTrans" cxnId="{BC891F46-4977-4F3B-B4FF-777CFBBBA495}">
      <dgm:prSet/>
      <dgm:spPr/>
      <dgm:t>
        <a:bodyPr/>
        <a:lstStyle/>
        <a:p>
          <a:endParaRPr lang="en-US"/>
        </a:p>
      </dgm:t>
    </dgm:pt>
    <dgm:pt modelId="{56DA198D-E313-4131-9DCD-27DB8C72DD02}" type="sibTrans" cxnId="{BC891F46-4977-4F3B-B4FF-777CFBBBA495}">
      <dgm:prSet/>
      <dgm:spPr/>
      <dgm:t>
        <a:bodyPr/>
        <a:lstStyle/>
        <a:p>
          <a:endParaRPr lang="en-US"/>
        </a:p>
      </dgm:t>
    </dgm:pt>
    <dgm:pt modelId="{04DEBF58-D6B2-4DDB-B9D8-5B1AC6D0F7C2}">
      <dgm:prSet/>
      <dgm:spPr/>
      <dgm:t>
        <a:bodyPr/>
        <a:lstStyle/>
        <a:p>
          <a:r>
            <a:rPr lang="lv-LV" dirty="0">
              <a:latin typeface="Gotham Medium"/>
            </a:rPr>
            <a:t>SIA </a:t>
          </a:r>
          <a:r>
            <a:rPr lang="lv-LV" dirty="0" err="1">
              <a:latin typeface="Gotham Medium"/>
            </a:rPr>
            <a:t>Elektrum</a:t>
          </a:r>
          <a:r>
            <a:rPr lang="lv-LV" dirty="0">
              <a:latin typeface="Gotham Medium"/>
            </a:rPr>
            <a:t> izveidots un uzturēts uzlādes tīkls: </a:t>
          </a:r>
        </a:p>
        <a:p>
          <a:r>
            <a:rPr lang="lv-LV" dirty="0">
              <a:latin typeface="Gotham Medium"/>
            </a:rPr>
            <a:t>11 uzlādes stacijas Rīgā, Jūrmalā, Liepājā un Aizkrauklē.</a:t>
          </a:r>
          <a:endParaRPr lang="en-US" dirty="0">
            <a:latin typeface="Gotham Medium"/>
          </a:endParaRPr>
        </a:p>
      </dgm:t>
    </dgm:pt>
    <dgm:pt modelId="{EF5D00F3-27E1-4BBD-8D6B-7E25A7E2B58B}" type="parTrans" cxnId="{F4EE827C-B422-48CB-B968-17A9E7446B58}">
      <dgm:prSet/>
      <dgm:spPr/>
      <dgm:t>
        <a:bodyPr/>
        <a:lstStyle/>
        <a:p>
          <a:endParaRPr lang="en-US"/>
        </a:p>
      </dgm:t>
    </dgm:pt>
    <dgm:pt modelId="{2049F940-CCD1-4933-8FA4-C8CC1F765C6C}" type="sibTrans" cxnId="{F4EE827C-B422-48CB-B968-17A9E7446B58}">
      <dgm:prSet/>
      <dgm:spPr/>
      <dgm:t>
        <a:bodyPr/>
        <a:lstStyle/>
        <a:p>
          <a:endParaRPr lang="en-US"/>
        </a:p>
      </dgm:t>
    </dgm:pt>
    <dgm:pt modelId="{08A3D915-43FB-451D-B86A-968E2598319A}">
      <dgm:prSet/>
      <dgm:spPr/>
      <dgm:t>
        <a:bodyPr/>
        <a:lstStyle/>
        <a:p>
          <a:r>
            <a:rPr lang="lv-LV" dirty="0">
              <a:latin typeface="Gotham Medium"/>
            </a:rPr>
            <a:t>Atsevišķi (daļēji publiski) uzlādes punkti: </a:t>
          </a:r>
        </a:p>
        <a:p>
          <a:r>
            <a:rPr lang="lv-LV" dirty="0">
              <a:latin typeface="Gotham Medium"/>
            </a:rPr>
            <a:t>Latvijā ir 26 šādas uzlādes stacijas</a:t>
          </a:r>
          <a:endParaRPr lang="en-US" dirty="0">
            <a:latin typeface="Gotham Medium"/>
          </a:endParaRPr>
        </a:p>
      </dgm:t>
    </dgm:pt>
    <dgm:pt modelId="{8B75EDC3-A2BB-4B88-9EA1-8AF14AD1D9DF}" type="parTrans" cxnId="{1F04AC3E-23AF-4A12-BB5D-46CD3A0EA80B}">
      <dgm:prSet/>
      <dgm:spPr/>
      <dgm:t>
        <a:bodyPr/>
        <a:lstStyle/>
        <a:p>
          <a:endParaRPr lang="en-US"/>
        </a:p>
      </dgm:t>
    </dgm:pt>
    <dgm:pt modelId="{5E78F5B6-322D-483C-9890-58B0CA81FB33}" type="sibTrans" cxnId="{1F04AC3E-23AF-4A12-BB5D-46CD3A0EA80B}">
      <dgm:prSet/>
      <dgm:spPr/>
      <dgm:t>
        <a:bodyPr/>
        <a:lstStyle/>
        <a:p>
          <a:endParaRPr lang="en-US"/>
        </a:p>
      </dgm:t>
    </dgm:pt>
    <dgm:pt modelId="{0DD0BFCE-2BD4-4F3E-81D2-5ABEE51E2D75}" type="pres">
      <dgm:prSet presAssocID="{34CC9FB0-7273-4907-9814-1B1F15565D25}" presName="linear" presStyleCnt="0">
        <dgm:presLayoutVars>
          <dgm:animLvl val="lvl"/>
          <dgm:resizeHandles val="exact"/>
        </dgm:presLayoutVars>
      </dgm:prSet>
      <dgm:spPr/>
    </dgm:pt>
    <dgm:pt modelId="{D5556B6A-3D2F-4E54-8FAC-E597F1F93C43}" type="pres">
      <dgm:prSet presAssocID="{784D651F-6465-422F-92BA-440248EF24C0}" presName="parentText" presStyleLbl="node1" presStyleIdx="0" presStyleCnt="3">
        <dgm:presLayoutVars>
          <dgm:chMax val="0"/>
          <dgm:bulletEnabled val="1"/>
        </dgm:presLayoutVars>
      </dgm:prSet>
      <dgm:spPr/>
    </dgm:pt>
    <dgm:pt modelId="{58F621F3-51E3-4128-81AF-4F658CA772EB}" type="pres">
      <dgm:prSet presAssocID="{56DA198D-E313-4131-9DCD-27DB8C72DD02}" presName="spacer" presStyleCnt="0"/>
      <dgm:spPr/>
    </dgm:pt>
    <dgm:pt modelId="{AA8AD14B-A953-4685-B429-E1B5E32EB7DD}" type="pres">
      <dgm:prSet presAssocID="{04DEBF58-D6B2-4DDB-B9D8-5B1AC6D0F7C2}" presName="parentText" presStyleLbl="node1" presStyleIdx="1" presStyleCnt="3">
        <dgm:presLayoutVars>
          <dgm:chMax val="0"/>
          <dgm:bulletEnabled val="1"/>
        </dgm:presLayoutVars>
      </dgm:prSet>
      <dgm:spPr/>
    </dgm:pt>
    <dgm:pt modelId="{B2344F6B-BD1C-4C3F-8D50-2EEBC60B218C}" type="pres">
      <dgm:prSet presAssocID="{2049F940-CCD1-4933-8FA4-C8CC1F765C6C}" presName="spacer" presStyleCnt="0"/>
      <dgm:spPr/>
    </dgm:pt>
    <dgm:pt modelId="{70C31DEE-A7C9-40C6-AF5A-C53E8DA8940C}" type="pres">
      <dgm:prSet presAssocID="{08A3D915-43FB-451D-B86A-968E2598319A}" presName="parentText" presStyleLbl="node1" presStyleIdx="2" presStyleCnt="3">
        <dgm:presLayoutVars>
          <dgm:chMax val="0"/>
          <dgm:bulletEnabled val="1"/>
        </dgm:presLayoutVars>
      </dgm:prSet>
      <dgm:spPr/>
    </dgm:pt>
  </dgm:ptLst>
  <dgm:cxnLst>
    <dgm:cxn modelId="{1F04AC3E-23AF-4A12-BB5D-46CD3A0EA80B}" srcId="{34CC9FB0-7273-4907-9814-1B1F15565D25}" destId="{08A3D915-43FB-451D-B86A-968E2598319A}" srcOrd="2" destOrd="0" parTransId="{8B75EDC3-A2BB-4B88-9EA1-8AF14AD1D9DF}" sibTransId="{5E78F5B6-322D-483C-9890-58B0CA81FB33}"/>
    <dgm:cxn modelId="{BC891F46-4977-4F3B-B4FF-777CFBBBA495}" srcId="{34CC9FB0-7273-4907-9814-1B1F15565D25}" destId="{784D651F-6465-422F-92BA-440248EF24C0}" srcOrd="0" destOrd="0" parTransId="{CE4E422A-83D7-495C-8C64-F0A3FCB7827D}" sibTransId="{56DA198D-E313-4131-9DCD-27DB8C72DD02}"/>
    <dgm:cxn modelId="{999D9074-3CD9-41BA-9E12-3FA30E20F3E0}" type="presOf" srcId="{08A3D915-43FB-451D-B86A-968E2598319A}" destId="{70C31DEE-A7C9-40C6-AF5A-C53E8DA8940C}" srcOrd="0" destOrd="0" presId="urn:microsoft.com/office/officeart/2005/8/layout/vList2"/>
    <dgm:cxn modelId="{E5BE3F78-6615-4E9C-A610-0835DDE04BC5}" type="presOf" srcId="{784D651F-6465-422F-92BA-440248EF24C0}" destId="{D5556B6A-3D2F-4E54-8FAC-E597F1F93C43}" srcOrd="0" destOrd="0" presId="urn:microsoft.com/office/officeart/2005/8/layout/vList2"/>
    <dgm:cxn modelId="{F4EE827C-B422-48CB-B968-17A9E7446B58}" srcId="{34CC9FB0-7273-4907-9814-1B1F15565D25}" destId="{04DEBF58-D6B2-4DDB-B9D8-5B1AC6D0F7C2}" srcOrd="1" destOrd="0" parTransId="{EF5D00F3-27E1-4BBD-8D6B-7E25A7E2B58B}" sibTransId="{2049F940-CCD1-4933-8FA4-C8CC1F765C6C}"/>
    <dgm:cxn modelId="{A7B274A4-12CD-4E06-870C-F52487919F1F}" type="presOf" srcId="{34CC9FB0-7273-4907-9814-1B1F15565D25}" destId="{0DD0BFCE-2BD4-4F3E-81D2-5ABEE51E2D75}" srcOrd="0" destOrd="0" presId="urn:microsoft.com/office/officeart/2005/8/layout/vList2"/>
    <dgm:cxn modelId="{068767E6-923D-4E5A-972A-7DB644C86481}" type="presOf" srcId="{04DEBF58-D6B2-4DDB-B9D8-5B1AC6D0F7C2}" destId="{AA8AD14B-A953-4685-B429-E1B5E32EB7DD}" srcOrd="0" destOrd="0" presId="urn:microsoft.com/office/officeart/2005/8/layout/vList2"/>
    <dgm:cxn modelId="{0B2149E7-9B41-4043-8263-7ACD74628E3C}" type="presParOf" srcId="{0DD0BFCE-2BD4-4F3E-81D2-5ABEE51E2D75}" destId="{D5556B6A-3D2F-4E54-8FAC-E597F1F93C43}" srcOrd="0" destOrd="0" presId="urn:microsoft.com/office/officeart/2005/8/layout/vList2"/>
    <dgm:cxn modelId="{8497E93F-D6C8-402D-95BE-C5F12123378B}" type="presParOf" srcId="{0DD0BFCE-2BD4-4F3E-81D2-5ABEE51E2D75}" destId="{58F621F3-51E3-4128-81AF-4F658CA772EB}" srcOrd="1" destOrd="0" presId="urn:microsoft.com/office/officeart/2005/8/layout/vList2"/>
    <dgm:cxn modelId="{4C59CBFE-F3B6-471E-8170-9DA2429A5C63}" type="presParOf" srcId="{0DD0BFCE-2BD4-4F3E-81D2-5ABEE51E2D75}" destId="{AA8AD14B-A953-4685-B429-E1B5E32EB7DD}" srcOrd="2" destOrd="0" presId="urn:microsoft.com/office/officeart/2005/8/layout/vList2"/>
    <dgm:cxn modelId="{E9F8C3EC-FF7E-4C33-8C98-CC007E9D10B8}" type="presParOf" srcId="{0DD0BFCE-2BD4-4F3E-81D2-5ABEE51E2D75}" destId="{B2344F6B-BD1C-4C3F-8D50-2EEBC60B218C}" srcOrd="3" destOrd="0" presId="urn:microsoft.com/office/officeart/2005/8/layout/vList2"/>
    <dgm:cxn modelId="{ECB65C09-DE83-4A60-81BD-33F3F271AB5B}" type="presParOf" srcId="{0DD0BFCE-2BD4-4F3E-81D2-5ABEE51E2D75}" destId="{70C31DEE-A7C9-40C6-AF5A-C53E8DA8940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4D18106-3479-47BD-BEFE-CF56C81FB73D}" type="doc">
      <dgm:prSet loTypeId="urn:microsoft.com/office/officeart/2005/8/layout/default" loCatId="list" qsTypeId="urn:microsoft.com/office/officeart/2005/8/quickstyle/simple2" qsCatId="simple" csTypeId="urn:microsoft.com/office/officeart/2005/8/colors/accent2_2" csCatId="accent2"/>
      <dgm:spPr/>
      <dgm:t>
        <a:bodyPr/>
        <a:lstStyle/>
        <a:p>
          <a:endParaRPr lang="en-US"/>
        </a:p>
      </dgm:t>
    </dgm:pt>
    <dgm:pt modelId="{3B9DE688-6557-4D23-A02F-D25F3804E166}">
      <dgm:prSet/>
      <dgm:spPr/>
      <dgm:t>
        <a:bodyPr/>
        <a:lstStyle/>
        <a:p>
          <a:r>
            <a:rPr lang="lv-LV" dirty="0">
              <a:latin typeface="Gotham Medium"/>
            </a:rPr>
            <a:t>Latvijā: </a:t>
          </a:r>
          <a:endParaRPr lang="en-US" dirty="0">
            <a:latin typeface="Gotham Medium"/>
          </a:endParaRPr>
        </a:p>
      </dgm:t>
    </dgm:pt>
    <dgm:pt modelId="{803A4AC9-B923-41ED-A254-9E973093D6F9}" type="parTrans" cxnId="{5252A4DC-B0F6-4221-BEF4-DB03D504E9BB}">
      <dgm:prSet/>
      <dgm:spPr/>
      <dgm:t>
        <a:bodyPr/>
        <a:lstStyle/>
        <a:p>
          <a:endParaRPr lang="en-US"/>
        </a:p>
      </dgm:t>
    </dgm:pt>
    <dgm:pt modelId="{BE58B27B-C220-4876-B94F-901588945518}" type="sibTrans" cxnId="{5252A4DC-B0F6-4221-BEF4-DB03D504E9BB}">
      <dgm:prSet/>
      <dgm:spPr/>
      <dgm:t>
        <a:bodyPr/>
        <a:lstStyle/>
        <a:p>
          <a:endParaRPr lang="en-US"/>
        </a:p>
      </dgm:t>
    </dgm:pt>
    <dgm:pt modelId="{37FCF23B-326B-4D4F-8939-E7F01BB36398}">
      <dgm:prSet/>
      <dgm:spPr/>
      <dgm:t>
        <a:bodyPr/>
        <a:lstStyle/>
        <a:p>
          <a:r>
            <a:rPr lang="lv-LV" dirty="0">
              <a:latin typeface="Gotham Medium"/>
            </a:rPr>
            <a:t>0,15 </a:t>
          </a:r>
          <a:r>
            <a:rPr lang="lv-LV" i="1" dirty="0" err="1">
              <a:latin typeface="Gotham Medium"/>
            </a:rPr>
            <a:t>euro</a:t>
          </a:r>
          <a:r>
            <a:rPr lang="lv-LV" dirty="0">
              <a:latin typeface="Gotham Medium"/>
            </a:rPr>
            <a:t>/minūtē </a:t>
          </a:r>
          <a:r>
            <a:rPr lang="lv-LV" i="1" dirty="0">
              <a:latin typeface="Gotham Medium"/>
            </a:rPr>
            <a:t>e-</a:t>
          </a:r>
          <a:r>
            <a:rPr lang="lv-LV" i="1" dirty="0" err="1">
              <a:latin typeface="Gotham Medium"/>
            </a:rPr>
            <a:t>mobi</a:t>
          </a:r>
          <a:r>
            <a:rPr lang="lv-LV" dirty="0">
              <a:latin typeface="Gotham Medium"/>
            </a:rPr>
            <a:t> tīklā, </a:t>
          </a:r>
          <a:endParaRPr lang="en-US" dirty="0">
            <a:latin typeface="Gotham Medium"/>
          </a:endParaRPr>
        </a:p>
      </dgm:t>
    </dgm:pt>
    <dgm:pt modelId="{A92DAB4D-D00C-4D7A-83F1-D69C1625973D}" type="parTrans" cxnId="{B7E52D5A-F37B-4EC9-A2DC-568470BCFD26}">
      <dgm:prSet/>
      <dgm:spPr/>
      <dgm:t>
        <a:bodyPr/>
        <a:lstStyle/>
        <a:p>
          <a:endParaRPr lang="en-US"/>
        </a:p>
      </dgm:t>
    </dgm:pt>
    <dgm:pt modelId="{072E7515-33E1-426C-85AF-1278F0A90FE7}" type="sibTrans" cxnId="{B7E52D5A-F37B-4EC9-A2DC-568470BCFD26}">
      <dgm:prSet/>
      <dgm:spPr/>
      <dgm:t>
        <a:bodyPr/>
        <a:lstStyle/>
        <a:p>
          <a:endParaRPr lang="en-US"/>
        </a:p>
      </dgm:t>
    </dgm:pt>
    <dgm:pt modelId="{3A7F219C-58D4-485F-B6D7-48C173636D87}">
      <dgm:prSet/>
      <dgm:spPr/>
      <dgm:t>
        <a:bodyPr/>
        <a:lstStyle/>
        <a:p>
          <a:r>
            <a:rPr lang="lv-LV" dirty="0">
              <a:latin typeface="Gotham Medium"/>
            </a:rPr>
            <a:t>0,19‐0,25 </a:t>
          </a:r>
          <a:r>
            <a:rPr lang="lv-LV" i="1" dirty="0" err="1">
              <a:latin typeface="Gotham Medium"/>
            </a:rPr>
            <a:t>euro</a:t>
          </a:r>
          <a:r>
            <a:rPr lang="lv-LV" dirty="0">
              <a:latin typeface="Gotham Medium"/>
            </a:rPr>
            <a:t>/</a:t>
          </a:r>
          <a:r>
            <a:rPr lang="lv-LV" dirty="0" err="1">
              <a:latin typeface="Gotham Medium"/>
            </a:rPr>
            <a:t>kWh</a:t>
          </a:r>
          <a:r>
            <a:rPr lang="lv-LV" dirty="0">
              <a:latin typeface="Gotham Medium"/>
            </a:rPr>
            <a:t> </a:t>
          </a:r>
          <a:r>
            <a:rPr lang="lv-LV" i="1" dirty="0" err="1">
              <a:latin typeface="Gotham Medium"/>
            </a:rPr>
            <a:t>Elektrum</a:t>
          </a:r>
          <a:r>
            <a:rPr lang="lv-LV" dirty="0">
              <a:latin typeface="Gotham Medium"/>
            </a:rPr>
            <a:t> stacijās, atkarībā no uzlādes ātruma</a:t>
          </a:r>
          <a:endParaRPr lang="en-US" dirty="0">
            <a:latin typeface="Gotham Medium"/>
          </a:endParaRPr>
        </a:p>
      </dgm:t>
    </dgm:pt>
    <dgm:pt modelId="{EFE5213F-C3AF-491F-A526-4219026C48F1}" type="parTrans" cxnId="{924351F7-9039-4933-99AE-EABE68E3A0FB}">
      <dgm:prSet/>
      <dgm:spPr/>
      <dgm:t>
        <a:bodyPr/>
        <a:lstStyle/>
        <a:p>
          <a:endParaRPr lang="en-US"/>
        </a:p>
      </dgm:t>
    </dgm:pt>
    <dgm:pt modelId="{5E21AE79-AE57-4636-A4BD-2A652A4E6AF1}" type="sibTrans" cxnId="{924351F7-9039-4933-99AE-EABE68E3A0FB}">
      <dgm:prSet/>
      <dgm:spPr/>
      <dgm:t>
        <a:bodyPr/>
        <a:lstStyle/>
        <a:p>
          <a:endParaRPr lang="en-US"/>
        </a:p>
      </dgm:t>
    </dgm:pt>
    <dgm:pt modelId="{DB2F5B59-E3CB-4A28-BBD6-C99168736490}">
      <dgm:prSet/>
      <dgm:spPr/>
      <dgm:t>
        <a:bodyPr/>
        <a:lstStyle/>
        <a:p>
          <a:r>
            <a:rPr lang="lv-LV" dirty="0">
              <a:latin typeface="Gotham Medium"/>
            </a:rPr>
            <a:t>Igaunijā: </a:t>
          </a:r>
          <a:endParaRPr lang="en-US" dirty="0">
            <a:latin typeface="Gotham Medium"/>
          </a:endParaRPr>
        </a:p>
      </dgm:t>
    </dgm:pt>
    <dgm:pt modelId="{EE53B041-D39C-4074-9ABA-D8419CB5EA50}" type="parTrans" cxnId="{7AC773A9-5311-4579-B293-4501D4F3A62E}">
      <dgm:prSet/>
      <dgm:spPr/>
      <dgm:t>
        <a:bodyPr/>
        <a:lstStyle/>
        <a:p>
          <a:endParaRPr lang="en-US"/>
        </a:p>
      </dgm:t>
    </dgm:pt>
    <dgm:pt modelId="{509A324B-6A30-4334-9359-10EDA71FC950}" type="sibTrans" cxnId="{7AC773A9-5311-4579-B293-4501D4F3A62E}">
      <dgm:prSet/>
      <dgm:spPr/>
      <dgm:t>
        <a:bodyPr/>
        <a:lstStyle/>
        <a:p>
          <a:endParaRPr lang="en-US"/>
        </a:p>
      </dgm:t>
    </dgm:pt>
    <dgm:pt modelId="{1A50431C-DF66-48A5-BB31-C8803083F589}">
      <dgm:prSet/>
      <dgm:spPr/>
      <dgm:t>
        <a:bodyPr/>
        <a:lstStyle/>
        <a:p>
          <a:r>
            <a:rPr lang="lv-LV" dirty="0">
              <a:latin typeface="Gotham Medium"/>
            </a:rPr>
            <a:t>0,22-0,35 </a:t>
          </a:r>
          <a:r>
            <a:rPr lang="lv-LV" i="1" dirty="0" err="1">
              <a:latin typeface="Gotham Medium"/>
            </a:rPr>
            <a:t>euro</a:t>
          </a:r>
          <a:r>
            <a:rPr lang="lv-LV" dirty="0">
              <a:latin typeface="Gotham Medium"/>
            </a:rPr>
            <a:t>/</a:t>
          </a:r>
          <a:r>
            <a:rPr lang="lv-LV" dirty="0" err="1">
              <a:latin typeface="Gotham Medium"/>
            </a:rPr>
            <a:t>kWh</a:t>
          </a:r>
          <a:r>
            <a:rPr lang="lv-LV" dirty="0">
              <a:latin typeface="Gotham Medium"/>
            </a:rPr>
            <a:t>, atkarībā no uzlādes ātruma.</a:t>
          </a:r>
          <a:endParaRPr lang="en-US" dirty="0">
            <a:latin typeface="Gotham Medium"/>
          </a:endParaRPr>
        </a:p>
      </dgm:t>
    </dgm:pt>
    <dgm:pt modelId="{D8ECD84D-98B3-4A16-AC75-7504ACDBE847}" type="parTrans" cxnId="{F07838A2-71BE-4451-875E-E65ECE75D2EB}">
      <dgm:prSet/>
      <dgm:spPr/>
      <dgm:t>
        <a:bodyPr/>
        <a:lstStyle/>
        <a:p>
          <a:endParaRPr lang="en-US"/>
        </a:p>
      </dgm:t>
    </dgm:pt>
    <dgm:pt modelId="{30BB23CD-5D6D-44F4-96A7-99497EA50EFB}" type="sibTrans" cxnId="{F07838A2-71BE-4451-875E-E65ECE75D2EB}">
      <dgm:prSet/>
      <dgm:spPr/>
      <dgm:t>
        <a:bodyPr/>
        <a:lstStyle/>
        <a:p>
          <a:endParaRPr lang="en-US"/>
        </a:p>
      </dgm:t>
    </dgm:pt>
    <dgm:pt modelId="{5DBCCA70-A335-489E-BCD2-268D5E9E1A07}">
      <dgm:prSet/>
      <dgm:spPr/>
      <dgm:t>
        <a:bodyPr/>
        <a:lstStyle/>
        <a:p>
          <a:r>
            <a:rPr lang="lv-LV" dirty="0">
              <a:latin typeface="Gotham Medium"/>
            </a:rPr>
            <a:t>Lietuvā: </a:t>
          </a:r>
          <a:endParaRPr lang="en-US" dirty="0">
            <a:latin typeface="Gotham Medium"/>
          </a:endParaRPr>
        </a:p>
      </dgm:t>
    </dgm:pt>
    <dgm:pt modelId="{6E8E0494-BB08-4EE6-B870-31F8A1CB9ECF}" type="parTrans" cxnId="{BCB10340-596A-4E0C-8E2F-5A185CD7531D}">
      <dgm:prSet/>
      <dgm:spPr/>
      <dgm:t>
        <a:bodyPr/>
        <a:lstStyle/>
        <a:p>
          <a:endParaRPr lang="en-US"/>
        </a:p>
      </dgm:t>
    </dgm:pt>
    <dgm:pt modelId="{0FF69563-B16D-4FF6-810D-35253BE5C9B3}" type="sibTrans" cxnId="{BCB10340-596A-4E0C-8E2F-5A185CD7531D}">
      <dgm:prSet/>
      <dgm:spPr/>
      <dgm:t>
        <a:bodyPr/>
        <a:lstStyle/>
        <a:p>
          <a:endParaRPr lang="en-US"/>
        </a:p>
      </dgm:t>
    </dgm:pt>
    <dgm:pt modelId="{B55D0F70-7AD5-4C95-96D6-DD6400BF5A05}">
      <dgm:prSet/>
      <dgm:spPr/>
      <dgm:t>
        <a:bodyPr/>
        <a:lstStyle/>
        <a:p>
          <a:r>
            <a:rPr lang="lv-LV" dirty="0">
              <a:latin typeface="Gotham Medium"/>
            </a:rPr>
            <a:t>0,20-0,35 </a:t>
          </a:r>
          <a:r>
            <a:rPr lang="lv-LV" i="1" dirty="0" err="1">
              <a:latin typeface="Gotham Medium"/>
            </a:rPr>
            <a:t>euro</a:t>
          </a:r>
          <a:r>
            <a:rPr lang="lv-LV" dirty="0">
              <a:latin typeface="Gotham Medium"/>
            </a:rPr>
            <a:t>/</a:t>
          </a:r>
          <a:r>
            <a:rPr lang="lv-LV" dirty="0" err="1">
              <a:latin typeface="Gotham Medium"/>
            </a:rPr>
            <a:t>kWh</a:t>
          </a:r>
          <a:r>
            <a:rPr lang="lv-LV" dirty="0">
              <a:latin typeface="Gotham Medium"/>
            </a:rPr>
            <a:t>, atkarībā no uzlādes ātruma.</a:t>
          </a:r>
          <a:endParaRPr lang="en-US" dirty="0">
            <a:latin typeface="Gotham Medium"/>
          </a:endParaRPr>
        </a:p>
      </dgm:t>
    </dgm:pt>
    <dgm:pt modelId="{BE48E474-E94F-4F8E-82EF-DED091B588D4}" type="parTrans" cxnId="{9005E700-EA70-4F52-8620-66B0BC26DB37}">
      <dgm:prSet/>
      <dgm:spPr/>
      <dgm:t>
        <a:bodyPr/>
        <a:lstStyle/>
        <a:p>
          <a:endParaRPr lang="en-US"/>
        </a:p>
      </dgm:t>
    </dgm:pt>
    <dgm:pt modelId="{048A91C5-4521-4C12-933B-1092EB891E7A}" type="sibTrans" cxnId="{9005E700-EA70-4F52-8620-66B0BC26DB37}">
      <dgm:prSet/>
      <dgm:spPr/>
      <dgm:t>
        <a:bodyPr/>
        <a:lstStyle/>
        <a:p>
          <a:endParaRPr lang="en-US"/>
        </a:p>
      </dgm:t>
    </dgm:pt>
    <dgm:pt modelId="{8B972EAA-51B5-4227-AEB3-D302FB8D8EE9}" type="pres">
      <dgm:prSet presAssocID="{74D18106-3479-47BD-BEFE-CF56C81FB73D}" presName="diagram" presStyleCnt="0">
        <dgm:presLayoutVars>
          <dgm:dir/>
          <dgm:resizeHandles val="exact"/>
        </dgm:presLayoutVars>
      </dgm:prSet>
      <dgm:spPr/>
    </dgm:pt>
    <dgm:pt modelId="{EF61204D-F89D-49FC-9362-3DEE17D2FBC1}" type="pres">
      <dgm:prSet presAssocID="{3B9DE688-6557-4D23-A02F-D25F3804E166}" presName="node" presStyleLbl="node1" presStyleIdx="0" presStyleCnt="3">
        <dgm:presLayoutVars>
          <dgm:bulletEnabled val="1"/>
        </dgm:presLayoutVars>
      </dgm:prSet>
      <dgm:spPr/>
    </dgm:pt>
    <dgm:pt modelId="{D36F8E60-FECA-429B-9F0C-B035FEDFD7E9}" type="pres">
      <dgm:prSet presAssocID="{BE58B27B-C220-4876-B94F-901588945518}" presName="sibTrans" presStyleCnt="0"/>
      <dgm:spPr/>
    </dgm:pt>
    <dgm:pt modelId="{EFBE3CA8-0BF2-43C2-99FB-4D71EB40273B}" type="pres">
      <dgm:prSet presAssocID="{DB2F5B59-E3CB-4A28-BBD6-C99168736490}" presName="node" presStyleLbl="node1" presStyleIdx="1" presStyleCnt="3">
        <dgm:presLayoutVars>
          <dgm:bulletEnabled val="1"/>
        </dgm:presLayoutVars>
      </dgm:prSet>
      <dgm:spPr/>
    </dgm:pt>
    <dgm:pt modelId="{6EA775E9-4E46-4AE1-AF24-2641D9B1764C}" type="pres">
      <dgm:prSet presAssocID="{509A324B-6A30-4334-9359-10EDA71FC950}" presName="sibTrans" presStyleCnt="0"/>
      <dgm:spPr/>
    </dgm:pt>
    <dgm:pt modelId="{01166263-1951-4DB5-9DA0-AC07644D711A}" type="pres">
      <dgm:prSet presAssocID="{5DBCCA70-A335-489E-BCD2-268D5E9E1A07}" presName="node" presStyleLbl="node1" presStyleIdx="2" presStyleCnt="3">
        <dgm:presLayoutVars>
          <dgm:bulletEnabled val="1"/>
        </dgm:presLayoutVars>
      </dgm:prSet>
      <dgm:spPr/>
    </dgm:pt>
  </dgm:ptLst>
  <dgm:cxnLst>
    <dgm:cxn modelId="{9005E700-EA70-4F52-8620-66B0BC26DB37}" srcId="{5DBCCA70-A335-489E-BCD2-268D5E9E1A07}" destId="{B55D0F70-7AD5-4C95-96D6-DD6400BF5A05}" srcOrd="0" destOrd="0" parTransId="{BE48E474-E94F-4F8E-82EF-DED091B588D4}" sibTransId="{048A91C5-4521-4C12-933B-1092EB891E7A}"/>
    <dgm:cxn modelId="{07418208-1237-4A95-8581-8249D5CF82B8}" type="presOf" srcId="{3A7F219C-58D4-485F-B6D7-48C173636D87}" destId="{EF61204D-F89D-49FC-9362-3DEE17D2FBC1}" srcOrd="0" destOrd="2" presId="urn:microsoft.com/office/officeart/2005/8/layout/default"/>
    <dgm:cxn modelId="{EE9DA33F-63DB-49FD-9D3D-965494F3EE52}" type="presOf" srcId="{3B9DE688-6557-4D23-A02F-D25F3804E166}" destId="{EF61204D-F89D-49FC-9362-3DEE17D2FBC1}" srcOrd="0" destOrd="0" presId="urn:microsoft.com/office/officeart/2005/8/layout/default"/>
    <dgm:cxn modelId="{BCB10340-596A-4E0C-8E2F-5A185CD7531D}" srcId="{74D18106-3479-47BD-BEFE-CF56C81FB73D}" destId="{5DBCCA70-A335-489E-BCD2-268D5E9E1A07}" srcOrd="2" destOrd="0" parTransId="{6E8E0494-BB08-4EE6-B870-31F8A1CB9ECF}" sibTransId="{0FF69563-B16D-4FF6-810D-35253BE5C9B3}"/>
    <dgm:cxn modelId="{83C1D847-1D97-4E56-A66B-8A6683102B71}" type="presOf" srcId="{37FCF23B-326B-4D4F-8939-E7F01BB36398}" destId="{EF61204D-F89D-49FC-9362-3DEE17D2FBC1}" srcOrd="0" destOrd="1" presId="urn:microsoft.com/office/officeart/2005/8/layout/default"/>
    <dgm:cxn modelId="{B7E52D5A-F37B-4EC9-A2DC-568470BCFD26}" srcId="{3B9DE688-6557-4D23-A02F-D25F3804E166}" destId="{37FCF23B-326B-4D4F-8939-E7F01BB36398}" srcOrd="0" destOrd="0" parTransId="{A92DAB4D-D00C-4D7A-83F1-D69C1625973D}" sibTransId="{072E7515-33E1-426C-85AF-1278F0A90FE7}"/>
    <dgm:cxn modelId="{D1907289-F691-4CC0-9196-70EDE7677D72}" type="presOf" srcId="{DB2F5B59-E3CB-4A28-BBD6-C99168736490}" destId="{EFBE3CA8-0BF2-43C2-99FB-4D71EB40273B}" srcOrd="0" destOrd="0" presId="urn:microsoft.com/office/officeart/2005/8/layout/default"/>
    <dgm:cxn modelId="{AA733C8E-57B8-41AA-B0F3-40777978A7C7}" type="presOf" srcId="{1A50431C-DF66-48A5-BB31-C8803083F589}" destId="{EFBE3CA8-0BF2-43C2-99FB-4D71EB40273B}" srcOrd="0" destOrd="1" presId="urn:microsoft.com/office/officeart/2005/8/layout/default"/>
    <dgm:cxn modelId="{F07838A2-71BE-4451-875E-E65ECE75D2EB}" srcId="{DB2F5B59-E3CB-4A28-BBD6-C99168736490}" destId="{1A50431C-DF66-48A5-BB31-C8803083F589}" srcOrd="0" destOrd="0" parTransId="{D8ECD84D-98B3-4A16-AC75-7504ACDBE847}" sibTransId="{30BB23CD-5D6D-44F4-96A7-99497EA50EFB}"/>
    <dgm:cxn modelId="{7AC773A9-5311-4579-B293-4501D4F3A62E}" srcId="{74D18106-3479-47BD-BEFE-CF56C81FB73D}" destId="{DB2F5B59-E3CB-4A28-BBD6-C99168736490}" srcOrd="1" destOrd="0" parTransId="{EE53B041-D39C-4074-9ABA-D8419CB5EA50}" sibTransId="{509A324B-6A30-4334-9359-10EDA71FC950}"/>
    <dgm:cxn modelId="{88B520AC-DD68-4561-A5E9-049580134E52}" type="presOf" srcId="{B55D0F70-7AD5-4C95-96D6-DD6400BF5A05}" destId="{01166263-1951-4DB5-9DA0-AC07644D711A}" srcOrd="0" destOrd="1" presId="urn:microsoft.com/office/officeart/2005/8/layout/default"/>
    <dgm:cxn modelId="{7DC5C8B3-9DBD-4E79-AD80-3C1EE988CAEF}" type="presOf" srcId="{74D18106-3479-47BD-BEFE-CF56C81FB73D}" destId="{8B972EAA-51B5-4227-AEB3-D302FB8D8EE9}" srcOrd="0" destOrd="0" presId="urn:microsoft.com/office/officeart/2005/8/layout/default"/>
    <dgm:cxn modelId="{5A6D9CC6-F5A4-4C28-B0D9-A157406BA136}" type="presOf" srcId="{5DBCCA70-A335-489E-BCD2-268D5E9E1A07}" destId="{01166263-1951-4DB5-9DA0-AC07644D711A}" srcOrd="0" destOrd="0" presId="urn:microsoft.com/office/officeart/2005/8/layout/default"/>
    <dgm:cxn modelId="{5252A4DC-B0F6-4221-BEF4-DB03D504E9BB}" srcId="{74D18106-3479-47BD-BEFE-CF56C81FB73D}" destId="{3B9DE688-6557-4D23-A02F-D25F3804E166}" srcOrd="0" destOrd="0" parTransId="{803A4AC9-B923-41ED-A254-9E973093D6F9}" sibTransId="{BE58B27B-C220-4876-B94F-901588945518}"/>
    <dgm:cxn modelId="{924351F7-9039-4933-99AE-EABE68E3A0FB}" srcId="{3B9DE688-6557-4D23-A02F-D25F3804E166}" destId="{3A7F219C-58D4-485F-B6D7-48C173636D87}" srcOrd="1" destOrd="0" parTransId="{EFE5213F-C3AF-491F-A526-4219026C48F1}" sibTransId="{5E21AE79-AE57-4636-A4BD-2A652A4E6AF1}"/>
    <dgm:cxn modelId="{A1BF937A-4A0C-40E8-8E83-3FF3CDEEE28D}" type="presParOf" srcId="{8B972EAA-51B5-4227-AEB3-D302FB8D8EE9}" destId="{EF61204D-F89D-49FC-9362-3DEE17D2FBC1}" srcOrd="0" destOrd="0" presId="urn:microsoft.com/office/officeart/2005/8/layout/default"/>
    <dgm:cxn modelId="{EFAF3550-6F38-44A9-8112-422CE7E1BA29}" type="presParOf" srcId="{8B972EAA-51B5-4227-AEB3-D302FB8D8EE9}" destId="{D36F8E60-FECA-429B-9F0C-B035FEDFD7E9}" srcOrd="1" destOrd="0" presId="urn:microsoft.com/office/officeart/2005/8/layout/default"/>
    <dgm:cxn modelId="{216540B3-67BD-4331-AC40-8F02819C0F28}" type="presParOf" srcId="{8B972EAA-51B5-4227-AEB3-D302FB8D8EE9}" destId="{EFBE3CA8-0BF2-43C2-99FB-4D71EB40273B}" srcOrd="2" destOrd="0" presId="urn:microsoft.com/office/officeart/2005/8/layout/default"/>
    <dgm:cxn modelId="{4D9CE32B-CA5F-4A39-81DA-34EC148C2352}" type="presParOf" srcId="{8B972EAA-51B5-4227-AEB3-D302FB8D8EE9}" destId="{6EA775E9-4E46-4AE1-AF24-2641D9B1764C}" srcOrd="3" destOrd="0" presId="urn:microsoft.com/office/officeart/2005/8/layout/default"/>
    <dgm:cxn modelId="{4B78DCDD-7F50-480D-940D-C48C1762EC97}" type="presParOf" srcId="{8B972EAA-51B5-4227-AEB3-D302FB8D8EE9}" destId="{01166263-1951-4DB5-9DA0-AC07644D711A}"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50C932C-BADB-4436-AFB1-2E9FA3C6B5EA}"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8B9EEF4A-65B6-4675-84EF-9E018D48E514}">
      <dgm:prSet/>
      <dgm:spPr/>
      <dgm:t>
        <a:bodyPr/>
        <a:lstStyle/>
        <a:p>
          <a:r>
            <a:rPr lang="lv-LV" dirty="0">
              <a:latin typeface="Gotham Medium"/>
            </a:rPr>
            <a:t>Turpmākā transporta sistēmas efektivitātes palielināšana</a:t>
          </a:r>
          <a:endParaRPr lang="en-US" dirty="0">
            <a:latin typeface="Gotham Medium"/>
          </a:endParaRPr>
        </a:p>
      </dgm:t>
    </dgm:pt>
    <dgm:pt modelId="{124E232F-465B-40AF-AEDC-48AEC72941C1}" type="parTrans" cxnId="{05AC1697-76E5-44B1-A029-F9045E71179E}">
      <dgm:prSet/>
      <dgm:spPr/>
      <dgm:t>
        <a:bodyPr/>
        <a:lstStyle/>
        <a:p>
          <a:endParaRPr lang="en-US"/>
        </a:p>
      </dgm:t>
    </dgm:pt>
    <dgm:pt modelId="{4E4CC0E5-DFDE-4FB7-BF04-C3F02AD38CA7}" type="sibTrans" cxnId="{05AC1697-76E5-44B1-A029-F9045E71179E}">
      <dgm:prSet/>
      <dgm:spPr/>
      <dgm:t>
        <a:bodyPr/>
        <a:lstStyle/>
        <a:p>
          <a:endParaRPr lang="en-US"/>
        </a:p>
      </dgm:t>
    </dgm:pt>
    <dgm:pt modelId="{4A4E4181-D2A3-4EAB-AD22-C4A1AA34A67C}">
      <dgm:prSet/>
      <dgm:spPr/>
      <dgm:t>
        <a:bodyPr/>
        <a:lstStyle/>
        <a:p>
          <a:r>
            <a:rPr lang="lv-LV" dirty="0">
              <a:latin typeface="Gotham Medium"/>
            </a:rPr>
            <a:t>Zemu emisiju/ </a:t>
          </a:r>
          <a:r>
            <a:rPr lang="lv-LV" dirty="0" err="1">
              <a:latin typeface="Gotham Medium"/>
            </a:rPr>
            <a:t>bezemisiju</a:t>
          </a:r>
          <a:r>
            <a:rPr lang="lv-LV" dirty="0">
              <a:latin typeface="Gotham Medium"/>
            </a:rPr>
            <a:t> alternatīvo enerģiju veicināšana transporta nozarē</a:t>
          </a:r>
          <a:endParaRPr lang="en-US" dirty="0">
            <a:latin typeface="Gotham Medium"/>
          </a:endParaRPr>
        </a:p>
      </dgm:t>
    </dgm:pt>
    <dgm:pt modelId="{79F7505A-126B-4B71-B86C-8CA6275310DF}" type="parTrans" cxnId="{B87F06DF-39BA-4604-A137-3FCB50390F0B}">
      <dgm:prSet/>
      <dgm:spPr/>
      <dgm:t>
        <a:bodyPr/>
        <a:lstStyle/>
        <a:p>
          <a:endParaRPr lang="en-US"/>
        </a:p>
      </dgm:t>
    </dgm:pt>
    <dgm:pt modelId="{75172762-3587-4800-B613-B8432DE2219A}" type="sibTrans" cxnId="{B87F06DF-39BA-4604-A137-3FCB50390F0B}">
      <dgm:prSet/>
      <dgm:spPr/>
      <dgm:t>
        <a:bodyPr/>
        <a:lstStyle/>
        <a:p>
          <a:endParaRPr lang="en-US"/>
        </a:p>
      </dgm:t>
    </dgm:pt>
    <dgm:pt modelId="{30C6006E-3E9E-4FF7-A981-FCE459B060B8}">
      <dgm:prSet/>
      <dgm:spPr/>
      <dgm:t>
        <a:bodyPr/>
        <a:lstStyle/>
        <a:p>
          <a:r>
            <a:rPr lang="lv-LV" dirty="0">
              <a:latin typeface="Gotham Medium"/>
            </a:rPr>
            <a:t>Virzība uz </a:t>
          </a:r>
          <a:r>
            <a:rPr lang="lv-LV" dirty="0" err="1">
              <a:latin typeface="Gotham Medium"/>
            </a:rPr>
            <a:t>bezemisiju</a:t>
          </a:r>
          <a:r>
            <a:rPr lang="lv-LV" dirty="0">
              <a:latin typeface="Gotham Medium"/>
            </a:rPr>
            <a:t> transportlīdzekļu parku</a:t>
          </a:r>
          <a:endParaRPr lang="en-US" dirty="0">
            <a:latin typeface="Gotham Medium"/>
          </a:endParaRPr>
        </a:p>
      </dgm:t>
    </dgm:pt>
    <dgm:pt modelId="{62B25608-8B1E-4771-A7AA-50BAE74D7BEC}" type="parTrans" cxnId="{B02E4D82-5025-4BBF-AD44-5A695D70C4C0}">
      <dgm:prSet/>
      <dgm:spPr/>
      <dgm:t>
        <a:bodyPr/>
        <a:lstStyle/>
        <a:p>
          <a:endParaRPr lang="en-US"/>
        </a:p>
      </dgm:t>
    </dgm:pt>
    <dgm:pt modelId="{FC0FCBC8-1429-4FF7-8173-70FAD7206168}" type="sibTrans" cxnId="{B02E4D82-5025-4BBF-AD44-5A695D70C4C0}">
      <dgm:prSet/>
      <dgm:spPr/>
      <dgm:t>
        <a:bodyPr/>
        <a:lstStyle/>
        <a:p>
          <a:endParaRPr lang="en-US"/>
        </a:p>
      </dgm:t>
    </dgm:pt>
    <dgm:pt modelId="{96868E98-E837-4E97-A8E0-7059C143F43E}" type="pres">
      <dgm:prSet presAssocID="{050C932C-BADB-4436-AFB1-2E9FA3C6B5EA}" presName="linear" presStyleCnt="0">
        <dgm:presLayoutVars>
          <dgm:animLvl val="lvl"/>
          <dgm:resizeHandles val="exact"/>
        </dgm:presLayoutVars>
      </dgm:prSet>
      <dgm:spPr/>
    </dgm:pt>
    <dgm:pt modelId="{92B755A8-6957-434A-B9FC-F5CED1AAF48A}" type="pres">
      <dgm:prSet presAssocID="{8B9EEF4A-65B6-4675-84EF-9E018D48E514}" presName="parentText" presStyleLbl="node1" presStyleIdx="0" presStyleCnt="3">
        <dgm:presLayoutVars>
          <dgm:chMax val="0"/>
          <dgm:bulletEnabled val="1"/>
        </dgm:presLayoutVars>
      </dgm:prSet>
      <dgm:spPr/>
    </dgm:pt>
    <dgm:pt modelId="{8D15F6E9-E4F7-4F61-83C3-E3C6A68EFE82}" type="pres">
      <dgm:prSet presAssocID="{4E4CC0E5-DFDE-4FB7-BF04-C3F02AD38CA7}" presName="spacer" presStyleCnt="0"/>
      <dgm:spPr/>
    </dgm:pt>
    <dgm:pt modelId="{7143596E-F48A-4AFA-B042-E924E5D960A9}" type="pres">
      <dgm:prSet presAssocID="{4A4E4181-D2A3-4EAB-AD22-C4A1AA34A67C}" presName="parentText" presStyleLbl="node1" presStyleIdx="1" presStyleCnt="3">
        <dgm:presLayoutVars>
          <dgm:chMax val="0"/>
          <dgm:bulletEnabled val="1"/>
        </dgm:presLayoutVars>
      </dgm:prSet>
      <dgm:spPr/>
    </dgm:pt>
    <dgm:pt modelId="{CAD1EC53-D917-4BB6-984E-0AA30696002E}" type="pres">
      <dgm:prSet presAssocID="{75172762-3587-4800-B613-B8432DE2219A}" presName="spacer" presStyleCnt="0"/>
      <dgm:spPr/>
    </dgm:pt>
    <dgm:pt modelId="{066F59DD-7B7A-4ACB-BAC0-9B39101CBE7F}" type="pres">
      <dgm:prSet presAssocID="{30C6006E-3E9E-4FF7-A981-FCE459B060B8}" presName="parentText" presStyleLbl="node1" presStyleIdx="2" presStyleCnt="3">
        <dgm:presLayoutVars>
          <dgm:chMax val="0"/>
          <dgm:bulletEnabled val="1"/>
        </dgm:presLayoutVars>
      </dgm:prSet>
      <dgm:spPr/>
    </dgm:pt>
  </dgm:ptLst>
  <dgm:cxnLst>
    <dgm:cxn modelId="{447A4614-1907-4D24-A2E7-765FE3A0E335}" type="presOf" srcId="{050C932C-BADB-4436-AFB1-2E9FA3C6B5EA}" destId="{96868E98-E837-4E97-A8E0-7059C143F43E}" srcOrd="0" destOrd="0" presId="urn:microsoft.com/office/officeart/2005/8/layout/vList2"/>
    <dgm:cxn modelId="{C361D316-8612-4929-B49E-77766093D255}" type="presOf" srcId="{30C6006E-3E9E-4FF7-A981-FCE459B060B8}" destId="{066F59DD-7B7A-4ACB-BAC0-9B39101CBE7F}" srcOrd="0" destOrd="0" presId="urn:microsoft.com/office/officeart/2005/8/layout/vList2"/>
    <dgm:cxn modelId="{B02E4D82-5025-4BBF-AD44-5A695D70C4C0}" srcId="{050C932C-BADB-4436-AFB1-2E9FA3C6B5EA}" destId="{30C6006E-3E9E-4FF7-A981-FCE459B060B8}" srcOrd="2" destOrd="0" parTransId="{62B25608-8B1E-4771-A7AA-50BAE74D7BEC}" sibTransId="{FC0FCBC8-1429-4FF7-8173-70FAD7206168}"/>
    <dgm:cxn modelId="{05AC1697-76E5-44B1-A029-F9045E71179E}" srcId="{050C932C-BADB-4436-AFB1-2E9FA3C6B5EA}" destId="{8B9EEF4A-65B6-4675-84EF-9E018D48E514}" srcOrd="0" destOrd="0" parTransId="{124E232F-465B-40AF-AEDC-48AEC72941C1}" sibTransId="{4E4CC0E5-DFDE-4FB7-BF04-C3F02AD38CA7}"/>
    <dgm:cxn modelId="{AAFB23C0-3796-43B6-843D-D63B3C12F73C}" type="presOf" srcId="{8B9EEF4A-65B6-4675-84EF-9E018D48E514}" destId="{92B755A8-6957-434A-B9FC-F5CED1AAF48A}" srcOrd="0" destOrd="0" presId="urn:microsoft.com/office/officeart/2005/8/layout/vList2"/>
    <dgm:cxn modelId="{F2EB56CA-62C4-4D8D-BA48-15097B269421}" type="presOf" srcId="{4A4E4181-D2A3-4EAB-AD22-C4A1AA34A67C}" destId="{7143596E-F48A-4AFA-B042-E924E5D960A9}" srcOrd="0" destOrd="0" presId="urn:microsoft.com/office/officeart/2005/8/layout/vList2"/>
    <dgm:cxn modelId="{B87F06DF-39BA-4604-A137-3FCB50390F0B}" srcId="{050C932C-BADB-4436-AFB1-2E9FA3C6B5EA}" destId="{4A4E4181-D2A3-4EAB-AD22-C4A1AA34A67C}" srcOrd="1" destOrd="0" parTransId="{79F7505A-126B-4B71-B86C-8CA6275310DF}" sibTransId="{75172762-3587-4800-B613-B8432DE2219A}"/>
    <dgm:cxn modelId="{965893F9-D217-4078-8591-90EC33B4832D}" type="presParOf" srcId="{96868E98-E837-4E97-A8E0-7059C143F43E}" destId="{92B755A8-6957-434A-B9FC-F5CED1AAF48A}" srcOrd="0" destOrd="0" presId="urn:microsoft.com/office/officeart/2005/8/layout/vList2"/>
    <dgm:cxn modelId="{C291348F-8AAF-4531-9DB6-71332E9C394E}" type="presParOf" srcId="{96868E98-E837-4E97-A8E0-7059C143F43E}" destId="{8D15F6E9-E4F7-4F61-83C3-E3C6A68EFE82}" srcOrd="1" destOrd="0" presId="urn:microsoft.com/office/officeart/2005/8/layout/vList2"/>
    <dgm:cxn modelId="{4C26ED31-1B2A-4751-865E-CFC06040D652}" type="presParOf" srcId="{96868E98-E837-4E97-A8E0-7059C143F43E}" destId="{7143596E-F48A-4AFA-B042-E924E5D960A9}" srcOrd="2" destOrd="0" presId="urn:microsoft.com/office/officeart/2005/8/layout/vList2"/>
    <dgm:cxn modelId="{31081A32-811E-4FDE-ACE4-1C059F7B495B}" type="presParOf" srcId="{96868E98-E837-4E97-A8E0-7059C143F43E}" destId="{CAD1EC53-D917-4BB6-984E-0AA30696002E}" srcOrd="3" destOrd="0" presId="urn:microsoft.com/office/officeart/2005/8/layout/vList2"/>
    <dgm:cxn modelId="{9BDD693A-62AC-411C-8BBC-6240BA9160EE}" type="presParOf" srcId="{96868E98-E837-4E97-A8E0-7059C143F43E}" destId="{066F59DD-7B7A-4ACB-BAC0-9B39101CBE7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511DD-5213-46AF-A919-902792ABB56A}">
      <dsp:nvSpPr>
        <dsp:cNvPr id="0" name=""/>
        <dsp:cNvSpPr/>
      </dsp:nvSpPr>
      <dsp:spPr>
        <a:xfrm>
          <a:off x="2221668" y="1686026"/>
          <a:ext cx="3199503" cy="3148959"/>
        </a:xfrm>
        <a:prstGeom prst="ellipse">
          <a:avLst/>
        </a:prstGeom>
        <a:solidFill>
          <a:schemeClr val="tx1">
            <a:alpha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lv-LV" sz="2000" b="0" i="0" kern="1200" dirty="0">
              <a:solidFill>
                <a:schemeClr val="bg1"/>
              </a:solidFill>
              <a:effectLst>
                <a:outerShdw blurRad="38100" dist="38100" dir="2700000" algn="tl">
                  <a:srgbClr val="000000">
                    <a:alpha val="43137"/>
                  </a:srgbClr>
                </a:outerShdw>
              </a:effectLst>
              <a:latin typeface="Gotham Medium"/>
              <a:cs typeface="Gotham Medium"/>
            </a:rPr>
            <a:t>MĒRĶIS</a:t>
          </a:r>
        </a:p>
        <a:p>
          <a:pPr marL="0" lvl="0" indent="0" algn="ctr" defTabSz="889000">
            <a:lnSpc>
              <a:spcPct val="90000"/>
            </a:lnSpc>
            <a:spcBef>
              <a:spcPct val="0"/>
            </a:spcBef>
            <a:spcAft>
              <a:spcPct val="35000"/>
            </a:spcAft>
            <a:buNone/>
          </a:pPr>
          <a:r>
            <a:rPr lang="lv-LV" sz="1200" b="0" i="0" kern="1200" dirty="0">
              <a:solidFill>
                <a:schemeClr val="bg1"/>
              </a:solidFill>
              <a:effectLst>
                <a:outerShdw blurRad="38100" dist="38100" dir="2700000" algn="tl">
                  <a:srgbClr val="000000">
                    <a:alpha val="43137"/>
                  </a:srgbClr>
                </a:outerShdw>
              </a:effectLst>
              <a:latin typeface="Gotham Medium"/>
              <a:cs typeface="Gotham Medium"/>
            </a:rPr>
            <a:t>Integrēta transporta sistēma:</a:t>
          </a:r>
        </a:p>
        <a:p>
          <a:pPr marL="0" lvl="0" indent="0" algn="ctr" defTabSz="889000">
            <a:lnSpc>
              <a:spcPct val="90000"/>
            </a:lnSpc>
            <a:spcBef>
              <a:spcPct val="0"/>
            </a:spcBef>
            <a:spcAft>
              <a:spcPct val="35000"/>
            </a:spcAft>
            <a:buNone/>
          </a:pPr>
          <a:r>
            <a:rPr lang="lv-LV" sz="1200" b="0" i="0" kern="1200" dirty="0">
              <a:solidFill>
                <a:schemeClr val="bg1"/>
              </a:solidFill>
              <a:effectLst>
                <a:outerShdw blurRad="38100" dist="38100" dir="2700000" algn="tl">
                  <a:srgbClr val="000000">
                    <a:alpha val="43137"/>
                  </a:srgbClr>
                </a:outerShdw>
              </a:effectLst>
              <a:latin typeface="Gotham Medium"/>
              <a:cs typeface="Gotham Medium"/>
            </a:rPr>
            <a:t>- droša, efektīva, pieejama, piekļūstama, vieda un ilgtspējīga mobilitāte</a:t>
          </a:r>
        </a:p>
        <a:p>
          <a:pPr marL="0" lvl="0" indent="0" algn="ctr" defTabSz="889000">
            <a:lnSpc>
              <a:spcPct val="90000"/>
            </a:lnSpc>
            <a:spcBef>
              <a:spcPct val="0"/>
            </a:spcBef>
            <a:spcAft>
              <a:spcPct val="35000"/>
            </a:spcAft>
            <a:buNone/>
          </a:pPr>
          <a:r>
            <a:rPr lang="lv-LV" sz="1200" b="0" i="0" kern="1200" dirty="0">
              <a:solidFill>
                <a:schemeClr val="bg1"/>
              </a:solidFill>
              <a:effectLst>
                <a:outerShdw blurRad="38100" dist="38100" dir="2700000" algn="tl">
                  <a:srgbClr val="000000">
                    <a:alpha val="43137"/>
                  </a:srgbClr>
                </a:outerShdw>
              </a:effectLst>
              <a:latin typeface="Gotham Medium"/>
              <a:cs typeface="Gotham Medium"/>
            </a:rPr>
            <a:t>-veicina valsts ekonomisko izaugsmi, reģionālo attīstību</a:t>
          </a:r>
        </a:p>
        <a:p>
          <a:pPr marL="0" lvl="0" indent="0" algn="ctr" defTabSz="889000">
            <a:lnSpc>
              <a:spcPct val="90000"/>
            </a:lnSpc>
            <a:spcBef>
              <a:spcPct val="0"/>
            </a:spcBef>
            <a:spcAft>
              <a:spcPct val="35000"/>
            </a:spcAft>
            <a:buNone/>
          </a:pPr>
          <a:r>
            <a:rPr lang="lv-LV" sz="1200" b="0" i="0" kern="1200" dirty="0">
              <a:solidFill>
                <a:schemeClr val="bg1"/>
              </a:solidFill>
              <a:effectLst>
                <a:outerShdw blurRad="38100" dist="38100" dir="2700000" algn="tl">
                  <a:srgbClr val="000000">
                    <a:alpha val="43137"/>
                  </a:srgbClr>
                </a:outerShdw>
              </a:effectLst>
              <a:latin typeface="Gotham Medium"/>
              <a:cs typeface="Gotham Medium"/>
            </a:rPr>
            <a:t>-ieguldījums pārejā uz ekonomiku ar zemu oglekļa emisijas līmeni</a:t>
          </a:r>
          <a:endParaRPr lang="en-US" sz="1200" b="0" i="0" kern="1200" dirty="0">
            <a:solidFill>
              <a:schemeClr val="bg1"/>
            </a:solidFill>
            <a:effectLst>
              <a:outerShdw blurRad="38100" dist="38100" dir="2700000" algn="tl">
                <a:srgbClr val="000000">
                  <a:alpha val="43137"/>
                </a:srgbClr>
              </a:outerShdw>
            </a:effectLst>
            <a:latin typeface="Gotham Medium"/>
            <a:cs typeface="Gotham Medium"/>
          </a:endParaRPr>
        </a:p>
      </dsp:txBody>
      <dsp:txXfrm>
        <a:off x="2690224" y="2147180"/>
        <a:ext cx="2262391" cy="2226651"/>
      </dsp:txXfrm>
    </dsp:sp>
    <dsp:sp modelId="{BF250FA8-38B6-49C1-9050-58FF1C71B23C}">
      <dsp:nvSpPr>
        <dsp:cNvPr id="0" name=""/>
        <dsp:cNvSpPr/>
      </dsp:nvSpPr>
      <dsp:spPr>
        <a:xfrm>
          <a:off x="2582222" y="-244362"/>
          <a:ext cx="2359687" cy="2278490"/>
        </a:xfrm>
        <a:prstGeom prst="ellipse">
          <a:avLst/>
        </a:prstGeom>
        <a:solidFill>
          <a:srgbClr val="FE9D00">
            <a:alpha val="50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0" i="0" kern="1200" dirty="0">
              <a:effectLst/>
              <a:latin typeface="Gotham Medium"/>
              <a:ea typeface="Calibri" panose="020F0502020204030204" pitchFamily="34" charset="0"/>
              <a:cs typeface="Gotham Medium"/>
            </a:rPr>
            <a:t>Multimodāla sabiedriskā transporta tīkla ar dzelzceļu kā sabiedriskā transporta "mugurkaulu" attīstība</a:t>
          </a:r>
          <a:endParaRPr lang="en-US" sz="1200" b="0" i="0" kern="1200" dirty="0">
            <a:solidFill>
              <a:schemeClr val="tx2"/>
            </a:solidFill>
            <a:latin typeface="Gotham Medium"/>
            <a:cs typeface="Gotham Medium"/>
          </a:endParaRPr>
        </a:p>
      </dsp:txBody>
      <dsp:txXfrm>
        <a:off x="2927790" y="89315"/>
        <a:ext cx="1668551" cy="1611136"/>
      </dsp:txXfrm>
    </dsp:sp>
    <dsp:sp modelId="{23A70382-8EBD-4682-8101-8E5DC144355A}">
      <dsp:nvSpPr>
        <dsp:cNvPr id="0" name=""/>
        <dsp:cNvSpPr/>
      </dsp:nvSpPr>
      <dsp:spPr>
        <a:xfrm>
          <a:off x="4647414" y="653749"/>
          <a:ext cx="2284672" cy="2256257"/>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0" i="0" kern="1200" dirty="0">
              <a:effectLst/>
              <a:latin typeface="Gotham Medium"/>
              <a:ea typeface="Calibri" panose="020F0502020204030204" pitchFamily="34" charset="0"/>
              <a:cs typeface="Gotham Medium"/>
            </a:rPr>
            <a:t>Drošas un ilgtspējīgas transporta sistēmas pilnveidošana</a:t>
          </a:r>
          <a:endParaRPr lang="en-US" sz="1400" b="0" i="0" kern="1200" dirty="0">
            <a:solidFill>
              <a:schemeClr val="tx2"/>
            </a:solidFill>
            <a:latin typeface="Gotham Medium"/>
            <a:cs typeface="Gotham Medium"/>
          </a:endParaRPr>
        </a:p>
      </dsp:txBody>
      <dsp:txXfrm>
        <a:off x="4981996" y="984170"/>
        <a:ext cx="1615508" cy="1595415"/>
      </dsp:txXfrm>
    </dsp:sp>
    <dsp:sp modelId="{B47DF812-ED0A-494B-8D7A-4D02CE25C701}">
      <dsp:nvSpPr>
        <dsp:cNvPr id="0" name=""/>
        <dsp:cNvSpPr/>
      </dsp:nvSpPr>
      <dsp:spPr>
        <a:xfrm>
          <a:off x="5137661" y="2723835"/>
          <a:ext cx="2193909" cy="2120225"/>
        </a:xfrm>
        <a:prstGeom prst="ellipse">
          <a:avLst/>
        </a:prstGeom>
        <a:solidFill>
          <a:srgbClr val="3366FF">
            <a:alpha val="50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0" i="0" kern="1200" dirty="0">
              <a:effectLst/>
              <a:latin typeface="Gotham Medium"/>
              <a:ea typeface="Calibri" panose="020F0502020204030204" pitchFamily="34" charset="0"/>
              <a:cs typeface="Gotham Medium"/>
            </a:rPr>
            <a:t>Loģistikas pakalpojumu konkurētspējs paaugstināšaa </a:t>
          </a:r>
          <a:endParaRPr lang="en-US" sz="1400" b="0" i="0" kern="1200" dirty="0">
            <a:solidFill>
              <a:schemeClr val="tx2"/>
            </a:solidFill>
            <a:latin typeface="Gotham Medium"/>
            <a:cs typeface="Gotham Medium"/>
          </a:endParaRPr>
        </a:p>
      </dsp:txBody>
      <dsp:txXfrm>
        <a:off x="5458952" y="3034335"/>
        <a:ext cx="1551327" cy="1499225"/>
      </dsp:txXfrm>
    </dsp:sp>
    <dsp:sp modelId="{6491A80D-27D4-4C3F-949A-12C2C1F208DF}">
      <dsp:nvSpPr>
        <dsp:cNvPr id="0" name=""/>
        <dsp:cNvSpPr/>
      </dsp:nvSpPr>
      <dsp:spPr>
        <a:xfrm>
          <a:off x="286286" y="2688583"/>
          <a:ext cx="2229066" cy="2169363"/>
        </a:xfrm>
        <a:prstGeom prst="ellipse">
          <a:avLst/>
        </a:prstGeom>
        <a:solidFill>
          <a:srgbClr val="FFFF00">
            <a:alpha val="50000"/>
          </a:srgb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lv-LV" sz="1200" b="0" i="0" kern="1200" dirty="0">
              <a:effectLst/>
              <a:latin typeface="Gotham Medium"/>
              <a:cs typeface="Gotham Medium"/>
            </a:rPr>
            <a:t>Pētniecības un inovāciju izmantošana, pētnieku un politikas veidotāju sadarbība un mūsdienu prasībām atbilstošu transporta nozares speciālistu sagatavošana</a:t>
          </a:r>
        </a:p>
      </dsp:txBody>
      <dsp:txXfrm>
        <a:off x="612725" y="3006279"/>
        <a:ext cx="1576188" cy="1533971"/>
      </dsp:txXfrm>
    </dsp:sp>
    <dsp:sp modelId="{5F40F22E-601F-4C55-A185-55C45BC985C9}">
      <dsp:nvSpPr>
        <dsp:cNvPr id="0" name=""/>
        <dsp:cNvSpPr/>
      </dsp:nvSpPr>
      <dsp:spPr>
        <a:xfrm>
          <a:off x="703479" y="712587"/>
          <a:ext cx="2182573" cy="2195511"/>
        </a:xfrm>
        <a:prstGeom prst="ellipse">
          <a:avLst/>
        </a:prstGeom>
        <a:solidFill>
          <a:schemeClr val="accent3">
            <a:lumMod val="60000"/>
            <a:lumOff val="40000"/>
            <a:alpha val="57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v-LV" sz="1400" b="0" i="0" kern="1200" dirty="0">
              <a:effectLst/>
              <a:latin typeface="Gotham Medium"/>
              <a:ea typeface="Calibri" panose="020F0502020204030204" pitchFamily="34" charset="0"/>
              <a:cs typeface="Gotham Medium"/>
            </a:rPr>
            <a:t>Starptautiskās savienojamības uzlabošana</a:t>
          </a:r>
          <a:endParaRPr lang="en-US" sz="1400" b="0" i="0" kern="1200" dirty="0">
            <a:solidFill>
              <a:schemeClr val="tx2"/>
            </a:solidFill>
            <a:latin typeface="Gotham Medium"/>
            <a:cs typeface="Gotham Medium"/>
          </a:endParaRPr>
        </a:p>
      </dsp:txBody>
      <dsp:txXfrm>
        <a:off x="1023109" y="1034112"/>
        <a:ext cx="1543313" cy="155246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C06F17-8E4B-4D01-AFF2-83DF3EC8FE9F}">
      <dsp:nvSpPr>
        <dsp:cNvPr id="0" name=""/>
        <dsp:cNvSpPr/>
      </dsp:nvSpPr>
      <dsp:spPr>
        <a:xfrm>
          <a:off x="1481708" y="255882"/>
          <a:ext cx="1943812" cy="1943812"/>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lv-LV" sz="1800" kern="1200" dirty="0"/>
            <a:t>Transporta politika</a:t>
          </a:r>
        </a:p>
      </dsp:txBody>
      <dsp:txXfrm>
        <a:off x="2051037" y="825211"/>
        <a:ext cx="1374483" cy="1374483"/>
      </dsp:txXfrm>
    </dsp:sp>
    <dsp:sp modelId="{540A3711-0000-4F00-9392-9121AB5FBEC8}">
      <dsp:nvSpPr>
        <dsp:cNvPr id="0" name=""/>
        <dsp:cNvSpPr/>
      </dsp:nvSpPr>
      <dsp:spPr>
        <a:xfrm rot="5400000">
          <a:off x="3515304" y="255882"/>
          <a:ext cx="1943812" cy="1943812"/>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lv-LV" sz="1800" kern="1200" dirty="0"/>
            <a:t>Nodokļu politika</a:t>
          </a:r>
        </a:p>
      </dsp:txBody>
      <dsp:txXfrm rot="-5400000">
        <a:off x="3515304" y="825211"/>
        <a:ext cx="1374483" cy="1374483"/>
      </dsp:txXfrm>
    </dsp:sp>
    <dsp:sp modelId="{829F79F9-B556-4709-82E0-9C81791009D9}">
      <dsp:nvSpPr>
        <dsp:cNvPr id="0" name=""/>
        <dsp:cNvSpPr/>
      </dsp:nvSpPr>
      <dsp:spPr>
        <a:xfrm rot="10800000">
          <a:off x="3515304" y="2289478"/>
          <a:ext cx="1943812" cy="1943812"/>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lv-LV" sz="1800" kern="1200" dirty="0"/>
            <a:t>Enerģētikas politika</a:t>
          </a:r>
        </a:p>
      </dsp:txBody>
      <dsp:txXfrm rot="10800000">
        <a:off x="3515304" y="2289478"/>
        <a:ext cx="1374483" cy="1374483"/>
      </dsp:txXfrm>
    </dsp:sp>
    <dsp:sp modelId="{42D3A09E-BA21-4E3A-AD72-C9ACF5B8A0F8}">
      <dsp:nvSpPr>
        <dsp:cNvPr id="0" name=""/>
        <dsp:cNvSpPr/>
      </dsp:nvSpPr>
      <dsp:spPr>
        <a:xfrm rot="16200000">
          <a:off x="1481708" y="2289478"/>
          <a:ext cx="1943812" cy="1943812"/>
        </a:xfrm>
        <a:prstGeom prst="pieWedg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lv-LV" sz="1800" kern="1200" dirty="0"/>
            <a:t>Pašvaldību teritoriju attīstības plānošana</a:t>
          </a:r>
        </a:p>
      </dsp:txBody>
      <dsp:txXfrm rot="5400000">
        <a:off x="2051037" y="2289478"/>
        <a:ext cx="1374483" cy="1374483"/>
      </dsp:txXfrm>
    </dsp:sp>
    <dsp:sp modelId="{DD930CBA-2E1A-4DA3-9101-C2ECD87ED139}">
      <dsp:nvSpPr>
        <dsp:cNvPr id="0" name=""/>
        <dsp:cNvSpPr/>
      </dsp:nvSpPr>
      <dsp:spPr>
        <a:xfrm>
          <a:off x="3134847" y="1840561"/>
          <a:ext cx="671131" cy="583592"/>
        </a:xfrm>
        <a:prstGeom prst="circular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 modelId="{41BFF2BD-A759-4D20-844D-4BE675CC8D59}">
      <dsp:nvSpPr>
        <dsp:cNvPr id="0" name=""/>
        <dsp:cNvSpPr/>
      </dsp:nvSpPr>
      <dsp:spPr>
        <a:xfrm rot="10800000">
          <a:off x="3134847" y="2065020"/>
          <a:ext cx="671131" cy="583592"/>
        </a:xfrm>
        <a:prstGeom prst="circularArrow">
          <a:avLst/>
        </a:prstGeom>
        <a:gradFill rotWithShape="0">
          <a:gsLst>
            <a:gs pos="0">
              <a:schemeClr val="accent1">
                <a:tint val="60000"/>
                <a:hueOff val="0"/>
                <a:satOff val="0"/>
                <a:lumOff val="0"/>
                <a:alphaOff val="0"/>
                <a:shade val="51000"/>
                <a:satMod val="130000"/>
              </a:schemeClr>
            </a:gs>
            <a:gs pos="80000">
              <a:schemeClr val="accent1">
                <a:tint val="60000"/>
                <a:hueOff val="0"/>
                <a:satOff val="0"/>
                <a:lumOff val="0"/>
                <a:alphaOff val="0"/>
                <a:shade val="93000"/>
                <a:satMod val="130000"/>
              </a:schemeClr>
            </a:gs>
            <a:gs pos="100000">
              <a:schemeClr val="accent1">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223EEC-4430-48B8-80BB-FBCF6B1223A3}">
      <dsp:nvSpPr>
        <dsp:cNvPr id="0" name=""/>
        <dsp:cNvSpPr/>
      </dsp:nvSpPr>
      <dsp:spPr>
        <a:xfrm>
          <a:off x="0" y="543723"/>
          <a:ext cx="6096000" cy="5996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lv-LV" sz="2500" kern="1200" dirty="0">
              <a:latin typeface="Gotham Medium"/>
            </a:rPr>
            <a:t>Infrastruktūras attīstība</a:t>
          </a:r>
        </a:p>
      </dsp:txBody>
      <dsp:txXfrm>
        <a:off x="29271" y="572994"/>
        <a:ext cx="6037458" cy="541083"/>
      </dsp:txXfrm>
    </dsp:sp>
    <dsp:sp modelId="{FDE5068D-D2B2-4211-A238-8DE76815D47B}">
      <dsp:nvSpPr>
        <dsp:cNvPr id="0" name=""/>
        <dsp:cNvSpPr/>
      </dsp:nvSpPr>
      <dsp:spPr>
        <a:xfrm>
          <a:off x="0" y="1215348"/>
          <a:ext cx="6096000" cy="5996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lv-LV" sz="2500" kern="1200" dirty="0">
              <a:latin typeface="Gotham Medium"/>
            </a:rPr>
            <a:t>Nodokļu politikas pielāgošana vides mērķiem</a:t>
          </a:r>
        </a:p>
      </dsp:txBody>
      <dsp:txXfrm>
        <a:off x="29271" y="1244619"/>
        <a:ext cx="6037458" cy="541083"/>
      </dsp:txXfrm>
    </dsp:sp>
    <dsp:sp modelId="{4E2F527A-CA44-48FD-8AB0-DBE1F906AADB}">
      <dsp:nvSpPr>
        <dsp:cNvPr id="0" name=""/>
        <dsp:cNvSpPr/>
      </dsp:nvSpPr>
      <dsp:spPr>
        <a:xfrm>
          <a:off x="0" y="1886974"/>
          <a:ext cx="6096000" cy="5996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lv-LV" sz="2500" kern="1200" dirty="0">
              <a:latin typeface="Gotham Medium"/>
            </a:rPr>
            <a:t>AER piedāvājums</a:t>
          </a:r>
        </a:p>
      </dsp:txBody>
      <dsp:txXfrm>
        <a:off x="29271" y="1916245"/>
        <a:ext cx="6037458" cy="541083"/>
      </dsp:txXfrm>
    </dsp:sp>
    <dsp:sp modelId="{0B956DB2-8405-4A65-B993-6D948FA7831C}">
      <dsp:nvSpPr>
        <dsp:cNvPr id="0" name=""/>
        <dsp:cNvSpPr/>
      </dsp:nvSpPr>
      <dsp:spPr>
        <a:xfrm>
          <a:off x="0" y="2558599"/>
          <a:ext cx="6096000" cy="5996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lv-LV" sz="2500" kern="1200" dirty="0">
              <a:latin typeface="Gotham Medium"/>
            </a:rPr>
            <a:t>Sabiedrības izglītošana</a:t>
          </a:r>
        </a:p>
      </dsp:txBody>
      <dsp:txXfrm>
        <a:off x="29271" y="2587870"/>
        <a:ext cx="6037458" cy="541083"/>
      </dsp:txXfrm>
    </dsp:sp>
    <dsp:sp modelId="{EDD94F98-2DF5-4F0C-95A9-D9467584293B}">
      <dsp:nvSpPr>
        <dsp:cNvPr id="0" name=""/>
        <dsp:cNvSpPr/>
      </dsp:nvSpPr>
      <dsp:spPr>
        <a:xfrm>
          <a:off x="0" y="3230224"/>
          <a:ext cx="6096000" cy="59962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lv-LV" sz="2500" kern="1200" dirty="0">
              <a:latin typeface="Gotham Medium"/>
            </a:rPr>
            <a:t>Pilsētvides izmaiņas</a:t>
          </a:r>
        </a:p>
      </dsp:txBody>
      <dsp:txXfrm>
        <a:off x="29271" y="3259495"/>
        <a:ext cx="6037458" cy="54108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19339-CB04-42AC-A19C-B7D9FA8537B8}">
      <dsp:nvSpPr>
        <dsp:cNvPr id="0" name=""/>
        <dsp:cNvSpPr/>
      </dsp:nvSpPr>
      <dsp:spPr>
        <a:xfrm>
          <a:off x="0" y="47810"/>
          <a:ext cx="4038600" cy="59587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lv-LV" sz="1500" kern="1200" dirty="0">
              <a:latin typeface="Gotham Medium"/>
            </a:rPr>
            <a:t>ES SF</a:t>
          </a:r>
          <a:endParaRPr lang="en-US" sz="1500" kern="1200" dirty="0">
            <a:latin typeface="Gotham Medium"/>
          </a:endParaRPr>
        </a:p>
      </dsp:txBody>
      <dsp:txXfrm>
        <a:off x="29088" y="76898"/>
        <a:ext cx="3980424" cy="537701"/>
      </dsp:txXfrm>
    </dsp:sp>
    <dsp:sp modelId="{6D132DAD-493C-4A41-8485-E80B191EB29B}">
      <dsp:nvSpPr>
        <dsp:cNvPr id="0" name=""/>
        <dsp:cNvSpPr/>
      </dsp:nvSpPr>
      <dsp:spPr>
        <a:xfrm>
          <a:off x="0" y="686888"/>
          <a:ext cx="4038600" cy="59587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lv-LV" sz="1500" kern="1200" dirty="0">
              <a:latin typeface="Gotham Medium"/>
            </a:rPr>
            <a:t>CEF</a:t>
          </a:r>
          <a:endParaRPr lang="en-US" sz="1500" kern="1200" dirty="0">
            <a:latin typeface="Gotham Medium"/>
          </a:endParaRPr>
        </a:p>
      </dsp:txBody>
      <dsp:txXfrm>
        <a:off x="29088" y="715976"/>
        <a:ext cx="3980424" cy="537701"/>
      </dsp:txXfrm>
    </dsp:sp>
    <dsp:sp modelId="{478A93BB-4E66-4E31-818D-FEDC84E98DCC}">
      <dsp:nvSpPr>
        <dsp:cNvPr id="0" name=""/>
        <dsp:cNvSpPr/>
      </dsp:nvSpPr>
      <dsp:spPr>
        <a:xfrm>
          <a:off x="0" y="1325965"/>
          <a:ext cx="4038600" cy="59587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lv-LV" sz="1500" kern="1200" dirty="0">
              <a:latin typeface="Gotham Medium"/>
            </a:rPr>
            <a:t>RRF</a:t>
          </a:r>
          <a:endParaRPr lang="en-US" sz="1500" kern="1200" dirty="0">
            <a:latin typeface="Gotham Medium"/>
          </a:endParaRPr>
        </a:p>
      </dsp:txBody>
      <dsp:txXfrm>
        <a:off x="29088" y="1355053"/>
        <a:ext cx="3980424" cy="537701"/>
      </dsp:txXfrm>
    </dsp:sp>
    <dsp:sp modelId="{6FCB4765-21BF-4CB9-8CC9-028FE4574B35}">
      <dsp:nvSpPr>
        <dsp:cNvPr id="0" name=""/>
        <dsp:cNvSpPr/>
      </dsp:nvSpPr>
      <dsp:spPr>
        <a:xfrm>
          <a:off x="0" y="1965042"/>
          <a:ext cx="4038600" cy="59587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lv-LV" sz="1500" kern="1200" dirty="0">
              <a:latin typeface="Gotham Medium"/>
            </a:rPr>
            <a:t>Eiropas Sociālais klimata fonds (gan transportam, gan ēkām)</a:t>
          </a:r>
          <a:endParaRPr lang="en-US" sz="1500" kern="1200" dirty="0">
            <a:latin typeface="Gotham Medium"/>
          </a:endParaRPr>
        </a:p>
      </dsp:txBody>
      <dsp:txXfrm>
        <a:off x="29088" y="1994130"/>
        <a:ext cx="3980424" cy="537701"/>
      </dsp:txXfrm>
    </dsp:sp>
    <dsp:sp modelId="{8A8C2FA3-8AC0-4F21-9D80-FD0D6109C489}">
      <dsp:nvSpPr>
        <dsp:cNvPr id="0" name=""/>
        <dsp:cNvSpPr/>
      </dsp:nvSpPr>
      <dsp:spPr>
        <a:xfrm>
          <a:off x="0" y="2604120"/>
          <a:ext cx="4038600" cy="59587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lv-LV" sz="1500" kern="1200" dirty="0">
              <a:latin typeface="Gotham Medium"/>
            </a:rPr>
            <a:t>Taisnīgas pārejas fonds</a:t>
          </a:r>
          <a:endParaRPr lang="en-US" sz="1500" kern="1200" dirty="0">
            <a:latin typeface="Gotham Medium"/>
          </a:endParaRPr>
        </a:p>
      </dsp:txBody>
      <dsp:txXfrm>
        <a:off x="29088" y="2633208"/>
        <a:ext cx="3980424" cy="537701"/>
      </dsp:txXfrm>
    </dsp:sp>
    <dsp:sp modelId="{FDF7B09F-9276-4A73-A0D9-803AA84193B9}">
      <dsp:nvSpPr>
        <dsp:cNvPr id="0" name=""/>
        <dsp:cNvSpPr/>
      </dsp:nvSpPr>
      <dsp:spPr>
        <a:xfrm>
          <a:off x="0" y="3243197"/>
          <a:ext cx="4038600" cy="59587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lv-LV" sz="1500" kern="1200" dirty="0">
              <a:latin typeface="Gotham Medium"/>
            </a:rPr>
            <a:t>Modernizācijas fonds</a:t>
          </a:r>
          <a:endParaRPr lang="en-US" sz="1500" kern="1200" dirty="0">
            <a:latin typeface="Gotham Medium"/>
          </a:endParaRPr>
        </a:p>
      </dsp:txBody>
      <dsp:txXfrm>
        <a:off x="29088" y="3272285"/>
        <a:ext cx="3980424" cy="537701"/>
      </dsp:txXfrm>
    </dsp:sp>
    <dsp:sp modelId="{EE4E7E7F-A07D-43EA-BFAA-97D45265138C}">
      <dsp:nvSpPr>
        <dsp:cNvPr id="0" name=""/>
        <dsp:cNvSpPr/>
      </dsp:nvSpPr>
      <dsp:spPr>
        <a:xfrm>
          <a:off x="0" y="3882274"/>
          <a:ext cx="4038600" cy="595877"/>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lv-LV" sz="1500" kern="1200" dirty="0" err="1">
              <a:latin typeface="Gotham Medium"/>
            </a:rPr>
            <a:t>Invest</a:t>
          </a:r>
          <a:r>
            <a:rPr lang="lv-LV" sz="1500" kern="1200" dirty="0">
              <a:latin typeface="Gotham Medium"/>
            </a:rPr>
            <a:t> EU</a:t>
          </a:r>
          <a:endParaRPr lang="en-US" sz="1500" kern="1200" dirty="0">
            <a:latin typeface="Gotham Medium"/>
          </a:endParaRPr>
        </a:p>
      </dsp:txBody>
      <dsp:txXfrm>
        <a:off x="29088" y="3911362"/>
        <a:ext cx="3980424" cy="53770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EFA515-2AB4-4041-A6C8-425A982C3E8D}">
      <dsp:nvSpPr>
        <dsp:cNvPr id="0" name=""/>
        <dsp:cNvSpPr/>
      </dsp:nvSpPr>
      <dsp:spPr>
        <a:xfrm>
          <a:off x="0" y="65823"/>
          <a:ext cx="6096000" cy="934830"/>
        </a:xfrm>
        <a:prstGeom prst="round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lv-LV" sz="1700" kern="1200" dirty="0" err="1">
              <a:latin typeface="Gotham Medium"/>
            </a:rPr>
            <a:t>Pamatinfrastruktūras</a:t>
          </a:r>
          <a:r>
            <a:rPr lang="lv-LV" sz="1700" kern="1200" dirty="0">
              <a:latin typeface="Gotham Medium"/>
            </a:rPr>
            <a:t> (autoceļu/ dzelzceļa) atbilstības līmenis/ atpalicība jauno tehnoloģiju transportlīdzekļu un transporta sistēmas funkcionalitātes nodrošināšanai</a:t>
          </a:r>
          <a:endParaRPr lang="en-US" sz="1700" kern="1200" dirty="0">
            <a:latin typeface="Gotham Medium"/>
          </a:endParaRPr>
        </a:p>
      </dsp:txBody>
      <dsp:txXfrm>
        <a:off x="45635" y="111458"/>
        <a:ext cx="6004730" cy="843560"/>
      </dsp:txXfrm>
    </dsp:sp>
    <dsp:sp modelId="{03EAA588-0A88-4059-8C0F-03990B9D95C1}">
      <dsp:nvSpPr>
        <dsp:cNvPr id="0" name=""/>
        <dsp:cNvSpPr/>
      </dsp:nvSpPr>
      <dsp:spPr>
        <a:xfrm>
          <a:off x="0" y="1000653"/>
          <a:ext cx="6096000" cy="404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548" tIns="15240" rIns="85344" bIns="15240" numCol="1" spcCol="1270" anchor="t" anchorCtr="0">
          <a:noAutofit/>
        </a:bodyPr>
        <a:lstStyle/>
        <a:p>
          <a:pPr marL="114300" lvl="1" indent="-114300" algn="l" defTabSz="533400">
            <a:lnSpc>
              <a:spcPct val="90000"/>
            </a:lnSpc>
            <a:spcBef>
              <a:spcPct val="0"/>
            </a:spcBef>
            <a:spcAft>
              <a:spcPct val="20000"/>
            </a:spcAft>
            <a:buChar char="•"/>
          </a:pPr>
          <a:r>
            <a:rPr lang="lv-LV" sz="1200" kern="1200" dirty="0">
              <a:latin typeface="Gotham Medium"/>
            </a:rPr>
            <a:t>Ceļu un dzelzceļa tehniskais stāvoklis, atbilstības tehniskajiem standartiem līmenis</a:t>
          </a:r>
          <a:endParaRPr lang="en-US" sz="1200" kern="1200" dirty="0">
            <a:latin typeface="Gotham Medium"/>
          </a:endParaRPr>
        </a:p>
        <a:p>
          <a:pPr marL="114300" lvl="1" indent="-114300" algn="l" defTabSz="533400">
            <a:lnSpc>
              <a:spcPct val="90000"/>
            </a:lnSpc>
            <a:spcBef>
              <a:spcPct val="0"/>
            </a:spcBef>
            <a:spcAft>
              <a:spcPct val="20000"/>
            </a:spcAft>
            <a:buChar char="•"/>
          </a:pPr>
          <a:r>
            <a:rPr lang="lv-LV" sz="1200" kern="1200" dirty="0">
              <a:latin typeface="Gotham Medium"/>
            </a:rPr>
            <a:t>Viedo tehnoloģiju (ITS) izbūves nepieciešamība</a:t>
          </a:r>
          <a:endParaRPr lang="en-US" sz="1200" kern="1200" dirty="0">
            <a:latin typeface="Gotham Medium"/>
          </a:endParaRPr>
        </a:p>
      </dsp:txBody>
      <dsp:txXfrm>
        <a:off x="0" y="1000653"/>
        <a:ext cx="6096000" cy="404685"/>
      </dsp:txXfrm>
    </dsp:sp>
    <dsp:sp modelId="{3948294A-23EC-414C-9D14-E671633B9144}">
      <dsp:nvSpPr>
        <dsp:cNvPr id="0" name=""/>
        <dsp:cNvSpPr/>
      </dsp:nvSpPr>
      <dsp:spPr>
        <a:xfrm>
          <a:off x="0" y="1405338"/>
          <a:ext cx="6096000" cy="934830"/>
        </a:xfrm>
        <a:prstGeom prst="roundRect">
          <a:avLst/>
        </a:prstGeom>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lv-LV" sz="1700" kern="1200" dirty="0">
              <a:latin typeface="Gotham Medium"/>
            </a:rPr>
            <a:t>Transporta enerģijas likuma virzības kavēšanās</a:t>
          </a:r>
          <a:endParaRPr lang="en-US" sz="1700" kern="1200" dirty="0">
            <a:latin typeface="Gotham Medium"/>
          </a:endParaRPr>
        </a:p>
      </dsp:txBody>
      <dsp:txXfrm>
        <a:off x="45635" y="1450973"/>
        <a:ext cx="6004730" cy="843560"/>
      </dsp:txXfrm>
    </dsp:sp>
    <dsp:sp modelId="{12F1D276-7ACF-4287-A610-C2B6F039EC38}">
      <dsp:nvSpPr>
        <dsp:cNvPr id="0" name=""/>
        <dsp:cNvSpPr/>
      </dsp:nvSpPr>
      <dsp:spPr>
        <a:xfrm>
          <a:off x="0" y="2389128"/>
          <a:ext cx="6096000" cy="934830"/>
        </a:xfrm>
        <a:prstGeom prst="roundRect">
          <a:avLst/>
        </a:prstGeom>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lv-LV" sz="1700" kern="1200" dirty="0">
              <a:latin typeface="Gotham Medium"/>
            </a:rPr>
            <a:t>Otrreizējā </a:t>
          </a:r>
          <a:r>
            <a:rPr lang="lv-LV" sz="1700" kern="1200" dirty="0" err="1">
              <a:latin typeface="Gotham Medium"/>
            </a:rPr>
            <a:t>autotirgus</a:t>
          </a:r>
          <a:r>
            <a:rPr lang="lv-LV" sz="1700" kern="1200" dirty="0">
              <a:latin typeface="Gotham Medium"/>
            </a:rPr>
            <a:t> sekas</a:t>
          </a:r>
          <a:endParaRPr lang="en-US" sz="1700" kern="1200" dirty="0">
            <a:latin typeface="Gotham Medium"/>
          </a:endParaRPr>
        </a:p>
      </dsp:txBody>
      <dsp:txXfrm>
        <a:off x="45635" y="2434763"/>
        <a:ext cx="6004730" cy="843560"/>
      </dsp:txXfrm>
    </dsp:sp>
    <dsp:sp modelId="{83F1DE9D-D3B9-48C9-990D-E9BDD15EA660}">
      <dsp:nvSpPr>
        <dsp:cNvPr id="0" name=""/>
        <dsp:cNvSpPr/>
      </dsp:nvSpPr>
      <dsp:spPr>
        <a:xfrm>
          <a:off x="0" y="3372919"/>
          <a:ext cx="6096000" cy="934830"/>
        </a:xfrm>
        <a:prstGeom prst="roundRect">
          <a:avLst/>
        </a:prstGeom>
        <a:gradFill flip="none" rotWithShape="0">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lv-LV" sz="1700" kern="1200" dirty="0" err="1">
              <a:latin typeface="Gotham Medium"/>
            </a:rPr>
            <a:t>Elektrobraucamrīku</a:t>
          </a:r>
          <a:r>
            <a:rPr lang="lv-LV" sz="1700" kern="1200" dirty="0">
              <a:latin typeface="Gotham Medium"/>
            </a:rPr>
            <a:t> akumulatoru utilizācija Latvijā</a:t>
          </a:r>
          <a:endParaRPr lang="en-US" sz="1700" kern="1200" dirty="0">
            <a:latin typeface="Gotham Medium"/>
          </a:endParaRPr>
        </a:p>
      </dsp:txBody>
      <dsp:txXfrm>
        <a:off x="45635" y="3418554"/>
        <a:ext cx="6004730" cy="8435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96F3D1-9BE2-42F4-AE7A-BF2547DD797E}">
      <dsp:nvSpPr>
        <dsp:cNvPr id="0" name=""/>
        <dsp:cNvSpPr/>
      </dsp:nvSpPr>
      <dsp:spPr>
        <a:xfrm>
          <a:off x="0" y="366287"/>
          <a:ext cx="4038600" cy="1876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kern="1200" dirty="0">
              <a:latin typeface="Gotham Medium"/>
            </a:rPr>
            <a:t>Eiropas Zaļā kursa mērķis ir līdz </a:t>
          </a:r>
          <a:r>
            <a:rPr lang="lv-LV" sz="1400" b="1" kern="1200" dirty="0">
              <a:latin typeface="Gotham Medium"/>
            </a:rPr>
            <a:t>2050. gadam samazināt</a:t>
          </a:r>
          <a:r>
            <a:rPr lang="lv-LV" sz="1400" kern="1200" dirty="0">
              <a:latin typeface="Gotham Medium"/>
            </a:rPr>
            <a:t> transporta nozares siltumnīcefekta gāzu emisijas </a:t>
          </a:r>
          <a:r>
            <a:rPr lang="lv-LV" sz="1400" b="1" kern="1200" dirty="0">
              <a:latin typeface="Gotham Medium"/>
            </a:rPr>
            <a:t>par 90%.</a:t>
          </a:r>
          <a:endParaRPr lang="en-US" sz="1400" kern="1200" dirty="0">
            <a:latin typeface="Gotham Medium"/>
          </a:endParaRPr>
        </a:p>
      </dsp:txBody>
      <dsp:txXfrm>
        <a:off x="91605" y="457892"/>
        <a:ext cx="3855390" cy="1693323"/>
      </dsp:txXfrm>
    </dsp:sp>
    <dsp:sp modelId="{9F3580B6-F24C-4E28-82DC-A66FAB1E8A74}">
      <dsp:nvSpPr>
        <dsp:cNvPr id="0" name=""/>
        <dsp:cNvSpPr/>
      </dsp:nvSpPr>
      <dsp:spPr>
        <a:xfrm>
          <a:off x="0" y="2283141"/>
          <a:ext cx="4038600" cy="187653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lv-LV" sz="1400" kern="1200" dirty="0">
              <a:latin typeface="Gotham Medium"/>
            </a:rPr>
            <a:t>Eiropas Komisija ir pieņēmusi priekšlikumu </a:t>
          </a:r>
          <a:r>
            <a:rPr lang="lv-LV" sz="1400" kern="1200" dirty="0" err="1">
              <a:latin typeface="Gotham Medium"/>
            </a:rPr>
            <a:t>pakotni</a:t>
          </a:r>
          <a:r>
            <a:rPr lang="lv-LV" sz="1400" kern="1200" dirty="0">
              <a:latin typeface="Gotham Medium"/>
            </a:rPr>
            <a:t>, kuras mērķis ir nodrošināt saskaņotu un līdzsvarotu satvaru ES klimata mērķu sasniegšanai, paredzot pasākumus </a:t>
          </a:r>
          <a:r>
            <a:rPr lang="lv-LV" sz="1400" b="1" kern="1200" dirty="0">
              <a:latin typeface="Gotham Medium"/>
            </a:rPr>
            <a:t>klimata, enerģētikas, transporta, lauksaimniecības, mežsaimniecības un nodokļu jomā, lai Eiropas Savienība</a:t>
          </a:r>
          <a:r>
            <a:rPr lang="lv-LV" sz="1400" kern="1200" dirty="0">
              <a:latin typeface="Gotham Medium"/>
            </a:rPr>
            <a:t> būtu gatava līdz </a:t>
          </a:r>
          <a:r>
            <a:rPr lang="lv-LV" sz="1400" b="1" kern="1200" dirty="0">
              <a:latin typeface="Gotham Medium"/>
            </a:rPr>
            <a:t>2030. gadam </a:t>
          </a:r>
          <a:r>
            <a:rPr lang="lv-LV" sz="1400" kern="1200" dirty="0">
              <a:latin typeface="Gotham Medium"/>
            </a:rPr>
            <a:t>samazināt siltumnīcefekta gāzu emisijas </a:t>
          </a:r>
          <a:r>
            <a:rPr lang="lv-LV" sz="1400" b="1" kern="1200" dirty="0">
              <a:latin typeface="Gotham Medium"/>
            </a:rPr>
            <a:t>par vismaz 55 % </a:t>
          </a:r>
          <a:r>
            <a:rPr lang="lv-LV" sz="1400" kern="1200" dirty="0">
              <a:latin typeface="Gotham Medium"/>
            </a:rPr>
            <a:t>salīdzinājumā ar 1990. gada līmeni.</a:t>
          </a:r>
          <a:endParaRPr lang="en-US" sz="1400" kern="1200" dirty="0">
            <a:latin typeface="Gotham Medium"/>
          </a:endParaRPr>
        </a:p>
      </dsp:txBody>
      <dsp:txXfrm>
        <a:off x="91605" y="2374746"/>
        <a:ext cx="3855390" cy="16933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FF9E96-83BF-41CF-86E5-8A5749F09C1F}">
      <dsp:nvSpPr>
        <dsp:cNvPr id="0" name=""/>
        <dsp:cNvSpPr/>
      </dsp:nvSpPr>
      <dsp:spPr>
        <a:xfrm>
          <a:off x="0" y="284068"/>
          <a:ext cx="8156864" cy="31180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lv-LV" sz="1300" b="1" kern="1200" dirty="0">
              <a:latin typeface="Gotham Medium"/>
            </a:rPr>
            <a:t>Enerģijas nodokļa direktīvas pārskats (Komisijas sākotnējais piedāvājums)</a:t>
          </a:r>
          <a:endParaRPr lang="en-US" sz="1300" kern="1200" dirty="0">
            <a:latin typeface="Gotham Medium"/>
          </a:endParaRPr>
        </a:p>
      </dsp:txBody>
      <dsp:txXfrm>
        <a:off x="15221" y="299289"/>
        <a:ext cx="8126422" cy="281363"/>
      </dsp:txXfrm>
    </dsp:sp>
    <dsp:sp modelId="{87386682-900B-4253-B09C-CFC9A6C9B695}">
      <dsp:nvSpPr>
        <dsp:cNvPr id="0" name=""/>
        <dsp:cNvSpPr/>
      </dsp:nvSpPr>
      <dsp:spPr>
        <a:xfrm>
          <a:off x="0" y="595873"/>
          <a:ext cx="8156864" cy="524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980" tIns="16510" rIns="92456" bIns="16510" numCol="1" spcCol="1270" anchor="t" anchorCtr="0">
          <a:noAutofit/>
        </a:bodyPr>
        <a:lstStyle/>
        <a:p>
          <a:pPr marL="57150" lvl="1" indent="-57150" algn="l" defTabSz="444500">
            <a:lnSpc>
              <a:spcPct val="90000"/>
            </a:lnSpc>
            <a:spcBef>
              <a:spcPct val="0"/>
            </a:spcBef>
            <a:spcAft>
              <a:spcPct val="20000"/>
            </a:spcAft>
            <a:buChar char="•"/>
          </a:pPr>
          <a:r>
            <a:rPr lang="lv-LV" sz="1000" i="0" kern="1200" dirty="0">
              <a:latin typeface="Gotham Medium"/>
            </a:rPr>
            <a:t>Nodokļu likmes pieaugums dabasgāzei un naftas gāzes (LPG) transportā; </a:t>
          </a:r>
          <a:endParaRPr lang="en-US" sz="1000" i="0" kern="1200" dirty="0">
            <a:latin typeface="Gotham Medium"/>
          </a:endParaRPr>
        </a:p>
        <a:p>
          <a:pPr marL="57150" lvl="1" indent="-57150" algn="l" defTabSz="444500">
            <a:lnSpc>
              <a:spcPct val="90000"/>
            </a:lnSpc>
            <a:spcBef>
              <a:spcPct val="0"/>
            </a:spcBef>
            <a:spcAft>
              <a:spcPct val="20000"/>
            </a:spcAft>
            <a:buChar char="•"/>
          </a:pPr>
          <a:r>
            <a:rPr lang="lv-LV" sz="1000" i="0" kern="1200" dirty="0">
              <a:latin typeface="Gotham Medium"/>
            </a:rPr>
            <a:t>Akcīzes nodokļa piemērošana aviācijas un kuģniecības degvielai;</a:t>
          </a:r>
          <a:endParaRPr lang="en-US" sz="1000" i="0" kern="1200" dirty="0">
            <a:latin typeface="Gotham Medium"/>
          </a:endParaRPr>
        </a:p>
        <a:p>
          <a:pPr marL="57150" lvl="1" indent="-57150" algn="l" defTabSz="444500">
            <a:lnSpc>
              <a:spcPct val="90000"/>
            </a:lnSpc>
            <a:spcBef>
              <a:spcPct val="0"/>
            </a:spcBef>
            <a:spcAft>
              <a:spcPct val="20000"/>
            </a:spcAft>
            <a:buChar char="•"/>
          </a:pPr>
          <a:r>
            <a:rPr lang="lv-LV" sz="1000" i="0" kern="1200" dirty="0">
              <a:latin typeface="Gotham Medium"/>
            </a:rPr>
            <a:t>Diskusiju gaitas var ietekmēt likmes dīzeļa degvielai un benzīnam </a:t>
          </a:r>
          <a:endParaRPr lang="en-US" sz="1000" i="0" kern="1200" dirty="0">
            <a:latin typeface="Gotham Medium"/>
          </a:endParaRPr>
        </a:p>
      </dsp:txBody>
      <dsp:txXfrm>
        <a:off x="0" y="595873"/>
        <a:ext cx="8156864" cy="524745"/>
      </dsp:txXfrm>
    </dsp:sp>
    <dsp:sp modelId="{8EDE9C16-217F-4E04-9381-960AEBF57E96}">
      <dsp:nvSpPr>
        <dsp:cNvPr id="0" name=""/>
        <dsp:cNvSpPr/>
      </dsp:nvSpPr>
      <dsp:spPr>
        <a:xfrm>
          <a:off x="0" y="1120618"/>
          <a:ext cx="8156864" cy="31180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lv-LV" sz="1300" b="1" kern="1200" dirty="0">
              <a:latin typeface="Gotham Medium"/>
            </a:rPr>
            <a:t>ETS paplašināšana uz autotransportu (kopā ar ēkām)</a:t>
          </a:r>
          <a:endParaRPr lang="en-US" sz="1300" kern="1200" dirty="0">
            <a:latin typeface="Gotham Medium"/>
          </a:endParaRPr>
        </a:p>
      </dsp:txBody>
      <dsp:txXfrm>
        <a:off x="15221" y="1135839"/>
        <a:ext cx="8126422" cy="281363"/>
      </dsp:txXfrm>
    </dsp:sp>
    <dsp:sp modelId="{BD3F9F00-7246-4FA5-83FE-113EEE711E65}">
      <dsp:nvSpPr>
        <dsp:cNvPr id="0" name=""/>
        <dsp:cNvSpPr/>
      </dsp:nvSpPr>
      <dsp:spPr>
        <a:xfrm>
          <a:off x="0" y="1432423"/>
          <a:ext cx="8156864" cy="31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980" tIns="16510" rIns="92456" bIns="16510" numCol="1" spcCol="1270" anchor="t" anchorCtr="0">
          <a:noAutofit/>
        </a:bodyPr>
        <a:lstStyle/>
        <a:p>
          <a:pPr marL="57150" lvl="1" indent="-57150" algn="l" defTabSz="444500">
            <a:lnSpc>
              <a:spcPct val="90000"/>
            </a:lnSpc>
            <a:spcBef>
              <a:spcPct val="0"/>
            </a:spcBef>
            <a:spcAft>
              <a:spcPct val="20000"/>
            </a:spcAft>
            <a:buChar char="•"/>
          </a:pPr>
          <a:r>
            <a:rPr lang="lv-LV" sz="1000" kern="1200" dirty="0">
              <a:latin typeface="Gotham Medium"/>
            </a:rPr>
            <a:t>Sākotnēji regulēs degvielas (ēkām- kurināmā) piegādātājus, nevis gala patērētājus, paredzot atbilstības pienākuma uzlikšana pirms kurināmā un degvielas laišanas tirgū attiecīgajās nozarēs. </a:t>
          </a:r>
          <a:endParaRPr lang="en-US" sz="1000" kern="1200" dirty="0">
            <a:latin typeface="Gotham Medium"/>
          </a:endParaRPr>
        </a:p>
      </dsp:txBody>
      <dsp:txXfrm>
        <a:off x="0" y="1432423"/>
        <a:ext cx="8156864" cy="316192"/>
      </dsp:txXfrm>
    </dsp:sp>
    <dsp:sp modelId="{18956DA8-9DD3-422F-B656-7CB049F7FC13}">
      <dsp:nvSpPr>
        <dsp:cNvPr id="0" name=""/>
        <dsp:cNvSpPr/>
      </dsp:nvSpPr>
      <dsp:spPr>
        <a:xfrm>
          <a:off x="0" y="1748616"/>
          <a:ext cx="8156864" cy="31180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lv-LV" sz="1300" b="1" kern="1200" dirty="0">
              <a:latin typeface="Gotham Medium"/>
            </a:rPr>
            <a:t>Grozījumi atjaunojamo energoresursu enerģijas izmantošanas direktīvā</a:t>
          </a:r>
          <a:endParaRPr lang="en-US" sz="1300" kern="1200" dirty="0">
            <a:latin typeface="Gotham Medium"/>
          </a:endParaRPr>
        </a:p>
      </dsp:txBody>
      <dsp:txXfrm>
        <a:off x="15221" y="1763837"/>
        <a:ext cx="8126422" cy="281363"/>
      </dsp:txXfrm>
    </dsp:sp>
    <dsp:sp modelId="{90648E99-A691-4141-80A1-B4D58848C287}">
      <dsp:nvSpPr>
        <dsp:cNvPr id="0" name=""/>
        <dsp:cNvSpPr/>
      </dsp:nvSpPr>
      <dsp:spPr>
        <a:xfrm>
          <a:off x="0" y="2060421"/>
          <a:ext cx="8156864" cy="215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980" tIns="16510" rIns="92456" bIns="16510" numCol="1" spcCol="1270" anchor="t" anchorCtr="0">
          <a:noAutofit/>
        </a:bodyPr>
        <a:lstStyle/>
        <a:p>
          <a:pPr marL="57150" lvl="1" indent="-57150" algn="l" defTabSz="444500">
            <a:lnSpc>
              <a:spcPct val="90000"/>
            </a:lnSpc>
            <a:spcBef>
              <a:spcPct val="0"/>
            </a:spcBef>
            <a:spcAft>
              <a:spcPct val="20000"/>
            </a:spcAft>
            <a:buChar char="•"/>
          </a:pPr>
          <a:r>
            <a:rPr lang="lv-LV" sz="1000" b="0" i="0" kern="1200" dirty="0" err="1">
              <a:latin typeface="Gotham Medium"/>
            </a:rPr>
            <a:t>Atjaunīgo</a:t>
          </a:r>
          <a:r>
            <a:rPr lang="lv-LV" sz="1000" b="0" i="0" kern="1200" dirty="0">
              <a:latin typeface="Gotham Medium"/>
            </a:rPr>
            <a:t> energoresursu izmantošanas palielināšana transporta nozarē</a:t>
          </a:r>
          <a:endParaRPr lang="en-US" sz="1000" kern="1200" dirty="0">
            <a:latin typeface="Gotham Medium"/>
          </a:endParaRPr>
        </a:p>
      </dsp:txBody>
      <dsp:txXfrm>
        <a:off x="0" y="2060421"/>
        <a:ext cx="8156864" cy="215280"/>
      </dsp:txXfrm>
    </dsp:sp>
    <dsp:sp modelId="{FB25D862-FBB5-43D8-BEC8-A1A5C824DA64}">
      <dsp:nvSpPr>
        <dsp:cNvPr id="0" name=""/>
        <dsp:cNvSpPr/>
      </dsp:nvSpPr>
      <dsp:spPr>
        <a:xfrm>
          <a:off x="0" y="2275701"/>
          <a:ext cx="8156864" cy="31180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lv-LV" sz="1300" b="1" kern="1200" dirty="0">
              <a:latin typeface="Gotham Medium"/>
            </a:rPr>
            <a:t>Minēto pasākumu kopums potenciāli veicinās degvielas cenu pieaugums</a:t>
          </a:r>
          <a:r>
            <a:rPr lang="lv-LV" sz="1300" kern="1200" dirty="0">
              <a:latin typeface="Gotham Medium"/>
            </a:rPr>
            <a:t>,</a:t>
          </a:r>
          <a:r>
            <a:rPr lang="lv-LV" sz="1300" b="1" kern="1200" dirty="0">
              <a:latin typeface="Gotham Medium"/>
            </a:rPr>
            <a:t> </a:t>
          </a:r>
          <a:r>
            <a:rPr lang="lv-LV" sz="1300" kern="1200" dirty="0">
              <a:latin typeface="Gotham Medium"/>
            </a:rPr>
            <a:t>kas ietekmēs kopējo tautsaimniecību.</a:t>
          </a:r>
          <a:endParaRPr lang="en-US" sz="1300" kern="1200" dirty="0">
            <a:latin typeface="Gotham Medium"/>
          </a:endParaRPr>
        </a:p>
      </dsp:txBody>
      <dsp:txXfrm>
        <a:off x="15221" y="2290922"/>
        <a:ext cx="8126422" cy="281363"/>
      </dsp:txXfrm>
    </dsp:sp>
    <dsp:sp modelId="{A32C7AA0-3632-4694-AB0A-E71E7AFD0C45}">
      <dsp:nvSpPr>
        <dsp:cNvPr id="0" name=""/>
        <dsp:cNvSpPr/>
      </dsp:nvSpPr>
      <dsp:spPr>
        <a:xfrm>
          <a:off x="0" y="2624946"/>
          <a:ext cx="8156864" cy="31180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lv-LV" sz="1300" b="1" kern="1200" dirty="0">
              <a:latin typeface="Gotham Medium"/>
            </a:rPr>
            <a:t>Alternatīvo degvielu infrastruktūras regulas projekts</a:t>
          </a:r>
          <a:endParaRPr lang="en-US" sz="1300" kern="1200" dirty="0">
            <a:latin typeface="Gotham Medium"/>
          </a:endParaRPr>
        </a:p>
      </dsp:txBody>
      <dsp:txXfrm>
        <a:off x="15221" y="2640167"/>
        <a:ext cx="8126422" cy="281363"/>
      </dsp:txXfrm>
    </dsp:sp>
    <dsp:sp modelId="{C9900A6A-D1EF-459F-A9A1-5680D265001F}">
      <dsp:nvSpPr>
        <dsp:cNvPr id="0" name=""/>
        <dsp:cNvSpPr/>
      </dsp:nvSpPr>
      <dsp:spPr>
        <a:xfrm>
          <a:off x="0" y="2936751"/>
          <a:ext cx="8156864" cy="3161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980" tIns="16510" rIns="92456" bIns="16510" numCol="1" spcCol="1270" anchor="t" anchorCtr="0">
          <a:noAutofit/>
        </a:bodyPr>
        <a:lstStyle/>
        <a:p>
          <a:pPr marL="57150" lvl="1" indent="-57150" algn="l" defTabSz="444500">
            <a:lnSpc>
              <a:spcPct val="90000"/>
            </a:lnSpc>
            <a:spcBef>
              <a:spcPct val="0"/>
            </a:spcBef>
            <a:spcAft>
              <a:spcPct val="20000"/>
            </a:spcAft>
            <a:buChar char="•"/>
          </a:pPr>
          <a:r>
            <a:rPr lang="lv-LV" sz="1000" b="1" kern="1200" dirty="0">
              <a:latin typeface="Gotham Medium"/>
            </a:rPr>
            <a:t>Dalībvalsts pienākums ievērojami paplašināt un papildināt alternatīvo degvielu uzlādes un </a:t>
          </a:r>
          <a:r>
            <a:rPr lang="lv-LV" sz="1000" b="1" kern="1200" dirty="0" err="1">
              <a:latin typeface="Gotham Medium"/>
            </a:rPr>
            <a:t>uzpildes</a:t>
          </a:r>
          <a:r>
            <a:rPr lang="lv-LV" sz="1000" b="1" kern="1200" dirty="0">
              <a:latin typeface="Gotham Medium"/>
            </a:rPr>
            <a:t> tīklu </a:t>
          </a:r>
          <a:r>
            <a:rPr lang="lv-LV" sz="1000" kern="1200" dirty="0">
              <a:latin typeface="Gotham Medium"/>
            </a:rPr>
            <a:t>(ūdeņraža </a:t>
          </a:r>
          <a:r>
            <a:rPr lang="lv-LV" sz="1000" kern="1200" dirty="0" err="1">
              <a:latin typeface="Gotham Medium"/>
            </a:rPr>
            <a:t>uzpildes</a:t>
          </a:r>
          <a:r>
            <a:rPr lang="lv-LV" sz="1000" kern="1200" dirty="0">
              <a:latin typeface="Gotham Medium"/>
            </a:rPr>
            <a:t> punkti, elektrības </a:t>
          </a:r>
          <a:r>
            <a:rPr lang="lv-LV" sz="1000" kern="1200" dirty="0" err="1">
              <a:latin typeface="Gotham Medium"/>
            </a:rPr>
            <a:t>pieslēgumi</a:t>
          </a:r>
          <a:r>
            <a:rPr lang="lv-LV" sz="1000" kern="1200" dirty="0">
              <a:latin typeface="Gotham Medium"/>
            </a:rPr>
            <a:t> ostās, lidostās, lieljaudas uzlādes punktu izveide un ETL uzlādes punkti ik pa 60 km).</a:t>
          </a:r>
          <a:endParaRPr lang="en-US" sz="1000" kern="1200" dirty="0">
            <a:latin typeface="Gotham Medium"/>
          </a:endParaRPr>
        </a:p>
      </dsp:txBody>
      <dsp:txXfrm>
        <a:off x="0" y="2936751"/>
        <a:ext cx="8156864" cy="316192"/>
      </dsp:txXfrm>
    </dsp:sp>
    <dsp:sp modelId="{8F03E0DA-6C9E-4D7F-83B2-2CC67C35A053}">
      <dsp:nvSpPr>
        <dsp:cNvPr id="0" name=""/>
        <dsp:cNvSpPr/>
      </dsp:nvSpPr>
      <dsp:spPr>
        <a:xfrm>
          <a:off x="0" y="3252944"/>
          <a:ext cx="8156864" cy="31180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lv-LV" sz="1300" b="1" kern="1200" dirty="0">
              <a:latin typeface="Gotham Medium"/>
            </a:rPr>
            <a:t>Regulas projekts par infrastruktūras izveidi alternatīvās aviācijas degvielai (SAF):</a:t>
          </a:r>
          <a:endParaRPr lang="en-US" sz="1300" kern="1200" dirty="0">
            <a:latin typeface="Gotham Medium"/>
          </a:endParaRPr>
        </a:p>
      </dsp:txBody>
      <dsp:txXfrm>
        <a:off x="15221" y="3268165"/>
        <a:ext cx="8126422" cy="281363"/>
      </dsp:txXfrm>
    </dsp:sp>
    <dsp:sp modelId="{C4F5457B-CC08-4DEB-9C4D-8E7B39A34285}">
      <dsp:nvSpPr>
        <dsp:cNvPr id="0" name=""/>
        <dsp:cNvSpPr/>
      </dsp:nvSpPr>
      <dsp:spPr>
        <a:xfrm>
          <a:off x="0" y="3564749"/>
          <a:ext cx="8156864" cy="5247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980" tIns="16510" rIns="92456" bIns="16510" numCol="1" spcCol="1270" anchor="t" anchorCtr="0">
          <a:noAutofit/>
        </a:bodyPr>
        <a:lstStyle/>
        <a:p>
          <a:pPr marL="57150" lvl="1" indent="-57150" algn="l" defTabSz="444500">
            <a:lnSpc>
              <a:spcPct val="90000"/>
            </a:lnSpc>
            <a:spcBef>
              <a:spcPct val="0"/>
            </a:spcBef>
            <a:spcAft>
              <a:spcPct val="20000"/>
            </a:spcAft>
            <a:buChar char="•"/>
          </a:pPr>
          <a:r>
            <a:rPr lang="lv-LV" sz="1000" kern="1200" dirty="0">
              <a:latin typeface="Gotham Medium"/>
            </a:rPr>
            <a:t>Lidostām pienākums nodrošināt (izveidot) infrastruktūru</a:t>
          </a:r>
          <a:endParaRPr lang="en-US" sz="1000" kern="1200" dirty="0">
            <a:latin typeface="Gotham Medium"/>
          </a:endParaRPr>
        </a:p>
        <a:p>
          <a:pPr marL="57150" lvl="1" indent="-57150" algn="l" defTabSz="444500">
            <a:lnSpc>
              <a:spcPct val="90000"/>
            </a:lnSpc>
            <a:spcBef>
              <a:spcPct val="0"/>
            </a:spcBef>
            <a:spcAft>
              <a:spcPct val="20000"/>
            </a:spcAft>
            <a:buChar char="•"/>
          </a:pPr>
          <a:r>
            <a:rPr lang="lv-LV" sz="1000" kern="1200" dirty="0">
              <a:latin typeface="Gotham Medium"/>
            </a:rPr>
            <a:t>Degvielas piegādātājiem pienākums nodrošināt konkrētu SAF degvielas apjomu </a:t>
          </a:r>
          <a:endParaRPr lang="en-US" sz="1000" kern="1200" dirty="0">
            <a:latin typeface="Gotham Medium"/>
          </a:endParaRPr>
        </a:p>
        <a:p>
          <a:pPr marL="57150" lvl="1" indent="-57150" algn="l" defTabSz="444500">
            <a:lnSpc>
              <a:spcPct val="90000"/>
            </a:lnSpc>
            <a:spcBef>
              <a:spcPct val="0"/>
            </a:spcBef>
            <a:spcAft>
              <a:spcPct val="20000"/>
            </a:spcAft>
            <a:buChar char="•"/>
          </a:pPr>
          <a:r>
            <a:rPr lang="lv-LV" sz="1000" kern="1200" dirty="0">
              <a:latin typeface="Gotham Medium"/>
            </a:rPr>
            <a:t>Gaisa kuģu operatoriem pienākums izmantot SAF degvielu</a:t>
          </a:r>
          <a:endParaRPr lang="en-US" sz="1000" kern="1200" dirty="0">
            <a:latin typeface="Gotham Medium"/>
          </a:endParaRPr>
        </a:p>
      </dsp:txBody>
      <dsp:txXfrm>
        <a:off x="0" y="3564749"/>
        <a:ext cx="8156864" cy="5247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26DB7-6F02-435A-AD83-085C6442900B}">
      <dsp:nvSpPr>
        <dsp:cNvPr id="0" name=""/>
        <dsp:cNvSpPr/>
      </dsp:nvSpPr>
      <dsp:spPr>
        <a:xfrm>
          <a:off x="0" y="628642"/>
          <a:ext cx="8291945" cy="866250"/>
        </a:xfrm>
        <a:prstGeom prst="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3547" tIns="208280" rIns="643547" bIns="71120" numCol="1" spcCol="1270" anchor="t" anchorCtr="0">
          <a:noAutofit/>
        </a:bodyPr>
        <a:lstStyle/>
        <a:p>
          <a:pPr marL="57150" lvl="1" indent="-57150" algn="l" defTabSz="444500">
            <a:lnSpc>
              <a:spcPct val="90000"/>
            </a:lnSpc>
            <a:spcBef>
              <a:spcPct val="0"/>
            </a:spcBef>
            <a:spcAft>
              <a:spcPct val="15000"/>
            </a:spcAft>
            <a:buChar char="•"/>
          </a:pPr>
          <a:r>
            <a:rPr lang="lv-LV" sz="1000" u="sng" kern="1200" dirty="0">
              <a:latin typeface="Gotham Medium"/>
            </a:rPr>
            <a:t>Sekmēt</a:t>
          </a:r>
          <a:r>
            <a:rPr lang="lv-LV" sz="1000" kern="1200" dirty="0">
              <a:latin typeface="Gotham Medium"/>
            </a:rPr>
            <a:t> </a:t>
          </a:r>
          <a:r>
            <a:rPr lang="lv-LV" sz="1000" kern="1200" dirty="0" err="1">
              <a:latin typeface="Gotham Medium"/>
            </a:rPr>
            <a:t>bezemisiju</a:t>
          </a:r>
          <a:r>
            <a:rPr lang="lv-LV" sz="1000" kern="1200" dirty="0">
              <a:latin typeface="Gotham Medium"/>
            </a:rPr>
            <a:t> transportlīdzekļu, kuģu un lidmašīnu, atjaunojamās un zemas oglekļa emisijas degvielas un ar to saistītās </a:t>
          </a:r>
          <a:r>
            <a:rPr lang="lv-LV" sz="1000" u="sng" kern="1200" dirty="0">
              <a:latin typeface="Gotham Medium"/>
            </a:rPr>
            <a:t>infrastruktūras ieviešanu </a:t>
          </a:r>
          <a:r>
            <a:rPr lang="lv-LV" sz="1000" kern="1200" dirty="0">
              <a:latin typeface="Gotham Medium"/>
            </a:rPr>
            <a:t>– piemēram, līdz 2030.gadam uzstādot 3 miljonus publisku uzlādes punktu;</a:t>
          </a:r>
          <a:endParaRPr lang="en-US" sz="1000" kern="1200" dirty="0">
            <a:latin typeface="Gotham Medium"/>
          </a:endParaRPr>
        </a:p>
        <a:p>
          <a:pPr marL="57150" lvl="1" indent="-57150" algn="l" defTabSz="444500">
            <a:lnSpc>
              <a:spcPct val="90000"/>
            </a:lnSpc>
            <a:spcBef>
              <a:spcPct val="0"/>
            </a:spcBef>
            <a:spcAft>
              <a:spcPct val="15000"/>
            </a:spcAft>
            <a:buChar char="•"/>
          </a:pPr>
          <a:r>
            <a:rPr lang="en-US" sz="1000" u="sng" kern="1200" dirty="0" err="1">
              <a:latin typeface="Gotham Medium"/>
            </a:rPr>
            <a:t>Bezemisiju</a:t>
          </a:r>
          <a:r>
            <a:rPr lang="en-US" sz="1000" u="sng" kern="1200" dirty="0">
              <a:latin typeface="Gotham Medium"/>
            </a:rPr>
            <a:t> </a:t>
          </a:r>
          <a:r>
            <a:rPr lang="en-US" sz="1000" u="sng" kern="1200" dirty="0" err="1">
              <a:latin typeface="Gotham Medium"/>
            </a:rPr>
            <a:t>lidostu</a:t>
          </a:r>
          <a:r>
            <a:rPr lang="en-US" sz="1000" u="sng" kern="1200" dirty="0">
              <a:latin typeface="Gotham Medium"/>
            </a:rPr>
            <a:t> un </a:t>
          </a:r>
          <a:r>
            <a:rPr lang="en-US" sz="1000" u="sng" kern="1200" dirty="0" err="1">
              <a:latin typeface="Gotham Medium"/>
            </a:rPr>
            <a:t>ostu</a:t>
          </a:r>
          <a:r>
            <a:rPr lang="en-US" sz="1000" u="sng" kern="1200" dirty="0">
              <a:latin typeface="Gotham Medium"/>
            </a:rPr>
            <a:t> </a:t>
          </a:r>
          <a:r>
            <a:rPr lang="en-US" sz="1000" u="sng" kern="1200" dirty="0" err="1">
              <a:latin typeface="Gotham Medium"/>
            </a:rPr>
            <a:t>izveide</a:t>
          </a:r>
          <a:r>
            <a:rPr lang="en-US" sz="1000" kern="1200" dirty="0">
              <a:latin typeface="Gotham Medium"/>
            </a:rPr>
            <a:t>, </a:t>
          </a:r>
          <a:r>
            <a:rPr lang="en-US" sz="1000" kern="1200" dirty="0" err="1">
              <a:latin typeface="Gotham Medium"/>
            </a:rPr>
            <a:t>piemēram</a:t>
          </a:r>
          <a:r>
            <a:rPr lang="en-US" sz="1000" kern="1200" dirty="0">
              <a:latin typeface="Gotham Medium"/>
            </a:rPr>
            <a:t>, </a:t>
          </a:r>
          <a:r>
            <a:rPr lang="en-US" sz="1000" kern="1200" dirty="0" err="1">
              <a:latin typeface="Gotham Medium"/>
            </a:rPr>
            <a:t>izmantojot</a:t>
          </a:r>
          <a:r>
            <a:rPr lang="en-US" sz="1000" kern="1200" dirty="0">
              <a:latin typeface="Gotham Medium"/>
            </a:rPr>
            <a:t> </a:t>
          </a:r>
          <a:r>
            <a:rPr lang="en-US" sz="1000" kern="1200" dirty="0" err="1">
              <a:latin typeface="Gotham Medium"/>
            </a:rPr>
            <a:t>jaunas</a:t>
          </a:r>
          <a:r>
            <a:rPr lang="en-US" sz="1000" kern="1200" dirty="0">
              <a:latin typeface="Gotham Medium"/>
            </a:rPr>
            <a:t> </a:t>
          </a:r>
          <a:r>
            <a:rPr lang="en-US" sz="1000" kern="1200" dirty="0" err="1">
              <a:latin typeface="Gotham Medium"/>
            </a:rPr>
            <a:t>iniciatīvas</a:t>
          </a:r>
          <a:r>
            <a:rPr lang="en-US" sz="1000" kern="1200" dirty="0">
              <a:latin typeface="Gotham Medium"/>
            </a:rPr>
            <a:t>, </a:t>
          </a:r>
          <a:r>
            <a:rPr lang="en-US" sz="1000" kern="1200" dirty="0" err="1">
              <a:latin typeface="Gotham Medium"/>
            </a:rPr>
            <a:t>lai</a:t>
          </a:r>
          <a:r>
            <a:rPr lang="en-US" sz="1000" kern="1200" dirty="0">
              <a:latin typeface="Gotham Medium"/>
            </a:rPr>
            <a:t> </a:t>
          </a:r>
          <a:r>
            <a:rPr lang="en-US" sz="1000" kern="1200" dirty="0" err="1">
              <a:latin typeface="Gotham Medium"/>
            </a:rPr>
            <a:t>veicinātu</a:t>
          </a:r>
          <a:r>
            <a:rPr lang="en-US" sz="1000" kern="1200" dirty="0">
              <a:latin typeface="Gotham Medium"/>
            </a:rPr>
            <a:t> </a:t>
          </a:r>
          <a:r>
            <a:rPr lang="en-US" sz="1000" kern="1200" dirty="0" err="1">
              <a:latin typeface="Gotham Medium"/>
            </a:rPr>
            <a:t>ilgtspējīgu</a:t>
          </a:r>
          <a:r>
            <a:rPr lang="en-US" sz="1000" kern="1200" dirty="0">
              <a:latin typeface="Gotham Medium"/>
            </a:rPr>
            <a:t> </a:t>
          </a:r>
          <a:r>
            <a:rPr lang="en-US" sz="1000" kern="1200" dirty="0" err="1">
              <a:latin typeface="Gotham Medium"/>
            </a:rPr>
            <a:t>aviāciju</a:t>
          </a:r>
          <a:r>
            <a:rPr lang="en-US" sz="1000" kern="1200" dirty="0">
              <a:latin typeface="Gotham Medium"/>
            </a:rPr>
            <a:t> un </a:t>
          </a:r>
          <a:r>
            <a:rPr lang="en-US" sz="1000" kern="1200" dirty="0" err="1">
              <a:latin typeface="Gotham Medium"/>
            </a:rPr>
            <a:t>jūras</a:t>
          </a:r>
          <a:r>
            <a:rPr lang="en-US" sz="1000" kern="1200" dirty="0">
              <a:latin typeface="Gotham Medium"/>
            </a:rPr>
            <a:t> </a:t>
          </a:r>
          <a:r>
            <a:rPr lang="en-US" sz="1000" kern="1200" dirty="0" err="1">
              <a:latin typeface="Gotham Medium"/>
            </a:rPr>
            <a:t>degvielu</a:t>
          </a:r>
          <a:r>
            <a:rPr lang="lv-LV" sz="1000" kern="1200" dirty="0">
              <a:latin typeface="Gotham Medium"/>
            </a:rPr>
            <a:t> izmantošanu, obligātu elektrības </a:t>
          </a:r>
          <a:r>
            <a:rPr lang="lv-LV" sz="1000" kern="1200" dirty="0" err="1">
              <a:latin typeface="Gotham Medium"/>
            </a:rPr>
            <a:t>pieslēgumu</a:t>
          </a:r>
          <a:r>
            <a:rPr lang="lv-LV" sz="1000" kern="1200" dirty="0">
              <a:latin typeface="Gotham Medium"/>
            </a:rPr>
            <a:t> izveidi ostās un lidostās</a:t>
          </a:r>
          <a:r>
            <a:rPr lang="en-US" sz="1000" kern="1200" dirty="0">
              <a:latin typeface="Gotham Medium"/>
            </a:rPr>
            <a:t>.</a:t>
          </a:r>
        </a:p>
      </dsp:txBody>
      <dsp:txXfrm>
        <a:off x="0" y="628642"/>
        <a:ext cx="8291945" cy="866250"/>
      </dsp:txXfrm>
    </dsp:sp>
    <dsp:sp modelId="{1378A4EF-2285-468D-9591-9977CC0B666E}">
      <dsp:nvSpPr>
        <dsp:cNvPr id="0" name=""/>
        <dsp:cNvSpPr/>
      </dsp:nvSpPr>
      <dsp:spPr>
        <a:xfrm>
          <a:off x="414597" y="481042"/>
          <a:ext cx="5804361" cy="295200"/>
        </a:xfrm>
        <a:prstGeom prst="roundRect">
          <a:avLst/>
        </a:prstGeom>
        <a:solidFill>
          <a:schemeClr val="tx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9391" tIns="0" rIns="219391" bIns="0" numCol="1" spcCol="1270" anchor="ctr" anchorCtr="0">
          <a:noAutofit/>
        </a:bodyPr>
        <a:lstStyle/>
        <a:p>
          <a:pPr marL="0" lvl="0" indent="0" algn="l" defTabSz="444500">
            <a:lnSpc>
              <a:spcPct val="90000"/>
            </a:lnSpc>
            <a:spcBef>
              <a:spcPct val="0"/>
            </a:spcBef>
            <a:spcAft>
              <a:spcPct val="35000"/>
            </a:spcAft>
            <a:buNone/>
          </a:pPr>
          <a:r>
            <a:rPr lang="lv-LV" sz="1000" b="1" kern="1200" dirty="0">
              <a:latin typeface="Gotham Medium"/>
            </a:rPr>
            <a:t>Samazināt nozares atkarību no fosilajām degvielām:</a:t>
          </a:r>
          <a:endParaRPr lang="en-US" sz="1000" kern="1200" dirty="0">
            <a:latin typeface="Gotham Medium"/>
          </a:endParaRPr>
        </a:p>
      </dsp:txBody>
      <dsp:txXfrm>
        <a:off x="429007" y="495452"/>
        <a:ext cx="5775541" cy="266380"/>
      </dsp:txXfrm>
    </dsp:sp>
    <dsp:sp modelId="{1CCD0894-A6C1-4285-AA61-10922FFAAB45}">
      <dsp:nvSpPr>
        <dsp:cNvPr id="0" name=""/>
        <dsp:cNvSpPr/>
      </dsp:nvSpPr>
      <dsp:spPr>
        <a:xfrm>
          <a:off x="0" y="1696492"/>
          <a:ext cx="8291945" cy="1039500"/>
        </a:xfrm>
        <a:prstGeom prst="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3547" tIns="208280" rIns="643547" bIns="71120" numCol="1" spcCol="1270" anchor="t" anchorCtr="0">
          <a:noAutofit/>
        </a:bodyPr>
        <a:lstStyle/>
        <a:p>
          <a:pPr marL="57150" lvl="1" indent="-57150" algn="l" defTabSz="444500">
            <a:lnSpc>
              <a:spcPct val="90000"/>
            </a:lnSpc>
            <a:spcBef>
              <a:spcPct val="0"/>
            </a:spcBef>
            <a:spcAft>
              <a:spcPct val="15000"/>
            </a:spcAft>
            <a:buChar char="•"/>
          </a:pPr>
          <a:r>
            <a:rPr lang="lv-LV" sz="1000" kern="1200" dirty="0">
              <a:latin typeface="Gotham Medium"/>
            </a:rPr>
            <a:t>Lielām un vidējām pilsētām izstrādāt </a:t>
          </a:r>
          <a:r>
            <a:rPr lang="lv-LV" sz="1000" u="sng" kern="1200" dirty="0">
              <a:latin typeface="Gotham Medium"/>
            </a:rPr>
            <a:t>ilgtspējīgu pilsētvides mobilitātes plānu</a:t>
          </a:r>
          <a:endParaRPr lang="en-US" sz="1000" u="sng" kern="1200" dirty="0">
            <a:latin typeface="Gotham Medium"/>
          </a:endParaRPr>
        </a:p>
        <a:p>
          <a:pPr marL="57150" lvl="1" indent="-57150" algn="l" defTabSz="444500">
            <a:lnSpc>
              <a:spcPct val="90000"/>
            </a:lnSpc>
            <a:spcBef>
              <a:spcPct val="0"/>
            </a:spcBef>
            <a:spcAft>
              <a:spcPct val="15000"/>
            </a:spcAft>
            <a:buChar char="•"/>
          </a:pPr>
          <a:r>
            <a:rPr lang="lv-LV" sz="1000" kern="1200" dirty="0">
              <a:latin typeface="Gotham Medium"/>
            </a:rPr>
            <a:t>Padarīt </a:t>
          </a:r>
          <a:r>
            <a:rPr lang="lv-LV" sz="1000" u="sng" kern="1200" dirty="0">
              <a:latin typeface="Gotham Medium"/>
            </a:rPr>
            <a:t>starppilsētu un pilsētu mobilitāti veselīgu un ilgtspējīgu</a:t>
          </a:r>
          <a:r>
            <a:rPr lang="lv-LV" sz="1000" kern="1200" dirty="0">
              <a:latin typeface="Gotham Medium"/>
            </a:rPr>
            <a:t>, piemēram, divkāršojot ātrgaitas dzelzceļa satiksmi un attīstot papildu riteņbraukšanas infrastruktūru nākamajos 10 gados.</a:t>
          </a:r>
          <a:endParaRPr lang="en-US" sz="1000" kern="1200" dirty="0">
            <a:latin typeface="Gotham Medium"/>
          </a:endParaRPr>
        </a:p>
        <a:p>
          <a:pPr marL="57150" lvl="1" indent="-57150" algn="l" defTabSz="444500">
            <a:lnSpc>
              <a:spcPct val="90000"/>
            </a:lnSpc>
            <a:spcBef>
              <a:spcPct val="0"/>
            </a:spcBef>
            <a:spcAft>
              <a:spcPct val="15000"/>
            </a:spcAft>
            <a:buChar char="•"/>
          </a:pPr>
          <a:r>
            <a:rPr lang="lv-LV" sz="1000" u="sng" kern="1200" dirty="0">
              <a:latin typeface="Gotham Medium"/>
            </a:rPr>
            <a:t>Videi draudzīgāks kravu transports </a:t>
          </a:r>
          <a:r>
            <a:rPr lang="lv-LV" sz="1000" kern="1200" dirty="0">
              <a:latin typeface="Gotham Medium"/>
            </a:rPr>
            <a:t>- piemēram, līdz 2050. gadam dubultojot dzelzceļa kravu pārvadājumus jeb mērķtiecīgāka pāreja uz dzelzceļa transportu (</a:t>
          </a:r>
          <a:r>
            <a:rPr lang="lv-LV" sz="1000" kern="1200" dirty="0" err="1">
              <a:latin typeface="Gotham Medium"/>
            </a:rPr>
            <a:t>Shift</a:t>
          </a:r>
          <a:r>
            <a:rPr lang="lv-LV" sz="1000" kern="1200" dirty="0">
              <a:latin typeface="Gotham Medium"/>
            </a:rPr>
            <a:t> to </a:t>
          </a:r>
          <a:r>
            <a:rPr lang="lv-LV" sz="1000" kern="1200" dirty="0" err="1">
              <a:latin typeface="Gotham Medium"/>
            </a:rPr>
            <a:t>rail</a:t>
          </a:r>
          <a:r>
            <a:rPr lang="lv-LV" sz="1000" kern="1200" dirty="0">
              <a:latin typeface="Gotham Medium"/>
            </a:rPr>
            <a:t>).</a:t>
          </a:r>
          <a:endParaRPr lang="en-US" sz="1000" kern="1200" dirty="0">
            <a:latin typeface="Gotham Medium"/>
          </a:endParaRPr>
        </a:p>
      </dsp:txBody>
      <dsp:txXfrm>
        <a:off x="0" y="1696492"/>
        <a:ext cx="8291945" cy="1039500"/>
      </dsp:txXfrm>
    </dsp:sp>
    <dsp:sp modelId="{E3465246-777A-45D8-A12B-F474FE8EEF27}">
      <dsp:nvSpPr>
        <dsp:cNvPr id="0" name=""/>
        <dsp:cNvSpPr/>
      </dsp:nvSpPr>
      <dsp:spPr>
        <a:xfrm>
          <a:off x="414597" y="1548892"/>
          <a:ext cx="5804361" cy="295200"/>
        </a:xfrm>
        <a:prstGeom prst="roundRect">
          <a:avLst/>
        </a:prstGeom>
        <a:solidFill>
          <a:schemeClr val="tx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9391" tIns="0" rIns="219391" bIns="0" numCol="1" spcCol="1270" anchor="ctr" anchorCtr="0">
          <a:noAutofit/>
        </a:bodyPr>
        <a:lstStyle/>
        <a:p>
          <a:pPr marL="0" lvl="0" indent="0" algn="l" defTabSz="444500">
            <a:lnSpc>
              <a:spcPct val="90000"/>
            </a:lnSpc>
            <a:spcBef>
              <a:spcPct val="0"/>
            </a:spcBef>
            <a:spcAft>
              <a:spcPct val="35000"/>
            </a:spcAft>
            <a:buNone/>
          </a:pPr>
          <a:r>
            <a:rPr lang="lv-LV" sz="1000" b="1" kern="1200" dirty="0">
              <a:latin typeface="Gotham Medium"/>
            </a:rPr>
            <a:t>Radīt alternatīvas izvēles:</a:t>
          </a:r>
          <a:endParaRPr lang="en-US" sz="1000" kern="1200" dirty="0">
            <a:latin typeface="Gotham Medium"/>
          </a:endParaRPr>
        </a:p>
      </dsp:txBody>
      <dsp:txXfrm>
        <a:off x="429007" y="1563302"/>
        <a:ext cx="5775541" cy="266380"/>
      </dsp:txXfrm>
    </dsp:sp>
    <dsp:sp modelId="{AE1CFB97-D71A-49E2-809F-858AA41E83BF}">
      <dsp:nvSpPr>
        <dsp:cNvPr id="0" name=""/>
        <dsp:cNvSpPr/>
      </dsp:nvSpPr>
      <dsp:spPr>
        <a:xfrm>
          <a:off x="0" y="2937593"/>
          <a:ext cx="8291945" cy="567000"/>
        </a:xfrm>
        <a:prstGeom prst="rect">
          <a:avLst/>
        </a:prstGeom>
        <a:solidFill>
          <a:schemeClr val="lt1">
            <a:alpha val="90000"/>
            <a:hueOff val="0"/>
            <a:satOff val="0"/>
            <a:lumOff val="0"/>
            <a:alphaOff val="0"/>
          </a:schemeClr>
        </a:solidFill>
        <a:ln w="25400" cap="flat" cmpd="sng" algn="ctr">
          <a:solidFill>
            <a:schemeClr val="tx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3547" tIns="208280" rIns="643547" bIns="71120" numCol="1" spcCol="1270" anchor="t" anchorCtr="0">
          <a:noAutofit/>
        </a:bodyPr>
        <a:lstStyle/>
        <a:p>
          <a:pPr marL="57150" lvl="1" indent="-57150" algn="l" defTabSz="444500">
            <a:lnSpc>
              <a:spcPct val="90000"/>
            </a:lnSpc>
            <a:spcBef>
              <a:spcPct val="0"/>
            </a:spcBef>
            <a:spcAft>
              <a:spcPct val="15000"/>
            </a:spcAft>
            <a:buChar char="•"/>
          </a:pPr>
          <a:r>
            <a:rPr lang="lv-LV" sz="1000" kern="1200" dirty="0">
              <a:latin typeface="Gotham Medium"/>
            </a:rPr>
            <a:t>Cenu noteikšana oglekļa dioksīdam un labāku stimulu nodrošināšana lietotājiem, piemēram, veicot visaptverošu pasākumu kopumu, lai nodrošinātu godīgu un efektīvu cenu visiem transporta veidiem.</a:t>
          </a:r>
          <a:endParaRPr lang="en-US" sz="1000" kern="1200" dirty="0">
            <a:latin typeface="Gotham Medium"/>
          </a:endParaRPr>
        </a:p>
      </dsp:txBody>
      <dsp:txXfrm>
        <a:off x="0" y="2937593"/>
        <a:ext cx="8291945" cy="567000"/>
      </dsp:txXfrm>
    </dsp:sp>
    <dsp:sp modelId="{1D62BA6F-32FA-4924-AAD7-C678C1A90FA5}">
      <dsp:nvSpPr>
        <dsp:cNvPr id="0" name=""/>
        <dsp:cNvSpPr/>
      </dsp:nvSpPr>
      <dsp:spPr>
        <a:xfrm>
          <a:off x="414597" y="2789993"/>
          <a:ext cx="5804361" cy="295200"/>
        </a:xfrm>
        <a:prstGeom prst="roundRect">
          <a:avLst/>
        </a:prstGeom>
        <a:solidFill>
          <a:schemeClr val="tx2">
            <a:lumMod val="7500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9391" tIns="0" rIns="219391" bIns="0" numCol="1" spcCol="1270" anchor="ctr" anchorCtr="0">
          <a:noAutofit/>
        </a:bodyPr>
        <a:lstStyle/>
        <a:p>
          <a:pPr marL="0" lvl="0" indent="0" algn="l" defTabSz="444500">
            <a:lnSpc>
              <a:spcPct val="90000"/>
            </a:lnSpc>
            <a:spcBef>
              <a:spcPct val="0"/>
            </a:spcBef>
            <a:spcAft>
              <a:spcPct val="35000"/>
            </a:spcAft>
            <a:buNone/>
          </a:pPr>
          <a:r>
            <a:rPr lang="lv-LV" sz="1000" b="1" kern="1200" dirty="0">
              <a:latin typeface="Gotham Medium"/>
            </a:rPr>
            <a:t>Noteikt cenu, atspoguļojot ietekmi uz vidi jeb «piesārņotājs/lietotājs maksā» principa ieviešana:</a:t>
          </a:r>
          <a:endParaRPr lang="en-US" sz="1000" kern="1200" dirty="0">
            <a:latin typeface="Gotham Medium"/>
          </a:endParaRPr>
        </a:p>
      </dsp:txBody>
      <dsp:txXfrm>
        <a:off x="429007" y="2804403"/>
        <a:ext cx="5775541" cy="266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4B28A6-0FDD-4637-8927-494772DDAE08}">
      <dsp:nvSpPr>
        <dsp:cNvPr id="0" name=""/>
        <dsp:cNvSpPr/>
      </dsp:nvSpPr>
      <dsp:spPr>
        <a:xfrm>
          <a:off x="6834" y="0"/>
          <a:ext cx="2042883" cy="101390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lv-LV" sz="1300" kern="1200" dirty="0">
              <a:latin typeface="Gotham Medium"/>
              <a:ea typeface="+mn-ea"/>
              <a:cs typeface="Helvetica"/>
            </a:rPr>
            <a:t>NEKP mērķi </a:t>
          </a:r>
        </a:p>
      </dsp:txBody>
      <dsp:txXfrm>
        <a:off x="36530" y="29696"/>
        <a:ext cx="1983491" cy="954508"/>
      </dsp:txXfrm>
    </dsp:sp>
    <dsp:sp modelId="{7316BC92-CBB3-4194-AF83-1DF06942888F}">
      <dsp:nvSpPr>
        <dsp:cNvPr id="0" name=""/>
        <dsp:cNvSpPr/>
      </dsp:nvSpPr>
      <dsp:spPr>
        <a:xfrm>
          <a:off x="2254007" y="253632"/>
          <a:ext cx="433091" cy="50663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lv-LV" sz="1100" kern="1200">
            <a:solidFill>
              <a:srgbClr val="FFFFFF"/>
            </a:solidFill>
            <a:latin typeface="Verdana regular"/>
            <a:ea typeface="+mn-ea"/>
            <a:cs typeface="Helvetica"/>
          </a:endParaRPr>
        </a:p>
      </dsp:txBody>
      <dsp:txXfrm>
        <a:off x="2254007" y="354959"/>
        <a:ext cx="303164" cy="303981"/>
      </dsp:txXfrm>
    </dsp:sp>
    <dsp:sp modelId="{09841A9B-09DD-40E1-9991-2F809B16A5BB}">
      <dsp:nvSpPr>
        <dsp:cNvPr id="0" name=""/>
        <dsp:cNvSpPr/>
      </dsp:nvSpPr>
      <dsp:spPr>
        <a:xfrm>
          <a:off x="2866872" y="0"/>
          <a:ext cx="2042883" cy="1013900"/>
        </a:xfrm>
        <a:prstGeom prst="roundRect">
          <a:avLst>
            <a:gd name="adj" fmla="val 1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lv-LV" sz="1300" kern="1200" dirty="0">
              <a:latin typeface="Gotham Medium"/>
              <a:ea typeface="+mn-ea"/>
              <a:cs typeface="Helvetica"/>
            </a:rPr>
            <a:t>NEKP pasākumi</a:t>
          </a:r>
        </a:p>
      </dsp:txBody>
      <dsp:txXfrm>
        <a:off x="2896568" y="29696"/>
        <a:ext cx="1983491" cy="954508"/>
      </dsp:txXfrm>
    </dsp:sp>
    <dsp:sp modelId="{01965147-5719-48DD-9232-8F49FBE95714}">
      <dsp:nvSpPr>
        <dsp:cNvPr id="0" name=""/>
        <dsp:cNvSpPr/>
      </dsp:nvSpPr>
      <dsp:spPr>
        <a:xfrm>
          <a:off x="5114044" y="253632"/>
          <a:ext cx="433091" cy="506635"/>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lv-LV" sz="1100" kern="1200">
            <a:solidFill>
              <a:srgbClr val="FFFFFF"/>
            </a:solidFill>
            <a:latin typeface="Verdana regular"/>
            <a:ea typeface="+mn-ea"/>
            <a:cs typeface="Helvetica"/>
          </a:endParaRPr>
        </a:p>
      </dsp:txBody>
      <dsp:txXfrm>
        <a:off x="5114044" y="354959"/>
        <a:ext cx="303164" cy="303981"/>
      </dsp:txXfrm>
    </dsp:sp>
    <dsp:sp modelId="{DADC5D07-904A-4E0D-93CB-22C31D315E69}">
      <dsp:nvSpPr>
        <dsp:cNvPr id="0" name=""/>
        <dsp:cNvSpPr/>
      </dsp:nvSpPr>
      <dsp:spPr>
        <a:xfrm>
          <a:off x="5726910" y="0"/>
          <a:ext cx="2042883" cy="1013900"/>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lv-LV" sz="1300" kern="1200" dirty="0">
              <a:latin typeface="Gotham Medium"/>
              <a:ea typeface="+mn-ea"/>
              <a:cs typeface="Helvetica"/>
            </a:rPr>
            <a:t>NEKP prognozes SEG emisijām transporta sektorā</a:t>
          </a:r>
        </a:p>
        <a:p>
          <a:pPr marL="0" lvl="0" indent="0" algn="ctr" defTabSz="577850">
            <a:lnSpc>
              <a:spcPct val="90000"/>
            </a:lnSpc>
            <a:spcBef>
              <a:spcPct val="0"/>
            </a:spcBef>
            <a:spcAft>
              <a:spcPct val="35000"/>
            </a:spcAft>
            <a:buNone/>
          </a:pPr>
          <a:r>
            <a:rPr lang="lv-LV" sz="1300" kern="1200" dirty="0">
              <a:latin typeface="Gotham Medium"/>
              <a:ea typeface="+mn-ea"/>
              <a:cs typeface="Helvetica"/>
            </a:rPr>
            <a:t> -28% (2027.g)</a:t>
          </a:r>
        </a:p>
      </dsp:txBody>
      <dsp:txXfrm>
        <a:off x="5756606" y="29696"/>
        <a:ext cx="1983491" cy="9545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F31751-29A5-40C4-A837-09B3C73D9F25}">
      <dsp:nvSpPr>
        <dsp:cNvPr id="0" name=""/>
        <dsp:cNvSpPr/>
      </dsp:nvSpPr>
      <dsp:spPr>
        <a:xfrm>
          <a:off x="0" y="5906"/>
          <a:ext cx="6096000" cy="1034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latin typeface="Gotham Medium"/>
            </a:rPr>
            <a:t>49% mājsaimniecību Latvijā nebija automobiļa </a:t>
          </a:r>
          <a:endParaRPr lang="en-US" sz="2600" kern="1200" dirty="0">
            <a:latin typeface="Gotham Medium"/>
          </a:endParaRPr>
        </a:p>
      </dsp:txBody>
      <dsp:txXfrm>
        <a:off x="50489" y="56395"/>
        <a:ext cx="5995022" cy="933302"/>
      </dsp:txXfrm>
    </dsp:sp>
    <dsp:sp modelId="{CF825609-3593-40AF-8468-A6050AFC4198}">
      <dsp:nvSpPr>
        <dsp:cNvPr id="0" name=""/>
        <dsp:cNvSpPr/>
      </dsp:nvSpPr>
      <dsp:spPr>
        <a:xfrm>
          <a:off x="0" y="1115066"/>
          <a:ext cx="6096000" cy="1034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latin typeface="Gotham Medium"/>
            </a:rPr>
            <a:t>12% mājsaimniecību bija 2 automobiļi </a:t>
          </a:r>
          <a:endParaRPr lang="en-US" sz="2600" kern="1200" dirty="0">
            <a:latin typeface="Gotham Medium"/>
          </a:endParaRPr>
        </a:p>
      </dsp:txBody>
      <dsp:txXfrm>
        <a:off x="50489" y="1165555"/>
        <a:ext cx="5995022" cy="933302"/>
      </dsp:txXfrm>
    </dsp:sp>
    <dsp:sp modelId="{03BC1526-7FEA-4045-9A51-57DCC4EC47D5}">
      <dsp:nvSpPr>
        <dsp:cNvPr id="0" name=""/>
        <dsp:cNvSpPr/>
      </dsp:nvSpPr>
      <dsp:spPr>
        <a:xfrm>
          <a:off x="0" y="2224226"/>
          <a:ext cx="6096000" cy="10342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kern="1200" dirty="0">
              <a:latin typeface="Gotham Medium"/>
            </a:rPr>
            <a:t>6% mājsaimniecību bija trīs vai vairāk automobiļu </a:t>
          </a:r>
          <a:endParaRPr lang="en-US" sz="2600" kern="1200" dirty="0">
            <a:latin typeface="Gotham Medium"/>
          </a:endParaRPr>
        </a:p>
      </dsp:txBody>
      <dsp:txXfrm>
        <a:off x="50489" y="2274715"/>
        <a:ext cx="5995022" cy="933302"/>
      </dsp:txXfrm>
    </dsp:sp>
    <dsp:sp modelId="{4A1D66DE-7C36-4C0A-9D55-B897DDCA2373}">
      <dsp:nvSpPr>
        <dsp:cNvPr id="0" name=""/>
        <dsp:cNvSpPr/>
      </dsp:nvSpPr>
      <dsp:spPr>
        <a:xfrm>
          <a:off x="0" y="3333386"/>
          <a:ext cx="6096000" cy="1034280"/>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lv-LV" sz="2600" b="1" kern="1200" dirty="0">
              <a:solidFill>
                <a:srgbClr val="33434F"/>
              </a:solidFill>
              <a:latin typeface="Gotham Medium"/>
            </a:rPr>
            <a:t>Lietoto automobiļu īpatsvars transportlīdzekļu parkā bija 98%.</a:t>
          </a:r>
          <a:endParaRPr lang="en-US" sz="2600" kern="1200" dirty="0">
            <a:solidFill>
              <a:srgbClr val="33434F"/>
            </a:solidFill>
            <a:latin typeface="Gotham Medium"/>
          </a:endParaRPr>
        </a:p>
      </dsp:txBody>
      <dsp:txXfrm>
        <a:off x="50489" y="3383875"/>
        <a:ext cx="5995022" cy="93330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56B6A-3D2F-4E54-8FAC-E597F1F93C43}">
      <dsp:nvSpPr>
        <dsp:cNvPr id="0" name=""/>
        <dsp:cNvSpPr/>
      </dsp:nvSpPr>
      <dsp:spPr>
        <a:xfrm>
          <a:off x="0" y="50006"/>
          <a:ext cx="6096000" cy="13899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Gotham Medium"/>
            </a:rPr>
            <a:t>Nacionālais uzlādes tīkls, ko izveidojis un uztur CSDD (e-</a:t>
          </a:r>
          <a:r>
            <a:rPr lang="lv-LV" sz="1800" kern="1200" dirty="0" err="1">
              <a:latin typeface="Gotham Medium"/>
            </a:rPr>
            <a:t>mobi</a:t>
          </a:r>
          <a:r>
            <a:rPr lang="lv-LV" sz="1800" kern="1200" dirty="0">
              <a:latin typeface="Gotham Medium"/>
            </a:rPr>
            <a:t> tīkla vadības sistēma): </a:t>
          </a:r>
        </a:p>
        <a:p>
          <a:pPr marL="0" lvl="0" indent="0" algn="l" defTabSz="800100">
            <a:lnSpc>
              <a:spcPct val="90000"/>
            </a:lnSpc>
            <a:spcBef>
              <a:spcPct val="0"/>
            </a:spcBef>
            <a:spcAft>
              <a:spcPct val="35000"/>
            </a:spcAft>
            <a:buNone/>
          </a:pPr>
          <a:r>
            <a:rPr lang="lv-LV" sz="1800" kern="1200" dirty="0">
              <a:latin typeface="Gotham Medium"/>
            </a:rPr>
            <a:t>112 ātrās uzlādes stacijas Latvijā, līdz 2021.gada beigām būs 139 stacijas.</a:t>
          </a:r>
          <a:endParaRPr lang="en-US" sz="1800" kern="1200" dirty="0">
            <a:latin typeface="Gotham Medium"/>
          </a:endParaRPr>
        </a:p>
      </dsp:txBody>
      <dsp:txXfrm>
        <a:off x="67852" y="117858"/>
        <a:ext cx="5960296" cy="1254256"/>
      </dsp:txXfrm>
    </dsp:sp>
    <dsp:sp modelId="{AA8AD14B-A953-4685-B429-E1B5E32EB7DD}">
      <dsp:nvSpPr>
        <dsp:cNvPr id="0" name=""/>
        <dsp:cNvSpPr/>
      </dsp:nvSpPr>
      <dsp:spPr>
        <a:xfrm>
          <a:off x="0" y="1491806"/>
          <a:ext cx="6096000" cy="13899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Gotham Medium"/>
            </a:rPr>
            <a:t>SIA </a:t>
          </a:r>
          <a:r>
            <a:rPr lang="lv-LV" sz="1800" kern="1200" dirty="0" err="1">
              <a:latin typeface="Gotham Medium"/>
            </a:rPr>
            <a:t>Elektrum</a:t>
          </a:r>
          <a:r>
            <a:rPr lang="lv-LV" sz="1800" kern="1200" dirty="0">
              <a:latin typeface="Gotham Medium"/>
            </a:rPr>
            <a:t> izveidots un uzturēts uzlādes tīkls: </a:t>
          </a:r>
        </a:p>
        <a:p>
          <a:pPr marL="0" lvl="0" indent="0" algn="l" defTabSz="800100">
            <a:lnSpc>
              <a:spcPct val="90000"/>
            </a:lnSpc>
            <a:spcBef>
              <a:spcPct val="0"/>
            </a:spcBef>
            <a:spcAft>
              <a:spcPct val="35000"/>
            </a:spcAft>
            <a:buNone/>
          </a:pPr>
          <a:r>
            <a:rPr lang="lv-LV" sz="1800" kern="1200" dirty="0">
              <a:latin typeface="Gotham Medium"/>
            </a:rPr>
            <a:t>11 uzlādes stacijas Rīgā, Jūrmalā, Liepājā un Aizkrauklē.</a:t>
          </a:r>
          <a:endParaRPr lang="en-US" sz="1800" kern="1200" dirty="0">
            <a:latin typeface="Gotham Medium"/>
          </a:endParaRPr>
        </a:p>
      </dsp:txBody>
      <dsp:txXfrm>
        <a:off x="67852" y="1559658"/>
        <a:ext cx="5960296" cy="1254256"/>
      </dsp:txXfrm>
    </dsp:sp>
    <dsp:sp modelId="{70C31DEE-A7C9-40C6-AF5A-C53E8DA8940C}">
      <dsp:nvSpPr>
        <dsp:cNvPr id="0" name=""/>
        <dsp:cNvSpPr/>
      </dsp:nvSpPr>
      <dsp:spPr>
        <a:xfrm>
          <a:off x="0" y="2933606"/>
          <a:ext cx="6096000" cy="1389960"/>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lv-LV" sz="1800" kern="1200" dirty="0">
              <a:latin typeface="Gotham Medium"/>
            </a:rPr>
            <a:t>Atsevišķi (daļēji publiski) uzlādes punkti: </a:t>
          </a:r>
        </a:p>
        <a:p>
          <a:pPr marL="0" lvl="0" indent="0" algn="l" defTabSz="800100">
            <a:lnSpc>
              <a:spcPct val="90000"/>
            </a:lnSpc>
            <a:spcBef>
              <a:spcPct val="0"/>
            </a:spcBef>
            <a:spcAft>
              <a:spcPct val="35000"/>
            </a:spcAft>
            <a:buNone/>
          </a:pPr>
          <a:r>
            <a:rPr lang="lv-LV" sz="1800" kern="1200" dirty="0">
              <a:latin typeface="Gotham Medium"/>
            </a:rPr>
            <a:t>Latvijā ir 26 šādas uzlādes stacijas</a:t>
          </a:r>
          <a:endParaRPr lang="en-US" sz="1800" kern="1200" dirty="0">
            <a:latin typeface="Gotham Medium"/>
          </a:endParaRPr>
        </a:p>
      </dsp:txBody>
      <dsp:txXfrm>
        <a:off x="67852" y="3001458"/>
        <a:ext cx="5960296" cy="12542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61204D-F89D-49FC-9362-3DEE17D2FBC1}">
      <dsp:nvSpPr>
        <dsp:cNvPr id="0" name=""/>
        <dsp:cNvSpPr/>
      </dsp:nvSpPr>
      <dsp:spPr>
        <a:xfrm>
          <a:off x="744" y="300390"/>
          <a:ext cx="2902148" cy="174128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lv-LV" sz="2100" kern="1200" dirty="0">
              <a:latin typeface="Gotham Medium"/>
            </a:rPr>
            <a:t>Latvijā: </a:t>
          </a:r>
          <a:endParaRPr lang="en-US" sz="2100" kern="1200" dirty="0">
            <a:latin typeface="Gotham Medium"/>
          </a:endParaRPr>
        </a:p>
        <a:p>
          <a:pPr marL="171450" lvl="1" indent="-171450" algn="l" defTabSz="711200">
            <a:lnSpc>
              <a:spcPct val="90000"/>
            </a:lnSpc>
            <a:spcBef>
              <a:spcPct val="0"/>
            </a:spcBef>
            <a:spcAft>
              <a:spcPct val="15000"/>
            </a:spcAft>
            <a:buChar char="•"/>
          </a:pPr>
          <a:r>
            <a:rPr lang="lv-LV" sz="1600" kern="1200" dirty="0">
              <a:latin typeface="Gotham Medium"/>
            </a:rPr>
            <a:t>0,15 </a:t>
          </a:r>
          <a:r>
            <a:rPr lang="lv-LV" sz="1600" i="1" kern="1200" dirty="0" err="1">
              <a:latin typeface="Gotham Medium"/>
            </a:rPr>
            <a:t>euro</a:t>
          </a:r>
          <a:r>
            <a:rPr lang="lv-LV" sz="1600" kern="1200" dirty="0">
              <a:latin typeface="Gotham Medium"/>
            </a:rPr>
            <a:t>/minūtē </a:t>
          </a:r>
          <a:r>
            <a:rPr lang="lv-LV" sz="1600" i="1" kern="1200" dirty="0">
              <a:latin typeface="Gotham Medium"/>
            </a:rPr>
            <a:t>e-</a:t>
          </a:r>
          <a:r>
            <a:rPr lang="lv-LV" sz="1600" i="1" kern="1200" dirty="0" err="1">
              <a:latin typeface="Gotham Medium"/>
            </a:rPr>
            <a:t>mobi</a:t>
          </a:r>
          <a:r>
            <a:rPr lang="lv-LV" sz="1600" kern="1200" dirty="0">
              <a:latin typeface="Gotham Medium"/>
            </a:rPr>
            <a:t> tīklā, </a:t>
          </a:r>
          <a:endParaRPr lang="en-US" sz="1600" kern="1200" dirty="0">
            <a:latin typeface="Gotham Medium"/>
          </a:endParaRPr>
        </a:p>
        <a:p>
          <a:pPr marL="171450" lvl="1" indent="-171450" algn="l" defTabSz="711200">
            <a:lnSpc>
              <a:spcPct val="90000"/>
            </a:lnSpc>
            <a:spcBef>
              <a:spcPct val="0"/>
            </a:spcBef>
            <a:spcAft>
              <a:spcPct val="15000"/>
            </a:spcAft>
            <a:buChar char="•"/>
          </a:pPr>
          <a:r>
            <a:rPr lang="lv-LV" sz="1600" kern="1200" dirty="0">
              <a:latin typeface="Gotham Medium"/>
            </a:rPr>
            <a:t>0,19‐0,25 </a:t>
          </a:r>
          <a:r>
            <a:rPr lang="lv-LV" sz="1600" i="1" kern="1200" dirty="0" err="1">
              <a:latin typeface="Gotham Medium"/>
            </a:rPr>
            <a:t>euro</a:t>
          </a:r>
          <a:r>
            <a:rPr lang="lv-LV" sz="1600" kern="1200" dirty="0">
              <a:latin typeface="Gotham Medium"/>
            </a:rPr>
            <a:t>/</a:t>
          </a:r>
          <a:r>
            <a:rPr lang="lv-LV" sz="1600" kern="1200" dirty="0" err="1">
              <a:latin typeface="Gotham Medium"/>
            </a:rPr>
            <a:t>kWh</a:t>
          </a:r>
          <a:r>
            <a:rPr lang="lv-LV" sz="1600" kern="1200" dirty="0">
              <a:latin typeface="Gotham Medium"/>
            </a:rPr>
            <a:t> </a:t>
          </a:r>
          <a:r>
            <a:rPr lang="lv-LV" sz="1600" i="1" kern="1200" dirty="0" err="1">
              <a:latin typeface="Gotham Medium"/>
            </a:rPr>
            <a:t>Elektrum</a:t>
          </a:r>
          <a:r>
            <a:rPr lang="lv-LV" sz="1600" kern="1200" dirty="0">
              <a:latin typeface="Gotham Medium"/>
            </a:rPr>
            <a:t> stacijās, atkarībā no uzlādes ātruma</a:t>
          </a:r>
          <a:endParaRPr lang="en-US" sz="1600" kern="1200" dirty="0">
            <a:latin typeface="Gotham Medium"/>
          </a:endParaRPr>
        </a:p>
      </dsp:txBody>
      <dsp:txXfrm>
        <a:off x="744" y="300390"/>
        <a:ext cx="2902148" cy="1741289"/>
      </dsp:txXfrm>
    </dsp:sp>
    <dsp:sp modelId="{EFBE3CA8-0BF2-43C2-99FB-4D71EB40273B}">
      <dsp:nvSpPr>
        <dsp:cNvPr id="0" name=""/>
        <dsp:cNvSpPr/>
      </dsp:nvSpPr>
      <dsp:spPr>
        <a:xfrm>
          <a:off x="3193107" y="300390"/>
          <a:ext cx="2902148" cy="174128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lv-LV" sz="2100" kern="1200" dirty="0">
              <a:latin typeface="Gotham Medium"/>
            </a:rPr>
            <a:t>Igaunijā: </a:t>
          </a:r>
          <a:endParaRPr lang="en-US" sz="2100" kern="1200" dirty="0">
            <a:latin typeface="Gotham Medium"/>
          </a:endParaRPr>
        </a:p>
        <a:p>
          <a:pPr marL="171450" lvl="1" indent="-171450" algn="l" defTabSz="711200">
            <a:lnSpc>
              <a:spcPct val="90000"/>
            </a:lnSpc>
            <a:spcBef>
              <a:spcPct val="0"/>
            </a:spcBef>
            <a:spcAft>
              <a:spcPct val="15000"/>
            </a:spcAft>
            <a:buChar char="•"/>
          </a:pPr>
          <a:r>
            <a:rPr lang="lv-LV" sz="1600" kern="1200" dirty="0">
              <a:latin typeface="Gotham Medium"/>
            </a:rPr>
            <a:t>0,22-0,35 </a:t>
          </a:r>
          <a:r>
            <a:rPr lang="lv-LV" sz="1600" i="1" kern="1200" dirty="0" err="1">
              <a:latin typeface="Gotham Medium"/>
            </a:rPr>
            <a:t>euro</a:t>
          </a:r>
          <a:r>
            <a:rPr lang="lv-LV" sz="1600" kern="1200" dirty="0">
              <a:latin typeface="Gotham Medium"/>
            </a:rPr>
            <a:t>/</a:t>
          </a:r>
          <a:r>
            <a:rPr lang="lv-LV" sz="1600" kern="1200" dirty="0" err="1">
              <a:latin typeface="Gotham Medium"/>
            </a:rPr>
            <a:t>kWh</a:t>
          </a:r>
          <a:r>
            <a:rPr lang="lv-LV" sz="1600" kern="1200" dirty="0">
              <a:latin typeface="Gotham Medium"/>
            </a:rPr>
            <a:t>, atkarībā no uzlādes ātruma.</a:t>
          </a:r>
          <a:endParaRPr lang="en-US" sz="1600" kern="1200" dirty="0">
            <a:latin typeface="Gotham Medium"/>
          </a:endParaRPr>
        </a:p>
      </dsp:txBody>
      <dsp:txXfrm>
        <a:off x="3193107" y="300390"/>
        <a:ext cx="2902148" cy="1741289"/>
      </dsp:txXfrm>
    </dsp:sp>
    <dsp:sp modelId="{01166263-1951-4DB5-9DA0-AC07644D711A}">
      <dsp:nvSpPr>
        <dsp:cNvPr id="0" name=""/>
        <dsp:cNvSpPr/>
      </dsp:nvSpPr>
      <dsp:spPr>
        <a:xfrm>
          <a:off x="1596925" y="2331893"/>
          <a:ext cx="2902148" cy="1741289"/>
        </a:xfrm>
        <a:prstGeom prst="rect">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lv-LV" sz="2100" kern="1200" dirty="0">
              <a:latin typeface="Gotham Medium"/>
            </a:rPr>
            <a:t>Lietuvā: </a:t>
          </a:r>
          <a:endParaRPr lang="en-US" sz="2100" kern="1200" dirty="0">
            <a:latin typeface="Gotham Medium"/>
          </a:endParaRPr>
        </a:p>
        <a:p>
          <a:pPr marL="171450" lvl="1" indent="-171450" algn="l" defTabSz="711200">
            <a:lnSpc>
              <a:spcPct val="90000"/>
            </a:lnSpc>
            <a:spcBef>
              <a:spcPct val="0"/>
            </a:spcBef>
            <a:spcAft>
              <a:spcPct val="15000"/>
            </a:spcAft>
            <a:buChar char="•"/>
          </a:pPr>
          <a:r>
            <a:rPr lang="lv-LV" sz="1600" kern="1200" dirty="0">
              <a:latin typeface="Gotham Medium"/>
            </a:rPr>
            <a:t>0,20-0,35 </a:t>
          </a:r>
          <a:r>
            <a:rPr lang="lv-LV" sz="1600" i="1" kern="1200" dirty="0" err="1">
              <a:latin typeface="Gotham Medium"/>
            </a:rPr>
            <a:t>euro</a:t>
          </a:r>
          <a:r>
            <a:rPr lang="lv-LV" sz="1600" kern="1200" dirty="0">
              <a:latin typeface="Gotham Medium"/>
            </a:rPr>
            <a:t>/</a:t>
          </a:r>
          <a:r>
            <a:rPr lang="lv-LV" sz="1600" kern="1200" dirty="0" err="1">
              <a:latin typeface="Gotham Medium"/>
            </a:rPr>
            <a:t>kWh</a:t>
          </a:r>
          <a:r>
            <a:rPr lang="lv-LV" sz="1600" kern="1200" dirty="0">
              <a:latin typeface="Gotham Medium"/>
            </a:rPr>
            <a:t>, atkarībā no uzlādes ātruma.</a:t>
          </a:r>
          <a:endParaRPr lang="en-US" sz="1600" kern="1200" dirty="0">
            <a:latin typeface="Gotham Medium"/>
          </a:endParaRPr>
        </a:p>
      </dsp:txBody>
      <dsp:txXfrm>
        <a:off x="1596925" y="2331893"/>
        <a:ext cx="2902148" cy="174128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B755A8-6957-434A-B9FC-F5CED1AAF48A}">
      <dsp:nvSpPr>
        <dsp:cNvPr id="0" name=""/>
        <dsp:cNvSpPr/>
      </dsp:nvSpPr>
      <dsp:spPr>
        <a:xfrm>
          <a:off x="0" y="435386"/>
          <a:ext cx="6096000" cy="1113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lv-LV" sz="2800" kern="1200" dirty="0">
              <a:latin typeface="Gotham Medium"/>
            </a:rPr>
            <a:t>Turpmākā transporta sistēmas efektivitātes palielināšana</a:t>
          </a:r>
          <a:endParaRPr lang="en-US" sz="2800" kern="1200" dirty="0">
            <a:latin typeface="Gotham Medium"/>
          </a:endParaRPr>
        </a:p>
      </dsp:txBody>
      <dsp:txXfrm>
        <a:off x="54373" y="489759"/>
        <a:ext cx="5987254" cy="1005094"/>
      </dsp:txXfrm>
    </dsp:sp>
    <dsp:sp modelId="{7143596E-F48A-4AFA-B042-E924E5D960A9}">
      <dsp:nvSpPr>
        <dsp:cNvPr id="0" name=""/>
        <dsp:cNvSpPr/>
      </dsp:nvSpPr>
      <dsp:spPr>
        <a:xfrm>
          <a:off x="0" y="1629866"/>
          <a:ext cx="6096000" cy="1113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lv-LV" sz="2800" kern="1200" dirty="0">
              <a:latin typeface="Gotham Medium"/>
            </a:rPr>
            <a:t>Zemu emisiju/ </a:t>
          </a:r>
          <a:r>
            <a:rPr lang="lv-LV" sz="2800" kern="1200" dirty="0" err="1">
              <a:latin typeface="Gotham Medium"/>
            </a:rPr>
            <a:t>bezemisiju</a:t>
          </a:r>
          <a:r>
            <a:rPr lang="lv-LV" sz="2800" kern="1200" dirty="0">
              <a:latin typeface="Gotham Medium"/>
            </a:rPr>
            <a:t> alternatīvo enerģiju veicināšana transporta nozarē</a:t>
          </a:r>
          <a:endParaRPr lang="en-US" sz="2800" kern="1200" dirty="0">
            <a:latin typeface="Gotham Medium"/>
          </a:endParaRPr>
        </a:p>
      </dsp:txBody>
      <dsp:txXfrm>
        <a:off x="54373" y="1684239"/>
        <a:ext cx="5987254" cy="1005094"/>
      </dsp:txXfrm>
    </dsp:sp>
    <dsp:sp modelId="{066F59DD-7B7A-4ACB-BAC0-9B39101CBE7F}">
      <dsp:nvSpPr>
        <dsp:cNvPr id="0" name=""/>
        <dsp:cNvSpPr/>
      </dsp:nvSpPr>
      <dsp:spPr>
        <a:xfrm>
          <a:off x="0" y="2824346"/>
          <a:ext cx="6096000" cy="11138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lv-LV" sz="2800" kern="1200" dirty="0">
              <a:latin typeface="Gotham Medium"/>
            </a:rPr>
            <a:t>Virzība uz </a:t>
          </a:r>
          <a:r>
            <a:rPr lang="lv-LV" sz="2800" kern="1200" dirty="0" err="1">
              <a:latin typeface="Gotham Medium"/>
            </a:rPr>
            <a:t>bezemisiju</a:t>
          </a:r>
          <a:r>
            <a:rPr lang="lv-LV" sz="2800" kern="1200" dirty="0">
              <a:latin typeface="Gotham Medium"/>
            </a:rPr>
            <a:t> transportlīdzekļu parku</a:t>
          </a:r>
          <a:endParaRPr lang="en-US" sz="2800" kern="1200" dirty="0">
            <a:latin typeface="Gotham Medium"/>
          </a:endParaRPr>
        </a:p>
      </dsp:txBody>
      <dsp:txXfrm>
        <a:off x="54373" y="2878719"/>
        <a:ext cx="5987254" cy="1005094"/>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044058" cy="465233"/>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sz="quarter" idx="1"/>
          </p:nvPr>
        </p:nvSpPr>
        <p:spPr>
          <a:xfrm>
            <a:off x="3977395" y="4"/>
            <a:ext cx="3044058" cy="465233"/>
          </a:xfrm>
          <a:prstGeom prst="rect">
            <a:avLst/>
          </a:prstGeom>
        </p:spPr>
        <p:txBody>
          <a:bodyPr vert="horz" lIns="91440" tIns="45720" rIns="91440" bIns="45720" rtlCol="0"/>
          <a:lstStyle>
            <a:lvl1pPr algn="r">
              <a:defRPr sz="1200"/>
            </a:lvl1pPr>
          </a:lstStyle>
          <a:p>
            <a:fld id="{277AA4C7-11B7-4871-A76C-8919204DBB30}" type="datetimeFigureOut">
              <a:rPr lang="lv-LV" smtClean="0"/>
              <a:t>28.09.2021</a:t>
            </a:fld>
            <a:endParaRPr lang="lv-LV"/>
          </a:p>
        </p:txBody>
      </p:sp>
      <p:sp>
        <p:nvSpPr>
          <p:cNvPr id="4" name="Footer Placeholder 3"/>
          <p:cNvSpPr>
            <a:spLocks noGrp="1"/>
          </p:cNvSpPr>
          <p:nvPr>
            <p:ph type="ftr" sz="quarter" idx="2"/>
          </p:nvPr>
        </p:nvSpPr>
        <p:spPr>
          <a:xfrm>
            <a:off x="2" y="8842384"/>
            <a:ext cx="3044058" cy="465232"/>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p:cNvSpPr>
            <a:spLocks noGrp="1"/>
          </p:cNvSpPr>
          <p:nvPr>
            <p:ph type="sldNum" sz="quarter" idx="3"/>
          </p:nvPr>
        </p:nvSpPr>
        <p:spPr>
          <a:xfrm>
            <a:off x="3977395" y="8842384"/>
            <a:ext cx="3044058" cy="465232"/>
          </a:xfrm>
          <a:prstGeom prst="rect">
            <a:avLst/>
          </a:prstGeom>
        </p:spPr>
        <p:txBody>
          <a:bodyPr vert="horz" lIns="91440" tIns="45720" rIns="91440" bIns="45720" rtlCol="0" anchor="b"/>
          <a:lstStyle>
            <a:lvl1pPr algn="r">
              <a:defRPr sz="1200"/>
            </a:lvl1pPr>
          </a:lstStyle>
          <a:p>
            <a:fld id="{64E082EE-8EDE-4624-8FD1-E9ACD5BB28C9}" type="slidenum">
              <a:rPr lang="lv-LV" smtClean="0"/>
              <a:t>‹#›</a:t>
            </a:fld>
            <a:endParaRPr lang="lv-LV"/>
          </a:p>
        </p:txBody>
      </p:sp>
    </p:spTree>
    <p:extLst>
      <p:ext uri="{BB962C8B-B14F-4D97-AF65-F5344CB8AC3E}">
        <p14:creationId xmlns:p14="http://schemas.microsoft.com/office/powerpoint/2010/main" val="154946434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43343" cy="465454"/>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978134" y="2"/>
            <a:ext cx="3043343" cy="465454"/>
          </a:xfrm>
          <a:prstGeom prst="rect">
            <a:avLst/>
          </a:prstGeom>
        </p:spPr>
        <p:txBody>
          <a:bodyPr vert="horz" lIns="91440" tIns="45720" rIns="91440" bIns="45720" rtlCol="0"/>
          <a:lstStyle>
            <a:lvl1pPr algn="r">
              <a:defRPr sz="1200"/>
            </a:lvl1pPr>
          </a:lstStyle>
          <a:p>
            <a:fld id="{4B51461C-5380-4412-82B1-4E6DFD694E64}" type="datetimeFigureOut">
              <a:rPr lang="lv-LV" smtClean="0"/>
              <a:t>28.09.2021</a:t>
            </a:fld>
            <a:endParaRPr lang="lv-LV"/>
          </a:p>
        </p:txBody>
      </p:sp>
      <p:sp>
        <p:nvSpPr>
          <p:cNvPr id="4" name="Slide Image Placeholder 3"/>
          <p:cNvSpPr>
            <a:spLocks noGrp="1" noRot="1" noChangeAspect="1"/>
          </p:cNvSpPr>
          <p:nvPr>
            <p:ph type="sldImg" idx="2"/>
          </p:nvPr>
        </p:nvSpPr>
        <p:spPr>
          <a:xfrm>
            <a:off x="1185863" y="700088"/>
            <a:ext cx="4651375" cy="3487737"/>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702311" y="4421824"/>
            <a:ext cx="5618480" cy="418909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2" y="8842031"/>
            <a:ext cx="3043343" cy="465454"/>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978134" y="8842031"/>
            <a:ext cx="3043343" cy="465454"/>
          </a:xfrm>
          <a:prstGeom prst="rect">
            <a:avLst/>
          </a:prstGeom>
        </p:spPr>
        <p:txBody>
          <a:bodyPr vert="horz" lIns="91440" tIns="45720" rIns="91440" bIns="45720" rtlCol="0" anchor="b"/>
          <a:lstStyle>
            <a:lvl1pPr algn="r">
              <a:defRPr sz="1200"/>
            </a:lvl1pPr>
          </a:lstStyle>
          <a:p>
            <a:fld id="{F9370A9D-3FF5-46C5-B285-098F23DD63F8}" type="slidenum">
              <a:rPr lang="lv-LV" smtClean="0"/>
              <a:t>‹#›</a:t>
            </a:fld>
            <a:endParaRPr lang="lv-LV"/>
          </a:p>
        </p:txBody>
      </p:sp>
    </p:spTree>
    <p:extLst>
      <p:ext uri="{BB962C8B-B14F-4D97-AF65-F5344CB8AC3E}">
        <p14:creationId xmlns:p14="http://schemas.microsoft.com/office/powerpoint/2010/main" val="338986804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356340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lv-LV"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05157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lv-LV" dirty="0"/>
          </a:p>
        </p:txBody>
      </p:sp>
    </p:spTree>
    <p:extLst>
      <p:ext uri="{BB962C8B-B14F-4D97-AF65-F5344CB8AC3E}">
        <p14:creationId xmlns:p14="http://schemas.microsoft.com/office/powerpoint/2010/main" val="2324731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438650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70A9D-3FF5-46C5-B285-098F23DD63F8}"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lv-LV"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93702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70A9D-3FF5-46C5-B285-098F23DD63F8}"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lv-LV"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3916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370A9D-3FF5-46C5-B285-098F23DD63F8}" type="slidenum">
              <a:rPr kumimoji="0" lang="lv-LV"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lv-LV"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96441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i="0" dirty="0"/>
          </a:p>
        </p:txBody>
      </p:sp>
      <p:sp>
        <p:nvSpPr>
          <p:cNvPr id="4" name="Slide Number Placeholder 3"/>
          <p:cNvSpPr>
            <a:spLocks noGrp="1"/>
          </p:cNvSpPr>
          <p:nvPr>
            <p:ph type="sldNum" sz="quarter" idx="5"/>
          </p:nvPr>
        </p:nvSpPr>
        <p:spPr/>
        <p:txBody>
          <a:bodyPr/>
          <a:lstStyle/>
          <a:p>
            <a:fld id="{F9370A9D-3FF5-46C5-B285-098F23DD63F8}" type="slidenum">
              <a:rPr lang="lv-LV" smtClean="0"/>
              <a:t>27</a:t>
            </a:fld>
            <a:endParaRPr lang="lv-LV"/>
          </a:p>
        </p:txBody>
      </p:sp>
    </p:spTree>
    <p:extLst>
      <p:ext uri="{BB962C8B-B14F-4D97-AF65-F5344CB8AC3E}">
        <p14:creationId xmlns:p14="http://schemas.microsoft.com/office/powerpoint/2010/main" val="2330536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274353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305194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393005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D12B07F2-16EA-4C64-A732-974B16280E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961E1685-E1E4-406E-9BC9-E47A6079DA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lv-LV" altLang="lv-LV" dirty="0"/>
          </a:p>
        </p:txBody>
      </p:sp>
    </p:spTree>
    <p:extLst>
      <p:ext uri="{BB962C8B-B14F-4D97-AF65-F5344CB8AC3E}">
        <p14:creationId xmlns:p14="http://schemas.microsoft.com/office/powerpoint/2010/main" val="2980790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3785723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
        <p:nvSpPr>
          <p:cNvPr id="4" name="Slide Number Placeholder 3"/>
          <p:cNvSpPr>
            <a:spLocks noGrp="1"/>
          </p:cNvSpPr>
          <p:nvPr>
            <p:ph type="sldNum" sz="quarter" idx="5"/>
          </p:nvPr>
        </p:nvSpPr>
        <p:spPr/>
        <p:txBody>
          <a:bodyPr/>
          <a:lstStyle/>
          <a:p>
            <a:fld id="{F9370A9D-3FF5-46C5-B285-098F23DD63F8}" type="slidenum">
              <a:rPr lang="lv-LV" smtClean="0"/>
              <a:t>8</a:t>
            </a:fld>
            <a:endParaRPr lang="lv-LV"/>
          </a:p>
        </p:txBody>
      </p:sp>
    </p:spTree>
    <p:extLst>
      <p:ext uri="{BB962C8B-B14F-4D97-AF65-F5344CB8AC3E}">
        <p14:creationId xmlns:p14="http://schemas.microsoft.com/office/powerpoint/2010/main" val="17187739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69628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4168212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dirty="0"/>
          </a:p>
        </p:txBody>
      </p:sp>
    </p:spTree>
    <p:extLst>
      <p:ext uri="{BB962C8B-B14F-4D97-AF65-F5344CB8AC3E}">
        <p14:creationId xmlns:p14="http://schemas.microsoft.com/office/powerpoint/2010/main" val="1563618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72439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v-LV"/>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v-LV"/>
          </a:p>
        </p:txBody>
      </p:sp>
      <p:sp>
        <p:nvSpPr>
          <p:cNvPr id="4" name="Date Placeholder 3"/>
          <p:cNvSpPr>
            <a:spLocks noGrp="1"/>
          </p:cNvSpPr>
          <p:nvPr>
            <p:ph type="dt" sz="half" idx="10"/>
          </p:nvPr>
        </p:nvSpPr>
        <p:spPr/>
        <p:txBody>
          <a:bodyPr/>
          <a:lstStyle/>
          <a:p>
            <a:r>
              <a:rPr lang="lv-LV"/>
              <a:t>19.10.2020</a:t>
            </a:r>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6D5FA42-DE36-4D94-9A7F-A6901430AF99}" type="slidenum">
              <a:rPr lang="lv-LV" smtClean="0"/>
              <a:t>‹#›</a:t>
            </a:fld>
            <a:endParaRPr lang="lv-LV"/>
          </a:p>
        </p:txBody>
      </p:sp>
    </p:spTree>
    <p:extLst>
      <p:ext uri="{BB962C8B-B14F-4D97-AF65-F5344CB8AC3E}">
        <p14:creationId xmlns:p14="http://schemas.microsoft.com/office/powerpoint/2010/main" val="1719243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r>
              <a:rPr lang="lv-LV"/>
              <a:t>19.10.2020</a:t>
            </a:r>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6D5FA42-DE36-4D94-9A7F-A6901430AF99}" type="slidenum">
              <a:rPr lang="lv-LV" smtClean="0"/>
              <a:t>‹#›</a:t>
            </a:fld>
            <a:endParaRPr lang="lv-LV"/>
          </a:p>
        </p:txBody>
      </p:sp>
    </p:spTree>
    <p:extLst>
      <p:ext uri="{BB962C8B-B14F-4D97-AF65-F5344CB8AC3E}">
        <p14:creationId xmlns:p14="http://schemas.microsoft.com/office/powerpoint/2010/main" val="789848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v-LV"/>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r>
              <a:rPr lang="lv-LV"/>
              <a:t>19.10.2020</a:t>
            </a:r>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6D5FA42-DE36-4D94-9A7F-A6901430AF99}" type="slidenum">
              <a:rPr lang="lv-LV" smtClean="0"/>
              <a:t>‹#›</a:t>
            </a:fld>
            <a:endParaRPr lang="lv-LV"/>
          </a:p>
        </p:txBody>
      </p:sp>
    </p:spTree>
    <p:extLst>
      <p:ext uri="{BB962C8B-B14F-4D97-AF65-F5344CB8AC3E}">
        <p14:creationId xmlns:p14="http://schemas.microsoft.com/office/powerpoint/2010/main" val="9053736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Title 1"/>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668979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p:cNvSpPr>
            <a:spLocks noGrp="1"/>
          </p:cNvSpPr>
          <p:nvPr>
            <p:ph type="sldNum" sz="quarter" idx="13"/>
          </p:nvPr>
        </p:nvSpPr>
        <p:spPr>
          <a:xfrm>
            <a:off x="8534400" y="6324600"/>
            <a:ext cx="304800" cy="304800"/>
          </a:xfrm>
        </p:spPr>
        <p:txBody>
          <a:bodyPr/>
          <a:lstStyle>
            <a:lvl1pPr>
              <a:defRPr sz="1000">
                <a:latin typeface="Verdana" pitchFamily="34" charset="0"/>
              </a:defRPr>
            </a:lvl1pPr>
          </a:lstStyle>
          <a:p>
            <a:pPr>
              <a:defRPr/>
            </a:pPr>
            <a:fld id="{F1D07F4C-0F32-4D99-A077-F74DCEF62270}" type="slidenum">
              <a:rPr lang="en-US" altLang="lv-LV"/>
              <a:pPr>
                <a:defRPr/>
              </a:pPr>
              <a:t>‹#›</a:t>
            </a:fld>
            <a:endParaRPr lang="en-US" altLang="lv-LV"/>
          </a:p>
        </p:txBody>
      </p:sp>
    </p:spTree>
    <p:extLst>
      <p:ext uri="{BB962C8B-B14F-4D97-AF65-F5344CB8AC3E}">
        <p14:creationId xmlns:p14="http://schemas.microsoft.com/office/powerpoint/2010/main" val="2812239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D05EF9C7-EB60-438C-93C3-BE8E5453D3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416C20EF-D603-4481-B7FC-2AABFE1F1D7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1143349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ED832900-B102-49ED-8C17-D22E5384DF7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a:extLst>
              <a:ext uri="{FF2B5EF4-FFF2-40B4-BE49-F238E27FC236}">
                <a16:creationId xmlns:a16="http://schemas.microsoft.com/office/drawing/2014/main" id="{EE395703-90E6-401D-91D4-A9638001793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8EB3210B-1A06-4715-B845-92F3CF2FED01}"/>
              </a:ext>
            </a:extLst>
          </p:cNvPr>
          <p:cNvSpPr txBox="1">
            <a:spLocks/>
          </p:cNvSpPr>
          <p:nvPr userDrawn="1"/>
        </p:nvSpPr>
        <p:spPr>
          <a:xfrm>
            <a:off x="685800" y="4724400"/>
            <a:ext cx="77724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dirty="0">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0" y="3505200"/>
            <a:ext cx="77724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8"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037029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E246172A-A04F-41DE-A553-EB0057038A0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81000"/>
            <a:ext cx="6096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2590800" y="1752600"/>
            <a:ext cx="6096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B746D684-ECBB-4785-BEE5-D41AEB7704AB}"/>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9432F2FC-1B23-49AC-AB59-22D535506198}" type="slidenum">
              <a:rPr lang="en-US" altLang="lv-LV"/>
              <a:pPr>
                <a:defRPr/>
              </a:pPr>
              <a:t>‹#›</a:t>
            </a:fld>
            <a:endParaRPr lang="en-US" altLang="lv-LV"/>
          </a:p>
        </p:txBody>
      </p:sp>
    </p:spTree>
    <p:extLst>
      <p:ext uri="{BB962C8B-B14F-4D97-AF65-F5344CB8AC3E}">
        <p14:creationId xmlns:p14="http://schemas.microsoft.com/office/powerpoint/2010/main" val="17527100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0835A2AB-6DC3-4558-990C-E718C637F8F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657600"/>
            <a:ext cx="6096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lv-LV"/>
              <a:t>Click to edit Master title style</a:t>
            </a:r>
            <a:endParaRPr lang="en-US" dirty="0"/>
          </a:p>
        </p:txBody>
      </p:sp>
      <p:sp>
        <p:nvSpPr>
          <p:cNvPr id="3" name="Text Placeholder 2"/>
          <p:cNvSpPr>
            <a:spLocks noGrp="1"/>
          </p:cNvSpPr>
          <p:nvPr>
            <p:ph type="body" idx="1"/>
          </p:nvPr>
        </p:nvSpPr>
        <p:spPr>
          <a:xfrm>
            <a:off x="2590800" y="381000"/>
            <a:ext cx="6096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dirty="0"/>
              <a:t>Click to edit Master text styles</a:t>
            </a:r>
          </a:p>
        </p:txBody>
      </p:sp>
      <p:sp>
        <p:nvSpPr>
          <p:cNvPr id="11"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CA69EE4E-96C4-4AEC-8E5E-40DD674BB4E4}"/>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7701477D-254D-4AD3-A0ED-0A197EFBD558}" type="slidenum">
              <a:rPr lang="en-US" altLang="lv-LV"/>
              <a:pPr>
                <a:defRPr/>
              </a:pPr>
              <a:t>‹#›</a:t>
            </a:fld>
            <a:endParaRPr lang="en-US" altLang="lv-LV"/>
          </a:p>
        </p:txBody>
      </p:sp>
    </p:spTree>
    <p:extLst>
      <p:ext uri="{BB962C8B-B14F-4D97-AF65-F5344CB8AC3E}">
        <p14:creationId xmlns:p14="http://schemas.microsoft.com/office/powerpoint/2010/main" val="2633408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AB905FD-5255-4DE2-9C2D-05ECCBE9332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2590800" y="1752600"/>
            <a:ext cx="28956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715000" y="1752600"/>
            <a:ext cx="29718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BB889DAA-8411-49B9-A794-ADE00ED2BCF7}"/>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B15F0DAA-5D83-4469-BC5F-4954E7E345A5}" type="slidenum">
              <a:rPr lang="en-US" altLang="lv-LV"/>
              <a:pPr>
                <a:defRPr/>
              </a:pPr>
              <a:t>‹#›</a:t>
            </a:fld>
            <a:endParaRPr lang="en-US" altLang="lv-LV"/>
          </a:p>
        </p:txBody>
      </p:sp>
    </p:spTree>
    <p:extLst>
      <p:ext uri="{BB962C8B-B14F-4D97-AF65-F5344CB8AC3E}">
        <p14:creationId xmlns:p14="http://schemas.microsoft.com/office/powerpoint/2010/main" val="36828865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AC483633-0F56-4753-BA03-C782178FFB6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15" name="Content Placeholder 2"/>
          <p:cNvSpPr>
            <a:spLocks noGrp="1"/>
          </p:cNvSpPr>
          <p:nvPr>
            <p:ph sz="half" idx="1"/>
          </p:nvPr>
        </p:nvSpPr>
        <p:spPr>
          <a:xfrm>
            <a:off x="2590800" y="2386940"/>
            <a:ext cx="28956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3"/>
          <p:cNvSpPr>
            <a:spLocks noGrp="1"/>
          </p:cNvSpPr>
          <p:nvPr>
            <p:ph sz="half" idx="2"/>
          </p:nvPr>
        </p:nvSpPr>
        <p:spPr>
          <a:xfrm>
            <a:off x="5715000" y="2386940"/>
            <a:ext cx="29718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2" name="Text Placeholder 21"/>
          <p:cNvSpPr>
            <a:spLocks noGrp="1"/>
          </p:cNvSpPr>
          <p:nvPr>
            <p:ph type="body" sz="quarter" idx="16"/>
          </p:nvPr>
        </p:nvSpPr>
        <p:spPr>
          <a:xfrm>
            <a:off x="2590800" y="1852613"/>
            <a:ext cx="28956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851953"/>
            <a:ext cx="2971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45E2D717-C3F0-4C34-B95A-BCC2217DEAE4}"/>
              </a:ext>
            </a:extLst>
          </p:cNvPr>
          <p:cNvSpPr>
            <a:spLocks noGrp="1"/>
          </p:cNvSpPr>
          <p:nvPr>
            <p:ph type="sldNum" sz="quarter" idx="18"/>
          </p:nvPr>
        </p:nvSpPr>
        <p:spPr>
          <a:xfrm>
            <a:off x="8534400" y="6324600"/>
            <a:ext cx="304800" cy="304800"/>
          </a:xfrm>
        </p:spPr>
        <p:txBody>
          <a:bodyPr/>
          <a:lstStyle>
            <a:lvl1pPr>
              <a:defRPr sz="1000">
                <a:latin typeface="Verdana" panose="020B0604030504040204" pitchFamily="34" charset="0"/>
              </a:defRPr>
            </a:lvl1pPr>
          </a:lstStyle>
          <a:p>
            <a:pPr>
              <a:defRPr/>
            </a:pPr>
            <a:fld id="{9D88C2E3-C3B5-42F6-9E0A-326F17D578BC}" type="slidenum">
              <a:rPr lang="en-US" altLang="lv-LV"/>
              <a:pPr>
                <a:defRPr/>
              </a:pPr>
              <a:t>‹#›</a:t>
            </a:fld>
            <a:endParaRPr lang="en-US" altLang="lv-LV"/>
          </a:p>
        </p:txBody>
      </p:sp>
    </p:spTree>
    <p:extLst>
      <p:ext uri="{BB962C8B-B14F-4D97-AF65-F5344CB8AC3E}">
        <p14:creationId xmlns:p14="http://schemas.microsoft.com/office/powerpoint/2010/main" val="105605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10"/>
          </p:nvPr>
        </p:nvSpPr>
        <p:spPr/>
        <p:txBody>
          <a:bodyPr/>
          <a:lstStyle/>
          <a:p>
            <a:r>
              <a:rPr lang="lv-LV"/>
              <a:t>19.10.2020</a:t>
            </a:r>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6D5FA42-DE36-4D94-9A7F-A6901430AF99}" type="slidenum">
              <a:rPr lang="lv-LV" smtClean="0"/>
              <a:t>‹#›</a:t>
            </a:fld>
            <a:endParaRPr lang="lv-LV"/>
          </a:p>
        </p:txBody>
      </p:sp>
    </p:spTree>
    <p:extLst>
      <p:ext uri="{BB962C8B-B14F-4D97-AF65-F5344CB8AC3E}">
        <p14:creationId xmlns:p14="http://schemas.microsoft.com/office/powerpoint/2010/main" val="21437011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1D87DD20-7E48-4BA0-A6F3-C4AC4206329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2590800" y="304801"/>
            <a:ext cx="6096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6047F064-270D-49C1-8170-C00923FA73F4}"/>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433B0A4A-27E5-4194-A371-DA3187E91B69}" type="slidenum">
              <a:rPr lang="en-US" altLang="lv-LV"/>
              <a:pPr>
                <a:defRPr/>
              </a:pPr>
              <a:t>‹#›</a:t>
            </a:fld>
            <a:endParaRPr lang="en-US" altLang="lv-LV"/>
          </a:p>
        </p:txBody>
      </p:sp>
    </p:spTree>
    <p:extLst>
      <p:ext uri="{BB962C8B-B14F-4D97-AF65-F5344CB8AC3E}">
        <p14:creationId xmlns:p14="http://schemas.microsoft.com/office/powerpoint/2010/main" val="3318072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D8ED38E4-BF0D-44EA-B918-E73365CC3E1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03813A81-C97B-4149-85B1-4F2A68CF4780}"/>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6024B4FC-2D91-492A-8E06-3F5AC25DA0DB}" type="slidenum">
              <a:rPr lang="en-US" altLang="lv-LV"/>
              <a:pPr>
                <a:defRPr/>
              </a:pPr>
              <a:t>‹#›</a:t>
            </a:fld>
            <a:endParaRPr lang="en-US" altLang="lv-LV"/>
          </a:p>
        </p:txBody>
      </p:sp>
    </p:spTree>
    <p:extLst>
      <p:ext uri="{BB962C8B-B14F-4D97-AF65-F5344CB8AC3E}">
        <p14:creationId xmlns:p14="http://schemas.microsoft.com/office/powerpoint/2010/main" val="4168472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1A5DF78-3653-4734-9485-6869E6584C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96863" y="0"/>
            <a:ext cx="176053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90800" y="272975"/>
            <a:ext cx="2751026"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569527" y="273054"/>
            <a:ext cx="3269672"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90800" y="1435119"/>
            <a:ext cx="2751026"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2590800" y="6324600"/>
            <a:ext cx="19812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4876800" y="6324600"/>
            <a:ext cx="36576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80258A4D-00DD-4654-8499-A266807F0044}"/>
              </a:ext>
            </a:extLst>
          </p:cNvPr>
          <p:cNvSpPr>
            <a:spLocks noGrp="1"/>
          </p:cNvSpPr>
          <p:nvPr>
            <p:ph type="sldNum" sz="quarter" idx="13"/>
          </p:nvPr>
        </p:nvSpPr>
        <p:spPr>
          <a:xfrm>
            <a:off x="8534400" y="6324600"/>
            <a:ext cx="304800" cy="304800"/>
          </a:xfrm>
        </p:spPr>
        <p:txBody>
          <a:bodyPr/>
          <a:lstStyle>
            <a:lvl1pPr>
              <a:defRPr sz="1000">
                <a:latin typeface="Verdana" panose="020B0604030504040204" pitchFamily="34" charset="0"/>
              </a:defRPr>
            </a:lvl1pPr>
          </a:lstStyle>
          <a:p>
            <a:pPr>
              <a:defRPr/>
            </a:pPr>
            <a:fld id="{12600817-D91B-4838-9E68-AB36C872F813}" type="slidenum">
              <a:rPr lang="en-US" altLang="lv-LV"/>
              <a:pPr>
                <a:defRPr/>
              </a:pPr>
              <a:t>‹#›</a:t>
            </a:fld>
            <a:endParaRPr lang="en-US" altLang="lv-LV"/>
          </a:p>
        </p:txBody>
      </p:sp>
    </p:spTree>
    <p:extLst>
      <p:ext uri="{BB962C8B-B14F-4D97-AF65-F5344CB8AC3E}">
        <p14:creationId xmlns:p14="http://schemas.microsoft.com/office/powerpoint/2010/main" val="3650683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9009F65F-42A2-40B0-9A5D-A7BEFEF78F5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914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a:extLst>
              <a:ext uri="{FF2B5EF4-FFF2-40B4-BE49-F238E27FC236}">
                <a16:creationId xmlns:a16="http://schemas.microsoft.com/office/drawing/2014/main" id="{F751E6F0-7418-44E7-B96C-5E6DD7EE6B4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682875" y="0"/>
            <a:ext cx="377825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0" y="4724400"/>
            <a:ext cx="77724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0" y="5761038"/>
            <a:ext cx="77724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16977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v-LV"/>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lv-LV"/>
              <a:t>19.10.2020</a:t>
            </a:r>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36D5FA42-DE36-4D94-9A7F-A6901430AF99}" type="slidenum">
              <a:rPr lang="lv-LV" smtClean="0"/>
              <a:t>‹#›</a:t>
            </a:fld>
            <a:endParaRPr lang="lv-LV"/>
          </a:p>
        </p:txBody>
      </p:sp>
    </p:spTree>
    <p:extLst>
      <p:ext uri="{BB962C8B-B14F-4D97-AF65-F5344CB8AC3E}">
        <p14:creationId xmlns:p14="http://schemas.microsoft.com/office/powerpoint/2010/main" val="4058199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p:cNvSpPr>
            <a:spLocks noGrp="1"/>
          </p:cNvSpPr>
          <p:nvPr>
            <p:ph type="dt" sz="half" idx="10"/>
          </p:nvPr>
        </p:nvSpPr>
        <p:spPr/>
        <p:txBody>
          <a:bodyPr/>
          <a:lstStyle/>
          <a:p>
            <a:r>
              <a:rPr lang="lv-LV"/>
              <a:t>19.10.2020</a:t>
            </a:r>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6D5FA42-DE36-4D94-9A7F-A6901430AF99}" type="slidenum">
              <a:rPr lang="lv-LV" smtClean="0"/>
              <a:t>‹#›</a:t>
            </a:fld>
            <a:endParaRPr lang="lv-LV"/>
          </a:p>
        </p:txBody>
      </p:sp>
    </p:spTree>
    <p:extLst>
      <p:ext uri="{BB962C8B-B14F-4D97-AF65-F5344CB8AC3E}">
        <p14:creationId xmlns:p14="http://schemas.microsoft.com/office/powerpoint/2010/main" val="4226015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v-LV"/>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p:cNvSpPr>
            <a:spLocks noGrp="1"/>
          </p:cNvSpPr>
          <p:nvPr>
            <p:ph type="dt" sz="half" idx="10"/>
          </p:nvPr>
        </p:nvSpPr>
        <p:spPr/>
        <p:txBody>
          <a:bodyPr/>
          <a:lstStyle/>
          <a:p>
            <a:r>
              <a:rPr lang="lv-LV"/>
              <a:t>19.10.2020</a:t>
            </a:r>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36D5FA42-DE36-4D94-9A7F-A6901430AF99}" type="slidenum">
              <a:rPr lang="lv-LV" smtClean="0"/>
              <a:t>‹#›</a:t>
            </a:fld>
            <a:endParaRPr lang="lv-LV"/>
          </a:p>
        </p:txBody>
      </p:sp>
    </p:spTree>
    <p:extLst>
      <p:ext uri="{BB962C8B-B14F-4D97-AF65-F5344CB8AC3E}">
        <p14:creationId xmlns:p14="http://schemas.microsoft.com/office/powerpoint/2010/main" val="3154019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v-LV"/>
          </a:p>
        </p:txBody>
      </p:sp>
      <p:sp>
        <p:nvSpPr>
          <p:cNvPr id="3" name="Date Placeholder 2"/>
          <p:cNvSpPr>
            <a:spLocks noGrp="1"/>
          </p:cNvSpPr>
          <p:nvPr>
            <p:ph type="dt" sz="half" idx="10"/>
          </p:nvPr>
        </p:nvSpPr>
        <p:spPr/>
        <p:txBody>
          <a:bodyPr/>
          <a:lstStyle/>
          <a:p>
            <a:r>
              <a:rPr lang="lv-LV"/>
              <a:t>19.10.2020</a:t>
            </a:r>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36D5FA42-DE36-4D94-9A7F-A6901430AF99}" type="slidenum">
              <a:rPr lang="lv-LV" smtClean="0"/>
              <a:t>‹#›</a:t>
            </a:fld>
            <a:endParaRPr lang="lv-LV"/>
          </a:p>
        </p:txBody>
      </p:sp>
    </p:spTree>
    <p:extLst>
      <p:ext uri="{BB962C8B-B14F-4D97-AF65-F5344CB8AC3E}">
        <p14:creationId xmlns:p14="http://schemas.microsoft.com/office/powerpoint/2010/main" val="2060030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lv-LV"/>
              <a:t>19.10.2020</a:t>
            </a:r>
          </a:p>
        </p:txBody>
      </p:sp>
      <p:sp>
        <p:nvSpPr>
          <p:cNvPr id="3" name="Footer Placeholder 2"/>
          <p:cNvSpPr>
            <a:spLocks noGrp="1"/>
          </p:cNvSpPr>
          <p:nvPr>
            <p:ph type="ftr" sz="quarter" idx="11"/>
          </p:nvPr>
        </p:nvSpPr>
        <p:spPr/>
        <p:txBody>
          <a:bodyPr/>
          <a:lstStyle/>
          <a:p>
            <a:endParaRPr lang="lv-LV"/>
          </a:p>
        </p:txBody>
      </p:sp>
      <p:sp>
        <p:nvSpPr>
          <p:cNvPr id="4" name="Slide Number Placeholder 3"/>
          <p:cNvSpPr>
            <a:spLocks noGrp="1"/>
          </p:cNvSpPr>
          <p:nvPr>
            <p:ph type="sldNum" sz="quarter" idx="12"/>
          </p:nvPr>
        </p:nvSpPr>
        <p:spPr/>
        <p:txBody>
          <a:bodyPr/>
          <a:lstStyle/>
          <a:p>
            <a:fld id="{36D5FA42-DE36-4D94-9A7F-A6901430AF99}" type="slidenum">
              <a:rPr lang="lv-LV" smtClean="0"/>
              <a:t>‹#›</a:t>
            </a:fld>
            <a:endParaRPr lang="lv-LV"/>
          </a:p>
        </p:txBody>
      </p:sp>
    </p:spTree>
    <p:extLst>
      <p:ext uri="{BB962C8B-B14F-4D97-AF65-F5344CB8AC3E}">
        <p14:creationId xmlns:p14="http://schemas.microsoft.com/office/powerpoint/2010/main" val="115103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lv-LV"/>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lv-LV"/>
              <a:t>19.10.2020</a:t>
            </a:r>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6D5FA42-DE36-4D94-9A7F-A6901430AF99}" type="slidenum">
              <a:rPr lang="lv-LV" smtClean="0"/>
              <a:t>‹#›</a:t>
            </a:fld>
            <a:endParaRPr lang="lv-LV"/>
          </a:p>
        </p:txBody>
      </p:sp>
    </p:spTree>
    <p:extLst>
      <p:ext uri="{BB962C8B-B14F-4D97-AF65-F5344CB8AC3E}">
        <p14:creationId xmlns:p14="http://schemas.microsoft.com/office/powerpoint/2010/main" val="31211769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v-LV"/>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lv-LV"/>
              <a:t>19.10.2020</a:t>
            </a:r>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36D5FA42-DE36-4D94-9A7F-A6901430AF99}" type="slidenum">
              <a:rPr lang="lv-LV" smtClean="0"/>
              <a:t>‹#›</a:t>
            </a:fld>
            <a:endParaRPr lang="lv-LV"/>
          </a:p>
        </p:txBody>
      </p:sp>
    </p:spTree>
    <p:extLst>
      <p:ext uri="{BB962C8B-B14F-4D97-AF65-F5344CB8AC3E}">
        <p14:creationId xmlns:p14="http://schemas.microsoft.com/office/powerpoint/2010/main" val="2202023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lv-LV"/>
              <a:t>19.10.2020</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5FA42-DE36-4D94-9A7F-A6901430AF99}" type="slidenum">
              <a:rPr lang="lv-LV" smtClean="0"/>
              <a:t>‹#›</a:t>
            </a:fld>
            <a:endParaRPr lang="lv-LV"/>
          </a:p>
        </p:txBody>
      </p:sp>
    </p:spTree>
    <p:extLst>
      <p:ext uri="{BB962C8B-B14F-4D97-AF65-F5344CB8AC3E}">
        <p14:creationId xmlns:p14="http://schemas.microsoft.com/office/powerpoint/2010/main" val="3533124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1" r:id="rId13"/>
    <p:sldLayoutId id="2147483672" r:id="rId14"/>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96319BD-3747-47C1-8E70-7F24D9DF8959}"/>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BA5E3DC7-21BD-44B6-998C-434F11D04C8A}"/>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47C836B4-7190-4E65-BF06-4CC2216E8726}"/>
              </a:ext>
            </a:extLst>
          </p:cNvPr>
          <p:cNvSpPr>
            <a:spLocks noGrp="1"/>
          </p:cNvSpPr>
          <p:nvPr>
            <p:ph type="dt" sz="half" idx="2"/>
          </p:nvPr>
        </p:nvSpPr>
        <p:spPr>
          <a:xfrm>
            <a:off x="457200" y="6356350"/>
            <a:ext cx="2133600" cy="365125"/>
          </a:xfrm>
          <a:prstGeom prst="rect">
            <a:avLst/>
          </a:prstGeom>
        </p:spPr>
        <p:txBody>
          <a:bodyPr vert="horz" wrap="square" lIns="93957" tIns="46979" rIns="93957" bIns="46979" numCol="1" anchor="ctr" anchorCtr="0" compatLnSpc="1">
            <a:prstTxWarp prst="textNoShape">
              <a:avLst/>
            </a:prstTxWarp>
          </a:bodyPr>
          <a:lstStyle>
            <a:lvl1pPr eaLnBrk="1" hangingPunct="1">
              <a:defRPr sz="1200">
                <a:solidFill>
                  <a:srgbClr val="898989"/>
                </a:solidFill>
                <a:cs typeface="Arial" panose="020B0604020202020204" pitchFamily="34" charset="0"/>
              </a:defRPr>
            </a:lvl1pPr>
          </a:lstStyle>
          <a:p>
            <a:pPr>
              <a:defRPr/>
            </a:pPr>
            <a:endParaRPr lang="en-US" altLang="lv-LV"/>
          </a:p>
        </p:txBody>
      </p:sp>
      <p:sp>
        <p:nvSpPr>
          <p:cNvPr id="5" name="Footer Placeholder 4">
            <a:extLst>
              <a:ext uri="{FF2B5EF4-FFF2-40B4-BE49-F238E27FC236}">
                <a16:creationId xmlns:a16="http://schemas.microsoft.com/office/drawing/2014/main" id="{54B33B20-FE20-4E6F-B9E0-AEB000E59135}"/>
              </a:ext>
            </a:extLst>
          </p:cNvPr>
          <p:cNvSpPr>
            <a:spLocks noGrp="1"/>
          </p:cNvSpPr>
          <p:nvPr>
            <p:ph type="ftr" sz="quarter" idx="3"/>
          </p:nvPr>
        </p:nvSpPr>
        <p:spPr>
          <a:xfrm>
            <a:off x="3124200" y="6356350"/>
            <a:ext cx="28956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ABCAA21B-24AF-46A2-9298-C7F808E79C0F}"/>
              </a:ext>
            </a:extLst>
          </p:cNvPr>
          <p:cNvSpPr>
            <a:spLocks noGrp="1"/>
          </p:cNvSpPr>
          <p:nvPr>
            <p:ph type="sldNum" sz="quarter" idx="4"/>
          </p:nvPr>
        </p:nvSpPr>
        <p:spPr>
          <a:xfrm>
            <a:off x="6553200" y="6356350"/>
            <a:ext cx="21336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cs typeface="Arial" panose="020B0604020202020204" pitchFamily="34" charset="0"/>
              </a:defRPr>
            </a:lvl1pPr>
          </a:lstStyle>
          <a:p>
            <a:pPr>
              <a:defRPr/>
            </a:pPr>
            <a:fld id="{BC3FFC23-4537-4AAD-B4CA-0E53F68F0C2A}" type="slidenum">
              <a:rPr lang="en-US" altLang="lv-LV"/>
              <a:pPr>
                <a:defRPr/>
              </a:pPr>
              <a:t>‹#›</a:t>
            </a:fld>
            <a:endParaRPr lang="en-US" altLang="lv-LV"/>
          </a:p>
        </p:txBody>
      </p:sp>
    </p:spTree>
    <p:extLst>
      <p:ext uri="{BB962C8B-B14F-4D97-AF65-F5344CB8AC3E}">
        <p14:creationId xmlns:p14="http://schemas.microsoft.com/office/powerpoint/2010/main" val="14206697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hf hdr="0" ftr="0"/>
  <p:txStyles>
    <p:titleStyle>
      <a:lvl1pPr algn="ctr" defTabSz="938213" rtl="0" eaLnBrk="0" fontAlgn="base" hangingPunct="0">
        <a:spcBef>
          <a:spcPct val="0"/>
        </a:spcBef>
        <a:spcAft>
          <a:spcPct val="0"/>
        </a:spcAft>
        <a:defRPr sz="4500" kern="1200">
          <a:solidFill>
            <a:schemeClr val="tx1"/>
          </a:solidFill>
          <a:latin typeface="+mj-lt"/>
          <a:ea typeface="MS PGothic" panose="020B0600070205080204" pitchFamily="34" charset="-128"/>
          <a:cs typeface="ＭＳ Ｐゴシック" charset="0"/>
        </a:defRPr>
      </a:lvl1pPr>
      <a:lvl2pPr algn="ctr" defTabSz="938213"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2pPr>
      <a:lvl3pPr algn="ctr" defTabSz="938213"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3pPr>
      <a:lvl4pPr algn="ctr" defTabSz="938213"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4pPr>
      <a:lvl5pPr algn="ctr" defTabSz="938213"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anose="020B0600070205080204" pitchFamily="34" charset="-128"/>
          <a:cs typeface="MS PGothic" panose="020B0600070205080204" pitchFamily="34" charset="-128"/>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anose="020B0600070205080204" pitchFamily="34" charset="-128"/>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anose="020B0600070205080204" pitchFamily="34" charset="-128"/>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6.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16.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0.jpeg"/><Relationship Id="rId7" Type="http://schemas.openxmlformats.org/officeDocument/2006/relationships/diagramColors" Target="../diagrams/colors12.xm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3212976"/>
            <a:ext cx="9144000" cy="3424510"/>
          </a:xfrm>
          <a:prstGeom prst="rect">
            <a:avLst/>
          </a:prstGeom>
          <a:solidFill>
            <a:srgbClr val="3343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457199" y="3212976"/>
            <a:ext cx="8150353" cy="2371553"/>
          </a:xfrm>
        </p:spPr>
        <p:txBody>
          <a:bodyPr>
            <a:normAutofit fontScale="90000"/>
          </a:bodyPr>
          <a:lstStyle/>
          <a:p>
            <a:pPr lvl="0" defTabSz="449263" eaLnBrk="0" fontAlgn="base" hangingPunct="0">
              <a:spcBef>
                <a:spcPts val="350"/>
              </a:spcBef>
              <a:spcAft>
                <a:spcPct val="0"/>
              </a:spcAft>
              <a:buSzPct val="100000"/>
            </a:pPr>
            <a:br>
              <a:rPr lang="lv-LV" altLang="lv-LV" b="0" dirty="0">
                <a:solidFill>
                  <a:schemeClr val="bg1"/>
                </a:solidFill>
                <a:latin typeface="Gotham Book"/>
                <a:ea typeface="MS PGothic" pitchFamily="34" charset="-128"/>
                <a:cs typeface="Gotham Book"/>
              </a:rPr>
            </a:br>
            <a:r>
              <a:rPr lang="lv-LV" altLang="lv-LV" sz="3600" b="0" dirty="0">
                <a:solidFill>
                  <a:schemeClr val="bg1"/>
                </a:solidFill>
                <a:latin typeface="Gotham Book"/>
                <a:ea typeface="MS PGothic" pitchFamily="34" charset="-128"/>
                <a:cs typeface="Gotham Book"/>
              </a:rPr>
              <a:t>Transporta attīstības pamatnostādnes 2021.-2027.gadam un “</a:t>
            </a:r>
            <a:r>
              <a:rPr lang="lv-LV" altLang="lv-LV" sz="3600" b="0" dirty="0" err="1">
                <a:solidFill>
                  <a:schemeClr val="bg1"/>
                </a:solidFill>
                <a:latin typeface="Gotham Book"/>
                <a:ea typeface="MS PGothic" pitchFamily="34" charset="-128"/>
                <a:cs typeface="Gotham Book"/>
              </a:rPr>
              <a:t>Fit</a:t>
            </a:r>
            <a:r>
              <a:rPr lang="lv-LV" altLang="lv-LV" sz="3600" b="0" dirty="0">
                <a:solidFill>
                  <a:schemeClr val="bg1"/>
                </a:solidFill>
                <a:latin typeface="Gotham Book"/>
                <a:ea typeface="MS PGothic" pitchFamily="34" charset="-128"/>
                <a:cs typeface="Gotham Book"/>
              </a:rPr>
              <a:t> </a:t>
            </a:r>
            <a:r>
              <a:rPr lang="lv-LV" altLang="lv-LV" sz="3600" b="0" dirty="0" err="1">
                <a:solidFill>
                  <a:schemeClr val="bg1"/>
                </a:solidFill>
                <a:latin typeface="Gotham Book"/>
                <a:ea typeface="MS PGothic" pitchFamily="34" charset="-128"/>
                <a:cs typeface="Gotham Book"/>
              </a:rPr>
              <a:t>for</a:t>
            </a:r>
            <a:r>
              <a:rPr lang="lv-LV" altLang="lv-LV" sz="3600" b="0" dirty="0">
                <a:solidFill>
                  <a:schemeClr val="bg1"/>
                </a:solidFill>
                <a:latin typeface="Gotham Book"/>
                <a:ea typeface="MS PGothic" pitchFamily="34" charset="-128"/>
                <a:cs typeface="Gotham Book"/>
              </a:rPr>
              <a:t> 55” </a:t>
            </a:r>
            <a:r>
              <a:rPr lang="lv-LV" altLang="lv-LV" sz="3600" b="0" dirty="0" err="1">
                <a:solidFill>
                  <a:schemeClr val="bg1"/>
                </a:solidFill>
                <a:latin typeface="Gotham Book"/>
                <a:ea typeface="MS PGothic" pitchFamily="34" charset="-128"/>
                <a:cs typeface="Gotham Book"/>
              </a:rPr>
              <a:t>pakotnes</a:t>
            </a:r>
            <a:r>
              <a:rPr lang="lv-LV" altLang="lv-LV" sz="3600" b="0" dirty="0">
                <a:solidFill>
                  <a:schemeClr val="bg1"/>
                </a:solidFill>
                <a:latin typeface="Gotham Book"/>
                <a:ea typeface="MS PGothic" pitchFamily="34" charset="-128"/>
                <a:cs typeface="Gotham Book"/>
              </a:rPr>
              <a:t> iespējamā ietekme uz Latvijas transporta sektora attīstību</a:t>
            </a:r>
            <a:br>
              <a:rPr lang="lv-LV" altLang="lv-LV" sz="3600" b="0" dirty="0">
                <a:solidFill>
                  <a:schemeClr val="bg1"/>
                </a:solidFill>
                <a:latin typeface="Gotham Book"/>
                <a:ea typeface="MS PGothic" pitchFamily="34" charset="-128"/>
                <a:cs typeface="Gotham Book"/>
              </a:rPr>
            </a:br>
            <a:br>
              <a:rPr lang="lv-LV" altLang="lv-LV" sz="3600" b="0" dirty="0">
                <a:solidFill>
                  <a:srgbClr val="FF6600"/>
                </a:solidFill>
                <a:latin typeface="Gotham Book"/>
                <a:ea typeface="MS PGothic" pitchFamily="34" charset="-128"/>
                <a:cs typeface="Gotham Book"/>
              </a:rPr>
            </a:br>
            <a:br>
              <a:rPr lang="lv-LV" altLang="lv-LV" b="0" dirty="0">
                <a:solidFill>
                  <a:schemeClr val="bg1">
                    <a:lumMod val="75000"/>
                  </a:schemeClr>
                </a:solidFill>
                <a:latin typeface="Gotham Book"/>
                <a:ea typeface="MS PGothic" pitchFamily="34" charset="-128"/>
                <a:cs typeface="Gotham Book"/>
              </a:rPr>
            </a:br>
            <a:endParaRPr lang="lv-LV" altLang="lv-LV" b="0" dirty="0">
              <a:solidFill>
                <a:schemeClr val="bg1">
                  <a:lumMod val="75000"/>
                </a:schemeClr>
              </a:solidFill>
              <a:latin typeface="Gotham Book"/>
              <a:ea typeface="MS PGothic" pitchFamily="34" charset="-128"/>
              <a:cs typeface="Gotham Book"/>
            </a:endParaRPr>
          </a:p>
        </p:txBody>
      </p:sp>
      <p:sp>
        <p:nvSpPr>
          <p:cNvPr id="8" name="Title 1"/>
          <p:cNvSpPr txBox="1">
            <a:spLocks/>
          </p:cNvSpPr>
          <p:nvPr/>
        </p:nvSpPr>
        <p:spPr>
          <a:xfrm>
            <a:off x="4849687" y="4432401"/>
            <a:ext cx="3970785" cy="1224136"/>
          </a:xfrm>
          <a:prstGeom prst="rect">
            <a:avLst/>
          </a:prstGeom>
        </p:spPr>
        <p:txBody>
          <a:bodyPr vert="horz" lIns="91440" tIns="45720" rIns="91440" bIns="45720" rtlCol="0" anchor="t">
            <a:normAutofit fontScale="97500"/>
          </a:bodyPr>
          <a:lstStyle>
            <a:lvl1pPr algn="ctr" defTabSz="914400" rtl="0" eaLnBrk="1" latinLnBrk="0" hangingPunct="1">
              <a:spcBef>
                <a:spcPct val="0"/>
              </a:spcBef>
              <a:buNone/>
              <a:defRPr sz="3200" b="1"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l" defTabSz="449263" eaLnBrk="0" fontAlgn="base" hangingPunct="0">
              <a:spcBef>
                <a:spcPts val="350"/>
              </a:spcBef>
              <a:spcAft>
                <a:spcPct val="0"/>
              </a:spcAft>
              <a:buSzPct val="100000"/>
            </a:pPr>
            <a:endParaRPr lang="lv-LV" altLang="lv-LV" sz="4800" b="0" dirty="0">
              <a:ln w="17780" cmpd="sng">
                <a:solidFill>
                  <a:srgbClr val="FFFFFF"/>
                </a:solidFill>
                <a:prstDash val="solid"/>
                <a:miter lim="800000"/>
              </a:ln>
              <a:solidFill>
                <a:schemeClr val="bg1"/>
              </a:solidFill>
              <a:effectLst>
                <a:outerShdw blurRad="50800" algn="tl" rotWithShape="0">
                  <a:srgbClr val="000000"/>
                </a:outerShdw>
              </a:effectLst>
              <a:latin typeface="Gotham Black"/>
              <a:ea typeface="MS PGothic" pitchFamily="34" charset="-128"/>
              <a:cs typeface="Gotham Black"/>
            </a:endParaRPr>
          </a:p>
        </p:txBody>
      </p:sp>
    </p:spTree>
    <p:extLst>
      <p:ext uri="{BB962C8B-B14F-4D97-AF65-F5344CB8AC3E}">
        <p14:creationId xmlns:p14="http://schemas.microsoft.com/office/powerpoint/2010/main" val="2977424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2EFA09D-4CD2-40FF-BB49-756BF49500E5}"/>
              </a:ext>
            </a:extLst>
          </p:cNvPr>
          <p:cNvSpPr>
            <a:spLocks noGrp="1"/>
          </p:cNvSpPr>
          <p:nvPr>
            <p:ph type="title"/>
          </p:nvPr>
        </p:nvSpPr>
        <p:spPr/>
        <p:txBody>
          <a:bodyPr>
            <a:noAutofit/>
          </a:bodyPr>
          <a:lstStyle/>
          <a:p>
            <a:r>
              <a:rPr lang="lv-LV" sz="3200" dirty="0">
                <a:latin typeface="Gotham Medium"/>
              </a:rPr>
              <a:t>Mobilitātes paradumi pilsētvidē Latvijā</a:t>
            </a:r>
            <a:endParaRPr lang="en-GB" sz="3200" dirty="0">
              <a:latin typeface="Gotham Medium"/>
            </a:endParaRPr>
          </a:p>
        </p:txBody>
      </p:sp>
      <p:sp>
        <p:nvSpPr>
          <p:cNvPr id="8" name="Text Placeholder 7">
            <a:extLst>
              <a:ext uri="{FF2B5EF4-FFF2-40B4-BE49-F238E27FC236}">
                <a16:creationId xmlns:a16="http://schemas.microsoft.com/office/drawing/2014/main" id="{8F3CC854-B2DF-4F7C-8FD4-3B4E3BB2BDA8}"/>
              </a:ext>
            </a:extLst>
          </p:cNvPr>
          <p:cNvSpPr>
            <a:spLocks noGrp="1"/>
          </p:cNvSpPr>
          <p:nvPr>
            <p:ph type="body" sz="quarter" idx="12"/>
          </p:nvPr>
        </p:nvSpPr>
        <p:spPr>
          <a:xfrm>
            <a:off x="1838036" y="6324600"/>
            <a:ext cx="6696364" cy="304800"/>
          </a:xfrm>
        </p:spPr>
        <p:txBody>
          <a:bodyPr/>
          <a:lstStyle/>
          <a:p>
            <a:r>
              <a:rPr lang="lv-LV" sz="1000" dirty="0"/>
              <a:t>/</a:t>
            </a:r>
            <a:r>
              <a:rPr lang="lv-LV" sz="1000" i="1" dirty="0"/>
              <a:t>https://ec.europa.eu/eurostat/statistics-explained/index.php?title=Passenger_mobility_statistics</a:t>
            </a:r>
            <a:r>
              <a:rPr lang="lv-LV" sz="1000" dirty="0"/>
              <a:t>/</a:t>
            </a:r>
            <a:endParaRPr lang="en-GB" dirty="0"/>
          </a:p>
        </p:txBody>
      </p:sp>
      <p:graphicFrame>
        <p:nvGraphicFramePr>
          <p:cNvPr id="10" name="Content Placeholder 6">
            <a:extLst>
              <a:ext uri="{FF2B5EF4-FFF2-40B4-BE49-F238E27FC236}">
                <a16:creationId xmlns:a16="http://schemas.microsoft.com/office/drawing/2014/main" id="{9EDBC208-5A19-48A7-94C6-1D2DD299ABC2}"/>
              </a:ext>
            </a:extLst>
          </p:cNvPr>
          <p:cNvGraphicFramePr>
            <a:graphicFrameLocks/>
          </p:cNvGraphicFramePr>
          <p:nvPr>
            <p:extLst>
              <p:ext uri="{D42A27DB-BD31-4B8C-83A1-F6EECF244321}">
                <p14:modId xmlns:p14="http://schemas.microsoft.com/office/powerpoint/2010/main" val="981698042"/>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59526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ED8C8-9172-42CB-8EC9-DE0781CACC5B}"/>
              </a:ext>
            </a:extLst>
          </p:cNvPr>
          <p:cNvSpPr>
            <a:spLocks noGrp="1"/>
          </p:cNvSpPr>
          <p:nvPr>
            <p:ph type="title"/>
          </p:nvPr>
        </p:nvSpPr>
        <p:spPr/>
        <p:txBody>
          <a:bodyPr>
            <a:noAutofit/>
          </a:bodyPr>
          <a:lstStyle/>
          <a:p>
            <a:r>
              <a:rPr lang="lv-LV" sz="3200" dirty="0">
                <a:latin typeface="Gotham Medium"/>
              </a:rPr>
              <a:t>Mobilitātes paradumi pilsētvidē Eiropas Savienībā</a:t>
            </a:r>
          </a:p>
        </p:txBody>
      </p:sp>
      <p:sp>
        <p:nvSpPr>
          <p:cNvPr id="6" name="Slide Number Placeholder 5">
            <a:extLst>
              <a:ext uri="{FF2B5EF4-FFF2-40B4-BE49-F238E27FC236}">
                <a16:creationId xmlns:a16="http://schemas.microsoft.com/office/drawing/2014/main" id="{98E11E85-7888-4D52-A21C-CC7388915777}"/>
              </a:ext>
            </a:extLst>
          </p:cNvPr>
          <p:cNvSpPr>
            <a:spLocks noGrp="1"/>
          </p:cNvSpPr>
          <p:nvPr>
            <p:ph type="sldNum" sz="quarter" idx="13"/>
          </p:nvPr>
        </p:nvSpPr>
        <p:spPr>
          <a:xfrm>
            <a:off x="8390374" y="6324600"/>
            <a:ext cx="448826" cy="304800"/>
          </a:xfrm>
        </p:spPr>
        <p:txBody>
          <a:bodyPr/>
          <a:lstStyle/>
          <a:p>
            <a:pPr>
              <a:defRPr/>
            </a:pPr>
            <a:fld id="{9432F2FC-1B23-49AC-AB59-22D535506198}" type="slidenum">
              <a:rPr lang="en-US" altLang="lv-LV" smtClean="0"/>
              <a:pPr>
                <a:defRPr/>
              </a:pPr>
              <a:t>11</a:t>
            </a:fld>
            <a:endParaRPr lang="en-US" altLang="lv-LV"/>
          </a:p>
        </p:txBody>
      </p:sp>
      <p:graphicFrame>
        <p:nvGraphicFramePr>
          <p:cNvPr id="8" name="Content Placeholder 7">
            <a:extLst>
              <a:ext uri="{FF2B5EF4-FFF2-40B4-BE49-F238E27FC236}">
                <a16:creationId xmlns:a16="http://schemas.microsoft.com/office/drawing/2014/main" id="{EFD0CC10-A2F3-4DAF-9CEC-C4844D3EAC46}"/>
              </a:ext>
            </a:extLst>
          </p:cNvPr>
          <p:cNvGraphicFramePr>
            <a:graphicFrameLocks noGrp="1"/>
          </p:cNvGraphicFramePr>
          <p:nvPr>
            <p:ph idx="1"/>
            <p:extLst>
              <p:ext uri="{D42A27DB-BD31-4B8C-83A1-F6EECF244321}">
                <p14:modId xmlns:p14="http://schemas.microsoft.com/office/powerpoint/2010/main" val="804789060"/>
              </p:ext>
            </p:extLst>
          </p:nvPr>
        </p:nvGraphicFramePr>
        <p:xfrm>
          <a:off x="673240" y="1752600"/>
          <a:ext cx="8013560" cy="4373563"/>
        </p:xfrm>
        <a:graphic>
          <a:graphicData uri="http://schemas.openxmlformats.org/drawingml/2006/chart">
            <c:chart xmlns:c="http://schemas.openxmlformats.org/drawingml/2006/chart" xmlns:r="http://schemas.openxmlformats.org/officeDocument/2006/relationships" r:id="rId2"/>
          </a:graphicData>
        </a:graphic>
      </p:graphicFrame>
      <p:sp>
        <p:nvSpPr>
          <p:cNvPr id="9" name="Oval 8">
            <a:extLst>
              <a:ext uri="{FF2B5EF4-FFF2-40B4-BE49-F238E27FC236}">
                <a16:creationId xmlns:a16="http://schemas.microsoft.com/office/drawing/2014/main" id="{41034D6A-DF57-4C03-85DD-3CC630FA767A}"/>
              </a:ext>
            </a:extLst>
          </p:cNvPr>
          <p:cNvSpPr/>
          <p:nvPr/>
        </p:nvSpPr>
        <p:spPr>
          <a:xfrm>
            <a:off x="1366576" y="3656335"/>
            <a:ext cx="7104184" cy="3818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027011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BD701-21BC-4787-8156-38615C775E0E}"/>
              </a:ext>
            </a:extLst>
          </p:cNvPr>
          <p:cNvSpPr>
            <a:spLocks noGrp="1"/>
          </p:cNvSpPr>
          <p:nvPr>
            <p:ph type="title"/>
          </p:nvPr>
        </p:nvSpPr>
        <p:spPr/>
        <p:txBody>
          <a:bodyPr>
            <a:noAutofit/>
          </a:bodyPr>
          <a:lstStyle/>
          <a:p>
            <a:r>
              <a:rPr lang="lv-LV" sz="3200" dirty="0">
                <a:latin typeface="Gotham Medium"/>
              </a:rPr>
              <a:t>Mobilitātes paradumi Eiropas Savienībā, t.sk. Latvijā</a:t>
            </a:r>
            <a:endParaRPr lang="en-GB" sz="3200" dirty="0">
              <a:latin typeface="Gotham Medium"/>
            </a:endParaRPr>
          </a:p>
        </p:txBody>
      </p:sp>
      <p:pic>
        <p:nvPicPr>
          <p:cNvPr id="7" name="Picture 2">
            <a:extLst>
              <a:ext uri="{FF2B5EF4-FFF2-40B4-BE49-F238E27FC236}">
                <a16:creationId xmlns:a16="http://schemas.microsoft.com/office/drawing/2014/main" id="{85BDECD2-3526-4D92-A366-5B88739837B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790704"/>
            <a:ext cx="8229600" cy="4144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781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F34D-0D19-416F-A33D-B23FB01042B7}"/>
              </a:ext>
            </a:extLst>
          </p:cNvPr>
          <p:cNvSpPr>
            <a:spLocks noGrp="1"/>
          </p:cNvSpPr>
          <p:nvPr>
            <p:ph type="title"/>
          </p:nvPr>
        </p:nvSpPr>
        <p:spPr/>
        <p:txBody>
          <a:bodyPr>
            <a:noAutofit/>
          </a:bodyPr>
          <a:lstStyle/>
          <a:p>
            <a:r>
              <a:rPr lang="lv-LV" sz="3200" dirty="0">
                <a:latin typeface="Gotham Medium"/>
              </a:rPr>
              <a:t>Auto sadalījums pēc degvielas veida Eiropas Savienībā</a:t>
            </a:r>
            <a:endParaRPr lang="en-GB" sz="3200" dirty="0">
              <a:latin typeface="Gotham Medium"/>
            </a:endParaRPr>
          </a:p>
        </p:txBody>
      </p:sp>
      <p:pic>
        <p:nvPicPr>
          <p:cNvPr id="7" name="Content Placeholder 4">
            <a:extLst>
              <a:ext uri="{FF2B5EF4-FFF2-40B4-BE49-F238E27FC236}">
                <a16:creationId xmlns:a16="http://schemas.microsoft.com/office/drawing/2014/main" id="{EFA7B20F-98DD-40AB-953F-17550E2DE3BF}"/>
              </a:ext>
            </a:extLst>
          </p:cNvPr>
          <p:cNvPicPr>
            <a:picLocks noGrp="1" noChangeAspect="1"/>
          </p:cNvPicPr>
          <p:nvPr>
            <p:ph idx="1"/>
          </p:nvPr>
        </p:nvPicPr>
        <p:blipFill>
          <a:blip r:embed="rId2"/>
          <a:stretch>
            <a:fillRect/>
          </a:stretch>
        </p:blipFill>
        <p:spPr>
          <a:xfrm>
            <a:off x="457200" y="1857487"/>
            <a:ext cx="8229600" cy="4011388"/>
          </a:xfrm>
          <a:prstGeom prst="rect">
            <a:avLst/>
          </a:prstGeom>
        </p:spPr>
      </p:pic>
    </p:spTree>
    <p:extLst>
      <p:ext uri="{BB962C8B-B14F-4D97-AF65-F5344CB8AC3E}">
        <p14:creationId xmlns:p14="http://schemas.microsoft.com/office/powerpoint/2010/main" val="1799683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CEDDE-0866-4E7B-B47E-96307B2E2CF2}"/>
              </a:ext>
            </a:extLst>
          </p:cNvPr>
          <p:cNvSpPr>
            <a:spLocks noGrp="1"/>
          </p:cNvSpPr>
          <p:nvPr>
            <p:ph type="title"/>
          </p:nvPr>
        </p:nvSpPr>
        <p:spPr/>
        <p:txBody>
          <a:bodyPr>
            <a:normAutofit/>
          </a:bodyPr>
          <a:lstStyle/>
          <a:p>
            <a:r>
              <a:rPr lang="lv-LV" sz="2800" dirty="0">
                <a:latin typeface="Gotham Medium"/>
              </a:rPr>
              <a:t>Degvielas akcīzes nodokļi ES valstīs, </a:t>
            </a:r>
            <a:r>
              <a:rPr lang="lv-LV" sz="2800" i="1" dirty="0" err="1">
                <a:latin typeface="Gotham Medium"/>
              </a:rPr>
              <a:t>euro</a:t>
            </a:r>
            <a:r>
              <a:rPr lang="lv-LV" sz="2800" dirty="0">
                <a:latin typeface="Gotham Medium"/>
              </a:rPr>
              <a:t> uz 1000 litriem degvielas</a:t>
            </a:r>
          </a:p>
        </p:txBody>
      </p:sp>
      <p:pic>
        <p:nvPicPr>
          <p:cNvPr id="8" name="Content Placeholder 7" descr="Chart, bar chart, histogram&#10;&#10;Description automatically generated">
            <a:extLst>
              <a:ext uri="{FF2B5EF4-FFF2-40B4-BE49-F238E27FC236}">
                <a16:creationId xmlns:a16="http://schemas.microsoft.com/office/drawing/2014/main" id="{BBA4D07D-B284-4FC7-B16A-72F798C733E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70694" y="2717024"/>
            <a:ext cx="8202612" cy="3278195"/>
          </a:xfrm>
        </p:spPr>
      </p:pic>
      <p:sp>
        <p:nvSpPr>
          <p:cNvPr id="3" name="Oval 2">
            <a:extLst>
              <a:ext uri="{FF2B5EF4-FFF2-40B4-BE49-F238E27FC236}">
                <a16:creationId xmlns:a16="http://schemas.microsoft.com/office/drawing/2014/main" id="{020A6659-6702-4ACD-B8D3-86B94AB2EA69}"/>
              </a:ext>
            </a:extLst>
          </p:cNvPr>
          <p:cNvSpPr/>
          <p:nvPr/>
        </p:nvSpPr>
        <p:spPr>
          <a:xfrm>
            <a:off x="3104941" y="3567165"/>
            <a:ext cx="241161" cy="189913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23608932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70259-A101-4470-BD34-CA5219151A9D}"/>
              </a:ext>
            </a:extLst>
          </p:cNvPr>
          <p:cNvSpPr>
            <a:spLocks noGrp="1"/>
          </p:cNvSpPr>
          <p:nvPr>
            <p:ph type="title"/>
          </p:nvPr>
        </p:nvSpPr>
        <p:spPr>
          <a:xfrm>
            <a:off x="2590800" y="381000"/>
            <a:ext cx="6096000" cy="1036642"/>
          </a:xfrm>
        </p:spPr>
        <p:txBody>
          <a:bodyPr wrap="square" anchor="t">
            <a:noAutofit/>
          </a:bodyPr>
          <a:lstStyle/>
          <a:p>
            <a:r>
              <a:rPr lang="lv-LV" sz="3200" dirty="0">
                <a:latin typeface="Gotham Medium"/>
              </a:rPr>
              <a:t>Privātais autoparks Latvijā 2019.gadā</a:t>
            </a:r>
            <a:endParaRPr lang="en-GB" sz="3200" dirty="0">
              <a:latin typeface="Gotham Medium"/>
            </a:endParaRPr>
          </a:p>
        </p:txBody>
      </p:sp>
      <p:sp>
        <p:nvSpPr>
          <p:cNvPr id="15" name="Slide Number Placeholder 5">
            <a:extLst>
              <a:ext uri="{FF2B5EF4-FFF2-40B4-BE49-F238E27FC236}">
                <a16:creationId xmlns:a16="http://schemas.microsoft.com/office/drawing/2014/main" id="{BF2115F3-0334-488B-9F78-0393BB9805A2}"/>
              </a:ext>
            </a:extLst>
          </p:cNvPr>
          <p:cNvSpPr>
            <a:spLocks noGrp="1"/>
          </p:cNvSpPr>
          <p:nvPr>
            <p:ph type="sldNum" sz="quarter" idx="13"/>
          </p:nvPr>
        </p:nvSpPr>
        <p:spPr>
          <a:xfrm>
            <a:off x="8430567" y="6324600"/>
            <a:ext cx="408633" cy="304800"/>
          </a:xfrm>
        </p:spPr>
        <p:txBody>
          <a:bodyPr/>
          <a:lstStyle/>
          <a:p>
            <a:pPr>
              <a:spcAft>
                <a:spcPts val="600"/>
              </a:spcAft>
              <a:defRPr/>
            </a:pPr>
            <a:fld id="{9432F2FC-1B23-49AC-AB59-22D535506198}" type="slidenum">
              <a:rPr lang="en-US" altLang="lv-LV"/>
              <a:pPr>
                <a:spcAft>
                  <a:spcPts val="600"/>
                </a:spcAft>
                <a:defRPr/>
              </a:pPr>
              <a:t>15</a:t>
            </a:fld>
            <a:endParaRPr lang="en-US" altLang="lv-LV" dirty="0"/>
          </a:p>
        </p:txBody>
      </p:sp>
      <p:graphicFrame>
        <p:nvGraphicFramePr>
          <p:cNvPr id="7" name="Content Placeholder 2">
            <a:extLst>
              <a:ext uri="{FF2B5EF4-FFF2-40B4-BE49-F238E27FC236}">
                <a16:creationId xmlns:a16="http://schemas.microsoft.com/office/drawing/2014/main" id="{607D5C80-CBF3-424C-B9A6-0A19B2B99B29}"/>
              </a:ext>
            </a:extLst>
          </p:cNvPr>
          <p:cNvGraphicFramePr>
            <a:graphicFrameLocks noGrp="1"/>
          </p:cNvGraphicFramePr>
          <p:nvPr>
            <p:ph idx="1"/>
            <p:extLst>
              <p:ext uri="{D42A27DB-BD31-4B8C-83A1-F6EECF244321}">
                <p14:modId xmlns:p14="http://schemas.microsoft.com/office/powerpoint/2010/main" val="3525741764"/>
              </p:ext>
            </p:extLst>
          </p:nvPr>
        </p:nvGraphicFramePr>
        <p:xfrm>
          <a:off x="1828800" y="1684334"/>
          <a:ext cx="6096000" cy="4373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05090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B7A9-C2CD-4B39-9D6D-F373532EFE35}"/>
              </a:ext>
            </a:extLst>
          </p:cNvPr>
          <p:cNvSpPr>
            <a:spLocks noGrp="1"/>
          </p:cNvSpPr>
          <p:nvPr>
            <p:ph type="title"/>
          </p:nvPr>
        </p:nvSpPr>
        <p:spPr/>
        <p:txBody>
          <a:bodyPr>
            <a:normAutofit fontScale="90000"/>
          </a:bodyPr>
          <a:lstStyle/>
          <a:p>
            <a:r>
              <a:rPr lang="lv-LV" sz="3600" dirty="0" err="1">
                <a:latin typeface="Gotham Medium"/>
              </a:rPr>
              <a:t>Elektrotransportlīdzekļu</a:t>
            </a:r>
            <a:r>
              <a:rPr lang="lv-LV" sz="3600" dirty="0">
                <a:latin typeface="Gotham Medium"/>
              </a:rPr>
              <a:t> skaita izmaiņas Latvijā</a:t>
            </a:r>
            <a:br>
              <a:rPr lang="en-GB" dirty="0"/>
            </a:br>
            <a:endParaRPr lang="en-GB" dirty="0"/>
          </a:p>
        </p:txBody>
      </p:sp>
      <p:sp>
        <p:nvSpPr>
          <p:cNvPr id="6" name="Slide Number Placeholder 5">
            <a:extLst>
              <a:ext uri="{FF2B5EF4-FFF2-40B4-BE49-F238E27FC236}">
                <a16:creationId xmlns:a16="http://schemas.microsoft.com/office/drawing/2014/main" id="{D5C502E0-3583-40E3-9247-F0DCFBFDF8EF}"/>
              </a:ext>
            </a:extLst>
          </p:cNvPr>
          <p:cNvSpPr>
            <a:spLocks noGrp="1"/>
          </p:cNvSpPr>
          <p:nvPr>
            <p:ph type="sldNum" sz="quarter" idx="13"/>
          </p:nvPr>
        </p:nvSpPr>
        <p:spPr>
          <a:xfrm>
            <a:off x="8458200" y="6324600"/>
            <a:ext cx="381000" cy="304800"/>
          </a:xfrm>
        </p:spPr>
        <p:txBody>
          <a:bodyPr/>
          <a:lstStyle/>
          <a:p>
            <a:pPr>
              <a:defRPr/>
            </a:pPr>
            <a:fld id="{9432F2FC-1B23-49AC-AB59-22D535506198}" type="slidenum">
              <a:rPr lang="en-US" altLang="lv-LV" smtClean="0"/>
              <a:pPr>
                <a:defRPr/>
              </a:pPr>
              <a:t>16</a:t>
            </a:fld>
            <a:endParaRPr lang="en-US" altLang="lv-LV"/>
          </a:p>
        </p:txBody>
      </p:sp>
      <p:graphicFrame>
        <p:nvGraphicFramePr>
          <p:cNvPr id="9" name="Chart 8">
            <a:extLst>
              <a:ext uri="{FF2B5EF4-FFF2-40B4-BE49-F238E27FC236}">
                <a16:creationId xmlns:a16="http://schemas.microsoft.com/office/drawing/2014/main" id="{903D17E5-9329-4E5E-AF8D-EAE4DE392F48}"/>
              </a:ext>
            </a:extLst>
          </p:cNvPr>
          <p:cNvGraphicFramePr/>
          <p:nvPr>
            <p:extLst>
              <p:ext uri="{D42A27DB-BD31-4B8C-83A1-F6EECF244321}">
                <p14:modId xmlns:p14="http://schemas.microsoft.com/office/powerpoint/2010/main" val="1683456448"/>
              </p:ext>
            </p:extLst>
          </p:nvPr>
        </p:nvGraphicFramePr>
        <p:xfrm>
          <a:off x="457199" y="1533236"/>
          <a:ext cx="8215745" cy="482311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281363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B188F-E1BF-4475-8FA4-0EDAC84F042C}"/>
              </a:ext>
            </a:extLst>
          </p:cNvPr>
          <p:cNvSpPr>
            <a:spLocks noGrp="1"/>
          </p:cNvSpPr>
          <p:nvPr>
            <p:ph type="title"/>
          </p:nvPr>
        </p:nvSpPr>
        <p:spPr>
          <a:xfrm>
            <a:off x="2590800" y="381000"/>
            <a:ext cx="6096000" cy="1036642"/>
          </a:xfrm>
        </p:spPr>
        <p:txBody>
          <a:bodyPr wrap="square" anchor="t">
            <a:noAutofit/>
          </a:bodyPr>
          <a:lstStyle/>
          <a:p>
            <a:r>
              <a:rPr lang="lv-LV" sz="3200" dirty="0">
                <a:latin typeface="Gotham Medium"/>
              </a:rPr>
              <a:t>ETL uzlādes infrastruktūra</a:t>
            </a:r>
            <a:br>
              <a:rPr lang="lv-LV" sz="3200" dirty="0">
                <a:latin typeface="Gotham Medium"/>
              </a:rPr>
            </a:br>
            <a:r>
              <a:rPr lang="lv-LV" sz="3200" b="0" i="1" dirty="0">
                <a:latin typeface="Gotham Medium"/>
              </a:rPr>
              <a:t>2021</a:t>
            </a:r>
            <a:endParaRPr lang="en-GB" sz="3200" b="0" i="1" dirty="0">
              <a:latin typeface="Gotham Medium"/>
            </a:endParaRPr>
          </a:p>
        </p:txBody>
      </p:sp>
      <p:sp>
        <p:nvSpPr>
          <p:cNvPr id="19" name="Slide Number Placeholder 5">
            <a:extLst>
              <a:ext uri="{FF2B5EF4-FFF2-40B4-BE49-F238E27FC236}">
                <a16:creationId xmlns:a16="http://schemas.microsoft.com/office/drawing/2014/main" id="{E1735254-54A7-4245-90D5-23903635C8EF}"/>
              </a:ext>
            </a:extLst>
          </p:cNvPr>
          <p:cNvSpPr>
            <a:spLocks noGrp="1"/>
          </p:cNvSpPr>
          <p:nvPr>
            <p:ph type="sldNum" sz="quarter" idx="13"/>
          </p:nvPr>
        </p:nvSpPr>
        <p:spPr>
          <a:xfrm>
            <a:off x="8358809" y="6324600"/>
            <a:ext cx="480391" cy="304800"/>
          </a:xfrm>
        </p:spPr>
        <p:txBody>
          <a:bodyPr/>
          <a:lstStyle/>
          <a:p>
            <a:pPr>
              <a:spcAft>
                <a:spcPts val="600"/>
              </a:spcAft>
              <a:defRPr/>
            </a:pPr>
            <a:fld id="{9432F2FC-1B23-49AC-AB59-22D535506198}" type="slidenum">
              <a:rPr lang="en-US" altLang="lv-LV"/>
              <a:pPr>
                <a:spcAft>
                  <a:spcPts val="600"/>
                </a:spcAft>
                <a:defRPr/>
              </a:pPr>
              <a:t>17</a:t>
            </a:fld>
            <a:endParaRPr lang="en-US" altLang="lv-LV" dirty="0"/>
          </a:p>
        </p:txBody>
      </p:sp>
      <p:graphicFrame>
        <p:nvGraphicFramePr>
          <p:cNvPr id="20" name="Content Placeholder 2">
            <a:extLst>
              <a:ext uri="{FF2B5EF4-FFF2-40B4-BE49-F238E27FC236}">
                <a16:creationId xmlns:a16="http://schemas.microsoft.com/office/drawing/2014/main" id="{7142F25D-6E14-4F2B-80AE-9C2237057798}"/>
              </a:ext>
            </a:extLst>
          </p:cNvPr>
          <p:cNvGraphicFramePr>
            <a:graphicFrameLocks noGrp="1"/>
          </p:cNvGraphicFramePr>
          <p:nvPr>
            <p:ph idx="1"/>
            <p:extLst>
              <p:ext uri="{D42A27DB-BD31-4B8C-83A1-F6EECF244321}">
                <p14:modId xmlns:p14="http://schemas.microsoft.com/office/powerpoint/2010/main" val="3503265975"/>
              </p:ext>
            </p:extLst>
          </p:nvPr>
        </p:nvGraphicFramePr>
        <p:xfrm>
          <a:off x="1944757" y="1812235"/>
          <a:ext cx="6096000" cy="4373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51734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1F26D1-0865-4C03-B3E0-24923CB85727}"/>
              </a:ext>
            </a:extLst>
          </p:cNvPr>
          <p:cNvSpPr>
            <a:spLocks noGrp="1"/>
          </p:cNvSpPr>
          <p:nvPr>
            <p:ph type="title"/>
          </p:nvPr>
        </p:nvSpPr>
        <p:spPr>
          <a:xfrm>
            <a:off x="2590800" y="381000"/>
            <a:ext cx="6096000" cy="1036642"/>
          </a:xfrm>
        </p:spPr>
        <p:txBody>
          <a:bodyPr wrap="square" anchor="t">
            <a:noAutofit/>
          </a:bodyPr>
          <a:lstStyle/>
          <a:p>
            <a:r>
              <a:rPr lang="lv-LV" sz="3200" dirty="0">
                <a:latin typeface="Gotham Medium"/>
              </a:rPr>
              <a:t>ETL uzlādes izmaksas </a:t>
            </a:r>
            <a:br>
              <a:rPr lang="lv-LV" sz="3200" dirty="0">
                <a:latin typeface="Gotham Medium"/>
              </a:rPr>
            </a:br>
            <a:r>
              <a:rPr lang="lv-LV" sz="3200" dirty="0">
                <a:latin typeface="Gotham Medium"/>
              </a:rPr>
              <a:t>Baltijas valstīs</a:t>
            </a:r>
            <a:endParaRPr lang="en-GB" sz="3200" dirty="0">
              <a:latin typeface="Gotham Medium"/>
            </a:endParaRPr>
          </a:p>
        </p:txBody>
      </p:sp>
      <p:sp>
        <p:nvSpPr>
          <p:cNvPr id="6" name="Slide Number Placeholder 5">
            <a:extLst>
              <a:ext uri="{FF2B5EF4-FFF2-40B4-BE49-F238E27FC236}">
                <a16:creationId xmlns:a16="http://schemas.microsoft.com/office/drawing/2014/main" id="{C609B2DB-A859-4504-BA76-E1660D3DF20C}"/>
              </a:ext>
            </a:extLst>
          </p:cNvPr>
          <p:cNvSpPr>
            <a:spLocks noGrp="1"/>
          </p:cNvSpPr>
          <p:nvPr>
            <p:ph type="sldNum" sz="quarter" idx="13"/>
          </p:nvPr>
        </p:nvSpPr>
        <p:spPr>
          <a:xfrm>
            <a:off x="8517835" y="6324600"/>
            <a:ext cx="321365" cy="304800"/>
          </a:xfrm>
        </p:spPr>
        <p:txBody>
          <a:bodyPr wrap="square" anchor="ctr">
            <a:normAutofit fontScale="77500" lnSpcReduction="20000"/>
          </a:bodyPr>
          <a:lstStyle/>
          <a:p>
            <a:pPr>
              <a:spcAft>
                <a:spcPts val="600"/>
              </a:spcAft>
              <a:defRPr/>
            </a:pPr>
            <a:fld id="{9432F2FC-1B23-49AC-AB59-22D535506198}" type="slidenum">
              <a:rPr lang="en-US" altLang="lv-LV" smtClean="0"/>
              <a:pPr>
                <a:spcAft>
                  <a:spcPts val="600"/>
                </a:spcAft>
                <a:defRPr/>
              </a:pPr>
              <a:t>18</a:t>
            </a:fld>
            <a:endParaRPr lang="en-US" altLang="lv-LV"/>
          </a:p>
        </p:txBody>
      </p:sp>
      <p:graphicFrame>
        <p:nvGraphicFramePr>
          <p:cNvPr id="8" name="Content Placeholder 2">
            <a:extLst>
              <a:ext uri="{FF2B5EF4-FFF2-40B4-BE49-F238E27FC236}">
                <a16:creationId xmlns:a16="http://schemas.microsoft.com/office/drawing/2014/main" id="{31E1CFCF-6F84-45F9-8771-5FECC016732A}"/>
              </a:ext>
            </a:extLst>
          </p:cNvPr>
          <p:cNvGraphicFramePr>
            <a:graphicFrameLocks noGrp="1"/>
          </p:cNvGraphicFramePr>
          <p:nvPr>
            <p:ph idx="1"/>
            <p:extLst>
              <p:ext uri="{D42A27DB-BD31-4B8C-83A1-F6EECF244321}">
                <p14:modId xmlns:p14="http://schemas.microsoft.com/office/powerpoint/2010/main" val="1371349465"/>
              </p:ext>
            </p:extLst>
          </p:nvPr>
        </p:nvGraphicFramePr>
        <p:xfrm>
          <a:off x="1636643" y="1684334"/>
          <a:ext cx="6096000" cy="43735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90879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27BB3-2EC5-4C96-85E3-A58649607085}"/>
              </a:ext>
            </a:extLst>
          </p:cNvPr>
          <p:cNvSpPr>
            <a:spLocks noGrp="1"/>
          </p:cNvSpPr>
          <p:nvPr>
            <p:ph type="title"/>
          </p:nvPr>
        </p:nvSpPr>
        <p:spPr>
          <a:xfrm>
            <a:off x="2590800" y="381000"/>
            <a:ext cx="6096000" cy="1036642"/>
          </a:xfrm>
        </p:spPr>
        <p:txBody>
          <a:bodyPr wrap="square" anchor="t">
            <a:normAutofit/>
          </a:bodyPr>
          <a:lstStyle/>
          <a:p>
            <a:r>
              <a:rPr lang="lv-LV" sz="2800" dirty="0">
                <a:latin typeface="Gotham Medium"/>
              </a:rPr>
              <a:t>Pilsētu sabiedriskā transporta parka atjaunošana</a:t>
            </a:r>
            <a:endParaRPr lang="en-GB" sz="2800" dirty="0">
              <a:latin typeface="Gotham Medium"/>
            </a:endParaRPr>
          </a:p>
        </p:txBody>
      </p:sp>
      <p:sp>
        <p:nvSpPr>
          <p:cNvPr id="16" name="Slide Number Placeholder 5">
            <a:extLst>
              <a:ext uri="{FF2B5EF4-FFF2-40B4-BE49-F238E27FC236}">
                <a16:creationId xmlns:a16="http://schemas.microsoft.com/office/drawing/2014/main" id="{AA6E5CB3-4CA2-44B9-A5CA-A16ADC7F2FED}"/>
              </a:ext>
            </a:extLst>
          </p:cNvPr>
          <p:cNvSpPr>
            <a:spLocks noGrp="1"/>
          </p:cNvSpPr>
          <p:nvPr>
            <p:ph type="sldNum" sz="quarter" idx="13"/>
          </p:nvPr>
        </p:nvSpPr>
        <p:spPr>
          <a:xfrm>
            <a:off x="8428383" y="6324600"/>
            <a:ext cx="410817" cy="304800"/>
          </a:xfrm>
        </p:spPr>
        <p:txBody>
          <a:bodyPr/>
          <a:lstStyle/>
          <a:p>
            <a:pPr>
              <a:spcAft>
                <a:spcPts val="600"/>
              </a:spcAft>
              <a:defRPr/>
            </a:pPr>
            <a:fld id="{9432F2FC-1B23-49AC-AB59-22D535506198}" type="slidenum">
              <a:rPr lang="en-US" altLang="lv-LV"/>
              <a:pPr>
                <a:spcAft>
                  <a:spcPts val="600"/>
                </a:spcAft>
                <a:defRPr/>
              </a:pPr>
              <a:t>19</a:t>
            </a:fld>
            <a:endParaRPr lang="en-US" altLang="lv-LV" dirty="0"/>
          </a:p>
        </p:txBody>
      </p:sp>
      <p:graphicFrame>
        <p:nvGraphicFramePr>
          <p:cNvPr id="7" name="Table 6">
            <a:extLst>
              <a:ext uri="{FF2B5EF4-FFF2-40B4-BE49-F238E27FC236}">
                <a16:creationId xmlns:a16="http://schemas.microsoft.com/office/drawing/2014/main" id="{CF58FB6D-0144-4AF6-909B-06AF81F977AC}"/>
              </a:ext>
            </a:extLst>
          </p:cNvPr>
          <p:cNvGraphicFramePr>
            <a:graphicFrameLocks noGrp="1"/>
          </p:cNvGraphicFramePr>
          <p:nvPr>
            <p:extLst>
              <p:ext uri="{D42A27DB-BD31-4B8C-83A1-F6EECF244321}">
                <p14:modId xmlns:p14="http://schemas.microsoft.com/office/powerpoint/2010/main" val="4076786849"/>
              </p:ext>
            </p:extLst>
          </p:nvPr>
        </p:nvGraphicFramePr>
        <p:xfrm>
          <a:off x="2590800" y="2017564"/>
          <a:ext cx="6096002" cy="3868769"/>
        </p:xfrm>
        <a:graphic>
          <a:graphicData uri="http://schemas.openxmlformats.org/drawingml/2006/table">
            <a:tbl>
              <a:tblPr firstRow="1" bandRow="1">
                <a:tableStyleId>{5940675A-B579-460E-94D1-54222C63F5DA}</a:tableStyleId>
              </a:tblPr>
              <a:tblGrid>
                <a:gridCol w="810758">
                  <a:extLst>
                    <a:ext uri="{9D8B030D-6E8A-4147-A177-3AD203B41FA5}">
                      <a16:colId xmlns:a16="http://schemas.microsoft.com/office/drawing/2014/main" val="1835888258"/>
                    </a:ext>
                  </a:extLst>
                </a:gridCol>
                <a:gridCol w="1807613">
                  <a:extLst>
                    <a:ext uri="{9D8B030D-6E8A-4147-A177-3AD203B41FA5}">
                      <a16:colId xmlns:a16="http://schemas.microsoft.com/office/drawing/2014/main" val="3281743366"/>
                    </a:ext>
                  </a:extLst>
                </a:gridCol>
                <a:gridCol w="1967160">
                  <a:extLst>
                    <a:ext uri="{9D8B030D-6E8A-4147-A177-3AD203B41FA5}">
                      <a16:colId xmlns:a16="http://schemas.microsoft.com/office/drawing/2014/main" val="1468702558"/>
                    </a:ext>
                  </a:extLst>
                </a:gridCol>
                <a:gridCol w="1510471">
                  <a:extLst>
                    <a:ext uri="{9D8B030D-6E8A-4147-A177-3AD203B41FA5}">
                      <a16:colId xmlns:a16="http://schemas.microsoft.com/office/drawing/2014/main" val="3187397259"/>
                    </a:ext>
                  </a:extLst>
                </a:gridCol>
              </a:tblGrid>
              <a:tr h="789111">
                <a:tc>
                  <a:txBody>
                    <a:bodyPr/>
                    <a:lstStyle/>
                    <a:p>
                      <a:pPr algn="ctr" fontAlgn="b"/>
                      <a:r>
                        <a:rPr lang="lv-LV" sz="1200" b="0" i="0" u="none" strike="noStrike" dirty="0">
                          <a:solidFill>
                            <a:srgbClr val="000000"/>
                          </a:solidFill>
                          <a:effectLst/>
                          <a:latin typeface="Gotham Medium"/>
                          <a:cs typeface="Arial" panose="020B0604020202020204" pitchFamily="34" charset="0"/>
                        </a:rPr>
                        <a:t>Pilsēta</a:t>
                      </a:r>
                    </a:p>
                  </a:txBody>
                  <a:tcPr marL="5106" marR="5106" marT="5106" marB="0" anchor="ctr"/>
                </a:tc>
                <a:tc>
                  <a:txBody>
                    <a:bodyPr/>
                    <a:lstStyle/>
                    <a:p>
                      <a:pPr algn="ctr" fontAlgn="b"/>
                      <a:r>
                        <a:rPr lang="lv-LV" sz="1200" b="0" i="0" u="none" strike="noStrike" dirty="0">
                          <a:solidFill>
                            <a:srgbClr val="000000"/>
                          </a:solidFill>
                          <a:effectLst/>
                          <a:latin typeface="Gotham Medium"/>
                          <a:cs typeface="Arial" panose="020B0604020202020204" pitchFamily="34" charset="0"/>
                        </a:rPr>
                        <a:t>Pilsētas autobusu parks pirms projekta īstenošanas (autobusi ar dīzeļdzinēju)</a:t>
                      </a:r>
                    </a:p>
                  </a:txBody>
                  <a:tcPr marL="5106" marR="5106" marT="5106" marB="0" anchor="ctr"/>
                </a:tc>
                <a:tc>
                  <a:txBody>
                    <a:bodyPr/>
                    <a:lstStyle/>
                    <a:p>
                      <a:pPr algn="ctr"/>
                      <a:r>
                        <a:rPr lang="lv-LV" sz="1200">
                          <a:latin typeface="Gotham Medium"/>
                          <a:cs typeface="Arial" panose="020B0604020202020204" pitchFamily="34" charset="0"/>
                        </a:rPr>
                        <a:t>Par Kohēzijas fonda finansējumu nomaināmo autobusu skaits</a:t>
                      </a:r>
                    </a:p>
                  </a:txBody>
                  <a:tcPr marL="73520" marR="73520" marT="36760" marB="36760" anchor="ctr">
                    <a:solidFill>
                      <a:schemeClr val="accent6"/>
                    </a:solidFill>
                  </a:tcPr>
                </a:tc>
                <a:tc>
                  <a:txBody>
                    <a:bodyPr/>
                    <a:lstStyle/>
                    <a:p>
                      <a:pPr algn="ctr"/>
                      <a:r>
                        <a:rPr lang="lv-LV" sz="1200">
                          <a:latin typeface="Gotham Medium"/>
                          <a:cs typeface="Arial" panose="020B0604020202020204" pitchFamily="34" charset="0"/>
                        </a:rPr>
                        <a:t>Atlikušais autobusu skaits, kas nav videi draudzīgi transportlīdzekļi</a:t>
                      </a:r>
                    </a:p>
                  </a:txBody>
                  <a:tcPr marL="73520" marR="73520" marT="36760" marB="36760" anchor="ctr"/>
                </a:tc>
                <a:extLst>
                  <a:ext uri="{0D108BD9-81ED-4DB2-BD59-A6C34878D82A}">
                    <a16:rowId xmlns:a16="http://schemas.microsoft.com/office/drawing/2014/main" val="4084022604"/>
                  </a:ext>
                </a:extLst>
              </a:tr>
              <a:tr h="377605">
                <a:tc>
                  <a:txBody>
                    <a:bodyPr/>
                    <a:lstStyle/>
                    <a:p>
                      <a:pPr algn="ctr" fontAlgn="b"/>
                      <a:r>
                        <a:rPr lang="lv-LV" sz="1200" b="0" i="0" u="none" strike="noStrike">
                          <a:solidFill>
                            <a:srgbClr val="000000"/>
                          </a:solidFill>
                          <a:effectLst/>
                          <a:latin typeface="Gotham Medium"/>
                          <a:cs typeface="Arial" panose="020B0604020202020204" pitchFamily="34" charset="0"/>
                        </a:rPr>
                        <a:t>Daugavpils</a:t>
                      </a:r>
                    </a:p>
                  </a:txBody>
                  <a:tcPr marL="5106" marR="5106" marT="5106" marB="0" anchor="ctr"/>
                </a:tc>
                <a:tc>
                  <a:txBody>
                    <a:bodyPr/>
                    <a:lstStyle/>
                    <a:p>
                      <a:pPr algn="ctr" fontAlgn="b"/>
                      <a:r>
                        <a:rPr lang="lv-LV" sz="1200" b="0" i="0" u="none" strike="noStrike" dirty="0">
                          <a:solidFill>
                            <a:srgbClr val="000000"/>
                          </a:solidFill>
                          <a:effectLst/>
                          <a:latin typeface="Gotham Medium"/>
                          <a:cs typeface="Arial" panose="020B0604020202020204" pitchFamily="34" charset="0"/>
                        </a:rPr>
                        <a:t>54</a:t>
                      </a:r>
                    </a:p>
                  </a:txBody>
                  <a:tcPr marL="5106" marR="5106" marT="510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lv-LV" sz="1200" b="0" i="0" u="none" strike="noStrike" kern="1200" dirty="0">
                          <a:solidFill>
                            <a:srgbClr val="000000"/>
                          </a:solidFill>
                          <a:effectLst/>
                          <a:latin typeface="Gotham Medium"/>
                          <a:ea typeface="+mn-ea"/>
                          <a:cs typeface="Arial" panose="020B0604020202020204" pitchFamily="34" charset="0"/>
                        </a:rPr>
                        <a:t>47 </a:t>
                      </a:r>
                      <a:r>
                        <a:rPr lang="lv-LV" sz="1200" b="0" i="1" u="none" strike="noStrike" kern="1200" dirty="0">
                          <a:solidFill>
                            <a:srgbClr val="000000"/>
                          </a:solidFill>
                          <a:effectLst/>
                          <a:latin typeface="Gotham Medium"/>
                          <a:ea typeface="+mn-ea"/>
                          <a:cs typeface="Arial" panose="020B0604020202020204" pitchFamily="34" charset="0"/>
                        </a:rPr>
                        <a:t>(saspiestās dabasgāzes autobusi)</a:t>
                      </a:r>
                    </a:p>
                  </a:txBody>
                  <a:tcPr marL="5106" marR="5106" marT="5106" marB="0" anchor="ctr">
                    <a:solidFill>
                      <a:schemeClr val="accent6"/>
                    </a:solidFill>
                  </a:tcPr>
                </a:tc>
                <a:tc>
                  <a:txBody>
                    <a:bodyPr/>
                    <a:lstStyle/>
                    <a:p>
                      <a:pPr algn="ctr"/>
                      <a:r>
                        <a:rPr lang="lv-LV" sz="1200">
                          <a:latin typeface="Gotham Medium"/>
                          <a:cs typeface="Arial" panose="020B0604020202020204" pitchFamily="34" charset="0"/>
                        </a:rPr>
                        <a:t>7</a:t>
                      </a:r>
                    </a:p>
                  </a:txBody>
                  <a:tcPr marL="73520" marR="73520" marT="36760" marB="36760" anchor="ctr"/>
                </a:tc>
                <a:extLst>
                  <a:ext uri="{0D108BD9-81ED-4DB2-BD59-A6C34878D82A}">
                    <a16:rowId xmlns:a16="http://schemas.microsoft.com/office/drawing/2014/main" val="2214429300"/>
                  </a:ext>
                </a:extLst>
              </a:tr>
              <a:tr h="274474">
                <a:tc>
                  <a:txBody>
                    <a:bodyPr/>
                    <a:lstStyle/>
                    <a:p>
                      <a:pPr algn="ctr" fontAlgn="b"/>
                      <a:r>
                        <a:rPr lang="lv-LV" sz="1200" b="0" i="0" u="none" strike="noStrike">
                          <a:solidFill>
                            <a:srgbClr val="000000"/>
                          </a:solidFill>
                          <a:effectLst/>
                          <a:latin typeface="Gotham Medium"/>
                          <a:cs typeface="Arial" panose="020B0604020202020204" pitchFamily="34" charset="0"/>
                        </a:rPr>
                        <a:t>Jelgava</a:t>
                      </a:r>
                    </a:p>
                  </a:txBody>
                  <a:tcPr marL="5106" marR="5106" marT="5106" marB="0" anchor="ctr"/>
                </a:tc>
                <a:tc>
                  <a:txBody>
                    <a:bodyPr/>
                    <a:lstStyle/>
                    <a:p>
                      <a:pPr algn="ctr" fontAlgn="b"/>
                      <a:r>
                        <a:rPr lang="lv-LV" sz="1200" b="0" i="0" u="none" strike="noStrike" dirty="0">
                          <a:solidFill>
                            <a:srgbClr val="000000"/>
                          </a:solidFill>
                          <a:effectLst/>
                          <a:latin typeface="Gotham Medium"/>
                          <a:cs typeface="Arial" panose="020B0604020202020204" pitchFamily="34" charset="0"/>
                        </a:rPr>
                        <a:t>35</a:t>
                      </a:r>
                    </a:p>
                  </a:txBody>
                  <a:tcPr marL="5106" marR="5106" marT="5106" marB="0"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lv-LV" sz="1200" b="0" i="0" u="none" strike="noStrike" kern="1200" dirty="0">
                          <a:solidFill>
                            <a:srgbClr val="000000"/>
                          </a:solidFill>
                          <a:effectLst/>
                          <a:latin typeface="Gotham Medium"/>
                          <a:ea typeface="+mn-ea"/>
                          <a:cs typeface="Arial" panose="020B0604020202020204" pitchFamily="34" charset="0"/>
                        </a:rPr>
                        <a:t>4 </a:t>
                      </a:r>
                      <a:r>
                        <a:rPr lang="lv-LV" sz="1200" b="0" i="1" u="none" strike="noStrike" kern="1200" dirty="0">
                          <a:solidFill>
                            <a:srgbClr val="000000"/>
                          </a:solidFill>
                          <a:effectLst/>
                          <a:latin typeface="Gotham Medium"/>
                          <a:ea typeface="+mn-ea"/>
                          <a:cs typeface="Arial" panose="020B0604020202020204" pitchFamily="34" charset="0"/>
                        </a:rPr>
                        <a:t>(</a:t>
                      </a:r>
                      <a:r>
                        <a:rPr lang="lv-LV" sz="1200" b="0" i="1" u="none" strike="noStrike" kern="1200" dirty="0" err="1">
                          <a:solidFill>
                            <a:srgbClr val="000000"/>
                          </a:solidFill>
                          <a:effectLst/>
                          <a:latin typeface="Gotham Medium"/>
                          <a:ea typeface="+mn-ea"/>
                          <a:cs typeface="Arial" panose="020B0604020202020204" pitchFamily="34" charset="0"/>
                        </a:rPr>
                        <a:t>elektroautobusi</a:t>
                      </a:r>
                      <a:r>
                        <a:rPr lang="lv-LV" sz="1200" b="0" i="1" u="none" strike="noStrike" kern="1200" dirty="0">
                          <a:solidFill>
                            <a:srgbClr val="000000"/>
                          </a:solidFill>
                          <a:effectLst/>
                          <a:latin typeface="Gotham Medium"/>
                          <a:ea typeface="+mn-ea"/>
                          <a:cs typeface="Arial" panose="020B0604020202020204" pitchFamily="34" charset="0"/>
                        </a:rPr>
                        <a:t>)</a:t>
                      </a:r>
                    </a:p>
                  </a:txBody>
                  <a:tcPr marL="5106" marR="5106" marT="5106" marB="0" anchor="ctr">
                    <a:solidFill>
                      <a:schemeClr val="accent6"/>
                    </a:solidFill>
                  </a:tcPr>
                </a:tc>
                <a:tc>
                  <a:txBody>
                    <a:bodyPr/>
                    <a:lstStyle/>
                    <a:p>
                      <a:pPr algn="ctr"/>
                      <a:r>
                        <a:rPr lang="lv-LV" sz="1200">
                          <a:latin typeface="Gotham Medium"/>
                          <a:cs typeface="Arial" panose="020B0604020202020204" pitchFamily="34" charset="0"/>
                        </a:rPr>
                        <a:t>31</a:t>
                      </a:r>
                    </a:p>
                  </a:txBody>
                  <a:tcPr marL="73520" marR="73520" marT="36760" marB="36760" anchor="ctr"/>
                </a:tc>
                <a:extLst>
                  <a:ext uri="{0D108BD9-81ED-4DB2-BD59-A6C34878D82A}">
                    <a16:rowId xmlns:a16="http://schemas.microsoft.com/office/drawing/2014/main" val="3979203291"/>
                  </a:ext>
                </a:extLst>
              </a:tr>
              <a:tr h="377605">
                <a:tc>
                  <a:txBody>
                    <a:bodyPr/>
                    <a:lstStyle/>
                    <a:p>
                      <a:pPr algn="ctr" fontAlgn="b"/>
                      <a:r>
                        <a:rPr lang="lv-LV" sz="1200" b="0" i="0" u="none" strike="noStrike" dirty="0">
                          <a:solidFill>
                            <a:srgbClr val="000000"/>
                          </a:solidFill>
                          <a:effectLst/>
                          <a:latin typeface="Gotham Medium"/>
                          <a:cs typeface="Arial" panose="020B0604020202020204" pitchFamily="34" charset="0"/>
                        </a:rPr>
                        <a:t>Jēkabpils</a:t>
                      </a:r>
                    </a:p>
                  </a:txBody>
                  <a:tcPr marL="5106" marR="5106" marT="5106" marB="0" anchor="ctr"/>
                </a:tc>
                <a:tc>
                  <a:txBody>
                    <a:bodyPr/>
                    <a:lstStyle/>
                    <a:p>
                      <a:pPr algn="ctr" fontAlgn="b"/>
                      <a:r>
                        <a:rPr lang="lv-LV" sz="1200" b="0" i="0" u="none" strike="noStrike" dirty="0">
                          <a:solidFill>
                            <a:srgbClr val="000000"/>
                          </a:solidFill>
                          <a:effectLst/>
                          <a:latin typeface="Gotham Medium"/>
                          <a:cs typeface="Arial" panose="020B0604020202020204" pitchFamily="34" charset="0"/>
                        </a:rPr>
                        <a:t>12</a:t>
                      </a:r>
                    </a:p>
                  </a:txBody>
                  <a:tcPr marL="5106" marR="5106" marT="5106" marB="0" anchor="ctr"/>
                </a:tc>
                <a:tc>
                  <a:txBody>
                    <a:bodyPr/>
                    <a:lstStyle/>
                    <a:p>
                      <a:pPr marL="0" algn="ctr" defTabSz="914400" rtl="0" eaLnBrk="1" fontAlgn="b" latinLnBrk="0" hangingPunct="1"/>
                      <a:r>
                        <a:rPr lang="lv-LV" sz="1200" b="0" i="0" u="none" strike="noStrike" kern="1200" dirty="0">
                          <a:solidFill>
                            <a:srgbClr val="000000"/>
                          </a:solidFill>
                          <a:effectLst/>
                          <a:latin typeface="Gotham Medium"/>
                          <a:ea typeface="+mn-ea"/>
                          <a:cs typeface="Arial" panose="020B0604020202020204" pitchFamily="34" charset="0"/>
                        </a:rPr>
                        <a:t>12 </a:t>
                      </a:r>
                      <a:r>
                        <a:rPr lang="lv-LV" sz="1200" b="0" i="1" u="none" strike="noStrike" kern="1200" dirty="0">
                          <a:solidFill>
                            <a:srgbClr val="000000"/>
                          </a:solidFill>
                          <a:effectLst/>
                          <a:latin typeface="Gotham Medium"/>
                          <a:ea typeface="+mn-ea"/>
                          <a:cs typeface="Arial" panose="020B0604020202020204" pitchFamily="34" charset="0"/>
                        </a:rPr>
                        <a:t>(saspiestās dabasgāzes autobusi)</a:t>
                      </a:r>
                    </a:p>
                  </a:txBody>
                  <a:tcPr marL="5106" marR="5106" marT="5106" marB="0" anchor="ctr">
                    <a:solidFill>
                      <a:schemeClr val="accent6"/>
                    </a:solidFill>
                  </a:tcPr>
                </a:tc>
                <a:tc>
                  <a:txBody>
                    <a:bodyPr/>
                    <a:lstStyle/>
                    <a:p>
                      <a:pPr algn="ctr"/>
                      <a:r>
                        <a:rPr lang="lv-LV" sz="1200">
                          <a:latin typeface="Gotham Medium"/>
                          <a:cs typeface="Arial" panose="020B0604020202020204" pitchFamily="34" charset="0"/>
                        </a:rPr>
                        <a:t>0</a:t>
                      </a:r>
                    </a:p>
                  </a:txBody>
                  <a:tcPr marL="73520" marR="73520" marT="36760" marB="36760" anchor="ctr"/>
                </a:tc>
                <a:extLst>
                  <a:ext uri="{0D108BD9-81ED-4DB2-BD59-A6C34878D82A}">
                    <a16:rowId xmlns:a16="http://schemas.microsoft.com/office/drawing/2014/main" val="2497704740"/>
                  </a:ext>
                </a:extLst>
              </a:tr>
              <a:tr h="377605">
                <a:tc>
                  <a:txBody>
                    <a:bodyPr/>
                    <a:lstStyle/>
                    <a:p>
                      <a:pPr algn="ctr" fontAlgn="b"/>
                      <a:r>
                        <a:rPr lang="lv-LV" sz="1200" b="0" i="0" u="none" strike="noStrike">
                          <a:solidFill>
                            <a:srgbClr val="000000"/>
                          </a:solidFill>
                          <a:effectLst/>
                          <a:latin typeface="Gotham Medium"/>
                          <a:cs typeface="Arial" panose="020B0604020202020204" pitchFamily="34" charset="0"/>
                        </a:rPr>
                        <a:t>Jūrmala</a:t>
                      </a:r>
                    </a:p>
                  </a:txBody>
                  <a:tcPr marL="5106" marR="5106" marT="5106" marB="0" anchor="ctr"/>
                </a:tc>
                <a:tc>
                  <a:txBody>
                    <a:bodyPr/>
                    <a:lstStyle/>
                    <a:p>
                      <a:pPr algn="ctr" fontAlgn="b"/>
                      <a:r>
                        <a:rPr lang="lv-LV" sz="1200" b="0" i="0" u="none" strike="noStrike">
                          <a:solidFill>
                            <a:srgbClr val="000000"/>
                          </a:solidFill>
                          <a:effectLst/>
                          <a:latin typeface="Gotham Medium"/>
                          <a:cs typeface="Arial" panose="020B0604020202020204" pitchFamily="34" charset="0"/>
                        </a:rPr>
                        <a:t>22</a:t>
                      </a:r>
                    </a:p>
                  </a:txBody>
                  <a:tcPr marL="5106" marR="5106" marT="5106" marB="0" anchor="ctr"/>
                </a:tc>
                <a:tc>
                  <a:txBody>
                    <a:bodyPr/>
                    <a:lstStyle/>
                    <a:p>
                      <a:pPr marL="0" algn="ctr" defTabSz="914400" rtl="0" eaLnBrk="1" fontAlgn="b" latinLnBrk="0" hangingPunct="1"/>
                      <a:r>
                        <a:rPr lang="lv-LV" sz="1200" b="0" i="0" u="none" strike="noStrike" kern="1200" dirty="0">
                          <a:solidFill>
                            <a:srgbClr val="000000"/>
                          </a:solidFill>
                          <a:effectLst/>
                          <a:latin typeface="Gotham Medium"/>
                          <a:ea typeface="+mn-ea"/>
                          <a:cs typeface="Arial" panose="020B0604020202020204" pitchFamily="34" charset="0"/>
                        </a:rPr>
                        <a:t>16 </a:t>
                      </a:r>
                      <a:r>
                        <a:rPr lang="lv-LV" sz="1200" b="0" i="1" u="none" strike="noStrike" kern="1200" dirty="0">
                          <a:solidFill>
                            <a:srgbClr val="000000"/>
                          </a:solidFill>
                          <a:effectLst/>
                          <a:latin typeface="Gotham Medium"/>
                          <a:ea typeface="+mn-ea"/>
                          <a:cs typeface="Arial" panose="020B0604020202020204" pitchFamily="34" charset="0"/>
                        </a:rPr>
                        <a:t>(EURO VI autobusi ar dīzeļdzinēju)</a:t>
                      </a:r>
                    </a:p>
                  </a:txBody>
                  <a:tcPr marL="5106" marR="5106" marT="5106" marB="0" anchor="ctr">
                    <a:solidFill>
                      <a:schemeClr val="accent6"/>
                    </a:solidFill>
                  </a:tcPr>
                </a:tc>
                <a:tc>
                  <a:txBody>
                    <a:bodyPr/>
                    <a:lstStyle/>
                    <a:p>
                      <a:pPr algn="ctr"/>
                      <a:r>
                        <a:rPr lang="lv-LV" sz="1200">
                          <a:latin typeface="Gotham Medium"/>
                          <a:cs typeface="Arial" panose="020B0604020202020204" pitchFamily="34" charset="0"/>
                        </a:rPr>
                        <a:t>6</a:t>
                      </a:r>
                    </a:p>
                  </a:txBody>
                  <a:tcPr marL="73520" marR="73520" marT="36760" marB="36760" anchor="ctr"/>
                </a:tc>
                <a:extLst>
                  <a:ext uri="{0D108BD9-81ED-4DB2-BD59-A6C34878D82A}">
                    <a16:rowId xmlns:a16="http://schemas.microsoft.com/office/drawing/2014/main" val="756846447"/>
                  </a:ext>
                </a:extLst>
              </a:tr>
              <a:tr h="274474">
                <a:tc>
                  <a:txBody>
                    <a:bodyPr/>
                    <a:lstStyle/>
                    <a:p>
                      <a:pPr algn="ctr" fontAlgn="b"/>
                      <a:r>
                        <a:rPr lang="lv-LV" sz="1200" b="0" i="0" u="none" strike="noStrike">
                          <a:solidFill>
                            <a:srgbClr val="000000"/>
                          </a:solidFill>
                          <a:effectLst/>
                          <a:latin typeface="Gotham Medium"/>
                          <a:cs typeface="Arial" panose="020B0604020202020204" pitchFamily="34" charset="0"/>
                        </a:rPr>
                        <a:t>Rēzekne</a:t>
                      </a:r>
                    </a:p>
                  </a:txBody>
                  <a:tcPr marL="5106" marR="5106" marT="5106" marB="0" anchor="ctr"/>
                </a:tc>
                <a:tc>
                  <a:txBody>
                    <a:bodyPr/>
                    <a:lstStyle/>
                    <a:p>
                      <a:pPr algn="ctr" fontAlgn="b"/>
                      <a:r>
                        <a:rPr lang="lv-LV" sz="1200" b="0" i="0" u="none" strike="noStrike">
                          <a:solidFill>
                            <a:srgbClr val="000000"/>
                          </a:solidFill>
                          <a:effectLst/>
                          <a:latin typeface="Gotham Medium"/>
                          <a:cs typeface="Arial" panose="020B0604020202020204" pitchFamily="34" charset="0"/>
                        </a:rPr>
                        <a:t>29</a:t>
                      </a:r>
                    </a:p>
                  </a:txBody>
                  <a:tcPr marL="5106" marR="5106" marT="5106" marB="0" anchor="ctr"/>
                </a:tc>
                <a:tc>
                  <a:txBody>
                    <a:bodyPr/>
                    <a:lstStyle/>
                    <a:p>
                      <a:pPr marL="0" algn="ctr" defTabSz="914400" rtl="0" eaLnBrk="1" fontAlgn="b" latinLnBrk="0" hangingPunct="1"/>
                      <a:r>
                        <a:rPr lang="lv-LV" sz="1200" b="0" i="0" u="none" strike="noStrike" kern="1200" dirty="0">
                          <a:solidFill>
                            <a:srgbClr val="000000"/>
                          </a:solidFill>
                          <a:effectLst/>
                          <a:latin typeface="Gotham Medium"/>
                          <a:ea typeface="+mn-ea"/>
                          <a:cs typeface="Arial" panose="020B0604020202020204" pitchFamily="34" charset="0"/>
                        </a:rPr>
                        <a:t>4 </a:t>
                      </a:r>
                      <a:r>
                        <a:rPr lang="lv-LV" sz="1200" b="0" i="1" u="none" strike="noStrike" kern="1200" dirty="0">
                          <a:solidFill>
                            <a:srgbClr val="000000"/>
                          </a:solidFill>
                          <a:effectLst/>
                          <a:latin typeface="Gotham Medium"/>
                          <a:ea typeface="+mn-ea"/>
                          <a:cs typeface="Arial" panose="020B0604020202020204" pitchFamily="34" charset="0"/>
                        </a:rPr>
                        <a:t>(</a:t>
                      </a:r>
                      <a:r>
                        <a:rPr lang="lv-LV" sz="1200" b="0" i="1" u="none" strike="noStrike" kern="1200" dirty="0" err="1">
                          <a:solidFill>
                            <a:srgbClr val="000000"/>
                          </a:solidFill>
                          <a:effectLst/>
                          <a:latin typeface="Gotham Medium"/>
                          <a:ea typeface="+mn-ea"/>
                          <a:cs typeface="Arial" panose="020B0604020202020204" pitchFamily="34" charset="0"/>
                        </a:rPr>
                        <a:t>elektroautobusi</a:t>
                      </a:r>
                      <a:r>
                        <a:rPr lang="lv-LV" sz="1200" b="0" i="1" u="none" strike="noStrike" kern="1200" dirty="0">
                          <a:solidFill>
                            <a:srgbClr val="000000"/>
                          </a:solidFill>
                          <a:effectLst/>
                          <a:latin typeface="Gotham Medium"/>
                          <a:ea typeface="+mn-ea"/>
                          <a:cs typeface="Arial" panose="020B0604020202020204" pitchFamily="34" charset="0"/>
                        </a:rPr>
                        <a:t>)</a:t>
                      </a:r>
                    </a:p>
                  </a:txBody>
                  <a:tcPr marL="5106" marR="5106" marT="5106" marB="0" anchor="ctr">
                    <a:solidFill>
                      <a:schemeClr val="accent6"/>
                    </a:solidFill>
                  </a:tcPr>
                </a:tc>
                <a:tc>
                  <a:txBody>
                    <a:bodyPr/>
                    <a:lstStyle/>
                    <a:p>
                      <a:pPr algn="ctr"/>
                      <a:r>
                        <a:rPr lang="lv-LV" sz="1200">
                          <a:latin typeface="Gotham Medium"/>
                          <a:cs typeface="Arial" panose="020B0604020202020204" pitchFamily="34" charset="0"/>
                        </a:rPr>
                        <a:t>25</a:t>
                      </a:r>
                    </a:p>
                  </a:txBody>
                  <a:tcPr marL="73520" marR="73520" marT="36760" marB="36760" anchor="ctr"/>
                </a:tc>
                <a:extLst>
                  <a:ext uri="{0D108BD9-81ED-4DB2-BD59-A6C34878D82A}">
                    <a16:rowId xmlns:a16="http://schemas.microsoft.com/office/drawing/2014/main" val="944893063"/>
                  </a:ext>
                </a:extLst>
              </a:tr>
              <a:tr h="274474">
                <a:tc>
                  <a:txBody>
                    <a:bodyPr/>
                    <a:lstStyle/>
                    <a:p>
                      <a:pPr algn="ctr" fontAlgn="b"/>
                      <a:r>
                        <a:rPr lang="lv-LV" sz="1200" b="0" i="0" u="none" strike="noStrike">
                          <a:solidFill>
                            <a:srgbClr val="000000"/>
                          </a:solidFill>
                          <a:effectLst/>
                          <a:latin typeface="Gotham Medium"/>
                          <a:cs typeface="Arial" panose="020B0604020202020204" pitchFamily="34" charset="0"/>
                        </a:rPr>
                        <a:t>Rīga</a:t>
                      </a:r>
                    </a:p>
                  </a:txBody>
                  <a:tcPr marL="5106" marR="5106" marT="5106" marB="0" anchor="ctr"/>
                </a:tc>
                <a:tc>
                  <a:txBody>
                    <a:bodyPr/>
                    <a:lstStyle/>
                    <a:p>
                      <a:pPr algn="ctr" fontAlgn="b"/>
                      <a:r>
                        <a:rPr lang="lv-LV" sz="1200" b="0" i="0" u="none" strike="noStrike">
                          <a:solidFill>
                            <a:srgbClr val="000000"/>
                          </a:solidFill>
                          <a:effectLst/>
                          <a:latin typeface="Gotham Medium"/>
                          <a:cs typeface="Arial" panose="020B0604020202020204" pitchFamily="34" charset="0"/>
                        </a:rPr>
                        <a:t>405</a:t>
                      </a:r>
                    </a:p>
                  </a:txBody>
                  <a:tcPr marL="5106" marR="5106" marT="5106" marB="0" anchor="ctr"/>
                </a:tc>
                <a:tc>
                  <a:txBody>
                    <a:bodyPr/>
                    <a:lstStyle/>
                    <a:p>
                      <a:pPr marL="0" algn="ctr" defTabSz="914400" rtl="0" eaLnBrk="1" fontAlgn="b" latinLnBrk="0" hangingPunct="1"/>
                      <a:r>
                        <a:rPr lang="lv-LV" sz="1200" b="0" i="0" u="none" strike="noStrike" kern="1200" dirty="0">
                          <a:solidFill>
                            <a:srgbClr val="000000"/>
                          </a:solidFill>
                          <a:effectLst/>
                          <a:latin typeface="Gotham Medium"/>
                          <a:ea typeface="+mn-ea"/>
                          <a:cs typeface="Arial" panose="020B0604020202020204" pitchFamily="34" charset="0"/>
                        </a:rPr>
                        <a:t>35 </a:t>
                      </a:r>
                      <a:r>
                        <a:rPr lang="lv-LV" sz="1200" b="0" i="1" u="none" strike="noStrike" kern="1200" dirty="0">
                          <a:solidFill>
                            <a:srgbClr val="000000"/>
                          </a:solidFill>
                          <a:effectLst/>
                          <a:latin typeface="Gotham Medium"/>
                          <a:ea typeface="+mn-ea"/>
                          <a:cs typeface="Arial" panose="020B0604020202020204" pitchFamily="34" charset="0"/>
                        </a:rPr>
                        <a:t>(</a:t>
                      </a:r>
                      <a:r>
                        <a:rPr lang="lv-LV" sz="1200" b="0" i="1" u="none" strike="noStrike" kern="1200" dirty="0" err="1">
                          <a:solidFill>
                            <a:srgbClr val="000000"/>
                          </a:solidFill>
                          <a:effectLst/>
                          <a:latin typeface="Gotham Medium"/>
                          <a:ea typeface="+mn-ea"/>
                          <a:cs typeface="Arial" panose="020B0604020202020204" pitchFamily="34" charset="0"/>
                        </a:rPr>
                        <a:t>elektroautobusi</a:t>
                      </a:r>
                      <a:r>
                        <a:rPr lang="lv-LV" sz="1200" b="0" i="1" u="none" strike="noStrike" kern="1200" dirty="0">
                          <a:solidFill>
                            <a:srgbClr val="000000"/>
                          </a:solidFill>
                          <a:effectLst/>
                          <a:latin typeface="Gotham Medium"/>
                          <a:ea typeface="+mn-ea"/>
                          <a:cs typeface="Arial" panose="020B0604020202020204" pitchFamily="34" charset="0"/>
                        </a:rPr>
                        <a:t>)</a:t>
                      </a:r>
                    </a:p>
                  </a:txBody>
                  <a:tcPr marL="5106" marR="5106" marT="5106" marB="0" anchor="ctr">
                    <a:solidFill>
                      <a:schemeClr val="accent6"/>
                    </a:solidFill>
                  </a:tcPr>
                </a:tc>
                <a:tc>
                  <a:txBody>
                    <a:bodyPr/>
                    <a:lstStyle/>
                    <a:p>
                      <a:pPr algn="ctr"/>
                      <a:r>
                        <a:rPr lang="lv-LV" sz="1200" dirty="0">
                          <a:latin typeface="Gotham Medium"/>
                          <a:cs typeface="Arial" panose="020B0604020202020204" pitchFamily="34" charset="0"/>
                        </a:rPr>
                        <a:t>370</a:t>
                      </a:r>
                    </a:p>
                  </a:txBody>
                  <a:tcPr marL="73520" marR="73520" marT="36760" marB="36760" anchor="ctr"/>
                </a:tc>
                <a:extLst>
                  <a:ext uri="{0D108BD9-81ED-4DB2-BD59-A6C34878D82A}">
                    <a16:rowId xmlns:a16="http://schemas.microsoft.com/office/drawing/2014/main" val="1296535662"/>
                  </a:ext>
                </a:extLst>
              </a:tr>
              <a:tr h="549151">
                <a:tc>
                  <a:txBody>
                    <a:bodyPr/>
                    <a:lstStyle/>
                    <a:p>
                      <a:pPr algn="ctr" fontAlgn="b"/>
                      <a:r>
                        <a:rPr lang="lv-LV" sz="1200" b="0" i="0" u="none" strike="noStrike">
                          <a:solidFill>
                            <a:srgbClr val="000000"/>
                          </a:solidFill>
                          <a:effectLst/>
                          <a:latin typeface="Gotham Medium"/>
                          <a:cs typeface="Arial" panose="020B0604020202020204" pitchFamily="34" charset="0"/>
                        </a:rPr>
                        <a:t>Valmiera</a:t>
                      </a:r>
                    </a:p>
                  </a:txBody>
                  <a:tcPr marL="5106" marR="5106" marT="5106" marB="0" anchor="ctr"/>
                </a:tc>
                <a:tc>
                  <a:txBody>
                    <a:bodyPr/>
                    <a:lstStyle/>
                    <a:p>
                      <a:pPr algn="ctr" fontAlgn="b"/>
                      <a:r>
                        <a:rPr lang="lv-LV" sz="1200" b="0" i="0" u="none" strike="noStrike">
                          <a:solidFill>
                            <a:srgbClr val="000000"/>
                          </a:solidFill>
                          <a:effectLst/>
                          <a:latin typeface="Gotham Medium"/>
                          <a:cs typeface="Arial" panose="020B0604020202020204" pitchFamily="34" charset="0"/>
                        </a:rPr>
                        <a:t>12</a:t>
                      </a:r>
                    </a:p>
                  </a:txBody>
                  <a:tcPr marL="5106" marR="5106" marT="5106" marB="0" anchor="ctr"/>
                </a:tc>
                <a:tc>
                  <a:txBody>
                    <a:bodyPr/>
                    <a:lstStyle/>
                    <a:p>
                      <a:pPr marL="0" algn="ctr" defTabSz="914400" rtl="0" eaLnBrk="1" fontAlgn="b" latinLnBrk="0" hangingPunct="1"/>
                      <a:r>
                        <a:rPr lang="lv-LV" sz="1200" b="0" i="0" u="none" strike="noStrike" kern="1200">
                          <a:solidFill>
                            <a:srgbClr val="000000"/>
                          </a:solidFill>
                          <a:effectLst/>
                          <a:latin typeface="Gotham Medium"/>
                          <a:ea typeface="+mn-ea"/>
                          <a:cs typeface="Arial" panose="020B0604020202020204" pitchFamily="34" charset="0"/>
                        </a:rPr>
                        <a:t>12 </a:t>
                      </a:r>
                      <a:r>
                        <a:rPr lang="lv-LV" sz="1200" b="0" i="1" u="none" strike="noStrike" kern="1200">
                          <a:solidFill>
                            <a:srgbClr val="000000"/>
                          </a:solidFill>
                          <a:effectLst/>
                          <a:latin typeface="Gotham Medium"/>
                          <a:ea typeface="+mn-ea"/>
                          <a:cs typeface="Arial" panose="020B0604020202020204" pitchFamily="34" charset="0"/>
                        </a:rPr>
                        <a:t>(10 dīzeļdzinēja un elektrodzinēja hibrīda autobusi, 2 elektroautobusi)</a:t>
                      </a:r>
                    </a:p>
                  </a:txBody>
                  <a:tcPr marL="5106" marR="5106" marT="5106" marB="0" anchor="ctr">
                    <a:solidFill>
                      <a:schemeClr val="accent6"/>
                    </a:solidFill>
                  </a:tcPr>
                </a:tc>
                <a:tc>
                  <a:txBody>
                    <a:bodyPr/>
                    <a:lstStyle/>
                    <a:p>
                      <a:pPr algn="ctr"/>
                      <a:r>
                        <a:rPr lang="lv-LV" sz="1200" dirty="0">
                          <a:latin typeface="Gotham Medium"/>
                          <a:cs typeface="Arial" panose="020B0604020202020204" pitchFamily="34" charset="0"/>
                        </a:rPr>
                        <a:t>0</a:t>
                      </a:r>
                    </a:p>
                  </a:txBody>
                  <a:tcPr marL="73520" marR="73520" marT="36760" marB="36760" anchor="ctr"/>
                </a:tc>
                <a:extLst>
                  <a:ext uri="{0D108BD9-81ED-4DB2-BD59-A6C34878D82A}">
                    <a16:rowId xmlns:a16="http://schemas.microsoft.com/office/drawing/2014/main" val="3101633046"/>
                  </a:ext>
                </a:extLst>
              </a:tr>
              <a:tr h="549151">
                <a:tc>
                  <a:txBody>
                    <a:bodyPr/>
                    <a:lstStyle/>
                    <a:p>
                      <a:pPr algn="ctr" fontAlgn="b"/>
                      <a:r>
                        <a:rPr lang="lv-LV" sz="1200" b="0" i="0" u="none" strike="noStrike">
                          <a:solidFill>
                            <a:srgbClr val="000000"/>
                          </a:solidFill>
                          <a:effectLst/>
                          <a:latin typeface="Gotham Medium"/>
                          <a:cs typeface="Arial" panose="020B0604020202020204" pitchFamily="34" charset="0"/>
                        </a:rPr>
                        <a:t>Ventspils</a:t>
                      </a:r>
                    </a:p>
                  </a:txBody>
                  <a:tcPr marL="5106" marR="5106" marT="5106" marB="0" anchor="ctr"/>
                </a:tc>
                <a:tc>
                  <a:txBody>
                    <a:bodyPr/>
                    <a:lstStyle/>
                    <a:p>
                      <a:pPr algn="ctr" fontAlgn="b"/>
                      <a:r>
                        <a:rPr lang="lv-LV" sz="1200" b="0" i="0" u="none" strike="noStrike">
                          <a:solidFill>
                            <a:srgbClr val="000000"/>
                          </a:solidFill>
                          <a:effectLst/>
                          <a:latin typeface="Gotham Medium"/>
                          <a:cs typeface="Arial" panose="020B0604020202020204" pitchFamily="34" charset="0"/>
                        </a:rPr>
                        <a:t>32</a:t>
                      </a:r>
                    </a:p>
                  </a:txBody>
                  <a:tcPr marL="5106" marR="5106" marT="5106" marB="0" anchor="ctr"/>
                </a:tc>
                <a:tc>
                  <a:txBody>
                    <a:bodyPr/>
                    <a:lstStyle/>
                    <a:p>
                      <a:pPr marL="0" algn="ctr" defTabSz="914400" rtl="0" eaLnBrk="1" fontAlgn="b" latinLnBrk="0" hangingPunct="1"/>
                      <a:r>
                        <a:rPr lang="lv-LV" sz="1200" b="0" i="0" u="none" strike="noStrike" kern="1200">
                          <a:solidFill>
                            <a:srgbClr val="000000"/>
                          </a:solidFill>
                          <a:effectLst/>
                          <a:latin typeface="Gotham Medium"/>
                          <a:ea typeface="+mn-ea"/>
                          <a:cs typeface="Arial" panose="020B0604020202020204" pitchFamily="34" charset="0"/>
                        </a:rPr>
                        <a:t>15 </a:t>
                      </a:r>
                      <a:r>
                        <a:rPr lang="lv-LV" sz="1200" b="0" i="1" u="none" strike="noStrike" kern="1200">
                          <a:solidFill>
                            <a:srgbClr val="000000"/>
                          </a:solidFill>
                          <a:effectLst/>
                          <a:latin typeface="Gotham Medium"/>
                          <a:ea typeface="+mn-ea"/>
                          <a:cs typeface="Arial" panose="020B0604020202020204" pitchFamily="34" charset="0"/>
                        </a:rPr>
                        <a:t>(14 elektroautobusi, 1 dīzeļdzinēja un elektrodzinēja hibrīda autobuss)</a:t>
                      </a:r>
                    </a:p>
                  </a:txBody>
                  <a:tcPr marL="5106" marR="5106" marT="5106" marB="0" anchor="ctr">
                    <a:solidFill>
                      <a:schemeClr val="accent6"/>
                    </a:solidFill>
                  </a:tcPr>
                </a:tc>
                <a:tc>
                  <a:txBody>
                    <a:bodyPr/>
                    <a:lstStyle/>
                    <a:p>
                      <a:pPr algn="ctr"/>
                      <a:r>
                        <a:rPr lang="lv-LV" sz="1200" dirty="0">
                          <a:latin typeface="Gotham Medium"/>
                          <a:cs typeface="Arial" panose="020B0604020202020204" pitchFamily="34" charset="0"/>
                        </a:rPr>
                        <a:t>16</a:t>
                      </a:r>
                    </a:p>
                  </a:txBody>
                  <a:tcPr marL="73520" marR="73520" marT="36760" marB="36760" anchor="ctr"/>
                </a:tc>
                <a:extLst>
                  <a:ext uri="{0D108BD9-81ED-4DB2-BD59-A6C34878D82A}">
                    <a16:rowId xmlns:a16="http://schemas.microsoft.com/office/drawing/2014/main" val="2246318940"/>
                  </a:ext>
                </a:extLst>
              </a:tr>
            </a:tbl>
          </a:graphicData>
        </a:graphic>
      </p:graphicFrame>
    </p:spTree>
    <p:extLst>
      <p:ext uri="{BB962C8B-B14F-4D97-AF65-F5344CB8AC3E}">
        <p14:creationId xmlns:p14="http://schemas.microsoft.com/office/powerpoint/2010/main" val="15862805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2000250" y="188640"/>
            <a:ext cx="6692900" cy="1036642"/>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lnSpc>
                <a:spcPct val="90000"/>
              </a:lnSpc>
            </a:pPr>
            <a:r>
              <a:rPr lang="lv-LV" sz="3600" dirty="0">
                <a:latin typeface="Gotham Medium"/>
                <a:ea typeface="+mj-ea"/>
                <a:cs typeface="+mj-cs"/>
              </a:rPr>
              <a:t>Transporta attīstības pamatnostādnes 2021-2027</a:t>
            </a:r>
          </a:p>
        </p:txBody>
      </p:sp>
      <p:grpSp>
        <p:nvGrpSpPr>
          <p:cNvPr id="39" name="Group 38"/>
          <p:cNvGrpSpPr/>
          <p:nvPr/>
        </p:nvGrpSpPr>
        <p:grpSpPr>
          <a:xfrm>
            <a:off x="1453785" y="2620864"/>
            <a:ext cx="346961" cy="338554"/>
            <a:chOff x="974905" y="1497959"/>
            <a:chExt cx="346961" cy="338554"/>
          </a:xfrm>
        </p:grpSpPr>
        <p:sp>
          <p:nvSpPr>
            <p:cNvPr id="31" name="Oval 30"/>
            <p:cNvSpPr/>
            <p:nvPr/>
          </p:nvSpPr>
          <p:spPr>
            <a:xfrm>
              <a:off x="1026258" y="1552399"/>
              <a:ext cx="248489" cy="248489"/>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TextBox 29"/>
            <p:cNvSpPr txBox="1"/>
            <p:nvPr/>
          </p:nvSpPr>
          <p:spPr>
            <a:xfrm>
              <a:off x="974905" y="1497959"/>
              <a:ext cx="346961" cy="338554"/>
            </a:xfrm>
            <a:prstGeom prst="rect">
              <a:avLst/>
            </a:prstGeom>
            <a:noFill/>
          </p:spPr>
          <p:txBody>
            <a:bodyPr wrap="square" rtlCol="0">
              <a:spAutoFit/>
            </a:bodyPr>
            <a:lstStyle/>
            <a:p>
              <a:pPr algn="ctr"/>
              <a:r>
                <a:rPr lang="en-US" sz="1600" dirty="0">
                  <a:solidFill>
                    <a:schemeClr val="bg1"/>
                  </a:solidFill>
                  <a:latin typeface="Gotham Light"/>
                  <a:cs typeface="Gotham Light"/>
                </a:rPr>
                <a:t>4</a:t>
              </a:r>
            </a:p>
          </p:txBody>
        </p:sp>
      </p:grpSp>
      <p:graphicFrame>
        <p:nvGraphicFramePr>
          <p:cNvPr id="63" name="Diagram 62">
            <a:extLst>
              <a:ext uri="{FF2B5EF4-FFF2-40B4-BE49-F238E27FC236}">
                <a16:creationId xmlns:a16="http://schemas.microsoft.com/office/drawing/2014/main" id="{B2C3B646-C6F2-489F-A13B-C4118E456824}"/>
              </a:ext>
            </a:extLst>
          </p:cNvPr>
          <p:cNvGraphicFramePr/>
          <p:nvPr>
            <p:extLst>
              <p:ext uri="{D42A27DB-BD31-4B8C-83A1-F6EECF244321}">
                <p14:modId xmlns:p14="http://schemas.microsoft.com/office/powerpoint/2010/main" val="4190680467"/>
              </p:ext>
            </p:extLst>
          </p:nvPr>
        </p:nvGraphicFramePr>
        <p:xfrm>
          <a:off x="1182256" y="1339273"/>
          <a:ext cx="7693890" cy="5255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51915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D2F5AA61-EB58-4307-A7BC-36489D354EEF}"/>
              </a:ext>
            </a:extLst>
          </p:cNvPr>
          <p:cNvSpPr>
            <a:spLocks noGrp="1"/>
          </p:cNvSpPr>
          <p:nvPr>
            <p:ph type="title"/>
          </p:nvPr>
        </p:nvSpPr>
        <p:spPr>
          <a:xfrm>
            <a:off x="986118" y="735106"/>
            <a:ext cx="7540322" cy="2928470"/>
          </a:xfrm>
        </p:spPr>
        <p:txBody>
          <a:bodyPr vert="horz" lIns="91440" tIns="45720" rIns="91440" bIns="45720" rtlCol="0" anchor="b">
            <a:normAutofit/>
          </a:bodyPr>
          <a:lstStyle/>
          <a:p>
            <a:pPr>
              <a:lnSpc>
                <a:spcPct val="90000"/>
              </a:lnSpc>
            </a:pPr>
            <a:r>
              <a:rPr lang="en-US" sz="4200" kern="1200" dirty="0" err="1">
                <a:solidFill>
                  <a:srgbClr val="FFFFFF"/>
                </a:solidFill>
                <a:latin typeface="Gotham Medium"/>
              </a:rPr>
              <a:t>Turpmākā</a:t>
            </a:r>
            <a:r>
              <a:rPr lang="en-US" sz="4200" kern="1200" dirty="0">
                <a:solidFill>
                  <a:srgbClr val="FFFFFF"/>
                </a:solidFill>
                <a:latin typeface="Gotham Medium"/>
              </a:rPr>
              <a:t> </a:t>
            </a:r>
            <a:r>
              <a:rPr lang="en-US" sz="4200" kern="1200" dirty="0" err="1">
                <a:solidFill>
                  <a:srgbClr val="FFFFFF"/>
                </a:solidFill>
                <a:latin typeface="Gotham Medium"/>
              </a:rPr>
              <a:t>rīcība</a:t>
            </a:r>
            <a:endParaRPr lang="en-US" sz="4200" kern="1200" dirty="0">
              <a:solidFill>
                <a:srgbClr val="FFFFFF"/>
              </a:solidFill>
              <a:latin typeface="Gotham Medium"/>
            </a:endParaRPr>
          </a:p>
        </p:txBody>
      </p:sp>
    </p:spTree>
    <p:extLst>
      <p:ext uri="{BB962C8B-B14F-4D97-AF65-F5344CB8AC3E}">
        <p14:creationId xmlns:p14="http://schemas.microsoft.com/office/powerpoint/2010/main" val="3633667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81FCC-7121-4B4C-A6CB-AE723D7D8D71}"/>
              </a:ext>
            </a:extLst>
          </p:cNvPr>
          <p:cNvSpPr>
            <a:spLocks noGrp="1"/>
          </p:cNvSpPr>
          <p:nvPr>
            <p:ph type="title"/>
          </p:nvPr>
        </p:nvSpPr>
        <p:spPr>
          <a:xfrm>
            <a:off x="2590800" y="381000"/>
            <a:ext cx="6096000" cy="1036642"/>
          </a:xfrm>
        </p:spPr>
        <p:txBody>
          <a:bodyPr wrap="square" anchor="t">
            <a:normAutofit/>
          </a:bodyPr>
          <a:lstStyle/>
          <a:p>
            <a:pPr>
              <a:lnSpc>
                <a:spcPct val="90000"/>
              </a:lnSpc>
            </a:pPr>
            <a:r>
              <a:rPr lang="lv-LV" sz="2800" dirty="0">
                <a:latin typeface="Gotham Medium"/>
              </a:rPr>
              <a:t>SEG emisiju samazinājums transporta nozarē īstermiņā un ilgtermiņā</a:t>
            </a:r>
          </a:p>
        </p:txBody>
      </p:sp>
      <p:graphicFrame>
        <p:nvGraphicFramePr>
          <p:cNvPr id="8" name="Content Placeholder 2">
            <a:extLst>
              <a:ext uri="{FF2B5EF4-FFF2-40B4-BE49-F238E27FC236}">
                <a16:creationId xmlns:a16="http://schemas.microsoft.com/office/drawing/2014/main" id="{37F15D3D-9AAD-42AC-95CF-BD4D2D63AB99}"/>
              </a:ext>
            </a:extLst>
          </p:cNvPr>
          <p:cNvGraphicFramePr>
            <a:graphicFrameLocks noGrp="1"/>
          </p:cNvGraphicFramePr>
          <p:nvPr>
            <p:ph idx="1"/>
            <p:extLst>
              <p:ext uri="{D42A27DB-BD31-4B8C-83A1-F6EECF244321}">
                <p14:modId xmlns:p14="http://schemas.microsoft.com/office/powerpoint/2010/main" val="1267515867"/>
              </p:ext>
            </p:extLst>
          </p:nvPr>
        </p:nvGraphicFramePr>
        <p:xfrm>
          <a:off x="1828800" y="1771044"/>
          <a:ext cx="6096000" cy="4373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00811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918B2-0554-4B09-9D96-A30D773C4C7D}"/>
              </a:ext>
            </a:extLst>
          </p:cNvPr>
          <p:cNvSpPr>
            <a:spLocks noGrp="1"/>
          </p:cNvSpPr>
          <p:nvPr>
            <p:ph type="title"/>
          </p:nvPr>
        </p:nvSpPr>
        <p:spPr>
          <a:xfrm>
            <a:off x="2590800" y="381000"/>
            <a:ext cx="6096000" cy="1036642"/>
          </a:xfrm>
        </p:spPr>
        <p:txBody>
          <a:bodyPr anchor="t">
            <a:normAutofit/>
          </a:bodyPr>
          <a:lstStyle/>
          <a:p>
            <a:r>
              <a:rPr lang="lv-LV" sz="2800" dirty="0">
                <a:latin typeface="Gotham Medium"/>
              </a:rPr>
              <a:t>Rīcības virzieni SEG emisiju samazinājumam transporta nozarē</a:t>
            </a:r>
          </a:p>
        </p:txBody>
      </p:sp>
      <p:graphicFrame>
        <p:nvGraphicFramePr>
          <p:cNvPr id="8" name="Content Placeholder 7">
            <a:extLst>
              <a:ext uri="{FF2B5EF4-FFF2-40B4-BE49-F238E27FC236}">
                <a16:creationId xmlns:a16="http://schemas.microsoft.com/office/drawing/2014/main" id="{E55F6088-F4BD-43A8-AE9A-01ADBB730D87}"/>
              </a:ext>
            </a:extLst>
          </p:cNvPr>
          <p:cNvGraphicFramePr>
            <a:graphicFrameLocks noGrp="1"/>
          </p:cNvGraphicFramePr>
          <p:nvPr>
            <p:ph idx="1"/>
            <p:extLst>
              <p:ext uri="{D42A27DB-BD31-4B8C-83A1-F6EECF244321}">
                <p14:modId xmlns:p14="http://schemas.microsoft.com/office/powerpoint/2010/main" val="4210205060"/>
              </p:ext>
            </p:extLst>
          </p:nvPr>
        </p:nvGraphicFramePr>
        <p:xfrm>
          <a:off x="1745974" y="1802296"/>
          <a:ext cx="6940826" cy="44891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29589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476C-7760-4DE2-A1C1-DBBAAF19C9DC}"/>
              </a:ext>
            </a:extLst>
          </p:cNvPr>
          <p:cNvSpPr>
            <a:spLocks noGrp="1"/>
          </p:cNvSpPr>
          <p:nvPr>
            <p:ph type="title"/>
          </p:nvPr>
        </p:nvSpPr>
        <p:spPr>
          <a:xfrm>
            <a:off x="2590800" y="381000"/>
            <a:ext cx="6096000" cy="1036642"/>
          </a:xfrm>
        </p:spPr>
        <p:txBody>
          <a:bodyPr vert="horz" wrap="square" lIns="93957" tIns="46979" rIns="93957" bIns="46979" numCol="1" anchor="t" anchorCtr="0" compatLnSpc="1">
            <a:prstTxWarp prst="textNoShape">
              <a:avLst/>
            </a:prstTxWarp>
            <a:normAutofit/>
          </a:bodyPr>
          <a:lstStyle/>
          <a:p>
            <a:r>
              <a:rPr lang="en-US" sz="2800" b="1" kern="1200" dirty="0">
                <a:latin typeface="Gotham Medium"/>
              </a:rPr>
              <a:t>SEG </a:t>
            </a:r>
            <a:r>
              <a:rPr lang="en-US" sz="2800" b="1" kern="1200" dirty="0" err="1">
                <a:latin typeface="Gotham Medium"/>
              </a:rPr>
              <a:t>emisiju</a:t>
            </a:r>
            <a:r>
              <a:rPr lang="en-US" sz="2800" b="1" kern="1200" dirty="0">
                <a:latin typeface="Gotham Medium"/>
              </a:rPr>
              <a:t> </a:t>
            </a:r>
            <a:r>
              <a:rPr lang="en-US" sz="2800" b="1" kern="1200" dirty="0" err="1">
                <a:latin typeface="Gotham Medium"/>
              </a:rPr>
              <a:t>samazināšanas</a:t>
            </a:r>
            <a:r>
              <a:rPr lang="en-US" sz="2800" b="1" kern="1200" dirty="0">
                <a:latin typeface="Gotham Medium"/>
              </a:rPr>
              <a:t> </a:t>
            </a:r>
            <a:r>
              <a:rPr lang="en-US" sz="2800" b="1" kern="1200" dirty="0" err="1">
                <a:latin typeface="Gotham Medium"/>
              </a:rPr>
              <a:t>pasākumu</a:t>
            </a:r>
            <a:r>
              <a:rPr lang="en-US" sz="2800" b="1" kern="1200" dirty="0">
                <a:latin typeface="Gotham Medium"/>
              </a:rPr>
              <a:t> </a:t>
            </a:r>
            <a:r>
              <a:rPr lang="en-US" sz="2800" b="1" kern="1200" dirty="0" err="1">
                <a:latin typeface="Gotham Medium"/>
              </a:rPr>
              <a:t>komplekss</a:t>
            </a:r>
            <a:endParaRPr lang="en-US" sz="2800" b="1" kern="1200" dirty="0">
              <a:latin typeface="Gotham Medium"/>
            </a:endParaRPr>
          </a:p>
        </p:txBody>
      </p:sp>
      <p:sp>
        <p:nvSpPr>
          <p:cNvPr id="6" name="Slide Number Placeholder 5">
            <a:extLst>
              <a:ext uri="{FF2B5EF4-FFF2-40B4-BE49-F238E27FC236}">
                <a16:creationId xmlns:a16="http://schemas.microsoft.com/office/drawing/2014/main" id="{449EB8B5-D858-471B-A56A-AE373B292E99}"/>
              </a:ext>
            </a:extLst>
          </p:cNvPr>
          <p:cNvSpPr>
            <a:spLocks noGrp="1"/>
          </p:cNvSpPr>
          <p:nvPr>
            <p:ph type="sldNum" sz="quarter" idx="13"/>
          </p:nvPr>
        </p:nvSpPr>
        <p:spPr>
          <a:xfrm>
            <a:off x="8507896" y="6324600"/>
            <a:ext cx="331304" cy="304800"/>
          </a:xfrm>
        </p:spPr>
        <p:txBody>
          <a:bodyPr vert="horz" wrap="square" lIns="93957" tIns="46979" rIns="93957" bIns="46979" numCol="1" anchor="ctr" anchorCtr="0" compatLnSpc="1">
            <a:prstTxWarp prst="textNoShape">
              <a:avLst/>
            </a:prstTxWarp>
            <a:normAutofit fontScale="77500" lnSpcReduction="20000"/>
          </a:bodyPr>
          <a:lstStyle/>
          <a:p>
            <a:pPr>
              <a:spcAft>
                <a:spcPts val="600"/>
              </a:spcAft>
              <a:defRPr/>
            </a:pPr>
            <a:fld id="{9432F2FC-1B23-49AC-AB59-22D535506198}" type="slidenum">
              <a:rPr lang="en-US" altLang="lv-LV" kern="1200">
                <a:latin typeface="Verdana" panose="020B0604030504040204" pitchFamily="34" charset="0"/>
                <a:ea typeface="+mn-ea"/>
                <a:cs typeface="Arial" panose="020B0604020202020204" pitchFamily="34" charset="0"/>
              </a:rPr>
              <a:pPr>
                <a:spcAft>
                  <a:spcPts val="600"/>
                </a:spcAft>
                <a:defRPr/>
              </a:pPr>
              <a:t>23</a:t>
            </a:fld>
            <a:endParaRPr lang="en-US" altLang="lv-LV" kern="1200" dirty="0">
              <a:latin typeface="Verdana" panose="020B0604030504040204" pitchFamily="34" charset="0"/>
              <a:ea typeface="+mn-ea"/>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AA8CA07E-5522-4CF5-A30E-B8E10FA0131C}"/>
              </a:ext>
            </a:extLst>
          </p:cNvPr>
          <p:cNvGraphicFramePr>
            <a:graphicFrameLocks noGrp="1"/>
          </p:cNvGraphicFramePr>
          <p:nvPr>
            <p:ph idx="1"/>
            <p:extLst>
              <p:ext uri="{D42A27DB-BD31-4B8C-83A1-F6EECF244321}">
                <p14:modId xmlns:p14="http://schemas.microsoft.com/office/powerpoint/2010/main" val="3887930600"/>
              </p:ext>
            </p:extLst>
          </p:nvPr>
        </p:nvGraphicFramePr>
        <p:xfrm>
          <a:off x="2590800" y="1752600"/>
          <a:ext cx="6096000" cy="4373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Rounded Corners 8">
            <a:extLst>
              <a:ext uri="{FF2B5EF4-FFF2-40B4-BE49-F238E27FC236}">
                <a16:creationId xmlns:a16="http://schemas.microsoft.com/office/drawing/2014/main" id="{6C53F3A4-564B-4498-9834-020049723827}"/>
              </a:ext>
            </a:extLst>
          </p:cNvPr>
          <p:cNvSpPr/>
          <p:nvPr/>
        </p:nvSpPr>
        <p:spPr>
          <a:xfrm>
            <a:off x="467139" y="2286000"/>
            <a:ext cx="1421296" cy="334948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lv-LV" dirty="0">
                <a:latin typeface="Gotham Medium"/>
              </a:rPr>
              <a:t>Mobilitātes paradumu izmaiņas</a:t>
            </a:r>
          </a:p>
        </p:txBody>
      </p:sp>
      <p:sp>
        <p:nvSpPr>
          <p:cNvPr id="10" name="Arrow: Right 9">
            <a:extLst>
              <a:ext uri="{FF2B5EF4-FFF2-40B4-BE49-F238E27FC236}">
                <a16:creationId xmlns:a16="http://schemas.microsoft.com/office/drawing/2014/main" id="{A628C61F-DB02-41D3-9E3D-BE24A5293BC4}"/>
              </a:ext>
            </a:extLst>
          </p:cNvPr>
          <p:cNvSpPr/>
          <p:nvPr/>
        </p:nvSpPr>
        <p:spPr>
          <a:xfrm rot="10800000">
            <a:off x="2002735" y="3697358"/>
            <a:ext cx="473765" cy="36774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3869836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1716-B01E-4A5A-B677-4ABD7C916D5E}"/>
              </a:ext>
            </a:extLst>
          </p:cNvPr>
          <p:cNvSpPr>
            <a:spLocks noGrp="1"/>
          </p:cNvSpPr>
          <p:nvPr>
            <p:ph type="title"/>
          </p:nvPr>
        </p:nvSpPr>
        <p:spPr>
          <a:xfrm>
            <a:off x="2189018" y="381000"/>
            <a:ext cx="6497782" cy="1036642"/>
          </a:xfrm>
        </p:spPr>
        <p:txBody>
          <a:bodyPr>
            <a:normAutofit/>
          </a:bodyPr>
          <a:lstStyle/>
          <a:p>
            <a:pPr algn="r"/>
            <a:r>
              <a:rPr lang="nb-NO" sz="2800" dirty="0">
                <a:latin typeface="Gotham Medium"/>
              </a:rPr>
              <a:t>Transporta politikas pasākumi SEG emisiju samazināšanai: NEKP, TAP</a:t>
            </a:r>
            <a:r>
              <a:rPr lang="lv-LV" sz="2800" dirty="0">
                <a:latin typeface="Gotham Medium"/>
              </a:rPr>
              <a:t>2027</a:t>
            </a:r>
          </a:p>
        </p:txBody>
      </p:sp>
      <p:sp>
        <p:nvSpPr>
          <p:cNvPr id="6" name="Slide Number Placeholder 5">
            <a:extLst>
              <a:ext uri="{FF2B5EF4-FFF2-40B4-BE49-F238E27FC236}">
                <a16:creationId xmlns:a16="http://schemas.microsoft.com/office/drawing/2014/main" id="{FA37B1E4-A991-443D-A1B9-43F05F8558D2}"/>
              </a:ext>
            </a:extLst>
          </p:cNvPr>
          <p:cNvSpPr>
            <a:spLocks noGrp="1"/>
          </p:cNvSpPr>
          <p:nvPr>
            <p:ph type="sldNum" sz="quarter" idx="13"/>
          </p:nvPr>
        </p:nvSpPr>
        <p:spPr>
          <a:xfrm>
            <a:off x="8488017" y="6324600"/>
            <a:ext cx="351183"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432F2FC-1B23-49AC-AB59-22D535506198}"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S PGothic" panose="020B0600070205080204" pitchFamily="34" charset="-128"/>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24</a:t>
            </a:fld>
            <a:endParaRPr kumimoji="0" lang="en-US" altLang="lv-LV" sz="10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Arial" panose="020B0604020202020204" pitchFamily="34" charset="0"/>
            </a:endParaRPr>
          </a:p>
        </p:txBody>
      </p:sp>
      <p:graphicFrame>
        <p:nvGraphicFramePr>
          <p:cNvPr id="33" name="Table 32">
            <a:extLst>
              <a:ext uri="{FF2B5EF4-FFF2-40B4-BE49-F238E27FC236}">
                <a16:creationId xmlns:a16="http://schemas.microsoft.com/office/drawing/2014/main" id="{FA1BC337-2DC7-45C2-AEDA-F2A2EC08E5C4}"/>
              </a:ext>
            </a:extLst>
          </p:cNvPr>
          <p:cNvGraphicFramePr>
            <a:graphicFrameLocks noGrp="1"/>
          </p:cNvGraphicFramePr>
          <p:nvPr/>
        </p:nvGraphicFramePr>
        <p:xfrm>
          <a:off x="4342092" y="3631150"/>
          <a:ext cx="3506198" cy="904058"/>
        </p:xfrm>
        <a:graphic>
          <a:graphicData uri="http://schemas.openxmlformats.org/drawingml/2006/table">
            <a:tbl>
              <a:tblPr firstRow="1" firstCol="1" bandRow="1"/>
              <a:tblGrid>
                <a:gridCol w="3506198">
                  <a:extLst>
                    <a:ext uri="{9D8B030D-6E8A-4147-A177-3AD203B41FA5}">
                      <a16:colId xmlns:a16="http://schemas.microsoft.com/office/drawing/2014/main" val="1942474910"/>
                    </a:ext>
                  </a:extLst>
                </a:gridCol>
              </a:tblGrid>
              <a:tr h="904058">
                <a:tc>
                  <a:txBody>
                    <a:bodyPr/>
                    <a:lstStyle/>
                    <a:p>
                      <a:pPr>
                        <a:lnSpc>
                          <a:spcPct val="107000"/>
                        </a:lnSpc>
                        <a:spcAft>
                          <a:spcPts val="80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Multimodalitātes attīstība</a:t>
                      </a:r>
                    </a:p>
                    <a:p>
                      <a:pPr marL="171450" indent="-171450">
                        <a:lnSpc>
                          <a:spcPct val="107000"/>
                        </a:lnSpc>
                        <a:spcAft>
                          <a:spcPts val="800"/>
                        </a:spcAft>
                        <a:buFont typeface="Wingdings" panose="05000000000000000000" pitchFamily="2" charset="2"/>
                        <a:buChar char="§"/>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Multimodālo punktu izveide un attīstība;</a:t>
                      </a:r>
                    </a:p>
                    <a:p>
                      <a:pPr marL="171450" indent="-171450">
                        <a:lnSpc>
                          <a:spcPct val="107000"/>
                        </a:lnSpc>
                        <a:spcAft>
                          <a:spcPts val="800"/>
                        </a:spcAft>
                        <a:buFont typeface="Wingdings" panose="05000000000000000000" pitchFamily="2" charset="2"/>
                        <a:buChar char="§"/>
                      </a:pPr>
                      <a:r>
                        <a:rPr lang="lv-LV" sz="1200" dirty="0" err="1">
                          <a:effectLst/>
                          <a:latin typeface="Times New Roman" panose="02020603050405020304" pitchFamily="18" charset="0"/>
                          <a:ea typeface="Calibri" panose="020F0502020204030204" pitchFamily="34" charset="0"/>
                          <a:cs typeface="Times New Roman" panose="02020603050405020304" pitchFamily="18" charset="0"/>
                        </a:rPr>
                        <a:t>Park&amp;ride</a:t>
                      </a: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 sistēmas attīstība.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681869"/>
                  </a:ext>
                </a:extLst>
              </a:tr>
            </a:tbl>
          </a:graphicData>
        </a:graphic>
      </p:graphicFrame>
      <p:graphicFrame>
        <p:nvGraphicFramePr>
          <p:cNvPr id="34" name="Table 33">
            <a:extLst>
              <a:ext uri="{FF2B5EF4-FFF2-40B4-BE49-F238E27FC236}">
                <a16:creationId xmlns:a16="http://schemas.microsoft.com/office/drawing/2014/main" id="{E7E74BC9-D280-4033-AD9D-C218FCA7EDC5}"/>
              </a:ext>
            </a:extLst>
          </p:cNvPr>
          <p:cNvGraphicFramePr>
            <a:graphicFrameLocks noGrp="1"/>
          </p:cNvGraphicFramePr>
          <p:nvPr/>
        </p:nvGraphicFramePr>
        <p:xfrm>
          <a:off x="665064" y="4980095"/>
          <a:ext cx="3385177" cy="995585"/>
        </p:xfrm>
        <a:graphic>
          <a:graphicData uri="http://schemas.openxmlformats.org/drawingml/2006/table">
            <a:tbl>
              <a:tblPr firstRow="1" firstCol="1" bandRow="1"/>
              <a:tblGrid>
                <a:gridCol w="3385177">
                  <a:extLst>
                    <a:ext uri="{9D8B030D-6E8A-4147-A177-3AD203B41FA5}">
                      <a16:colId xmlns:a16="http://schemas.microsoft.com/office/drawing/2014/main" val="1595792356"/>
                    </a:ext>
                  </a:extLst>
                </a:gridCol>
              </a:tblGrid>
              <a:tr h="995585">
                <a:tc>
                  <a:txBody>
                    <a:bodyPr/>
                    <a:lstStyle/>
                    <a:p>
                      <a:pPr>
                        <a:lnSpc>
                          <a:spcPct val="107000"/>
                        </a:lnSpc>
                        <a:spcAft>
                          <a:spcPts val="80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Mikromobilitātes attīstība</a:t>
                      </a:r>
                    </a:p>
                    <a:p>
                      <a:pPr marL="171450" lvl="0" indent="-171450">
                        <a:buFont typeface="Wingdings" panose="05000000000000000000" pitchFamily="2" charset="2"/>
                        <a:buChar char="§"/>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Velo un gājēju ceļu izbūve un attīstība </a:t>
                      </a:r>
                      <a:r>
                        <a:rPr lang="lv-LV" sz="1200" dirty="0" err="1">
                          <a:effectLst/>
                          <a:latin typeface="Times New Roman" panose="02020603050405020304" pitchFamily="18" charset="0"/>
                          <a:ea typeface="Calibri" panose="020F0502020204030204" pitchFamily="34" charset="0"/>
                          <a:cs typeface="Times New Roman" panose="02020603050405020304" pitchFamily="18" charset="0"/>
                        </a:rPr>
                        <a:t>urbānajā</a:t>
                      </a: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 vidē;</a:t>
                      </a:r>
                    </a:p>
                    <a:p>
                      <a:pPr marL="171450" lvl="0" indent="-171450">
                        <a:buFont typeface="Wingdings" panose="05000000000000000000" pitchFamily="2" charset="2"/>
                        <a:buChar char="§"/>
                      </a:pPr>
                      <a:r>
                        <a:rPr lang="lv-LV" sz="1200" dirty="0" err="1">
                          <a:effectLst/>
                          <a:latin typeface="Times New Roman" panose="02020603050405020304" pitchFamily="18" charset="0"/>
                          <a:ea typeface="Calibri" panose="020F0502020204030204" pitchFamily="34" charset="0"/>
                          <a:cs typeface="Times New Roman" panose="02020603050405020304" pitchFamily="18" charset="0"/>
                        </a:rPr>
                        <a:t>Velotīkla</a:t>
                      </a: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 attīstība LV teritorijā.</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6554378"/>
                  </a:ext>
                </a:extLst>
              </a:tr>
            </a:tbl>
          </a:graphicData>
        </a:graphic>
      </p:graphicFrame>
      <p:sp>
        <p:nvSpPr>
          <p:cNvPr id="12" name="Title 1">
            <a:extLst>
              <a:ext uri="{FF2B5EF4-FFF2-40B4-BE49-F238E27FC236}">
                <a16:creationId xmlns:a16="http://schemas.microsoft.com/office/drawing/2014/main" id="{3865FD79-6E40-4005-855B-ECFE16BA93D6}"/>
              </a:ext>
            </a:extLst>
          </p:cNvPr>
          <p:cNvSpPr txBox="1">
            <a:spLocks/>
          </p:cNvSpPr>
          <p:nvPr/>
        </p:nvSpPr>
        <p:spPr bwMode="auto">
          <a:xfrm>
            <a:off x="235669" y="1446424"/>
            <a:ext cx="4243966"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2pPr>
            <a:lvl3pPr algn="ctr" defTabSz="938213"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3pPr>
            <a:lvl4pPr algn="ctr" defTabSz="938213"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4pPr>
            <a:lvl5pPr algn="ctr" defTabSz="938213"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r"/>
            <a:r>
              <a:rPr lang="nb-NO" sz="1600" dirty="0">
                <a:latin typeface="Gotham Medium"/>
              </a:rPr>
              <a:t>Politikas izstrāde un infrastruktūras attīstība</a:t>
            </a:r>
          </a:p>
        </p:txBody>
      </p:sp>
      <p:graphicFrame>
        <p:nvGraphicFramePr>
          <p:cNvPr id="13" name="Table 12">
            <a:extLst>
              <a:ext uri="{FF2B5EF4-FFF2-40B4-BE49-F238E27FC236}">
                <a16:creationId xmlns:a16="http://schemas.microsoft.com/office/drawing/2014/main" id="{246D680C-3ED8-4095-9895-21A7B0103C92}"/>
              </a:ext>
            </a:extLst>
          </p:cNvPr>
          <p:cNvGraphicFramePr>
            <a:graphicFrameLocks noGrp="1"/>
          </p:cNvGraphicFramePr>
          <p:nvPr>
            <p:extLst>
              <p:ext uri="{D42A27DB-BD31-4B8C-83A1-F6EECF244321}">
                <p14:modId xmlns:p14="http://schemas.microsoft.com/office/powerpoint/2010/main" val="3842900878"/>
              </p:ext>
            </p:extLst>
          </p:nvPr>
        </p:nvGraphicFramePr>
        <p:xfrm>
          <a:off x="665064" y="1826224"/>
          <a:ext cx="3385177" cy="3006287"/>
        </p:xfrm>
        <a:graphic>
          <a:graphicData uri="http://schemas.openxmlformats.org/drawingml/2006/table">
            <a:tbl>
              <a:tblPr firstRow="1" firstCol="1" bandRow="1"/>
              <a:tblGrid>
                <a:gridCol w="3385177">
                  <a:extLst>
                    <a:ext uri="{9D8B030D-6E8A-4147-A177-3AD203B41FA5}">
                      <a16:colId xmlns:a16="http://schemas.microsoft.com/office/drawing/2014/main" val="1942474910"/>
                    </a:ext>
                  </a:extLst>
                </a:gridCol>
              </a:tblGrid>
              <a:tr h="3006287">
                <a:tc>
                  <a:txBody>
                    <a:bodyPr/>
                    <a:lstStyle/>
                    <a:p>
                      <a:pPr marL="0" marR="0" lvl="0" indent="0" algn="l" defTabSz="939575" rtl="0" eaLnBrk="1" fontAlgn="auto" latinLnBrk="0" hangingPunct="1">
                        <a:lnSpc>
                          <a:spcPct val="107000"/>
                        </a:lnSpc>
                        <a:spcBef>
                          <a:spcPts val="0"/>
                        </a:spcBef>
                        <a:spcAft>
                          <a:spcPts val="800"/>
                        </a:spcAft>
                        <a:buClrTx/>
                        <a:buSzTx/>
                        <a:buFontTx/>
                        <a:buNone/>
                        <a:tabLst/>
                        <a:defRPr/>
                      </a:pPr>
                      <a:r>
                        <a:rPr kumimoji="0" lang="lv-LV" sz="1400" b="1" i="0" u="none" strike="noStrike" kern="1200" cap="none" spc="0" normalizeH="0" baseline="0" noProof="0" dirty="0">
                          <a:ln>
                            <a:noFill/>
                          </a:ln>
                          <a:solidFill>
                            <a:srgbClr val="355464"/>
                          </a:solidFill>
                          <a:effectLst/>
                          <a:uLnTx/>
                          <a:uFillTx/>
                          <a:latin typeface="Times New Roman" panose="02020603050405020304" pitchFamily="18" charset="0"/>
                          <a:ea typeface="Calibri" panose="020F0502020204030204" pitchFamily="34" charset="0"/>
                          <a:cs typeface="Univers for KPMG"/>
                        </a:rPr>
                        <a:t>Dzelzceļa kā transporta mugurkaula attīstība</a:t>
                      </a:r>
                    </a:p>
                    <a:p>
                      <a:pPr marL="171450" indent="-171450">
                        <a:lnSpc>
                          <a:spcPct val="107000"/>
                        </a:lnSpc>
                        <a:spcAft>
                          <a:spcPts val="800"/>
                        </a:spcAft>
                        <a:buFont typeface="Wingdings" panose="05000000000000000000" pitchFamily="2" charset="2"/>
                        <a:buChar char="§"/>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1520 platuma sliežu infrastruktūras uzturēšana, modernizācija, elektrifikācija;</a:t>
                      </a:r>
                    </a:p>
                    <a:p>
                      <a:pPr marL="171450" indent="-171450">
                        <a:lnSpc>
                          <a:spcPct val="107000"/>
                        </a:lnSpc>
                        <a:spcAft>
                          <a:spcPts val="800"/>
                        </a:spcAft>
                        <a:buFont typeface="Wingdings" panose="05000000000000000000" pitchFamily="2" charset="2"/>
                        <a:buChar char="§"/>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Rail </a:t>
                      </a:r>
                      <a:r>
                        <a:rPr lang="lv-LV" sz="1200" dirty="0" err="1">
                          <a:effectLst/>
                          <a:latin typeface="Times New Roman" panose="02020603050405020304" pitchFamily="18" charset="0"/>
                          <a:ea typeface="Calibri" panose="020F0502020204030204" pitchFamily="34" charset="0"/>
                          <a:cs typeface="Times New Roman" panose="02020603050405020304" pitchFamily="18" charset="0"/>
                        </a:rPr>
                        <a:t>Baltica</a:t>
                      </a: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 līnijas un saistītās infrastruktūras izbūve;</a:t>
                      </a:r>
                    </a:p>
                    <a:p>
                      <a:pPr marL="171450" indent="-171450">
                        <a:lnSpc>
                          <a:spcPct val="107000"/>
                        </a:lnSpc>
                        <a:spcAft>
                          <a:spcPts val="800"/>
                        </a:spcAft>
                        <a:buFont typeface="Wingdings" panose="05000000000000000000" pitchFamily="2" charset="2"/>
                        <a:buChar char="§"/>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Pasažieru vilciena ritošā sastāva nomaiņa;</a:t>
                      </a:r>
                    </a:p>
                    <a:p>
                      <a:pPr marL="171450" indent="-171450">
                        <a:lnSpc>
                          <a:spcPct val="107000"/>
                        </a:lnSpc>
                        <a:spcAft>
                          <a:spcPts val="800"/>
                        </a:spcAft>
                        <a:buFont typeface="Wingdings" panose="05000000000000000000" pitchFamily="2" charset="2"/>
                        <a:buChar char="§"/>
                      </a:pPr>
                      <a:r>
                        <a:rPr lang="lv-LV" sz="1200" dirty="0" err="1">
                          <a:effectLst/>
                          <a:latin typeface="Times New Roman" panose="02020603050405020304" pitchFamily="18" charset="0"/>
                          <a:ea typeface="Calibri" panose="020F0502020204030204" pitchFamily="34" charset="0"/>
                          <a:cs typeface="Times New Roman" panose="02020603050405020304" pitchFamily="18" charset="0"/>
                        </a:rPr>
                        <a:t>RailBaltica</a:t>
                      </a: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 līnijas apkalpošana un pasažieru pārvadājumu pakalpojuma nodrošināšana;</a:t>
                      </a:r>
                    </a:p>
                    <a:p>
                      <a:pPr marL="171450" indent="-171450">
                        <a:lnSpc>
                          <a:spcPct val="107000"/>
                        </a:lnSpc>
                        <a:spcAft>
                          <a:spcPts val="800"/>
                        </a:spcAft>
                        <a:buFont typeface="Wingdings" panose="05000000000000000000" pitchFamily="2" charset="2"/>
                        <a:buChar char="§"/>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Dzelzceļa infrastruktūras maksas pārskatīšana, nodrošinot konkurētspēju kravu pārvadājumu segmentā, konkurējot ar autopārvadājumiem.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681869"/>
                  </a:ext>
                </a:extLst>
              </a:tr>
            </a:tbl>
          </a:graphicData>
        </a:graphic>
      </p:graphicFrame>
      <p:graphicFrame>
        <p:nvGraphicFramePr>
          <p:cNvPr id="17" name="Table 16">
            <a:extLst>
              <a:ext uri="{FF2B5EF4-FFF2-40B4-BE49-F238E27FC236}">
                <a16:creationId xmlns:a16="http://schemas.microsoft.com/office/drawing/2014/main" id="{D54DC3ED-687D-400B-B5BD-78D3B666E542}"/>
              </a:ext>
            </a:extLst>
          </p:cNvPr>
          <p:cNvGraphicFramePr>
            <a:graphicFrameLocks noGrp="1"/>
          </p:cNvGraphicFramePr>
          <p:nvPr/>
        </p:nvGraphicFramePr>
        <p:xfrm>
          <a:off x="4342092" y="4737358"/>
          <a:ext cx="3506198" cy="1238322"/>
        </p:xfrm>
        <a:graphic>
          <a:graphicData uri="http://schemas.openxmlformats.org/drawingml/2006/table">
            <a:tbl>
              <a:tblPr firstRow="1" firstCol="1" bandRow="1"/>
              <a:tblGrid>
                <a:gridCol w="3506198">
                  <a:extLst>
                    <a:ext uri="{9D8B030D-6E8A-4147-A177-3AD203B41FA5}">
                      <a16:colId xmlns:a16="http://schemas.microsoft.com/office/drawing/2014/main" val="1942474910"/>
                    </a:ext>
                  </a:extLst>
                </a:gridCol>
              </a:tblGrid>
              <a:tr h="1238322">
                <a:tc>
                  <a:txBody>
                    <a:bodyPr/>
                    <a:lstStyle/>
                    <a:p>
                      <a:pPr>
                        <a:lnSpc>
                          <a:spcPct val="107000"/>
                        </a:lnSpc>
                        <a:spcAft>
                          <a:spcPts val="80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Videi draudzīga autotransporta attīstība</a:t>
                      </a:r>
                    </a:p>
                    <a:p>
                      <a:pPr marL="171450" indent="-171450">
                        <a:lnSpc>
                          <a:spcPct val="107000"/>
                        </a:lnSpc>
                        <a:spcAft>
                          <a:spcPts val="800"/>
                        </a:spcAft>
                        <a:buFont typeface="Wingdings" panose="05000000000000000000" pitchFamily="2" charset="2"/>
                        <a:buChar char="§"/>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Automašīnu tehniskās kontroles pastiprināšana;</a:t>
                      </a:r>
                    </a:p>
                    <a:p>
                      <a:pPr marL="171450" indent="-171450">
                        <a:lnSpc>
                          <a:spcPct val="107000"/>
                        </a:lnSpc>
                        <a:spcAft>
                          <a:spcPts val="800"/>
                        </a:spcAft>
                        <a:buFont typeface="Wingdings" panose="05000000000000000000" pitchFamily="2" charset="2"/>
                        <a:buChar char="§"/>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ETL un citu alternatīvo degvielu infrastruktūras izveide un attīstība.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681869"/>
                  </a:ext>
                </a:extLst>
              </a:tr>
            </a:tbl>
          </a:graphicData>
        </a:graphic>
      </p:graphicFrame>
      <p:graphicFrame>
        <p:nvGraphicFramePr>
          <p:cNvPr id="18" name="Table 17">
            <a:extLst>
              <a:ext uri="{FF2B5EF4-FFF2-40B4-BE49-F238E27FC236}">
                <a16:creationId xmlns:a16="http://schemas.microsoft.com/office/drawing/2014/main" id="{77982306-9336-45CB-BA9D-770D908968C4}"/>
              </a:ext>
            </a:extLst>
          </p:cNvPr>
          <p:cNvGraphicFramePr>
            <a:graphicFrameLocks noGrp="1"/>
          </p:cNvGraphicFramePr>
          <p:nvPr>
            <p:extLst>
              <p:ext uri="{D42A27DB-BD31-4B8C-83A1-F6EECF244321}">
                <p14:modId xmlns:p14="http://schemas.microsoft.com/office/powerpoint/2010/main" val="2180794951"/>
              </p:ext>
            </p:extLst>
          </p:nvPr>
        </p:nvGraphicFramePr>
        <p:xfrm>
          <a:off x="4342092" y="1826224"/>
          <a:ext cx="3506198" cy="1602776"/>
        </p:xfrm>
        <a:graphic>
          <a:graphicData uri="http://schemas.openxmlformats.org/drawingml/2006/table">
            <a:tbl>
              <a:tblPr firstRow="1" firstCol="1" bandRow="1"/>
              <a:tblGrid>
                <a:gridCol w="3506198">
                  <a:extLst>
                    <a:ext uri="{9D8B030D-6E8A-4147-A177-3AD203B41FA5}">
                      <a16:colId xmlns:a16="http://schemas.microsoft.com/office/drawing/2014/main" val="1942474910"/>
                    </a:ext>
                  </a:extLst>
                </a:gridCol>
              </a:tblGrid>
              <a:tr h="1602776">
                <a:tc>
                  <a:txBody>
                    <a:bodyPr/>
                    <a:lstStyle/>
                    <a:p>
                      <a:pPr>
                        <a:lnSpc>
                          <a:spcPct val="107000"/>
                        </a:lnSpc>
                        <a:spcAft>
                          <a:spcPts val="80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Sabiedriskā transporta attīstība</a:t>
                      </a:r>
                    </a:p>
                    <a:p>
                      <a:pPr marL="171450" indent="-171450">
                        <a:lnSpc>
                          <a:spcPct val="107000"/>
                        </a:lnSpc>
                        <a:spcAft>
                          <a:spcPts val="800"/>
                        </a:spcAft>
                        <a:buFont typeface="Wingdings" panose="05000000000000000000" pitchFamily="2" charset="2"/>
                        <a:buChar char="§"/>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Reģionālo pasažieru pārvadājumu pakalpojuma optimizācija;</a:t>
                      </a:r>
                    </a:p>
                    <a:p>
                      <a:pPr marL="171450" indent="-171450">
                        <a:lnSpc>
                          <a:spcPct val="107000"/>
                        </a:lnSpc>
                        <a:spcAft>
                          <a:spcPts val="800"/>
                        </a:spcAft>
                        <a:buFont typeface="Wingdings" panose="05000000000000000000" pitchFamily="2" charset="2"/>
                        <a:buChar char="§"/>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Rīgas un Pierīgas pasažieru pārvadājumu sistēmas optimizācija;</a:t>
                      </a:r>
                    </a:p>
                    <a:p>
                      <a:pPr marL="171450" indent="-171450">
                        <a:lnSpc>
                          <a:spcPct val="107000"/>
                        </a:lnSpc>
                        <a:spcAft>
                          <a:spcPts val="800"/>
                        </a:spcAft>
                        <a:buFont typeface="Wingdings" panose="05000000000000000000" pitchFamily="2" charset="2"/>
                        <a:buChar char="§"/>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Vienotas biļetes koncepta ieviešana.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681869"/>
                  </a:ext>
                </a:extLst>
              </a:tr>
            </a:tbl>
          </a:graphicData>
        </a:graphic>
      </p:graphicFrame>
    </p:spTree>
    <p:extLst>
      <p:ext uri="{BB962C8B-B14F-4D97-AF65-F5344CB8AC3E}">
        <p14:creationId xmlns:p14="http://schemas.microsoft.com/office/powerpoint/2010/main" val="3080295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1716-B01E-4A5A-B677-4ABD7C916D5E}"/>
              </a:ext>
            </a:extLst>
          </p:cNvPr>
          <p:cNvSpPr>
            <a:spLocks noGrp="1"/>
          </p:cNvSpPr>
          <p:nvPr>
            <p:ph type="title"/>
          </p:nvPr>
        </p:nvSpPr>
        <p:spPr>
          <a:xfrm>
            <a:off x="2184401" y="251893"/>
            <a:ext cx="6700982" cy="1036642"/>
          </a:xfrm>
        </p:spPr>
        <p:txBody>
          <a:bodyPr>
            <a:normAutofit/>
          </a:bodyPr>
          <a:lstStyle/>
          <a:p>
            <a:pPr algn="r"/>
            <a:r>
              <a:rPr lang="lv-LV" sz="2800" dirty="0">
                <a:latin typeface="Gotham Medium"/>
              </a:rPr>
              <a:t>Enerģētikas politikas pasākumi SEG emisiju samazināšanai transportā: NEKP</a:t>
            </a:r>
          </a:p>
        </p:txBody>
      </p:sp>
      <p:sp>
        <p:nvSpPr>
          <p:cNvPr id="6" name="Slide Number Placeholder 5">
            <a:extLst>
              <a:ext uri="{FF2B5EF4-FFF2-40B4-BE49-F238E27FC236}">
                <a16:creationId xmlns:a16="http://schemas.microsoft.com/office/drawing/2014/main" id="{FA37B1E4-A991-443D-A1B9-43F05F8558D2}"/>
              </a:ext>
            </a:extLst>
          </p:cNvPr>
          <p:cNvSpPr>
            <a:spLocks noGrp="1"/>
          </p:cNvSpPr>
          <p:nvPr>
            <p:ph type="sldNum" sz="quarter" idx="13"/>
          </p:nvPr>
        </p:nvSpPr>
        <p:spPr>
          <a:xfrm>
            <a:off x="8458200" y="6324600"/>
            <a:ext cx="381000"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432F2FC-1B23-49AC-AB59-22D535506198}" type="slidenum">
              <a:rPr kumimoji="0" lang="en-US" altLang="lv-LV" sz="1000" b="0" i="0" u="none" strike="noStrike" kern="1200" cap="none" spc="0" normalizeH="0" baseline="0" noProof="0" smtClean="0">
                <a:ln>
                  <a:noFill/>
                </a:ln>
                <a:solidFill>
                  <a:srgbClr val="898989"/>
                </a:solidFill>
                <a:effectLst/>
                <a:uLnTx/>
                <a:uFillTx/>
                <a:latin typeface="Verdana" panose="020B0604030504040204" pitchFamily="34" charset="0"/>
                <a:ea typeface="MS PGothic" panose="020B0600070205080204" pitchFamily="34" charset="-128"/>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25</a:t>
            </a:fld>
            <a:endParaRPr kumimoji="0" lang="en-US" altLang="lv-LV" sz="1000" b="0" i="0" u="none" strike="noStrike" kern="1200" cap="none" spc="0" normalizeH="0" baseline="0" noProof="0" dirty="0">
              <a:ln>
                <a:noFill/>
              </a:ln>
              <a:solidFill>
                <a:srgbClr val="898989"/>
              </a:solidFill>
              <a:effectLst/>
              <a:uLnTx/>
              <a:uFillTx/>
              <a:latin typeface="Verdana" panose="020B0604030504040204" pitchFamily="34" charset="0"/>
              <a:ea typeface="MS PGothic" panose="020B0600070205080204" pitchFamily="34" charset="-128"/>
              <a:cs typeface="Arial" panose="020B0604020202020204" pitchFamily="34" charset="0"/>
            </a:endParaRPr>
          </a:p>
        </p:txBody>
      </p:sp>
      <p:graphicFrame>
        <p:nvGraphicFramePr>
          <p:cNvPr id="31" name="Content Placeholder 30">
            <a:extLst>
              <a:ext uri="{FF2B5EF4-FFF2-40B4-BE49-F238E27FC236}">
                <a16:creationId xmlns:a16="http://schemas.microsoft.com/office/drawing/2014/main" id="{44BEA38C-AB1E-436A-8E2A-09B0DC65B276}"/>
              </a:ext>
            </a:extLst>
          </p:cNvPr>
          <p:cNvGraphicFramePr>
            <a:graphicFrameLocks noGrp="1"/>
          </p:cNvGraphicFramePr>
          <p:nvPr>
            <p:ph idx="1"/>
          </p:nvPr>
        </p:nvGraphicFramePr>
        <p:xfrm>
          <a:off x="400327" y="2119833"/>
          <a:ext cx="3278777" cy="564699"/>
        </p:xfrm>
        <a:graphic>
          <a:graphicData uri="http://schemas.openxmlformats.org/drawingml/2006/table">
            <a:tbl>
              <a:tblPr firstRow="1" firstCol="1" bandRow="1"/>
              <a:tblGrid>
                <a:gridCol w="3278777">
                  <a:extLst>
                    <a:ext uri="{9D8B030D-6E8A-4147-A177-3AD203B41FA5}">
                      <a16:colId xmlns:a16="http://schemas.microsoft.com/office/drawing/2014/main" val="3628024498"/>
                    </a:ext>
                  </a:extLst>
                </a:gridCol>
              </a:tblGrid>
              <a:tr h="564699">
                <a:tc>
                  <a:txBody>
                    <a:bodyPr/>
                    <a:lstStyle/>
                    <a:p>
                      <a:pPr algn="l">
                        <a:lnSpc>
                          <a:spcPct val="107000"/>
                        </a:lnSpc>
                        <a:spcAft>
                          <a:spcPts val="800"/>
                        </a:spcAft>
                      </a:pPr>
                      <a:r>
                        <a:rPr lang="lv-LV" sz="1400" b="1" dirty="0">
                          <a:solidFill>
                            <a:schemeClr val="tx1"/>
                          </a:solidFill>
                          <a:effectLst/>
                          <a:latin typeface="Times New Roman" panose="02020603050405020304" pitchFamily="18" charset="0"/>
                          <a:ea typeface="Calibri" panose="020F0502020204030204" pitchFamily="34" charset="0"/>
                          <a:cs typeface="Univers for KPMG"/>
                        </a:rPr>
                        <a:t>AER realizācijas pienākuma noteikšanai degvielas piegādātājiem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066837"/>
                  </a:ext>
                </a:extLst>
              </a:tr>
            </a:tbl>
          </a:graphicData>
        </a:graphic>
      </p:graphicFrame>
      <p:graphicFrame>
        <p:nvGraphicFramePr>
          <p:cNvPr id="33" name="Table 32">
            <a:extLst>
              <a:ext uri="{FF2B5EF4-FFF2-40B4-BE49-F238E27FC236}">
                <a16:creationId xmlns:a16="http://schemas.microsoft.com/office/drawing/2014/main" id="{FA1BC337-2DC7-45C2-AEDA-F2A2EC08E5C4}"/>
              </a:ext>
            </a:extLst>
          </p:cNvPr>
          <p:cNvGraphicFramePr>
            <a:graphicFrameLocks noGrp="1"/>
          </p:cNvGraphicFramePr>
          <p:nvPr/>
        </p:nvGraphicFramePr>
        <p:xfrm>
          <a:off x="3987786" y="1567490"/>
          <a:ext cx="3937014" cy="4603295"/>
        </p:xfrm>
        <a:graphic>
          <a:graphicData uri="http://schemas.openxmlformats.org/drawingml/2006/table">
            <a:tbl>
              <a:tblPr firstRow="1" firstCol="1" bandRow="1"/>
              <a:tblGrid>
                <a:gridCol w="3937014">
                  <a:extLst>
                    <a:ext uri="{9D8B030D-6E8A-4147-A177-3AD203B41FA5}">
                      <a16:colId xmlns:a16="http://schemas.microsoft.com/office/drawing/2014/main" val="1942474910"/>
                    </a:ext>
                  </a:extLst>
                </a:gridCol>
              </a:tblGrid>
              <a:tr h="4603295">
                <a:tc>
                  <a:txBody>
                    <a:bodyPr/>
                    <a:lstStyle/>
                    <a:p>
                      <a:pPr>
                        <a:lnSpc>
                          <a:spcPct val="107000"/>
                        </a:lnSpc>
                        <a:spcAft>
                          <a:spcPts val="80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Enerģētiskās drošības nodrošināšanai, enerģētiskās atkarības mazināšanai, enerģijas tirgus integrācijai un infrastruktūras modernizācijai:</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Nodrošināta alternatīvu gāzveida kurināmā/ degvielas piegādātāju iesaiste tirgū;</a:t>
                      </a:r>
                    </a:p>
                    <a:p>
                      <a:pPr marL="171450" indent="-171450">
                        <a:lnSpc>
                          <a:spcPct val="107000"/>
                        </a:lnSpc>
                        <a:spcAft>
                          <a:spcPts val="800"/>
                        </a:spcAft>
                        <a:buFont typeface="Wingdings" panose="05000000000000000000" pitchFamily="2" charset="2"/>
                        <a:buChar char="§"/>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Īstenots Inčukalna pazemes gāzes krātuves modernizācijas projekts;</a:t>
                      </a:r>
                    </a:p>
                    <a:p>
                      <a:pPr marL="171450" indent="-171450">
                        <a:lnSpc>
                          <a:spcPct val="107000"/>
                        </a:lnSpc>
                        <a:spcAft>
                          <a:spcPts val="800"/>
                        </a:spcAft>
                        <a:buFont typeface="Wingdings" panose="05000000000000000000" pitchFamily="2" charset="2"/>
                        <a:buChar char="§"/>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Baltijas valstu tirgus ietvara izveide patēriņa reakcijas pakalpojumu ieviešanai balansēšanas tirgū ar agregācijas starpniecību;</a:t>
                      </a:r>
                    </a:p>
                    <a:p>
                      <a:pPr marL="171450" indent="-171450">
                        <a:lnSpc>
                          <a:spcPct val="107000"/>
                        </a:lnSpc>
                        <a:spcAft>
                          <a:spcPts val="800"/>
                        </a:spcAft>
                        <a:buFont typeface="Wingdings" panose="05000000000000000000" pitchFamily="2" charset="2"/>
                        <a:buChar char="§"/>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Pabeigta Baltijas valstu elektrotīklu sinhronizācija ar kontinentālo Eiropas tīklu un nodrošināta tās augsta drošuma pakāpe;</a:t>
                      </a:r>
                    </a:p>
                    <a:p>
                      <a:pPr marL="171450" indent="-171450">
                        <a:lnSpc>
                          <a:spcPct val="107000"/>
                        </a:lnSpc>
                        <a:spcAft>
                          <a:spcPts val="800"/>
                        </a:spcAft>
                        <a:buFont typeface="Wingdings" panose="05000000000000000000" pitchFamily="2" charset="2"/>
                        <a:buChar char="§"/>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Īstenots LV-EE elektroenerģijas trešais </a:t>
                      </a:r>
                      <a:r>
                        <a:rPr lang="lv-LV" sz="1200" dirty="0" err="1">
                          <a:effectLst/>
                          <a:latin typeface="Times New Roman" panose="02020603050405020304" pitchFamily="18" charset="0"/>
                          <a:ea typeface="Calibri" panose="020F0502020204030204" pitchFamily="34" charset="0"/>
                          <a:cs typeface="Times New Roman" panose="02020603050405020304" pitchFamily="18" charset="0"/>
                        </a:rPr>
                        <a:t>starpsavienojums</a:t>
                      </a: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a:t>
                      </a:r>
                    </a:p>
                    <a:p>
                      <a:pPr marL="171450" indent="-171450">
                        <a:lnSpc>
                          <a:spcPct val="107000"/>
                        </a:lnSpc>
                        <a:spcAft>
                          <a:spcPts val="800"/>
                        </a:spcAft>
                        <a:buFont typeface="Wingdings" panose="05000000000000000000" pitchFamily="2" charset="2"/>
                        <a:buChar char="§"/>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Pabeigts LV-LT gāzes </a:t>
                      </a:r>
                      <a:r>
                        <a:rPr lang="lv-LV" sz="1200" dirty="0" err="1">
                          <a:effectLst/>
                          <a:latin typeface="Times New Roman" panose="02020603050405020304" pitchFamily="18" charset="0"/>
                          <a:ea typeface="Calibri" panose="020F0502020204030204" pitchFamily="34" charset="0"/>
                          <a:cs typeface="Times New Roman" panose="02020603050405020304" pitchFamily="18" charset="0"/>
                        </a:rPr>
                        <a:t>starpsavienojuma</a:t>
                      </a: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 projekts;</a:t>
                      </a:r>
                    </a:p>
                    <a:p>
                      <a:pPr marL="171450" indent="-171450">
                        <a:lnSpc>
                          <a:spcPct val="107000"/>
                        </a:lnSpc>
                        <a:spcAft>
                          <a:spcPts val="800"/>
                        </a:spcAft>
                        <a:buFont typeface="Wingdings" panose="05000000000000000000" pitchFamily="2" charset="2"/>
                        <a:buChar char="§"/>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Uzsākts darbs pie LV-SWE elektroenerģijas </a:t>
                      </a:r>
                      <a:r>
                        <a:rPr lang="lv-LV" sz="1200" dirty="0" err="1">
                          <a:effectLst/>
                          <a:latin typeface="Times New Roman" panose="02020603050405020304" pitchFamily="18" charset="0"/>
                          <a:ea typeface="Calibri" panose="020F0502020204030204" pitchFamily="34" charset="0"/>
                          <a:cs typeface="Times New Roman" panose="02020603050405020304" pitchFamily="18" charset="0"/>
                        </a:rPr>
                        <a:t>starpsavienojuma</a:t>
                      </a: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 projekta;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681869"/>
                  </a:ext>
                </a:extLst>
              </a:tr>
            </a:tbl>
          </a:graphicData>
        </a:graphic>
      </p:graphicFrame>
      <p:graphicFrame>
        <p:nvGraphicFramePr>
          <p:cNvPr id="34" name="Table 33">
            <a:extLst>
              <a:ext uri="{FF2B5EF4-FFF2-40B4-BE49-F238E27FC236}">
                <a16:creationId xmlns:a16="http://schemas.microsoft.com/office/drawing/2014/main" id="{E7E74BC9-D280-4033-AD9D-C218FCA7EDC5}"/>
              </a:ext>
            </a:extLst>
          </p:cNvPr>
          <p:cNvGraphicFramePr>
            <a:graphicFrameLocks noGrp="1"/>
          </p:cNvGraphicFramePr>
          <p:nvPr/>
        </p:nvGraphicFramePr>
        <p:xfrm>
          <a:off x="400327" y="3331527"/>
          <a:ext cx="3278777" cy="763930"/>
        </p:xfrm>
        <a:graphic>
          <a:graphicData uri="http://schemas.openxmlformats.org/drawingml/2006/table">
            <a:tbl>
              <a:tblPr firstRow="1" firstCol="1" bandRow="1"/>
              <a:tblGrid>
                <a:gridCol w="3278777">
                  <a:extLst>
                    <a:ext uri="{9D8B030D-6E8A-4147-A177-3AD203B41FA5}">
                      <a16:colId xmlns:a16="http://schemas.microsoft.com/office/drawing/2014/main" val="1595792356"/>
                    </a:ext>
                  </a:extLst>
                </a:gridCol>
              </a:tblGrid>
              <a:tr h="763930">
                <a:tc>
                  <a:txBody>
                    <a:bodyPr/>
                    <a:lstStyle/>
                    <a:p>
                      <a:pPr algn="l">
                        <a:lnSpc>
                          <a:spcPct val="107000"/>
                        </a:lnSpc>
                        <a:spcAft>
                          <a:spcPts val="80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Aprites cikla SEG emisiju uz vienu piegādāto enerģijas vienību samazinājumam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6554378"/>
                  </a:ext>
                </a:extLst>
              </a:tr>
            </a:tbl>
          </a:graphicData>
        </a:graphic>
      </p:graphicFrame>
      <p:graphicFrame>
        <p:nvGraphicFramePr>
          <p:cNvPr id="36" name="Table 35">
            <a:extLst>
              <a:ext uri="{FF2B5EF4-FFF2-40B4-BE49-F238E27FC236}">
                <a16:creationId xmlns:a16="http://schemas.microsoft.com/office/drawing/2014/main" id="{FC3609F6-9D87-4F2A-841F-EE711E2799DB}"/>
              </a:ext>
            </a:extLst>
          </p:cNvPr>
          <p:cNvGraphicFramePr>
            <a:graphicFrameLocks noGrp="1"/>
          </p:cNvGraphicFramePr>
          <p:nvPr/>
        </p:nvGraphicFramePr>
        <p:xfrm>
          <a:off x="400326" y="4755886"/>
          <a:ext cx="3278777" cy="1414463"/>
        </p:xfrm>
        <a:graphic>
          <a:graphicData uri="http://schemas.openxmlformats.org/drawingml/2006/table">
            <a:tbl>
              <a:tblPr firstRow="1" firstCol="1" bandRow="1"/>
              <a:tblGrid>
                <a:gridCol w="3278777">
                  <a:extLst>
                    <a:ext uri="{9D8B030D-6E8A-4147-A177-3AD203B41FA5}">
                      <a16:colId xmlns:a16="http://schemas.microsoft.com/office/drawing/2014/main" val="748245506"/>
                    </a:ext>
                  </a:extLst>
                </a:gridCol>
              </a:tblGrid>
              <a:tr h="1014900">
                <a:tc>
                  <a:txBody>
                    <a:bodyPr/>
                    <a:lstStyle/>
                    <a:p>
                      <a:pPr>
                        <a:lnSpc>
                          <a:spcPct val="107000"/>
                        </a:lnSpc>
                        <a:spcAft>
                          <a:spcPts val="80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Alternatīvo degvielu (biodegvielu, ūdeņraža, elektroenerģijas u.c. ne-emisijas degvielu) ieguves, ražošanas un infrastruktūras tehnoloģiju attīstībai un integrēšanai energosistēmā</a:t>
                      </a:r>
                    </a:p>
                    <a:p>
                      <a:pPr>
                        <a:lnSpc>
                          <a:spcPct val="107000"/>
                        </a:lnSpc>
                        <a:spcAft>
                          <a:spcPts val="800"/>
                        </a:spcAft>
                      </a:pPr>
                      <a:endParaRPr lang="lv-LV"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966929"/>
                  </a:ext>
                </a:extLst>
              </a:tr>
            </a:tbl>
          </a:graphicData>
        </a:graphic>
      </p:graphicFrame>
      <p:sp>
        <p:nvSpPr>
          <p:cNvPr id="13" name="TextBox 12">
            <a:extLst>
              <a:ext uri="{FF2B5EF4-FFF2-40B4-BE49-F238E27FC236}">
                <a16:creationId xmlns:a16="http://schemas.microsoft.com/office/drawing/2014/main" id="{2AC5A984-4199-465A-80B0-AF80D0543F40}"/>
              </a:ext>
            </a:extLst>
          </p:cNvPr>
          <p:cNvSpPr txBox="1"/>
          <p:nvPr/>
        </p:nvSpPr>
        <p:spPr>
          <a:xfrm>
            <a:off x="480291" y="1394446"/>
            <a:ext cx="4595091" cy="369332"/>
          </a:xfrm>
          <a:prstGeom prst="rect">
            <a:avLst/>
          </a:prstGeom>
          <a:noFill/>
        </p:spPr>
        <p:txBody>
          <a:bodyPr wrap="square">
            <a:spAutoFit/>
          </a:bodyPr>
          <a:lstStyle/>
          <a:p>
            <a:r>
              <a:rPr kumimoji="0" lang="lv-LV" b="0" i="0" u="none" strike="noStrike" kern="1200" cap="none" spc="0" normalizeH="0" baseline="0" noProof="0" dirty="0">
                <a:ln>
                  <a:noFill/>
                </a:ln>
                <a:solidFill>
                  <a:srgbClr val="355464"/>
                </a:solidFill>
                <a:effectLst/>
                <a:uLnTx/>
                <a:uFillTx/>
                <a:latin typeface="Gotham Medium"/>
                <a:ea typeface="Verdana" panose="020B0604030504040204" pitchFamily="34" charset="0"/>
              </a:rPr>
              <a:t>Politikas izstrāde un realizācija</a:t>
            </a:r>
            <a:endParaRPr lang="lv-LV" dirty="0">
              <a:latin typeface="Gotham Medium"/>
            </a:endParaRPr>
          </a:p>
        </p:txBody>
      </p:sp>
    </p:spTree>
    <p:extLst>
      <p:ext uri="{BB962C8B-B14F-4D97-AF65-F5344CB8AC3E}">
        <p14:creationId xmlns:p14="http://schemas.microsoft.com/office/powerpoint/2010/main" val="2624616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81716-B01E-4A5A-B677-4ABD7C916D5E}"/>
              </a:ext>
            </a:extLst>
          </p:cNvPr>
          <p:cNvSpPr>
            <a:spLocks noGrp="1"/>
          </p:cNvSpPr>
          <p:nvPr>
            <p:ph type="title"/>
          </p:nvPr>
        </p:nvSpPr>
        <p:spPr>
          <a:xfrm>
            <a:off x="2184401" y="251893"/>
            <a:ext cx="6700982" cy="1036642"/>
          </a:xfrm>
        </p:spPr>
        <p:txBody>
          <a:bodyPr>
            <a:normAutofit/>
          </a:bodyPr>
          <a:lstStyle/>
          <a:p>
            <a:pPr algn="r"/>
            <a:r>
              <a:rPr lang="lv-LV" sz="2800" dirty="0">
                <a:latin typeface="Gotham Medium"/>
              </a:rPr>
              <a:t>Nodokļu politikas pasākumi SEG emisiju samazināšanai transportā: NEKP</a:t>
            </a:r>
          </a:p>
        </p:txBody>
      </p:sp>
      <p:sp>
        <p:nvSpPr>
          <p:cNvPr id="6" name="Slide Number Placeholder 5">
            <a:extLst>
              <a:ext uri="{FF2B5EF4-FFF2-40B4-BE49-F238E27FC236}">
                <a16:creationId xmlns:a16="http://schemas.microsoft.com/office/drawing/2014/main" id="{FA37B1E4-A991-443D-A1B9-43F05F8558D2}"/>
              </a:ext>
            </a:extLst>
          </p:cNvPr>
          <p:cNvSpPr>
            <a:spLocks noGrp="1"/>
          </p:cNvSpPr>
          <p:nvPr>
            <p:ph type="sldNum" sz="quarter" idx="13"/>
          </p:nvPr>
        </p:nvSpPr>
        <p:spPr>
          <a:xfrm>
            <a:off x="8534399" y="6324600"/>
            <a:ext cx="440635" cy="304800"/>
          </a:xfrm>
        </p:spPr>
        <p:txBody>
          <a:bodyPr/>
          <a:lstStyle/>
          <a:p>
            <a:pPr marL="0" marR="0" lvl="0" indent="0" algn="r" defTabSz="938213" rtl="0" eaLnBrk="1" fontAlgn="base" latinLnBrk="0" hangingPunct="1">
              <a:lnSpc>
                <a:spcPct val="100000"/>
              </a:lnSpc>
              <a:spcBef>
                <a:spcPct val="0"/>
              </a:spcBef>
              <a:spcAft>
                <a:spcPct val="0"/>
              </a:spcAft>
              <a:buClrTx/>
              <a:buSzTx/>
              <a:buFontTx/>
              <a:buNone/>
              <a:tabLst/>
              <a:defRPr/>
            </a:pPr>
            <a:fld id="{9432F2FC-1B23-49AC-AB59-22D535506198}" type="slidenum">
              <a:rPr kumimoji="0" lang="en-US" altLang="lv-LV" sz="900" b="0" i="0" u="none" strike="noStrike" kern="1200" cap="none" spc="0" normalizeH="0" baseline="0" noProof="0" smtClean="0">
                <a:ln>
                  <a:noFill/>
                </a:ln>
                <a:solidFill>
                  <a:srgbClr val="898989"/>
                </a:solidFill>
                <a:effectLst/>
                <a:uLnTx/>
                <a:uFillTx/>
                <a:latin typeface="Verdana" panose="020B0604030504040204" pitchFamily="34" charset="0"/>
                <a:ea typeface="MS PGothic" panose="020B0600070205080204" pitchFamily="34" charset="-128"/>
                <a:cs typeface="Arial" panose="020B0604020202020204" pitchFamily="34" charset="0"/>
              </a:rPr>
              <a:pPr marL="0" marR="0" lvl="0" indent="0" algn="r" defTabSz="938213" rtl="0" eaLnBrk="1" fontAlgn="base" latinLnBrk="0" hangingPunct="1">
                <a:lnSpc>
                  <a:spcPct val="100000"/>
                </a:lnSpc>
                <a:spcBef>
                  <a:spcPct val="0"/>
                </a:spcBef>
                <a:spcAft>
                  <a:spcPct val="0"/>
                </a:spcAft>
                <a:buClrTx/>
                <a:buSzTx/>
                <a:buFontTx/>
                <a:buNone/>
                <a:tabLst/>
                <a:defRPr/>
              </a:pPr>
              <a:t>26</a:t>
            </a:fld>
            <a:endParaRPr kumimoji="0" lang="en-US" altLang="lv-LV" sz="900" b="0" i="0" u="none" strike="noStrike" kern="1200" cap="none" spc="0" normalizeH="0" baseline="0" noProof="0">
              <a:ln>
                <a:noFill/>
              </a:ln>
              <a:solidFill>
                <a:srgbClr val="898989"/>
              </a:solidFill>
              <a:effectLst/>
              <a:uLnTx/>
              <a:uFillTx/>
              <a:latin typeface="Verdana" panose="020B0604030504040204" pitchFamily="34" charset="0"/>
              <a:ea typeface="MS PGothic" panose="020B0600070205080204" pitchFamily="34" charset="-128"/>
              <a:cs typeface="Arial" panose="020B0604020202020204" pitchFamily="34" charset="0"/>
            </a:endParaRPr>
          </a:p>
        </p:txBody>
      </p:sp>
      <p:graphicFrame>
        <p:nvGraphicFramePr>
          <p:cNvPr id="31" name="Content Placeholder 30">
            <a:extLst>
              <a:ext uri="{FF2B5EF4-FFF2-40B4-BE49-F238E27FC236}">
                <a16:creationId xmlns:a16="http://schemas.microsoft.com/office/drawing/2014/main" id="{44BEA38C-AB1E-436A-8E2A-09B0DC65B276}"/>
              </a:ext>
            </a:extLst>
          </p:cNvPr>
          <p:cNvGraphicFramePr>
            <a:graphicFrameLocks noGrp="1"/>
          </p:cNvGraphicFramePr>
          <p:nvPr>
            <p:ph idx="1"/>
          </p:nvPr>
        </p:nvGraphicFramePr>
        <p:xfrm>
          <a:off x="400323" y="1998743"/>
          <a:ext cx="3278777" cy="423224"/>
        </p:xfrm>
        <a:graphic>
          <a:graphicData uri="http://schemas.openxmlformats.org/drawingml/2006/table">
            <a:tbl>
              <a:tblPr firstRow="1" firstCol="1" bandRow="1"/>
              <a:tblGrid>
                <a:gridCol w="3278777">
                  <a:extLst>
                    <a:ext uri="{9D8B030D-6E8A-4147-A177-3AD203B41FA5}">
                      <a16:colId xmlns:a16="http://schemas.microsoft.com/office/drawing/2014/main" val="3628024498"/>
                    </a:ext>
                  </a:extLst>
                </a:gridCol>
              </a:tblGrid>
              <a:tr h="423224">
                <a:tc>
                  <a:txBody>
                    <a:bodyPr/>
                    <a:lstStyle/>
                    <a:p>
                      <a:pPr algn="l">
                        <a:lnSpc>
                          <a:spcPct val="107000"/>
                        </a:lnSpc>
                        <a:spcAft>
                          <a:spcPts val="800"/>
                        </a:spcAft>
                      </a:pPr>
                      <a:r>
                        <a:rPr lang="lv-LV" sz="1400" b="1" dirty="0">
                          <a:solidFill>
                            <a:schemeClr val="tx1"/>
                          </a:solidFill>
                          <a:effectLst/>
                          <a:latin typeface="Times New Roman" panose="02020603050405020304" pitchFamily="18" charset="0"/>
                          <a:ea typeface="Calibri" panose="020F0502020204030204" pitchFamily="34" charset="0"/>
                          <a:cs typeface="Univers for KPMG"/>
                        </a:rPr>
                        <a:t>Akcīzes nodokļa degvielai nosacījumi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10066837"/>
                  </a:ext>
                </a:extLst>
              </a:tr>
            </a:tbl>
          </a:graphicData>
        </a:graphic>
      </p:graphicFrame>
      <p:graphicFrame>
        <p:nvGraphicFramePr>
          <p:cNvPr id="33" name="Table 32">
            <a:extLst>
              <a:ext uri="{FF2B5EF4-FFF2-40B4-BE49-F238E27FC236}">
                <a16:creationId xmlns:a16="http://schemas.microsoft.com/office/drawing/2014/main" id="{FA1BC337-2DC7-45C2-AEDA-F2A2EC08E5C4}"/>
              </a:ext>
            </a:extLst>
          </p:cNvPr>
          <p:cNvGraphicFramePr>
            <a:graphicFrameLocks noGrp="1"/>
          </p:cNvGraphicFramePr>
          <p:nvPr/>
        </p:nvGraphicFramePr>
        <p:xfrm>
          <a:off x="4027055" y="1998743"/>
          <a:ext cx="3694546" cy="3886962"/>
        </p:xfrm>
        <a:graphic>
          <a:graphicData uri="http://schemas.openxmlformats.org/drawingml/2006/table">
            <a:tbl>
              <a:tblPr firstRow="1" firstCol="1" bandRow="1"/>
              <a:tblGrid>
                <a:gridCol w="3694546">
                  <a:extLst>
                    <a:ext uri="{9D8B030D-6E8A-4147-A177-3AD203B41FA5}">
                      <a16:colId xmlns:a16="http://schemas.microsoft.com/office/drawing/2014/main" val="1942474910"/>
                    </a:ext>
                  </a:extLst>
                </a:gridCol>
              </a:tblGrid>
              <a:tr h="3595637">
                <a:tc>
                  <a:txBody>
                    <a:bodyPr/>
                    <a:lstStyle/>
                    <a:p>
                      <a:pPr>
                        <a:lnSpc>
                          <a:spcPct val="107000"/>
                        </a:lnSpc>
                        <a:spcAft>
                          <a:spcPts val="80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Transportlīdzekļiem piemēroto nodokļu nosacījumi, t.sk.:</a:t>
                      </a: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p>
                      <a:pPr marL="171450" indent="-171450">
                        <a:lnSpc>
                          <a:spcPct val="107000"/>
                        </a:lnSpc>
                        <a:spcAft>
                          <a:spcPts val="800"/>
                        </a:spcAft>
                        <a:buFont typeface="Wingdings" panose="05000000000000000000" pitchFamily="2" charset="2"/>
                        <a:buChar char="§"/>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TEN likmes vieglajiem transportlīdzekļiem, ņemot vērā tajos izmantotās enerģijas CO2 un gaisa piesārņojošo vielu emisiju daudzumu un motora tilpumu;</a:t>
                      </a:r>
                    </a:p>
                    <a:p>
                      <a:pPr marL="171450" indent="-171450">
                        <a:lnSpc>
                          <a:spcPct val="107000"/>
                        </a:lnSpc>
                        <a:spcAft>
                          <a:spcPts val="800"/>
                        </a:spcAft>
                        <a:buFont typeface="Wingdings" panose="05000000000000000000" pitchFamily="2" charset="2"/>
                        <a:buChar char="§"/>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Pirmreizējās vieglo transportlīdzekļu reģistrācijas nodoklis tiem vieglajiem transportlīdzekļiem, kuru emisiju standarts ir zemāks nekā EURO-5, balstoties uz vieglā transportlīdzekļa CO2 emisiju daudzumu un motora tilpumu un pilno masu;</a:t>
                      </a:r>
                    </a:p>
                    <a:p>
                      <a:pPr marL="171450" indent="-171450">
                        <a:lnSpc>
                          <a:spcPct val="107000"/>
                        </a:lnSpc>
                        <a:spcAft>
                          <a:spcPts val="800"/>
                        </a:spcAft>
                        <a:buFont typeface="Wingdings" panose="05000000000000000000" pitchFamily="2" charset="2"/>
                        <a:buChar char="§"/>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Nodokļa atvieglojumi komersantu īpašumā esošajiem ETL;</a:t>
                      </a:r>
                    </a:p>
                    <a:p>
                      <a:pPr marL="171450" indent="-171450">
                        <a:lnSpc>
                          <a:spcPct val="107000"/>
                        </a:lnSpc>
                        <a:spcAft>
                          <a:spcPts val="800"/>
                        </a:spcAft>
                        <a:buFont typeface="Wingdings" panose="05000000000000000000" pitchFamily="2" charset="2"/>
                        <a:buChar char="§"/>
                      </a:pPr>
                      <a:r>
                        <a:rPr lang="lv-LV" sz="1200" dirty="0">
                          <a:effectLst/>
                          <a:latin typeface="Times New Roman" panose="02020603050405020304" pitchFamily="18" charset="0"/>
                          <a:ea typeface="Calibri" panose="020F0502020204030204" pitchFamily="34" charset="0"/>
                          <a:cs typeface="Times New Roman" panose="02020603050405020304" pitchFamily="18" charset="0"/>
                        </a:rPr>
                        <a:t>Nodokļu atlaides komersantu iegādātajiem transportlīdzekļiem atkarībā no tajos izmantotās enerģijas CO2 emisiju apjoma;</a:t>
                      </a:r>
                    </a:p>
                    <a:p>
                      <a:pPr marL="0" indent="0">
                        <a:lnSpc>
                          <a:spcPct val="107000"/>
                        </a:lnSpc>
                        <a:spcAft>
                          <a:spcPts val="800"/>
                        </a:spcAft>
                        <a:buFont typeface="Wingdings" panose="05000000000000000000" pitchFamily="2" charset="2"/>
                        <a:buNone/>
                      </a:pPr>
                      <a:endParaRPr lang="lv-LV"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681869"/>
                  </a:ext>
                </a:extLst>
              </a:tr>
            </a:tbl>
          </a:graphicData>
        </a:graphic>
      </p:graphicFrame>
      <p:graphicFrame>
        <p:nvGraphicFramePr>
          <p:cNvPr id="34" name="Table 33">
            <a:extLst>
              <a:ext uri="{FF2B5EF4-FFF2-40B4-BE49-F238E27FC236}">
                <a16:creationId xmlns:a16="http://schemas.microsoft.com/office/drawing/2014/main" id="{E7E74BC9-D280-4033-AD9D-C218FCA7EDC5}"/>
              </a:ext>
            </a:extLst>
          </p:cNvPr>
          <p:cNvGraphicFramePr>
            <a:graphicFrameLocks noGrp="1"/>
          </p:cNvGraphicFramePr>
          <p:nvPr/>
        </p:nvGraphicFramePr>
        <p:xfrm>
          <a:off x="400324" y="2813600"/>
          <a:ext cx="3278777" cy="581253"/>
        </p:xfrm>
        <a:graphic>
          <a:graphicData uri="http://schemas.openxmlformats.org/drawingml/2006/table">
            <a:tbl>
              <a:tblPr firstRow="1" firstCol="1" bandRow="1"/>
              <a:tblGrid>
                <a:gridCol w="3278777">
                  <a:extLst>
                    <a:ext uri="{9D8B030D-6E8A-4147-A177-3AD203B41FA5}">
                      <a16:colId xmlns:a16="http://schemas.microsoft.com/office/drawing/2014/main" val="1595792356"/>
                    </a:ext>
                  </a:extLst>
                </a:gridCol>
              </a:tblGrid>
              <a:tr h="581253">
                <a:tc>
                  <a:txBody>
                    <a:bodyPr/>
                    <a:lstStyle/>
                    <a:p>
                      <a:pPr algn="l">
                        <a:lnSpc>
                          <a:spcPct val="107000"/>
                        </a:lnSpc>
                        <a:spcAft>
                          <a:spcPts val="80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Fosilās degvielas atbrīvojumi un atvieglojumi no DRN un akcīzes nodokļa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6554378"/>
                  </a:ext>
                </a:extLst>
              </a:tr>
            </a:tbl>
          </a:graphicData>
        </a:graphic>
      </p:graphicFrame>
      <p:graphicFrame>
        <p:nvGraphicFramePr>
          <p:cNvPr id="36" name="Table 35">
            <a:extLst>
              <a:ext uri="{FF2B5EF4-FFF2-40B4-BE49-F238E27FC236}">
                <a16:creationId xmlns:a16="http://schemas.microsoft.com/office/drawing/2014/main" id="{FC3609F6-9D87-4F2A-841F-EE711E2799DB}"/>
              </a:ext>
            </a:extLst>
          </p:cNvPr>
          <p:cNvGraphicFramePr>
            <a:graphicFrameLocks noGrp="1"/>
          </p:cNvGraphicFramePr>
          <p:nvPr/>
        </p:nvGraphicFramePr>
        <p:xfrm>
          <a:off x="400324" y="3786486"/>
          <a:ext cx="3278777" cy="763930"/>
        </p:xfrm>
        <a:graphic>
          <a:graphicData uri="http://schemas.openxmlformats.org/drawingml/2006/table">
            <a:tbl>
              <a:tblPr firstRow="1" firstCol="1" bandRow="1"/>
              <a:tblGrid>
                <a:gridCol w="3278777">
                  <a:extLst>
                    <a:ext uri="{9D8B030D-6E8A-4147-A177-3AD203B41FA5}">
                      <a16:colId xmlns:a16="http://schemas.microsoft.com/office/drawing/2014/main" val="748245506"/>
                    </a:ext>
                  </a:extLst>
                </a:gridCol>
              </a:tblGrid>
              <a:tr h="763930">
                <a:tc>
                  <a:txBody>
                    <a:bodyPr/>
                    <a:lstStyle/>
                    <a:p>
                      <a:pPr>
                        <a:lnSpc>
                          <a:spcPct val="107000"/>
                        </a:lnSpc>
                        <a:spcAft>
                          <a:spcPts val="80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Elektroenerģijas nodokļa piemērošanas nosacījumi transportā izmantojamajai elektroenerģijai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966929"/>
                  </a:ext>
                </a:extLst>
              </a:tr>
            </a:tbl>
          </a:graphicData>
        </a:graphic>
      </p:graphicFrame>
      <p:sp>
        <p:nvSpPr>
          <p:cNvPr id="13" name="TextBox 12">
            <a:extLst>
              <a:ext uri="{FF2B5EF4-FFF2-40B4-BE49-F238E27FC236}">
                <a16:creationId xmlns:a16="http://schemas.microsoft.com/office/drawing/2014/main" id="{2AC5A984-4199-465A-80B0-AF80D0543F40}"/>
              </a:ext>
            </a:extLst>
          </p:cNvPr>
          <p:cNvSpPr txBox="1"/>
          <p:nvPr/>
        </p:nvSpPr>
        <p:spPr>
          <a:xfrm>
            <a:off x="480291" y="1394446"/>
            <a:ext cx="459509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lv-LV" b="0" i="0" u="none" strike="noStrike" kern="1200" cap="none" spc="0" normalizeH="0" baseline="0" noProof="0" dirty="0">
                <a:ln>
                  <a:noFill/>
                </a:ln>
                <a:solidFill>
                  <a:srgbClr val="355464"/>
                </a:solidFill>
                <a:effectLst/>
                <a:uLnTx/>
                <a:uFillTx/>
                <a:latin typeface="Gotham Medium"/>
                <a:ea typeface="Verdana" panose="020B0604030504040204" pitchFamily="34" charset="0"/>
                <a:cs typeface="Helvetica"/>
              </a:rPr>
              <a:t>Izvērtēti vai pārskatīti:</a:t>
            </a:r>
          </a:p>
        </p:txBody>
      </p:sp>
      <p:graphicFrame>
        <p:nvGraphicFramePr>
          <p:cNvPr id="9" name="Table 8">
            <a:extLst>
              <a:ext uri="{FF2B5EF4-FFF2-40B4-BE49-F238E27FC236}">
                <a16:creationId xmlns:a16="http://schemas.microsoft.com/office/drawing/2014/main" id="{EC7D08CD-8543-4C1F-B6D3-E79179BB565E}"/>
              </a:ext>
            </a:extLst>
          </p:cNvPr>
          <p:cNvGraphicFramePr>
            <a:graphicFrameLocks noGrp="1"/>
          </p:cNvGraphicFramePr>
          <p:nvPr/>
        </p:nvGraphicFramePr>
        <p:xfrm>
          <a:off x="400324" y="4848674"/>
          <a:ext cx="3278777" cy="1014900"/>
        </p:xfrm>
        <a:graphic>
          <a:graphicData uri="http://schemas.openxmlformats.org/drawingml/2006/table">
            <a:tbl>
              <a:tblPr firstRow="1" firstCol="1" bandRow="1"/>
              <a:tblGrid>
                <a:gridCol w="3278777">
                  <a:extLst>
                    <a:ext uri="{9D8B030D-6E8A-4147-A177-3AD203B41FA5}">
                      <a16:colId xmlns:a16="http://schemas.microsoft.com/office/drawing/2014/main" val="748245506"/>
                    </a:ext>
                  </a:extLst>
                </a:gridCol>
              </a:tblGrid>
              <a:tr h="1014900">
                <a:tc>
                  <a:txBody>
                    <a:bodyPr/>
                    <a:lstStyle/>
                    <a:p>
                      <a:pPr>
                        <a:lnSpc>
                          <a:spcPct val="107000"/>
                        </a:lnSpc>
                        <a:spcAft>
                          <a:spcPts val="800"/>
                        </a:spcAft>
                      </a:pPr>
                      <a:r>
                        <a:rPr lang="lv-LV" sz="1400" b="1" dirty="0">
                          <a:effectLst/>
                          <a:latin typeface="Times New Roman" panose="02020603050405020304" pitchFamily="18" charset="0"/>
                          <a:ea typeface="Calibri" panose="020F0502020204030204" pitchFamily="34" charset="0"/>
                          <a:cs typeface="Times New Roman" panose="02020603050405020304" pitchFamily="18" charset="0"/>
                        </a:rPr>
                        <a:t>Nodokļu atlaides vai atbrīvojumi Direktīvas 2003/96/EK 15.pantā minētajiem energoresursiem, kas nav fosilā degviela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966929"/>
                  </a:ext>
                </a:extLst>
              </a:tr>
            </a:tbl>
          </a:graphicData>
        </a:graphic>
      </p:graphicFrame>
    </p:spTree>
    <p:extLst>
      <p:ext uri="{BB962C8B-B14F-4D97-AF65-F5344CB8AC3E}">
        <p14:creationId xmlns:p14="http://schemas.microsoft.com/office/powerpoint/2010/main" val="3736767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528BE-1F47-4CBE-AA0A-70B000F695D9}"/>
              </a:ext>
            </a:extLst>
          </p:cNvPr>
          <p:cNvSpPr>
            <a:spLocks noGrp="1"/>
          </p:cNvSpPr>
          <p:nvPr>
            <p:ph type="title"/>
          </p:nvPr>
        </p:nvSpPr>
        <p:spPr/>
        <p:txBody>
          <a:bodyPr>
            <a:normAutofit/>
          </a:bodyPr>
          <a:lstStyle/>
          <a:p>
            <a:r>
              <a:rPr lang="lv-LV" sz="2800" dirty="0">
                <a:latin typeface="Gotham Medium"/>
              </a:rPr>
              <a:t>Pilsētvides plānošanas pasākumi SEG emisiju samazināšanai transportā</a:t>
            </a:r>
          </a:p>
        </p:txBody>
      </p:sp>
      <p:sp>
        <p:nvSpPr>
          <p:cNvPr id="6" name="Slide Number Placeholder 5">
            <a:extLst>
              <a:ext uri="{FF2B5EF4-FFF2-40B4-BE49-F238E27FC236}">
                <a16:creationId xmlns:a16="http://schemas.microsoft.com/office/drawing/2014/main" id="{AD34347A-1F7B-41B1-90A1-86614CC89588}"/>
              </a:ext>
            </a:extLst>
          </p:cNvPr>
          <p:cNvSpPr>
            <a:spLocks noGrp="1"/>
          </p:cNvSpPr>
          <p:nvPr>
            <p:ph type="sldNum" sz="quarter" idx="13"/>
          </p:nvPr>
        </p:nvSpPr>
        <p:spPr>
          <a:xfrm>
            <a:off x="8534399" y="6324600"/>
            <a:ext cx="390939" cy="304800"/>
          </a:xfrm>
        </p:spPr>
        <p:txBody>
          <a:bodyPr/>
          <a:lstStyle/>
          <a:p>
            <a:pPr>
              <a:defRPr/>
            </a:pPr>
            <a:fld id="{9432F2FC-1B23-49AC-AB59-22D535506198}" type="slidenum">
              <a:rPr lang="en-US" altLang="lv-LV" smtClean="0"/>
              <a:pPr>
                <a:defRPr/>
              </a:pPr>
              <a:t>27</a:t>
            </a:fld>
            <a:endParaRPr lang="en-US" altLang="lv-LV"/>
          </a:p>
        </p:txBody>
      </p:sp>
      <p:graphicFrame>
        <p:nvGraphicFramePr>
          <p:cNvPr id="7" name="Table 6">
            <a:extLst>
              <a:ext uri="{FF2B5EF4-FFF2-40B4-BE49-F238E27FC236}">
                <a16:creationId xmlns:a16="http://schemas.microsoft.com/office/drawing/2014/main" id="{36BB9CA8-688C-4584-901F-C34738DD6D2D}"/>
              </a:ext>
            </a:extLst>
          </p:cNvPr>
          <p:cNvGraphicFramePr>
            <a:graphicFrameLocks noGrp="1"/>
          </p:cNvGraphicFramePr>
          <p:nvPr>
            <p:extLst>
              <p:ext uri="{D42A27DB-BD31-4B8C-83A1-F6EECF244321}">
                <p14:modId xmlns:p14="http://schemas.microsoft.com/office/powerpoint/2010/main" val="47724323"/>
              </p:ext>
            </p:extLst>
          </p:nvPr>
        </p:nvGraphicFramePr>
        <p:xfrm>
          <a:off x="354843" y="1417643"/>
          <a:ext cx="8179558" cy="1408303"/>
        </p:xfrm>
        <a:graphic>
          <a:graphicData uri="http://schemas.openxmlformats.org/drawingml/2006/table">
            <a:tbl>
              <a:tblPr firstRow="1" firstCol="1" bandRow="1"/>
              <a:tblGrid>
                <a:gridCol w="8179558">
                  <a:extLst>
                    <a:ext uri="{9D8B030D-6E8A-4147-A177-3AD203B41FA5}">
                      <a16:colId xmlns:a16="http://schemas.microsoft.com/office/drawing/2014/main" val="1942474910"/>
                    </a:ext>
                  </a:extLst>
                </a:gridCol>
              </a:tblGrid>
              <a:tr h="1298272">
                <a:tc>
                  <a:txBody>
                    <a:bodyPr/>
                    <a:lstStyle/>
                    <a:p>
                      <a:pPr marL="0" marR="0" lvl="0" indent="0" algn="l"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800" b="1" i="0" u="none" strike="noStrike" kern="1200" cap="none" spc="0" normalizeH="0" baseline="0" noProof="0" dirty="0">
                          <a:ln>
                            <a:noFill/>
                          </a:ln>
                          <a:solidFill>
                            <a:srgbClr val="355464"/>
                          </a:solidFill>
                          <a:effectLst/>
                          <a:uLnTx/>
                          <a:uFillTx/>
                          <a:latin typeface="Gotham Medium"/>
                          <a:ea typeface="Verdana" panose="020B0604030504040204" pitchFamily="34" charset="0"/>
                        </a:rPr>
                        <a:t>NEKP:</a:t>
                      </a:r>
                    </a:p>
                    <a:p>
                      <a:pPr marL="0" marR="0" lvl="0" indent="0" algn="l"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400" b="1" i="0" u="none" strike="noStrike" kern="1200" cap="none" spc="0" normalizeH="0" baseline="0" noProof="0" dirty="0">
                          <a:ln>
                            <a:noFill/>
                          </a:ln>
                          <a:solidFill>
                            <a:srgbClr val="355464"/>
                          </a:solidFill>
                          <a:effectLst/>
                          <a:uLnTx/>
                          <a:uFillTx/>
                          <a:latin typeface="Gotham Medium"/>
                          <a:ea typeface="Verdana" panose="020B0604030504040204" pitchFamily="34" charset="0"/>
                        </a:rPr>
                        <a:t>Politikas izstrāde un infrastruktūras attīstības atbalsts:</a:t>
                      </a:r>
                    </a:p>
                    <a:p>
                      <a:pPr marL="171450" indent="-171450">
                        <a:lnSpc>
                          <a:spcPct val="107000"/>
                        </a:lnSpc>
                        <a:spcAft>
                          <a:spcPts val="800"/>
                        </a:spcAft>
                        <a:buFont typeface="Wingdings" panose="05000000000000000000" pitchFamily="2" charset="2"/>
                        <a:buChar char="§"/>
                      </a:pPr>
                      <a:r>
                        <a:rPr kumimoji="0" lang="lv-LV" sz="1400" b="0" i="0" u="none" strike="noStrike" kern="1200" cap="none" spc="0" normalizeH="0" baseline="0" noProof="0" dirty="0">
                          <a:ln>
                            <a:noFill/>
                          </a:ln>
                          <a:solidFill>
                            <a:srgbClr val="355464"/>
                          </a:solidFill>
                          <a:effectLst/>
                          <a:uLnTx/>
                          <a:uFillTx/>
                          <a:latin typeface="Gotham Medium"/>
                          <a:ea typeface="Verdana" panose="020B0604030504040204" pitchFamily="34" charset="0"/>
                        </a:rPr>
                        <a:t>Sabiedriskā transporta un komunālo pakalpojumu sniedzēju autoparka nomaiņai uz videi draudzīgu</a:t>
                      </a:r>
                    </a:p>
                    <a:p>
                      <a:pPr marL="171450" indent="-171450">
                        <a:lnSpc>
                          <a:spcPct val="107000"/>
                        </a:lnSpc>
                        <a:spcAft>
                          <a:spcPts val="800"/>
                        </a:spcAft>
                        <a:buFont typeface="Wingdings" panose="05000000000000000000" pitchFamily="2" charset="2"/>
                        <a:buChar char="§"/>
                      </a:pPr>
                      <a:r>
                        <a:rPr kumimoji="0" lang="lv-LV" sz="1400" b="0" i="0" u="none" strike="noStrike" kern="1200" cap="none" spc="0" normalizeH="0" baseline="0" noProof="0" dirty="0">
                          <a:ln>
                            <a:noFill/>
                          </a:ln>
                          <a:solidFill>
                            <a:srgbClr val="355464"/>
                          </a:solidFill>
                          <a:effectLst/>
                          <a:uLnTx/>
                          <a:uFillTx/>
                          <a:latin typeface="Gotham Medium"/>
                          <a:ea typeface="Verdana" panose="020B0604030504040204" pitchFamily="34" charset="0"/>
                        </a:rPr>
                        <a:t>Privātā autoparka nomaiņai uz videi draudzīgu</a:t>
                      </a:r>
                    </a:p>
                    <a:p>
                      <a:pPr marL="171450" indent="-171450">
                        <a:lnSpc>
                          <a:spcPct val="107000"/>
                        </a:lnSpc>
                        <a:spcAft>
                          <a:spcPts val="800"/>
                        </a:spcAft>
                        <a:buFont typeface="Wingdings" panose="05000000000000000000" pitchFamily="2" charset="2"/>
                        <a:buChar char="§"/>
                      </a:pPr>
                      <a:r>
                        <a:rPr kumimoji="0" lang="lv-LV" sz="1400" b="0" i="0" u="none" strike="noStrike" kern="1200" cap="none" spc="0" normalizeH="0" baseline="0" noProof="0" dirty="0">
                          <a:ln>
                            <a:noFill/>
                          </a:ln>
                          <a:solidFill>
                            <a:srgbClr val="355464"/>
                          </a:solidFill>
                          <a:effectLst/>
                          <a:uLnTx/>
                          <a:uFillTx/>
                          <a:latin typeface="Gotham Medium"/>
                          <a:ea typeface="Verdana" panose="020B0604030504040204" pitchFamily="34" charset="0"/>
                        </a:rPr>
                        <a:t>ETL un citu videi draudzīgu AER degvielu uzlādes/ </a:t>
                      </a:r>
                      <a:r>
                        <a:rPr kumimoji="0" lang="lv-LV" sz="1400" b="0" i="0" u="none" strike="noStrike" kern="1200" cap="none" spc="0" normalizeH="0" baseline="0" noProof="0" dirty="0" err="1">
                          <a:ln>
                            <a:noFill/>
                          </a:ln>
                          <a:solidFill>
                            <a:srgbClr val="355464"/>
                          </a:solidFill>
                          <a:effectLst/>
                          <a:uLnTx/>
                          <a:uFillTx/>
                          <a:latin typeface="Gotham Medium"/>
                          <a:ea typeface="Verdana" panose="020B0604030504040204" pitchFamily="34" charset="0"/>
                        </a:rPr>
                        <a:t>uzpildes</a:t>
                      </a:r>
                      <a:r>
                        <a:rPr kumimoji="0" lang="lv-LV" sz="1400" b="0" i="0" u="none" strike="noStrike" kern="1200" cap="none" spc="0" normalizeH="0" baseline="0" noProof="0" dirty="0">
                          <a:ln>
                            <a:noFill/>
                          </a:ln>
                          <a:solidFill>
                            <a:srgbClr val="355464"/>
                          </a:solidFill>
                          <a:effectLst/>
                          <a:uLnTx/>
                          <a:uFillTx/>
                          <a:latin typeface="Gotham Medium"/>
                          <a:ea typeface="Verdana" panose="020B0604030504040204" pitchFamily="34" charset="0"/>
                        </a:rPr>
                        <a:t> tīkla attīstībai pilsētvidē</a:t>
                      </a:r>
                      <a:endParaRPr lang="lv-LV" sz="1400" dirty="0">
                        <a:effectLst/>
                        <a:latin typeface="Gotham Medium"/>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681869"/>
                  </a:ext>
                </a:extLst>
              </a:tr>
            </a:tbl>
          </a:graphicData>
        </a:graphic>
      </p:graphicFrame>
      <p:graphicFrame>
        <p:nvGraphicFramePr>
          <p:cNvPr id="8" name="Table 7">
            <a:extLst>
              <a:ext uri="{FF2B5EF4-FFF2-40B4-BE49-F238E27FC236}">
                <a16:creationId xmlns:a16="http://schemas.microsoft.com/office/drawing/2014/main" id="{AB6ACE1E-4B90-403C-A8CC-4F12641AA171}"/>
              </a:ext>
            </a:extLst>
          </p:cNvPr>
          <p:cNvGraphicFramePr>
            <a:graphicFrameLocks noGrp="1"/>
          </p:cNvGraphicFramePr>
          <p:nvPr>
            <p:extLst>
              <p:ext uri="{D42A27DB-BD31-4B8C-83A1-F6EECF244321}">
                <p14:modId xmlns:p14="http://schemas.microsoft.com/office/powerpoint/2010/main" val="4233873853"/>
              </p:ext>
            </p:extLst>
          </p:nvPr>
        </p:nvGraphicFramePr>
        <p:xfrm>
          <a:off x="354842" y="2906765"/>
          <a:ext cx="8179558" cy="2371344"/>
        </p:xfrm>
        <a:graphic>
          <a:graphicData uri="http://schemas.openxmlformats.org/drawingml/2006/table">
            <a:tbl>
              <a:tblPr firstRow="1" firstCol="1" bandRow="1"/>
              <a:tblGrid>
                <a:gridCol w="8179558">
                  <a:extLst>
                    <a:ext uri="{9D8B030D-6E8A-4147-A177-3AD203B41FA5}">
                      <a16:colId xmlns:a16="http://schemas.microsoft.com/office/drawing/2014/main" val="1942474910"/>
                    </a:ext>
                  </a:extLst>
                </a:gridCol>
              </a:tblGrid>
              <a:tr h="2342742">
                <a:tc>
                  <a:txBody>
                    <a:bodyPr/>
                    <a:lstStyle/>
                    <a:p>
                      <a:pPr marL="0" marR="0" lvl="0" indent="0" algn="l"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800" b="1" i="0" u="none" strike="noStrike" kern="1200" cap="none" spc="0" normalizeH="0" baseline="0" noProof="0" dirty="0">
                          <a:ln>
                            <a:noFill/>
                          </a:ln>
                          <a:solidFill>
                            <a:srgbClr val="355464"/>
                          </a:solidFill>
                          <a:effectLst/>
                          <a:uLnTx/>
                          <a:uFillTx/>
                          <a:latin typeface="Gotham Medium"/>
                          <a:ea typeface="Verdana" panose="020B0604030504040204" pitchFamily="34" charset="0"/>
                        </a:rPr>
                        <a:t>EK:</a:t>
                      </a:r>
                    </a:p>
                    <a:p>
                      <a:pPr marL="0" marR="0" lvl="0" indent="0" algn="l"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600" b="1" i="0" u="none" strike="noStrike" kern="1200" cap="none" spc="0" normalizeH="0" baseline="0" noProof="0" dirty="0">
                          <a:ln>
                            <a:noFill/>
                          </a:ln>
                          <a:solidFill>
                            <a:srgbClr val="355464"/>
                          </a:solidFill>
                          <a:effectLst/>
                          <a:uLnTx/>
                          <a:uFillTx/>
                          <a:latin typeface="Gotham Medium"/>
                          <a:ea typeface="Verdana" panose="020B0604030504040204" pitchFamily="34" charset="0"/>
                        </a:rPr>
                        <a:t>Ilgtspējīgs pilsētvides mobilitātes plāns (SUMP) lielām un vidējām pilsētām – 2030</a:t>
                      </a:r>
                    </a:p>
                    <a:p>
                      <a:pPr marL="0" marR="0" lvl="0" indent="0" algn="l"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600" b="1" i="0" u="none" strike="noStrike" kern="1200" cap="none" spc="0" normalizeH="0" baseline="0" noProof="0" dirty="0" err="1">
                          <a:ln>
                            <a:noFill/>
                          </a:ln>
                          <a:solidFill>
                            <a:srgbClr val="355464"/>
                          </a:solidFill>
                          <a:effectLst/>
                          <a:uLnTx/>
                          <a:uFillTx/>
                          <a:latin typeface="Gotham Medium"/>
                          <a:ea typeface="Verdana" panose="020B0604030504040204" pitchFamily="34" charset="0"/>
                        </a:rPr>
                        <a:t>Dekarbonizēta</a:t>
                      </a:r>
                      <a:r>
                        <a:rPr kumimoji="0" lang="lv-LV" sz="1600" b="1" i="0" u="none" strike="noStrike" kern="1200" cap="none" spc="0" normalizeH="0" baseline="0" noProof="0" dirty="0">
                          <a:ln>
                            <a:noFill/>
                          </a:ln>
                          <a:solidFill>
                            <a:srgbClr val="355464"/>
                          </a:solidFill>
                          <a:effectLst/>
                          <a:uLnTx/>
                          <a:uFillTx/>
                          <a:latin typeface="Gotham Medium"/>
                          <a:ea typeface="Verdana" panose="020B0604030504040204" pitchFamily="34" charset="0"/>
                        </a:rPr>
                        <a:t> sabiedriskā transporta nodrošinājums kolektīvās mobilitātes nodrošināšanai attālumiem līdz 500km</a:t>
                      </a:r>
                    </a:p>
                    <a:p>
                      <a:pPr marL="0" marR="0" lvl="0" indent="0" algn="l"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600" b="1" i="0" u="none" strike="noStrike" kern="1200" cap="none" spc="0" normalizeH="0" baseline="0" noProof="0" dirty="0">
                          <a:ln>
                            <a:noFill/>
                          </a:ln>
                          <a:solidFill>
                            <a:srgbClr val="355464"/>
                          </a:solidFill>
                          <a:effectLst/>
                          <a:uLnTx/>
                          <a:uFillTx/>
                          <a:latin typeface="Gotham Medium"/>
                          <a:ea typeface="Verdana" panose="020B0604030504040204" pitchFamily="34" charset="0"/>
                        </a:rPr>
                        <a:t>Komisija 2021.gada beigās nāks klajā ar jauno ES Pilsētu Mobilitātes ietvaru, lai sniegtu ieguldījumu 2050.gada mērķa sasniegšanā un valstis tiktu mudinātas veidot pilsētas drošas, pieejamas, iekļaujošas, no emisijām brīvas vietas. Tāpat piedāvātie pasākumi veicinās piesārņojuma un sastrēgumu mazināšanu, un sabiedriskā transporta efektivitātes paaugstināšanu pašvaldību līmenī.</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681869"/>
                  </a:ext>
                </a:extLst>
              </a:tr>
            </a:tbl>
          </a:graphicData>
        </a:graphic>
      </p:graphicFrame>
      <p:graphicFrame>
        <p:nvGraphicFramePr>
          <p:cNvPr id="9" name="Table 8">
            <a:extLst>
              <a:ext uri="{FF2B5EF4-FFF2-40B4-BE49-F238E27FC236}">
                <a16:creationId xmlns:a16="http://schemas.microsoft.com/office/drawing/2014/main" id="{04E1B147-6D50-4FE2-A8ED-43E62EAD7195}"/>
              </a:ext>
            </a:extLst>
          </p:cNvPr>
          <p:cNvGraphicFramePr>
            <a:graphicFrameLocks noGrp="1"/>
          </p:cNvGraphicFramePr>
          <p:nvPr>
            <p:extLst>
              <p:ext uri="{D42A27DB-BD31-4B8C-83A1-F6EECF244321}">
                <p14:modId xmlns:p14="http://schemas.microsoft.com/office/powerpoint/2010/main" val="4142920811"/>
              </p:ext>
            </p:extLst>
          </p:nvPr>
        </p:nvGraphicFramePr>
        <p:xfrm>
          <a:off x="354842" y="5440357"/>
          <a:ext cx="8179558" cy="948198"/>
        </p:xfrm>
        <a:graphic>
          <a:graphicData uri="http://schemas.openxmlformats.org/drawingml/2006/table">
            <a:tbl>
              <a:tblPr firstRow="1" firstCol="1" bandRow="1"/>
              <a:tblGrid>
                <a:gridCol w="8179558">
                  <a:extLst>
                    <a:ext uri="{9D8B030D-6E8A-4147-A177-3AD203B41FA5}">
                      <a16:colId xmlns:a16="http://schemas.microsoft.com/office/drawing/2014/main" val="1942474910"/>
                    </a:ext>
                  </a:extLst>
                </a:gridCol>
              </a:tblGrid>
              <a:tr h="948198">
                <a:tc>
                  <a:txBody>
                    <a:bodyPr/>
                    <a:lstStyle/>
                    <a:p>
                      <a:pPr marL="0" marR="0" lvl="0" indent="0" algn="l" defTabSz="938213" rtl="0" eaLnBrk="0" fontAlgn="base" latinLnBrk="0" hangingPunct="0">
                        <a:lnSpc>
                          <a:spcPct val="100000"/>
                        </a:lnSpc>
                        <a:spcBef>
                          <a:spcPct val="20000"/>
                        </a:spcBef>
                        <a:spcAft>
                          <a:spcPct val="0"/>
                        </a:spcAft>
                        <a:buClrTx/>
                        <a:buSzTx/>
                        <a:buFont typeface="Arial" panose="020B0604020202020204" pitchFamily="34" charset="0"/>
                        <a:buNone/>
                        <a:tabLst/>
                        <a:defRPr/>
                      </a:pPr>
                      <a:r>
                        <a:rPr kumimoji="0" lang="lv-LV" sz="1600" b="1" i="0" u="none" strike="noStrike" kern="1200" cap="none" spc="0" normalizeH="0" baseline="0" noProof="0" dirty="0">
                          <a:ln>
                            <a:noFill/>
                          </a:ln>
                          <a:solidFill>
                            <a:srgbClr val="355464"/>
                          </a:solidFill>
                          <a:effectLst/>
                          <a:uLnTx/>
                          <a:uFillTx/>
                          <a:latin typeface="Gotham Medium"/>
                          <a:ea typeface="Verdana" panose="020B0604030504040204" pitchFamily="34" charset="0"/>
                        </a:rPr>
                        <a:t>Telpiskā un teritoriju plānošana kā viens no priekšnosacījumiem klimata mērķu sasniegšanai:</a:t>
                      </a:r>
                    </a:p>
                    <a:p>
                      <a:pPr marL="171450" indent="-171450">
                        <a:lnSpc>
                          <a:spcPct val="107000"/>
                        </a:lnSpc>
                        <a:spcAft>
                          <a:spcPts val="800"/>
                        </a:spcAft>
                        <a:buFont typeface="Wingdings" panose="05000000000000000000" pitchFamily="2" charset="2"/>
                        <a:buChar char="§"/>
                      </a:pPr>
                      <a:r>
                        <a:rPr kumimoji="0" lang="lv-LV" sz="1400" b="0" i="0" u="none" strike="noStrike" kern="1200" cap="none" spc="0" normalizeH="0" baseline="0" noProof="0" dirty="0">
                          <a:ln>
                            <a:noFill/>
                          </a:ln>
                          <a:solidFill>
                            <a:srgbClr val="355464"/>
                          </a:solidFill>
                          <a:effectLst/>
                          <a:uLnTx/>
                          <a:uFillTx/>
                          <a:latin typeface="Gotham Medium"/>
                          <a:ea typeface="Verdana" panose="020B0604030504040204" pitchFamily="34" charset="0"/>
                        </a:rPr>
                        <a:t>Integrēta transporta un zemes izmantošanas plānošana;</a:t>
                      </a:r>
                    </a:p>
                    <a:p>
                      <a:pPr marL="171450" indent="-171450">
                        <a:lnSpc>
                          <a:spcPct val="107000"/>
                        </a:lnSpc>
                        <a:spcAft>
                          <a:spcPts val="800"/>
                        </a:spcAft>
                        <a:buFont typeface="Wingdings" panose="05000000000000000000" pitchFamily="2" charset="2"/>
                        <a:buChar char="§"/>
                      </a:pPr>
                      <a:r>
                        <a:rPr kumimoji="0" lang="lv-LV" sz="1400" b="0" i="0" u="none" strike="noStrike" kern="1200" cap="none" spc="0" normalizeH="0" baseline="0" noProof="0" dirty="0">
                          <a:ln>
                            <a:noFill/>
                          </a:ln>
                          <a:solidFill>
                            <a:srgbClr val="355464"/>
                          </a:solidFill>
                          <a:effectLst/>
                          <a:uLnTx/>
                          <a:uFillTx/>
                          <a:latin typeface="Gotham Medium"/>
                          <a:ea typeface="Verdana" panose="020B0604030504040204" pitchFamily="34" charset="0"/>
                        </a:rPr>
                        <a:t>Uzlabota pieeja pilsētu plānošanā, piemēram, 15 minūšu pilsētas koncepts.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4681869"/>
                  </a:ext>
                </a:extLst>
              </a:tr>
            </a:tbl>
          </a:graphicData>
        </a:graphic>
      </p:graphicFrame>
    </p:spTree>
    <p:extLst>
      <p:ext uri="{BB962C8B-B14F-4D97-AF65-F5344CB8AC3E}">
        <p14:creationId xmlns:p14="http://schemas.microsoft.com/office/powerpoint/2010/main" val="23692946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3EFD-A5A4-413F-B695-7D40D2851708}"/>
              </a:ext>
            </a:extLst>
          </p:cNvPr>
          <p:cNvSpPr>
            <a:spLocks noGrp="1"/>
          </p:cNvSpPr>
          <p:nvPr>
            <p:ph type="title"/>
          </p:nvPr>
        </p:nvSpPr>
        <p:spPr/>
        <p:txBody>
          <a:bodyPr anchor="ctr">
            <a:normAutofit fontScale="90000"/>
          </a:bodyPr>
          <a:lstStyle/>
          <a:p>
            <a:pPr>
              <a:lnSpc>
                <a:spcPct val="90000"/>
              </a:lnSpc>
            </a:pPr>
            <a:r>
              <a:rPr lang="lv-LV" sz="4000" dirty="0">
                <a:latin typeface="Gotham Medium"/>
              </a:rPr>
              <a:t>Instrumenti investīcijām infrastruktūrā</a:t>
            </a:r>
            <a:br>
              <a:rPr lang="lv-LV" sz="3700" dirty="0"/>
            </a:br>
            <a:endParaRPr lang="en-GB" sz="3700" dirty="0"/>
          </a:p>
        </p:txBody>
      </p:sp>
      <p:pic>
        <p:nvPicPr>
          <p:cNvPr id="9" name="Content Placeholder 8" descr="High speed train with motion blur effect">
            <a:extLst>
              <a:ext uri="{FF2B5EF4-FFF2-40B4-BE49-F238E27FC236}">
                <a16:creationId xmlns:a16="http://schemas.microsoft.com/office/drawing/2014/main" id="{24265DB9-4167-4B30-A35B-DDF4BF55D4A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6171" y="2526537"/>
            <a:ext cx="4035829" cy="2689167"/>
          </a:xfrm>
        </p:spPr>
      </p:pic>
      <p:sp>
        <p:nvSpPr>
          <p:cNvPr id="3" name="Text Placeholder 2">
            <a:extLst>
              <a:ext uri="{FF2B5EF4-FFF2-40B4-BE49-F238E27FC236}">
                <a16:creationId xmlns:a16="http://schemas.microsoft.com/office/drawing/2014/main" id="{338ED1FD-EBFA-4B29-A68B-D798491BDFF0}"/>
              </a:ext>
            </a:extLst>
          </p:cNvPr>
          <p:cNvSpPr>
            <a:spLocks noGrp="1"/>
          </p:cNvSpPr>
          <p:nvPr>
            <p:ph type="body" sz="quarter" idx="10"/>
          </p:nvPr>
        </p:nvSpPr>
        <p:spPr/>
        <p:txBody>
          <a:bodyPr/>
          <a:lstStyle/>
          <a:p>
            <a:endParaRPr lang="en-GB"/>
          </a:p>
        </p:txBody>
      </p:sp>
      <p:sp>
        <p:nvSpPr>
          <p:cNvPr id="4" name="Text Placeholder 3">
            <a:extLst>
              <a:ext uri="{FF2B5EF4-FFF2-40B4-BE49-F238E27FC236}">
                <a16:creationId xmlns:a16="http://schemas.microsoft.com/office/drawing/2014/main" id="{ADB14872-014A-430F-8837-B79FA8A49406}"/>
              </a:ext>
            </a:extLst>
          </p:cNvPr>
          <p:cNvSpPr>
            <a:spLocks noGrp="1"/>
          </p:cNvSpPr>
          <p:nvPr>
            <p:ph type="body" sz="quarter" idx="12"/>
          </p:nvPr>
        </p:nvSpPr>
        <p:spPr/>
        <p:txBody>
          <a:bodyPr/>
          <a:lstStyle/>
          <a:p>
            <a:endParaRPr lang="en-GB"/>
          </a:p>
        </p:txBody>
      </p:sp>
      <p:graphicFrame>
        <p:nvGraphicFramePr>
          <p:cNvPr id="7" name="Content Placeholder 2">
            <a:extLst>
              <a:ext uri="{FF2B5EF4-FFF2-40B4-BE49-F238E27FC236}">
                <a16:creationId xmlns:a16="http://schemas.microsoft.com/office/drawing/2014/main" id="{6D3001D7-4324-439E-8598-6346D118DE53}"/>
              </a:ext>
            </a:extLst>
          </p:cNvPr>
          <p:cNvGraphicFramePr>
            <a:graphicFrameLocks noGrp="1"/>
          </p:cNvGraphicFramePr>
          <p:nvPr>
            <p:ph sz="half" idx="4294967295"/>
            <p:extLst>
              <p:ext uri="{D42A27DB-BD31-4B8C-83A1-F6EECF244321}">
                <p14:modId xmlns:p14="http://schemas.microsoft.com/office/powerpoint/2010/main" val="904113087"/>
              </p:ext>
            </p:extLst>
          </p:nvPr>
        </p:nvGraphicFramePr>
        <p:xfrm>
          <a:off x="4686300" y="1608139"/>
          <a:ext cx="4038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70704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A3EFD-A5A4-413F-B695-7D40D2851708}"/>
              </a:ext>
            </a:extLst>
          </p:cNvPr>
          <p:cNvSpPr>
            <a:spLocks noGrp="1"/>
          </p:cNvSpPr>
          <p:nvPr>
            <p:ph type="title"/>
          </p:nvPr>
        </p:nvSpPr>
        <p:spPr>
          <a:xfrm>
            <a:off x="2590800" y="381000"/>
            <a:ext cx="6096000" cy="1036642"/>
          </a:xfrm>
        </p:spPr>
        <p:txBody>
          <a:bodyPr anchor="t">
            <a:normAutofit fontScale="90000"/>
          </a:bodyPr>
          <a:lstStyle/>
          <a:p>
            <a:r>
              <a:rPr lang="lv-LV" sz="4000" dirty="0">
                <a:latin typeface="Gotham Medium"/>
              </a:rPr>
              <a:t>Izaicinājumi</a:t>
            </a:r>
            <a:br>
              <a:rPr lang="lv-LV" dirty="0"/>
            </a:br>
            <a:endParaRPr lang="en-GB" dirty="0"/>
          </a:p>
        </p:txBody>
      </p:sp>
      <p:graphicFrame>
        <p:nvGraphicFramePr>
          <p:cNvPr id="6" name="Content Placeholder 2">
            <a:extLst>
              <a:ext uri="{FF2B5EF4-FFF2-40B4-BE49-F238E27FC236}">
                <a16:creationId xmlns:a16="http://schemas.microsoft.com/office/drawing/2014/main" id="{4986918D-E162-4EB7-93FE-AA82CC41A030}"/>
              </a:ext>
            </a:extLst>
          </p:cNvPr>
          <p:cNvGraphicFramePr>
            <a:graphicFrameLocks noGrp="1"/>
          </p:cNvGraphicFramePr>
          <p:nvPr>
            <p:ph idx="1"/>
            <p:extLst>
              <p:ext uri="{D42A27DB-BD31-4B8C-83A1-F6EECF244321}">
                <p14:modId xmlns:p14="http://schemas.microsoft.com/office/powerpoint/2010/main" val="545854009"/>
              </p:ext>
            </p:extLst>
          </p:nvPr>
        </p:nvGraphicFramePr>
        <p:xfrm>
          <a:off x="1716156" y="1782418"/>
          <a:ext cx="6096000" cy="43735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4208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00A8DEA9-549D-4751-B0DE-9A32928EB597}"/>
              </a:ext>
            </a:extLst>
          </p:cNvPr>
          <p:cNvSpPr>
            <a:spLocks noGrp="1"/>
          </p:cNvSpPr>
          <p:nvPr>
            <p:ph type="title"/>
          </p:nvPr>
        </p:nvSpPr>
        <p:spPr>
          <a:xfrm>
            <a:off x="2555875" y="161925"/>
            <a:ext cx="5616575" cy="1036638"/>
          </a:xfrm>
        </p:spPr>
        <p:txBody>
          <a:bodyPr/>
          <a:lstStyle/>
          <a:p>
            <a:pPr algn="ctr"/>
            <a:r>
              <a:rPr lang="lv-LV" altLang="lv-LV" sz="3600" dirty="0">
                <a:latin typeface="Gotham Medium"/>
                <a:ea typeface="+mj-ea"/>
                <a:cs typeface="+mj-cs"/>
              </a:rPr>
              <a:t>Transporta nozare</a:t>
            </a:r>
            <a:br>
              <a:rPr lang="lv-LV" altLang="lv-LV" sz="2500" dirty="0">
                <a:ea typeface="MS PGothic" panose="020B0600070205080204" pitchFamily="34" charset="-128"/>
              </a:rPr>
            </a:br>
            <a:endParaRPr lang="lv-LV" altLang="lv-LV" sz="1400" dirty="0">
              <a:ea typeface="MS PGothic" panose="020B0600070205080204" pitchFamily="34" charset="-128"/>
            </a:endParaRPr>
          </a:p>
        </p:txBody>
      </p:sp>
      <p:sp>
        <p:nvSpPr>
          <p:cNvPr id="6" name="Slide Number Placeholder 5" hidden="1">
            <a:extLst>
              <a:ext uri="{FF2B5EF4-FFF2-40B4-BE49-F238E27FC236}">
                <a16:creationId xmlns:a16="http://schemas.microsoft.com/office/drawing/2014/main" id="{1091771D-53D7-45BF-8867-10BE80C3EEBE}"/>
              </a:ext>
            </a:extLst>
          </p:cNvPr>
          <p:cNvSpPr>
            <a:spLocks noGrp="1"/>
          </p:cNvSpPr>
          <p:nvPr>
            <p:ph type="sldNum" sz="quarter" idx="13"/>
          </p:nvPr>
        </p:nvSpPr>
        <p:spPr/>
        <p:txBody>
          <a:bodyPr/>
          <a:lstStyle/>
          <a:p>
            <a:pPr defTabSz="914400" fontAlgn="auto">
              <a:spcBef>
                <a:spcPts val="0"/>
              </a:spcBef>
              <a:spcAft>
                <a:spcPts val="600"/>
              </a:spcAft>
              <a:defRPr/>
            </a:pPr>
            <a:fld id="{2EB0E6C8-A979-400B-A1D9-A5050B4AB80E}" type="slidenum">
              <a:rPr lang="en-US" altLang="lv-LV" smtClean="0">
                <a:solidFill>
                  <a:prstClr val="black">
                    <a:tint val="75000"/>
                  </a:prstClr>
                </a:solidFill>
                <a:ea typeface="+mn-ea"/>
                <a:cs typeface="+mn-cs"/>
              </a:rPr>
              <a:pPr defTabSz="914400" fontAlgn="auto">
                <a:spcBef>
                  <a:spcPts val="0"/>
                </a:spcBef>
                <a:spcAft>
                  <a:spcPts val="600"/>
                </a:spcAft>
                <a:defRPr/>
              </a:pPr>
              <a:t>3</a:t>
            </a:fld>
            <a:endParaRPr lang="en-US" altLang="lv-LV">
              <a:solidFill>
                <a:prstClr val="black">
                  <a:tint val="75000"/>
                </a:prstClr>
              </a:solidFill>
              <a:ea typeface="+mn-ea"/>
              <a:cs typeface="+mn-cs"/>
            </a:endParaRPr>
          </a:p>
        </p:txBody>
      </p:sp>
      <p:sp>
        <p:nvSpPr>
          <p:cNvPr id="13316" name="TextBox 19">
            <a:extLst>
              <a:ext uri="{FF2B5EF4-FFF2-40B4-BE49-F238E27FC236}">
                <a16:creationId xmlns:a16="http://schemas.microsoft.com/office/drawing/2014/main" id="{5299583A-09EF-4842-82CD-F4513C7882D8}"/>
              </a:ext>
            </a:extLst>
          </p:cNvPr>
          <p:cNvSpPr txBox="1">
            <a:spLocks noChangeArrowheads="1"/>
          </p:cNvSpPr>
          <p:nvPr/>
        </p:nvSpPr>
        <p:spPr bwMode="auto">
          <a:xfrm>
            <a:off x="2043113" y="1174750"/>
            <a:ext cx="64373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lv-LV" altLang="en-US" sz="1800" b="1" dirty="0">
                <a:latin typeface="Gotham Medium"/>
              </a:rPr>
              <a:t>- Stratēģiski nozīmīga tautsaimniecības nozare – 7 % no IKP</a:t>
            </a:r>
          </a:p>
          <a:p>
            <a:endParaRPr lang="lv-LV" altLang="en-US" sz="1800" b="1" dirty="0">
              <a:latin typeface="Gotham Medium"/>
            </a:endParaRPr>
          </a:p>
          <a:p>
            <a:r>
              <a:rPr lang="lv-LV" altLang="en-US" sz="1800" b="1" dirty="0">
                <a:latin typeface="Gotham Medium"/>
              </a:rPr>
              <a:t>- Tieša ietekme uz konkurētspēju un ekonomikas izaugsmi, radot priekšnosacījumus citu nozaru attīstībai un investīciju piesaistei</a:t>
            </a:r>
          </a:p>
          <a:p>
            <a:endParaRPr lang="lv-LV" altLang="en-US" sz="1800" b="1" dirty="0">
              <a:latin typeface="Gotham Medium"/>
            </a:endParaRPr>
          </a:p>
          <a:p>
            <a:r>
              <a:rPr lang="lv-LV" altLang="en-US" sz="1800" b="1" dirty="0">
                <a:latin typeface="Gotham Medium"/>
              </a:rPr>
              <a:t>- SEG emisiju un gaisa piesārņojuma avots</a:t>
            </a:r>
          </a:p>
        </p:txBody>
      </p:sp>
      <p:pic>
        <p:nvPicPr>
          <p:cNvPr id="13317" name="Picture 17">
            <a:extLst>
              <a:ext uri="{FF2B5EF4-FFF2-40B4-BE49-F238E27FC236}">
                <a16:creationId xmlns:a16="http://schemas.microsoft.com/office/drawing/2014/main" id="{D322C9EE-D4E1-418D-9A56-9853C615EC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5138" y="3429000"/>
            <a:ext cx="6437312"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9762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263900"/>
            <a:ext cx="9144000" cy="3424510"/>
          </a:xfrm>
          <a:prstGeom prst="rect">
            <a:avLst/>
          </a:prstGeom>
          <a:solidFill>
            <a:schemeClr val="tx2">
              <a:lumMod val="60000"/>
              <a:lumOff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Content Placeholder 2">
            <a:extLst>
              <a:ext uri="{FF2B5EF4-FFF2-40B4-BE49-F238E27FC236}">
                <a16:creationId xmlns:a16="http://schemas.microsoft.com/office/drawing/2014/main" id="{E57F4AC3-F8F9-45AB-A38C-FFD39F396AAE}"/>
              </a:ext>
            </a:extLst>
          </p:cNvPr>
          <p:cNvSpPr txBox="1">
            <a:spLocks/>
          </p:cNvSpPr>
          <p:nvPr/>
        </p:nvSpPr>
        <p:spPr>
          <a:xfrm>
            <a:off x="1619672" y="4077072"/>
            <a:ext cx="5904656" cy="1224136"/>
          </a:xfrm>
          <a:prstGeom prst="rect">
            <a:avLst/>
          </a:prstGeom>
          <a:noFill/>
          <a:effectLst>
            <a:outerShdw blurRad="50800" dist="38100" dir="2700000" algn="tl" rotWithShape="0">
              <a:prstClr val="black">
                <a:alpha val="40000"/>
              </a:prstClr>
            </a:outerShdw>
          </a:effectLst>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lv-LV" sz="7200" dirty="0">
                <a:solidFill>
                  <a:schemeClr val="bg1"/>
                </a:solidFill>
                <a:latin typeface="Gotham Light"/>
                <a:ea typeface="Verdana" panose="020B0604030504040204" pitchFamily="34" charset="0"/>
                <a:cs typeface="Gotham Light"/>
              </a:rPr>
              <a:t>PALDIES!</a:t>
            </a:r>
          </a:p>
        </p:txBody>
      </p:sp>
      <p:sp>
        <p:nvSpPr>
          <p:cNvPr id="7" name="Rectangle 6"/>
          <p:cNvSpPr/>
          <p:nvPr/>
        </p:nvSpPr>
        <p:spPr>
          <a:xfrm flipV="1">
            <a:off x="2411760" y="5373216"/>
            <a:ext cx="4248472" cy="7200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4F139-0491-43EF-9720-84A6D2FDDE66}"/>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1E1D3DE5-C5AD-4D3C-811E-196AEB62F4D6}"/>
              </a:ext>
            </a:extLst>
          </p:cNvPr>
          <p:cNvSpPr>
            <a:spLocks noGrp="1"/>
          </p:cNvSpPr>
          <p:nvPr>
            <p:ph type="body" sz="quarter" idx="10"/>
          </p:nvPr>
        </p:nvSpPr>
        <p:spPr/>
        <p:txBody>
          <a:bodyPr/>
          <a:lstStyle/>
          <a:p>
            <a:endParaRPr lang="en-GB"/>
          </a:p>
        </p:txBody>
      </p:sp>
      <p:sp>
        <p:nvSpPr>
          <p:cNvPr id="5" name="Text Placeholder 4">
            <a:extLst>
              <a:ext uri="{FF2B5EF4-FFF2-40B4-BE49-F238E27FC236}">
                <a16:creationId xmlns:a16="http://schemas.microsoft.com/office/drawing/2014/main" id="{638945F2-83B4-4D6F-B6A8-9E31F23453DF}"/>
              </a:ext>
            </a:extLst>
          </p:cNvPr>
          <p:cNvSpPr>
            <a:spLocks noGrp="1"/>
          </p:cNvSpPr>
          <p:nvPr>
            <p:ph type="body" sz="quarter" idx="12"/>
          </p:nvPr>
        </p:nvSpPr>
        <p:spPr/>
        <p:txBody>
          <a:bodyPr/>
          <a:lstStyle/>
          <a:p>
            <a:endParaRPr lang="en-GB"/>
          </a:p>
        </p:txBody>
      </p:sp>
      <p:pic>
        <p:nvPicPr>
          <p:cNvPr id="7" name="Picture 6" descr="Diagram&#10;&#10;Description automatically generated">
            <a:extLst>
              <a:ext uri="{FF2B5EF4-FFF2-40B4-BE49-F238E27FC236}">
                <a16:creationId xmlns:a16="http://schemas.microsoft.com/office/drawing/2014/main" id="{F495AE75-169B-4F85-B240-D1C8C6658E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1727" y="0"/>
            <a:ext cx="6752273" cy="6863252"/>
          </a:xfrm>
          <a:prstGeom prst="rect">
            <a:avLst/>
          </a:prstGeom>
        </p:spPr>
      </p:pic>
    </p:spTree>
    <p:extLst>
      <p:ext uri="{BB962C8B-B14F-4D97-AF65-F5344CB8AC3E}">
        <p14:creationId xmlns:p14="http://schemas.microsoft.com/office/powerpoint/2010/main" val="1863344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1EC73-D400-4065-8C8A-2B528A963E56}"/>
              </a:ext>
            </a:extLst>
          </p:cNvPr>
          <p:cNvSpPr>
            <a:spLocks noGrp="1"/>
          </p:cNvSpPr>
          <p:nvPr>
            <p:ph type="title"/>
          </p:nvPr>
        </p:nvSpPr>
        <p:spPr/>
        <p:txBody>
          <a:bodyPr anchor="ctr">
            <a:noAutofit/>
          </a:bodyPr>
          <a:lstStyle/>
          <a:p>
            <a:r>
              <a:rPr lang="lv-LV" sz="3600" b="1" dirty="0">
                <a:latin typeface="Gotham Medium"/>
              </a:rPr>
              <a:t>Eiropas Savienības zaļā kursa mērķi</a:t>
            </a:r>
          </a:p>
        </p:txBody>
      </p:sp>
      <p:pic>
        <p:nvPicPr>
          <p:cNvPr id="8" name="Content Placeholder 7" descr="A dashboard of a car">
            <a:extLst>
              <a:ext uri="{FF2B5EF4-FFF2-40B4-BE49-F238E27FC236}">
                <a16:creationId xmlns:a16="http://schemas.microsoft.com/office/drawing/2014/main" id="{ED34EF3F-CB38-4CFC-9DCE-A3297A7FDFC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62048" y="2603110"/>
            <a:ext cx="4035829" cy="2693324"/>
          </a:xfrm>
        </p:spPr>
      </p:pic>
      <p:sp>
        <p:nvSpPr>
          <p:cNvPr id="13" name="Text Placeholder 12">
            <a:extLst>
              <a:ext uri="{FF2B5EF4-FFF2-40B4-BE49-F238E27FC236}">
                <a16:creationId xmlns:a16="http://schemas.microsoft.com/office/drawing/2014/main" id="{3AD3608C-3036-4DF8-86DE-D26F1DD25E83}"/>
              </a:ext>
            </a:extLst>
          </p:cNvPr>
          <p:cNvSpPr>
            <a:spLocks noGrp="1"/>
          </p:cNvSpPr>
          <p:nvPr>
            <p:ph type="body" sz="quarter" idx="10"/>
          </p:nvPr>
        </p:nvSpPr>
        <p:spPr/>
        <p:txBody>
          <a:bodyPr/>
          <a:lstStyle/>
          <a:p>
            <a:endParaRPr lang="en-GB"/>
          </a:p>
        </p:txBody>
      </p:sp>
      <p:sp>
        <p:nvSpPr>
          <p:cNvPr id="14" name="Text Placeholder 13">
            <a:extLst>
              <a:ext uri="{FF2B5EF4-FFF2-40B4-BE49-F238E27FC236}">
                <a16:creationId xmlns:a16="http://schemas.microsoft.com/office/drawing/2014/main" id="{8D9505BE-DDF1-4B45-B97D-99B046993A01}"/>
              </a:ext>
            </a:extLst>
          </p:cNvPr>
          <p:cNvSpPr>
            <a:spLocks noGrp="1"/>
          </p:cNvSpPr>
          <p:nvPr>
            <p:ph type="body" sz="quarter" idx="12"/>
          </p:nvPr>
        </p:nvSpPr>
        <p:spPr/>
        <p:txBody>
          <a:bodyPr/>
          <a:lstStyle/>
          <a:p>
            <a:endParaRPr lang="en-GB"/>
          </a:p>
        </p:txBody>
      </p:sp>
      <p:graphicFrame>
        <p:nvGraphicFramePr>
          <p:cNvPr id="7" name="Content Placeholder 2">
            <a:extLst>
              <a:ext uri="{FF2B5EF4-FFF2-40B4-BE49-F238E27FC236}">
                <a16:creationId xmlns:a16="http://schemas.microsoft.com/office/drawing/2014/main" id="{D139C31E-83D6-47A5-82C8-C21631A40DD6}"/>
              </a:ext>
            </a:extLst>
          </p:cNvPr>
          <p:cNvGraphicFramePr>
            <a:graphicFrameLocks noGrp="1"/>
          </p:cNvGraphicFramePr>
          <p:nvPr>
            <p:ph sz="half" idx="4294967295"/>
            <p:extLst>
              <p:ext uri="{D42A27DB-BD31-4B8C-83A1-F6EECF244321}">
                <p14:modId xmlns:p14="http://schemas.microsoft.com/office/powerpoint/2010/main" val="1847320625"/>
              </p:ext>
            </p:extLst>
          </p:nvPr>
        </p:nvGraphicFramePr>
        <p:xfrm>
          <a:off x="4686300" y="1608139"/>
          <a:ext cx="4038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27574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2EA6D-0F46-4D7D-BA5E-4F7205313BC4}"/>
              </a:ext>
            </a:extLst>
          </p:cNvPr>
          <p:cNvSpPr>
            <a:spLocks noGrp="1"/>
          </p:cNvSpPr>
          <p:nvPr>
            <p:ph type="title"/>
          </p:nvPr>
        </p:nvSpPr>
        <p:spPr/>
        <p:txBody>
          <a:bodyPr vert="horz" lIns="91440" tIns="45720" rIns="91440" bIns="45720" rtlCol="0" anchor="ctr">
            <a:normAutofit/>
          </a:bodyPr>
          <a:lstStyle/>
          <a:p>
            <a:pPr>
              <a:lnSpc>
                <a:spcPct val="90000"/>
              </a:lnSpc>
            </a:pPr>
            <a:r>
              <a:rPr lang="en-US" sz="3200" kern="1200" dirty="0">
                <a:solidFill>
                  <a:schemeClr val="tx1"/>
                </a:solidFill>
                <a:latin typeface="Gotham Medium"/>
                <a:ea typeface="+mj-ea"/>
                <a:cs typeface="+mj-cs"/>
              </a:rPr>
              <a:t>«Fit for 55» </a:t>
            </a:r>
            <a:r>
              <a:rPr lang="en-US" sz="3200" kern="1200" dirty="0" err="1">
                <a:solidFill>
                  <a:schemeClr val="tx1"/>
                </a:solidFill>
                <a:latin typeface="Gotham Medium"/>
                <a:ea typeface="+mj-ea"/>
                <a:cs typeface="+mj-cs"/>
              </a:rPr>
              <a:t>potenciālā</a:t>
            </a:r>
            <a:r>
              <a:rPr lang="en-US" sz="3200" kern="1200" dirty="0">
                <a:solidFill>
                  <a:schemeClr val="tx1"/>
                </a:solidFill>
                <a:latin typeface="Gotham Medium"/>
                <a:ea typeface="+mj-ea"/>
                <a:cs typeface="+mj-cs"/>
              </a:rPr>
              <a:t> </a:t>
            </a:r>
            <a:r>
              <a:rPr lang="en-US" sz="3200" kern="1200" dirty="0" err="1">
                <a:solidFill>
                  <a:schemeClr val="tx1"/>
                </a:solidFill>
                <a:latin typeface="Gotham Medium"/>
                <a:ea typeface="+mj-ea"/>
                <a:cs typeface="+mj-cs"/>
              </a:rPr>
              <a:t>ietekme</a:t>
            </a:r>
            <a:r>
              <a:rPr lang="en-US" sz="3200" kern="1200" dirty="0">
                <a:solidFill>
                  <a:schemeClr val="tx1"/>
                </a:solidFill>
                <a:latin typeface="Gotham Medium"/>
                <a:ea typeface="+mj-ea"/>
                <a:cs typeface="+mj-cs"/>
              </a:rPr>
              <a:t> </a:t>
            </a:r>
            <a:r>
              <a:rPr lang="en-US" sz="3200" kern="1200" dirty="0" err="1">
                <a:solidFill>
                  <a:schemeClr val="tx1"/>
                </a:solidFill>
                <a:latin typeface="Gotham Medium"/>
                <a:ea typeface="+mj-ea"/>
                <a:cs typeface="+mj-cs"/>
              </a:rPr>
              <a:t>uz</a:t>
            </a:r>
            <a:r>
              <a:rPr lang="en-US" sz="3200" kern="1200" dirty="0">
                <a:solidFill>
                  <a:schemeClr val="tx1"/>
                </a:solidFill>
                <a:latin typeface="Gotham Medium"/>
                <a:ea typeface="+mj-ea"/>
                <a:cs typeface="+mj-cs"/>
              </a:rPr>
              <a:t> </a:t>
            </a:r>
            <a:r>
              <a:rPr lang="en-US" sz="3200" kern="1200" dirty="0" err="1">
                <a:solidFill>
                  <a:schemeClr val="tx1"/>
                </a:solidFill>
                <a:latin typeface="Gotham Medium"/>
                <a:ea typeface="+mj-ea"/>
                <a:cs typeface="+mj-cs"/>
              </a:rPr>
              <a:t>Latvijas</a:t>
            </a:r>
            <a:r>
              <a:rPr lang="en-US" sz="3200" kern="1200" dirty="0">
                <a:solidFill>
                  <a:schemeClr val="tx1"/>
                </a:solidFill>
                <a:latin typeface="Gotham Medium"/>
                <a:ea typeface="+mj-ea"/>
                <a:cs typeface="+mj-cs"/>
              </a:rPr>
              <a:t> </a:t>
            </a:r>
            <a:r>
              <a:rPr lang="en-US" sz="3200" kern="1200" dirty="0" err="1">
                <a:solidFill>
                  <a:schemeClr val="tx1"/>
                </a:solidFill>
                <a:latin typeface="Gotham Medium"/>
                <a:ea typeface="+mj-ea"/>
                <a:cs typeface="+mj-cs"/>
              </a:rPr>
              <a:t>transporta</a:t>
            </a:r>
            <a:r>
              <a:rPr lang="en-US" sz="3200" kern="1200" dirty="0">
                <a:solidFill>
                  <a:schemeClr val="tx1"/>
                </a:solidFill>
                <a:latin typeface="Gotham Medium"/>
                <a:ea typeface="+mj-ea"/>
                <a:cs typeface="+mj-cs"/>
              </a:rPr>
              <a:t> </a:t>
            </a:r>
            <a:r>
              <a:rPr lang="en-US" sz="3200" kern="1200" dirty="0" err="1">
                <a:solidFill>
                  <a:schemeClr val="tx1"/>
                </a:solidFill>
                <a:latin typeface="Gotham Medium"/>
                <a:ea typeface="+mj-ea"/>
                <a:cs typeface="+mj-cs"/>
              </a:rPr>
              <a:t>sektoru</a:t>
            </a:r>
            <a:endParaRPr lang="en-US" sz="3200" kern="1200" dirty="0">
              <a:solidFill>
                <a:schemeClr val="tx1"/>
              </a:solidFill>
              <a:latin typeface="Gotham Medium"/>
              <a:ea typeface="+mj-ea"/>
              <a:cs typeface="+mj-cs"/>
            </a:endParaRPr>
          </a:p>
        </p:txBody>
      </p:sp>
      <p:graphicFrame>
        <p:nvGraphicFramePr>
          <p:cNvPr id="7" name="Content Placeholder 2">
            <a:extLst>
              <a:ext uri="{FF2B5EF4-FFF2-40B4-BE49-F238E27FC236}">
                <a16:creationId xmlns:a16="http://schemas.microsoft.com/office/drawing/2014/main" id="{2E8878CE-BBBD-4EB3-9B92-B065857201E3}"/>
              </a:ext>
            </a:extLst>
          </p:cNvPr>
          <p:cNvGraphicFramePr>
            <a:graphicFrameLocks noGrp="1"/>
          </p:cNvGraphicFramePr>
          <p:nvPr>
            <p:ph idx="1"/>
            <p:extLst>
              <p:ext uri="{D42A27DB-BD31-4B8C-83A1-F6EECF244321}">
                <p14:modId xmlns:p14="http://schemas.microsoft.com/office/powerpoint/2010/main" val="860103941"/>
              </p:ext>
            </p:extLst>
          </p:nvPr>
        </p:nvGraphicFramePr>
        <p:xfrm>
          <a:off x="529936" y="1752600"/>
          <a:ext cx="8156864"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Placeholder 2">
            <a:extLst>
              <a:ext uri="{FF2B5EF4-FFF2-40B4-BE49-F238E27FC236}">
                <a16:creationId xmlns:a16="http://schemas.microsoft.com/office/drawing/2014/main" id="{842D6F3F-1E9C-46C5-8D29-E6836D129C9F}"/>
              </a:ext>
            </a:extLst>
          </p:cNvPr>
          <p:cNvSpPr>
            <a:spLocks noGrp="1"/>
          </p:cNvSpPr>
          <p:nvPr>
            <p:ph type="body" sz="quarter" idx="10"/>
          </p:nvPr>
        </p:nvSpPr>
        <p:spPr/>
        <p:txBody>
          <a:bodyPr/>
          <a:lstStyle/>
          <a:p>
            <a:endParaRPr lang="en-GB"/>
          </a:p>
        </p:txBody>
      </p:sp>
      <p:sp>
        <p:nvSpPr>
          <p:cNvPr id="4" name="Text Placeholder 3">
            <a:extLst>
              <a:ext uri="{FF2B5EF4-FFF2-40B4-BE49-F238E27FC236}">
                <a16:creationId xmlns:a16="http://schemas.microsoft.com/office/drawing/2014/main" id="{EF5FFBE0-FFA6-45A6-B8F1-663A74B64ABA}"/>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235471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E6ED-60EC-4C9B-B049-BD7C087B6FAD}"/>
              </a:ext>
            </a:extLst>
          </p:cNvPr>
          <p:cNvSpPr>
            <a:spLocks noGrp="1"/>
          </p:cNvSpPr>
          <p:nvPr>
            <p:ph type="title"/>
          </p:nvPr>
        </p:nvSpPr>
        <p:spPr/>
        <p:txBody>
          <a:bodyPr anchor="ctr">
            <a:noAutofit/>
          </a:bodyPr>
          <a:lstStyle/>
          <a:p>
            <a:r>
              <a:rPr lang="lv-LV" sz="3600" dirty="0">
                <a:latin typeface="Gotham Medium"/>
              </a:rPr>
              <a:t>Eiropas zaļais kurss transporta sektorā</a:t>
            </a:r>
            <a:endParaRPr lang="en-GB" sz="3600" dirty="0">
              <a:latin typeface="Gotham Medium"/>
            </a:endParaRPr>
          </a:p>
        </p:txBody>
      </p:sp>
      <p:graphicFrame>
        <p:nvGraphicFramePr>
          <p:cNvPr id="7" name="Content Placeholder 2">
            <a:extLst>
              <a:ext uri="{FF2B5EF4-FFF2-40B4-BE49-F238E27FC236}">
                <a16:creationId xmlns:a16="http://schemas.microsoft.com/office/drawing/2014/main" id="{13577CB0-D381-41B1-8AE2-6E5411523C48}"/>
              </a:ext>
            </a:extLst>
          </p:cNvPr>
          <p:cNvGraphicFramePr>
            <a:graphicFrameLocks noGrp="1"/>
          </p:cNvGraphicFramePr>
          <p:nvPr>
            <p:ph idx="1"/>
            <p:extLst>
              <p:ext uri="{D42A27DB-BD31-4B8C-83A1-F6EECF244321}">
                <p14:modId xmlns:p14="http://schemas.microsoft.com/office/powerpoint/2010/main" val="2741574372"/>
              </p:ext>
            </p:extLst>
          </p:nvPr>
        </p:nvGraphicFramePr>
        <p:xfrm>
          <a:off x="394855" y="1745673"/>
          <a:ext cx="8291945" cy="39856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 Placeholder 2">
            <a:extLst>
              <a:ext uri="{FF2B5EF4-FFF2-40B4-BE49-F238E27FC236}">
                <a16:creationId xmlns:a16="http://schemas.microsoft.com/office/drawing/2014/main" id="{E03D6080-F3EE-4F31-9B9F-F8A40F8334E7}"/>
              </a:ext>
            </a:extLst>
          </p:cNvPr>
          <p:cNvSpPr>
            <a:spLocks noGrp="1"/>
          </p:cNvSpPr>
          <p:nvPr>
            <p:ph type="body" sz="quarter" idx="10"/>
          </p:nvPr>
        </p:nvSpPr>
        <p:spPr/>
        <p:txBody>
          <a:bodyPr/>
          <a:lstStyle/>
          <a:p>
            <a:endParaRPr lang="en-GB"/>
          </a:p>
        </p:txBody>
      </p:sp>
      <p:sp>
        <p:nvSpPr>
          <p:cNvPr id="4" name="Text Placeholder 3">
            <a:extLst>
              <a:ext uri="{FF2B5EF4-FFF2-40B4-BE49-F238E27FC236}">
                <a16:creationId xmlns:a16="http://schemas.microsoft.com/office/drawing/2014/main" id="{D2BF01F5-59EF-41AC-B026-AD6F775E195F}"/>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238880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1EC73-D400-4065-8C8A-2B528A963E56}"/>
              </a:ext>
            </a:extLst>
          </p:cNvPr>
          <p:cNvSpPr>
            <a:spLocks noGrp="1"/>
          </p:cNvSpPr>
          <p:nvPr>
            <p:ph type="title"/>
          </p:nvPr>
        </p:nvSpPr>
        <p:spPr/>
        <p:txBody>
          <a:bodyPr>
            <a:noAutofit/>
          </a:bodyPr>
          <a:lstStyle/>
          <a:p>
            <a:r>
              <a:rPr lang="lv-LV" sz="3600" dirty="0">
                <a:latin typeface="Gotham Medium"/>
              </a:rPr>
              <a:t>NEKP prognozes transporta emisiju samazinājumam</a:t>
            </a:r>
          </a:p>
        </p:txBody>
      </p:sp>
      <p:sp>
        <p:nvSpPr>
          <p:cNvPr id="3" name="Content Placeholder 2">
            <a:extLst>
              <a:ext uri="{FF2B5EF4-FFF2-40B4-BE49-F238E27FC236}">
                <a16:creationId xmlns:a16="http://schemas.microsoft.com/office/drawing/2014/main" id="{F6DE3830-677E-4497-BA02-7BDF5DB32D6B}"/>
              </a:ext>
            </a:extLst>
          </p:cNvPr>
          <p:cNvSpPr>
            <a:spLocks noGrp="1"/>
          </p:cNvSpPr>
          <p:nvPr>
            <p:ph idx="1"/>
          </p:nvPr>
        </p:nvSpPr>
        <p:spPr>
          <a:xfrm>
            <a:off x="644235" y="3283527"/>
            <a:ext cx="7504545" cy="2818350"/>
          </a:xfrm>
        </p:spPr>
        <p:txBody>
          <a:bodyPr/>
          <a:lstStyle/>
          <a:p>
            <a:endParaRPr lang="lv-LV" sz="1200" dirty="0"/>
          </a:p>
          <a:p>
            <a:r>
              <a:rPr lang="lv-LV" sz="1600" b="1" dirty="0">
                <a:latin typeface="Gotham Medium"/>
              </a:rPr>
              <a:t>SEG emisiju prognozes ir atkarīgas no:</a:t>
            </a:r>
          </a:p>
          <a:p>
            <a:pPr marL="342900" indent="-342900" algn="just">
              <a:buFont typeface="Arial" panose="020B0604020202020204" pitchFamily="34" charset="0"/>
              <a:buChar char="•"/>
            </a:pPr>
            <a:r>
              <a:rPr lang="lv-LV" sz="1400" b="1" dirty="0">
                <a:latin typeface="Gotham Medium"/>
              </a:rPr>
              <a:t>makroekonomisko parametru prognozes </a:t>
            </a:r>
            <a:r>
              <a:rPr lang="lv-LV" sz="1400" dirty="0">
                <a:latin typeface="Gotham Medium"/>
              </a:rPr>
              <a:t>(IKP; pievienotā vērtība; iedzīvotāju skaits; iedzīvotāju privātais patēriņš); </a:t>
            </a:r>
          </a:p>
          <a:p>
            <a:pPr marL="342900" indent="-342900" algn="just">
              <a:buFont typeface="Arial" panose="020B0604020202020204" pitchFamily="34" charset="0"/>
              <a:buChar char="•"/>
            </a:pPr>
            <a:r>
              <a:rPr lang="lv-LV" sz="1400" b="1" dirty="0">
                <a:latin typeface="Gotham Medium"/>
              </a:rPr>
              <a:t>prognožu aprēķināšanas scenārijā ietvertajām sektoru ietekmējošajām politikām pasākumiem un citiem pieņēmumiem</a:t>
            </a:r>
            <a:r>
              <a:rPr lang="lv-LV" sz="1400" dirty="0">
                <a:latin typeface="Gotham Medium"/>
              </a:rPr>
              <a:t> (Degvielas cenas un piemērotie nodokļi un atlaides tām; plānotās atbalsta programmas jaunas infrastruktūras celtniecībai vai transporta līdzekļu iegādei </a:t>
            </a:r>
            <a:r>
              <a:rPr lang="lv-LV" sz="1400" dirty="0" err="1">
                <a:latin typeface="Gotham Medium"/>
              </a:rPr>
              <a:t>utml</a:t>
            </a:r>
            <a:r>
              <a:rPr lang="lv-LV" sz="1400" dirty="0">
                <a:latin typeface="Gotham Medium"/>
              </a:rPr>
              <a:t>; jaunas tehnoloģijas raksturojošie tehniski ekonomiskie parametri </a:t>
            </a:r>
            <a:r>
              <a:rPr lang="lv-LV" sz="1400" dirty="0" err="1">
                <a:latin typeface="Gotham Medium"/>
              </a:rPr>
              <a:t>utml</a:t>
            </a:r>
            <a:r>
              <a:rPr lang="lv-LV" sz="1400" dirty="0">
                <a:latin typeface="Gotham Medium"/>
              </a:rPr>
              <a:t>.)</a:t>
            </a:r>
          </a:p>
          <a:p>
            <a:endParaRPr lang="lv-LV" sz="1200" dirty="0"/>
          </a:p>
          <a:p>
            <a:endParaRPr lang="lv-LV" sz="1200" dirty="0"/>
          </a:p>
        </p:txBody>
      </p:sp>
      <p:graphicFrame>
        <p:nvGraphicFramePr>
          <p:cNvPr id="6" name="Content Placeholder 6">
            <a:extLst>
              <a:ext uri="{FF2B5EF4-FFF2-40B4-BE49-F238E27FC236}">
                <a16:creationId xmlns:a16="http://schemas.microsoft.com/office/drawing/2014/main" id="{F10FA480-E3A8-49E3-ACBC-15505EBE2DF8}"/>
              </a:ext>
            </a:extLst>
          </p:cNvPr>
          <p:cNvGraphicFramePr>
            <a:graphicFrameLocks/>
          </p:cNvGraphicFramePr>
          <p:nvPr>
            <p:extLst>
              <p:ext uri="{D42A27DB-BD31-4B8C-83A1-F6EECF244321}">
                <p14:modId xmlns:p14="http://schemas.microsoft.com/office/powerpoint/2010/main" val="1948912134"/>
              </p:ext>
            </p:extLst>
          </p:nvPr>
        </p:nvGraphicFramePr>
        <p:xfrm>
          <a:off x="644235" y="2071044"/>
          <a:ext cx="7776629" cy="101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270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22693"/>
            <a:ext cx="9143998"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84720" y="-2407841"/>
            <a:ext cx="4374557" cy="9144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55756" y="-2236808"/>
            <a:ext cx="4374128" cy="880235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22690"/>
            <a:ext cx="6406863"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4459073" y="-1032053"/>
            <a:ext cx="3742610"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61CCB9B6-60B3-4409-87FF-6492D5F2C9E8}"/>
              </a:ext>
            </a:extLst>
          </p:cNvPr>
          <p:cNvSpPr>
            <a:spLocks noGrp="1"/>
          </p:cNvSpPr>
          <p:nvPr>
            <p:ph type="title"/>
          </p:nvPr>
        </p:nvSpPr>
        <p:spPr>
          <a:xfrm>
            <a:off x="986118" y="735106"/>
            <a:ext cx="7540322" cy="2928470"/>
          </a:xfrm>
        </p:spPr>
        <p:txBody>
          <a:bodyPr vert="horz" lIns="91440" tIns="45720" rIns="91440" bIns="45720" rtlCol="0" anchor="b">
            <a:normAutofit/>
          </a:bodyPr>
          <a:lstStyle/>
          <a:p>
            <a:pPr>
              <a:lnSpc>
                <a:spcPct val="90000"/>
              </a:lnSpc>
            </a:pPr>
            <a:r>
              <a:rPr lang="en-US" sz="4200" kern="1200" dirty="0" err="1">
                <a:solidFill>
                  <a:srgbClr val="FFFFFF"/>
                </a:solidFill>
                <a:latin typeface="Gotham Medium"/>
              </a:rPr>
              <a:t>Situācija</a:t>
            </a:r>
            <a:r>
              <a:rPr lang="en-US" sz="4200" kern="1200" dirty="0">
                <a:solidFill>
                  <a:srgbClr val="FFFFFF"/>
                </a:solidFill>
                <a:latin typeface="Gotham Medium"/>
              </a:rPr>
              <a:t> </a:t>
            </a:r>
            <a:r>
              <a:rPr lang="en-US" sz="4200" kern="1200" dirty="0" err="1">
                <a:solidFill>
                  <a:srgbClr val="FFFFFF"/>
                </a:solidFill>
                <a:latin typeface="Gotham Medium"/>
              </a:rPr>
              <a:t>Latvijā</a:t>
            </a:r>
            <a:r>
              <a:rPr lang="en-US" sz="4200" kern="1200" dirty="0">
                <a:solidFill>
                  <a:srgbClr val="FFFFFF"/>
                </a:solidFill>
                <a:latin typeface="Gotham Medium"/>
              </a:rPr>
              <a:t> 2021</a:t>
            </a:r>
          </a:p>
        </p:txBody>
      </p:sp>
      <p:sp>
        <p:nvSpPr>
          <p:cNvPr id="3" name="Text Placeholder 2">
            <a:extLst>
              <a:ext uri="{FF2B5EF4-FFF2-40B4-BE49-F238E27FC236}">
                <a16:creationId xmlns:a16="http://schemas.microsoft.com/office/drawing/2014/main" id="{AC4CF798-58DF-4DE9-9381-7C784148CA4F}"/>
              </a:ext>
            </a:extLst>
          </p:cNvPr>
          <p:cNvSpPr>
            <a:spLocks noGrp="1"/>
          </p:cNvSpPr>
          <p:nvPr>
            <p:ph type="body" idx="1"/>
          </p:nvPr>
        </p:nvSpPr>
        <p:spPr>
          <a:xfrm>
            <a:off x="1013011" y="4870824"/>
            <a:ext cx="7504463" cy="1458258"/>
          </a:xfrm>
        </p:spPr>
        <p:txBody>
          <a:bodyPr vert="horz" lIns="91440" tIns="45720" rIns="91440" bIns="45720" rtlCol="0" anchor="ctr">
            <a:normAutofit/>
          </a:bodyPr>
          <a:lstStyle/>
          <a:p>
            <a:pPr>
              <a:lnSpc>
                <a:spcPct val="90000"/>
              </a:lnSpc>
              <a:spcBef>
                <a:spcPts val="1000"/>
              </a:spcBef>
            </a:pPr>
            <a:endParaRPr lang="en-US" sz="2400" kern="1200">
              <a:solidFill>
                <a:schemeClr val="tx1"/>
              </a:solidFill>
              <a:latin typeface="+mn-lt"/>
              <a:ea typeface="+mn-ea"/>
              <a:cs typeface="+mn-cs"/>
            </a:endParaRPr>
          </a:p>
        </p:txBody>
      </p:sp>
    </p:spTree>
    <p:extLst>
      <p:ext uri="{BB962C8B-B14F-4D97-AF65-F5344CB8AC3E}">
        <p14:creationId xmlns:p14="http://schemas.microsoft.com/office/powerpoint/2010/main" val="170642924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lgn="l">
          <a:defRPr dirty="0" smtClean="0">
            <a:solidFill>
              <a:schemeClr val="bg1"/>
            </a:solidFill>
            <a:latin typeface="Gotham Medium"/>
          </a:defRPr>
        </a:defPPr>
      </a:lstStyle>
    </a:txDef>
  </a:objectDefaults>
  <a:extraClrSchemeLst/>
</a:theme>
</file>

<file path=ppt/theme/theme2.xml><?xml version="1.0" encoding="utf-8"?>
<a:theme xmlns:a="http://schemas.openxmlformats.org/drawingml/2006/main" name="89_Prezentacija_templateLV">
  <a:themeElements>
    <a:clrScheme name="SM">
      <a:dk1>
        <a:srgbClr val="355464"/>
      </a:dk1>
      <a:lt1>
        <a:srgbClr val="FFFFFF"/>
      </a:lt1>
      <a:dk2>
        <a:srgbClr val="7ADFEA"/>
      </a:dk2>
      <a:lt2>
        <a:srgbClr val="C6ED9C"/>
      </a:lt2>
      <a:accent1>
        <a:srgbClr val="26C4E8"/>
      </a:accent1>
      <a:accent2>
        <a:srgbClr val="355464"/>
      </a:accent2>
      <a:accent3>
        <a:srgbClr val="DBEFC6"/>
      </a:accent3>
      <a:accent4>
        <a:srgbClr val="8CDEE8"/>
      </a:accent4>
      <a:accent5>
        <a:srgbClr val="729EB4"/>
      </a:accent5>
      <a:accent6>
        <a:srgbClr val="A5D770"/>
      </a:accent6>
      <a:hlink>
        <a:srgbClr val="26C4E8"/>
      </a:hlink>
      <a:folHlink>
        <a:srgbClr val="AF0000"/>
      </a:folHlink>
    </a:clrScheme>
    <a:fontScheme name="Satiksmes Ministrija">
      <a:majorFont>
        <a:latin typeface="Verdana bold"/>
        <a:ea typeface="Calibri"/>
        <a:cs typeface="Calibri"/>
      </a:majorFont>
      <a:minorFont>
        <a:latin typeface="Verdana regular"/>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6473</TotalTime>
  <Words>1766</Words>
  <Application>Microsoft Office PowerPoint</Application>
  <PresentationFormat>On-screen Show (4:3)</PresentationFormat>
  <Paragraphs>236</Paragraphs>
  <Slides>30</Slides>
  <Notes>18</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30</vt:i4>
      </vt:variant>
    </vt:vector>
  </HeadingPairs>
  <TitlesOfParts>
    <vt:vector size="43" baseType="lpstr">
      <vt:lpstr>Arial</vt:lpstr>
      <vt:lpstr>Calibri</vt:lpstr>
      <vt:lpstr>Gotham Black</vt:lpstr>
      <vt:lpstr>Gotham Book</vt:lpstr>
      <vt:lpstr>Gotham Light</vt:lpstr>
      <vt:lpstr>Gotham Medium</vt:lpstr>
      <vt:lpstr>Times New Roman</vt:lpstr>
      <vt:lpstr>Verdana</vt:lpstr>
      <vt:lpstr>Verdana bold</vt:lpstr>
      <vt:lpstr>Verdana regular</vt:lpstr>
      <vt:lpstr>Wingdings</vt:lpstr>
      <vt:lpstr>Office Theme</vt:lpstr>
      <vt:lpstr>89_Prezentacija_templateLV</vt:lpstr>
      <vt:lpstr> Transporta attīstības pamatnostādnes 2021.-2027.gadam un “Fit for 55” pakotnes iespējamā ietekme uz Latvijas transporta sektora attīstību   </vt:lpstr>
      <vt:lpstr>PowerPoint Presentation</vt:lpstr>
      <vt:lpstr>Transporta nozare </vt:lpstr>
      <vt:lpstr>PowerPoint Presentation</vt:lpstr>
      <vt:lpstr>Eiropas Savienības zaļā kursa mērķi</vt:lpstr>
      <vt:lpstr>«Fit for 55» potenciālā ietekme uz Latvijas transporta sektoru</vt:lpstr>
      <vt:lpstr>Eiropas zaļais kurss transporta sektorā</vt:lpstr>
      <vt:lpstr>NEKP prognozes transporta emisiju samazinājumam</vt:lpstr>
      <vt:lpstr>Situācija Latvijā 2021</vt:lpstr>
      <vt:lpstr>Mobilitātes paradumi pilsētvidē Latvijā</vt:lpstr>
      <vt:lpstr>Mobilitātes paradumi pilsētvidē Eiropas Savienībā</vt:lpstr>
      <vt:lpstr>Mobilitātes paradumi Eiropas Savienībā, t.sk. Latvijā</vt:lpstr>
      <vt:lpstr>Auto sadalījums pēc degvielas veida Eiropas Savienībā</vt:lpstr>
      <vt:lpstr>Degvielas akcīzes nodokļi ES valstīs, euro uz 1000 litriem degvielas</vt:lpstr>
      <vt:lpstr>Privātais autoparks Latvijā 2019.gadā</vt:lpstr>
      <vt:lpstr>Elektrotransportlīdzekļu skaita izmaiņas Latvijā </vt:lpstr>
      <vt:lpstr>ETL uzlādes infrastruktūra 2021</vt:lpstr>
      <vt:lpstr>ETL uzlādes izmaksas  Baltijas valstīs</vt:lpstr>
      <vt:lpstr>Pilsētu sabiedriskā transporta parka atjaunošana</vt:lpstr>
      <vt:lpstr>Turpmākā rīcība</vt:lpstr>
      <vt:lpstr>SEG emisiju samazinājums transporta nozarē īstermiņā un ilgtermiņā</vt:lpstr>
      <vt:lpstr>Rīcības virzieni SEG emisiju samazinājumam transporta nozarē</vt:lpstr>
      <vt:lpstr>SEG emisiju samazināšanas pasākumu komplekss</vt:lpstr>
      <vt:lpstr>Transporta politikas pasākumi SEG emisiju samazināšanai: NEKP, TAP2027</vt:lpstr>
      <vt:lpstr>Enerģētikas politikas pasākumi SEG emisiju samazināšanai transportā: NEKP</vt:lpstr>
      <vt:lpstr>Nodokļu politikas pasākumi SEG emisiju samazināšanai transportā: NEKP</vt:lpstr>
      <vt:lpstr>Pilsētvides plānošanas pasākumi SEG emisiju samazināšanai transportā</vt:lpstr>
      <vt:lpstr>Instrumenti investīcijām infrastruktūrā </vt:lpstr>
      <vt:lpstr>Izaicinājumi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Transporta attīstības pamatnostādnes  2021-2027</dc:title>
  <dc:creator>Kitija Eglīte</dc:creator>
  <cp:lastModifiedBy>Mārtiņš Adamsons</cp:lastModifiedBy>
  <cp:revision>169</cp:revision>
  <cp:lastPrinted>2021-09-28T06:12:40Z</cp:lastPrinted>
  <dcterms:created xsi:type="dcterms:W3CDTF">2020-10-14T11:41:50Z</dcterms:created>
  <dcterms:modified xsi:type="dcterms:W3CDTF">2021-09-28T12:53:29Z</dcterms:modified>
</cp:coreProperties>
</file>