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46" r:id="rId1"/>
  </p:sldMasterIdLst>
  <p:notesMasterIdLst>
    <p:notesMasterId r:id="rId26"/>
  </p:notesMasterIdLst>
  <p:handoutMasterIdLst>
    <p:handoutMasterId r:id="rId27"/>
  </p:handoutMasterIdLst>
  <p:sldIdLst>
    <p:sldId id="1104" r:id="rId2"/>
    <p:sldId id="544" r:id="rId3"/>
    <p:sldId id="477" r:id="rId4"/>
    <p:sldId id="1105" r:id="rId5"/>
    <p:sldId id="481" r:id="rId6"/>
    <p:sldId id="540" r:id="rId7"/>
    <p:sldId id="1081" r:id="rId8"/>
    <p:sldId id="298" r:id="rId9"/>
    <p:sldId id="536" r:id="rId10"/>
    <p:sldId id="450" r:id="rId11"/>
    <p:sldId id="1091" r:id="rId12"/>
    <p:sldId id="542" r:id="rId13"/>
    <p:sldId id="539" r:id="rId14"/>
    <p:sldId id="1092" r:id="rId15"/>
    <p:sldId id="490" r:id="rId16"/>
    <p:sldId id="494" r:id="rId17"/>
    <p:sldId id="496" r:id="rId18"/>
    <p:sldId id="1078" r:id="rId19"/>
    <p:sldId id="1102" r:id="rId20"/>
    <p:sldId id="1087" r:id="rId21"/>
    <p:sldId id="1088" r:id="rId22"/>
    <p:sldId id="550" r:id="rId23"/>
    <p:sldId id="497" r:id="rId24"/>
    <p:sldId id="420" r:id="rId25"/>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zintra Gasun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BB59"/>
    <a:srgbClr val="993333"/>
    <a:srgbClr val="212911"/>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76725" autoAdjust="0"/>
  </p:normalViewPr>
  <p:slideViewPr>
    <p:cSldViewPr snapToGrid="0" snapToObjects="1">
      <p:cViewPr varScale="1">
        <p:scale>
          <a:sx n="88" d="100"/>
          <a:sy n="88" d="100"/>
        </p:scale>
        <p:origin x="1446" y="7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PKC\PKC-MAIN-20170919\Parskatam_2021\Visi-dati-KS_v5-008_GP2020_NEW.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lv-LV"/>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lv-LV"/>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FA8A-402C-98AC-52A5086A6657}"/>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FA8A-402C-98AC-52A5086A6657}"/>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FA8A-402C-98AC-52A5086A6657}"/>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FA8A-402C-98AC-52A5086A6657}"/>
              </c:ext>
            </c:extLst>
          </c:dPt>
          <c:dLbls>
            <c:dLbl>
              <c:idx val="0"/>
              <c:layout>
                <c:manualLayout>
                  <c:x val="-1.8452105393243327E-2"/>
                  <c:y val="-0.28692830610365555"/>
                </c:manualLayout>
              </c:layout>
              <c:tx>
                <c:rich>
                  <a:bodyPr rot="0" spcFirstLastPara="1" vertOverflow="ellipsis" vert="horz" wrap="square" lIns="38100" tIns="19050" rIns="38100" bIns="19050" anchor="ctr" anchorCtr="1">
                    <a:spAutoFit/>
                  </a:bodyPr>
                  <a:lstStyle/>
                  <a:p>
                    <a:pPr>
                      <a:defRPr sz="1050" b="1" i="0" u="none" strike="noStrike" kern="1200" spc="0" baseline="0">
                        <a:solidFill>
                          <a:schemeClr val="bg2">
                            <a:lumMod val="25000"/>
                          </a:schemeClr>
                        </a:solidFill>
                        <a:latin typeface="Verdana" panose="020B0604030504040204" pitchFamily="34" charset="0"/>
                        <a:ea typeface="Verdana" panose="020B0604030504040204" pitchFamily="34" charset="0"/>
                        <a:cs typeface="+mn-cs"/>
                      </a:defRPr>
                    </a:pPr>
                    <a:fld id="{FE45EE75-2A32-4CCE-8CA0-26AD716DA1AD}" type="CELLRANGE">
                      <a:rPr lang="en-US" sz="1200" baseline="0" smtClean="0"/>
                      <a:pPr>
                        <a:defRPr sz="1050">
                          <a:solidFill>
                            <a:schemeClr val="bg2">
                              <a:lumMod val="25000"/>
                            </a:schemeClr>
                          </a:solidFill>
                          <a:latin typeface="Verdana" panose="020B0604030504040204" pitchFamily="34" charset="0"/>
                          <a:ea typeface="Verdana" panose="020B0604030504040204" pitchFamily="34" charset="0"/>
                        </a:defRPr>
                      </a:pPr>
                      <a:t>[CELLRANGE]</a:t>
                    </a:fld>
                    <a:r>
                      <a:rPr lang="en-US" sz="1200" baseline="0" dirty="0"/>
                      <a:t>
</a:t>
                    </a:r>
                    <a:fld id="{40753099-1209-45B2-B32E-4FA4DDB21322}" type="CATEGORYNAME">
                      <a:rPr lang="en-US" sz="1200" baseline="0" smtClean="0"/>
                      <a:pPr>
                        <a:defRPr sz="1050">
                          <a:solidFill>
                            <a:schemeClr val="bg2">
                              <a:lumMod val="25000"/>
                            </a:schemeClr>
                          </a:solidFill>
                          <a:latin typeface="Verdana" panose="020B0604030504040204" pitchFamily="34" charset="0"/>
                          <a:ea typeface="Verdana" panose="020B0604030504040204" pitchFamily="34" charset="0"/>
                        </a:defRPr>
                      </a:pPr>
                      <a:t>[CATEGORY NAME]</a:t>
                    </a:fld>
                    <a:r>
                      <a:rPr lang="en-US" sz="1200" baseline="0" dirty="0"/>
                      <a:t>
50,7%</a:t>
                    </a:r>
                  </a:p>
                </c:rich>
              </c:tx>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bg2">
                          <a:lumMod val="25000"/>
                        </a:schemeClr>
                      </a:solidFill>
                      <a:latin typeface="Verdana" panose="020B0604030504040204" pitchFamily="34" charset="0"/>
                      <a:ea typeface="Verdana" panose="020B0604030504040204" pitchFamily="34" charset="0"/>
                      <a:cs typeface="+mn-cs"/>
                    </a:defRPr>
                  </a:pPr>
                  <a:endParaRPr lang="lv-LV"/>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FA8A-402C-98AC-52A5086A6657}"/>
                </c:ext>
              </c:extLst>
            </c:dLbl>
            <c:dLbl>
              <c:idx val="1"/>
              <c:layout>
                <c:manualLayout>
                  <c:x val="3.7876221870301388E-2"/>
                  <c:y val="1.025629177485247E-16"/>
                </c:manualLayout>
              </c:layout>
              <c:tx>
                <c:rich>
                  <a:bodyPr rot="0" spcFirstLastPara="1" vertOverflow="ellipsis" vert="horz" wrap="square" lIns="38100" tIns="19050" rIns="38100" bIns="19050" anchor="ctr" anchorCtr="1">
                    <a:spAutoFit/>
                  </a:bodyPr>
                  <a:lstStyle/>
                  <a:p>
                    <a:pPr>
                      <a:defRPr sz="1050" b="1" i="0" u="none" strike="noStrike" kern="1200" spc="0" baseline="0">
                        <a:solidFill>
                          <a:schemeClr val="bg2">
                            <a:lumMod val="25000"/>
                          </a:schemeClr>
                        </a:solidFill>
                        <a:latin typeface="Verdana" panose="020B0604030504040204" pitchFamily="34" charset="0"/>
                        <a:ea typeface="Verdana" panose="020B0604030504040204" pitchFamily="34" charset="0"/>
                        <a:cs typeface="+mn-cs"/>
                      </a:defRPr>
                    </a:pPr>
                    <a:fld id="{F5BCBDB6-AC87-4950-AEE0-8205C1E63063}" type="CELLRANGE">
                      <a:rPr lang="en-US" sz="1200" baseline="0"/>
                      <a:pPr>
                        <a:defRPr sz="1050">
                          <a:solidFill>
                            <a:schemeClr val="bg2">
                              <a:lumMod val="25000"/>
                            </a:schemeClr>
                          </a:solidFill>
                          <a:latin typeface="Verdana" panose="020B0604030504040204" pitchFamily="34" charset="0"/>
                          <a:ea typeface="Verdana" panose="020B0604030504040204" pitchFamily="34" charset="0"/>
                        </a:defRPr>
                      </a:pPr>
                      <a:t>[CELLRANGE]</a:t>
                    </a:fld>
                    <a:r>
                      <a:rPr lang="en-US" sz="1200" baseline="0" dirty="0"/>
                      <a:t>
</a:t>
                    </a:r>
                    <a:fld id="{4174A681-8A7C-4186-B159-1CAEC818BA3D}" type="CATEGORYNAME">
                      <a:rPr lang="en-US" sz="1200" baseline="0" smtClean="0"/>
                      <a:pPr>
                        <a:defRPr sz="1050">
                          <a:solidFill>
                            <a:schemeClr val="bg2">
                              <a:lumMod val="25000"/>
                            </a:schemeClr>
                          </a:solidFill>
                          <a:latin typeface="Verdana" panose="020B0604030504040204" pitchFamily="34" charset="0"/>
                          <a:ea typeface="Verdana" panose="020B0604030504040204" pitchFamily="34" charset="0"/>
                        </a:defRPr>
                      </a:pPr>
                      <a:t>[CATEGORY NAME]</a:t>
                    </a:fld>
                    <a:r>
                      <a:rPr lang="en-US" sz="1200" baseline="0" dirty="0"/>
                      <a:t>
14,4%</a:t>
                    </a:r>
                  </a:p>
                </c:rich>
              </c:tx>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bg2">
                          <a:lumMod val="25000"/>
                        </a:schemeClr>
                      </a:solidFill>
                      <a:latin typeface="Verdana" panose="020B0604030504040204" pitchFamily="34" charset="0"/>
                      <a:ea typeface="Verdana" panose="020B0604030504040204" pitchFamily="34" charset="0"/>
                      <a:cs typeface="+mn-cs"/>
                    </a:defRPr>
                  </a:pPr>
                  <a:endParaRPr lang="lv-LV"/>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FA8A-402C-98AC-52A5086A6657}"/>
                </c:ext>
              </c:extLst>
            </c:dLbl>
            <c:dLbl>
              <c:idx val="2"/>
              <c:tx>
                <c:rich>
                  <a:bodyPr rot="0" spcFirstLastPara="1" vertOverflow="ellipsis" vert="horz" wrap="square" lIns="38100" tIns="19050" rIns="38100" bIns="19050" anchor="ctr" anchorCtr="1">
                    <a:spAutoFit/>
                  </a:bodyPr>
                  <a:lstStyle/>
                  <a:p>
                    <a:pPr>
                      <a:defRPr sz="1050" b="1" i="0" u="none" strike="noStrike" kern="1200" spc="0" baseline="0">
                        <a:solidFill>
                          <a:schemeClr val="bg2">
                            <a:lumMod val="25000"/>
                          </a:schemeClr>
                        </a:solidFill>
                        <a:latin typeface="Verdana" panose="020B0604030504040204" pitchFamily="34" charset="0"/>
                        <a:ea typeface="Verdana" panose="020B0604030504040204" pitchFamily="34" charset="0"/>
                        <a:cs typeface="+mn-cs"/>
                      </a:defRPr>
                    </a:pPr>
                    <a:fld id="{F5F41031-6AC7-4AEA-A292-CEC4CCB79B3D}" type="CELLRANGE">
                      <a:rPr lang="en-US" sz="1200"/>
                      <a:pPr>
                        <a:defRPr sz="1050">
                          <a:solidFill>
                            <a:schemeClr val="bg2">
                              <a:lumMod val="25000"/>
                            </a:schemeClr>
                          </a:solidFill>
                          <a:latin typeface="Verdana" panose="020B0604030504040204" pitchFamily="34" charset="0"/>
                          <a:ea typeface="Verdana" panose="020B0604030504040204" pitchFamily="34" charset="0"/>
                        </a:defRPr>
                      </a:pPr>
                      <a:t>[CELLRANGE]</a:t>
                    </a:fld>
                    <a:r>
                      <a:rPr lang="en-US" sz="1200" baseline="0" dirty="0"/>
                      <a:t>
</a:t>
                    </a:r>
                    <a:fld id="{08D06224-8E46-4EC5-A2DA-67DF420815DB}" type="CATEGORYNAME">
                      <a:rPr lang="en-US" sz="1200" baseline="0"/>
                      <a:pPr>
                        <a:defRPr sz="1050">
                          <a:solidFill>
                            <a:schemeClr val="bg2">
                              <a:lumMod val="25000"/>
                            </a:schemeClr>
                          </a:solidFill>
                          <a:latin typeface="Verdana" panose="020B0604030504040204" pitchFamily="34" charset="0"/>
                          <a:ea typeface="Verdana" panose="020B0604030504040204" pitchFamily="34" charset="0"/>
                        </a:defRPr>
                      </a:pPr>
                      <a:t>[CATEGORY NAME]</a:t>
                    </a:fld>
                    <a:r>
                      <a:rPr lang="en-US" sz="1200" baseline="0" dirty="0"/>
                      <a:t>
0,3%</a:t>
                    </a:r>
                  </a:p>
                </c:rich>
              </c:tx>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bg2">
                          <a:lumMod val="25000"/>
                        </a:schemeClr>
                      </a:solidFill>
                      <a:latin typeface="Verdana" panose="020B0604030504040204" pitchFamily="34" charset="0"/>
                      <a:ea typeface="Verdana" panose="020B0604030504040204" pitchFamily="34" charset="0"/>
                      <a:cs typeface="+mn-cs"/>
                    </a:defRPr>
                  </a:pPr>
                  <a:endParaRPr lang="lv-LV"/>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FA8A-402C-98AC-52A5086A6657}"/>
                </c:ext>
              </c:extLst>
            </c:dLbl>
            <c:dLbl>
              <c:idx val="3"/>
              <c:layout>
                <c:manualLayout>
                  <c:x val="1.4841367705083208E-2"/>
                  <c:y val="-8.5060992418447889E-2"/>
                </c:manualLayout>
              </c:layout>
              <c:tx>
                <c:rich>
                  <a:bodyPr rot="0" spcFirstLastPara="1" vertOverflow="ellipsis" vert="horz" wrap="square" lIns="38100" tIns="19050" rIns="38100" bIns="19050" anchor="ctr" anchorCtr="1">
                    <a:noAutofit/>
                  </a:bodyPr>
                  <a:lstStyle/>
                  <a:p>
                    <a:pPr>
                      <a:defRPr sz="1050" b="1" i="0" u="none" strike="noStrike" kern="1200" spc="0" baseline="0">
                        <a:solidFill>
                          <a:schemeClr val="bg2">
                            <a:lumMod val="25000"/>
                          </a:schemeClr>
                        </a:solidFill>
                        <a:latin typeface="Verdana" panose="020B0604030504040204" pitchFamily="34" charset="0"/>
                        <a:ea typeface="Verdana" panose="020B0604030504040204" pitchFamily="34" charset="0"/>
                        <a:cs typeface="+mn-cs"/>
                      </a:defRPr>
                    </a:pPr>
                    <a:fld id="{D48BDB24-FB27-4B85-8E4D-82CD60B413E6}" type="CELLRANGE">
                      <a:rPr lang="en-US" sz="1200"/>
                      <a:pPr>
                        <a:defRPr sz="1050">
                          <a:solidFill>
                            <a:schemeClr val="bg2">
                              <a:lumMod val="25000"/>
                            </a:schemeClr>
                          </a:solidFill>
                          <a:latin typeface="Verdana" panose="020B0604030504040204" pitchFamily="34" charset="0"/>
                          <a:ea typeface="Verdana" panose="020B0604030504040204" pitchFamily="34" charset="0"/>
                        </a:defRPr>
                      </a:pPr>
                      <a:t>[CELLRANGE]</a:t>
                    </a:fld>
                    <a:r>
                      <a:rPr lang="en-US" sz="1200" baseline="0" dirty="0"/>
                      <a:t>
</a:t>
                    </a:r>
                    <a:fld id="{0913A903-9D47-4C32-87F9-A783870E6CAC}" type="CATEGORYNAME">
                      <a:rPr lang="en-US" sz="1200" baseline="0" smtClean="0"/>
                      <a:pPr>
                        <a:defRPr sz="1050">
                          <a:solidFill>
                            <a:schemeClr val="bg2">
                              <a:lumMod val="25000"/>
                            </a:schemeClr>
                          </a:solidFill>
                          <a:latin typeface="Verdana" panose="020B0604030504040204" pitchFamily="34" charset="0"/>
                          <a:ea typeface="Verdana" panose="020B0604030504040204" pitchFamily="34" charset="0"/>
                        </a:defRPr>
                      </a:pPr>
                      <a:t>[CATEGORY NAME]</a:t>
                    </a:fld>
                    <a:r>
                      <a:rPr lang="en-US" sz="1200" i="1" baseline="0" dirty="0"/>
                      <a:t>(</a:t>
                    </a:r>
                    <a:r>
                      <a:rPr lang="en-US" sz="1200" i="1" baseline="0" dirty="0" err="1"/>
                      <a:t>tajā</a:t>
                    </a:r>
                    <a:r>
                      <a:rPr lang="en-US" sz="1200" i="1" baseline="0" dirty="0"/>
                      <a:t> </a:t>
                    </a:r>
                    <a:r>
                      <a:rPr lang="en-US" sz="1200" i="1" baseline="0" dirty="0" err="1"/>
                      <a:t>skaitā</a:t>
                    </a:r>
                    <a:r>
                      <a:rPr lang="en-US" sz="1200" i="1" baseline="0" dirty="0"/>
                      <a:t> </a:t>
                    </a:r>
                    <a:r>
                      <a:rPr lang="en-US" sz="1200" i="1" baseline="0" dirty="0" err="1"/>
                      <a:t>programma</a:t>
                    </a:r>
                    <a:r>
                      <a:rPr lang="en-US" sz="1200" i="1" baseline="0" dirty="0"/>
                      <a:t> STOP 4-7)</a:t>
                    </a:r>
                    <a:r>
                      <a:rPr lang="en-US" sz="1200" baseline="0" dirty="0"/>
                      <a:t>
34,6% </a:t>
                    </a:r>
                  </a:p>
                </c:rich>
              </c:tx>
              <c:spPr>
                <a:noFill/>
                <a:ln>
                  <a:noFill/>
                </a:ln>
                <a:effectLst/>
              </c:spPr>
              <c:txPr>
                <a:bodyPr rot="0" spcFirstLastPara="1" vertOverflow="ellipsis" vert="horz" wrap="square" lIns="38100" tIns="19050" rIns="38100" bIns="19050" anchor="ctr" anchorCtr="1">
                  <a:noAutofit/>
                </a:bodyPr>
                <a:lstStyle/>
                <a:p>
                  <a:pPr>
                    <a:defRPr sz="1050" b="1" i="0" u="none" strike="noStrike" kern="1200" spc="0" baseline="0">
                      <a:solidFill>
                        <a:schemeClr val="bg2">
                          <a:lumMod val="25000"/>
                        </a:schemeClr>
                      </a:solidFill>
                      <a:latin typeface="Verdana" panose="020B0604030504040204" pitchFamily="34" charset="0"/>
                      <a:ea typeface="Verdana" panose="020B0604030504040204" pitchFamily="34" charset="0"/>
                      <a:cs typeface="+mn-cs"/>
                    </a:defRPr>
                  </a:pPr>
                  <a:endParaRPr lang="lv-LV"/>
                </a:p>
              </c:txPr>
              <c:dLblPos val="bestFit"/>
              <c:showLegendKey val="0"/>
              <c:showVal val="0"/>
              <c:showCatName val="1"/>
              <c:showSerName val="0"/>
              <c:showPercent val="1"/>
              <c:showBubbleSize val="0"/>
              <c:extLst>
                <c:ext xmlns:c15="http://schemas.microsoft.com/office/drawing/2012/chart" uri="{CE6537A1-D6FC-4f65-9D91-7224C49458BB}">
                  <c15:layout>
                    <c:manualLayout>
                      <c:w val="0.27160109830399415"/>
                      <c:h val="0.31758316347118898"/>
                    </c:manualLayout>
                  </c15:layout>
                  <c15:dlblFieldTable/>
                  <c15:showDataLabelsRange val="1"/>
                </c:ext>
                <c:ext xmlns:c16="http://schemas.microsoft.com/office/drawing/2014/chart" uri="{C3380CC4-5D6E-409C-BE32-E72D297353CC}">
                  <c16:uniqueId val="{00000007-FA8A-402C-98AC-52A5086A6657}"/>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bg2">
                        <a:lumMod val="25000"/>
                      </a:schemeClr>
                    </a:solidFill>
                    <a:latin typeface="Verdana" panose="020B0604030504040204" pitchFamily="34" charset="0"/>
                    <a:ea typeface="Verdana" panose="020B0604030504040204" pitchFamily="34" charset="0"/>
                    <a:cs typeface="+mn-cs"/>
                  </a:defRPr>
                </a:pPr>
                <a:endParaRPr lang="lv-LV"/>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Sheet1!$H$8:$H$11</c:f>
              <c:strCache>
                <c:ptCount val="4"/>
                <c:pt idx="0">
                  <c:v>atlīdzība (23) darbinieki</c:v>
                </c:pt>
                <c:pt idx="1">
                  <c:v> pakalpojumi (pētījumi)</c:v>
                </c:pt>
                <c:pt idx="2">
                  <c:v>kapitālie izdevumi</c:v>
                </c:pt>
                <c:pt idx="3">
                  <c:v>bērnu agrīnās prevencijas sistēmas izveide </c:v>
                </c:pt>
              </c:strCache>
            </c:strRef>
          </c:cat>
          <c:val>
            <c:numRef>
              <c:f>Sheet1!$I$8:$I$11</c:f>
              <c:numCache>
                <c:formatCode>#\ ##0\ "€"</c:formatCode>
                <c:ptCount val="4"/>
                <c:pt idx="0">
                  <c:v>930827</c:v>
                </c:pt>
                <c:pt idx="1">
                  <c:v>264933</c:v>
                </c:pt>
                <c:pt idx="2">
                  <c:v>5000</c:v>
                </c:pt>
                <c:pt idx="3">
                  <c:v>634561</c:v>
                </c:pt>
              </c:numCache>
            </c:numRef>
          </c:val>
          <c:extLst>
            <c:ext xmlns:c15="http://schemas.microsoft.com/office/drawing/2012/chart" uri="{02D57815-91ED-43cb-92C2-25804820EDAC}">
              <c15:datalabelsRange>
                <c15:f>Sheet1!$I$8:$I$11</c15:f>
                <c15:dlblRangeCache>
                  <c:ptCount val="4"/>
                  <c:pt idx="0">
                    <c:v>930 827 €</c:v>
                  </c:pt>
                  <c:pt idx="1">
                    <c:v>264 933 €</c:v>
                  </c:pt>
                  <c:pt idx="2">
                    <c:v>5 000 €</c:v>
                  </c:pt>
                  <c:pt idx="3">
                    <c:v>634 561 €</c:v>
                  </c:pt>
                </c15:dlblRangeCache>
              </c15:datalabelsRange>
            </c:ext>
            <c:ext xmlns:c16="http://schemas.microsoft.com/office/drawing/2014/chart" uri="{C3380CC4-5D6E-409C-BE32-E72D297353CC}">
              <c16:uniqueId val="{00000008-FA8A-402C-98AC-52A5086A6657}"/>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Calibri" panose="020F0502020204030204" pitchFamily="34" charset="0"/>
                <a:ea typeface="+mn-ea"/>
                <a:cs typeface="Calibri" panose="020F0502020204030204" pitchFamily="34" charset="0"/>
              </a:defRPr>
            </a:pPr>
            <a:r>
              <a:rPr lang="lv-LV" dirty="0"/>
              <a:t>Kapitālsabiedrību kopējie aktīvi pa nozarēm 2020. gadā </a:t>
            </a:r>
            <a:br>
              <a:rPr lang="lv-LV" dirty="0"/>
            </a:br>
            <a:r>
              <a:rPr lang="lv-LV" dirty="0"/>
              <a:t>(</a:t>
            </a:r>
            <a:r>
              <a:rPr lang="lv-LV" dirty="0" err="1"/>
              <a:t>mlj</a:t>
            </a:r>
            <a:r>
              <a:rPr lang="lv-LV" dirty="0"/>
              <a:t>. EUR, % no kopējiem aktīviem)</a:t>
            </a:r>
          </a:p>
        </c:rich>
      </c:tx>
      <c:layout>
        <c:manualLayout>
          <c:xMode val="edge"/>
          <c:yMode val="edge"/>
          <c:x val="0.15194453492753898"/>
          <c:y val="1.1376564277588168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Calibri" panose="020F0502020204030204" pitchFamily="34" charset="0"/>
              <a:ea typeface="+mn-ea"/>
              <a:cs typeface="Calibri" panose="020F0502020204030204" pitchFamily="34" charset="0"/>
            </a:defRPr>
          </a:pPr>
          <a:endParaRPr lang="lv-LV"/>
        </a:p>
      </c:txPr>
    </c:title>
    <c:autoTitleDeleted val="0"/>
    <c:plotArea>
      <c:layout>
        <c:manualLayout>
          <c:layoutTarget val="inner"/>
          <c:xMode val="edge"/>
          <c:yMode val="edge"/>
          <c:x val="0.15197536468781367"/>
          <c:y val="0.23624443488932484"/>
          <c:w val="0.37598108649479628"/>
          <c:h val="0.6855150358764881"/>
        </c:manualLayout>
      </c:layout>
      <c:pieChart>
        <c:varyColors val="1"/>
        <c:ser>
          <c:idx val="0"/>
          <c:order val="0"/>
          <c:tx>
            <c:strRef>
              <c:f>'2_Akt_N_EN_3g'!$A$11</c:f>
              <c:strCache>
                <c:ptCount val="1"/>
                <c:pt idx="0">
                  <c:v>Kopējie aktīvi, milj. EUR</c:v>
                </c:pt>
              </c:strCache>
            </c:strRef>
          </c:tx>
          <c:explosion val="4"/>
          <c:dPt>
            <c:idx val="0"/>
            <c:bubble3D val="0"/>
            <c:spPr>
              <a:gradFill rotWithShape="1">
                <a:gsLst>
                  <a:gs pos="0">
                    <a:schemeClr val="accent2">
                      <a:shade val="45000"/>
                      <a:satMod val="103000"/>
                      <a:lumMod val="102000"/>
                      <a:tint val="94000"/>
                    </a:schemeClr>
                  </a:gs>
                  <a:gs pos="50000">
                    <a:schemeClr val="accent2">
                      <a:shade val="45000"/>
                      <a:satMod val="110000"/>
                      <a:lumMod val="100000"/>
                      <a:shade val="100000"/>
                    </a:schemeClr>
                  </a:gs>
                  <a:gs pos="100000">
                    <a:schemeClr val="accent2">
                      <a:shade val="45000"/>
                      <a:lumMod val="99000"/>
                      <a:satMod val="120000"/>
                      <a:shade val="78000"/>
                    </a:schemeClr>
                  </a:gs>
                </a:gsLst>
                <a:lin ang="5400000" scaled="0"/>
              </a:gradFill>
              <a:ln>
                <a:noFill/>
              </a:ln>
              <a:effectLst/>
            </c:spPr>
            <c:extLst>
              <c:ext xmlns:c16="http://schemas.microsoft.com/office/drawing/2014/chart" uri="{C3380CC4-5D6E-409C-BE32-E72D297353CC}">
                <c16:uniqueId val="{00000001-5132-43C4-82DF-DFB99EBE6DB2}"/>
              </c:ext>
            </c:extLst>
          </c:dPt>
          <c:dPt>
            <c:idx val="1"/>
            <c:bubble3D val="0"/>
            <c:spPr>
              <a:gradFill rotWithShape="1">
                <a:gsLst>
                  <a:gs pos="0">
                    <a:schemeClr val="accent2">
                      <a:shade val="61000"/>
                      <a:satMod val="103000"/>
                      <a:lumMod val="102000"/>
                      <a:tint val="94000"/>
                    </a:schemeClr>
                  </a:gs>
                  <a:gs pos="50000">
                    <a:schemeClr val="accent2">
                      <a:shade val="61000"/>
                      <a:satMod val="110000"/>
                      <a:lumMod val="100000"/>
                      <a:shade val="100000"/>
                    </a:schemeClr>
                  </a:gs>
                  <a:gs pos="100000">
                    <a:schemeClr val="accent2">
                      <a:shade val="61000"/>
                      <a:lumMod val="99000"/>
                      <a:satMod val="120000"/>
                      <a:shade val="78000"/>
                    </a:schemeClr>
                  </a:gs>
                </a:gsLst>
                <a:lin ang="5400000" scaled="0"/>
              </a:gradFill>
              <a:ln>
                <a:noFill/>
              </a:ln>
              <a:effectLst/>
            </c:spPr>
            <c:extLst>
              <c:ext xmlns:c16="http://schemas.microsoft.com/office/drawing/2014/chart" uri="{C3380CC4-5D6E-409C-BE32-E72D297353CC}">
                <c16:uniqueId val="{00000003-5132-43C4-82DF-DFB99EBE6DB2}"/>
              </c:ext>
            </c:extLst>
          </c:dPt>
          <c:dPt>
            <c:idx val="2"/>
            <c:bubble3D val="0"/>
            <c:spPr>
              <a:gradFill rotWithShape="1">
                <a:gsLst>
                  <a:gs pos="0">
                    <a:schemeClr val="accent2">
                      <a:shade val="76000"/>
                      <a:satMod val="103000"/>
                      <a:lumMod val="102000"/>
                      <a:tint val="94000"/>
                    </a:schemeClr>
                  </a:gs>
                  <a:gs pos="50000">
                    <a:schemeClr val="accent2">
                      <a:shade val="76000"/>
                      <a:satMod val="110000"/>
                      <a:lumMod val="100000"/>
                      <a:shade val="100000"/>
                    </a:schemeClr>
                  </a:gs>
                  <a:gs pos="100000">
                    <a:schemeClr val="accent2">
                      <a:shade val="76000"/>
                      <a:lumMod val="99000"/>
                      <a:satMod val="120000"/>
                      <a:shade val="78000"/>
                    </a:schemeClr>
                  </a:gs>
                </a:gsLst>
                <a:lin ang="5400000" scaled="0"/>
              </a:gradFill>
              <a:ln>
                <a:noFill/>
              </a:ln>
              <a:effectLst/>
            </c:spPr>
            <c:extLst>
              <c:ext xmlns:c16="http://schemas.microsoft.com/office/drawing/2014/chart" uri="{C3380CC4-5D6E-409C-BE32-E72D297353CC}">
                <c16:uniqueId val="{00000005-5132-43C4-82DF-DFB99EBE6DB2}"/>
              </c:ext>
            </c:extLst>
          </c:dPt>
          <c:dPt>
            <c:idx val="3"/>
            <c:bubble3D val="0"/>
            <c:spPr>
              <a:gradFill rotWithShape="1">
                <a:gsLst>
                  <a:gs pos="0">
                    <a:schemeClr val="accent2">
                      <a:shade val="92000"/>
                      <a:satMod val="103000"/>
                      <a:lumMod val="102000"/>
                      <a:tint val="94000"/>
                    </a:schemeClr>
                  </a:gs>
                  <a:gs pos="50000">
                    <a:schemeClr val="accent2">
                      <a:shade val="92000"/>
                      <a:satMod val="110000"/>
                      <a:lumMod val="100000"/>
                      <a:shade val="100000"/>
                    </a:schemeClr>
                  </a:gs>
                  <a:gs pos="100000">
                    <a:schemeClr val="accent2">
                      <a:shade val="92000"/>
                      <a:lumMod val="99000"/>
                      <a:satMod val="120000"/>
                      <a:shade val="78000"/>
                    </a:schemeClr>
                  </a:gs>
                </a:gsLst>
                <a:lin ang="5400000" scaled="0"/>
              </a:gradFill>
              <a:ln>
                <a:noFill/>
              </a:ln>
              <a:effectLst/>
            </c:spPr>
            <c:extLst>
              <c:ext xmlns:c16="http://schemas.microsoft.com/office/drawing/2014/chart" uri="{C3380CC4-5D6E-409C-BE32-E72D297353CC}">
                <c16:uniqueId val="{00000007-5132-43C4-82DF-DFB99EBE6DB2}"/>
              </c:ext>
            </c:extLst>
          </c:dPt>
          <c:dPt>
            <c:idx val="4"/>
            <c:bubble3D val="0"/>
            <c:spPr>
              <a:gradFill rotWithShape="1">
                <a:gsLst>
                  <a:gs pos="0">
                    <a:schemeClr val="accent2">
                      <a:tint val="93000"/>
                      <a:satMod val="103000"/>
                      <a:lumMod val="102000"/>
                      <a:tint val="94000"/>
                    </a:schemeClr>
                  </a:gs>
                  <a:gs pos="50000">
                    <a:schemeClr val="accent2">
                      <a:tint val="93000"/>
                      <a:satMod val="110000"/>
                      <a:lumMod val="100000"/>
                      <a:shade val="100000"/>
                    </a:schemeClr>
                  </a:gs>
                  <a:gs pos="100000">
                    <a:schemeClr val="accent2">
                      <a:tint val="93000"/>
                      <a:lumMod val="99000"/>
                      <a:satMod val="120000"/>
                      <a:shade val="78000"/>
                    </a:schemeClr>
                  </a:gs>
                </a:gsLst>
                <a:lin ang="5400000" scaled="0"/>
              </a:gradFill>
              <a:ln>
                <a:noFill/>
              </a:ln>
              <a:effectLst/>
            </c:spPr>
            <c:extLst>
              <c:ext xmlns:c16="http://schemas.microsoft.com/office/drawing/2014/chart" uri="{C3380CC4-5D6E-409C-BE32-E72D297353CC}">
                <c16:uniqueId val="{00000009-5132-43C4-82DF-DFB99EBE6DB2}"/>
              </c:ext>
            </c:extLst>
          </c:dPt>
          <c:dPt>
            <c:idx val="5"/>
            <c:bubble3D val="0"/>
            <c:spPr>
              <a:gradFill rotWithShape="1">
                <a:gsLst>
                  <a:gs pos="0">
                    <a:schemeClr val="accent2">
                      <a:tint val="77000"/>
                      <a:satMod val="103000"/>
                      <a:lumMod val="102000"/>
                      <a:tint val="94000"/>
                    </a:schemeClr>
                  </a:gs>
                  <a:gs pos="50000">
                    <a:schemeClr val="accent2">
                      <a:tint val="77000"/>
                      <a:satMod val="110000"/>
                      <a:lumMod val="100000"/>
                      <a:shade val="100000"/>
                    </a:schemeClr>
                  </a:gs>
                  <a:gs pos="100000">
                    <a:schemeClr val="accent2">
                      <a:tint val="77000"/>
                      <a:lumMod val="99000"/>
                      <a:satMod val="120000"/>
                      <a:shade val="78000"/>
                    </a:schemeClr>
                  </a:gs>
                </a:gsLst>
                <a:lin ang="5400000" scaled="0"/>
              </a:gradFill>
              <a:ln>
                <a:noFill/>
              </a:ln>
              <a:effectLst/>
            </c:spPr>
            <c:extLst>
              <c:ext xmlns:c16="http://schemas.microsoft.com/office/drawing/2014/chart" uri="{C3380CC4-5D6E-409C-BE32-E72D297353CC}">
                <c16:uniqueId val="{0000000B-5132-43C4-82DF-DFB99EBE6DB2}"/>
              </c:ext>
            </c:extLst>
          </c:dPt>
          <c:dPt>
            <c:idx val="6"/>
            <c:bubble3D val="0"/>
            <c:spPr>
              <a:gradFill rotWithShape="1">
                <a:gsLst>
                  <a:gs pos="0">
                    <a:schemeClr val="accent2">
                      <a:tint val="62000"/>
                      <a:satMod val="103000"/>
                      <a:lumMod val="102000"/>
                      <a:tint val="94000"/>
                    </a:schemeClr>
                  </a:gs>
                  <a:gs pos="50000">
                    <a:schemeClr val="accent2">
                      <a:tint val="62000"/>
                      <a:satMod val="110000"/>
                      <a:lumMod val="100000"/>
                      <a:shade val="100000"/>
                    </a:schemeClr>
                  </a:gs>
                  <a:gs pos="100000">
                    <a:schemeClr val="accent2">
                      <a:tint val="62000"/>
                      <a:lumMod val="99000"/>
                      <a:satMod val="120000"/>
                      <a:shade val="78000"/>
                    </a:schemeClr>
                  </a:gs>
                </a:gsLst>
                <a:lin ang="5400000" scaled="0"/>
              </a:gradFill>
              <a:ln>
                <a:noFill/>
              </a:ln>
              <a:effectLst/>
            </c:spPr>
            <c:extLst>
              <c:ext xmlns:c16="http://schemas.microsoft.com/office/drawing/2014/chart" uri="{C3380CC4-5D6E-409C-BE32-E72D297353CC}">
                <c16:uniqueId val="{0000000D-5132-43C4-82DF-DFB99EBE6DB2}"/>
              </c:ext>
            </c:extLst>
          </c:dPt>
          <c:dPt>
            <c:idx val="7"/>
            <c:bubble3D val="0"/>
            <c:spPr>
              <a:gradFill rotWithShape="1">
                <a:gsLst>
                  <a:gs pos="0">
                    <a:schemeClr val="accent2">
                      <a:tint val="46000"/>
                      <a:satMod val="103000"/>
                      <a:lumMod val="102000"/>
                      <a:tint val="94000"/>
                    </a:schemeClr>
                  </a:gs>
                  <a:gs pos="50000">
                    <a:schemeClr val="accent2">
                      <a:tint val="46000"/>
                      <a:satMod val="110000"/>
                      <a:lumMod val="100000"/>
                      <a:shade val="100000"/>
                    </a:schemeClr>
                  </a:gs>
                  <a:gs pos="100000">
                    <a:schemeClr val="accent2">
                      <a:tint val="46000"/>
                      <a:lumMod val="99000"/>
                      <a:satMod val="120000"/>
                      <a:shade val="78000"/>
                    </a:schemeClr>
                  </a:gs>
                </a:gsLst>
                <a:lin ang="5400000" scaled="0"/>
              </a:gradFill>
              <a:ln>
                <a:noFill/>
              </a:ln>
              <a:effectLst/>
            </c:spPr>
            <c:extLst>
              <c:ext xmlns:c16="http://schemas.microsoft.com/office/drawing/2014/chart" uri="{C3380CC4-5D6E-409C-BE32-E72D297353CC}">
                <c16:uniqueId val="{0000000F-5132-43C4-82DF-DFB99EBE6DB2}"/>
              </c:ext>
            </c:extLst>
          </c:dPt>
          <c:dLbls>
            <c:dLbl>
              <c:idx val="0"/>
              <c:layout>
                <c:manualLayout>
                  <c:x val="-1.1866509840220776E-2"/>
                  <c:y val="-0.17863243843666299"/>
                </c:manualLayout>
              </c:layout>
              <c:tx>
                <c:rich>
                  <a:bodyPr/>
                  <a:lstStyle/>
                  <a:p>
                    <a:fld id="{CFD2F7A2-01F8-4FAF-9907-07C25D8C5921}" type="CELLRANGE">
                      <a:rPr lang="en-US" baseline="0"/>
                      <a:pPr/>
                      <a:t>[CELLRANGE]</a:t>
                    </a:fld>
                    <a:r>
                      <a:rPr lang="en-US" baseline="0" dirty="0"/>
                      <a:t>; </a:t>
                    </a:r>
                    <a:fld id="{913ED4E1-5504-4C5C-B727-07B096E26186}" type="PERCENTAGE">
                      <a:rPr lang="en-US" baseline="0" smtClean="0"/>
                      <a:pPr/>
                      <a:t>[PERCENTAGE]</a:t>
                    </a:fld>
                    <a:endParaRPr lang="en-US" baseline="0" dirty="0"/>
                  </a:p>
                </c:rich>
              </c:tx>
              <c:dLblPos val="bestFit"/>
              <c:showLegendKey val="0"/>
              <c:showVal val="0"/>
              <c:showCatName val="0"/>
              <c:showSerName val="0"/>
              <c:showPercent val="1"/>
              <c:showBubbleSize val="0"/>
              <c:extLst>
                <c:ext xmlns:c15="http://schemas.microsoft.com/office/drawing/2012/chart" uri="{CE6537A1-D6FC-4f65-9D91-7224C49458BB}">
                  <c15:layout>
                    <c:manualLayout>
                      <c:w val="0.14992315897200068"/>
                      <c:h val="0.10574516496018202"/>
                    </c:manualLayout>
                  </c15:layout>
                  <c15:dlblFieldTable/>
                  <c15:showDataLabelsRange val="1"/>
                </c:ext>
                <c:ext xmlns:c16="http://schemas.microsoft.com/office/drawing/2014/chart" uri="{C3380CC4-5D6E-409C-BE32-E72D297353CC}">
                  <c16:uniqueId val="{00000001-5132-43C4-82DF-DFB99EBE6DB2}"/>
                </c:ext>
              </c:extLst>
            </c:dLbl>
            <c:dLbl>
              <c:idx val="1"/>
              <c:layout>
                <c:manualLayout>
                  <c:x val="-1.5720949433937526E-2"/>
                  <c:y val="3.9920159680637262E-3"/>
                </c:manualLayout>
              </c:layout>
              <c:tx>
                <c:rich>
                  <a:bodyPr/>
                  <a:lstStyle/>
                  <a:p>
                    <a:fld id="{48F67585-C669-41AC-B864-037D78E1F2FE}" type="CELLRANGE">
                      <a:rPr lang="en-US" baseline="0"/>
                      <a:pPr/>
                      <a:t>[CELLRANGE]</a:t>
                    </a:fld>
                    <a:r>
                      <a:rPr lang="en-US" baseline="0"/>
                      <a:t>; </a:t>
                    </a:r>
                    <a:fld id="{65940745-A133-4E34-A1A8-89CB88EA7A9F}" type="PERCENTAGE">
                      <a:rPr lang="en-US" baseline="0"/>
                      <a:pPr/>
                      <a:t>[PERCENTAGE]</a:t>
                    </a:fld>
                    <a:endParaRPr lang="en-US" baseline="0"/>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5132-43C4-82DF-DFB99EBE6DB2}"/>
                </c:ext>
              </c:extLst>
            </c:dLbl>
            <c:dLbl>
              <c:idx val="2"/>
              <c:layout>
                <c:manualLayout>
                  <c:x val="-8.9368935862103596E-19"/>
                  <c:y val="4.4906748004622292E-2"/>
                </c:manualLayout>
              </c:layout>
              <c:tx>
                <c:rich>
                  <a:bodyPr/>
                  <a:lstStyle/>
                  <a:p>
                    <a:fld id="{406692B6-D12F-4693-8A85-4C73032A5AB0}" type="CELLRANGE">
                      <a:rPr lang="en-US" baseline="0"/>
                      <a:pPr/>
                      <a:t>[CELLRANGE]</a:t>
                    </a:fld>
                    <a:r>
                      <a:rPr lang="en-US" baseline="0" dirty="0"/>
                      <a:t>; </a:t>
                    </a:r>
                    <a:fld id="{8F1CC784-F19B-4112-AB2E-1B186C794047}" type="PERCENTAGE">
                      <a:rPr lang="en-US" baseline="0" smtClean="0"/>
                      <a:pPr/>
                      <a:t>[PERCENTAGE]</a:t>
                    </a:fld>
                    <a:endParaRPr lang="en-US" baseline="0" dirty="0"/>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5132-43C4-82DF-DFB99EBE6DB2}"/>
                </c:ext>
              </c:extLst>
            </c:dLbl>
            <c:dLbl>
              <c:idx val="3"/>
              <c:layout>
                <c:manualLayout>
                  <c:x val="-5.8953560377265736E-3"/>
                  <c:y val="-7.9840319361277438E-3"/>
                </c:manualLayout>
              </c:layout>
              <c:tx>
                <c:rich>
                  <a:bodyPr/>
                  <a:lstStyle/>
                  <a:p>
                    <a:fld id="{CC0103B7-2FF7-4D17-AD5F-DD9557DF7191}" type="CELLRANGE">
                      <a:rPr lang="en-US" baseline="0"/>
                      <a:pPr/>
                      <a:t>[CELLRANGE]</a:t>
                    </a:fld>
                    <a:r>
                      <a:rPr lang="en-US" baseline="0" dirty="0"/>
                      <a:t>; </a:t>
                    </a:r>
                    <a:fld id="{33C19EBC-330A-4B1D-91F0-E5F655A6D081}" type="PERCENTAGE">
                      <a:rPr lang="en-US" baseline="0" smtClean="0"/>
                      <a:pPr/>
                      <a:t>[PERCENTAGE]</a:t>
                    </a:fld>
                    <a:endParaRPr lang="en-US" baseline="0" dirty="0"/>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5132-43C4-82DF-DFB99EBE6DB2}"/>
                </c:ext>
              </c:extLst>
            </c:dLbl>
            <c:dLbl>
              <c:idx val="4"/>
              <c:layout>
                <c:manualLayout>
                  <c:x val="-1.7686068113179694E-2"/>
                  <c:y val="-3.9920159680638719E-3"/>
                </c:manualLayout>
              </c:layout>
              <c:tx>
                <c:rich>
                  <a:bodyPr/>
                  <a:lstStyle/>
                  <a:p>
                    <a:fld id="{F844F6FD-ADB1-486C-AAF2-13F675E669F1}" type="CELLRANGE">
                      <a:rPr lang="en-US" baseline="0"/>
                      <a:pPr/>
                      <a:t>[CELLRANGE]</a:t>
                    </a:fld>
                    <a:r>
                      <a:rPr lang="en-US" baseline="0"/>
                      <a:t>; </a:t>
                    </a:r>
                    <a:fld id="{7479929E-9B79-42A7-AD66-D26F6F3307FB}" type="PERCENTAGE">
                      <a:rPr lang="en-US" baseline="0"/>
                      <a:pPr/>
                      <a:t>[PERCENTAGE]</a:t>
                    </a:fld>
                    <a:endParaRPr lang="en-US" baseline="0"/>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5132-43C4-82DF-DFB99EBE6DB2}"/>
                </c:ext>
              </c:extLst>
            </c:dLbl>
            <c:dLbl>
              <c:idx val="5"/>
              <c:layout>
                <c:manualLayout>
                  <c:x val="-1.179071207545313E-2"/>
                  <c:y val="-7.9840319361277629E-3"/>
                </c:manualLayout>
              </c:layout>
              <c:tx>
                <c:rich>
                  <a:bodyPr/>
                  <a:lstStyle/>
                  <a:p>
                    <a:fld id="{3C26094B-393A-4118-990F-812F074C69FB}" type="CELLRANGE">
                      <a:rPr lang="en-US" baseline="0"/>
                      <a:pPr/>
                      <a:t>[CELLRANGE]</a:t>
                    </a:fld>
                    <a:r>
                      <a:rPr lang="en-US" baseline="0"/>
                      <a:t>; </a:t>
                    </a:r>
                    <a:fld id="{EB195EA4-9FF6-462C-89F1-448927B30DBF}" type="PERCENTAGE">
                      <a:rPr lang="en-US" baseline="0"/>
                      <a:pPr/>
                      <a:t>[PERCENTAGE]</a:t>
                    </a:fld>
                    <a:endParaRPr lang="en-US" baseline="0"/>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32-43C4-82DF-DFB99EBE6DB2}"/>
                </c:ext>
              </c:extLst>
            </c:dLbl>
            <c:dLbl>
              <c:idx val="6"/>
              <c:layout>
                <c:manualLayout>
                  <c:x val="-3.6026759601905579E-17"/>
                  <c:y val="-3.5928143712574849E-2"/>
                </c:manualLayout>
              </c:layout>
              <c:tx>
                <c:rich>
                  <a:bodyPr/>
                  <a:lstStyle/>
                  <a:p>
                    <a:fld id="{80E3BAD8-BE9C-44FC-B4BA-223F055FBF18}" type="CELLRANGE">
                      <a:rPr lang="en-US" baseline="0"/>
                      <a:pPr/>
                      <a:t>[CELLRANGE]</a:t>
                    </a:fld>
                    <a:r>
                      <a:rPr lang="en-US" baseline="0"/>
                      <a:t>; </a:t>
                    </a:r>
                    <a:fld id="{67C098E6-0C56-481C-A74A-DC3534FFCECA}" type="PERCENTAGE">
                      <a:rPr lang="en-US" baseline="0"/>
                      <a:pPr/>
                      <a:t>[PERCENTAGE]</a:t>
                    </a:fld>
                    <a:endParaRPr lang="en-US" baseline="0"/>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5132-43C4-82DF-DFB99EBE6DB2}"/>
                </c:ext>
              </c:extLst>
            </c:dLbl>
            <c:dLbl>
              <c:idx val="7"/>
              <c:layout>
                <c:manualLayout>
                  <c:x val="8.9988508237564546E-2"/>
                  <c:y val="1.4820214452715568E-2"/>
                </c:manualLayout>
              </c:layout>
              <c:tx>
                <c:rich>
                  <a:bodyPr/>
                  <a:lstStyle/>
                  <a:p>
                    <a:fld id="{27E19CB9-7EE4-42D6-993B-D171F99661E0}" type="CELLRANGE">
                      <a:rPr lang="en-US" baseline="0"/>
                      <a:pPr/>
                      <a:t>[CELLRANGE]</a:t>
                    </a:fld>
                    <a:r>
                      <a:rPr lang="en-US" baseline="0"/>
                      <a:t>; </a:t>
                    </a:r>
                    <a:fld id="{4CB7E8AB-6E47-4BE4-B032-F8F844649AA0}" type="PERCENTAGE">
                      <a:rPr lang="en-US" baseline="0"/>
                      <a:pPr/>
                      <a:t>[PERCENTAGE]</a:t>
                    </a:fld>
                    <a:endParaRPr lang="en-US" baseline="0"/>
                  </a:p>
                </c:rich>
              </c:tx>
              <c:dLblPos val="bestFit"/>
              <c:showLegendKey val="0"/>
              <c:showVal val="0"/>
              <c:showCatName val="0"/>
              <c:showSerName val="0"/>
              <c:showPercent val="1"/>
              <c:showBubbleSize val="0"/>
              <c:extLst>
                <c:ext xmlns:c15="http://schemas.microsoft.com/office/drawing/2012/chart" uri="{CE6537A1-D6FC-4f65-9D91-7224C49458BB}">
                  <c15:layout>
                    <c:manualLayout>
                      <c:w val="0.11193143657839283"/>
                      <c:h val="7.7303754266211611E-2"/>
                    </c:manualLayout>
                  </c15:layout>
                  <c15:dlblFieldTable/>
                  <c15:showDataLabelsRange val="1"/>
                </c:ext>
                <c:ext xmlns:c16="http://schemas.microsoft.com/office/drawing/2014/chart" uri="{C3380CC4-5D6E-409C-BE32-E72D297353CC}">
                  <c16:uniqueId val="{0000000F-5132-43C4-82DF-DFB99EBE6DB2}"/>
                </c:ext>
              </c:extLst>
            </c:dLbl>
            <c:numFmt formatCode="0.0%" sourceLinked="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Calibri" panose="020F0502020204030204" pitchFamily="34" charset="0"/>
                    <a:ea typeface="+mn-ea"/>
                    <a:cs typeface="Calibri" panose="020F0502020204030204" pitchFamily="34" charset="0"/>
                  </a:defRPr>
                </a:pPr>
                <a:endParaRPr lang="lv-LV"/>
              </a:p>
            </c:txPr>
            <c:dLblPos val="outEnd"/>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15:showDataLabelsRange val="1"/>
              </c:ext>
            </c:extLst>
          </c:dLbls>
          <c:cat>
            <c:strRef>
              <c:f>'2_Akt_N_EN_3g'!$A$13:$A$20</c:f>
              <c:strCache>
                <c:ptCount val="8"/>
                <c:pt idx="0">
                  <c:v>Enerģētika</c:v>
                </c:pt>
                <c:pt idx="1">
                  <c:v>Transports</c:v>
                </c:pt>
                <c:pt idx="2">
                  <c:v>Pārējās kapitālsabiedrības</c:v>
                </c:pt>
                <c:pt idx="3">
                  <c:v>Sakari</c:v>
                </c:pt>
                <c:pt idx="4">
                  <c:v>Mežsaimniecība un lauksaimniecība</c:v>
                </c:pt>
                <c:pt idx="5">
                  <c:v>Veselības aprūpe</c:v>
                </c:pt>
                <c:pt idx="6">
                  <c:v>Nekustamais īpašums</c:v>
                </c:pt>
                <c:pt idx="7">
                  <c:v>Kultūra</c:v>
                </c:pt>
              </c:strCache>
            </c:strRef>
          </c:cat>
          <c:val>
            <c:numRef>
              <c:f>'2_Akt_N_EN_3g'!$F$13:$F$20</c:f>
              <c:numCache>
                <c:formatCode>#\ ##0.0</c:formatCode>
                <c:ptCount val="8"/>
                <c:pt idx="0">
                  <c:v>4818.277043</c:v>
                </c:pt>
                <c:pt idx="1">
                  <c:v>2277.5103819999999</c:v>
                </c:pt>
                <c:pt idx="2">
                  <c:v>1075.3421960000001</c:v>
                </c:pt>
                <c:pt idx="3">
                  <c:v>904.62979299999995</c:v>
                </c:pt>
                <c:pt idx="4">
                  <c:v>542.06556499999999</c:v>
                </c:pt>
                <c:pt idx="5">
                  <c:v>521.08511999999996</c:v>
                </c:pt>
                <c:pt idx="6">
                  <c:v>493.931984</c:v>
                </c:pt>
                <c:pt idx="7">
                  <c:v>20.022451</c:v>
                </c:pt>
              </c:numCache>
            </c:numRef>
          </c:val>
          <c:extLst>
            <c:ext xmlns:c15="http://schemas.microsoft.com/office/drawing/2012/chart" uri="{02D57815-91ED-43cb-92C2-25804820EDAC}">
              <c15:datalabelsRange>
                <c15:f>'2_Akt_N_EN_3g'!$F$13:$F$20</c15:f>
                <c15:dlblRangeCache>
                  <c:ptCount val="8"/>
                  <c:pt idx="0">
                    <c:v>4 818,3</c:v>
                  </c:pt>
                  <c:pt idx="1">
                    <c:v>2 277,5</c:v>
                  </c:pt>
                  <c:pt idx="2">
                    <c:v>1 075,3</c:v>
                  </c:pt>
                  <c:pt idx="3">
                    <c:v>904,6</c:v>
                  </c:pt>
                  <c:pt idx="4">
                    <c:v>542,1</c:v>
                  </c:pt>
                  <c:pt idx="5">
                    <c:v>521,1</c:v>
                  </c:pt>
                  <c:pt idx="6">
                    <c:v>493,9</c:v>
                  </c:pt>
                  <c:pt idx="7">
                    <c:v>20,0</c:v>
                  </c:pt>
                </c15:dlblRangeCache>
              </c15:datalabelsRange>
            </c:ext>
            <c:ext xmlns:c16="http://schemas.microsoft.com/office/drawing/2014/chart" uri="{C3380CC4-5D6E-409C-BE32-E72D297353CC}">
              <c16:uniqueId val="{00000010-5132-43C4-82DF-DFB99EBE6DB2}"/>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7437029017989292"/>
          <c:y val="0.21371064035871443"/>
          <c:w val="0.31274034354728214"/>
          <c:h val="0.6965094368506163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Calibri" panose="020F0502020204030204" pitchFamily="34" charset="0"/>
              <a:ea typeface="+mn-ea"/>
              <a:cs typeface="Calibri" panose="020F0502020204030204" pitchFamily="34" charset="0"/>
            </a:defRPr>
          </a:pPr>
          <a:endParaRPr lang="lv-LV"/>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EC514A-F26B-4101-B2CE-771781D5785D}" type="doc">
      <dgm:prSet loTypeId="urn:microsoft.com/office/officeart/2005/8/layout/process4" loCatId="list" qsTypeId="urn:microsoft.com/office/officeart/2005/8/quickstyle/simple1" qsCatId="simple" csTypeId="urn:microsoft.com/office/officeart/2005/8/colors/colorful3" csCatId="colorful" phldr="1"/>
      <dgm:spPr/>
      <dgm:t>
        <a:bodyPr/>
        <a:lstStyle/>
        <a:p>
          <a:endParaRPr lang="lv-LV"/>
        </a:p>
      </dgm:t>
    </dgm:pt>
    <dgm:pt modelId="{9416CA5E-3019-4197-8742-19EC186D9E75}">
      <dgm:prSet phldrT="[Text]" custT="1"/>
      <dgm:spPr>
        <a:solidFill>
          <a:schemeClr val="accent1"/>
        </a:solidFill>
      </dgm:spPr>
      <dgm:t>
        <a:bodyPr/>
        <a:lstStyle/>
        <a:p>
          <a:r>
            <a:rPr lang="lv-LV" sz="1800" b="1" dirty="0">
              <a:latin typeface="Calibri" panose="020F0502020204030204" pitchFamily="34" charset="0"/>
              <a:cs typeface="Calibri" panose="020F0502020204030204" pitchFamily="34" charset="0"/>
            </a:rPr>
            <a:t>Tiek ņemti vērā pētījumu ieteikumi un starptautiskā prakse, lai uzlabotu pārvaldību Latvijā</a:t>
          </a:r>
        </a:p>
      </dgm:t>
    </dgm:pt>
    <dgm:pt modelId="{CB6977DD-028A-4A69-B5E9-B6DE252C1A48}" type="parTrans" cxnId="{5B3FB677-A115-4183-BD0F-AE8AEE537386}">
      <dgm:prSet/>
      <dgm:spPr/>
      <dgm:t>
        <a:bodyPr/>
        <a:lstStyle/>
        <a:p>
          <a:endParaRPr lang="lv-LV"/>
        </a:p>
      </dgm:t>
    </dgm:pt>
    <dgm:pt modelId="{8FCD0EA3-C19F-41CD-91D3-84C5B3E47CB1}" type="sibTrans" cxnId="{5B3FB677-A115-4183-BD0F-AE8AEE537386}">
      <dgm:prSet/>
      <dgm:spPr/>
      <dgm:t>
        <a:bodyPr/>
        <a:lstStyle/>
        <a:p>
          <a:endParaRPr lang="lv-LV"/>
        </a:p>
      </dgm:t>
    </dgm:pt>
    <dgm:pt modelId="{AD839089-BB0D-44AD-B848-CA5E9C5719E5}">
      <dgm:prSet phldrT="[Text]"/>
      <dgm:spPr>
        <a:solidFill>
          <a:schemeClr val="accent1"/>
        </a:solidFill>
      </dgm:spPr>
      <dgm:t>
        <a:bodyPr/>
        <a:lstStyle/>
        <a:p>
          <a:r>
            <a:rPr lang="lv-LV" dirty="0">
              <a:latin typeface="Calibri" panose="020F0502020204030204" pitchFamily="34" charset="0"/>
              <a:cs typeface="Calibri" panose="020F0502020204030204" pitchFamily="34" charset="0"/>
            </a:rPr>
            <a:t>Grozījumi likumā un MK noteikumos, vadlīnijas</a:t>
          </a:r>
        </a:p>
        <a:p>
          <a:r>
            <a:rPr lang="lv-LV" dirty="0">
              <a:latin typeface="Calibri" panose="020F0502020204030204" pitchFamily="34" charset="0"/>
              <a:cs typeface="Calibri" panose="020F0502020204030204" pitchFamily="34" charset="0"/>
            </a:rPr>
            <a:t>Mācības un konsultācijas</a:t>
          </a:r>
        </a:p>
        <a:p>
          <a:r>
            <a:rPr lang="lv-LV" dirty="0">
              <a:latin typeface="Calibri" panose="020F0502020204030204" pitchFamily="34" charset="0"/>
              <a:cs typeface="Calibri" panose="020F0502020204030204" pitchFamily="34" charset="0"/>
            </a:rPr>
            <a:t>Publiskota informācija sabiedrība</a:t>
          </a:r>
          <a:r>
            <a:rPr lang="lv-LV" dirty="0"/>
            <a:t>i</a:t>
          </a:r>
        </a:p>
      </dgm:t>
    </dgm:pt>
    <dgm:pt modelId="{A227127F-3C22-4B0C-B80A-16E54CB4395F}" type="parTrans" cxnId="{6E4FD957-1E9B-4CA0-B6AD-F3FA780E662B}">
      <dgm:prSet/>
      <dgm:spPr/>
      <dgm:t>
        <a:bodyPr/>
        <a:lstStyle/>
        <a:p>
          <a:endParaRPr lang="lv-LV"/>
        </a:p>
      </dgm:t>
    </dgm:pt>
    <dgm:pt modelId="{B88333B8-2E21-4A13-8AA9-EA9E1F8CCBAD}" type="sibTrans" cxnId="{6E4FD957-1E9B-4CA0-B6AD-F3FA780E662B}">
      <dgm:prSet/>
      <dgm:spPr/>
      <dgm:t>
        <a:bodyPr/>
        <a:lstStyle/>
        <a:p>
          <a:endParaRPr lang="lv-LV"/>
        </a:p>
      </dgm:t>
    </dgm:pt>
    <dgm:pt modelId="{866344DA-FBDA-4837-BAA6-B60D75BFB264}">
      <dgm:prSet phldrT="[Text]" custT="1"/>
      <dgm:spPr>
        <a:solidFill>
          <a:schemeClr val="accent1"/>
        </a:solidFill>
      </dgm:spPr>
      <dgm:t>
        <a:bodyPr/>
        <a:lstStyle/>
        <a:p>
          <a:r>
            <a:rPr lang="lv-LV" sz="2800" b="1" dirty="0">
              <a:solidFill>
                <a:schemeClr val="bg1"/>
              </a:solidFill>
              <a:latin typeface="Calibri" panose="020F0502020204030204" pitchFamily="34" charset="0"/>
              <a:cs typeface="Calibri" panose="020F0502020204030204" pitchFamily="34" charset="0"/>
            </a:rPr>
            <a:t>Valsts kapitālsabiedrību pārvaldība tiek regulāri vērtēta</a:t>
          </a:r>
          <a:endParaRPr lang="lv-LV" sz="1600" dirty="0">
            <a:latin typeface="Calibri" panose="020F0502020204030204" pitchFamily="34" charset="0"/>
            <a:cs typeface="Calibri" panose="020F0502020204030204" pitchFamily="34" charset="0"/>
          </a:endParaRPr>
        </a:p>
      </dgm:t>
    </dgm:pt>
    <dgm:pt modelId="{73DEC72A-52B5-48FF-B632-5F231649FD1F}" type="parTrans" cxnId="{DC2A4FD8-DA78-4C6B-90B0-5DC9D0D036FD}">
      <dgm:prSet/>
      <dgm:spPr/>
      <dgm:t>
        <a:bodyPr/>
        <a:lstStyle/>
        <a:p>
          <a:endParaRPr lang="lv-LV"/>
        </a:p>
      </dgm:t>
    </dgm:pt>
    <dgm:pt modelId="{6CFFD3F7-CFC6-4941-B7BB-3DC6881605D1}" type="sibTrans" cxnId="{DC2A4FD8-DA78-4C6B-90B0-5DC9D0D036FD}">
      <dgm:prSet/>
      <dgm:spPr/>
      <dgm:t>
        <a:bodyPr/>
        <a:lstStyle/>
        <a:p>
          <a:endParaRPr lang="lv-LV"/>
        </a:p>
      </dgm:t>
    </dgm:pt>
    <dgm:pt modelId="{DAC0CE2C-16C9-411B-A43A-8BE903284DAD}">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lv-LV" dirty="0">
              <a:latin typeface="Calibri" panose="020F0502020204030204" pitchFamily="34" charset="0"/>
              <a:cs typeface="Calibri" panose="020F0502020204030204" pitchFamily="34" charset="0"/>
            </a:rPr>
            <a:t>Sadarbības partneru ieteikumi, kas izriet no prakses (ministrijas, pašvaldības, NVO)</a:t>
          </a:r>
        </a:p>
      </dgm:t>
    </dgm:pt>
    <dgm:pt modelId="{F659DF11-4763-4EC3-B7F6-B6DE31E285DF}" type="parTrans" cxnId="{552D4DF6-494A-4670-B35E-29A402F67472}">
      <dgm:prSet/>
      <dgm:spPr/>
      <dgm:t>
        <a:bodyPr/>
        <a:lstStyle/>
        <a:p>
          <a:endParaRPr lang="lv-LV"/>
        </a:p>
      </dgm:t>
    </dgm:pt>
    <dgm:pt modelId="{087D70EF-9A06-4940-8775-0319FC64C7F7}" type="sibTrans" cxnId="{552D4DF6-494A-4670-B35E-29A402F67472}">
      <dgm:prSet/>
      <dgm:spPr/>
      <dgm:t>
        <a:bodyPr/>
        <a:lstStyle/>
        <a:p>
          <a:endParaRPr lang="lv-LV"/>
        </a:p>
      </dgm:t>
    </dgm:pt>
    <dgm:pt modelId="{82ACBA51-99AE-4842-ACE2-63BE16EAB657}">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lv-LV" sz="1400" dirty="0">
              <a:latin typeface="Calibri" panose="020F0502020204030204" pitchFamily="34" charset="0"/>
              <a:cs typeface="Calibri" panose="020F0502020204030204" pitchFamily="34" charset="0"/>
            </a:rPr>
            <a:t>Neatkarīgu auditoru </a:t>
          </a:r>
          <a:r>
            <a:rPr lang="lv-LV" sz="1400" dirty="0" err="1">
              <a:latin typeface="Calibri" panose="020F0502020204030204" pitchFamily="34" charset="0"/>
              <a:cs typeface="Calibri" panose="020F0502020204030204" pitchFamily="34" charset="0"/>
            </a:rPr>
            <a:t>izvērtējumi</a:t>
          </a:r>
          <a:r>
            <a:rPr lang="lv-LV" sz="1400" dirty="0">
              <a:latin typeface="Calibri" panose="020F0502020204030204" pitchFamily="34" charset="0"/>
              <a:cs typeface="Calibri" panose="020F0502020204030204" pitchFamily="34" charset="0"/>
            </a:rPr>
            <a:t> </a:t>
          </a:r>
        </a:p>
        <a:p>
          <a:pPr marL="0" marR="0" lvl="0" indent="0" defTabSz="914400" eaLnBrk="1" fontAlgn="auto" latinLnBrk="0" hangingPunct="1">
            <a:lnSpc>
              <a:spcPct val="100000"/>
            </a:lnSpc>
            <a:spcBef>
              <a:spcPts val="0"/>
            </a:spcBef>
            <a:spcAft>
              <a:spcPts val="0"/>
            </a:spcAft>
            <a:buClrTx/>
            <a:buSzTx/>
            <a:buFontTx/>
            <a:buNone/>
            <a:tabLst/>
            <a:defRPr/>
          </a:pPr>
          <a:r>
            <a:rPr lang="lv-LV" sz="1400" dirty="0">
              <a:latin typeface="Calibri" panose="020F0502020204030204" pitchFamily="34" charset="0"/>
              <a:cs typeface="Calibri" panose="020F0502020204030204" pitchFamily="34" charset="0"/>
            </a:rPr>
            <a:t>(EK projekti, OECD)</a:t>
          </a:r>
        </a:p>
        <a:p>
          <a:pPr marL="0" lvl="0" defTabSz="444500">
            <a:lnSpc>
              <a:spcPct val="90000"/>
            </a:lnSpc>
            <a:spcBef>
              <a:spcPct val="0"/>
            </a:spcBef>
            <a:spcAft>
              <a:spcPct val="35000"/>
            </a:spcAft>
            <a:buNone/>
          </a:pPr>
          <a:endParaRPr lang="lv-LV" sz="1100" dirty="0"/>
        </a:p>
      </dgm:t>
    </dgm:pt>
    <dgm:pt modelId="{81EAC19E-3537-40C3-95A6-F49235A259D1}" type="parTrans" cxnId="{FBD44B19-984F-4263-B853-E78BE5C99B40}">
      <dgm:prSet/>
      <dgm:spPr/>
      <dgm:t>
        <a:bodyPr/>
        <a:lstStyle/>
        <a:p>
          <a:endParaRPr lang="lv-LV"/>
        </a:p>
      </dgm:t>
    </dgm:pt>
    <dgm:pt modelId="{63DB6494-BF9F-4A8C-A6B4-899EA039EA72}" type="sibTrans" cxnId="{FBD44B19-984F-4263-B853-E78BE5C99B40}">
      <dgm:prSet/>
      <dgm:spPr/>
      <dgm:t>
        <a:bodyPr/>
        <a:lstStyle/>
        <a:p>
          <a:endParaRPr lang="lv-LV"/>
        </a:p>
      </dgm:t>
    </dgm:pt>
    <dgm:pt modelId="{E26997E6-FBDC-42C3-ADA7-D28E2E8C99DE}">
      <dgm:prSet/>
      <dgm:spPr/>
      <dgm:t>
        <a:bodyPr/>
        <a:lstStyle/>
        <a:p>
          <a:r>
            <a:rPr lang="lv-LV" dirty="0">
              <a:latin typeface="Calibri" panose="020F0502020204030204" pitchFamily="34" charset="0"/>
              <a:cs typeface="Calibri" panose="020F0502020204030204" pitchFamily="34" charset="0"/>
            </a:rPr>
            <a:t>Starptautiskā pieredze </a:t>
          </a:r>
        </a:p>
        <a:p>
          <a:r>
            <a:rPr lang="lv-LV" dirty="0">
              <a:latin typeface="Calibri" panose="020F0502020204030204" pitchFamily="34" charset="0"/>
              <a:cs typeface="Calibri" panose="020F0502020204030204" pitchFamily="34" charset="0"/>
            </a:rPr>
            <a:t>(OECD, Ziemeļvalstis)</a:t>
          </a:r>
        </a:p>
      </dgm:t>
    </dgm:pt>
    <dgm:pt modelId="{2D8C44D3-E9A7-4CD4-A723-2236610E6CF4}" type="parTrans" cxnId="{524D2F4A-DF52-4C66-A655-0D69CA7F343C}">
      <dgm:prSet/>
      <dgm:spPr/>
      <dgm:t>
        <a:bodyPr/>
        <a:lstStyle/>
        <a:p>
          <a:endParaRPr lang="lv-LV"/>
        </a:p>
      </dgm:t>
    </dgm:pt>
    <dgm:pt modelId="{78BB2B10-552F-4A8F-889B-31C95CB46F7F}" type="sibTrans" cxnId="{524D2F4A-DF52-4C66-A655-0D69CA7F343C}">
      <dgm:prSet/>
      <dgm:spPr/>
      <dgm:t>
        <a:bodyPr/>
        <a:lstStyle/>
        <a:p>
          <a:endParaRPr lang="lv-LV"/>
        </a:p>
      </dgm:t>
    </dgm:pt>
    <dgm:pt modelId="{952FFF64-9F9F-4484-9721-6E349D5E6469}" type="pres">
      <dgm:prSet presAssocID="{13EC514A-F26B-4101-B2CE-771781D5785D}" presName="Name0" presStyleCnt="0">
        <dgm:presLayoutVars>
          <dgm:dir/>
          <dgm:animLvl val="lvl"/>
          <dgm:resizeHandles val="exact"/>
        </dgm:presLayoutVars>
      </dgm:prSet>
      <dgm:spPr/>
    </dgm:pt>
    <dgm:pt modelId="{D28B45A5-9DBD-48AA-931C-1F04A4DF62D2}" type="pres">
      <dgm:prSet presAssocID="{AD839089-BB0D-44AD-B848-CA5E9C5719E5}" presName="boxAndChildren" presStyleCnt="0"/>
      <dgm:spPr/>
    </dgm:pt>
    <dgm:pt modelId="{5C2E61ED-F04A-4EBF-8429-6B48BD4068B5}" type="pres">
      <dgm:prSet presAssocID="{AD839089-BB0D-44AD-B848-CA5E9C5719E5}" presName="parentTextBox" presStyleLbl="node1" presStyleIdx="0" presStyleCnt="3"/>
      <dgm:spPr/>
    </dgm:pt>
    <dgm:pt modelId="{4C24BFCC-C817-4B7B-BBEF-F89E91FF3779}" type="pres">
      <dgm:prSet presAssocID="{8FCD0EA3-C19F-41CD-91D3-84C5B3E47CB1}" presName="sp" presStyleCnt="0"/>
      <dgm:spPr/>
    </dgm:pt>
    <dgm:pt modelId="{CA635E21-3B0B-4F47-A5C6-C7753F051DB0}" type="pres">
      <dgm:prSet presAssocID="{9416CA5E-3019-4197-8742-19EC186D9E75}" presName="arrowAndChildren" presStyleCnt="0"/>
      <dgm:spPr/>
    </dgm:pt>
    <dgm:pt modelId="{C758D87F-BF3D-4EB5-A34A-F59C7CF51F40}" type="pres">
      <dgm:prSet presAssocID="{9416CA5E-3019-4197-8742-19EC186D9E75}" presName="parentTextArrow" presStyleLbl="node1" presStyleIdx="0" presStyleCnt="3" custLinFactNeighborX="0" custLinFactNeighborY="2010"/>
      <dgm:spPr/>
    </dgm:pt>
    <dgm:pt modelId="{E8A5FA7F-67DD-4C2E-A9EB-46F56B06CFF2}" type="pres">
      <dgm:prSet presAssocID="{9416CA5E-3019-4197-8742-19EC186D9E75}" presName="arrow" presStyleLbl="node1" presStyleIdx="1" presStyleCnt="3"/>
      <dgm:spPr/>
    </dgm:pt>
    <dgm:pt modelId="{3E3B5410-C881-4189-89E4-69A241B3CAD0}" type="pres">
      <dgm:prSet presAssocID="{9416CA5E-3019-4197-8742-19EC186D9E75}" presName="descendantArrow" presStyleCnt="0"/>
      <dgm:spPr/>
    </dgm:pt>
    <dgm:pt modelId="{43D1948E-3718-4464-BE1F-D2F810A71DCB}" type="pres">
      <dgm:prSet presAssocID="{DAC0CE2C-16C9-411B-A43A-8BE903284DAD}" presName="childTextArrow" presStyleLbl="fgAccFollowNode1" presStyleIdx="0" presStyleCnt="3">
        <dgm:presLayoutVars>
          <dgm:bulletEnabled val="1"/>
        </dgm:presLayoutVars>
      </dgm:prSet>
      <dgm:spPr/>
    </dgm:pt>
    <dgm:pt modelId="{E620A469-85DB-46A8-98CB-FCE950D2775C}" type="pres">
      <dgm:prSet presAssocID="{82ACBA51-99AE-4842-ACE2-63BE16EAB657}" presName="childTextArrow" presStyleLbl="fgAccFollowNode1" presStyleIdx="1" presStyleCnt="3">
        <dgm:presLayoutVars>
          <dgm:bulletEnabled val="1"/>
        </dgm:presLayoutVars>
      </dgm:prSet>
      <dgm:spPr/>
    </dgm:pt>
    <dgm:pt modelId="{96AFA26A-27F3-42EE-BED1-A929792D54D0}" type="pres">
      <dgm:prSet presAssocID="{E26997E6-FBDC-42C3-ADA7-D28E2E8C99DE}" presName="childTextArrow" presStyleLbl="fgAccFollowNode1" presStyleIdx="2" presStyleCnt="3">
        <dgm:presLayoutVars>
          <dgm:bulletEnabled val="1"/>
        </dgm:presLayoutVars>
      </dgm:prSet>
      <dgm:spPr/>
    </dgm:pt>
    <dgm:pt modelId="{2305FF21-2606-4BC1-BEB1-0F75437FDBA5}" type="pres">
      <dgm:prSet presAssocID="{6CFFD3F7-CFC6-4941-B7BB-3DC6881605D1}" presName="sp" presStyleCnt="0"/>
      <dgm:spPr/>
    </dgm:pt>
    <dgm:pt modelId="{723FF22B-25BB-4387-9E0F-B9E63AD5DB05}" type="pres">
      <dgm:prSet presAssocID="{866344DA-FBDA-4837-BAA6-B60D75BFB264}" presName="arrowAndChildren" presStyleCnt="0"/>
      <dgm:spPr/>
    </dgm:pt>
    <dgm:pt modelId="{D9F9D7D9-359D-49B4-8A6E-C6A898C0AC1C}" type="pres">
      <dgm:prSet presAssocID="{866344DA-FBDA-4837-BAA6-B60D75BFB264}" presName="parentTextArrow" presStyleLbl="node1" presStyleIdx="2" presStyleCnt="3"/>
      <dgm:spPr/>
    </dgm:pt>
  </dgm:ptLst>
  <dgm:cxnLst>
    <dgm:cxn modelId="{FBD44B19-984F-4263-B853-E78BE5C99B40}" srcId="{9416CA5E-3019-4197-8742-19EC186D9E75}" destId="{82ACBA51-99AE-4842-ACE2-63BE16EAB657}" srcOrd="1" destOrd="0" parTransId="{81EAC19E-3537-40C3-95A6-F49235A259D1}" sibTransId="{63DB6494-BF9F-4A8C-A6B4-899EA039EA72}"/>
    <dgm:cxn modelId="{3A29DB2E-CDC3-4B0E-9377-AE39DDF4B4D2}" type="presOf" srcId="{13EC514A-F26B-4101-B2CE-771781D5785D}" destId="{952FFF64-9F9F-4484-9721-6E349D5E6469}" srcOrd="0" destOrd="0" presId="urn:microsoft.com/office/officeart/2005/8/layout/process4"/>
    <dgm:cxn modelId="{75C69E61-4E6F-4D59-B2A7-6AA4E96678E6}" type="presOf" srcId="{9416CA5E-3019-4197-8742-19EC186D9E75}" destId="{E8A5FA7F-67DD-4C2E-A9EB-46F56B06CFF2}" srcOrd="1" destOrd="0" presId="urn:microsoft.com/office/officeart/2005/8/layout/process4"/>
    <dgm:cxn modelId="{524D2F4A-DF52-4C66-A655-0D69CA7F343C}" srcId="{9416CA5E-3019-4197-8742-19EC186D9E75}" destId="{E26997E6-FBDC-42C3-ADA7-D28E2E8C99DE}" srcOrd="2" destOrd="0" parTransId="{2D8C44D3-E9A7-4CD4-A723-2236610E6CF4}" sibTransId="{78BB2B10-552F-4A8F-889B-31C95CB46F7F}"/>
    <dgm:cxn modelId="{70828756-22A5-44C8-BBCE-C77F9D63080F}" type="presOf" srcId="{866344DA-FBDA-4837-BAA6-B60D75BFB264}" destId="{D9F9D7D9-359D-49B4-8A6E-C6A898C0AC1C}" srcOrd="0" destOrd="0" presId="urn:microsoft.com/office/officeart/2005/8/layout/process4"/>
    <dgm:cxn modelId="{5B3FB677-A115-4183-BD0F-AE8AEE537386}" srcId="{13EC514A-F26B-4101-B2CE-771781D5785D}" destId="{9416CA5E-3019-4197-8742-19EC186D9E75}" srcOrd="1" destOrd="0" parTransId="{CB6977DD-028A-4A69-B5E9-B6DE252C1A48}" sibTransId="{8FCD0EA3-C19F-41CD-91D3-84C5B3E47CB1}"/>
    <dgm:cxn modelId="{6E4FD957-1E9B-4CA0-B6AD-F3FA780E662B}" srcId="{13EC514A-F26B-4101-B2CE-771781D5785D}" destId="{AD839089-BB0D-44AD-B848-CA5E9C5719E5}" srcOrd="2" destOrd="0" parTransId="{A227127F-3C22-4B0C-B80A-16E54CB4395F}" sibTransId="{B88333B8-2E21-4A13-8AA9-EA9E1F8CCBAD}"/>
    <dgm:cxn modelId="{60396381-F37D-4C7D-97C7-A88C378CB402}" type="presOf" srcId="{DAC0CE2C-16C9-411B-A43A-8BE903284DAD}" destId="{43D1948E-3718-4464-BE1F-D2F810A71DCB}" srcOrd="0" destOrd="0" presId="urn:microsoft.com/office/officeart/2005/8/layout/process4"/>
    <dgm:cxn modelId="{DC2A4FD8-DA78-4C6B-90B0-5DC9D0D036FD}" srcId="{13EC514A-F26B-4101-B2CE-771781D5785D}" destId="{866344DA-FBDA-4837-BAA6-B60D75BFB264}" srcOrd="0" destOrd="0" parTransId="{73DEC72A-52B5-48FF-B632-5F231649FD1F}" sibTransId="{6CFFD3F7-CFC6-4941-B7BB-3DC6881605D1}"/>
    <dgm:cxn modelId="{0ED9FEDA-7000-468B-A712-CFA23B8DEC41}" type="presOf" srcId="{82ACBA51-99AE-4842-ACE2-63BE16EAB657}" destId="{E620A469-85DB-46A8-98CB-FCE950D2775C}" srcOrd="0" destOrd="0" presId="urn:microsoft.com/office/officeart/2005/8/layout/process4"/>
    <dgm:cxn modelId="{0E285EE5-BA32-4674-B47E-BDA5339BCD26}" type="presOf" srcId="{AD839089-BB0D-44AD-B848-CA5E9C5719E5}" destId="{5C2E61ED-F04A-4EBF-8429-6B48BD4068B5}" srcOrd="0" destOrd="0" presId="urn:microsoft.com/office/officeart/2005/8/layout/process4"/>
    <dgm:cxn modelId="{312D01EB-50BF-4887-B898-10842389D1C8}" type="presOf" srcId="{9416CA5E-3019-4197-8742-19EC186D9E75}" destId="{C758D87F-BF3D-4EB5-A34A-F59C7CF51F40}" srcOrd="0" destOrd="0" presId="urn:microsoft.com/office/officeart/2005/8/layout/process4"/>
    <dgm:cxn modelId="{D2A440EE-0853-4743-A6A6-B5C0C8EECE70}" type="presOf" srcId="{E26997E6-FBDC-42C3-ADA7-D28E2E8C99DE}" destId="{96AFA26A-27F3-42EE-BED1-A929792D54D0}" srcOrd="0" destOrd="0" presId="urn:microsoft.com/office/officeart/2005/8/layout/process4"/>
    <dgm:cxn modelId="{552D4DF6-494A-4670-B35E-29A402F67472}" srcId="{9416CA5E-3019-4197-8742-19EC186D9E75}" destId="{DAC0CE2C-16C9-411B-A43A-8BE903284DAD}" srcOrd="0" destOrd="0" parTransId="{F659DF11-4763-4EC3-B7F6-B6DE31E285DF}" sibTransId="{087D70EF-9A06-4940-8775-0319FC64C7F7}"/>
    <dgm:cxn modelId="{7B88D81D-AC01-4F54-AA7D-9FC0440ED3C2}" type="presParOf" srcId="{952FFF64-9F9F-4484-9721-6E349D5E6469}" destId="{D28B45A5-9DBD-48AA-931C-1F04A4DF62D2}" srcOrd="0" destOrd="0" presId="urn:microsoft.com/office/officeart/2005/8/layout/process4"/>
    <dgm:cxn modelId="{1780C927-E3EC-446F-A851-43EC391D0C19}" type="presParOf" srcId="{D28B45A5-9DBD-48AA-931C-1F04A4DF62D2}" destId="{5C2E61ED-F04A-4EBF-8429-6B48BD4068B5}" srcOrd="0" destOrd="0" presId="urn:microsoft.com/office/officeart/2005/8/layout/process4"/>
    <dgm:cxn modelId="{DBE246A2-6680-4D6C-88AA-1B7B354F98D4}" type="presParOf" srcId="{952FFF64-9F9F-4484-9721-6E349D5E6469}" destId="{4C24BFCC-C817-4B7B-BBEF-F89E91FF3779}" srcOrd="1" destOrd="0" presId="urn:microsoft.com/office/officeart/2005/8/layout/process4"/>
    <dgm:cxn modelId="{0A24AC5C-D719-4076-84EC-B8C299BFEE36}" type="presParOf" srcId="{952FFF64-9F9F-4484-9721-6E349D5E6469}" destId="{CA635E21-3B0B-4F47-A5C6-C7753F051DB0}" srcOrd="2" destOrd="0" presId="urn:microsoft.com/office/officeart/2005/8/layout/process4"/>
    <dgm:cxn modelId="{2F0D9E2D-E36B-405F-92E6-AABEAC99542B}" type="presParOf" srcId="{CA635E21-3B0B-4F47-A5C6-C7753F051DB0}" destId="{C758D87F-BF3D-4EB5-A34A-F59C7CF51F40}" srcOrd="0" destOrd="0" presId="urn:microsoft.com/office/officeart/2005/8/layout/process4"/>
    <dgm:cxn modelId="{11CF91E3-DDED-4E14-91C0-F32B7272AA9F}" type="presParOf" srcId="{CA635E21-3B0B-4F47-A5C6-C7753F051DB0}" destId="{E8A5FA7F-67DD-4C2E-A9EB-46F56B06CFF2}" srcOrd="1" destOrd="0" presId="urn:microsoft.com/office/officeart/2005/8/layout/process4"/>
    <dgm:cxn modelId="{2B17714D-706F-44EB-B1FD-4C6E7AF3CD7D}" type="presParOf" srcId="{CA635E21-3B0B-4F47-A5C6-C7753F051DB0}" destId="{3E3B5410-C881-4189-89E4-69A241B3CAD0}" srcOrd="2" destOrd="0" presId="urn:microsoft.com/office/officeart/2005/8/layout/process4"/>
    <dgm:cxn modelId="{CA4624EF-FE80-41DD-9F8F-9770293B3B34}" type="presParOf" srcId="{3E3B5410-C881-4189-89E4-69A241B3CAD0}" destId="{43D1948E-3718-4464-BE1F-D2F810A71DCB}" srcOrd="0" destOrd="0" presId="urn:microsoft.com/office/officeart/2005/8/layout/process4"/>
    <dgm:cxn modelId="{4E0AC6F5-88AA-4259-86CB-182F5C8E3C10}" type="presParOf" srcId="{3E3B5410-C881-4189-89E4-69A241B3CAD0}" destId="{E620A469-85DB-46A8-98CB-FCE950D2775C}" srcOrd="1" destOrd="0" presId="urn:microsoft.com/office/officeart/2005/8/layout/process4"/>
    <dgm:cxn modelId="{9D558332-378C-49EA-A60E-B73309BBF2EE}" type="presParOf" srcId="{3E3B5410-C881-4189-89E4-69A241B3CAD0}" destId="{96AFA26A-27F3-42EE-BED1-A929792D54D0}" srcOrd="2" destOrd="0" presId="urn:microsoft.com/office/officeart/2005/8/layout/process4"/>
    <dgm:cxn modelId="{5A4BB1B6-4E8A-4113-A0CB-C73C79B43CFC}" type="presParOf" srcId="{952FFF64-9F9F-4484-9721-6E349D5E6469}" destId="{2305FF21-2606-4BC1-BEB1-0F75437FDBA5}" srcOrd="3" destOrd="0" presId="urn:microsoft.com/office/officeart/2005/8/layout/process4"/>
    <dgm:cxn modelId="{06F0A54F-5BD7-46DC-B432-BC21FF6C4F72}" type="presParOf" srcId="{952FFF64-9F9F-4484-9721-6E349D5E6469}" destId="{723FF22B-25BB-4387-9E0F-B9E63AD5DB05}" srcOrd="4" destOrd="0" presId="urn:microsoft.com/office/officeart/2005/8/layout/process4"/>
    <dgm:cxn modelId="{C7758734-0376-4025-9F5C-47A52D50D394}" type="presParOf" srcId="{723FF22B-25BB-4387-9E0F-B9E63AD5DB05}" destId="{D9F9D7D9-359D-49B4-8A6E-C6A898C0AC1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E61ED-F04A-4EBF-8429-6B48BD4068B5}">
      <dsp:nvSpPr>
        <dsp:cNvPr id="0" name=""/>
        <dsp:cNvSpPr/>
      </dsp:nvSpPr>
      <dsp:spPr>
        <a:xfrm>
          <a:off x="0" y="3520352"/>
          <a:ext cx="9489489" cy="1155458"/>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lv-LV" sz="1700" kern="1200" dirty="0">
              <a:latin typeface="Calibri" panose="020F0502020204030204" pitchFamily="34" charset="0"/>
              <a:cs typeface="Calibri" panose="020F0502020204030204" pitchFamily="34" charset="0"/>
            </a:rPr>
            <a:t>Grozījumi likumā un MK noteikumos, vadlīnijas</a:t>
          </a:r>
        </a:p>
        <a:p>
          <a:pPr marL="0" lvl="0" indent="0" algn="ctr" defTabSz="755650">
            <a:lnSpc>
              <a:spcPct val="90000"/>
            </a:lnSpc>
            <a:spcBef>
              <a:spcPct val="0"/>
            </a:spcBef>
            <a:spcAft>
              <a:spcPct val="35000"/>
            </a:spcAft>
            <a:buNone/>
          </a:pPr>
          <a:r>
            <a:rPr lang="lv-LV" sz="1700" kern="1200" dirty="0">
              <a:latin typeface="Calibri" panose="020F0502020204030204" pitchFamily="34" charset="0"/>
              <a:cs typeface="Calibri" panose="020F0502020204030204" pitchFamily="34" charset="0"/>
            </a:rPr>
            <a:t>Mācības un konsultācijas</a:t>
          </a:r>
        </a:p>
        <a:p>
          <a:pPr marL="0" lvl="0" indent="0" algn="ctr" defTabSz="755650">
            <a:lnSpc>
              <a:spcPct val="90000"/>
            </a:lnSpc>
            <a:spcBef>
              <a:spcPct val="0"/>
            </a:spcBef>
            <a:spcAft>
              <a:spcPct val="35000"/>
            </a:spcAft>
            <a:buNone/>
          </a:pPr>
          <a:r>
            <a:rPr lang="lv-LV" sz="1700" kern="1200" dirty="0">
              <a:latin typeface="Calibri" panose="020F0502020204030204" pitchFamily="34" charset="0"/>
              <a:cs typeface="Calibri" panose="020F0502020204030204" pitchFamily="34" charset="0"/>
            </a:rPr>
            <a:t>Publiskota informācija sabiedrība</a:t>
          </a:r>
          <a:r>
            <a:rPr lang="lv-LV" sz="1700" kern="1200" dirty="0"/>
            <a:t>i</a:t>
          </a:r>
        </a:p>
      </dsp:txBody>
      <dsp:txXfrm>
        <a:off x="0" y="3520352"/>
        <a:ext cx="9489489" cy="1155458"/>
      </dsp:txXfrm>
    </dsp:sp>
    <dsp:sp modelId="{E8A5FA7F-67DD-4C2E-A9EB-46F56B06CFF2}">
      <dsp:nvSpPr>
        <dsp:cNvPr id="0" name=""/>
        <dsp:cNvSpPr/>
      </dsp:nvSpPr>
      <dsp:spPr>
        <a:xfrm rot="10800000">
          <a:off x="0" y="1760589"/>
          <a:ext cx="9489489" cy="1777094"/>
        </a:xfrm>
        <a:prstGeom prst="upArrowCallou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lv-LV" sz="1800" b="1" kern="1200" dirty="0">
              <a:latin typeface="Calibri" panose="020F0502020204030204" pitchFamily="34" charset="0"/>
              <a:cs typeface="Calibri" panose="020F0502020204030204" pitchFamily="34" charset="0"/>
            </a:rPr>
            <a:t>Tiek ņemti vērā pētījumu ieteikumi un starptautiskā prakse, lai uzlabotu pārvaldību Latvijā</a:t>
          </a:r>
        </a:p>
      </dsp:txBody>
      <dsp:txXfrm rot="-10800000">
        <a:off x="0" y="1760589"/>
        <a:ext cx="9489489" cy="623760"/>
      </dsp:txXfrm>
    </dsp:sp>
    <dsp:sp modelId="{43D1948E-3718-4464-BE1F-D2F810A71DCB}">
      <dsp:nvSpPr>
        <dsp:cNvPr id="0" name=""/>
        <dsp:cNvSpPr/>
      </dsp:nvSpPr>
      <dsp:spPr>
        <a:xfrm>
          <a:off x="4633" y="2384349"/>
          <a:ext cx="3160073" cy="531351"/>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lv-LV" sz="1300" kern="1200" dirty="0">
              <a:latin typeface="Calibri" panose="020F0502020204030204" pitchFamily="34" charset="0"/>
              <a:cs typeface="Calibri" panose="020F0502020204030204" pitchFamily="34" charset="0"/>
            </a:rPr>
            <a:t>Sadarbības partneru ieteikumi, kas izriet no prakses (ministrijas, pašvaldības, NVO)</a:t>
          </a:r>
        </a:p>
      </dsp:txBody>
      <dsp:txXfrm>
        <a:off x="4633" y="2384349"/>
        <a:ext cx="3160073" cy="531351"/>
      </dsp:txXfrm>
    </dsp:sp>
    <dsp:sp modelId="{E620A469-85DB-46A8-98CB-FCE950D2775C}">
      <dsp:nvSpPr>
        <dsp:cNvPr id="0" name=""/>
        <dsp:cNvSpPr/>
      </dsp:nvSpPr>
      <dsp:spPr>
        <a:xfrm>
          <a:off x="3164707" y="2384349"/>
          <a:ext cx="3160073" cy="531351"/>
        </a:xfrm>
        <a:prstGeom prst="rect">
          <a:avLst/>
        </a:prstGeom>
        <a:solidFill>
          <a:schemeClr val="accent3">
            <a:tint val="40000"/>
            <a:alpha val="90000"/>
            <a:hueOff val="2613171"/>
            <a:satOff val="-13365"/>
            <a:lumOff val="-1860"/>
            <a:alphaOff val="0"/>
          </a:schemeClr>
        </a:solidFill>
        <a:ln w="12700" cap="flat" cmpd="sng" algn="ctr">
          <a:solidFill>
            <a:schemeClr val="accent3">
              <a:tint val="40000"/>
              <a:alpha val="90000"/>
              <a:hueOff val="2613171"/>
              <a:satOff val="-13365"/>
              <a:lumOff val="-186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lv-LV" sz="1400" kern="1200" dirty="0">
              <a:latin typeface="Calibri" panose="020F0502020204030204" pitchFamily="34" charset="0"/>
              <a:cs typeface="Calibri" panose="020F0502020204030204" pitchFamily="34" charset="0"/>
            </a:rPr>
            <a:t>Neatkarīgu auditoru </a:t>
          </a:r>
          <a:r>
            <a:rPr lang="lv-LV" sz="1400" kern="1200" dirty="0" err="1">
              <a:latin typeface="Calibri" panose="020F0502020204030204" pitchFamily="34" charset="0"/>
              <a:cs typeface="Calibri" panose="020F0502020204030204" pitchFamily="34" charset="0"/>
            </a:rPr>
            <a:t>izvērtējumi</a:t>
          </a:r>
          <a:r>
            <a:rPr lang="lv-LV" sz="1400" kern="1200" dirty="0">
              <a:latin typeface="Calibri" panose="020F0502020204030204" pitchFamily="34" charset="0"/>
              <a:cs typeface="Calibri" panose="020F0502020204030204" pitchFamily="34" charset="0"/>
            </a:rPr>
            <a:t> </a:t>
          </a:r>
        </a:p>
        <a:p>
          <a:pPr marL="0" marR="0" lvl="0" indent="0" algn="ctr" defTabSz="914400" eaLnBrk="1" fontAlgn="auto" latinLnBrk="0" hangingPunct="1">
            <a:lnSpc>
              <a:spcPct val="100000"/>
            </a:lnSpc>
            <a:spcBef>
              <a:spcPct val="0"/>
            </a:spcBef>
            <a:spcAft>
              <a:spcPts val="0"/>
            </a:spcAft>
            <a:buClrTx/>
            <a:buSzTx/>
            <a:buFontTx/>
            <a:buNone/>
            <a:tabLst/>
            <a:defRPr/>
          </a:pPr>
          <a:r>
            <a:rPr lang="lv-LV" sz="1400" kern="1200" dirty="0">
              <a:latin typeface="Calibri" panose="020F0502020204030204" pitchFamily="34" charset="0"/>
              <a:cs typeface="Calibri" panose="020F0502020204030204" pitchFamily="34" charset="0"/>
            </a:rPr>
            <a:t>(EK projekti, OECD)</a:t>
          </a:r>
        </a:p>
        <a:p>
          <a:pPr marL="0" lvl="0" algn="ctr" defTabSz="444500">
            <a:lnSpc>
              <a:spcPct val="90000"/>
            </a:lnSpc>
            <a:spcBef>
              <a:spcPct val="0"/>
            </a:spcBef>
            <a:spcAft>
              <a:spcPct val="35000"/>
            </a:spcAft>
            <a:buNone/>
          </a:pPr>
          <a:endParaRPr lang="lv-LV" sz="1100" kern="1200" dirty="0"/>
        </a:p>
      </dsp:txBody>
      <dsp:txXfrm>
        <a:off x="3164707" y="2384349"/>
        <a:ext cx="3160073" cy="531351"/>
      </dsp:txXfrm>
    </dsp:sp>
    <dsp:sp modelId="{96AFA26A-27F3-42EE-BED1-A929792D54D0}">
      <dsp:nvSpPr>
        <dsp:cNvPr id="0" name=""/>
        <dsp:cNvSpPr/>
      </dsp:nvSpPr>
      <dsp:spPr>
        <a:xfrm>
          <a:off x="6324781" y="2384349"/>
          <a:ext cx="3160073" cy="531351"/>
        </a:xfrm>
        <a:prstGeom prst="rect">
          <a:avLst/>
        </a:prstGeom>
        <a:solidFill>
          <a:schemeClr val="accent3">
            <a:tint val="40000"/>
            <a:alpha val="90000"/>
            <a:hueOff val="5226342"/>
            <a:satOff val="-26730"/>
            <a:lumOff val="-3721"/>
            <a:alphaOff val="0"/>
          </a:schemeClr>
        </a:solidFill>
        <a:ln w="12700" cap="flat" cmpd="sng" algn="ctr">
          <a:solidFill>
            <a:schemeClr val="accent3">
              <a:tint val="40000"/>
              <a:alpha val="90000"/>
              <a:hueOff val="5226342"/>
              <a:satOff val="-26730"/>
              <a:lumOff val="-372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lv-LV" sz="1300" kern="1200" dirty="0">
              <a:latin typeface="Calibri" panose="020F0502020204030204" pitchFamily="34" charset="0"/>
              <a:cs typeface="Calibri" panose="020F0502020204030204" pitchFamily="34" charset="0"/>
            </a:rPr>
            <a:t>Starptautiskā pieredze </a:t>
          </a:r>
        </a:p>
        <a:p>
          <a:pPr marL="0" lvl="0" indent="0" algn="ctr" defTabSz="577850">
            <a:lnSpc>
              <a:spcPct val="90000"/>
            </a:lnSpc>
            <a:spcBef>
              <a:spcPct val="0"/>
            </a:spcBef>
            <a:spcAft>
              <a:spcPct val="35000"/>
            </a:spcAft>
            <a:buNone/>
          </a:pPr>
          <a:r>
            <a:rPr lang="lv-LV" sz="1300" kern="1200" dirty="0">
              <a:latin typeface="Calibri" panose="020F0502020204030204" pitchFamily="34" charset="0"/>
              <a:cs typeface="Calibri" panose="020F0502020204030204" pitchFamily="34" charset="0"/>
            </a:rPr>
            <a:t>(OECD, Ziemeļvalstis)</a:t>
          </a:r>
        </a:p>
      </dsp:txBody>
      <dsp:txXfrm>
        <a:off x="6324781" y="2384349"/>
        <a:ext cx="3160073" cy="531351"/>
      </dsp:txXfrm>
    </dsp:sp>
    <dsp:sp modelId="{D9F9D7D9-359D-49B4-8A6E-C6A898C0AC1C}">
      <dsp:nvSpPr>
        <dsp:cNvPr id="0" name=""/>
        <dsp:cNvSpPr/>
      </dsp:nvSpPr>
      <dsp:spPr>
        <a:xfrm rot="10800000">
          <a:off x="0" y="826"/>
          <a:ext cx="9489489" cy="1777094"/>
        </a:xfrm>
        <a:prstGeom prst="upArrowCallou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lv-LV" sz="2800" b="1" kern="1200" dirty="0">
              <a:solidFill>
                <a:schemeClr val="bg1"/>
              </a:solidFill>
              <a:latin typeface="Calibri" panose="020F0502020204030204" pitchFamily="34" charset="0"/>
              <a:cs typeface="Calibri" panose="020F0502020204030204" pitchFamily="34" charset="0"/>
            </a:rPr>
            <a:t>Valsts kapitālsabiedrību pārvaldība tiek regulāri vērtēta</a:t>
          </a:r>
          <a:endParaRPr lang="lv-LV" sz="1600" kern="1200" dirty="0">
            <a:latin typeface="Calibri" panose="020F0502020204030204" pitchFamily="34" charset="0"/>
            <a:cs typeface="Calibri" panose="020F0502020204030204" pitchFamily="34" charset="0"/>
          </a:endParaRPr>
        </a:p>
      </dsp:txBody>
      <dsp:txXfrm rot="10800000">
        <a:off x="0" y="826"/>
        <a:ext cx="9489489" cy="115470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image" Target="../media/image14.png"/><Relationship Id="rId4"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D82E5B-229A-4A80-A90B-7A4A8828FA92}"/>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pPr>
              <a:defRPr/>
            </a:pPr>
            <a:endParaRPr lang="lv-LV"/>
          </a:p>
        </p:txBody>
      </p:sp>
      <p:sp>
        <p:nvSpPr>
          <p:cNvPr id="3" name="Date Placeholder 2">
            <a:extLst>
              <a:ext uri="{FF2B5EF4-FFF2-40B4-BE49-F238E27FC236}">
                <a16:creationId xmlns:a16="http://schemas.microsoft.com/office/drawing/2014/main" id="{07C35051-D43B-4EB5-9C37-EBE960A97223}"/>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pPr>
              <a:defRPr/>
            </a:pPr>
            <a:fld id="{1E5BE722-5FC8-4613-A177-1B2BD9E7B50A}" type="datetimeFigureOut">
              <a:rPr lang="lv-LV"/>
              <a:pPr>
                <a:defRPr/>
              </a:pPr>
              <a:t>19.01.2022</a:t>
            </a:fld>
            <a:endParaRPr lang="lv-LV"/>
          </a:p>
        </p:txBody>
      </p:sp>
      <p:sp>
        <p:nvSpPr>
          <p:cNvPr id="4" name="Footer Placeholder 3">
            <a:extLst>
              <a:ext uri="{FF2B5EF4-FFF2-40B4-BE49-F238E27FC236}">
                <a16:creationId xmlns:a16="http://schemas.microsoft.com/office/drawing/2014/main" id="{459D64DB-07D0-471D-84C0-343BE5DF4FB6}"/>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pPr>
              <a:defRPr/>
            </a:pPr>
            <a:endParaRPr lang="lv-LV"/>
          </a:p>
        </p:txBody>
      </p:sp>
      <p:sp>
        <p:nvSpPr>
          <p:cNvPr id="5" name="Slide Number Placeholder 4">
            <a:extLst>
              <a:ext uri="{FF2B5EF4-FFF2-40B4-BE49-F238E27FC236}">
                <a16:creationId xmlns:a16="http://schemas.microsoft.com/office/drawing/2014/main" id="{D918FF7B-69F3-40BB-A841-CE07605E2A46}"/>
              </a:ext>
            </a:extLst>
          </p:cNvPr>
          <p:cNvSpPr>
            <a:spLocks noGrp="1"/>
          </p:cNvSpPr>
          <p:nvPr>
            <p:ph type="sldNum" sz="quarter" idx="3"/>
          </p:nvPr>
        </p:nvSpPr>
        <p:spPr>
          <a:xfrm>
            <a:off x="3814763" y="9371013"/>
            <a:ext cx="2919412" cy="4953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F807C2AC-D481-4BC2-A19C-40B9E24566F8}" type="slidenum">
              <a:rPr lang="lv-LV" altLang="lv-LV"/>
              <a:pPr>
                <a:defRPr/>
              </a:pPr>
              <a:t>‹#›</a:t>
            </a:fld>
            <a:endParaRPr lang="lv-LV" altLang="lv-LV"/>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6C6BD8D-E713-4659-86C1-7884ECDFA9CA}"/>
              </a:ext>
            </a:extLst>
          </p:cNvPr>
          <p:cNvSpPr>
            <a:spLocks noGrp="1"/>
          </p:cNvSpPr>
          <p:nvPr>
            <p:ph type="hdr" sz="quarter"/>
          </p:nvPr>
        </p:nvSpPr>
        <p:spPr>
          <a:xfrm>
            <a:off x="0" y="0"/>
            <a:ext cx="2919413" cy="493713"/>
          </a:xfrm>
          <a:prstGeom prst="rect">
            <a:avLst/>
          </a:prstGeom>
        </p:spPr>
        <p:txBody>
          <a:bodyPr vert="horz" lIns="91440" tIns="45720" rIns="91440" bIns="45720" rtlCol="0"/>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3" name="Date Placeholder 2">
            <a:extLst>
              <a:ext uri="{FF2B5EF4-FFF2-40B4-BE49-F238E27FC236}">
                <a16:creationId xmlns:a16="http://schemas.microsoft.com/office/drawing/2014/main" id="{22088643-AF48-419F-A1DC-86CD25B5D023}"/>
              </a:ext>
            </a:extLst>
          </p:cNvPr>
          <p:cNvSpPr>
            <a:spLocks noGrp="1"/>
          </p:cNvSpPr>
          <p:nvPr>
            <p:ph type="dt" idx="1"/>
          </p:nvPr>
        </p:nvSpPr>
        <p:spPr>
          <a:xfrm>
            <a:off x="3814763" y="0"/>
            <a:ext cx="2919412" cy="493713"/>
          </a:xfrm>
          <a:prstGeom prst="rect">
            <a:avLst/>
          </a:prstGeom>
        </p:spPr>
        <p:txBody>
          <a:bodyPr vert="horz" lIns="91440" tIns="45720" rIns="91440" bIns="45720" rtlCol="0"/>
          <a:lstStyle>
            <a:lvl1pPr algn="r" defTabSz="939575" eaLnBrk="1" fontAlgn="auto" hangingPunct="1">
              <a:spcBef>
                <a:spcPts val="0"/>
              </a:spcBef>
              <a:spcAft>
                <a:spcPts val="0"/>
              </a:spcAft>
              <a:defRPr sz="1200">
                <a:latin typeface="+mn-lt"/>
                <a:cs typeface="+mn-cs"/>
              </a:defRPr>
            </a:lvl1pPr>
          </a:lstStyle>
          <a:p>
            <a:pPr>
              <a:defRPr/>
            </a:pPr>
            <a:fld id="{C96A9A89-E1C2-46C1-A776-4A4B33A02C1A}" type="datetimeFigureOut">
              <a:rPr lang="lv-LV"/>
              <a:pPr>
                <a:defRPr/>
              </a:pPr>
              <a:t>19.01.2022</a:t>
            </a:fld>
            <a:endParaRPr lang="lv-LV"/>
          </a:p>
        </p:txBody>
      </p:sp>
      <p:sp>
        <p:nvSpPr>
          <p:cNvPr id="4" name="Slide Image Placeholder 3">
            <a:extLst>
              <a:ext uri="{FF2B5EF4-FFF2-40B4-BE49-F238E27FC236}">
                <a16:creationId xmlns:a16="http://schemas.microsoft.com/office/drawing/2014/main" id="{53CBAF76-BC47-451A-83B5-89F71F133FE0}"/>
              </a:ext>
            </a:extLst>
          </p:cNvPr>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a:extLst>
              <a:ext uri="{FF2B5EF4-FFF2-40B4-BE49-F238E27FC236}">
                <a16:creationId xmlns:a16="http://schemas.microsoft.com/office/drawing/2014/main" id="{232CF0D5-AFE1-49C5-9F96-A1F1B65E1FDE}"/>
              </a:ext>
            </a:extLst>
          </p:cNvPr>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a:extLst>
              <a:ext uri="{FF2B5EF4-FFF2-40B4-BE49-F238E27FC236}">
                <a16:creationId xmlns:a16="http://schemas.microsoft.com/office/drawing/2014/main" id="{60572C7D-175F-45E9-A64B-326B8C48F5A7}"/>
              </a:ext>
            </a:extLst>
          </p:cNvPr>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7" name="Slide Number Placeholder 6">
            <a:extLst>
              <a:ext uri="{FF2B5EF4-FFF2-40B4-BE49-F238E27FC236}">
                <a16:creationId xmlns:a16="http://schemas.microsoft.com/office/drawing/2014/main" id="{0356DAEC-9149-4C0F-84C5-4E3CD89E9CF9}"/>
              </a:ext>
            </a:extLst>
          </p:cNvPr>
          <p:cNvSpPr>
            <a:spLocks noGrp="1"/>
          </p:cNvSpPr>
          <p:nvPr>
            <p:ph type="sldNum" sz="quarter" idx="5"/>
          </p:nvPr>
        </p:nvSpPr>
        <p:spPr>
          <a:xfrm>
            <a:off x="3814763" y="9371013"/>
            <a:ext cx="2919412"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287DC27A-4E52-4382-85F0-7918390FB89C}" type="slidenum">
              <a:rPr lang="lv-LV" altLang="lv-LV"/>
              <a:pPr>
                <a:defRPr/>
              </a:pPr>
              <a:t>‹#›</a:t>
            </a:fld>
            <a:endParaRPr lang="lv-LV" altLang="lv-LV"/>
          </a:p>
        </p:txBody>
      </p:sp>
    </p:spTree>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A892838B-13EA-4CF1-8F32-EF1ED94FE62C}"/>
              </a:ext>
            </a:extLst>
          </p:cNvPr>
          <p:cNvSpPr>
            <a:spLocks noGrp="1" noRot="1" noChangeAspect="1" noTextEdit="1"/>
          </p:cNvSpPr>
          <p:nvPr>
            <p:ph type="sldImg"/>
          </p:nvPr>
        </p:nvSpPr>
        <p:spPr bwMode="auto">
          <a:xfrm>
            <a:off x="-241300" y="798513"/>
            <a:ext cx="7097713" cy="39925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2FC6479E-ECC0-4E9E-AD7D-B15960B7A5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19460" name="Slide Number Placeholder 3">
            <a:extLst>
              <a:ext uri="{FF2B5EF4-FFF2-40B4-BE49-F238E27FC236}">
                <a16:creationId xmlns:a16="http://schemas.microsoft.com/office/drawing/2014/main" id="{B3216EEE-4506-41EF-8166-12EAF07398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1EEF01D-4302-4F7A-B731-6FD18000DEF5}" type="slidenum">
              <a:rPr lang="lv-LV" altLang="lv-LV"/>
              <a:pPr/>
              <a:t>1</a:t>
            </a:fld>
            <a:endParaRPr lang="lv-LV" altLang="lv-LV"/>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1B86E095-20B3-438E-9D30-28E0837ED0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DAE5C368-0542-4BC2-B510-AF93DC357A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20484" name="Slide Number Placeholder 3">
            <a:extLst>
              <a:ext uri="{FF2B5EF4-FFF2-40B4-BE49-F238E27FC236}">
                <a16:creationId xmlns:a16="http://schemas.microsoft.com/office/drawing/2014/main" id="{F1163B73-5E77-4F20-9BC1-49A68F4846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6FB4C90-A302-4DB6-9BBC-AC65AA9ED94F}" type="slidenum">
              <a:rPr lang="lv-LV" altLang="lv-LV" smtClean="0"/>
              <a:pPr/>
              <a:t>2</a:t>
            </a:fld>
            <a:endParaRPr lang="lv-LV" altLang="lv-LV"/>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287DC27A-4E52-4382-85F0-7918390FB89C}" type="slidenum">
              <a:rPr lang="lv-LV" altLang="lv-LV" smtClean="0"/>
              <a:pPr>
                <a:defRPr/>
              </a:pPr>
              <a:t>5</a:t>
            </a:fld>
            <a:endParaRPr lang="lv-LV" altLang="lv-LV"/>
          </a:p>
        </p:txBody>
      </p:sp>
    </p:spTree>
    <p:extLst>
      <p:ext uri="{BB962C8B-B14F-4D97-AF65-F5344CB8AC3E}">
        <p14:creationId xmlns:p14="http://schemas.microsoft.com/office/powerpoint/2010/main" val="1985921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25C1F3B5-8DE2-4439-84E5-6B36731DEAA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ECF25DB2-B486-49D1-B8BF-408634C2411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35844" name="Slide Number Placeholder 3">
            <a:extLst>
              <a:ext uri="{FF2B5EF4-FFF2-40B4-BE49-F238E27FC236}">
                <a16:creationId xmlns:a16="http://schemas.microsoft.com/office/drawing/2014/main" id="{16F50323-0662-4934-B174-287BFA653FB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616F950-485E-427E-8798-17B5B778285D}" type="slidenum">
              <a:rPr lang="lv-LV" altLang="lv-LV" smtClean="0"/>
              <a:pPr/>
              <a:t>8</a:t>
            </a:fld>
            <a:endParaRPr lang="lv-LV" altLang="lv-LV"/>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3DC556A1-2EE0-4C4A-B9F0-9B8A69656D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AFD2693C-F468-4726-AAF6-4CA105A94F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49156" name="Slide Number Placeholder 3">
            <a:extLst>
              <a:ext uri="{FF2B5EF4-FFF2-40B4-BE49-F238E27FC236}">
                <a16:creationId xmlns:a16="http://schemas.microsoft.com/office/drawing/2014/main" id="{45D0681F-C294-4132-9483-0A212F35E2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4B04E95-6BDE-43EC-AF90-FB3DC21800ED}" type="slidenum">
              <a:rPr lang="lv-LV" altLang="lv-LV" smtClean="0"/>
              <a:pPr/>
              <a:t>10</a:t>
            </a:fld>
            <a:endParaRPr lang="lv-LV" altLang="lv-LV"/>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5592CC29-9E69-414A-AC44-3BB6B44522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BFF4AB6B-2784-40DE-AAD6-74ED1267491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72708" name="Slide Number Placeholder 3">
            <a:extLst>
              <a:ext uri="{FF2B5EF4-FFF2-40B4-BE49-F238E27FC236}">
                <a16:creationId xmlns:a16="http://schemas.microsoft.com/office/drawing/2014/main" id="{B080B962-8FF8-41CA-A75F-E3814E97B9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18F8611-1C59-4433-A49C-2FFFDFCC3E15}" type="slidenum">
              <a:rPr lang="lv-LV" altLang="lv-LV" smtClean="0"/>
              <a:pPr/>
              <a:t>22</a:t>
            </a:fld>
            <a:endParaRPr lang="lv-LV" altLang="lv-LV"/>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3FD9AEA-7C45-4AC9-9A6B-0B50190F844E}"/>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endParaRPr lang="en-US"/>
          </a:p>
        </p:txBody>
      </p:sp>
      <p:sp>
        <p:nvSpPr>
          <p:cNvPr id="3" name="Apakšvirsraksts 2">
            <a:extLst>
              <a:ext uri="{FF2B5EF4-FFF2-40B4-BE49-F238E27FC236}">
                <a16:creationId xmlns:a16="http://schemas.microsoft.com/office/drawing/2014/main" id="{C00FB7EF-B090-4A7E-A8ED-67FE6736E7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endParaRPr lang="en-US"/>
          </a:p>
        </p:txBody>
      </p:sp>
      <p:sp>
        <p:nvSpPr>
          <p:cNvPr id="4" name="Datuma vietturis 3">
            <a:extLst>
              <a:ext uri="{FF2B5EF4-FFF2-40B4-BE49-F238E27FC236}">
                <a16:creationId xmlns:a16="http://schemas.microsoft.com/office/drawing/2014/main" id="{56C59EC4-D71D-45D0-B4F2-64E52F57B002}"/>
              </a:ext>
            </a:extLst>
          </p:cNvPr>
          <p:cNvSpPr>
            <a:spLocks noGrp="1"/>
          </p:cNvSpPr>
          <p:nvPr>
            <p:ph type="dt" sz="half" idx="10"/>
          </p:nvPr>
        </p:nvSpPr>
        <p:spPr/>
        <p:txBody>
          <a:bodyPr/>
          <a:lstStyle/>
          <a:p>
            <a:pPr>
              <a:defRPr/>
            </a:pPr>
            <a:fld id="{31D7CE1C-A89A-4E52-A424-6C27771D1A35}" type="datetime1">
              <a:rPr lang="en-US" smtClean="0"/>
              <a:pPr>
                <a:defRPr/>
              </a:pPr>
              <a:t>1/19/2022</a:t>
            </a:fld>
            <a:endParaRPr lang="en-US"/>
          </a:p>
        </p:txBody>
      </p:sp>
      <p:sp>
        <p:nvSpPr>
          <p:cNvPr id="5" name="Kājenes vietturis 4">
            <a:extLst>
              <a:ext uri="{FF2B5EF4-FFF2-40B4-BE49-F238E27FC236}">
                <a16:creationId xmlns:a16="http://schemas.microsoft.com/office/drawing/2014/main" id="{C0E398C7-6D5F-4810-8D37-8C1A8AF8990B}"/>
              </a:ext>
            </a:extLst>
          </p:cNvPr>
          <p:cNvSpPr>
            <a:spLocks noGrp="1"/>
          </p:cNvSpPr>
          <p:nvPr>
            <p:ph type="ftr" sz="quarter" idx="11"/>
          </p:nvPr>
        </p:nvSpPr>
        <p:spPr/>
        <p:txBody>
          <a:bodyPr/>
          <a:lstStyle/>
          <a:p>
            <a:pPr>
              <a:defRPr/>
            </a:pPr>
            <a:endParaRPr lang="en-US"/>
          </a:p>
        </p:txBody>
      </p:sp>
      <p:sp>
        <p:nvSpPr>
          <p:cNvPr id="6" name="Slaida numura vietturis 5">
            <a:extLst>
              <a:ext uri="{FF2B5EF4-FFF2-40B4-BE49-F238E27FC236}">
                <a16:creationId xmlns:a16="http://schemas.microsoft.com/office/drawing/2014/main" id="{6EAD08B8-ABDC-4D86-AAE3-A016F528FA3F}"/>
              </a:ext>
            </a:extLst>
          </p:cNvPr>
          <p:cNvSpPr>
            <a:spLocks noGrp="1"/>
          </p:cNvSpPr>
          <p:nvPr>
            <p:ph type="sldNum" sz="quarter" idx="12"/>
          </p:nvPr>
        </p:nvSpPr>
        <p:spPr/>
        <p:txBody>
          <a:bodyPr/>
          <a:lstStyle/>
          <a:p>
            <a:pPr>
              <a:defRPr/>
            </a:pPr>
            <a:fld id="{E28C6C34-AB4F-4DD7-965C-9FD55325F02F}" type="slidenum">
              <a:rPr lang="en-US" altLang="lv-LV" smtClean="0"/>
              <a:pPr>
                <a:defRPr/>
              </a:pPr>
              <a:t>‹#›</a:t>
            </a:fld>
            <a:endParaRPr lang="en-US" altLang="lv-LV"/>
          </a:p>
        </p:txBody>
      </p:sp>
    </p:spTree>
    <p:extLst>
      <p:ext uri="{BB962C8B-B14F-4D97-AF65-F5344CB8AC3E}">
        <p14:creationId xmlns:p14="http://schemas.microsoft.com/office/powerpoint/2010/main" val="249604682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CBF7CFE-24F0-4E5C-AC5C-9CF51C36B791}"/>
              </a:ext>
            </a:extLst>
          </p:cNvPr>
          <p:cNvSpPr>
            <a:spLocks noGrp="1"/>
          </p:cNvSpPr>
          <p:nvPr>
            <p:ph type="title"/>
          </p:nvPr>
        </p:nvSpPr>
        <p:spPr/>
        <p:txBody>
          <a:bodyPr/>
          <a:lstStyle/>
          <a:p>
            <a:r>
              <a:rPr lang="lv-LV"/>
              <a:t>Rediģēt šablona virsraksta stilu</a:t>
            </a:r>
            <a:endParaRPr lang="en-US"/>
          </a:p>
        </p:txBody>
      </p:sp>
      <p:sp>
        <p:nvSpPr>
          <p:cNvPr id="3" name="Vertikāls teksta vietturis 2">
            <a:extLst>
              <a:ext uri="{FF2B5EF4-FFF2-40B4-BE49-F238E27FC236}">
                <a16:creationId xmlns:a16="http://schemas.microsoft.com/office/drawing/2014/main" id="{E04E9D02-80A0-438B-997F-0892928DA843}"/>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Datuma vietturis 3">
            <a:extLst>
              <a:ext uri="{FF2B5EF4-FFF2-40B4-BE49-F238E27FC236}">
                <a16:creationId xmlns:a16="http://schemas.microsoft.com/office/drawing/2014/main" id="{D5F1397E-04F8-4479-B5A8-68A1F442738E}"/>
              </a:ext>
            </a:extLst>
          </p:cNvPr>
          <p:cNvSpPr>
            <a:spLocks noGrp="1"/>
          </p:cNvSpPr>
          <p:nvPr>
            <p:ph type="dt" sz="half" idx="10"/>
          </p:nvPr>
        </p:nvSpPr>
        <p:spPr/>
        <p:txBody>
          <a:bodyPr/>
          <a:lstStyle/>
          <a:p>
            <a:pPr>
              <a:defRPr/>
            </a:pPr>
            <a:fld id="{31D7CE1C-A89A-4E52-A424-6C27771D1A35}" type="datetime1">
              <a:rPr lang="en-US" smtClean="0"/>
              <a:pPr>
                <a:defRPr/>
              </a:pPr>
              <a:t>1/19/2022</a:t>
            </a:fld>
            <a:endParaRPr lang="en-US"/>
          </a:p>
        </p:txBody>
      </p:sp>
      <p:sp>
        <p:nvSpPr>
          <p:cNvPr id="5" name="Kājenes vietturis 4">
            <a:extLst>
              <a:ext uri="{FF2B5EF4-FFF2-40B4-BE49-F238E27FC236}">
                <a16:creationId xmlns:a16="http://schemas.microsoft.com/office/drawing/2014/main" id="{A1E2A21E-5885-44A0-BB0D-D5B81BD9184D}"/>
              </a:ext>
            </a:extLst>
          </p:cNvPr>
          <p:cNvSpPr>
            <a:spLocks noGrp="1"/>
          </p:cNvSpPr>
          <p:nvPr>
            <p:ph type="ftr" sz="quarter" idx="11"/>
          </p:nvPr>
        </p:nvSpPr>
        <p:spPr/>
        <p:txBody>
          <a:bodyPr/>
          <a:lstStyle/>
          <a:p>
            <a:pPr>
              <a:defRPr/>
            </a:pPr>
            <a:endParaRPr lang="en-US"/>
          </a:p>
        </p:txBody>
      </p:sp>
      <p:sp>
        <p:nvSpPr>
          <p:cNvPr id="6" name="Slaida numura vietturis 5">
            <a:extLst>
              <a:ext uri="{FF2B5EF4-FFF2-40B4-BE49-F238E27FC236}">
                <a16:creationId xmlns:a16="http://schemas.microsoft.com/office/drawing/2014/main" id="{FB0BD370-F416-42F1-B3C8-E1EEF9DB743C}"/>
              </a:ext>
            </a:extLst>
          </p:cNvPr>
          <p:cNvSpPr>
            <a:spLocks noGrp="1"/>
          </p:cNvSpPr>
          <p:nvPr>
            <p:ph type="sldNum" sz="quarter" idx="12"/>
          </p:nvPr>
        </p:nvSpPr>
        <p:spPr/>
        <p:txBody>
          <a:bodyPr/>
          <a:lstStyle/>
          <a:p>
            <a:pPr>
              <a:defRPr/>
            </a:pPr>
            <a:fld id="{E28C6C34-AB4F-4DD7-965C-9FD55325F02F}" type="slidenum">
              <a:rPr lang="en-US" altLang="lv-LV" smtClean="0"/>
              <a:pPr>
                <a:defRPr/>
              </a:pPr>
              <a:t>‹#›</a:t>
            </a:fld>
            <a:endParaRPr lang="en-US" altLang="lv-LV"/>
          </a:p>
        </p:txBody>
      </p:sp>
    </p:spTree>
    <p:extLst>
      <p:ext uri="{BB962C8B-B14F-4D97-AF65-F5344CB8AC3E}">
        <p14:creationId xmlns:p14="http://schemas.microsoft.com/office/powerpoint/2010/main" val="420162204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id="{FE4A8BE1-866F-45C6-99BD-9E20A90B0FEC}"/>
              </a:ext>
            </a:extLst>
          </p:cNvPr>
          <p:cNvSpPr>
            <a:spLocks noGrp="1"/>
          </p:cNvSpPr>
          <p:nvPr>
            <p:ph type="title" orient="vert"/>
          </p:nvPr>
        </p:nvSpPr>
        <p:spPr>
          <a:xfrm>
            <a:off x="8724900" y="365125"/>
            <a:ext cx="2628900" cy="5811838"/>
          </a:xfrm>
        </p:spPr>
        <p:txBody>
          <a:bodyPr vert="eaVert"/>
          <a:lstStyle/>
          <a:p>
            <a:r>
              <a:rPr lang="lv-LV"/>
              <a:t>Rediģēt šablona virsraksta stilu</a:t>
            </a:r>
            <a:endParaRPr lang="en-US"/>
          </a:p>
        </p:txBody>
      </p:sp>
      <p:sp>
        <p:nvSpPr>
          <p:cNvPr id="3" name="Vertikāls teksta vietturis 2">
            <a:extLst>
              <a:ext uri="{FF2B5EF4-FFF2-40B4-BE49-F238E27FC236}">
                <a16:creationId xmlns:a16="http://schemas.microsoft.com/office/drawing/2014/main" id="{24AABF26-AE83-4B3E-86C8-79BC56E1E0E9}"/>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Datuma vietturis 3">
            <a:extLst>
              <a:ext uri="{FF2B5EF4-FFF2-40B4-BE49-F238E27FC236}">
                <a16:creationId xmlns:a16="http://schemas.microsoft.com/office/drawing/2014/main" id="{EDEA52C4-53BE-45A4-A7D1-3E359C423F50}"/>
              </a:ext>
            </a:extLst>
          </p:cNvPr>
          <p:cNvSpPr>
            <a:spLocks noGrp="1"/>
          </p:cNvSpPr>
          <p:nvPr>
            <p:ph type="dt" sz="half" idx="10"/>
          </p:nvPr>
        </p:nvSpPr>
        <p:spPr/>
        <p:txBody>
          <a:bodyPr/>
          <a:lstStyle/>
          <a:p>
            <a:pPr>
              <a:defRPr/>
            </a:pPr>
            <a:fld id="{31D7CE1C-A89A-4E52-A424-6C27771D1A35}" type="datetime1">
              <a:rPr lang="en-US" smtClean="0"/>
              <a:pPr>
                <a:defRPr/>
              </a:pPr>
              <a:t>1/19/2022</a:t>
            </a:fld>
            <a:endParaRPr lang="en-US"/>
          </a:p>
        </p:txBody>
      </p:sp>
      <p:sp>
        <p:nvSpPr>
          <p:cNvPr id="5" name="Kājenes vietturis 4">
            <a:extLst>
              <a:ext uri="{FF2B5EF4-FFF2-40B4-BE49-F238E27FC236}">
                <a16:creationId xmlns:a16="http://schemas.microsoft.com/office/drawing/2014/main" id="{DA44C1FA-D8DC-49D4-BE1E-2B838E565FF0}"/>
              </a:ext>
            </a:extLst>
          </p:cNvPr>
          <p:cNvSpPr>
            <a:spLocks noGrp="1"/>
          </p:cNvSpPr>
          <p:nvPr>
            <p:ph type="ftr" sz="quarter" idx="11"/>
          </p:nvPr>
        </p:nvSpPr>
        <p:spPr/>
        <p:txBody>
          <a:bodyPr/>
          <a:lstStyle/>
          <a:p>
            <a:pPr>
              <a:defRPr/>
            </a:pPr>
            <a:endParaRPr lang="en-US"/>
          </a:p>
        </p:txBody>
      </p:sp>
      <p:sp>
        <p:nvSpPr>
          <p:cNvPr id="6" name="Slaida numura vietturis 5">
            <a:extLst>
              <a:ext uri="{FF2B5EF4-FFF2-40B4-BE49-F238E27FC236}">
                <a16:creationId xmlns:a16="http://schemas.microsoft.com/office/drawing/2014/main" id="{61A13A13-C767-405A-BBB1-941E81AA97D7}"/>
              </a:ext>
            </a:extLst>
          </p:cNvPr>
          <p:cNvSpPr>
            <a:spLocks noGrp="1"/>
          </p:cNvSpPr>
          <p:nvPr>
            <p:ph type="sldNum" sz="quarter" idx="12"/>
          </p:nvPr>
        </p:nvSpPr>
        <p:spPr/>
        <p:txBody>
          <a:bodyPr/>
          <a:lstStyle/>
          <a:p>
            <a:pPr>
              <a:defRPr/>
            </a:pPr>
            <a:fld id="{E28C6C34-AB4F-4DD7-965C-9FD55325F02F}" type="slidenum">
              <a:rPr lang="en-US" altLang="lv-LV" smtClean="0"/>
              <a:pPr>
                <a:defRPr/>
              </a:pPr>
              <a:t>‹#›</a:t>
            </a:fld>
            <a:endParaRPr lang="en-US" altLang="lv-LV"/>
          </a:p>
        </p:txBody>
      </p:sp>
    </p:spTree>
    <p:extLst>
      <p:ext uri="{BB962C8B-B14F-4D97-AF65-F5344CB8AC3E}">
        <p14:creationId xmlns:p14="http://schemas.microsoft.com/office/powerpoint/2010/main" val="199757499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D3726CDC-0DF9-4B23-9C5C-8D5678DEA5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06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654B69DC-83B1-45E8-A5F1-1748E0CE5AB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11FB4726-5B69-4F27-A6A8-9DFA002B94CA}"/>
              </a:ext>
            </a:extLst>
          </p:cNvPr>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407008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6688A955-6532-4D53-9ED3-754094C8907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7"/>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E101F83B-31F4-4DAD-99D3-20BC437025DD}"/>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FFED6603-EE3D-4076-BA7C-614EE326401E}" type="slidenum">
              <a:rPr lang="en-US" altLang="lv-LV"/>
              <a:pPr>
                <a:defRPr/>
              </a:pPr>
              <a:t>‹#›</a:t>
            </a:fld>
            <a:endParaRPr lang="en-US" altLang="lv-LV"/>
          </a:p>
        </p:txBody>
      </p:sp>
    </p:spTree>
    <p:extLst>
      <p:ext uri="{BB962C8B-B14F-4D97-AF65-F5344CB8AC3E}">
        <p14:creationId xmlns:p14="http://schemas.microsoft.com/office/powerpoint/2010/main" val="325964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9322524A-85DE-43C9-9E30-B8D11A9A9C9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6646183C-298A-4601-BDED-FD7A1D5E66D8}"/>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935F3F20-182B-4544-917C-2CF1558A1E88}" type="slidenum">
              <a:rPr lang="en-US" altLang="lv-LV"/>
              <a:pPr>
                <a:defRPr/>
              </a:pPr>
              <a:t>‹#›</a:t>
            </a:fld>
            <a:endParaRPr lang="en-US" altLang="lv-LV"/>
          </a:p>
        </p:txBody>
      </p:sp>
    </p:spTree>
    <p:extLst>
      <p:ext uri="{BB962C8B-B14F-4D97-AF65-F5344CB8AC3E}">
        <p14:creationId xmlns:p14="http://schemas.microsoft.com/office/powerpoint/2010/main" val="3120014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EBD9A71D-3084-4BF8-A374-2FF4990BC2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3454400" y="304818"/>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41FC5C3E-971D-49B2-8878-BD885B415A4D}"/>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E6CB8B7D-1A94-41B7-A79E-B77B3DE482FF}" type="slidenum">
              <a:rPr lang="en-US" altLang="lv-LV"/>
              <a:pPr>
                <a:defRPr/>
              </a:pPr>
              <a:t>‹#›</a:t>
            </a:fld>
            <a:endParaRPr lang="en-US" altLang="lv-LV"/>
          </a:p>
        </p:txBody>
      </p:sp>
    </p:spTree>
    <p:extLst>
      <p:ext uri="{BB962C8B-B14F-4D97-AF65-F5344CB8AC3E}">
        <p14:creationId xmlns:p14="http://schemas.microsoft.com/office/powerpoint/2010/main" val="661173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29A38FF-0CAF-4722-B18C-EF9EE7334CE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04818"/>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3454400" y="1752601"/>
            <a:ext cx="38608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20000" y="1752607"/>
            <a:ext cx="39624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A203F89E-2D4F-42C2-8F82-8F7243861B99}"/>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271D5767-CA1D-48B0-95B5-1DF148AA44D2}" type="slidenum">
              <a:rPr lang="en-US" altLang="lv-LV"/>
              <a:pPr>
                <a:defRPr/>
              </a:pPr>
              <a:t>‹#›</a:t>
            </a:fld>
            <a:endParaRPr lang="en-US" altLang="lv-LV"/>
          </a:p>
        </p:txBody>
      </p:sp>
    </p:spTree>
    <p:extLst>
      <p:ext uri="{BB962C8B-B14F-4D97-AF65-F5344CB8AC3E}">
        <p14:creationId xmlns:p14="http://schemas.microsoft.com/office/powerpoint/2010/main" val="2171893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424AA3E2-8C54-472F-A0D9-4DB24C74F8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43F4319E-6804-4C7A-80FF-4B2859B0597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06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0535132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8BB0DF53-7D6D-48BA-AFF6-54D97C868F4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657617"/>
            <a:ext cx="8128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3454400" y="381000"/>
            <a:ext cx="8128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76" indent="0">
              <a:buNone/>
              <a:defRPr sz="1700">
                <a:solidFill>
                  <a:schemeClr val="tx1">
                    <a:tint val="75000"/>
                  </a:schemeClr>
                </a:solidFill>
              </a:defRPr>
            </a:lvl2pPr>
            <a:lvl3pPr marL="939551" indent="0">
              <a:buNone/>
              <a:defRPr sz="1600">
                <a:solidFill>
                  <a:schemeClr val="tx1">
                    <a:tint val="75000"/>
                  </a:schemeClr>
                </a:solidFill>
              </a:defRPr>
            </a:lvl3pPr>
            <a:lvl4pPr marL="1409330" indent="0">
              <a:buNone/>
              <a:defRPr sz="1400">
                <a:solidFill>
                  <a:schemeClr val="tx1">
                    <a:tint val="75000"/>
                  </a:schemeClr>
                </a:solidFill>
              </a:defRPr>
            </a:lvl4pPr>
            <a:lvl5pPr marL="1879105" indent="0">
              <a:buNone/>
              <a:defRPr sz="1400">
                <a:solidFill>
                  <a:schemeClr val="tx1">
                    <a:tint val="75000"/>
                  </a:schemeClr>
                </a:solidFill>
              </a:defRPr>
            </a:lvl5pPr>
            <a:lvl6pPr marL="2348881" indent="0">
              <a:buNone/>
              <a:defRPr sz="1400">
                <a:solidFill>
                  <a:schemeClr val="tx1">
                    <a:tint val="75000"/>
                  </a:schemeClr>
                </a:solidFill>
              </a:defRPr>
            </a:lvl6pPr>
            <a:lvl7pPr marL="2818659" indent="0">
              <a:buNone/>
              <a:defRPr sz="1400">
                <a:solidFill>
                  <a:schemeClr val="tx1">
                    <a:tint val="75000"/>
                  </a:schemeClr>
                </a:solidFill>
              </a:defRPr>
            </a:lvl7pPr>
            <a:lvl8pPr marL="3288432" indent="0">
              <a:buNone/>
              <a:defRPr sz="1400">
                <a:solidFill>
                  <a:schemeClr val="tx1">
                    <a:tint val="75000"/>
                  </a:schemeClr>
                </a:solidFill>
              </a:defRPr>
            </a:lvl8pPr>
            <a:lvl9pPr marL="3758211"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52EEF4E1-B27A-450A-A98F-A070BE360D06}"/>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166EE123-DA19-4377-9173-6CF7427CB46D}" type="slidenum">
              <a:rPr lang="en-US" altLang="lv-LV"/>
              <a:pPr>
                <a:defRPr/>
              </a:pPr>
              <a:t>‹#›</a:t>
            </a:fld>
            <a:endParaRPr lang="en-US" altLang="lv-LV"/>
          </a:p>
        </p:txBody>
      </p:sp>
    </p:spTree>
    <p:extLst>
      <p:ext uri="{BB962C8B-B14F-4D97-AF65-F5344CB8AC3E}">
        <p14:creationId xmlns:p14="http://schemas.microsoft.com/office/powerpoint/2010/main" val="17740588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68513993-7DD9-49D5-B7D4-F90C65CD403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3454400" y="304818"/>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3454400" y="2386957"/>
            <a:ext cx="38608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7620000" y="2386957"/>
            <a:ext cx="39624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3454400" y="1852630"/>
            <a:ext cx="3860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7620000" y="1851970"/>
            <a:ext cx="39624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a:extLst>
              <a:ext uri="{FF2B5EF4-FFF2-40B4-BE49-F238E27FC236}">
                <a16:creationId xmlns:a16="http://schemas.microsoft.com/office/drawing/2014/main" id="{C6999381-4862-462B-8D9B-A6B1CBF1C29E}"/>
              </a:ext>
            </a:extLst>
          </p:cNvPr>
          <p:cNvSpPr>
            <a:spLocks noGrp="1"/>
          </p:cNvSpPr>
          <p:nvPr>
            <p:ph type="sldNum" sz="quarter" idx="18"/>
          </p:nvPr>
        </p:nvSpPr>
        <p:spPr>
          <a:xfrm>
            <a:off x="11379200" y="6324600"/>
            <a:ext cx="406400" cy="304800"/>
          </a:xfrm>
        </p:spPr>
        <p:txBody>
          <a:bodyPr/>
          <a:lstStyle>
            <a:lvl1pPr>
              <a:defRPr sz="1000">
                <a:latin typeface="Verdana" panose="020B0604030504040204" pitchFamily="34" charset="0"/>
              </a:defRPr>
            </a:lvl1pPr>
          </a:lstStyle>
          <a:p>
            <a:pPr>
              <a:defRPr/>
            </a:pPr>
            <a:fld id="{995CEEFA-587E-45B3-BE39-81387091D370}" type="slidenum">
              <a:rPr lang="en-US" altLang="lv-LV"/>
              <a:pPr>
                <a:defRPr/>
              </a:pPr>
              <a:t>‹#›</a:t>
            </a:fld>
            <a:endParaRPr lang="en-US" altLang="lv-LV"/>
          </a:p>
        </p:txBody>
      </p:sp>
    </p:spTree>
    <p:extLst>
      <p:ext uri="{BB962C8B-B14F-4D97-AF65-F5344CB8AC3E}">
        <p14:creationId xmlns:p14="http://schemas.microsoft.com/office/powerpoint/2010/main" val="3867023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656B527-7782-42FE-9ACA-6368BABA312C}"/>
              </a:ext>
            </a:extLst>
          </p:cNvPr>
          <p:cNvSpPr>
            <a:spLocks noGrp="1"/>
          </p:cNvSpPr>
          <p:nvPr>
            <p:ph type="title"/>
          </p:nvPr>
        </p:nvSpPr>
        <p:spPr/>
        <p:txBody>
          <a:bodyPr/>
          <a:lstStyle/>
          <a:p>
            <a:r>
              <a:rPr lang="lv-LV"/>
              <a:t>Rediģēt šablona virsraksta stilu</a:t>
            </a:r>
            <a:endParaRPr lang="en-US"/>
          </a:p>
        </p:txBody>
      </p:sp>
      <p:sp>
        <p:nvSpPr>
          <p:cNvPr id="3" name="Satura vietturis 2">
            <a:extLst>
              <a:ext uri="{FF2B5EF4-FFF2-40B4-BE49-F238E27FC236}">
                <a16:creationId xmlns:a16="http://schemas.microsoft.com/office/drawing/2014/main" id="{2B5DCD74-051E-4DA1-812B-EDDCF8EDA41C}"/>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Datuma vietturis 3">
            <a:extLst>
              <a:ext uri="{FF2B5EF4-FFF2-40B4-BE49-F238E27FC236}">
                <a16:creationId xmlns:a16="http://schemas.microsoft.com/office/drawing/2014/main" id="{57781A75-E18C-422D-967E-530E3408B0F6}"/>
              </a:ext>
            </a:extLst>
          </p:cNvPr>
          <p:cNvSpPr>
            <a:spLocks noGrp="1"/>
          </p:cNvSpPr>
          <p:nvPr>
            <p:ph type="dt" sz="half" idx="10"/>
          </p:nvPr>
        </p:nvSpPr>
        <p:spPr/>
        <p:txBody>
          <a:bodyPr/>
          <a:lstStyle/>
          <a:p>
            <a:pPr>
              <a:defRPr/>
            </a:pPr>
            <a:fld id="{31D7CE1C-A89A-4E52-A424-6C27771D1A35}" type="datetime1">
              <a:rPr lang="en-US" smtClean="0"/>
              <a:pPr>
                <a:defRPr/>
              </a:pPr>
              <a:t>1/19/2022</a:t>
            </a:fld>
            <a:endParaRPr lang="en-US"/>
          </a:p>
        </p:txBody>
      </p:sp>
      <p:sp>
        <p:nvSpPr>
          <p:cNvPr id="5" name="Kājenes vietturis 4">
            <a:extLst>
              <a:ext uri="{FF2B5EF4-FFF2-40B4-BE49-F238E27FC236}">
                <a16:creationId xmlns:a16="http://schemas.microsoft.com/office/drawing/2014/main" id="{15B222F2-A9A6-4BAF-8C11-ABCF03924B50}"/>
              </a:ext>
            </a:extLst>
          </p:cNvPr>
          <p:cNvSpPr>
            <a:spLocks noGrp="1"/>
          </p:cNvSpPr>
          <p:nvPr>
            <p:ph type="ftr" sz="quarter" idx="11"/>
          </p:nvPr>
        </p:nvSpPr>
        <p:spPr/>
        <p:txBody>
          <a:bodyPr/>
          <a:lstStyle/>
          <a:p>
            <a:pPr>
              <a:defRPr/>
            </a:pPr>
            <a:endParaRPr lang="en-US"/>
          </a:p>
        </p:txBody>
      </p:sp>
      <p:sp>
        <p:nvSpPr>
          <p:cNvPr id="6" name="Slaida numura vietturis 5">
            <a:extLst>
              <a:ext uri="{FF2B5EF4-FFF2-40B4-BE49-F238E27FC236}">
                <a16:creationId xmlns:a16="http://schemas.microsoft.com/office/drawing/2014/main" id="{BA41C7E9-AE15-40D0-8DE9-4CD4E0991A2E}"/>
              </a:ext>
            </a:extLst>
          </p:cNvPr>
          <p:cNvSpPr>
            <a:spLocks noGrp="1"/>
          </p:cNvSpPr>
          <p:nvPr>
            <p:ph type="sldNum" sz="quarter" idx="12"/>
          </p:nvPr>
        </p:nvSpPr>
        <p:spPr/>
        <p:txBody>
          <a:bodyPr/>
          <a:lstStyle/>
          <a:p>
            <a:pPr>
              <a:defRPr/>
            </a:pPr>
            <a:fld id="{E28C6C34-AB4F-4DD7-965C-9FD55325F02F}" type="slidenum">
              <a:rPr lang="en-US" altLang="lv-LV" smtClean="0"/>
              <a:pPr>
                <a:defRPr/>
              </a:pPr>
              <a:t>‹#›</a:t>
            </a:fld>
            <a:endParaRPr lang="en-US" altLang="lv-LV"/>
          </a:p>
        </p:txBody>
      </p:sp>
    </p:spTree>
    <p:extLst>
      <p:ext uri="{BB962C8B-B14F-4D97-AF65-F5344CB8AC3E}">
        <p14:creationId xmlns:p14="http://schemas.microsoft.com/office/powerpoint/2010/main" val="1056538842"/>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F51C0E-3001-479B-B063-707DC55D254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1" y="272992"/>
            <a:ext cx="3668035"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7426037"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54401" y="1435123"/>
            <a:ext cx="3668035"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76" indent="0">
              <a:buNone/>
              <a:defRPr sz="1200"/>
            </a:lvl2pPr>
            <a:lvl3pPr marL="939551" indent="0">
              <a:buNone/>
              <a:defRPr sz="1000"/>
            </a:lvl3pPr>
            <a:lvl4pPr marL="1409330" indent="0">
              <a:buNone/>
              <a:defRPr sz="1000"/>
            </a:lvl4pPr>
            <a:lvl5pPr marL="1879105" indent="0">
              <a:buNone/>
              <a:defRPr sz="1000"/>
            </a:lvl5pPr>
            <a:lvl6pPr marL="2348881" indent="0">
              <a:buNone/>
              <a:defRPr sz="1000"/>
            </a:lvl6pPr>
            <a:lvl7pPr marL="2818659" indent="0">
              <a:buNone/>
              <a:defRPr sz="1000"/>
            </a:lvl7pPr>
            <a:lvl8pPr marL="3288432" indent="0">
              <a:buNone/>
              <a:defRPr sz="1000"/>
            </a:lvl8pPr>
            <a:lvl9pPr marL="3758211"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06DEF530-5B4A-4316-92FC-07FD8A5444F6}"/>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584C6DDD-D8CB-4961-8D88-0E5399D129C8}" type="slidenum">
              <a:rPr lang="en-US" altLang="lv-LV"/>
              <a:pPr>
                <a:defRPr/>
              </a:pPr>
              <a:t>‹#›</a:t>
            </a:fld>
            <a:endParaRPr lang="en-US" altLang="lv-LV"/>
          </a:p>
        </p:txBody>
      </p:sp>
    </p:spTree>
    <p:extLst>
      <p:ext uri="{BB962C8B-B14F-4D97-AF65-F5344CB8AC3E}">
        <p14:creationId xmlns:p14="http://schemas.microsoft.com/office/powerpoint/2010/main" val="2009121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2C027F1-6B1B-490A-B059-C69DCAD60A3F}"/>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endParaRPr lang="en-US"/>
          </a:p>
        </p:txBody>
      </p:sp>
      <p:sp>
        <p:nvSpPr>
          <p:cNvPr id="3" name="Teksta vietturis 2">
            <a:extLst>
              <a:ext uri="{FF2B5EF4-FFF2-40B4-BE49-F238E27FC236}">
                <a16:creationId xmlns:a16="http://schemas.microsoft.com/office/drawing/2014/main" id="{C66C815F-AF82-4A2C-8D4A-AD743CEEAC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a16="http://schemas.microsoft.com/office/drawing/2014/main" id="{17BCFA66-9956-42E1-8DDF-2DBDC4B7821C}"/>
              </a:ext>
            </a:extLst>
          </p:cNvPr>
          <p:cNvSpPr>
            <a:spLocks noGrp="1"/>
          </p:cNvSpPr>
          <p:nvPr>
            <p:ph type="dt" sz="half" idx="10"/>
          </p:nvPr>
        </p:nvSpPr>
        <p:spPr/>
        <p:txBody>
          <a:bodyPr/>
          <a:lstStyle/>
          <a:p>
            <a:pPr>
              <a:defRPr/>
            </a:pPr>
            <a:fld id="{31D7CE1C-A89A-4E52-A424-6C27771D1A35}" type="datetime1">
              <a:rPr lang="en-US" smtClean="0"/>
              <a:pPr>
                <a:defRPr/>
              </a:pPr>
              <a:t>1/19/2022</a:t>
            </a:fld>
            <a:endParaRPr lang="en-US"/>
          </a:p>
        </p:txBody>
      </p:sp>
      <p:sp>
        <p:nvSpPr>
          <p:cNvPr id="5" name="Kājenes vietturis 4">
            <a:extLst>
              <a:ext uri="{FF2B5EF4-FFF2-40B4-BE49-F238E27FC236}">
                <a16:creationId xmlns:a16="http://schemas.microsoft.com/office/drawing/2014/main" id="{F6D73AEF-4864-44F7-96A9-804625532801}"/>
              </a:ext>
            </a:extLst>
          </p:cNvPr>
          <p:cNvSpPr>
            <a:spLocks noGrp="1"/>
          </p:cNvSpPr>
          <p:nvPr>
            <p:ph type="ftr" sz="quarter" idx="11"/>
          </p:nvPr>
        </p:nvSpPr>
        <p:spPr/>
        <p:txBody>
          <a:bodyPr/>
          <a:lstStyle/>
          <a:p>
            <a:pPr>
              <a:defRPr/>
            </a:pPr>
            <a:endParaRPr lang="en-US"/>
          </a:p>
        </p:txBody>
      </p:sp>
      <p:sp>
        <p:nvSpPr>
          <p:cNvPr id="6" name="Slaida numura vietturis 5">
            <a:extLst>
              <a:ext uri="{FF2B5EF4-FFF2-40B4-BE49-F238E27FC236}">
                <a16:creationId xmlns:a16="http://schemas.microsoft.com/office/drawing/2014/main" id="{265CE971-FE0F-4ADD-98CC-449F9382DB75}"/>
              </a:ext>
            </a:extLst>
          </p:cNvPr>
          <p:cNvSpPr>
            <a:spLocks noGrp="1"/>
          </p:cNvSpPr>
          <p:nvPr>
            <p:ph type="sldNum" sz="quarter" idx="12"/>
          </p:nvPr>
        </p:nvSpPr>
        <p:spPr/>
        <p:txBody>
          <a:bodyPr/>
          <a:lstStyle/>
          <a:p>
            <a:pPr>
              <a:defRPr/>
            </a:pPr>
            <a:fld id="{E28C6C34-AB4F-4DD7-965C-9FD55325F02F}" type="slidenum">
              <a:rPr lang="en-US" altLang="lv-LV" smtClean="0"/>
              <a:pPr>
                <a:defRPr/>
              </a:pPr>
              <a:t>‹#›</a:t>
            </a:fld>
            <a:endParaRPr lang="en-US" altLang="lv-LV"/>
          </a:p>
        </p:txBody>
      </p:sp>
    </p:spTree>
    <p:extLst>
      <p:ext uri="{BB962C8B-B14F-4D97-AF65-F5344CB8AC3E}">
        <p14:creationId xmlns:p14="http://schemas.microsoft.com/office/powerpoint/2010/main" val="385420948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60C6D58-A68B-4D94-AD81-E180B8AB48C7}"/>
              </a:ext>
            </a:extLst>
          </p:cNvPr>
          <p:cNvSpPr>
            <a:spLocks noGrp="1"/>
          </p:cNvSpPr>
          <p:nvPr>
            <p:ph type="title"/>
          </p:nvPr>
        </p:nvSpPr>
        <p:spPr/>
        <p:txBody>
          <a:bodyPr/>
          <a:lstStyle/>
          <a:p>
            <a:r>
              <a:rPr lang="lv-LV"/>
              <a:t>Rediģēt šablona virsraksta stilu</a:t>
            </a:r>
            <a:endParaRPr lang="en-US"/>
          </a:p>
        </p:txBody>
      </p:sp>
      <p:sp>
        <p:nvSpPr>
          <p:cNvPr id="3" name="Satura vietturis 2">
            <a:extLst>
              <a:ext uri="{FF2B5EF4-FFF2-40B4-BE49-F238E27FC236}">
                <a16:creationId xmlns:a16="http://schemas.microsoft.com/office/drawing/2014/main" id="{EB8162E9-7C3E-4850-A01B-83525A64AAF4}"/>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Satura vietturis 3">
            <a:extLst>
              <a:ext uri="{FF2B5EF4-FFF2-40B4-BE49-F238E27FC236}">
                <a16:creationId xmlns:a16="http://schemas.microsoft.com/office/drawing/2014/main" id="{708E2C8E-6EDE-41D9-A0FD-CA7D29F76BD3}"/>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5" name="Datuma vietturis 4">
            <a:extLst>
              <a:ext uri="{FF2B5EF4-FFF2-40B4-BE49-F238E27FC236}">
                <a16:creationId xmlns:a16="http://schemas.microsoft.com/office/drawing/2014/main" id="{234F54B0-28FC-42CC-AEAA-D181BF6858C1}"/>
              </a:ext>
            </a:extLst>
          </p:cNvPr>
          <p:cNvSpPr>
            <a:spLocks noGrp="1"/>
          </p:cNvSpPr>
          <p:nvPr>
            <p:ph type="dt" sz="half" idx="10"/>
          </p:nvPr>
        </p:nvSpPr>
        <p:spPr/>
        <p:txBody>
          <a:bodyPr/>
          <a:lstStyle/>
          <a:p>
            <a:pPr>
              <a:defRPr/>
            </a:pPr>
            <a:fld id="{31D7CE1C-A89A-4E52-A424-6C27771D1A35}" type="datetime1">
              <a:rPr lang="en-US" smtClean="0"/>
              <a:pPr>
                <a:defRPr/>
              </a:pPr>
              <a:t>1/19/2022</a:t>
            </a:fld>
            <a:endParaRPr lang="en-US"/>
          </a:p>
        </p:txBody>
      </p:sp>
      <p:sp>
        <p:nvSpPr>
          <p:cNvPr id="6" name="Kājenes vietturis 5">
            <a:extLst>
              <a:ext uri="{FF2B5EF4-FFF2-40B4-BE49-F238E27FC236}">
                <a16:creationId xmlns:a16="http://schemas.microsoft.com/office/drawing/2014/main" id="{6585C804-6179-40FA-82D4-09D0E931936C}"/>
              </a:ext>
            </a:extLst>
          </p:cNvPr>
          <p:cNvSpPr>
            <a:spLocks noGrp="1"/>
          </p:cNvSpPr>
          <p:nvPr>
            <p:ph type="ftr" sz="quarter" idx="11"/>
          </p:nvPr>
        </p:nvSpPr>
        <p:spPr/>
        <p:txBody>
          <a:bodyPr/>
          <a:lstStyle/>
          <a:p>
            <a:pPr>
              <a:defRPr/>
            </a:pPr>
            <a:endParaRPr lang="en-US"/>
          </a:p>
        </p:txBody>
      </p:sp>
      <p:sp>
        <p:nvSpPr>
          <p:cNvPr id="7" name="Slaida numura vietturis 6">
            <a:extLst>
              <a:ext uri="{FF2B5EF4-FFF2-40B4-BE49-F238E27FC236}">
                <a16:creationId xmlns:a16="http://schemas.microsoft.com/office/drawing/2014/main" id="{257ABB48-3B23-41D2-904C-BB3A721B8398}"/>
              </a:ext>
            </a:extLst>
          </p:cNvPr>
          <p:cNvSpPr>
            <a:spLocks noGrp="1"/>
          </p:cNvSpPr>
          <p:nvPr>
            <p:ph type="sldNum" sz="quarter" idx="12"/>
          </p:nvPr>
        </p:nvSpPr>
        <p:spPr/>
        <p:txBody>
          <a:bodyPr/>
          <a:lstStyle/>
          <a:p>
            <a:pPr>
              <a:defRPr/>
            </a:pPr>
            <a:fld id="{E28C6C34-AB4F-4DD7-965C-9FD55325F02F}" type="slidenum">
              <a:rPr lang="en-US" altLang="lv-LV" smtClean="0"/>
              <a:pPr>
                <a:defRPr/>
              </a:pPr>
              <a:t>‹#›</a:t>
            </a:fld>
            <a:endParaRPr lang="en-US" altLang="lv-LV"/>
          </a:p>
        </p:txBody>
      </p:sp>
    </p:spTree>
    <p:extLst>
      <p:ext uri="{BB962C8B-B14F-4D97-AF65-F5344CB8AC3E}">
        <p14:creationId xmlns:p14="http://schemas.microsoft.com/office/powerpoint/2010/main" val="334040349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84E41DD-AF6A-48D0-B0CA-DAC9BC938C7F}"/>
              </a:ext>
            </a:extLst>
          </p:cNvPr>
          <p:cNvSpPr>
            <a:spLocks noGrp="1"/>
          </p:cNvSpPr>
          <p:nvPr>
            <p:ph type="title"/>
          </p:nvPr>
        </p:nvSpPr>
        <p:spPr>
          <a:xfrm>
            <a:off x="839788" y="365125"/>
            <a:ext cx="10515600" cy="1325563"/>
          </a:xfrm>
        </p:spPr>
        <p:txBody>
          <a:bodyPr/>
          <a:lstStyle/>
          <a:p>
            <a:r>
              <a:rPr lang="lv-LV"/>
              <a:t>Rediģēt šablona virsraksta stilu</a:t>
            </a:r>
            <a:endParaRPr lang="en-US"/>
          </a:p>
        </p:txBody>
      </p:sp>
      <p:sp>
        <p:nvSpPr>
          <p:cNvPr id="3" name="Teksta vietturis 2">
            <a:extLst>
              <a:ext uri="{FF2B5EF4-FFF2-40B4-BE49-F238E27FC236}">
                <a16:creationId xmlns:a16="http://schemas.microsoft.com/office/drawing/2014/main" id="{9B2553BF-DA84-4FC3-B7B8-4C6BE527D0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a16="http://schemas.microsoft.com/office/drawing/2014/main" id="{86AF9CB8-A796-46DA-AD59-A73840D865D6}"/>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5" name="Teksta vietturis 4">
            <a:extLst>
              <a:ext uri="{FF2B5EF4-FFF2-40B4-BE49-F238E27FC236}">
                <a16:creationId xmlns:a16="http://schemas.microsoft.com/office/drawing/2014/main" id="{45198390-4192-4A13-879F-A658B4679F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a16="http://schemas.microsoft.com/office/drawing/2014/main" id="{31042F65-7AE3-4696-BB21-21F7E47F9D28}"/>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7" name="Datuma vietturis 6">
            <a:extLst>
              <a:ext uri="{FF2B5EF4-FFF2-40B4-BE49-F238E27FC236}">
                <a16:creationId xmlns:a16="http://schemas.microsoft.com/office/drawing/2014/main" id="{5302A38C-D8AB-4410-B0C5-E4722CA75FED}"/>
              </a:ext>
            </a:extLst>
          </p:cNvPr>
          <p:cNvSpPr>
            <a:spLocks noGrp="1"/>
          </p:cNvSpPr>
          <p:nvPr>
            <p:ph type="dt" sz="half" idx="10"/>
          </p:nvPr>
        </p:nvSpPr>
        <p:spPr/>
        <p:txBody>
          <a:bodyPr/>
          <a:lstStyle/>
          <a:p>
            <a:pPr>
              <a:defRPr/>
            </a:pPr>
            <a:fld id="{31D7CE1C-A89A-4E52-A424-6C27771D1A35}" type="datetime1">
              <a:rPr lang="en-US" smtClean="0"/>
              <a:pPr>
                <a:defRPr/>
              </a:pPr>
              <a:t>1/19/2022</a:t>
            </a:fld>
            <a:endParaRPr lang="en-US"/>
          </a:p>
        </p:txBody>
      </p:sp>
      <p:sp>
        <p:nvSpPr>
          <p:cNvPr id="8" name="Kājenes vietturis 7">
            <a:extLst>
              <a:ext uri="{FF2B5EF4-FFF2-40B4-BE49-F238E27FC236}">
                <a16:creationId xmlns:a16="http://schemas.microsoft.com/office/drawing/2014/main" id="{09DB1ACF-2628-4061-B878-F49159731682}"/>
              </a:ext>
            </a:extLst>
          </p:cNvPr>
          <p:cNvSpPr>
            <a:spLocks noGrp="1"/>
          </p:cNvSpPr>
          <p:nvPr>
            <p:ph type="ftr" sz="quarter" idx="11"/>
          </p:nvPr>
        </p:nvSpPr>
        <p:spPr/>
        <p:txBody>
          <a:bodyPr/>
          <a:lstStyle/>
          <a:p>
            <a:pPr>
              <a:defRPr/>
            </a:pPr>
            <a:endParaRPr lang="en-US"/>
          </a:p>
        </p:txBody>
      </p:sp>
      <p:sp>
        <p:nvSpPr>
          <p:cNvPr id="9" name="Slaida numura vietturis 8">
            <a:extLst>
              <a:ext uri="{FF2B5EF4-FFF2-40B4-BE49-F238E27FC236}">
                <a16:creationId xmlns:a16="http://schemas.microsoft.com/office/drawing/2014/main" id="{E25E3FB6-571D-4B58-9002-097300271555}"/>
              </a:ext>
            </a:extLst>
          </p:cNvPr>
          <p:cNvSpPr>
            <a:spLocks noGrp="1"/>
          </p:cNvSpPr>
          <p:nvPr>
            <p:ph type="sldNum" sz="quarter" idx="12"/>
          </p:nvPr>
        </p:nvSpPr>
        <p:spPr/>
        <p:txBody>
          <a:bodyPr/>
          <a:lstStyle/>
          <a:p>
            <a:pPr>
              <a:defRPr/>
            </a:pPr>
            <a:fld id="{E28C6C34-AB4F-4DD7-965C-9FD55325F02F}" type="slidenum">
              <a:rPr lang="en-US" altLang="lv-LV" smtClean="0"/>
              <a:pPr>
                <a:defRPr/>
              </a:pPr>
              <a:t>‹#›</a:t>
            </a:fld>
            <a:endParaRPr lang="en-US" altLang="lv-LV"/>
          </a:p>
        </p:txBody>
      </p:sp>
    </p:spTree>
    <p:extLst>
      <p:ext uri="{BB962C8B-B14F-4D97-AF65-F5344CB8AC3E}">
        <p14:creationId xmlns:p14="http://schemas.microsoft.com/office/powerpoint/2010/main" val="2083332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B4DE1DE-AA44-49C1-9167-ED376F224420}"/>
              </a:ext>
            </a:extLst>
          </p:cNvPr>
          <p:cNvSpPr>
            <a:spLocks noGrp="1"/>
          </p:cNvSpPr>
          <p:nvPr>
            <p:ph type="title"/>
          </p:nvPr>
        </p:nvSpPr>
        <p:spPr/>
        <p:txBody>
          <a:bodyPr/>
          <a:lstStyle/>
          <a:p>
            <a:r>
              <a:rPr lang="lv-LV"/>
              <a:t>Rediģēt šablona virsraksta stilu</a:t>
            </a:r>
            <a:endParaRPr lang="en-US"/>
          </a:p>
        </p:txBody>
      </p:sp>
      <p:sp>
        <p:nvSpPr>
          <p:cNvPr id="3" name="Datuma vietturis 2">
            <a:extLst>
              <a:ext uri="{FF2B5EF4-FFF2-40B4-BE49-F238E27FC236}">
                <a16:creationId xmlns:a16="http://schemas.microsoft.com/office/drawing/2014/main" id="{DECBD93B-5340-40E9-B66B-14218EC74E9C}"/>
              </a:ext>
            </a:extLst>
          </p:cNvPr>
          <p:cNvSpPr>
            <a:spLocks noGrp="1"/>
          </p:cNvSpPr>
          <p:nvPr>
            <p:ph type="dt" sz="half" idx="10"/>
          </p:nvPr>
        </p:nvSpPr>
        <p:spPr/>
        <p:txBody>
          <a:bodyPr/>
          <a:lstStyle/>
          <a:p>
            <a:pPr>
              <a:defRPr/>
            </a:pPr>
            <a:fld id="{31D7CE1C-A89A-4E52-A424-6C27771D1A35}" type="datetime1">
              <a:rPr lang="en-US" smtClean="0"/>
              <a:pPr>
                <a:defRPr/>
              </a:pPr>
              <a:t>1/19/2022</a:t>
            </a:fld>
            <a:endParaRPr lang="en-US"/>
          </a:p>
        </p:txBody>
      </p:sp>
      <p:sp>
        <p:nvSpPr>
          <p:cNvPr id="4" name="Kājenes vietturis 3">
            <a:extLst>
              <a:ext uri="{FF2B5EF4-FFF2-40B4-BE49-F238E27FC236}">
                <a16:creationId xmlns:a16="http://schemas.microsoft.com/office/drawing/2014/main" id="{8AAE67E8-C96C-494D-8E36-85E8C907F7C2}"/>
              </a:ext>
            </a:extLst>
          </p:cNvPr>
          <p:cNvSpPr>
            <a:spLocks noGrp="1"/>
          </p:cNvSpPr>
          <p:nvPr>
            <p:ph type="ftr" sz="quarter" idx="11"/>
          </p:nvPr>
        </p:nvSpPr>
        <p:spPr/>
        <p:txBody>
          <a:bodyPr/>
          <a:lstStyle/>
          <a:p>
            <a:pPr>
              <a:defRPr/>
            </a:pPr>
            <a:endParaRPr lang="en-US"/>
          </a:p>
        </p:txBody>
      </p:sp>
      <p:sp>
        <p:nvSpPr>
          <p:cNvPr id="5" name="Slaida numura vietturis 4">
            <a:extLst>
              <a:ext uri="{FF2B5EF4-FFF2-40B4-BE49-F238E27FC236}">
                <a16:creationId xmlns:a16="http://schemas.microsoft.com/office/drawing/2014/main" id="{FBE09ABF-DB84-4DA1-BBB2-355BD3FAC8C6}"/>
              </a:ext>
            </a:extLst>
          </p:cNvPr>
          <p:cNvSpPr>
            <a:spLocks noGrp="1"/>
          </p:cNvSpPr>
          <p:nvPr>
            <p:ph type="sldNum" sz="quarter" idx="12"/>
          </p:nvPr>
        </p:nvSpPr>
        <p:spPr/>
        <p:txBody>
          <a:bodyPr/>
          <a:lstStyle/>
          <a:p>
            <a:pPr>
              <a:defRPr/>
            </a:pPr>
            <a:fld id="{E28C6C34-AB4F-4DD7-965C-9FD55325F02F}" type="slidenum">
              <a:rPr lang="en-US" altLang="lv-LV" smtClean="0"/>
              <a:pPr>
                <a:defRPr/>
              </a:pPr>
              <a:t>‹#›</a:t>
            </a:fld>
            <a:endParaRPr lang="en-US" altLang="lv-LV"/>
          </a:p>
        </p:txBody>
      </p:sp>
    </p:spTree>
    <p:extLst>
      <p:ext uri="{BB962C8B-B14F-4D97-AF65-F5344CB8AC3E}">
        <p14:creationId xmlns:p14="http://schemas.microsoft.com/office/powerpoint/2010/main" val="235705591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id="{BBE7306D-3F3D-4735-AA4A-6241CB537974}"/>
              </a:ext>
            </a:extLst>
          </p:cNvPr>
          <p:cNvSpPr>
            <a:spLocks noGrp="1"/>
          </p:cNvSpPr>
          <p:nvPr>
            <p:ph type="dt" sz="half" idx="10"/>
          </p:nvPr>
        </p:nvSpPr>
        <p:spPr/>
        <p:txBody>
          <a:bodyPr/>
          <a:lstStyle/>
          <a:p>
            <a:pPr>
              <a:defRPr/>
            </a:pPr>
            <a:fld id="{31D7CE1C-A89A-4E52-A424-6C27771D1A35}" type="datetime1">
              <a:rPr lang="en-US" smtClean="0"/>
              <a:pPr>
                <a:defRPr/>
              </a:pPr>
              <a:t>1/19/2022</a:t>
            </a:fld>
            <a:endParaRPr lang="en-US"/>
          </a:p>
        </p:txBody>
      </p:sp>
      <p:sp>
        <p:nvSpPr>
          <p:cNvPr id="3" name="Kājenes vietturis 2">
            <a:extLst>
              <a:ext uri="{FF2B5EF4-FFF2-40B4-BE49-F238E27FC236}">
                <a16:creationId xmlns:a16="http://schemas.microsoft.com/office/drawing/2014/main" id="{07F4D44E-F353-4DED-B872-2886F17FE0FF}"/>
              </a:ext>
            </a:extLst>
          </p:cNvPr>
          <p:cNvSpPr>
            <a:spLocks noGrp="1"/>
          </p:cNvSpPr>
          <p:nvPr>
            <p:ph type="ftr" sz="quarter" idx="11"/>
          </p:nvPr>
        </p:nvSpPr>
        <p:spPr/>
        <p:txBody>
          <a:bodyPr/>
          <a:lstStyle/>
          <a:p>
            <a:pPr>
              <a:defRPr/>
            </a:pPr>
            <a:endParaRPr lang="en-US"/>
          </a:p>
        </p:txBody>
      </p:sp>
      <p:sp>
        <p:nvSpPr>
          <p:cNvPr id="4" name="Slaida numura vietturis 3">
            <a:extLst>
              <a:ext uri="{FF2B5EF4-FFF2-40B4-BE49-F238E27FC236}">
                <a16:creationId xmlns:a16="http://schemas.microsoft.com/office/drawing/2014/main" id="{002DC0DD-77D0-4BB7-815D-71CBBB5A0765}"/>
              </a:ext>
            </a:extLst>
          </p:cNvPr>
          <p:cNvSpPr>
            <a:spLocks noGrp="1"/>
          </p:cNvSpPr>
          <p:nvPr>
            <p:ph type="sldNum" sz="quarter" idx="12"/>
          </p:nvPr>
        </p:nvSpPr>
        <p:spPr/>
        <p:txBody>
          <a:bodyPr/>
          <a:lstStyle/>
          <a:p>
            <a:pPr>
              <a:defRPr/>
            </a:pPr>
            <a:fld id="{E28C6C34-AB4F-4DD7-965C-9FD55325F02F}" type="slidenum">
              <a:rPr lang="en-US" altLang="lv-LV" smtClean="0"/>
              <a:pPr>
                <a:defRPr/>
              </a:pPr>
              <a:t>‹#›</a:t>
            </a:fld>
            <a:endParaRPr lang="en-US" altLang="lv-LV"/>
          </a:p>
        </p:txBody>
      </p:sp>
    </p:spTree>
    <p:extLst>
      <p:ext uri="{BB962C8B-B14F-4D97-AF65-F5344CB8AC3E}">
        <p14:creationId xmlns:p14="http://schemas.microsoft.com/office/powerpoint/2010/main" val="112264659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CA9FD3B-83AA-4905-9E09-6E5353A194F3}"/>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endParaRPr lang="en-US"/>
          </a:p>
        </p:txBody>
      </p:sp>
      <p:sp>
        <p:nvSpPr>
          <p:cNvPr id="3" name="Satura vietturis 2">
            <a:extLst>
              <a:ext uri="{FF2B5EF4-FFF2-40B4-BE49-F238E27FC236}">
                <a16:creationId xmlns:a16="http://schemas.microsoft.com/office/drawing/2014/main" id="{88170B25-CEF8-4C75-BBCF-EBE6253016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Teksta vietturis 3">
            <a:extLst>
              <a:ext uri="{FF2B5EF4-FFF2-40B4-BE49-F238E27FC236}">
                <a16:creationId xmlns:a16="http://schemas.microsoft.com/office/drawing/2014/main" id="{27B43F8F-7C75-4F58-86AF-A15822C611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69EEEBC8-90E9-469A-A37A-BC7AED46672A}"/>
              </a:ext>
            </a:extLst>
          </p:cNvPr>
          <p:cNvSpPr>
            <a:spLocks noGrp="1"/>
          </p:cNvSpPr>
          <p:nvPr>
            <p:ph type="dt" sz="half" idx="10"/>
          </p:nvPr>
        </p:nvSpPr>
        <p:spPr/>
        <p:txBody>
          <a:bodyPr/>
          <a:lstStyle/>
          <a:p>
            <a:pPr>
              <a:defRPr/>
            </a:pPr>
            <a:fld id="{31D7CE1C-A89A-4E52-A424-6C27771D1A35}" type="datetime1">
              <a:rPr lang="en-US" smtClean="0"/>
              <a:pPr>
                <a:defRPr/>
              </a:pPr>
              <a:t>1/19/2022</a:t>
            </a:fld>
            <a:endParaRPr lang="en-US"/>
          </a:p>
        </p:txBody>
      </p:sp>
      <p:sp>
        <p:nvSpPr>
          <p:cNvPr id="6" name="Kājenes vietturis 5">
            <a:extLst>
              <a:ext uri="{FF2B5EF4-FFF2-40B4-BE49-F238E27FC236}">
                <a16:creationId xmlns:a16="http://schemas.microsoft.com/office/drawing/2014/main" id="{8C407A62-B296-4380-AC26-09DCD2E4B8B6}"/>
              </a:ext>
            </a:extLst>
          </p:cNvPr>
          <p:cNvSpPr>
            <a:spLocks noGrp="1"/>
          </p:cNvSpPr>
          <p:nvPr>
            <p:ph type="ftr" sz="quarter" idx="11"/>
          </p:nvPr>
        </p:nvSpPr>
        <p:spPr/>
        <p:txBody>
          <a:bodyPr/>
          <a:lstStyle/>
          <a:p>
            <a:pPr>
              <a:defRPr/>
            </a:pPr>
            <a:endParaRPr lang="en-US"/>
          </a:p>
        </p:txBody>
      </p:sp>
      <p:sp>
        <p:nvSpPr>
          <p:cNvPr id="7" name="Slaida numura vietturis 6">
            <a:extLst>
              <a:ext uri="{FF2B5EF4-FFF2-40B4-BE49-F238E27FC236}">
                <a16:creationId xmlns:a16="http://schemas.microsoft.com/office/drawing/2014/main" id="{B13A9E47-FA20-434C-96C4-F3D28DFDFC96}"/>
              </a:ext>
            </a:extLst>
          </p:cNvPr>
          <p:cNvSpPr>
            <a:spLocks noGrp="1"/>
          </p:cNvSpPr>
          <p:nvPr>
            <p:ph type="sldNum" sz="quarter" idx="12"/>
          </p:nvPr>
        </p:nvSpPr>
        <p:spPr/>
        <p:txBody>
          <a:bodyPr/>
          <a:lstStyle/>
          <a:p>
            <a:pPr>
              <a:defRPr/>
            </a:pPr>
            <a:fld id="{E28C6C34-AB4F-4DD7-965C-9FD55325F02F}" type="slidenum">
              <a:rPr lang="en-US" altLang="lv-LV" smtClean="0"/>
              <a:pPr>
                <a:defRPr/>
              </a:pPr>
              <a:t>‹#›</a:t>
            </a:fld>
            <a:endParaRPr lang="en-US" altLang="lv-LV"/>
          </a:p>
        </p:txBody>
      </p:sp>
    </p:spTree>
    <p:extLst>
      <p:ext uri="{BB962C8B-B14F-4D97-AF65-F5344CB8AC3E}">
        <p14:creationId xmlns:p14="http://schemas.microsoft.com/office/powerpoint/2010/main" val="16051707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796A138-11A5-4AEF-A4DC-4835303EEF15}"/>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endParaRPr lang="en-US"/>
          </a:p>
        </p:txBody>
      </p:sp>
      <p:sp>
        <p:nvSpPr>
          <p:cNvPr id="3" name="Attēla vietturis 2">
            <a:extLst>
              <a:ext uri="{FF2B5EF4-FFF2-40B4-BE49-F238E27FC236}">
                <a16:creationId xmlns:a16="http://schemas.microsoft.com/office/drawing/2014/main" id="{B04F0A8E-D40F-4CF4-BCD2-6219BC5394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a vietturis 3">
            <a:extLst>
              <a:ext uri="{FF2B5EF4-FFF2-40B4-BE49-F238E27FC236}">
                <a16:creationId xmlns:a16="http://schemas.microsoft.com/office/drawing/2014/main" id="{9853E957-B3E8-4B86-B577-5470E8D619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EE79E929-B868-473E-8333-517D91C6ADF3}"/>
              </a:ext>
            </a:extLst>
          </p:cNvPr>
          <p:cNvSpPr>
            <a:spLocks noGrp="1"/>
          </p:cNvSpPr>
          <p:nvPr>
            <p:ph type="dt" sz="half" idx="10"/>
          </p:nvPr>
        </p:nvSpPr>
        <p:spPr/>
        <p:txBody>
          <a:bodyPr/>
          <a:lstStyle/>
          <a:p>
            <a:pPr>
              <a:defRPr/>
            </a:pPr>
            <a:fld id="{31D7CE1C-A89A-4E52-A424-6C27771D1A35}" type="datetime1">
              <a:rPr lang="en-US" smtClean="0"/>
              <a:pPr>
                <a:defRPr/>
              </a:pPr>
              <a:t>1/19/2022</a:t>
            </a:fld>
            <a:endParaRPr lang="en-US"/>
          </a:p>
        </p:txBody>
      </p:sp>
      <p:sp>
        <p:nvSpPr>
          <p:cNvPr id="6" name="Kājenes vietturis 5">
            <a:extLst>
              <a:ext uri="{FF2B5EF4-FFF2-40B4-BE49-F238E27FC236}">
                <a16:creationId xmlns:a16="http://schemas.microsoft.com/office/drawing/2014/main" id="{7B9E8541-92F5-4226-8C65-D4455709D7A8}"/>
              </a:ext>
            </a:extLst>
          </p:cNvPr>
          <p:cNvSpPr>
            <a:spLocks noGrp="1"/>
          </p:cNvSpPr>
          <p:nvPr>
            <p:ph type="ftr" sz="quarter" idx="11"/>
          </p:nvPr>
        </p:nvSpPr>
        <p:spPr/>
        <p:txBody>
          <a:bodyPr/>
          <a:lstStyle/>
          <a:p>
            <a:pPr>
              <a:defRPr/>
            </a:pPr>
            <a:endParaRPr lang="en-US"/>
          </a:p>
        </p:txBody>
      </p:sp>
      <p:sp>
        <p:nvSpPr>
          <p:cNvPr id="7" name="Slaida numura vietturis 6">
            <a:extLst>
              <a:ext uri="{FF2B5EF4-FFF2-40B4-BE49-F238E27FC236}">
                <a16:creationId xmlns:a16="http://schemas.microsoft.com/office/drawing/2014/main" id="{93EADCFB-8BF8-4EC3-84DA-6AC724171266}"/>
              </a:ext>
            </a:extLst>
          </p:cNvPr>
          <p:cNvSpPr>
            <a:spLocks noGrp="1"/>
          </p:cNvSpPr>
          <p:nvPr>
            <p:ph type="sldNum" sz="quarter" idx="12"/>
          </p:nvPr>
        </p:nvSpPr>
        <p:spPr/>
        <p:txBody>
          <a:bodyPr/>
          <a:lstStyle/>
          <a:p>
            <a:pPr>
              <a:defRPr/>
            </a:pPr>
            <a:fld id="{E28C6C34-AB4F-4DD7-965C-9FD55325F02F}" type="slidenum">
              <a:rPr lang="en-US" altLang="lv-LV" smtClean="0"/>
              <a:pPr>
                <a:defRPr/>
              </a:pPr>
              <a:t>‹#›</a:t>
            </a:fld>
            <a:endParaRPr lang="en-US" altLang="lv-LV"/>
          </a:p>
        </p:txBody>
      </p:sp>
    </p:spTree>
    <p:extLst>
      <p:ext uri="{BB962C8B-B14F-4D97-AF65-F5344CB8AC3E}">
        <p14:creationId xmlns:p14="http://schemas.microsoft.com/office/powerpoint/2010/main" val="311100173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2140B30E-8F1E-4F2A-A02F-4BFA1DB6B4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endParaRPr lang="en-US"/>
          </a:p>
        </p:txBody>
      </p:sp>
      <p:sp>
        <p:nvSpPr>
          <p:cNvPr id="3" name="Teksta vietturis 2">
            <a:extLst>
              <a:ext uri="{FF2B5EF4-FFF2-40B4-BE49-F238E27FC236}">
                <a16:creationId xmlns:a16="http://schemas.microsoft.com/office/drawing/2014/main" id="{0FC21447-50E5-4F0A-9C18-4FCD485C2B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Datuma vietturis 3">
            <a:extLst>
              <a:ext uri="{FF2B5EF4-FFF2-40B4-BE49-F238E27FC236}">
                <a16:creationId xmlns:a16="http://schemas.microsoft.com/office/drawing/2014/main" id="{52845849-87E3-42D6-98FF-DFE997F429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1D7CE1C-A89A-4E52-A424-6C27771D1A35}" type="datetime1">
              <a:rPr lang="en-US" smtClean="0"/>
              <a:pPr>
                <a:defRPr/>
              </a:pPr>
              <a:t>1/19/2022</a:t>
            </a:fld>
            <a:endParaRPr lang="en-US"/>
          </a:p>
        </p:txBody>
      </p:sp>
      <p:sp>
        <p:nvSpPr>
          <p:cNvPr id="5" name="Kājenes vietturis 4">
            <a:extLst>
              <a:ext uri="{FF2B5EF4-FFF2-40B4-BE49-F238E27FC236}">
                <a16:creationId xmlns:a16="http://schemas.microsoft.com/office/drawing/2014/main" id="{2408BBFB-BC68-402B-85DD-0038776CCE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aida numura vietturis 5">
            <a:extLst>
              <a:ext uri="{FF2B5EF4-FFF2-40B4-BE49-F238E27FC236}">
                <a16:creationId xmlns:a16="http://schemas.microsoft.com/office/drawing/2014/main" id="{4BBE5E4B-4B1A-4050-941C-4E304D4320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28C6C34-AB4F-4DD7-965C-9FD55325F02F}" type="slidenum">
              <a:rPr lang="en-US" altLang="lv-LV" smtClean="0"/>
              <a:pPr>
                <a:defRPr/>
              </a:pPr>
              <a:t>‹#›</a:t>
            </a:fld>
            <a:endParaRPr lang="en-US" altLang="lv-LV"/>
          </a:p>
        </p:txBody>
      </p:sp>
    </p:spTree>
    <p:extLst>
      <p:ext uri="{BB962C8B-B14F-4D97-AF65-F5344CB8AC3E}">
        <p14:creationId xmlns:p14="http://schemas.microsoft.com/office/powerpoint/2010/main" val="1295246618"/>
      </p:ext>
    </p:extLst>
  </p:cSld>
  <p:clrMap bg1="lt1" tx1="dk1" bg2="lt2" tx2="dk2" accent1="accent1" accent2="accent2" accent3="accent3" accent4="accent4" accent5="accent5" accent6="accent6" hlink="hlink" folHlink="folHlink"/>
  <p:sldLayoutIdLst>
    <p:sldLayoutId id="2147484247" r:id="rId1"/>
    <p:sldLayoutId id="2147484248" r:id="rId2"/>
    <p:sldLayoutId id="2147484249" r:id="rId3"/>
    <p:sldLayoutId id="2147484250" r:id="rId4"/>
    <p:sldLayoutId id="2147484251" r:id="rId5"/>
    <p:sldLayoutId id="2147484252" r:id="rId6"/>
    <p:sldLayoutId id="2147484253" r:id="rId7"/>
    <p:sldLayoutId id="2147484254" r:id="rId8"/>
    <p:sldLayoutId id="2147484255" r:id="rId9"/>
    <p:sldLayoutId id="2147484256" r:id="rId10"/>
    <p:sldLayoutId id="2147484257" r:id="rId11"/>
    <p:sldLayoutId id="2147484258" r:id="rId12"/>
    <p:sldLayoutId id="2147484259" r:id="rId13"/>
    <p:sldLayoutId id="2147484260" r:id="rId14"/>
    <p:sldLayoutId id="2147484261" r:id="rId15"/>
    <p:sldLayoutId id="2147484262" r:id="rId16"/>
    <p:sldLayoutId id="2147484263" r:id="rId17"/>
    <p:sldLayoutId id="2147484175" r:id="rId18"/>
    <p:sldLayoutId id="2147484177" r:id="rId19"/>
    <p:sldLayoutId id="2147484180"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www.unesco.lv/"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oleObject" Target="../embeddings/oleObject2.bin"/><Relationship Id="rId10" Type="http://schemas.openxmlformats.org/officeDocument/2006/relationships/image" Target="../media/image17.emf"/><Relationship Id="rId4" Type="http://schemas.openxmlformats.org/officeDocument/2006/relationships/image" Target="../media/image14.png"/><Relationship Id="rId9"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g"/><Relationship Id="rId2" Type="http://schemas.openxmlformats.org/officeDocument/2006/relationships/image" Target="../media/image18.pn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e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hyperlink" Target="http://www.valstskapitals.lv/" TargetMode="External"/><Relationship Id="rId2" Type="http://schemas.openxmlformats.org/officeDocument/2006/relationships/hyperlink" Target="http://www.pkc.gov.lv/" TargetMode="External"/><Relationship Id="rId1" Type="http://schemas.openxmlformats.org/officeDocument/2006/relationships/slideLayout" Target="../slideLayouts/slideLayout17.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6">
            <a:extLst>
              <a:ext uri="{FF2B5EF4-FFF2-40B4-BE49-F238E27FC236}">
                <a16:creationId xmlns:a16="http://schemas.microsoft.com/office/drawing/2014/main" id="{0758F0F7-B4DF-4D04-B53C-1458525A968B}"/>
              </a:ext>
            </a:extLst>
          </p:cNvPr>
          <p:cNvSpPr>
            <a:spLocks noGrp="1"/>
          </p:cNvSpPr>
          <p:nvPr>
            <p:ph type="title"/>
          </p:nvPr>
        </p:nvSpPr>
        <p:spPr>
          <a:xfrm>
            <a:off x="970961" y="3290888"/>
            <a:ext cx="9481139" cy="960437"/>
          </a:xfrm>
        </p:spPr>
        <p:txBody>
          <a:bodyPr>
            <a:normAutofit fontScale="90000"/>
          </a:bodyPr>
          <a:lstStyle/>
          <a:p>
            <a:r>
              <a:rPr lang="lv-LV" altLang="lv-LV" sz="3600" dirty="0">
                <a:solidFill>
                  <a:srgbClr val="9BBB59"/>
                </a:solidFill>
              </a:rPr>
              <a:t>PĀRRESORU</a:t>
            </a:r>
            <a:r>
              <a:rPr lang="lv-LV" altLang="lv-LV" sz="3600" dirty="0">
                <a:solidFill>
                  <a:srgbClr val="98BB59"/>
                </a:solidFill>
              </a:rPr>
              <a:t> KOORDINĀCIJAS </a:t>
            </a:r>
            <a:r>
              <a:rPr lang="lv-LV" altLang="lv-LV" sz="3600" dirty="0">
                <a:solidFill>
                  <a:srgbClr val="9BBB59"/>
                </a:solidFill>
              </a:rPr>
              <a:t>CENTRA</a:t>
            </a:r>
            <a:br>
              <a:rPr lang="lv-LV" altLang="lv-LV" sz="3600" dirty="0">
                <a:solidFill>
                  <a:srgbClr val="9BBB59"/>
                </a:solidFill>
              </a:rPr>
            </a:br>
            <a:r>
              <a:rPr lang="lv-LV" altLang="lv-LV" sz="3600" dirty="0">
                <a:solidFill>
                  <a:srgbClr val="9BBB59"/>
                </a:solidFill>
              </a:rPr>
              <a:t>GALVENO UZDEVUMU ĪSTENOŠANA</a:t>
            </a:r>
            <a:br>
              <a:rPr lang="lv-LV" altLang="lv-LV" sz="1600" dirty="0">
                <a:solidFill>
                  <a:srgbClr val="9BBB59"/>
                </a:solidFill>
              </a:rPr>
            </a:br>
            <a:br>
              <a:rPr lang="lv-LV" altLang="lv-LV" sz="1500" dirty="0">
                <a:solidFill>
                  <a:srgbClr val="9BBB59"/>
                </a:solidFill>
              </a:rPr>
            </a:br>
            <a:br>
              <a:rPr lang="lv-LV" altLang="lv-LV" sz="1500" dirty="0">
                <a:solidFill>
                  <a:srgbClr val="9BBB59"/>
                </a:solidFill>
                <a:ea typeface="MS PGothic" panose="020B0600070205080204" pitchFamily="34" charset="-128"/>
              </a:rPr>
            </a:br>
            <a:endParaRPr lang="lv-LV" altLang="lv-LV" sz="1500" dirty="0">
              <a:solidFill>
                <a:srgbClr val="9BBB59"/>
              </a:solidFill>
              <a:ea typeface="MS PGothic" panose="020B0600070205080204" pitchFamily="34" charset="-128"/>
            </a:endParaRPr>
          </a:p>
        </p:txBody>
      </p:sp>
      <p:sp>
        <p:nvSpPr>
          <p:cNvPr id="18435" name="TextBox 1">
            <a:extLst>
              <a:ext uri="{FF2B5EF4-FFF2-40B4-BE49-F238E27FC236}">
                <a16:creationId xmlns:a16="http://schemas.microsoft.com/office/drawing/2014/main" id="{55B30470-C794-4078-969D-A15A197345E6}"/>
              </a:ext>
            </a:extLst>
          </p:cNvPr>
          <p:cNvSpPr txBox="1">
            <a:spLocks noChangeArrowheads="1"/>
          </p:cNvSpPr>
          <p:nvPr/>
        </p:nvSpPr>
        <p:spPr bwMode="auto">
          <a:xfrm>
            <a:off x="5411788" y="5530850"/>
            <a:ext cx="2246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lv-LV" altLang="lv-LV" sz="1400">
                <a:latin typeface="Verdana" panose="020B0604030504040204" pitchFamily="34" charset="0"/>
              </a:rPr>
              <a:t>2022. gada 19. janvārī</a:t>
            </a:r>
          </a:p>
          <a:p>
            <a:pPr algn="ctr"/>
            <a:r>
              <a:rPr lang="lv-LV" altLang="lv-LV" sz="1400">
                <a:latin typeface="Verdana" panose="020B0604030504040204" pitchFamily="34" charset="0"/>
              </a:rPr>
              <a:t>Rīgā</a:t>
            </a:r>
          </a:p>
        </p:txBody>
      </p:sp>
      <p:sp>
        <p:nvSpPr>
          <p:cNvPr id="18436" name="TextBox 3">
            <a:extLst>
              <a:ext uri="{FF2B5EF4-FFF2-40B4-BE49-F238E27FC236}">
                <a16:creationId xmlns:a16="http://schemas.microsoft.com/office/drawing/2014/main" id="{D93E1CDA-6D47-473A-86DF-68026F9400DA}"/>
              </a:ext>
            </a:extLst>
          </p:cNvPr>
          <p:cNvSpPr txBox="1">
            <a:spLocks noChangeArrowheads="1"/>
          </p:cNvSpPr>
          <p:nvPr/>
        </p:nvSpPr>
        <p:spPr bwMode="auto">
          <a:xfrm>
            <a:off x="8990013" y="5562600"/>
            <a:ext cx="18415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lv-LV" altLang="lv-LV"/>
          </a:p>
        </p:txBody>
      </p:sp>
      <p:sp>
        <p:nvSpPr>
          <p:cNvPr id="18437" name="TextBox 2">
            <a:extLst>
              <a:ext uri="{FF2B5EF4-FFF2-40B4-BE49-F238E27FC236}">
                <a16:creationId xmlns:a16="http://schemas.microsoft.com/office/drawing/2014/main" id="{03DBD56D-3F08-4925-801E-C359A89246AF}"/>
              </a:ext>
            </a:extLst>
          </p:cNvPr>
          <p:cNvSpPr txBox="1">
            <a:spLocks noChangeArrowheads="1"/>
          </p:cNvSpPr>
          <p:nvPr/>
        </p:nvSpPr>
        <p:spPr bwMode="auto">
          <a:xfrm>
            <a:off x="8032750" y="4746625"/>
            <a:ext cx="4227513"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400" b="1" dirty="0">
                <a:latin typeface="Verdana" panose="020B0604030504040204" pitchFamily="34" charset="0"/>
              </a:rPr>
              <a:t>Pēteris Vilks,</a:t>
            </a:r>
          </a:p>
          <a:p>
            <a:r>
              <a:rPr lang="lv-LV" altLang="lv-LV" sz="1400" dirty="0" err="1">
                <a:latin typeface="Verdana" panose="020B0604030504040204" pitchFamily="34" charset="0"/>
              </a:rPr>
              <a:t>Pārresoru</a:t>
            </a:r>
            <a:r>
              <a:rPr lang="lv-LV" altLang="lv-LV" sz="1400" dirty="0">
                <a:latin typeface="Verdana" panose="020B0604030504040204" pitchFamily="34" charset="0"/>
              </a:rPr>
              <a:t> koordinācijas centra vadītājs</a:t>
            </a:r>
          </a:p>
          <a:p>
            <a:endParaRPr lang="lv-LV" altLang="lv-LV"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6" name="Title 11">
            <a:extLst>
              <a:ext uri="{FF2B5EF4-FFF2-40B4-BE49-F238E27FC236}">
                <a16:creationId xmlns:a16="http://schemas.microsoft.com/office/drawing/2014/main" id="{9B054838-FF60-4E9B-BB77-434ED791EC8D}"/>
              </a:ext>
            </a:extLst>
          </p:cNvPr>
          <p:cNvSpPr>
            <a:spLocks noGrp="1"/>
          </p:cNvSpPr>
          <p:nvPr>
            <p:ph type="title"/>
          </p:nvPr>
        </p:nvSpPr>
        <p:spPr>
          <a:xfrm>
            <a:off x="2323126" y="232849"/>
            <a:ext cx="9177575" cy="1089529"/>
          </a:xfrm>
        </p:spPr>
        <p:txBody>
          <a:bodyPr wrap="square">
            <a:spAutoFit/>
          </a:bodyPr>
          <a:lstStyle/>
          <a:p>
            <a:r>
              <a:rPr lang="lv-LV" altLang="lv-LV" dirty="0">
                <a:solidFill>
                  <a:srgbClr val="98BB59"/>
                </a:solidFill>
              </a:rPr>
              <a:t>DIENASKĀRTĪBA 2030 (ANO) - </a:t>
            </a:r>
            <a:br>
              <a:rPr lang="lv-LV" altLang="lv-LV" dirty="0">
                <a:solidFill>
                  <a:srgbClr val="98BB59"/>
                </a:solidFill>
              </a:rPr>
            </a:br>
            <a:r>
              <a:rPr lang="lv-LV" altLang="lv-LV" dirty="0">
                <a:solidFill>
                  <a:srgbClr val="98BB59"/>
                </a:solidFill>
              </a:rPr>
              <a:t>ILGTSPĒJĪGAS ATTĪSTĪBAS MĒRĶU INTEGRĒŠANA POLITIKĀS </a:t>
            </a:r>
          </a:p>
        </p:txBody>
      </p:sp>
      <p:pic>
        <p:nvPicPr>
          <p:cNvPr id="48134" name="Picture 2">
            <a:extLst>
              <a:ext uri="{FF2B5EF4-FFF2-40B4-BE49-F238E27FC236}">
                <a16:creationId xmlns:a16="http://schemas.microsoft.com/office/drawing/2014/main" id="{D8A6F96E-8EF7-4C5C-A4AC-0197D59E9A5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5373"/>
          <a:stretch>
            <a:fillRect/>
          </a:stretch>
        </p:blipFill>
        <p:spPr>
          <a:xfrm>
            <a:off x="3590925" y="3597275"/>
            <a:ext cx="2179638" cy="16605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130" name="Text Placeholder 4">
            <a:extLst>
              <a:ext uri="{FF2B5EF4-FFF2-40B4-BE49-F238E27FC236}">
                <a16:creationId xmlns:a16="http://schemas.microsoft.com/office/drawing/2014/main" id="{9FE46DA1-942D-4B2A-B1B1-17B7A454C954}"/>
              </a:ext>
            </a:extLst>
          </p:cNvPr>
          <p:cNvSpPr>
            <a:spLocks noGrp="1"/>
          </p:cNvSpPr>
          <p:nvPr>
            <p:ph type="body" sz="quarter" idx="10"/>
          </p:nvPr>
        </p:nvSpPr>
        <p:spPr>
          <a:xfrm>
            <a:off x="1816100" y="6235700"/>
            <a:ext cx="3657600" cy="304800"/>
          </a:xfrm>
        </p:spPr>
        <p:txBody>
          <a:bodyPr/>
          <a:lstStyle/>
          <a:p>
            <a:pPr algn="l"/>
            <a:r>
              <a:rPr lang="lv-LV" altLang="lv-LV">
                <a:ea typeface="MS PGothic" panose="020B0600070205080204" pitchFamily="34" charset="-128"/>
              </a:rPr>
              <a:t>Attēla avots: </a:t>
            </a:r>
            <a:r>
              <a:rPr lang="lv-LV" altLang="lv-LV">
                <a:ea typeface="MS PGothic" panose="020B0600070205080204" pitchFamily="34" charset="-128"/>
                <a:hlinkClick r:id="rId4"/>
              </a:rPr>
              <a:t>UNESCO LNK</a:t>
            </a:r>
            <a:endParaRPr lang="lv-LV" altLang="lv-LV">
              <a:ea typeface="MS PGothic" panose="020B0600070205080204" pitchFamily="34" charset="-128"/>
            </a:endParaRPr>
          </a:p>
        </p:txBody>
      </p:sp>
      <p:pic>
        <p:nvPicPr>
          <p:cNvPr id="48131" name="Picture 7">
            <a:extLst>
              <a:ext uri="{FF2B5EF4-FFF2-40B4-BE49-F238E27FC236}">
                <a16:creationId xmlns:a16="http://schemas.microsoft.com/office/drawing/2014/main" id="{3E3F3FF9-9BC3-41FB-9196-957DF1BF39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6100" y="1535113"/>
            <a:ext cx="3494088" cy="162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132" name="TextBox 1">
            <a:extLst>
              <a:ext uri="{FF2B5EF4-FFF2-40B4-BE49-F238E27FC236}">
                <a16:creationId xmlns:a16="http://schemas.microsoft.com/office/drawing/2014/main" id="{045FBA67-1DF2-43BE-9582-665B1BB10F92}"/>
              </a:ext>
            </a:extLst>
          </p:cNvPr>
          <p:cNvSpPr txBox="1">
            <a:spLocks noChangeArrowheads="1"/>
          </p:cNvSpPr>
          <p:nvPr/>
        </p:nvSpPr>
        <p:spPr bwMode="auto">
          <a:xfrm>
            <a:off x="5770563" y="1535113"/>
            <a:ext cx="4522787" cy="560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Times New Roman" panose="02020603050405020304" pitchFamily="18" charset="0"/>
                <a:cs typeface="Arial" panose="020B0604020202020204" pitchFamily="34" charset="0"/>
              </a:defRPr>
            </a:lvl1pPr>
            <a:lvl2pPr marL="557213" indent="-214313">
              <a:defRPr sz="1700">
                <a:solidFill>
                  <a:schemeClr val="tx1"/>
                </a:solidFill>
                <a:latin typeface="Times New Roman" panose="02020603050405020304" pitchFamily="18" charset="0"/>
                <a:cs typeface="Arial" panose="020B0604020202020204" pitchFamily="34" charset="0"/>
              </a:defRPr>
            </a:lvl2pPr>
            <a:lvl3pPr>
              <a:defRPr sz="1700">
                <a:solidFill>
                  <a:schemeClr val="tx1"/>
                </a:solidFill>
                <a:latin typeface="Times New Roman" panose="02020603050405020304" pitchFamily="18" charset="0"/>
                <a:cs typeface="Arial" panose="020B0604020202020204" pitchFamily="34" charset="0"/>
              </a:defRPr>
            </a:lvl3pPr>
            <a:lvl4pPr>
              <a:defRPr sz="1700">
                <a:solidFill>
                  <a:schemeClr val="tx1"/>
                </a:solidFill>
                <a:latin typeface="Times New Roman" panose="02020603050405020304" pitchFamily="18" charset="0"/>
                <a:cs typeface="Arial" panose="020B0604020202020204" pitchFamily="34" charset="0"/>
              </a:defRPr>
            </a:lvl4pPr>
            <a:lvl5pPr>
              <a:defRPr sz="1700">
                <a:solidFill>
                  <a:schemeClr val="tx1"/>
                </a:solidFill>
                <a:latin typeface="Times New Roman" panose="02020603050405020304" pitchFamily="18" charset="0"/>
                <a:cs typeface="Arial" panose="020B0604020202020204" pitchFamily="34" charset="0"/>
              </a:defRPr>
            </a:lvl5pPr>
            <a:lvl6pPr marL="23352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7924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2496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7068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r>
              <a:rPr lang="lv-LV" altLang="lv-LV" sz="1400" dirty="0">
                <a:latin typeface="Verdana" panose="020B0604030504040204" pitchFamily="34" charset="0"/>
              </a:rPr>
              <a:t>2015. gada septembrī ANO samitā tika apstiprināti Ilgtspējīgas attīstības mērķi (IAM)</a:t>
            </a:r>
          </a:p>
          <a:p>
            <a:endParaRPr lang="lv-LV" altLang="lv-LV" sz="1400" dirty="0">
              <a:latin typeface="Verdana" panose="020B0604030504040204" pitchFamily="34" charset="0"/>
            </a:endParaRPr>
          </a:p>
          <a:p>
            <a:pPr>
              <a:buFont typeface="Arial" panose="020B0604020202020204" pitchFamily="34" charset="0"/>
              <a:buChar char="•"/>
            </a:pPr>
            <a:r>
              <a:rPr lang="lv-LV" altLang="lv-LV" sz="1400" dirty="0">
                <a:latin typeface="Verdana" panose="020B0604030504040204" pitchFamily="34" charset="0"/>
              </a:rPr>
              <a:t> Koordinēts ministriju politikas plānotāju risinājums IAM iekļaušanai plānošanas sistēmā</a:t>
            </a:r>
          </a:p>
          <a:p>
            <a:pPr>
              <a:buFont typeface="Arial" panose="020B0604020202020204" pitchFamily="34" charset="0"/>
              <a:buChar char="•"/>
            </a:pPr>
            <a:endParaRPr lang="lv-LV" altLang="lv-LV" sz="1400" dirty="0">
              <a:latin typeface="Verdana" panose="020B0604030504040204" pitchFamily="34" charset="0"/>
            </a:endParaRPr>
          </a:p>
          <a:p>
            <a:pPr>
              <a:buFont typeface="Arial" panose="020B0604020202020204" pitchFamily="34" charset="0"/>
              <a:buChar char="•"/>
            </a:pPr>
            <a:r>
              <a:rPr lang="lv-LV" altLang="lv-LV" sz="1400" dirty="0">
                <a:latin typeface="Verdana" panose="020B0604030504040204" pitchFamily="34" charset="0"/>
              </a:rPr>
              <a:t> IAM mērķu kartēšana pret rādītājiem Latvija2030, NAP2020 un </a:t>
            </a:r>
            <a:r>
              <a:rPr lang="lv-LV" altLang="lv-LV" sz="1400" u="sng" dirty="0">
                <a:latin typeface="Verdana" panose="020B0604030504040204" pitchFamily="34" charset="0"/>
              </a:rPr>
              <a:t>visu nozaru pamatnostādnēm</a:t>
            </a:r>
            <a:r>
              <a:rPr lang="lv-LV" altLang="lv-LV" sz="1400" dirty="0">
                <a:latin typeface="Verdana" panose="020B0604030504040204" pitchFamily="34" charset="0"/>
              </a:rPr>
              <a:t>  </a:t>
            </a:r>
          </a:p>
          <a:p>
            <a:r>
              <a:rPr lang="lv-LV" altLang="lv-LV" sz="1400" dirty="0">
                <a:solidFill>
                  <a:srgbClr val="C00000"/>
                </a:solidFill>
                <a:latin typeface="Verdana" panose="020B0604030504040204" pitchFamily="34" charset="0"/>
              </a:rPr>
              <a:t>      </a:t>
            </a:r>
            <a:r>
              <a:rPr lang="lv-LV" altLang="lv-LV" sz="1400" dirty="0">
                <a:solidFill>
                  <a:srgbClr val="C00000"/>
                </a:solidFill>
                <a:latin typeface="Verdana" panose="020B0604030504040204" pitchFamily="34" charset="0"/>
                <a:ea typeface="Verdana" panose="020B0604030504040204" pitchFamily="34" charset="0"/>
              </a:rPr>
              <a:t>Analītisks materiāls visiem!</a:t>
            </a:r>
          </a:p>
          <a:p>
            <a:pPr>
              <a:buFont typeface="Arial" panose="020B0604020202020204" pitchFamily="34" charset="0"/>
              <a:buChar char="•"/>
            </a:pPr>
            <a:endParaRPr lang="lv-LV" altLang="lv-LV" sz="1400" dirty="0">
              <a:solidFill>
                <a:srgbClr val="C00000"/>
              </a:solidFill>
              <a:latin typeface="Verdana" panose="020B0604030504040204" pitchFamily="34" charset="0"/>
            </a:endParaRPr>
          </a:p>
          <a:p>
            <a:pPr>
              <a:buFont typeface="Arial" panose="020B0604020202020204" pitchFamily="34" charset="0"/>
              <a:buChar char="•"/>
            </a:pPr>
            <a:r>
              <a:rPr lang="lv-LV" altLang="lv-LV" sz="1400" dirty="0">
                <a:latin typeface="Verdana" panose="020B0604030504040204" pitchFamily="34" charset="0"/>
              </a:rPr>
              <a:t> Konference par Latvijas politiku un ANO   (2017.g. jūnijā)</a:t>
            </a:r>
          </a:p>
          <a:p>
            <a:r>
              <a:rPr lang="lv-LV" altLang="lv-LV" sz="1400" dirty="0">
                <a:solidFill>
                  <a:srgbClr val="C00000"/>
                </a:solidFill>
                <a:latin typeface="Verdana" panose="020B0604030504040204" pitchFamily="34" charset="0"/>
              </a:rPr>
              <a:t>      Izpratne par ANO mērķiem Latvijā</a:t>
            </a:r>
          </a:p>
          <a:p>
            <a:pPr>
              <a:buFont typeface="Arial" panose="020B0604020202020204" pitchFamily="34" charset="0"/>
              <a:buChar char="•"/>
            </a:pPr>
            <a:endParaRPr lang="lv-LV" altLang="lv-LV" sz="1400" dirty="0">
              <a:latin typeface="Verdana" panose="020B0604030504040204" pitchFamily="34" charset="0"/>
            </a:endParaRPr>
          </a:p>
          <a:p>
            <a:pPr>
              <a:buFont typeface="Arial" panose="020B0604020202020204" pitchFamily="34" charset="0"/>
              <a:buChar char="•"/>
            </a:pPr>
            <a:r>
              <a:rPr lang="lv-LV" altLang="lv-LV" sz="1400" dirty="0">
                <a:latin typeface="Verdana" panose="020B0604030504040204" pitchFamily="34" charset="0"/>
              </a:rPr>
              <a:t> Ziņojuma sagatavošana ANO</a:t>
            </a:r>
          </a:p>
          <a:p>
            <a:pPr lvl="1">
              <a:buFont typeface="Arial" panose="020B0604020202020204" pitchFamily="34" charset="0"/>
              <a:buChar char="•"/>
            </a:pPr>
            <a:r>
              <a:rPr lang="lv-LV" altLang="lv-LV" sz="1400" dirty="0">
                <a:latin typeface="Verdana" panose="020B0604030504040204" pitchFamily="34" charset="0"/>
              </a:rPr>
              <a:t>Plašs iesaistīto pušu loks</a:t>
            </a:r>
          </a:p>
          <a:p>
            <a:pPr lvl="1">
              <a:buFont typeface="Arial" panose="020B0604020202020204" pitchFamily="34" charset="0"/>
              <a:buChar char="•"/>
            </a:pPr>
            <a:r>
              <a:rPr lang="lv-LV" altLang="lv-LV" sz="1400" dirty="0">
                <a:latin typeface="Verdana" panose="020B0604030504040204" pitchFamily="34" charset="0"/>
              </a:rPr>
              <a:t>Vienprātība par prioritātēm</a:t>
            </a:r>
          </a:p>
          <a:p>
            <a:r>
              <a:rPr lang="lv-LV" altLang="lv-LV" sz="1400" dirty="0">
                <a:latin typeface="Verdana" panose="020B0604030504040204" pitchFamily="34" charset="0"/>
              </a:rPr>
              <a:t>      </a:t>
            </a:r>
            <a:r>
              <a:rPr lang="lv-LV" altLang="lv-LV" sz="1400" dirty="0">
                <a:solidFill>
                  <a:srgbClr val="C00000"/>
                </a:solidFill>
                <a:latin typeface="Verdana" panose="020B0604030504040204" pitchFamily="34" charset="0"/>
              </a:rPr>
              <a:t>Noteiktas apņemšanās</a:t>
            </a:r>
          </a:p>
          <a:p>
            <a:endParaRPr lang="lv-LV" altLang="lv-LV" sz="1400" dirty="0">
              <a:latin typeface="Verdana" panose="020B0604030504040204" pitchFamily="34" charset="0"/>
            </a:endParaRPr>
          </a:p>
          <a:p>
            <a:pPr>
              <a:buFont typeface="Arial" panose="020B0604020202020204" pitchFamily="34" charset="0"/>
              <a:buChar char="•"/>
            </a:pPr>
            <a:r>
              <a:rPr lang="lv-LV" altLang="lv-LV" sz="1400" dirty="0">
                <a:latin typeface="Verdana" panose="020B0604030504040204" pitchFamily="34" charset="0"/>
              </a:rPr>
              <a:t> Ekonomikas ministra prezentācija ANO Ņujorkā</a:t>
            </a:r>
          </a:p>
          <a:p>
            <a:r>
              <a:rPr lang="lv-LV" altLang="lv-LV" sz="1400" dirty="0">
                <a:latin typeface="Verdana" panose="020B0604030504040204" pitchFamily="34" charset="0"/>
              </a:rPr>
              <a:t>    </a:t>
            </a:r>
            <a:r>
              <a:rPr lang="lv-LV" altLang="lv-LV" sz="1400" dirty="0">
                <a:solidFill>
                  <a:srgbClr val="C00000"/>
                </a:solidFill>
                <a:latin typeface="Verdana" panose="020B0604030504040204" pitchFamily="34" charset="0"/>
              </a:rPr>
              <a:t>  Par Latvijas ilgtspēju</a:t>
            </a:r>
          </a:p>
          <a:p>
            <a:pPr>
              <a:buFont typeface="Arial" panose="020B0604020202020204" pitchFamily="34" charset="0"/>
              <a:buChar char="•"/>
            </a:pPr>
            <a:endParaRPr lang="lv-LV" altLang="lv-LV" sz="1200" dirty="0"/>
          </a:p>
          <a:p>
            <a:endParaRPr lang="lv-LV" altLang="lv-LV" sz="1200" dirty="0"/>
          </a:p>
          <a:p>
            <a:endParaRPr lang="lv-LV" altLang="lv-LV" sz="1200" dirty="0"/>
          </a:p>
        </p:txBody>
      </p:sp>
      <p:pic>
        <p:nvPicPr>
          <p:cNvPr id="48133" name="Picture 2">
            <a:extLst>
              <a:ext uri="{FF2B5EF4-FFF2-40B4-BE49-F238E27FC236}">
                <a16:creationId xmlns:a16="http://schemas.microsoft.com/office/drawing/2014/main" id="{C44A79D5-D9AB-4052-9AD6-6CE2ACAE87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16100" y="3368675"/>
            <a:ext cx="1704975"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TextBox 4">
            <a:extLst>
              <a:ext uri="{FF2B5EF4-FFF2-40B4-BE49-F238E27FC236}">
                <a16:creationId xmlns:a16="http://schemas.microsoft.com/office/drawing/2014/main" id="{BB77B571-C26B-40C6-A909-6F158DA86EC6}"/>
              </a:ext>
            </a:extLst>
          </p:cNvPr>
          <p:cNvSpPr txBox="1">
            <a:spLocks noChangeArrowheads="1"/>
          </p:cNvSpPr>
          <p:nvPr/>
        </p:nvSpPr>
        <p:spPr bwMode="auto">
          <a:xfrm>
            <a:off x="3451225" y="5264150"/>
            <a:ext cx="24971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000">
                <a:latin typeface="Verdana" panose="020B0604030504040204" pitchFamily="34" charset="0"/>
              </a:rPr>
              <a:t>Ekonomikas ministrs A.Ašeradens un LAPAS direktore I.Vaivare ANO Ņujorkā, 2018.g. jūlijā </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Placeholder 1">
            <a:extLst>
              <a:ext uri="{FF2B5EF4-FFF2-40B4-BE49-F238E27FC236}">
                <a16:creationId xmlns:a16="http://schemas.microsoft.com/office/drawing/2014/main" id="{6D4769AE-6FE7-4601-B31E-7A04005C3A25}"/>
              </a:ext>
            </a:extLst>
          </p:cNvPr>
          <p:cNvSpPr>
            <a:spLocks noGrp="1"/>
          </p:cNvSpPr>
          <p:nvPr>
            <p:ph type="body" sz="quarter" idx="10"/>
          </p:nvPr>
        </p:nvSpPr>
        <p:spPr/>
        <p:txBody>
          <a:bodyPr/>
          <a:lstStyle/>
          <a:p>
            <a:endParaRPr lang="lv-LV" altLang="lv-LV"/>
          </a:p>
        </p:txBody>
      </p:sp>
      <p:sp>
        <p:nvSpPr>
          <p:cNvPr id="32771" name="Text Placeholder 2">
            <a:extLst>
              <a:ext uri="{FF2B5EF4-FFF2-40B4-BE49-F238E27FC236}">
                <a16:creationId xmlns:a16="http://schemas.microsoft.com/office/drawing/2014/main" id="{A42F8813-A106-4E12-B149-17C3071E94E3}"/>
              </a:ext>
            </a:extLst>
          </p:cNvPr>
          <p:cNvSpPr>
            <a:spLocks noGrp="1"/>
          </p:cNvSpPr>
          <p:nvPr>
            <p:ph type="body" sz="quarter" idx="12"/>
          </p:nvPr>
        </p:nvSpPr>
        <p:spPr/>
        <p:txBody>
          <a:bodyPr/>
          <a:lstStyle/>
          <a:p>
            <a:r>
              <a:rPr lang="lv-LV" altLang="lv-LV"/>
              <a:t>Paveiktais 10 gados...</a:t>
            </a:r>
          </a:p>
        </p:txBody>
      </p:sp>
      <p:sp>
        <p:nvSpPr>
          <p:cNvPr id="32772" name="Slide Number Placeholder 3">
            <a:extLst>
              <a:ext uri="{FF2B5EF4-FFF2-40B4-BE49-F238E27FC236}">
                <a16:creationId xmlns:a16="http://schemas.microsoft.com/office/drawing/2014/main" id="{24EE9DA5-6652-4696-A623-15695BC4157A}"/>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FBE5ADF-9C9F-4C65-9639-AD1A782235FB}" type="slidenum">
              <a:rPr lang="en-US" altLang="lv-LV" smtClean="0"/>
              <a:pPr/>
              <a:t>11</a:t>
            </a:fld>
            <a:endParaRPr lang="en-US" altLang="lv-LV"/>
          </a:p>
        </p:txBody>
      </p:sp>
      <p:sp>
        <p:nvSpPr>
          <p:cNvPr id="32773" name="TextBox 5">
            <a:extLst>
              <a:ext uri="{FF2B5EF4-FFF2-40B4-BE49-F238E27FC236}">
                <a16:creationId xmlns:a16="http://schemas.microsoft.com/office/drawing/2014/main" id="{05D688D4-8B1B-4DB4-A112-6FA2051A6DAA}"/>
              </a:ext>
            </a:extLst>
          </p:cNvPr>
          <p:cNvSpPr txBox="1">
            <a:spLocks noChangeArrowheads="1"/>
          </p:cNvSpPr>
          <p:nvPr/>
        </p:nvSpPr>
        <p:spPr bwMode="auto">
          <a:xfrm>
            <a:off x="3046413" y="3133725"/>
            <a:ext cx="6094412"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89000">
              <a:defRPr sz="1700">
                <a:solidFill>
                  <a:schemeClr val="tx1"/>
                </a:solidFill>
                <a:latin typeface="Times New Roman" panose="02020603050405020304" pitchFamily="18" charset="0"/>
                <a:cs typeface="Arial" panose="020B0604020202020204" pitchFamily="34" charset="0"/>
              </a:defRPr>
            </a:lvl1pPr>
            <a:lvl2pPr defTabSz="889000">
              <a:defRPr sz="1700">
                <a:solidFill>
                  <a:schemeClr val="tx1"/>
                </a:solidFill>
                <a:latin typeface="Times New Roman" panose="02020603050405020304" pitchFamily="18" charset="0"/>
                <a:cs typeface="Arial" panose="020B0604020202020204" pitchFamily="34" charset="0"/>
              </a:defRPr>
            </a:lvl2pPr>
            <a:lvl3pPr defTabSz="889000">
              <a:defRPr sz="1700">
                <a:solidFill>
                  <a:schemeClr val="tx1"/>
                </a:solidFill>
                <a:latin typeface="Times New Roman" panose="02020603050405020304" pitchFamily="18" charset="0"/>
                <a:cs typeface="Arial" panose="020B0604020202020204" pitchFamily="34" charset="0"/>
              </a:defRPr>
            </a:lvl3pPr>
            <a:lvl4pPr defTabSz="889000">
              <a:defRPr sz="1700">
                <a:solidFill>
                  <a:schemeClr val="tx1"/>
                </a:solidFill>
                <a:latin typeface="Times New Roman" panose="02020603050405020304" pitchFamily="18" charset="0"/>
                <a:cs typeface="Arial" panose="020B0604020202020204" pitchFamily="34" charset="0"/>
              </a:defRPr>
            </a:lvl4pPr>
            <a:lvl5pPr defTabSz="889000">
              <a:defRPr sz="1700">
                <a:solidFill>
                  <a:schemeClr val="tx1"/>
                </a:solidFill>
                <a:latin typeface="Times New Roman" panose="02020603050405020304" pitchFamily="18" charset="0"/>
                <a:cs typeface="Arial" panose="020B0604020202020204" pitchFamily="34" charset="0"/>
              </a:defRPr>
            </a:lvl5pPr>
            <a:lvl6pPr marL="2335213" indent="-49213" defTabSz="889000"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792413" indent="-49213" defTabSz="889000"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249613" indent="-49213" defTabSz="889000"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706813" indent="-49213" defTabSz="889000"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pPr>
              <a:lnSpc>
                <a:spcPct val="90000"/>
              </a:lnSpc>
              <a:spcAft>
                <a:spcPct val="35000"/>
              </a:spcAft>
            </a:pPr>
            <a:r>
              <a:rPr lang="lv-LV" altLang="lv-LV" sz="1800" b="1">
                <a:solidFill>
                  <a:srgbClr val="FFFFFF"/>
                </a:solidFill>
                <a:latin typeface="Verdana" panose="020B0604030504040204" pitchFamily="34" charset="0"/>
                <a:ea typeface="Verdana" panose="020B0604030504040204" pitchFamily="34" charset="0"/>
                <a:cs typeface="Aharoni" panose="02010803020104030203" pitchFamily="2" charset="-79"/>
              </a:rPr>
              <a:t>Paveiktais 10 gados (no NAP2020 līdz kapitālsabiedrību pārvaldībai)</a:t>
            </a:r>
          </a:p>
        </p:txBody>
      </p:sp>
      <p:sp>
        <p:nvSpPr>
          <p:cNvPr id="32774" name="TextBox 6">
            <a:extLst>
              <a:ext uri="{FF2B5EF4-FFF2-40B4-BE49-F238E27FC236}">
                <a16:creationId xmlns:a16="http://schemas.microsoft.com/office/drawing/2014/main" id="{C03D0A03-1242-4BCB-92A4-E87814C8AED4}"/>
              </a:ext>
            </a:extLst>
          </p:cNvPr>
          <p:cNvSpPr txBox="1">
            <a:spLocks noChangeArrowheads="1"/>
          </p:cNvSpPr>
          <p:nvPr/>
        </p:nvSpPr>
        <p:spPr bwMode="auto">
          <a:xfrm>
            <a:off x="1518024" y="2252663"/>
            <a:ext cx="8969001"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endParaRPr lang="lv-LV" altLang="lv-LV" sz="2800" b="1" dirty="0">
              <a:solidFill>
                <a:srgbClr val="6CB32B"/>
              </a:solidFill>
              <a:latin typeface="Verdana" panose="020B0604030504040204" pitchFamily="34" charset="0"/>
              <a:ea typeface="Verdana" panose="020B0604030504040204" pitchFamily="34" charset="0"/>
            </a:endParaRPr>
          </a:p>
          <a:p>
            <a:pPr algn="ctr"/>
            <a:r>
              <a:rPr lang="lv-LV" altLang="lv-LV" sz="2800" b="1" dirty="0">
                <a:solidFill>
                  <a:srgbClr val="98BB59"/>
                </a:solidFill>
                <a:latin typeface="Verdana" panose="020B0604030504040204" pitchFamily="34" charset="0"/>
                <a:ea typeface="Verdana" panose="020B0604030504040204" pitchFamily="34" charset="0"/>
                <a:cs typeface="Verdana" panose="020B0604030504040204" pitchFamily="34" charset="0"/>
              </a:rPr>
              <a:t>ATBALSTS VALDĪBAS DARBAM POLITISKAJĀ CIKLĀ</a:t>
            </a:r>
          </a:p>
          <a:p>
            <a:pPr algn="ctr"/>
            <a:r>
              <a:rPr lang="lv-LV" altLang="lv-LV" sz="2800" b="1" dirty="0">
                <a:solidFill>
                  <a:srgbClr val="98BB59"/>
                </a:solidFill>
                <a:latin typeface="Verdana" panose="020B0604030504040204" pitchFamily="34" charset="0"/>
                <a:ea typeface="Verdana" panose="020B0604030504040204" pitchFamily="34" charset="0"/>
                <a:cs typeface="Verdana" panose="020B0604030504040204" pitchFamily="34" charset="0"/>
              </a:rPr>
              <a:t>SAEIMAS, MINISTRU KABINETA  UN MINISTRU PREZIDENTA UZTICĒTIE DARBI</a:t>
            </a:r>
            <a:endParaRPr lang="lv-LV" altLang="lv-LV" sz="2800" b="1" dirty="0">
              <a:solidFill>
                <a:srgbClr val="98BB59"/>
              </a:solidFill>
              <a:latin typeface="Verdana" panose="020B0604030504040204" pitchFamily="34" charset="0"/>
              <a:ea typeface="Verdana" panose="020B0604030504040204" pitchFamily="34" charset="0"/>
            </a:endParaRPr>
          </a:p>
          <a:p>
            <a:pPr algn="ctr"/>
            <a:endParaRPr lang="lv-LV" altLang="lv-LV" sz="2800" b="1" dirty="0">
              <a:solidFill>
                <a:srgbClr val="98BB59"/>
              </a:solidFill>
              <a:latin typeface="Verdana" panose="020B0604030504040204" pitchFamily="34" charset="0"/>
              <a:ea typeface="Verdana" panose="020B0604030504040204" pitchFamily="34" charset="0"/>
            </a:endParaRPr>
          </a:p>
          <a:p>
            <a:pPr algn="ctr"/>
            <a:endParaRPr lang="lv-LV" altLang="lv-LV" dirty="0"/>
          </a:p>
        </p:txBody>
      </p:sp>
    </p:spTree>
    <p:extLst>
      <p:ext uri="{BB962C8B-B14F-4D97-AF65-F5344CB8AC3E}">
        <p14:creationId xmlns:p14="http://schemas.microsoft.com/office/powerpoint/2010/main" val="1398292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Box 20">
            <a:extLst>
              <a:ext uri="{FF2B5EF4-FFF2-40B4-BE49-F238E27FC236}">
                <a16:creationId xmlns:a16="http://schemas.microsoft.com/office/drawing/2014/main" id="{DC8478EB-1C45-4B95-AC0F-0B3D37DE249F}"/>
              </a:ext>
            </a:extLst>
          </p:cNvPr>
          <p:cNvSpPr txBox="1">
            <a:spLocks noChangeArrowheads="1"/>
          </p:cNvSpPr>
          <p:nvPr/>
        </p:nvSpPr>
        <p:spPr bwMode="auto">
          <a:xfrm>
            <a:off x="1081548" y="662316"/>
            <a:ext cx="79085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lv-LV" altLang="lv-LV" sz="2800" b="1" dirty="0">
                <a:solidFill>
                  <a:srgbClr val="9BBB59"/>
                </a:solidFill>
                <a:latin typeface="Verdana" panose="020B0604030504040204" pitchFamily="34" charset="0"/>
              </a:rPr>
              <a:t>ATBALSTS VALDĪBAS DARBĀ </a:t>
            </a:r>
          </a:p>
        </p:txBody>
      </p:sp>
      <p:grpSp>
        <p:nvGrpSpPr>
          <p:cNvPr id="54275" name="Group 3">
            <a:extLst>
              <a:ext uri="{FF2B5EF4-FFF2-40B4-BE49-F238E27FC236}">
                <a16:creationId xmlns:a16="http://schemas.microsoft.com/office/drawing/2014/main" id="{91D7C901-BF08-4969-ADAF-526346003DAB}"/>
              </a:ext>
            </a:extLst>
          </p:cNvPr>
          <p:cNvGrpSpPr>
            <a:grpSpLocks/>
          </p:cNvGrpSpPr>
          <p:nvPr/>
        </p:nvGrpSpPr>
        <p:grpSpPr bwMode="auto">
          <a:xfrm>
            <a:off x="1331913" y="1849438"/>
            <a:ext cx="9813925" cy="4740275"/>
            <a:chOff x="2090738" y="1746250"/>
            <a:chExt cx="9813925" cy="4740275"/>
          </a:xfrm>
        </p:grpSpPr>
        <p:grpSp>
          <p:nvGrpSpPr>
            <p:cNvPr id="54277" name="Group 4">
              <a:extLst>
                <a:ext uri="{FF2B5EF4-FFF2-40B4-BE49-F238E27FC236}">
                  <a16:creationId xmlns:a16="http://schemas.microsoft.com/office/drawing/2014/main" id="{E95559EE-1E42-4A01-8858-B4E4F85724FC}"/>
                </a:ext>
              </a:extLst>
            </p:cNvPr>
            <p:cNvGrpSpPr>
              <a:grpSpLocks/>
            </p:cNvGrpSpPr>
            <p:nvPr/>
          </p:nvGrpSpPr>
          <p:grpSpPr bwMode="auto">
            <a:xfrm>
              <a:off x="8234363" y="1804988"/>
              <a:ext cx="1804987" cy="1893887"/>
              <a:chOff x="8985148" y="2182683"/>
              <a:chExt cx="1805441" cy="1894017"/>
            </a:xfrm>
          </p:grpSpPr>
          <p:sp>
            <p:nvSpPr>
              <p:cNvPr id="47" name="Rectangle: Top Corners Rounded 46">
                <a:extLst>
                  <a:ext uri="{FF2B5EF4-FFF2-40B4-BE49-F238E27FC236}">
                    <a16:creationId xmlns:a16="http://schemas.microsoft.com/office/drawing/2014/main" id="{F1EF9521-40C2-43EF-8667-8CB6B18D2161}"/>
                  </a:ext>
                </a:extLst>
              </p:cNvPr>
              <p:cNvSpPr/>
              <p:nvPr/>
            </p:nvSpPr>
            <p:spPr>
              <a:xfrm>
                <a:off x="9091537" y="2209672"/>
                <a:ext cx="1592663" cy="1867028"/>
              </a:xfrm>
              <a:prstGeom prst="round2SameRect">
                <a:avLst>
                  <a:gd name="adj1" fmla="val 12063"/>
                  <a:gd name="adj2" fmla="val 0"/>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320" name="TextBox 6">
                <a:extLst>
                  <a:ext uri="{FF2B5EF4-FFF2-40B4-BE49-F238E27FC236}">
                    <a16:creationId xmlns:a16="http://schemas.microsoft.com/office/drawing/2014/main" id="{3F815887-7E78-4E6C-B7F9-A2843C5231E2}"/>
                  </a:ext>
                </a:extLst>
              </p:cNvPr>
              <p:cNvSpPr txBox="1">
                <a:spLocks noChangeArrowheads="1"/>
              </p:cNvSpPr>
              <p:nvPr/>
            </p:nvSpPr>
            <p:spPr bwMode="auto">
              <a:xfrm>
                <a:off x="9440652" y="2563851"/>
                <a:ext cx="89443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lv-LV" sz="6000" b="1">
                    <a:solidFill>
                      <a:srgbClr val="E6E7E9"/>
                    </a:solidFill>
                    <a:latin typeface="Tw Cen MT" panose="020B0602020104020603" pitchFamily="34" charset="0"/>
                  </a:rPr>
                  <a:t>4</a:t>
                </a:r>
              </a:p>
            </p:txBody>
          </p:sp>
          <p:sp>
            <p:nvSpPr>
              <p:cNvPr id="54321" name="TextBox 7">
                <a:extLst>
                  <a:ext uri="{FF2B5EF4-FFF2-40B4-BE49-F238E27FC236}">
                    <a16:creationId xmlns:a16="http://schemas.microsoft.com/office/drawing/2014/main" id="{8CC15DC1-6BA6-418B-83E0-28A15CC83280}"/>
                  </a:ext>
                </a:extLst>
              </p:cNvPr>
              <p:cNvSpPr txBox="1">
                <a:spLocks noChangeArrowheads="1"/>
              </p:cNvSpPr>
              <p:nvPr/>
            </p:nvSpPr>
            <p:spPr bwMode="auto">
              <a:xfrm>
                <a:off x="8985148" y="2182683"/>
                <a:ext cx="18054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lv-LV" altLang="lv-LV" sz="3600" b="1">
                  <a:solidFill>
                    <a:srgbClr val="E6E7E9"/>
                  </a:solidFill>
                  <a:latin typeface="Tw Cen MT" panose="020B0602020104020603" pitchFamily="34" charset="0"/>
                </a:endParaRPr>
              </a:p>
            </p:txBody>
          </p:sp>
        </p:grpSp>
        <p:grpSp>
          <p:nvGrpSpPr>
            <p:cNvPr id="54278" name="Group 5">
              <a:extLst>
                <a:ext uri="{FF2B5EF4-FFF2-40B4-BE49-F238E27FC236}">
                  <a16:creationId xmlns:a16="http://schemas.microsoft.com/office/drawing/2014/main" id="{9B156AEF-E675-4475-88CF-2402F59793F3}"/>
                </a:ext>
              </a:extLst>
            </p:cNvPr>
            <p:cNvGrpSpPr>
              <a:grpSpLocks/>
            </p:cNvGrpSpPr>
            <p:nvPr/>
          </p:nvGrpSpPr>
          <p:grpSpPr bwMode="auto">
            <a:xfrm>
              <a:off x="6384925" y="1822450"/>
              <a:ext cx="1804988" cy="1893888"/>
              <a:chOff x="6381342" y="2182683"/>
              <a:chExt cx="1805441" cy="1894017"/>
            </a:xfrm>
          </p:grpSpPr>
          <p:sp>
            <p:nvSpPr>
              <p:cNvPr id="44" name="Rectangle: Top Corners Rounded 43">
                <a:extLst>
                  <a:ext uri="{FF2B5EF4-FFF2-40B4-BE49-F238E27FC236}">
                    <a16:creationId xmlns:a16="http://schemas.microsoft.com/office/drawing/2014/main" id="{0725AC61-C948-4511-B202-E63947ACEE1D}"/>
                  </a:ext>
                </a:extLst>
              </p:cNvPr>
              <p:cNvSpPr/>
              <p:nvPr/>
            </p:nvSpPr>
            <p:spPr>
              <a:xfrm>
                <a:off x="6487732" y="2209672"/>
                <a:ext cx="1592662" cy="1867027"/>
              </a:xfrm>
              <a:prstGeom prst="round2SameRect">
                <a:avLst>
                  <a:gd name="adj1" fmla="val 12063"/>
                  <a:gd name="adj2" fmla="val 0"/>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317" name="TextBox 10">
                <a:extLst>
                  <a:ext uri="{FF2B5EF4-FFF2-40B4-BE49-F238E27FC236}">
                    <a16:creationId xmlns:a16="http://schemas.microsoft.com/office/drawing/2014/main" id="{94D71379-5295-4B48-A0C8-9142A1D906B9}"/>
                  </a:ext>
                </a:extLst>
              </p:cNvPr>
              <p:cNvSpPr txBox="1">
                <a:spLocks noChangeArrowheads="1"/>
              </p:cNvSpPr>
              <p:nvPr/>
            </p:nvSpPr>
            <p:spPr bwMode="auto">
              <a:xfrm>
                <a:off x="6381342" y="2182683"/>
                <a:ext cx="18054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lv-LV" altLang="lv-LV" sz="3600" b="1">
                  <a:solidFill>
                    <a:srgbClr val="E6E7E9"/>
                  </a:solidFill>
                  <a:latin typeface="Tw Cen MT" panose="020B0602020104020603" pitchFamily="34" charset="0"/>
                </a:endParaRPr>
              </a:p>
            </p:txBody>
          </p:sp>
          <p:sp>
            <p:nvSpPr>
              <p:cNvPr id="46" name="TextBox 11">
                <a:extLst>
                  <a:ext uri="{FF2B5EF4-FFF2-40B4-BE49-F238E27FC236}">
                    <a16:creationId xmlns:a16="http://schemas.microsoft.com/office/drawing/2014/main" id="{AA9B7D8D-A85D-476B-B4F3-F3E984BF2C3D}"/>
                  </a:ext>
                </a:extLst>
              </p:cNvPr>
              <p:cNvSpPr txBox="1">
                <a:spLocks noChangeArrowheads="1"/>
              </p:cNvSpPr>
              <p:nvPr/>
            </p:nvSpPr>
            <p:spPr bwMode="auto">
              <a:xfrm>
                <a:off x="6837069" y="2563709"/>
                <a:ext cx="893986" cy="1016069"/>
              </a:xfrm>
              <a:prstGeom prst="rect">
                <a:avLst/>
              </a:prstGeom>
              <a:noFill/>
              <a:ln>
                <a:noFill/>
              </a:ln>
            </p:spPr>
            <p:txBody>
              <a:bodyPr>
                <a:spAutoFit/>
              </a:bodyPr>
              <a:lstStyle/>
              <a:p>
                <a:pPr algn="ctr">
                  <a:defRPr/>
                </a:pPr>
                <a:r>
                  <a:rPr lang="en-US" altLang="lv-LV" sz="6000" b="1" dirty="0">
                    <a:solidFill>
                      <a:schemeClr val="accent4">
                        <a:lumMod val="75000"/>
                      </a:schemeClr>
                    </a:solidFill>
                    <a:latin typeface="Tw Cen MT" panose="020B0602020104020603" pitchFamily="34" charset="0"/>
                  </a:rPr>
                  <a:t>3</a:t>
                </a:r>
              </a:p>
            </p:txBody>
          </p:sp>
        </p:grpSp>
        <p:grpSp>
          <p:nvGrpSpPr>
            <p:cNvPr id="54279" name="Group 6">
              <a:extLst>
                <a:ext uri="{FF2B5EF4-FFF2-40B4-BE49-F238E27FC236}">
                  <a16:creationId xmlns:a16="http://schemas.microsoft.com/office/drawing/2014/main" id="{6E01B922-0AD3-4D4B-BBD6-59756A66FAF9}"/>
                </a:ext>
              </a:extLst>
            </p:cNvPr>
            <p:cNvGrpSpPr>
              <a:grpSpLocks/>
            </p:cNvGrpSpPr>
            <p:nvPr/>
          </p:nvGrpSpPr>
          <p:grpSpPr bwMode="auto">
            <a:xfrm>
              <a:off x="4540250" y="1804988"/>
              <a:ext cx="1806575" cy="1893887"/>
              <a:chOff x="3884465" y="2182683"/>
              <a:chExt cx="1805441" cy="1894017"/>
            </a:xfrm>
          </p:grpSpPr>
          <p:sp>
            <p:nvSpPr>
              <p:cNvPr id="41" name="Rectangle: Top Corners Rounded 40">
                <a:extLst>
                  <a:ext uri="{FF2B5EF4-FFF2-40B4-BE49-F238E27FC236}">
                    <a16:creationId xmlns:a16="http://schemas.microsoft.com/office/drawing/2014/main" id="{B949A88D-D4A3-4318-8516-0F131CD9DC3D}"/>
                  </a:ext>
                </a:extLst>
              </p:cNvPr>
              <p:cNvSpPr/>
              <p:nvPr/>
            </p:nvSpPr>
            <p:spPr>
              <a:xfrm>
                <a:off x="3990761" y="2209672"/>
                <a:ext cx="1592850" cy="1867028"/>
              </a:xfrm>
              <a:prstGeom prst="round2SameRect">
                <a:avLst>
                  <a:gd name="adj1" fmla="val 12063"/>
                  <a:gd name="adj2" fmla="val 0"/>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314" name="TextBox 14">
                <a:extLst>
                  <a:ext uri="{FF2B5EF4-FFF2-40B4-BE49-F238E27FC236}">
                    <a16:creationId xmlns:a16="http://schemas.microsoft.com/office/drawing/2014/main" id="{6E9F3491-47A6-4AE3-8315-169495F62ECA}"/>
                  </a:ext>
                </a:extLst>
              </p:cNvPr>
              <p:cNvSpPr txBox="1">
                <a:spLocks noChangeArrowheads="1"/>
              </p:cNvSpPr>
              <p:nvPr/>
            </p:nvSpPr>
            <p:spPr bwMode="auto">
              <a:xfrm>
                <a:off x="3884465" y="2182683"/>
                <a:ext cx="18054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lv-LV" altLang="lv-LV" sz="3600" b="1">
                  <a:solidFill>
                    <a:srgbClr val="E6E7E9"/>
                  </a:solidFill>
                  <a:latin typeface="Tw Cen MT" panose="020B0602020104020603" pitchFamily="34" charset="0"/>
                </a:endParaRPr>
              </a:p>
            </p:txBody>
          </p:sp>
          <p:sp>
            <p:nvSpPr>
              <p:cNvPr id="54315" name="TextBox 15">
                <a:extLst>
                  <a:ext uri="{FF2B5EF4-FFF2-40B4-BE49-F238E27FC236}">
                    <a16:creationId xmlns:a16="http://schemas.microsoft.com/office/drawing/2014/main" id="{F4FF7A6C-40EF-4B3E-B882-4761ADC17363}"/>
                  </a:ext>
                </a:extLst>
              </p:cNvPr>
              <p:cNvSpPr txBox="1">
                <a:spLocks noChangeArrowheads="1"/>
              </p:cNvSpPr>
              <p:nvPr/>
            </p:nvSpPr>
            <p:spPr bwMode="auto">
              <a:xfrm>
                <a:off x="4339969" y="2563851"/>
                <a:ext cx="89443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lv-LV" sz="6000" b="1">
                    <a:solidFill>
                      <a:srgbClr val="E6E7E9"/>
                    </a:solidFill>
                    <a:latin typeface="Tw Cen MT" panose="020B0602020104020603" pitchFamily="34" charset="0"/>
                  </a:rPr>
                  <a:t>2</a:t>
                </a:r>
              </a:p>
            </p:txBody>
          </p:sp>
        </p:grpSp>
        <p:grpSp>
          <p:nvGrpSpPr>
            <p:cNvPr id="54280" name="Group 7">
              <a:extLst>
                <a:ext uri="{FF2B5EF4-FFF2-40B4-BE49-F238E27FC236}">
                  <a16:creationId xmlns:a16="http://schemas.microsoft.com/office/drawing/2014/main" id="{67CC9BCB-0B5F-4D4E-BDC3-CCDB5058D751}"/>
                </a:ext>
              </a:extLst>
            </p:cNvPr>
            <p:cNvGrpSpPr>
              <a:grpSpLocks/>
            </p:cNvGrpSpPr>
            <p:nvPr/>
          </p:nvGrpSpPr>
          <p:grpSpPr bwMode="auto">
            <a:xfrm>
              <a:off x="2397125" y="1804988"/>
              <a:ext cx="2109788" cy="2306637"/>
              <a:chOff x="1387588" y="2182683"/>
              <a:chExt cx="1805441" cy="1894017"/>
            </a:xfrm>
          </p:grpSpPr>
          <p:sp>
            <p:nvSpPr>
              <p:cNvPr id="38" name="Rectangle: Top Corners Rounded 37">
                <a:extLst>
                  <a:ext uri="{FF2B5EF4-FFF2-40B4-BE49-F238E27FC236}">
                    <a16:creationId xmlns:a16="http://schemas.microsoft.com/office/drawing/2014/main" id="{862E203E-58AE-4D29-99C2-34076723A40B}"/>
                  </a:ext>
                </a:extLst>
              </p:cNvPr>
              <p:cNvSpPr/>
              <p:nvPr/>
            </p:nvSpPr>
            <p:spPr>
              <a:xfrm>
                <a:off x="1494910" y="2210057"/>
                <a:ext cx="1590798" cy="1866643"/>
              </a:xfrm>
              <a:prstGeom prst="round2SameRect">
                <a:avLst>
                  <a:gd name="adj1" fmla="val 12063"/>
                  <a:gd name="adj2" fmla="val 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311" name="TextBox 18">
                <a:extLst>
                  <a:ext uri="{FF2B5EF4-FFF2-40B4-BE49-F238E27FC236}">
                    <a16:creationId xmlns:a16="http://schemas.microsoft.com/office/drawing/2014/main" id="{F3BF24FB-9A07-4A31-AF60-B00F6A2B782A}"/>
                  </a:ext>
                </a:extLst>
              </p:cNvPr>
              <p:cNvSpPr txBox="1">
                <a:spLocks noChangeArrowheads="1"/>
              </p:cNvSpPr>
              <p:nvPr/>
            </p:nvSpPr>
            <p:spPr bwMode="auto">
              <a:xfrm>
                <a:off x="1387588" y="2182683"/>
                <a:ext cx="18054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lv-LV" altLang="lv-LV" sz="3600" b="1">
                  <a:solidFill>
                    <a:srgbClr val="E6E7E9"/>
                  </a:solidFill>
                  <a:latin typeface="Tw Cen MT" panose="020B0602020104020603" pitchFamily="34" charset="0"/>
                </a:endParaRPr>
              </a:p>
            </p:txBody>
          </p:sp>
          <p:sp>
            <p:nvSpPr>
              <p:cNvPr id="54312" name="TextBox 19">
                <a:extLst>
                  <a:ext uri="{FF2B5EF4-FFF2-40B4-BE49-F238E27FC236}">
                    <a16:creationId xmlns:a16="http://schemas.microsoft.com/office/drawing/2014/main" id="{E079AA42-92C1-421B-9888-FAF4422B852E}"/>
                  </a:ext>
                </a:extLst>
              </p:cNvPr>
              <p:cNvSpPr txBox="1">
                <a:spLocks noChangeArrowheads="1"/>
              </p:cNvSpPr>
              <p:nvPr/>
            </p:nvSpPr>
            <p:spPr bwMode="auto">
              <a:xfrm>
                <a:off x="1843092" y="2563851"/>
                <a:ext cx="89443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lv-LV" sz="6000" b="1">
                    <a:solidFill>
                      <a:srgbClr val="E6E7E9"/>
                    </a:solidFill>
                    <a:latin typeface="Tw Cen MT" panose="020B0602020104020603" pitchFamily="34" charset="0"/>
                  </a:rPr>
                  <a:t>1</a:t>
                </a:r>
              </a:p>
            </p:txBody>
          </p:sp>
        </p:grpSp>
        <p:sp>
          <p:nvSpPr>
            <p:cNvPr id="9" name="Freeform: Shape 8">
              <a:extLst>
                <a:ext uri="{FF2B5EF4-FFF2-40B4-BE49-F238E27FC236}">
                  <a16:creationId xmlns:a16="http://schemas.microsoft.com/office/drawing/2014/main" id="{9000CC27-D2A2-4FF7-AE8B-0B308D853218}"/>
                </a:ext>
              </a:extLst>
            </p:cNvPr>
            <p:cNvSpPr/>
            <p:nvPr/>
          </p:nvSpPr>
          <p:spPr>
            <a:xfrm flipV="1">
              <a:off x="2524125" y="2794000"/>
              <a:ext cx="1860550" cy="3692525"/>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Freeform: Shape 9">
              <a:extLst>
                <a:ext uri="{FF2B5EF4-FFF2-40B4-BE49-F238E27FC236}">
                  <a16:creationId xmlns:a16="http://schemas.microsoft.com/office/drawing/2014/main" id="{16AC1500-4A8A-4424-B923-E73C8D0768F1}"/>
                </a:ext>
              </a:extLst>
            </p:cNvPr>
            <p:cNvSpPr/>
            <p:nvPr/>
          </p:nvSpPr>
          <p:spPr>
            <a:xfrm flipV="1">
              <a:off x="4646613" y="2765425"/>
              <a:ext cx="1592262" cy="3703637"/>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Freeform: Shape 10">
              <a:extLst>
                <a:ext uri="{FF2B5EF4-FFF2-40B4-BE49-F238E27FC236}">
                  <a16:creationId xmlns:a16="http://schemas.microsoft.com/office/drawing/2014/main" id="{CE8F0B7A-75D7-4E09-B437-DE4EAFE38805}"/>
                </a:ext>
              </a:extLst>
            </p:cNvPr>
            <p:cNvSpPr/>
            <p:nvPr/>
          </p:nvSpPr>
          <p:spPr>
            <a:xfrm flipV="1">
              <a:off x="6491288" y="2782887"/>
              <a:ext cx="1592262" cy="3703638"/>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Freeform: Shape 11">
              <a:extLst>
                <a:ext uri="{FF2B5EF4-FFF2-40B4-BE49-F238E27FC236}">
                  <a16:creationId xmlns:a16="http://schemas.microsoft.com/office/drawing/2014/main" id="{42831076-565E-4866-B6A0-C60EF8E81DCD}"/>
                </a:ext>
              </a:extLst>
            </p:cNvPr>
            <p:cNvSpPr/>
            <p:nvPr/>
          </p:nvSpPr>
          <p:spPr>
            <a:xfrm flipV="1">
              <a:off x="8340725" y="2765425"/>
              <a:ext cx="1592263" cy="3703637"/>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3" name="Picture 12">
              <a:extLst>
                <a:ext uri="{FF2B5EF4-FFF2-40B4-BE49-F238E27FC236}">
                  <a16:creationId xmlns:a16="http://schemas.microsoft.com/office/drawing/2014/main" id="{357D91E5-BA5C-41BF-9203-159E02B66E1C}"/>
                </a:ext>
              </a:extLst>
            </p:cNvPr>
            <p:cNvPicPr>
              <a:picLocks noChangeAspect="1" noChangeArrowheads="1"/>
            </p:cNvPicPr>
            <p:nvPr/>
          </p:nvPicPr>
          <p:blipFill>
            <a:blip r:embed="rId2">
              <a:duotone>
                <a:schemeClr val="accent1">
                  <a:shade val="45000"/>
                  <a:satMod val="135000"/>
                </a:schemeClr>
                <a:prstClr val="white"/>
              </a:duotone>
            </a:blip>
            <a:srcRect/>
            <a:stretch>
              <a:fillRect/>
            </a:stretch>
          </p:blipFill>
          <p:spPr bwMode="auto">
            <a:xfrm>
              <a:off x="2974975" y="5400675"/>
              <a:ext cx="811213" cy="846138"/>
            </a:xfrm>
            <a:prstGeom prst="rect">
              <a:avLst/>
            </a:prstGeom>
            <a:noFill/>
            <a:ln>
              <a:noFill/>
            </a:ln>
          </p:spPr>
        </p:pic>
        <p:pic>
          <p:nvPicPr>
            <p:cNvPr id="54286" name="Picture 13">
              <a:extLst>
                <a:ext uri="{FF2B5EF4-FFF2-40B4-BE49-F238E27FC236}">
                  <a16:creationId xmlns:a16="http://schemas.microsoft.com/office/drawing/2014/main" id="{C5303A78-CC91-4156-A1F4-CCB8F95762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7288" y="5203825"/>
              <a:ext cx="900112"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7" name="Picture 14">
              <a:extLst>
                <a:ext uri="{FF2B5EF4-FFF2-40B4-BE49-F238E27FC236}">
                  <a16:creationId xmlns:a16="http://schemas.microsoft.com/office/drawing/2014/main" id="{4882A89F-DB83-4C52-B912-31DDDFA1F0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8475" y="5272088"/>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8" name="Picture 15">
              <a:extLst>
                <a:ext uri="{FF2B5EF4-FFF2-40B4-BE49-F238E27FC236}">
                  <a16:creationId xmlns:a16="http://schemas.microsoft.com/office/drawing/2014/main" id="{A0C39D56-DEFA-4B4D-AEA1-8918755ECC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21725" y="5203825"/>
              <a:ext cx="9318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4289" name="Group 16">
              <a:extLst>
                <a:ext uri="{FF2B5EF4-FFF2-40B4-BE49-F238E27FC236}">
                  <a16:creationId xmlns:a16="http://schemas.microsoft.com/office/drawing/2014/main" id="{7C8A075F-F037-44FA-B2CE-0DF0F47F9A18}"/>
                </a:ext>
              </a:extLst>
            </p:cNvPr>
            <p:cNvGrpSpPr>
              <a:grpSpLocks/>
            </p:cNvGrpSpPr>
            <p:nvPr/>
          </p:nvGrpSpPr>
          <p:grpSpPr bwMode="auto">
            <a:xfrm>
              <a:off x="2090738" y="2938463"/>
              <a:ext cx="2449512" cy="2382837"/>
              <a:chOff x="1488849" y="3837442"/>
              <a:chExt cx="1683957" cy="1956253"/>
            </a:xfrm>
          </p:grpSpPr>
          <p:sp>
            <p:nvSpPr>
              <p:cNvPr id="54308" name="TextBox 30">
                <a:extLst>
                  <a:ext uri="{FF2B5EF4-FFF2-40B4-BE49-F238E27FC236}">
                    <a16:creationId xmlns:a16="http://schemas.microsoft.com/office/drawing/2014/main" id="{81E3DAD0-38B8-4BD3-B505-15D908CED88B}"/>
                  </a:ext>
                </a:extLst>
              </p:cNvPr>
              <p:cNvSpPr txBox="1">
                <a:spLocks noChangeArrowheads="1"/>
              </p:cNvSpPr>
              <p:nvPr/>
            </p:nvSpPr>
            <p:spPr bwMode="auto">
              <a:xfrm>
                <a:off x="1488849" y="3837442"/>
                <a:ext cx="1591582" cy="289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lv-LV" altLang="lv-LV" b="1">
                  <a:solidFill>
                    <a:srgbClr val="EF3078"/>
                  </a:solidFill>
                  <a:latin typeface="Tw Cen MT" panose="020B0602020104020603" pitchFamily="34" charset="0"/>
                </a:endParaRPr>
              </a:p>
            </p:txBody>
          </p:sp>
          <p:sp>
            <p:nvSpPr>
              <p:cNvPr id="54309" name="TextBox 31">
                <a:extLst>
                  <a:ext uri="{FF2B5EF4-FFF2-40B4-BE49-F238E27FC236}">
                    <a16:creationId xmlns:a16="http://schemas.microsoft.com/office/drawing/2014/main" id="{458130CF-7128-4C50-850F-222711E1AB28}"/>
                  </a:ext>
                </a:extLst>
              </p:cNvPr>
              <p:cNvSpPr txBox="1">
                <a:spLocks noChangeArrowheads="1"/>
              </p:cNvSpPr>
              <p:nvPr/>
            </p:nvSpPr>
            <p:spPr bwMode="auto">
              <a:xfrm>
                <a:off x="1678291" y="4126022"/>
                <a:ext cx="1494515" cy="166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lv-LV" altLang="lv-LV" sz="1400">
                    <a:latin typeface="Verdana" panose="020B0604030504040204" pitchFamily="34" charset="0"/>
                  </a:rPr>
                  <a:t>Ilgtermiņa un vidēja termiņa mērķu (Latvija 2030, NAP2020, ANO Dienaskārtība 2030) pārnešana MK darbības deklarācijā, MK darba pārmantojamība</a:t>
                </a:r>
                <a:endParaRPr lang="en-US" altLang="lv-LV" sz="1400" b="1">
                  <a:solidFill>
                    <a:srgbClr val="A6A6A6"/>
                  </a:solidFill>
                  <a:latin typeface="Tw Cen MT" panose="020B0602020104020603" pitchFamily="34" charset="0"/>
                </a:endParaRPr>
              </a:p>
            </p:txBody>
          </p:sp>
        </p:grpSp>
        <p:grpSp>
          <p:nvGrpSpPr>
            <p:cNvPr id="54290" name="Group 17">
              <a:extLst>
                <a:ext uri="{FF2B5EF4-FFF2-40B4-BE49-F238E27FC236}">
                  <a16:creationId xmlns:a16="http://schemas.microsoft.com/office/drawing/2014/main" id="{64A40DC4-9B43-4E02-A5DC-A2253302B63C}"/>
                </a:ext>
              </a:extLst>
            </p:cNvPr>
            <p:cNvGrpSpPr>
              <a:grpSpLocks/>
            </p:cNvGrpSpPr>
            <p:nvPr/>
          </p:nvGrpSpPr>
          <p:grpSpPr bwMode="auto">
            <a:xfrm>
              <a:off x="4648200" y="2921000"/>
              <a:ext cx="1592263" cy="1585913"/>
              <a:chOff x="3977674" y="3837442"/>
              <a:chExt cx="1592304" cy="1585608"/>
            </a:xfrm>
          </p:grpSpPr>
          <p:sp>
            <p:nvSpPr>
              <p:cNvPr id="54306" name="TextBox 33">
                <a:extLst>
                  <a:ext uri="{FF2B5EF4-FFF2-40B4-BE49-F238E27FC236}">
                    <a16:creationId xmlns:a16="http://schemas.microsoft.com/office/drawing/2014/main" id="{9F967BFE-9625-48B2-99DF-F13C09D3FE3E}"/>
                  </a:ext>
                </a:extLst>
              </p:cNvPr>
              <p:cNvSpPr txBox="1">
                <a:spLocks noChangeArrowheads="1"/>
              </p:cNvSpPr>
              <p:nvPr/>
            </p:nvSpPr>
            <p:spPr bwMode="auto">
              <a:xfrm>
                <a:off x="3977674" y="3837442"/>
                <a:ext cx="1591582"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lv-LV" altLang="lv-LV" b="1">
                  <a:solidFill>
                    <a:srgbClr val="03A1A4"/>
                  </a:solidFill>
                  <a:latin typeface="Tw Cen MT" panose="020B0602020104020603" pitchFamily="34" charset="0"/>
                </a:endParaRPr>
              </a:p>
            </p:txBody>
          </p:sp>
          <p:sp>
            <p:nvSpPr>
              <p:cNvPr id="54307" name="TextBox 34">
                <a:extLst>
                  <a:ext uri="{FF2B5EF4-FFF2-40B4-BE49-F238E27FC236}">
                    <a16:creationId xmlns:a16="http://schemas.microsoft.com/office/drawing/2014/main" id="{C6B84362-36E0-472A-A6FE-563547411D6A}"/>
                  </a:ext>
                </a:extLst>
              </p:cNvPr>
              <p:cNvSpPr txBox="1">
                <a:spLocks noChangeArrowheads="1"/>
              </p:cNvSpPr>
              <p:nvPr/>
            </p:nvSpPr>
            <p:spPr bwMode="auto">
              <a:xfrm>
                <a:off x="3978396" y="4253499"/>
                <a:ext cx="159158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lv-LV" altLang="lv-LV" sz="1400" dirty="0">
                    <a:latin typeface="Verdana" panose="020B0604030504040204" pitchFamily="34" charset="0"/>
                  </a:rPr>
                  <a:t>Valdības rīcības plāna izstrādes koordinācija un īstenošanas uzraudzība</a:t>
                </a:r>
              </a:p>
            </p:txBody>
          </p:sp>
        </p:grpSp>
        <p:grpSp>
          <p:nvGrpSpPr>
            <p:cNvPr id="54291" name="Group 18">
              <a:extLst>
                <a:ext uri="{FF2B5EF4-FFF2-40B4-BE49-F238E27FC236}">
                  <a16:creationId xmlns:a16="http://schemas.microsoft.com/office/drawing/2014/main" id="{8A643C69-3C16-44F9-B63D-C981AB5DAE38}"/>
                </a:ext>
              </a:extLst>
            </p:cNvPr>
            <p:cNvGrpSpPr>
              <a:grpSpLocks/>
            </p:cNvGrpSpPr>
            <p:nvPr/>
          </p:nvGrpSpPr>
          <p:grpSpPr bwMode="auto">
            <a:xfrm>
              <a:off x="6484938" y="3316288"/>
              <a:ext cx="1598612" cy="1816100"/>
              <a:chOff x="6482603" y="3676019"/>
              <a:chExt cx="1597251" cy="1815882"/>
            </a:xfrm>
          </p:grpSpPr>
          <p:sp>
            <p:nvSpPr>
              <p:cNvPr id="54304" name="TextBox 36">
                <a:extLst>
                  <a:ext uri="{FF2B5EF4-FFF2-40B4-BE49-F238E27FC236}">
                    <a16:creationId xmlns:a16="http://schemas.microsoft.com/office/drawing/2014/main" id="{106D6DAE-ECC5-4095-8877-EECBDD4AF669}"/>
                  </a:ext>
                </a:extLst>
              </p:cNvPr>
              <p:cNvSpPr txBox="1">
                <a:spLocks noChangeArrowheads="1"/>
              </p:cNvSpPr>
              <p:nvPr/>
            </p:nvSpPr>
            <p:spPr bwMode="auto">
              <a:xfrm>
                <a:off x="6488272" y="3837442"/>
                <a:ext cx="1591582"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lv-LV" altLang="lv-LV" b="1">
                  <a:solidFill>
                    <a:srgbClr val="EE9524"/>
                  </a:solidFill>
                  <a:latin typeface="Tw Cen MT" panose="020B0602020104020603" pitchFamily="34" charset="0"/>
                </a:endParaRPr>
              </a:p>
            </p:txBody>
          </p:sp>
          <p:sp>
            <p:nvSpPr>
              <p:cNvPr id="54305" name="TextBox 37">
                <a:extLst>
                  <a:ext uri="{FF2B5EF4-FFF2-40B4-BE49-F238E27FC236}">
                    <a16:creationId xmlns:a16="http://schemas.microsoft.com/office/drawing/2014/main" id="{73F2C817-7CA1-4633-AC76-870FC89D7752}"/>
                  </a:ext>
                </a:extLst>
              </p:cNvPr>
              <p:cNvSpPr txBox="1">
                <a:spLocks noChangeArrowheads="1"/>
              </p:cNvSpPr>
              <p:nvPr/>
            </p:nvSpPr>
            <p:spPr bwMode="auto">
              <a:xfrm>
                <a:off x="6482603" y="3676019"/>
                <a:ext cx="159158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lv-LV" altLang="lv-LV" sz="1400" dirty="0">
                    <a:latin typeface="Verdana" panose="020B0604030504040204" pitchFamily="34" charset="0"/>
                  </a:rPr>
                  <a:t>Aktīva līdzdalība nozaru politiku veidošanā, </a:t>
                </a:r>
                <a:r>
                  <a:rPr lang="lv-LV" altLang="lv-LV" sz="1400" dirty="0" err="1">
                    <a:latin typeface="Verdana" panose="020B0604030504040204" pitchFamily="34" charset="0"/>
                  </a:rPr>
                  <a:t>pārnozariski</a:t>
                </a:r>
                <a:r>
                  <a:rPr lang="lv-LV" altLang="lv-LV" sz="1400" dirty="0">
                    <a:latin typeface="Verdana" panose="020B0604030504040204" pitchFamily="34" charset="0"/>
                  </a:rPr>
                  <a:t> vērtējot ministriju iniciatīvas</a:t>
                </a:r>
              </a:p>
            </p:txBody>
          </p:sp>
        </p:grpSp>
        <p:grpSp>
          <p:nvGrpSpPr>
            <p:cNvPr id="54292" name="Group 19">
              <a:extLst>
                <a:ext uri="{FF2B5EF4-FFF2-40B4-BE49-F238E27FC236}">
                  <a16:creationId xmlns:a16="http://schemas.microsoft.com/office/drawing/2014/main" id="{5358CE95-4EC4-4A7B-BFEA-BC035C39F649}"/>
                </a:ext>
              </a:extLst>
            </p:cNvPr>
            <p:cNvGrpSpPr>
              <a:grpSpLocks/>
            </p:cNvGrpSpPr>
            <p:nvPr/>
          </p:nvGrpSpPr>
          <p:grpSpPr bwMode="auto">
            <a:xfrm>
              <a:off x="8335963" y="3321050"/>
              <a:ext cx="1592262" cy="1384300"/>
              <a:chOff x="9087242" y="3698436"/>
              <a:chExt cx="1591582" cy="1384995"/>
            </a:xfrm>
          </p:grpSpPr>
          <p:sp>
            <p:nvSpPr>
              <p:cNvPr id="54302" name="TextBox 39">
                <a:extLst>
                  <a:ext uri="{FF2B5EF4-FFF2-40B4-BE49-F238E27FC236}">
                    <a16:creationId xmlns:a16="http://schemas.microsoft.com/office/drawing/2014/main" id="{CAE3998F-2C94-4C62-8067-C766AB21F840}"/>
                  </a:ext>
                </a:extLst>
              </p:cNvPr>
              <p:cNvSpPr txBox="1">
                <a:spLocks noChangeArrowheads="1"/>
              </p:cNvSpPr>
              <p:nvPr/>
            </p:nvSpPr>
            <p:spPr bwMode="auto">
              <a:xfrm>
                <a:off x="9087242" y="3837442"/>
                <a:ext cx="1591582"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lv-LV" altLang="lv-LV" b="1">
                  <a:solidFill>
                    <a:srgbClr val="1C7CBB"/>
                  </a:solidFill>
                  <a:latin typeface="Tw Cen MT" panose="020B0602020104020603" pitchFamily="34" charset="0"/>
                </a:endParaRPr>
              </a:p>
            </p:txBody>
          </p:sp>
          <p:sp>
            <p:nvSpPr>
              <p:cNvPr id="54303" name="TextBox 40">
                <a:extLst>
                  <a:ext uri="{FF2B5EF4-FFF2-40B4-BE49-F238E27FC236}">
                    <a16:creationId xmlns:a16="http://schemas.microsoft.com/office/drawing/2014/main" id="{5B81DEDA-5A1D-4D74-98E2-699748F59242}"/>
                  </a:ext>
                </a:extLst>
              </p:cNvPr>
              <p:cNvSpPr txBox="1">
                <a:spLocks noChangeArrowheads="1"/>
              </p:cNvSpPr>
              <p:nvPr/>
            </p:nvSpPr>
            <p:spPr bwMode="auto">
              <a:xfrm>
                <a:off x="9087242" y="3698436"/>
                <a:ext cx="159158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lv-LV" altLang="lv-LV" sz="1400">
                    <a:latin typeface="Verdana" panose="020B0604030504040204" pitchFamily="34" charset="0"/>
                  </a:rPr>
                  <a:t>Ministru prezidenta ikgadējā ziņojuma Saeimai sagatavošana</a:t>
                </a:r>
              </a:p>
            </p:txBody>
          </p:sp>
        </p:grpSp>
        <p:grpSp>
          <p:nvGrpSpPr>
            <p:cNvPr id="54293" name="Group 20">
              <a:extLst>
                <a:ext uri="{FF2B5EF4-FFF2-40B4-BE49-F238E27FC236}">
                  <a16:creationId xmlns:a16="http://schemas.microsoft.com/office/drawing/2014/main" id="{467487DD-32FD-40C1-BC5D-D785DDA681B3}"/>
                </a:ext>
              </a:extLst>
            </p:cNvPr>
            <p:cNvGrpSpPr>
              <a:grpSpLocks/>
            </p:cNvGrpSpPr>
            <p:nvPr/>
          </p:nvGrpSpPr>
          <p:grpSpPr bwMode="auto">
            <a:xfrm>
              <a:off x="10099675" y="1746250"/>
              <a:ext cx="1804988" cy="1893888"/>
              <a:chOff x="1387588" y="2182683"/>
              <a:chExt cx="1805441" cy="1894017"/>
            </a:xfrm>
          </p:grpSpPr>
          <p:sp>
            <p:nvSpPr>
              <p:cNvPr id="27" name="Rectangle: Top Corners Rounded 11">
                <a:extLst>
                  <a:ext uri="{FF2B5EF4-FFF2-40B4-BE49-F238E27FC236}">
                    <a16:creationId xmlns:a16="http://schemas.microsoft.com/office/drawing/2014/main" id="{C12C7AF9-2414-4D7C-AFF9-B59B7EF23C0E}"/>
                  </a:ext>
                </a:extLst>
              </p:cNvPr>
              <p:cNvSpPr/>
              <p:nvPr/>
            </p:nvSpPr>
            <p:spPr>
              <a:xfrm>
                <a:off x="1493978" y="2209672"/>
                <a:ext cx="1592662" cy="1867027"/>
              </a:xfrm>
              <a:prstGeom prst="round2SameRect">
                <a:avLst>
                  <a:gd name="adj1" fmla="val 12063"/>
                  <a:gd name="adj2" fmla="val 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300" name="TextBox 43">
                <a:extLst>
                  <a:ext uri="{FF2B5EF4-FFF2-40B4-BE49-F238E27FC236}">
                    <a16:creationId xmlns:a16="http://schemas.microsoft.com/office/drawing/2014/main" id="{D3EB8379-1CA1-47C3-B3F9-33DF7C2DF3D6}"/>
                  </a:ext>
                </a:extLst>
              </p:cNvPr>
              <p:cNvSpPr txBox="1">
                <a:spLocks noChangeArrowheads="1"/>
              </p:cNvSpPr>
              <p:nvPr/>
            </p:nvSpPr>
            <p:spPr bwMode="auto">
              <a:xfrm>
                <a:off x="1387588" y="2182683"/>
                <a:ext cx="18054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lv-LV" altLang="lv-LV" sz="3600" b="1">
                  <a:solidFill>
                    <a:srgbClr val="E6E7E9"/>
                  </a:solidFill>
                  <a:latin typeface="Tw Cen MT" panose="020B0602020104020603" pitchFamily="34" charset="0"/>
                </a:endParaRPr>
              </a:p>
            </p:txBody>
          </p:sp>
          <p:sp>
            <p:nvSpPr>
              <p:cNvPr id="54301" name="TextBox 44">
                <a:extLst>
                  <a:ext uri="{FF2B5EF4-FFF2-40B4-BE49-F238E27FC236}">
                    <a16:creationId xmlns:a16="http://schemas.microsoft.com/office/drawing/2014/main" id="{BF1FCC2F-0865-4556-8922-652031396435}"/>
                  </a:ext>
                </a:extLst>
              </p:cNvPr>
              <p:cNvSpPr txBox="1">
                <a:spLocks noChangeArrowheads="1"/>
              </p:cNvSpPr>
              <p:nvPr/>
            </p:nvSpPr>
            <p:spPr bwMode="auto">
              <a:xfrm>
                <a:off x="1843092" y="2563851"/>
                <a:ext cx="89443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lv-LV" sz="6000" b="1">
                    <a:solidFill>
                      <a:srgbClr val="E6E7E9"/>
                    </a:solidFill>
                    <a:latin typeface="Tw Cen MT" panose="020B0602020104020603" pitchFamily="34" charset="0"/>
                  </a:rPr>
                  <a:t>5</a:t>
                </a:r>
              </a:p>
            </p:txBody>
          </p:sp>
        </p:grpSp>
        <p:sp>
          <p:nvSpPr>
            <p:cNvPr id="22" name="Freeform: Shape 10">
              <a:extLst>
                <a:ext uri="{FF2B5EF4-FFF2-40B4-BE49-F238E27FC236}">
                  <a16:creationId xmlns:a16="http://schemas.microsoft.com/office/drawing/2014/main" id="{34849B66-15C7-4629-A491-BA8DA88954F3}"/>
                </a:ext>
              </a:extLst>
            </p:cNvPr>
            <p:cNvSpPr/>
            <p:nvPr/>
          </p:nvSpPr>
          <p:spPr>
            <a:xfrm flipV="1">
              <a:off x="10206038" y="2706687"/>
              <a:ext cx="1590675" cy="3762375"/>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3" name="Picture 22">
              <a:extLst>
                <a:ext uri="{FF2B5EF4-FFF2-40B4-BE49-F238E27FC236}">
                  <a16:creationId xmlns:a16="http://schemas.microsoft.com/office/drawing/2014/main" id="{54D43F4E-75C1-47EA-A521-20C06457D4E6}"/>
                </a:ext>
              </a:extLst>
            </p:cNvPr>
            <p:cNvPicPr>
              <a:picLocks noChangeAspect="1" noChangeArrowheads="1"/>
            </p:cNvPicPr>
            <p:nvPr/>
          </p:nvPicPr>
          <p:blipFill>
            <a:blip r:embed="rId2">
              <a:duotone>
                <a:schemeClr val="accent4">
                  <a:shade val="45000"/>
                  <a:satMod val="135000"/>
                </a:schemeClr>
                <a:prstClr val="white"/>
              </a:duotone>
            </a:blip>
            <a:srcRect/>
            <a:stretch>
              <a:fillRect/>
            </a:stretch>
          </p:blipFill>
          <p:spPr bwMode="auto">
            <a:xfrm>
              <a:off x="10583863" y="5349875"/>
              <a:ext cx="906462" cy="904875"/>
            </a:xfrm>
            <a:prstGeom prst="rect">
              <a:avLst/>
            </a:prstGeom>
            <a:noFill/>
            <a:ln>
              <a:noFill/>
            </a:ln>
          </p:spPr>
        </p:pic>
        <p:grpSp>
          <p:nvGrpSpPr>
            <p:cNvPr id="54296" name="Group 23">
              <a:extLst>
                <a:ext uri="{FF2B5EF4-FFF2-40B4-BE49-F238E27FC236}">
                  <a16:creationId xmlns:a16="http://schemas.microsoft.com/office/drawing/2014/main" id="{6328A56F-3EE0-49C3-813B-A43B022DBF47}"/>
                </a:ext>
              </a:extLst>
            </p:cNvPr>
            <p:cNvGrpSpPr>
              <a:grpSpLocks/>
            </p:cNvGrpSpPr>
            <p:nvPr/>
          </p:nvGrpSpPr>
          <p:grpSpPr bwMode="auto">
            <a:xfrm>
              <a:off x="10199688" y="3087688"/>
              <a:ext cx="1592262" cy="2246312"/>
              <a:chOff x="1488849" y="3523335"/>
              <a:chExt cx="1591582" cy="2246769"/>
            </a:xfrm>
          </p:grpSpPr>
          <p:sp>
            <p:nvSpPr>
              <p:cNvPr id="54297" name="TextBox 48">
                <a:extLst>
                  <a:ext uri="{FF2B5EF4-FFF2-40B4-BE49-F238E27FC236}">
                    <a16:creationId xmlns:a16="http://schemas.microsoft.com/office/drawing/2014/main" id="{D36D3470-3A7F-4FBD-A708-AA07DF242412}"/>
                  </a:ext>
                </a:extLst>
              </p:cNvPr>
              <p:cNvSpPr txBox="1">
                <a:spLocks noChangeArrowheads="1"/>
              </p:cNvSpPr>
              <p:nvPr/>
            </p:nvSpPr>
            <p:spPr bwMode="auto">
              <a:xfrm>
                <a:off x="1488849" y="3837442"/>
                <a:ext cx="1591582"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lv-LV" altLang="lv-LV" b="1">
                  <a:solidFill>
                    <a:srgbClr val="EF3078"/>
                  </a:solidFill>
                  <a:latin typeface="Tw Cen MT" panose="020B0602020104020603" pitchFamily="34" charset="0"/>
                </a:endParaRPr>
              </a:p>
            </p:txBody>
          </p:sp>
          <p:sp>
            <p:nvSpPr>
              <p:cNvPr id="54298" name="TextBox 49">
                <a:extLst>
                  <a:ext uri="{FF2B5EF4-FFF2-40B4-BE49-F238E27FC236}">
                    <a16:creationId xmlns:a16="http://schemas.microsoft.com/office/drawing/2014/main" id="{3A1F40B0-A247-448A-A306-5BA6B816796C}"/>
                  </a:ext>
                </a:extLst>
              </p:cNvPr>
              <p:cNvSpPr txBox="1">
                <a:spLocks noChangeArrowheads="1"/>
              </p:cNvSpPr>
              <p:nvPr/>
            </p:nvSpPr>
            <p:spPr bwMode="auto">
              <a:xfrm>
                <a:off x="1488849" y="3523335"/>
                <a:ext cx="159158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lv-LV" altLang="lv-LV" sz="1400" dirty="0">
                  <a:latin typeface="Verdana" panose="020B0604030504040204" pitchFamily="34" charset="0"/>
                </a:endParaRPr>
              </a:p>
              <a:p>
                <a:pPr algn="ctr"/>
                <a:r>
                  <a:rPr lang="lv-LV" altLang="lv-LV" sz="1400" dirty="0">
                    <a:latin typeface="Verdana" panose="020B0604030504040204" pitchFamily="34" charset="0"/>
                  </a:rPr>
                  <a:t>Atbalsts Ministru prezidentam periodiskās sarunās ar ministriem par valdības rīcības plāna īstenošanu</a:t>
                </a:r>
              </a:p>
            </p:txBody>
          </p:sp>
        </p:grpSp>
      </p:gr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3782ABF4-46E6-4C05-881A-982F81BFE50C}"/>
              </a:ext>
            </a:extLst>
          </p:cNvPr>
          <p:cNvSpPr txBox="1">
            <a:spLocks/>
          </p:cNvSpPr>
          <p:nvPr/>
        </p:nvSpPr>
        <p:spPr bwMode="auto">
          <a:xfrm>
            <a:off x="1916113" y="587876"/>
            <a:ext cx="8128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lstStyle>
            <a:lvl1pPr defTabSz="936625">
              <a:spcBef>
                <a:spcPct val="20000"/>
              </a:spcBef>
              <a:buFont typeface="Arial" panose="020B0604020202020204" pitchFamily="34" charset="0"/>
              <a:buChar char="•"/>
              <a:defRPr sz="3300">
                <a:solidFill>
                  <a:schemeClr val="tx1"/>
                </a:solidFill>
                <a:latin typeface="Times New Roman" panose="02020603050405020304" pitchFamily="18" charset="0"/>
              </a:defRPr>
            </a:lvl1pPr>
            <a:lvl2pPr marL="760413" indent="-290513" defTabSz="936625">
              <a:spcBef>
                <a:spcPct val="20000"/>
              </a:spcBef>
              <a:buFont typeface="Arial" panose="020B0604020202020204" pitchFamily="34" charset="0"/>
              <a:buChar char="–"/>
              <a:defRPr sz="2900">
                <a:solidFill>
                  <a:schemeClr val="tx1"/>
                </a:solidFill>
                <a:latin typeface="Times New Roman" panose="02020603050405020304" pitchFamily="18" charset="0"/>
              </a:defRPr>
            </a:lvl2pPr>
            <a:lvl3pPr marL="1171575" indent="-231775" defTabSz="936625">
              <a:spcBef>
                <a:spcPct val="20000"/>
              </a:spcBef>
              <a:buFont typeface="Arial" panose="020B0604020202020204" pitchFamily="34" charset="0"/>
              <a:buChar char="•"/>
              <a:defRPr sz="2500">
                <a:solidFill>
                  <a:schemeClr val="tx1"/>
                </a:solidFill>
                <a:latin typeface="Times New Roman" panose="02020603050405020304" pitchFamily="18" charset="0"/>
              </a:defRPr>
            </a:lvl3pPr>
            <a:lvl4pPr marL="1641475" indent="-231775" defTabSz="936625">
              <a:spcBef>
                <a:spcPct val="20000"/>
              </a:spcBef>
              <a:buFont typeface="Arial" panose="020B0604020202020204" pitchFamily="34" charset="0"/>
              <a:buChar char="–"/>
              <a:defRPr sz="1900">
                <a:solidFill>
                  <a:schemeClr val="tx1"/>
                </a:solidFill>
                <a:latin typeface="Times New Roman" panose="02020603050405020304" pitchFamily="18" charset="0"/>
              </a:defRPr>
            </a:lvl4pPr>
            <a:lvl5pPr marL="2111375" indent="-231775" defTabSz="936625">
              <a:spcBef>
                <a:spcPct val="20000"/>
              </a:spcBef>
              <a:buFont typeface="Arial" panose="020B0604020202020204" pitchFamily="34" charset="0"/>
              <a:buChar char="»"/>
              <a:defRPr sz="1900">
                <a:solidFill>
                  <a:schemeClr val="tx1"/>
                </a:solidFill>
                <a:latin typeface="Times New Roman" panose="02020603050405020304" pitchFamily="18" charset="0"/>
              </a:defRPr>
            </a:lvl5pPr>
            <a:lvl6pPr marL="2568575" indent="-231775" defTabSz="936625"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6pPr>
            <a:lvl7pPr marL="3025775" indent="-231775" defTabSz="936625"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7pPr>
            <a:lvl8pPr marL="3482975" indent="-231775" defTabSz="936625"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8pPr>
            <a:lvl9pPr marL="3940175" indent="-231775" defTabSz="936625"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9pPr>
          </a:lstStyle>
          <a:p>
            <a:pPr algn="ctr">
              <a:spcBef>
                <a:spcPct val="0"/>
              </a:spcBef>
              <a:buFont typeface="Arial" panose="020B0604020202020204" pitchFamily="34" charset="0"/>
              <a:buNone/>
            </a:pPr>
            <a:r>
              <a:rPr lang="lv-LV" altLang="lv-LV" sz="2800" b="1" dirty="0">
                <a:solidFill>
                  <a:srgbClr val="9BBB59"/>
                </a:solidFill>
                <a:latin typeface="Verdana" panose="020B0604030504040204" pitchFamily="34" charset="0"/>
                <a:ea typeface="Verdana" panose="020B0604030504040204" pitchFamily="34" charset="0"/>
              </a:rPr>
              <a:t>CITI</a:t>
            </a:r>
            <a:r>
              <a:rPr lang="en-US" altLang="lv-LV" sz="2800" b="1" dirty="0">
                <a:solidFill>
                  <a:srgbClr val="9BBB59"/>
                </a:solidFill>
                <a:latin typeface="Verdana" panose="020B0604030504040204" pitchFamily="34" charset="0"/>
                <a:ea typeface="Verdana" panose="020B0604030504040204" pitchFamily="34" charset="0"/>
              </a:rPr>
              <a:t> </a:t>
            </a:r>
            <a:r>
              <a:rPr lang="lv-LV" altLang="lv-LV" sz="2800" b="1" dirty="0">
                <a:solidFill>
                  <a:srgbClr val="9BBB59"/>
                </a:solidFill>
                <a:latin typeface="Verdana" panose="020B0604030504040204" pitchFamily="34" charset="0"/>
                <a:ea typeface="Verdana" panose="020B0604030504040204" pitchFamily="34" charset="0"/>
              </a:rPr>
              <a:t>SAEIMAS, MK vai MP </a:t>
            </a:r>
            <a:r>
              <a:rPr lang="en-US" altLang="lv-LV" sz="2800" b="1" dirty="0">
                <a:solidFill>
                  <a:srgbClr val="9BBB59"/>
                </a:solidFill>
                <a:latin typeface="Verdana" panose="020B0604030504040204" pitchFamily="34" charset="0"/>
                <a:ea typeface="Verdana" panose="020B0604030504040204" pitchFamily="34" charset="0"/>
              </a:rPr>
              <a:t>UZDEVUMI</a:t>
            </a:r>
          </a:p>
        </p:txBody>
      </p:sp>
      <p:grpSp>
        <p:nvGrpSpPr>
          <p:cNvPr id="56323" name="Group 5">
            <a:extLst>
              <a:ext uri="{FF2B5EF4-FFF2-40B4-BE49-F238E27FC236}">
                <a16:creationId xmlns:a16="http://schemas.microsoft.com/office/drawing/2014/main" id="{186AF6EE-EC34-43E3-BA6A-A486FF1BB419}"/>
              </a:ext>
            </a:extLst>
          </p:cNvPr>
          <p:cNvGrpSpPr>
            <a:grpSpLocks/>
          </p:cNvGrpSpPr>
          <p:nvPr/>
        </p:nvGrpSpPr>
        <p:grpSpPr bwMode="auto">
          <a:xfrm>
            <a:off x="1581939" y="1298210"/>
            <a:ext cx="10228771" cy="4993881"/>
            <a:chOff x="1297977" y="1783603"/>
            <a:chExt cx="10078074" cy="4870608"/>
          </a:xfrm>
        </p:grpSpPr>
        <p:grpSp>
          <p:nvGrpSpPr>
            <p:cNvPr id="56325" name="Group 2">
              <a:extLst>
                <a:ext uri="{FF2B5EF4-FFF2-40B4-BE49-F238E27FC236}">
                  <a16:creationId xmlns:a16="http://schemas.microsoft.com/office/drawing/2014/main" id="{C18C09AE-C723-4478-BA67-8E52FEE6145C}"/>
                </a:ext>
              </a:extLst>
            </p:cNvPr>
            <p:cNvGrpSpPr>
              <a:grpSpLocks/>
            </p:cNvGrpSpPr>
            <p:nvPr/>
          </p:nvGrpSpPr>
          <p:grpSpPr bwMode="auto">
            <a:xfrm>
              <a:off x="1306657" y="1818781"/>
              <a:ext cx="4930775" cy="916432"/>
              <a:chOff x="1971675" y="3268890"/>
              <a:chExt cx="4930775" cy="916432"/>
            </a:xfrm>
          </p:grpSpPr>
          <p:grpSp>
            <p:nvGrpSpPr>
              <p:cNvPr id="56361" name="Group 1">
                <a:extLst>
                  <a:ext uri="{FF2B5EF4-FFF2-40B4-BE49-F238E27FC236}">
                    <a16:creationId xmlns:a16="http://schemas.microsoft.com/office/drawing/2014/main" id="{11B99BF6-3B46-4B83-989D-F53B8B55A983}"/>
                  </a:ext>
                </a:extLst>
              </p:cNvPr>
              <p:cNvGrpSpPr>
                <a:grpSpLocks/>
              </p:cNvGrpSpPr>
              <p:nvPr/>
            </p:nvGrpSpPr>
            <p:grpSpPr bwMode="auto">
              <a:xfrm>
                <a:off x="1971675" y="3269446"/>
                <a:ext cx="4930775" cy="915876"/>
                <a:chOff x="1971675" y="3305175"/>
                <a:chExt cx="4930775" cy="915876"/>
              </a:xfrm>
            </p:grpSpPr>
            <p:sp>
              <p:nvSpPr>
                <p:cNvPr id="56363" name="TextBox 9">
                  <a:extLst>
                    <a:ext uri="{FF2B5EF4-FFF2-40B4-BE49-F238E27FC236}">
                      <a16:creationId xmlns:a16="http://schemas.microsoft.com/office/drawing/2014/main" id="{45FD3B12-7AF6-481A-9091-4160E513AB3A}"/>
                    </a:ext>
                  </a:extLst>
                </p:cNvPr>
                <p:cNvSpPr txBox="1">
                  <a:spLocks noChangeArrowheads="1"/>
                </p:cNvSpPr>
                <p:nvPr/>
              </p:nvSpPr>
              <p:spPr bwMode="auto">
                <a:xfrm>
                  <a:off x="3406728" y="3390002"/>
                  <a:ext cx="3495722" cy="83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600" dirty="0">
                      <a:latin typeface="Verdana" panose="020B0604030504040204" pitchFamily="34" charset="0"/>
                    </a:rPr>
                    <a:t>Budžeta izdevumu pārskatīšanas procesa uzsākšana</a:t>
                  </a:r>
                  <a:endParaRPr lang="en-US" altLang="lv-LV" sz="1600" dirty="0">
                    <a:latin typeface="Verdana" panose="020B0604030504040204" pitchFamily="34" charset="0"/>
                  </a:endParaRPr>
                </a:p>
              </p:txBody>
            </p:sp>
            <p:sp>
              <p:nvSpPr>
                <p:cNvPr id="56364" name="TextBox 10">
                  <a:extLst>
                    <a:ext uri="{FF2B5EF4-FFF2-40B4-BE49-F238E27FC236}">
                      <a16:creationId xmlns:a16="http://schemas.microsoft.com/office/drawing/2014/main" id="{327F4D07-4637-49BE-91AC-1CDA6DA8A121}"/>
                    </a:ext>
                  </a:extLst>
                </p:cNvPr>
                <p:cNvSpPr txBox="1">
                  <a:spLocks noChangeArrowheads="1"/>
                </p:cNvSpPr>
                <p:nvPr/>
              </p:nvSpPr>
              <p:spPr bwMode="auto">
                <a:xfrm>
                  <a:off x="1971675" y="3305175"/>
                  <a:ext cx="143505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endParaRPr lang="en-US" altLang="lv-LV" sz="4400">
                    <a:solidFill>
                      <a:srgbClr val="98BB59"/>
                    </a:solidFill>
                    <a:latin typeface="Tw Cen MT" panose="020B0602020104020603" pitchFamily="34" charset="0"/>
                  </a:endParaRPr>
                </a:p>
              </p:txBody>
            </p:sp>
          </p:grpSp>
          <p:pic>
            <p:nvPicPr>
              <p:cNvPr id="56362" name="Picture 41">
                <a:extLst>
                  <a:ext uri="{FF2B5EF4-FFF2-40B4-BE49-F238E27FC236}">
                    <a16:creationId xmlns:a16="http://schemas.microsoft.com/office/drawing/2014/main" id="{55AAFB86-8D11-4F5D-B55F-51E0857483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239" y="3268890"/>
                <a:ext cx="707504" cy="7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6326" name="Group 43">
              <a:extLst>
                <a:ext uri="{FF2B5EF4-FFF2-40B4-BE49-F238E27FC236}">
                  <a16:creationId xmlns:a16="http://schemas.microsoft.com/office/drawing/2014/main" id="{9CEDD069-98FE-414C-B530-CD02BDF3BB55}"/>
                </a:ext>
              </a:extLst>
            </p:cNvPr>
            <p:cNvGrpSpPr>
              <a:grpSpLocks/>
            </p:cNvGrpSpPr>
            <p:nvPr/>
          </p:nvGrpSpPr>
          <p:grpSpPr bwMode="auto">
            <a:xfrm>
              <a:off x="6004588" y="3895837"/>
              <a:ext cx="4930775" cy="916380"/>
              <a:chOff x="1971675" y="3268890"/>
              <a:chExt cx="4930775" cy="916380"/>
            </a:xfrm>
          </p:grpSpPr>
          <p:grpSp>
            <p:nvGrpSpPr>
              <p:cNvPr id="56357" name="Group 44">
                <a:extLst>
                  <a:ext uri="{FF2B5EF4-FFF2-40B4-BE49-F238E27FC236}">
                    <a16:creationId xmlns:a16="http://schemas.microsoft.com/office/drawing/2014/main" id="{3EF2525F-624B-47F4-BD7C-583FF76E61AF}"/>
                  </a:ext>
                </a:extLst>
              </p:cNvPr>
              <p:cNvGrpSpPr>
                <a:grpSpLocks/>
              </p:cNvGrpSpPr>
              <p:nvPr/>
            </p:nvGrpSpPr>
            <p:grpSpPr bwMode="auto">
              <a:xfrm>
                <a:off x="1971675" y="3269446"/>
                <a:ext cx="4930775" cy="915824"/>
                <a:chOff x="1971675" y="3305175"/>
                <a:chExt cx="4930775" cy="915824"/>
              </a:xfrm>
            </p:grpSpPr>
            <p:sp>
              <p:nvSpPr>
                <p:cNvPr id="56359" name="TextBox 9">
                  <a:extLst>
                    <a:ext uri="{FF2B5EF4-FFF2-40B4-BE49-F238E27FC236}">
                      <a16:creationId xmlns:a16="http://schemas.microsoft.com/office/drawing/2014/main" id="{53B7049C-E844-4E29-948F-5B64B39F6E3B}"/>
                    </a:ext>
                  </a:extLst>
                </p:cNvPr>
                <p:cNvSpPr txBox="1">
                  <a:spLocks noChangeArrowheads="1"/>
                </p:cNvSpPr>
                <p:nvPr/>
              </p:nvSpPr>
              <p:spPr bwMode="auto">
                <a:xfrm>
                  <a:off x="3406728" y="3390002"/>
                  <a:ext cx="349572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600" dirty="0">
                      <a:latin typeface="Verdana" panose="020B0604030504040204" pitchFamily="34" charset="0"/>
                    </a:rPr>
                    <a:t>Demogrāfijas politikas iniciatīvas un problemātika</a:t>
                  </a:r>
                </a:p>
                <a:p>
                  <a:pPr eaLnBrk="1" hangingPunct="1"/>
                  <a:endParaRPr lang="en-US" altLang="lv-LV" sz="1600" dirty="0">
                    <a:latin typeface="Verdana" panose="020B0604030504040204" pitchFamily="34" charset="0"/>
                  </a:endParaRPr>
                </a:p>
              </p:txBody>
            </p:sp>
            <p:sp>
              <p:nvSpPr>
                <p:cNvPr id="56360" name="TextBox 10">
                  <a:extLst>
                    <a:ext uri="{FF2B5EF4-FFF2-40B4-BE49-F238E27FC236}">
                      <a16:creationId xmlns:a16="http://schemas.microsoft.com/office/drawing/2014/main" id="{F9450635-1471-45CF-9FE7-3CC3933F75FE}"/>
                    </a:ext>
                  </a:extLst>
                </p:cNvPr>
                <p:cNvSpPr txBox="1">
                  <a:spLocks noChangeArrowheads="1"/>
                </p:cNvSpPr>
                <p:nvPr/>
              </p:nvSpPr>
              <p:spPr bwMode="auto">
                <a:xfrm>
                  <a:off x="1971675" y="3305175"/>
                  <a:ext cx="143505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endParaRPr lang="en-US" altLang="lv-LV" sz="4400">
                    <a:solidFill>
                      <a:srgbClr val="98BB59"/>
                    </a:solidFill>
                    <a:latin typeface="Tw Cen MT" panose="020B0602020104020603" pitchFamily="34" charset="0"/>
                  </a:endParaRPr>
                </a:p>
              </p:txBody>
            </p:sp>
          </p:grpSp>
          <p:pic>
            <p:nvPicPr>
              <p:cNvPr id="56358" name="Picture 45">
                <a:extLst>
                  <a:ext uri="{FF2B5EF4-FFF2-40B4-BE49-F238E27FC236}">
                    <a16:creationId xmlns:a16="http://schemas.microsoft.com/office/drawing/2014/main" id="{0556724E-DD2B-4387-B092-FE8C8BB0FC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239" y="3268890"/>
                <a:ext cx="707504" cy="7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6327" name="Group 48">
              <a:extLst>
                <a:ext uri="{FF2B5EF4-FFF2-40B4-BE49-F238E27FC236}">
                  <a16:creationId xmlns:a16="http://schemas.microsoft.com/office/drawing/2014/main" id="{8D815A1F-16CD-46F0-BD4F-1C10D5863CFC}"/>
                </a:ext>
              </a:extLst>
            </p:cNvPr>
            <p:cNvGrpSpPr>
              <a:grpSpLocks/>
            </p:cNvGrpSpPr>
            <p:nvPr/>
          </p:nvGrpSpPr>
          <p:grpSpPr bwMode="auto">
            <a:xfrm>
              <a:off x="5951126" y="2839442"/>
              <a:ext cx="5424925" cy="897196"/>
              <a:chOff x="1971675" y="3268890"/>
              <a:chExt cx="4914985" cy="897196"/>
            </a:xfrm>
          </p:grpSpPr>
          <p:grpSp>
            <p:nvGrpSpPr>
              <p:cNvPr id="56353" name="Group 49">
                <a:extLst>
                  <a:ext uri="{FF2B5EF4-FFF2-40B4-BE49-F238E27FC236}">
                    <a16:creationId xmlns:a16="http://schemas.microsoft.com/office/drawing/2014/main" id="{44D37355-9819-4319-93D0-0375D1BA0470}"/>
                  </a:ext>
                </a:extLst>
              </p:cNvPr>
              <p:cNvGrpSpPr>
                <a:grpSpLocks/>
              </p:cNvGrpSpPr>
              <p:nvPr/>
            </p:nvGrpSpPr>
            <p:grpSpPr bwMode="auto">
              <a:xfrm>
                <a:off x="1971675" y="3269446"/>
                <a:ext cx="4914985" cy="896640"/>
                <a:chOff x="1971675" y="3305175"/>
                <a:chExt cx="4914985" cy="896640"/>
              </a:xfrm>
            </p:grpSpPr>
            <p:sp>
              <p:nvSpPr>
                <p:cNvPr id="56355" name="TextBox 9">
                  <a:extLst>
                    <a:ext uri="{FF2B5EF4-FFF2-40B4-BE49-F238E27FC236}">
                      <a16:creationId xmlns:a16="http://schemas.microsoft.com/office/drawing/2014/main" id="{B0C0900C-2617-46F8-944A-1085953406BB}"/>
                    </a:ext>
                  </a:extLst>
                </p:cNvPr>
                <p:cNvSpPr txBox="1">
                  <a:spLocks noChangeArrowheads="1"/>
                </p:cNvSpPr>
                <p:nvPr/>
              </p:nvSpPr>
              <p:spPr bwMode="auto">
                <a:xfrm>
                  <a:off x="3390938" y="3370766"/>
                  <a:ext cx="3495722" cy="83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600" dirty="0">
                      <a:latin typeface="Verdana" panose="020B0604030504040204" pitchFamily="34" charset="0"/>
                    </a:rPr>
                    <a:t>Neatliekamā medicīniskā palīdzības dienesta transporta reformas sākotnējais piedāvājums </a:t>
                  </a:r>
                </a:p>
              </p:txBody>
            </p:sp>
            <p:sp>
              <p:nvSpPr>
                <p:cNvPr id="56356" name="TextBox 10">
                  <a:extLst>
                    <a:ext uri="{FF2B5EF4-FFF2-40B4-BE49-F238E27FC236}">
                      <a16:creationId xmlns:a16="http://schemas.microsoft.com/office/drawing/2014/main" id="{0DEA12F6-8916-4C91-B7FF-D79E8ACFBB66}"/>
                    </a:ext>
                  </a:extLst>
                </p:cNvPr>
                <p:cNvSpPr txBox="1">
                  <a:spLocks noChangeArrowheads="1"/>
                </p:cNvSpPr>
                <p:nvPr/>
              </p:nvSpPr>
              <p:spPr bwMode="auto">
                <a:xfrm>
                  <a:off x="1971675" y="3305175"/>
                  <a:ext cx="143505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endParaRPr lang="en-US" altLang="lv-LV" sz="4400">
                    <a:solidFill>
                      <a:srgbClr val="98BB59"/>
                    </a:solidFill>
                    <a:latin typeface="Tw Cen MT" panose="020B0602020104020603" pitchFamily="34" charset="0"/>
                  </a:endParaRPr>
                </a:p>
              </p:txBody>
            </p:sp>
          </p:grpSp>
          <p:pic>
            <p:nvPicPr>
              <p:cNvPr id="56354" name="Picture 50">
                <a:extLst>
                  <a:ext uri="{FF2B5EF4-FFF2-40B4-BE49-F238E27FC236}">
                    <a16:creationId xmlns:a16="http://schemas.microsoft.com/office/drawing/2014/main" id="{9DDEDB42-3859-44EC-897E-9A060AFADA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239" y="3268890"/>
                <a:ext cx="707504" cy="7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6328" name="Group 53">
              <a:extLst>
                <a:ext uri="{FF2B5EF4-FFF2-40B4-BE49-F238E27FC236}">
                  <a16:creationId xmlns:a16="http://schemas.microsoft.com/office/drawing/2014/main" id="{A76212C9-FFA5-4E0E-B380-254235468593}"/>
                </a:ext>
              </a:extLst>
            </p:cNvPr>
            <p:cNvGrpSpPr>
              <a:grpSpLocks/>
            </p:cNvGrpSpPr>
            <p:nvPr/>
          </p:nvGrpSpPr>
          <p:grpSpPr bwMode="auto">
            <a:xfrm>
              <a:off x="5951126" y="1783603"/>
              <a:ext cx="5197165" cy="1162601"/>
              <a:chOff x="1971675" y="3268890"/>
              <a:chExt cx="4930775" cy="1162601"/>
            </a:xfrm>
          </p:grpSpPr>
          <p:grpSp>
            <p:nvGrpSpPr>
              <p:cNvPr id="56349" name="Group 54">
                <a:extLst>
                  <a:ext uri="{FF2B5EF4-FFF2-40B4-BE49-F238E27FC236}">
                    <a16:creationId xmlns:a16="http://schemas.microsoft.com/office/drawing/2014/main" id="{9C5F5764-A2B8-4DFF-89CC-F1A53B5086FB}"/>
                  </a:ext>
                </a:extLst>
              </p:cNvPr>
              <p:cNvGrpSpPr>
                <a:grpSpLocks/>
              </p:cNvGrpSpPr>
              <p:nvPr/>
            </p:nvGrpSpPr>
            <p:grpSpPr bwMode="auto">
              <a:xfrm>
                <a:off x="1971675" y="3269446"/>
                <a:ext cx="4930775" cy="1162045"/>
                <a:chOff x="1971675" y="3305175"/>
                <a:chExt cx="4930775" cy="1162045"/>
              </a:xfrm>
            </p:grpSpPr>
            <p:sp>
              <p:nvSpPr>
                <p:cNvPr id="56351" name="TextBox 9">
                  <a:extLst>
                    <a:ext uri="{FF2B5EF4-FFF2-40B4-BE49-F238E27FC236}">
                      <a16:creationId xmlns:a16="http://schemas.microsoft.com/office/drawing/2014/main" id="{4DA5EA91-21BC-4EFA-ABBB-E457058E1CDF}"/>
                    </a:ext>
                  </a:extLst>
                </p:cNvPr>
                <p:cNvSpPr txBox="1">
                  <a:spLocks noChangeArrowheads="1"/>
                </p:cNvSpPr>
                <p:nvPr/>
              </p:nvSpPr>
              <p:spPr bwMode="auto">
                <a:xfrm>
                  <a:off x="3406728" y="3390002"/>
                  <a:ext cx="349572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600">
                      <a:latin typeface="Verdana" panose="020B0604030504040204" pitchFamily="34" charset="0"/>
                    </a:rPr>
                    <a:t>Veselības riska faktori (noslīkušie, alkohola riska lietošanas ierobežošanas politika)</a:t>
                  </a:r>
                </a:p>
              </p:txBody>
            </p:sp>
            <p:sp>
              <p:nvSpPr>
                <p:cNvPr id="56352" name="TextBox 10">
                  <a:extLst>
                    <a:ext uri="{FF2B5EF4-FFF2-40B4-BE49-F238E27FC236}">
                      <a16:creationId xmlns:a16="http://schemas.microsoft.com/office/drawing/2014/main" id="{EE222140-041B-479C-85C2-2351D34822A0}"/>
                    </a:ext>
                  </a:extLst>
                </p:cNvPr>
                <p:cNvSpPr txBox="1">
                  <a:spLocks noChangeArrowheads="1"/>
                </p:cNvSpPr>
                <p:nvPr/>
              </p:nvSpPr>
              <p:spPr bwMode="auto">
                <a:xfrm>
                  <a:off x="1971675" y="3305175"/>
                  <a:ext cx="143505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endParaRPr lang="en-US" altLang="lv-LV" sz="4400">
                    <a:solidFill>
                      <a:srgbClr val="98BB59"/>
                    </a:solidFill>
                    <a:latin typeface="Tw Cen MT" panose="020B0602020104020603" pitchFamily="34" charset="0"/>
                  </a:endParaRPr>
                </a:p>
              </p:txBody>
            </p:sp>
          </p:grpSp>
          <p:pic>
            <p:nvPicPr>
              <p:cNvPr id="56350" name="Picture 55">
                <a:extLst>
                  <a:ext uri="{FF2B5EF4-FFF2-40B4-BE49-F238E27FC236}">
                    <a16:creationId xmlns:a16="http://schemas.microsoft.com/office/drawing/2014/main" id="{08EEBCDF-CE42-4A36-8566-D0502126FC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239" y="3268890"/>
                <a:ext cx="707504" cy="7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6329" name="Group 58">
              <a:extLst>
                <a:ext uri="{FF2B5EF4-FFF2-40B4-BE49-F238E27FC236}">
                  <a16:creationId xmlns:a16="http://schemas.microsoft.com/office/drawing/2014/main" id="{C99F9FDC-4534-4C58-954B-943BD3C0D52C}"/>
                </a:ext>
              </a:extLst>
            </p:cNvPr>
            <p:cNvGrpSpPr>
              <a:grpSpLocks/>
            </p:cNvGrpSpPr>
            <p:nvPr/>
          </p:nvGrpSpPr>
          <p:grpSpPr bwMode="auto">
            <a:xfrm>
              <a:off x="1310099" y="4894791"/>
              <a:ext cx="4930775" cy="1759420"/>
              <a:chOff x="1971675" y="3268890"/>
              <a:chExt cx="4930775" cy="1759420"/>
            </a:xfrm>
          </p:grpSpPr>
          <p:grpSp>
            <p:nvGrpSpPr>
              <p:cNvPr id="56345" name="Group 59">
                <a:extLst>
                  <a:ext uri="{FF2B5EF4-FFF2-40B4-BE49-F238E27FC236}">
                    <a16:creationId xmlns:a16="http://schemas.microsoft.com/office/drawing/2014/main" id="{FCA04CB4-A21F-4B4C-8D7E-8D4E10DF65E4}"/>
                  </a:ext>
                </a:extLst>
              </p:cNvPr>
              <p:cNvGrpSpPr>
                <a:grpSpLocks/>
              </p:cNvGrpSpPr>
              <p:nvPr/>
            </p:nvGrpSpPr>
            <p:grpSpPr bwMode="auto">
              <a:xfrm>
                <a:off x="1971675" y="3269446"/>
                <a:ext cx="4930775" cy="769938"/>
                <a:chOff x="1971675" y="3305175"/>
                <a:chExt cx="4930775" cy="769938"/>
              </a:xfrm>
            </p:grpSpPr>
            <p:sp>
              <p:nvSpPr>
                <p:cNvPr id="56347" name="TextBox 9">
                  <a:extLst>
                    <a:ext uri="{FF2B5EF4-FFF2-40B4-BE49-F238E27FC236}">
                      <a16:creationId xmlns:a16="http://schemas.microsoft.com/office/drawing/2014/main" id="{74BF72E2-32BB-44D6-B1A8-1ED018A54BB9}"/>
                    </a:ext>
                  </a:extLst>
                </p:cNvPr>
                <p:cNvSpPr txBox="1">
                  <a:spLocks noChangeArrowheads="1"/>
                </p:cNvSpPr>
                <p:nvPr/>
              </p:nvSpPr>
              <p:spPr bwMode="auto">
                <a:xfrm>
                  <a:off x="3406728" y="3390002"/>
                  <a:ext cx="34957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600" dirty="0">
                      <a:latin typeface="Verdana" panose="020B0604030504040204" pitchFamily="34" charset="0"/>
                    </a:rPr>
                    <a:t>Atvieglojumu administrēšana sabiedriskajā transportā </a:t>
                  </a:r>
                </a:p>
              </p:txBody>
            </p:sp>
            <p:sp>
              <p:nvSpPr>
                <p:cNvPr id="56348" name="TextBox 10">
                  <a:extLst>
                    <a:ext uri="{FF2B5EF4-FFF2-40B4-BE49-F238E27FC236}">
                      <a16:creationId xmlns:a16="http://schemas.microsoft.com/office/drawing/2014/main" id="{6E5C2AE9-D51C-442A-946F-B5AD736E392F}"/>
                    </a:ext>
                  </a:extLst>
                </p:cNvPr>
                <p:cNvSpPr txBox="1">
                  <a:spLocks noChangeArrowheads="1"/>
                </p:cNvSpPr>
                <p:nvPr/>
              </p:nvSpPr>
              <p:spPr bwMode="auto">
                <a:xfrm>
                  <a:off x="1971675" y="3305175"/>
                  <a:ext cx="143505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endParaRPr lang="en-US" altLang="lv-LV" sz="4400">
                    <a:solidFill>
                      <a:srgbClr val="98BB59"/>
                    </a:solidFill>
                    <a:latin typeface="Tw Cen MT" panose="020B0602020104020603" pitchFamily="34" charset="0"/>
                  </a:endParaRPr>
                </a:p>
              </p:txBody>
            </p:sp>
          </p:grpSp>
          <p:pic>
            <p:nvPicPr>
              <p:cNvPr id="56346" name="Picture 60">
                <a:extLst>
                  <a:ext uri="{FF2B5EF4-FFF2-40B4-BE49-F238E27FC236}">
                    <a16:creationId xmlns:a16="http://schemas.microsoft.com/office/drawing/2014/main" id="{09148F29-D879-4A9E-93CF-051A5A135D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239" y="3268890"/>
                <a:ext cx="707504" cy="7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60">
                <a:extLst>
                  <a:ext uri="{FF2B5EF4-FFF2-40B4-BE49-F238E27FC236}">
                    <a16:creationId xmlns:a16="http://schemas.microsoft.com/office/drawing/2014/main" id="{997F62A8-2F52-4E15-A3D8-A98FB16D47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6945" y="4322045"/>
                <a:ext cx="707504" cy="7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6330" name="Group 63">
              <a:extLst>
                <a:ext uri="{FF2B5EF4-FFF2-40B4-BE49-F238E27FC236}">
                  <a16:creationId xmlns:a16="http://schemas.microsoft.com/office/drawing/2014/main" id="{436F44FD-5999-427E-86BA-D1A09BE9081A}"/>
                </a:ext>
              </a:extLst>
            </p:cNvPr>
            <p:cNvGrpSpPr>
              <a:grpSpLocks/>
            </p:cNvGrpSpPr>
            <p:nvPr/>
          </p:nvGrpSpPr>
          <p:grpSpPr bwMode="auto">
            <a:xfrm>
              <a:off x="1306657" y="3882362"/>
              <a:ext cx="4930775" cy="770494"/>
              <a:chOff x="1971675" y="3268890"/>
              <a:chExt cx="4930775" cy="770494"/>
            </a:xfrm>
          </p:grpSpPr>
          <p:grpSp>
            <p:nvGrpSpPr>
              <p:cNvPr id="56341" name="Group 64">
                <a:extLst>
                  <a:ext uri="{FF2B5EF4-FFF2-40B4-BE49-F238E27FC236}">
                    <a16:creationId xmlns:a16="http://schemas.microsoft.com/office/drawing/2014/main" id="{82395594-0D4F-433A-8D7A-227193782714}"/>
                  </a:ext>
                </a:extLst>
              </p:cNvPr>
              <p:cNvGrpSpPr>
                <a:grpSpLocks/>
              </p:cNvGrpSpPr>
              <p:nvPr/>
            </p:nvGrpSpPr>
            <p:grpSpPr bwMode="auto">
              <a:xfrm>
                <a:off x="1971675" y="3269446"/>
                <a:ext cx="4930775" cy="769938"/>
                <a:chOff x="1971675" y="3305175"/>
                <a:chExt cx="4930775" cy="769938"/>
              </a:xfrm>
            </p:grpSpPr>
            <p:sp>
              <p:nvSpPr>
                <p:cNvPr id="56343" name="TextBox 9">
                  <a:extLst>
                    <a:ext uri="{FF2B5EF4-FFF2-40B4-BE49-F238E27FC236}">
                      <a16:creationId xmlns:a16="http://schemas.microsoft.com/office/drawing/2014/main" id="{8F4121D6-E3A8-44F4-9357-4D563F74B7DF}"/>
                    </a:ext>
                  </a:extLst>
                </p:cNvPr>
                <p:cNvSpPr txBox="1">
                  <a:spLocks noChangeArrowheads="1"/>
                </p:cNvSpPr>
                <p:nvPr/>
              </p:nvSpPr>
              <p:spPr bwMode="auto">
                <a:xfrm>
                  <a:off x="3406728" y="3390002"/>
                  <a:ext cx="34957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600" dirty="0">
                      <a:latin typeface="Verdana" panose="020B0604030504040204" pitchFamily="34" charset="0"/>
                    </a:rPr>
                    <a:t>Zolitūdes ziņojums</a:t>
                  </a:r>
                </a:p>
              </p:txBody>
            </p:sp>
            <p:sp>
              <p:nvSpPr>
                <p:cNvPr id="56344" name="TextBox 10">
                  <a:extLst>
                    <a:ext uri="{FF2B5EF4-FFF2-40B4-BE49-F238E27FC236}">
                      <a16:creationId xmlns:a16="http://schemas.microsoft.com/office/drawing/2014/main" id="{CF6074AB-60BE-4BEE-869B-DCF437BA4213}"/>
                    </a:ext>
                  </a:extLst>
                </p:cNvPr>
                <p:cNvSpPr txBox="1">
                  <a:spLocks noChangeArrowheads="1"/>
                </p:cNvSpPr>
                <p:nvPr/>
              </p:nvSpPr>
              <p:spPr bwMode="auto">
                <a:xfrm>
                  <a:off x="1971675" y="3305175"/>
                  <a:ext cx="143505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endParaRPr lang="en-US" altLang="lv-LV" sz="4400">
                    <a:solidFill>
                      <a:srgbClr val="98BB59"/>
                    </a:solidFill>
                    <a:latin typeface="Tw Cen MT" panose="020B0602020104020603" pitchFamily="34" charset="0"/>
                  </a:endParaRPr>
                </a:p>
              </p:txBody>
            </p:sp>
          </p:grpSp>
          <p:pic>
            <p:nvPicPr>
              <p:cNvPr id="56342" name="Picture 65">
                <a:extLst>
                  <a:ext uri="{FF2B5EF4-FFF2-40B4-BE49-F238E27FC236}">
                    <a16:creationId xmlns:a16="http://schemas.microsoft.com/office/drawing/2014/main" id="{1D02F867-77A1-419F-9E6F-A095029531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239" y="3268890"/>
                <a:ext cx="707504" cy="7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6331" name="Group 68">
              <a:extLst>
                <a:ext uri="{FF2B5EF4-FFF2-40B4-BE49-F238E27FC236}">
                  <a16:creationId xmlns:a16="http://schemas.microsoft.com/office/drawing/2014/main" id="{E123054F-2A5B-4A2B-B7D0-B61A3FE77281}"/>
                </a:ext>
              </a:extLst>
            </p:cNvPr>
            <p:cNvGrpSpPr>
              <a:grpSpLocks/>
            </p:cNvGrpSpPr>
            <p:nvPr/>
          </p:nvGrpSpPr>
          <p:grpSpPr bwMode="auto">
            <a:xfrm>
              <a:off x="1297977" y="2807880"/>
              <a:ext cx="4930775" cy="770494"/>
              <a:chOff x="1971675" y="3268890"/>
              <a:chExt cx="4930775" cy="770494"/>
            </a:xfrm>
          </p:grpSpPr>
          <p:grpSp>
            <p:nvGrpSpPr>
              <p:cNvPr id="56337" name="Group 69">
                <a:extLst>
                  <a:ext uri="{FF2B5EF4-FFF2-40B4-BE49-F238E27FC236}">
                    <a16:creationId xmlns:a16="http://schemas.microsoft.com/office/drawing/2014/main" id="{D95B008C-6DD1-4B65-859A-108DF64CFD6D}"/>
                  </a:ext>
                </a:extLst>
              </p:cNvPr>
              <p:cNvGrpSpPr>
                <a:grpSpLocks/>
              </p:cNvGrpSpPr>
              <p:nvPr/>
            </p:nvGrpSpPr>
            <p:grpSpPr bwMode="auto">
              <a:xfrm>
                <a:off x="1971675" y="3269446"/>
                <a:ext cx="4930775" cy="769938"/>
                <a:chOff x="1971675" y="3305175"/>
                <a:chExt cx="4930775" cy="769938"/>
              </a:xfrm>
            </p:grpSpPr>
            <p:sp>
              <p:nvSpPr>
                <p:cNvPr id="56339" name="TextBox 9">
                  <a:extLst>
                    <a:ext uri="{FF2B5EF4-FFF2-40B4-BE49-F238E27FC236}">
                      <a16:creationId xmlns:a16="http://schemas.microsoft.com/office/drawing/2014/main" id="{E4088FCB-9DEE-4CF1-A49F-BB2B5676540C}"/>
                    </a:ext>
                  </a:extLst>
                </p:cNvPr>
                <p:cNvSpPr txBox="1">
                  <a:spLocks noChangeArrowheads="1"/>
                </p:cNvSpPr>
                <p:nvPr/>
              </p:nvSpPr>
              <p:spPr bwMode="auto">
                <a:xfrm>
                  <a:off x="3406728" y="3390002"/>
                  <a:ext cx="34957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600">
                      <a:latin typeface="Verdana" panose="020B0604030504040204" pitchFamily="34" charset="0"/>
                    </a:rPr>
                    <a:t>Psihologu profesionālās darbības regulējums  </a:t>
                  </a:r>
                </a:p>
              </p:txBody>
            </p:sp>
            <p:sp>
              <p:nvSpPr>
                <p:cNvPr id="56340" name="TextBox 10">
                  <a:extLst>
                    <a:ext uri="{FF2B5EF4-FFF2-40B4-BE49-F238E27FC236}">
                      <a16:creationId xmlns:a16="http://schemas.microsoft.com/office/drawing/2014/main" id="{F056EDCB-BB27-4CEC-83F3-69B880C99C14}"/>
                    </a:ext>
                  </a:extLst>
                </p:cNvPr>
                <p:cNvSpPr txBox="1">
                  <a:spLocks noChangeArrowheads="1"/>
                </p:cNvSpPr>
                <p:nvPr/>
              </p:nvSpPr>
              <p:spPr bwMode="auto">
                <a:xfrm>
                  <a:off x="1971675" y="3305175"/>
                  <a:ext cx="143505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endParaRPr lang="en-US" altLang="lv-LV" sz="4400">
                    <a:solidFill>
                      <a:srgbClr val="98BB59"/>
                    </a:solidFill>
                    <a:latin typeface="Tw Cen MT" panose="020B0602020104020603" pitchFamily="34" charset="0"/>
                  </a:endParaRPr>
                </a:p>
              </p:txBody>
            </p:sp>
          </p:grpSp>
          <p:pic>
            <p:nvPicPr>
              <p:cNvPr id="56338" name="Picture 70">
                <a:extLst>
                  <a:ext uri="{FF2B5EF4-FFF2-40B4-BE49-F238E27FC236}">
                    <a16:creationId xmlns:a16="http://schemas.microsoft.com/office/drawing/2014/main" id="{0429BA8A-FE89-4D19-8F7F-BDB0ADC0DB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239" y="3268890"/>
                <a:ext cx="707504" cy="7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6332" name="Group 73">
              <a:extLst>
                <a:ext uri="{FF2B5EF4-FFF2-40B4-BE49-F238E27FC236}">
                  <a16:creationId xmlns:a16="http://schemas.microsoft.com/office/drawing/2014/main" id="{DC685B37-D8B9-4E5B-8DE2-EF0A4D58AE21}"/>
                </a:ext>
              </a:extLst>
            </p:cNvPr>
            <p:cNvGrpSpPr>
              <a:grpSpLocks/>
            </p:cNvGrpSpPr>
            <p:nvPr/>
          </p:nvGrpSpPr>
          <p:grpSpPr bwMode="auto">
            <a:xfrm>
              <a:off x="6004588" y="4883125"/>
              <a:ext cx="4930775" cy="770494"/>
              <a:chOff x="1971675" y="3268890"/>
              <a:chExt cx="4930775" cy="770494"/>
            </a:xfrm>
          </p:grpSpPr>
          <p:grpSp>
            <p:nvGrpSpPr>
              <p:cNvPr id="56333" name="Group 74">
                <a:extLst>
                  <a:ext uri="{FF2B5EF4-FFF2-40B4-BE49-F238E27FC236}">
                    <a16:creationId xmlns:a16="http://schemas.microsoft.com/office/drawing/2014/main" id="{E7530221-B148-4CD9-8B83-33C1D4B29ABB}"/>
                  </a:ext>
                </a:extLst>
              </p:cNvPr>
              <p:cNvGrpSpPr>
                <a:grpSpLocks/>
              </p:cNvGrpSpPr>
              <p:nvPr/>
            </p:nvGrpSpPr>
            <p:grpSpPr bwMode="auto">
              <a:xfrm>
                <a:off x="1971675" y="3269446"/>
                <a:ext cx="4930775" cy="769938"/>
                <a:chOff x="1971675" y="3305175"/>
                <a:chExt cx="4930775" cy="769938"/>
              </a:xfrm>
            </p:grpSpPr>
            <p:sp>
              <p:nvSpPr>
                <p:cNvPr id="56335" name="TextBox 9">
                  <a:extLst>
                    <a:ext uri="{FF2B5EF4-FFF2-40B4-BE49-F238E27FC236}">
                      <a16:creationId xmlns:a16="http://schemas.microsoft.com/office/drawing/2014/main" id="{DCE8E7D4-3CFC-472F-8B99-82383747C809}"/>
                    </a:ext>
                  </a:extLst>
                </p:cNvPr>
                <p:cNvSpPr txBox="1">
                  <a:spLocks noChangeArrowheads="1"/>
                </p:cNvSpPr>
                <p:nvPr/>
              </p:nvSpPr>
              <p:spPr bwMode="auto">
                <a:xfrm>
                  <a:off x="3406728" y="3390002"/>
                  <a:ext cx="34957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600">
                      <a:latin typeface="Verdana" panose="020B0604030504040204" pitchFamily="34" charset="0"/>
                    </a:rPr>
                    <a:t>Bērnu agrīnais preventīvais atbalsts </a:t>
                  </a:r>
                  <a:endParaRPr lang="en-US" altLang="lv-LV" sz="1600">
                    <a:latin typeface="Verdana" panose="020B0604030504040204" pitchFamily="34" charset="0"/>
                  </a:endParaRPr>
                </a:p>
              </p:txBody>
            </p:sp>
            <p:sp>
              <p:nvSpPr>
                <p:cNvPr id="56336" name="TextBox 10">
                  <a:extLst>
                    <a:ext uri="{FF2B5EF4-FFF2-40B4-BE49-F238E27FC236}">
                      <a16:creationId xmlns:a16="http://schemas.microsoft.com/office/drawing/2014/main" id="{18397A37-4C63-4979-AABF-6E3E32130787}"/>
                    </a:ext>
                  </a:extLst>
                </p:cNvPr>
                <p:cNvSpPr txBox="1">
                  <a:spLocks noChangeArrowheads="1"/>
                </p:cNvSpPr>
                <p:nvPr/>
              </p:nvSpPr>
              <p:spPr bwMode="auto">
                <a:xfrm>
                  <a:off x="1971675" y="3305175"/>
                  <a:ext cx="143505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endParaRPr lang="en-US" altLang="lv-LV" sz="4400">
                    <a:solidFill>
                      <a:srgbClr val="98BB59"/>
                    </a:solidFill>
                    <a:latin typeface="Tw Cen MT" panose="020B0602020104020603" pitchFamily="34" charset="0"/>
                  </a:endParaRPr>
                </a:p>
              </p:txBody>
            </p:sp>
          </p:grpSp>
          <p:pic>
            <p:nvPicPr>
              <p:cNvPr id="56334" name="Picture 75">
                <a:extLst>
                  <a:ext uri="{FF2B5EF4-FFF2-40B4-BE49-F238E27FC236}">
                    <a16:creationId xmlns:a16="http://schemas.microsoft.com/office/drawing/2014/main" id="{031A4C3E-5562-461B-9058-552821021A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239" y="3268890"/>
                <a:ext cx="707504" cy="7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47" name="TextBox 9">
            <a:extLst>
              <a:ext uri="{FF2B5EF4-FFF2-40B4-BE49-F238E27FC236}">
                <a16:creationId xmlns:a16="http://schemas.microsoft.com/office/drawing/2014/main" id="{405C109A-CD42-458C-A182-FEF1D2D7B4DF}"/>
              </a:ext>
            </a:extLst>
          </p:cNvPr>
          <p:cNvSpPr txBox="1">
            <a:spLocks noChangeArrowheads="1"/>
          </p:cNvSpPr>
          <p:nvPr/>
        </p:nvSpPr>
        <p:spPr bwMode="auto">
          <a:xfrm>
            <a:off x="3050755" y="5484794"/>
            <a:ext cx="3547994" cy="112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lnSpc>
                <a:spcPct val="107000"/>
              </a:lnSpc>
              <a:spcAft>
                <a:spcPts val="375"/>
              </a:spcAft>
              <a:buSzPts val="1000"/>
              <a:tabLst>
                <a:tab pos="457200" algn="l"/>
              </a:tabLst>
            </a:pPr>
            <a:r>
              <a:rPr lang="lv-LV" sz="1600" dirty="0">
                <a:latin typeface="Verdana" panose="020B0604030504040204" pitchFamily="34" charset="0"/>
                <a:ea typeface="Verdana" panose="020B0604030504040204" pitchFamily="34" charset="0"/>
                <a:cs typeface="Calibri" panose="020F0502020204030204" pitchFamily="34" charset="0"/>
              </a:rPr>
              <a:t>A</a:t>
            </a:r>
            <a:r>
              <a:rPr lang="lv-LV" sz="1600" dirty="0">
                <a:effectLst/>
                <a:latin typeface="Verdana" panose="020B0604030504040204" pitchFamily="34" charset="0"/>
                <a:ea typeface="Verdana" panose="020B0604030504040204" pitchFamily="34" charset="0"/>
                <a:cs typeface="Calibri" panose="020F0502020204030204" pitchFamily="34" charset="0"/>
              </a:rPr>
              <a:t>kadēmisko ekspertu darba grupas valdības rīcības scenāriju Covid-19 krīzes pārvaldībā </a:t>
            </a:r>
            <a:r>
              <a:rPr lang="lv-LV" sz="1600" dirty="0">
                <a:latin typeface="Verdana" panose="020B0604030504040204" pitchFamily="34" charset="0"/>
                <a:ea typeface="Verdana" panose="020B0604030504040204" pitchFamily="34" charset="0"/>
                <a:cs typeface="Calibri" panose="020F0502020204030204" pitchFamily="34" charset="0"/>
              </a:rPr>
              <a:t>darba</a:t>
            </a:r>
            <a:r>
              <a:rPr lang="lv-LV" sz="1600" dirty="0">
                <a:effectLst/>
                <a:latin typeface="Verdana" panose="020B0604030504040204" pitchFamily="34" charset="0"/>
                <a:ea typeface="Verdana" panose="020B0604030504040204" pitchFamily="34" charset="0"/>
                <a:cs typeface="Calibri" panose="020F0502020204030204" pitchFamily="34" charset="0"/>
              </a:rPr>
              <a:t> koordinācija</a:t>
            </a:r>
            <a:endParaRPr lang="lv-LV" sz="1600" dirty="0">
              <a:effectLst/>
              <a:latin typeface="Verdana" panose="020B0604030504040204" pitchFamily="34" charset="0"/>
              <a:ea typeface="Verdana" panose="020B0604030504040204" pitchFamily="34" charset="0"/>
              <a:cs typeface="Times New Roman" panose="02020603050405020304" pitchFamily="18"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Placeholder 1">
            <a:extLst>
              <a:ext uri="{FF2B5EF4-FFF2-40B4-BE49-F238E27FC236}">
                <a16:creationId xmlns:a16="http://schemas.microsoft.com/office/drawing/2014/main" id="{6D4769AE-6FE7-4601-B31E-7A04005C3A25}"/>
              </a:ext>
            </a:extLst>
          </p:cNvPr>
          <p:cNvSpPr>
            <a:spLocks noGrp="1"/>
          </p:cNvSpPr>
          <p:nvPr>
            <p:ph type="body" sz="quarter" idx="10"/>
          </p:nvPr>
        </p:nvSpPr>
        <p:spPr/>
        <p:txBody>
          <a:bodyPr/>
          <a:lstStyle/>
          <a:p>
            <a:endParaRPr lang="lv-LV" altLang="lv-LV"/>
          </a:p>
        </p:txBody>
      </p:sp>
      <p:sp>
        <p:nvSpPr>
          <p:cNvPr id="32771" name="Text Placeholder 2">
            <a:extLst>
              <a:ext uri="{FF2B5EF4-FFF2-40B4-BE49-F238E27FC236}">
                <a16:creationId xmlns:a16="http://schemas.microsoft.com/office/drawing/2014/main" id="{A42F8813-A106-4E12-B149-17C3071E94E3}"/>
              </a:ext>
            </a:extLst>
          </p:cNvPr>
          <p:cNvSpPr>
            <a:spLocks noGrp="1"/>
          </p:cNvSpPr>
          <p:nvPr>
            <p:ph type="body" sz="quarter" idx="12"/>
          </p:nvPr>
        </p:nvSpPr>
        <p:spPr/>
        <p:txBody>
          <a:bodyPr/>
          <a:lstStyle/>
          <a:p>
            <a:r>
              <a:rPr lang="lv-LV" altLang="lv-LV"/>
              <a:t>Paveiktais 10 gados...</a:t>
            </a:r>
          </a:p>
        </p:txBody>
      </p:sp>
      <p:sp>
        <p:nvSpPr>
          <p:cNvPr id="32772" name="Slide Number Placeholder 3">
            <a:extLst>
              <a:ext uri="{FF2B5EF4-FFF2-40B4-BE49-F238E27FC236}">
                <a16:creationId xmlns:a16="http://schemas.microsoft.com/office/drawing/2014/main" id="{24EE9DA5-6652-4696-A623-15695BC4157A}"/>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FBE5ADF-9C9F-4C65-9639-AD1A782235FB}" type="slidenum">
              <a:rPr lang="en-US" altLang="lv-LV" smtClean="0"/>
              <a:pPr/>
              <a:t>14</a:t>
            </a:fld>
            <a:endParaRPr lang="en-US" altLang="lv-LV"/>
          </a:p>
        </p:txBody>
      </p:sp>
      <p:sp>
        <p:nvSpPr>
          <p:cNvPr id="32773" name="TextBox 5">
            <a:extLst>
              <a:ext uri="{FF2B5EF4-FFF2-40B4-BE49-F238E27FC236}">
                <a16:creationId xmlns:a16="http://schemas.microsoft.com/office/drawing/2014/main" id="{05D688D4-8B1B-4DB4-A112-6FA2051A6DAA}"/>
              </a:ext>
            </a:extLst>
          </p:cNvPr>
          <p:cNvSpPr txBox="1">
            <a:spLocks noChangeArrowheads="1"/>
          </p:cNvSpPr>
          <p:nvPr/>
        </p:nvSpPr>
        <p:spPr bwMode="auto">
          <a:xfrm>
            <a:off x="3046413" y="3133725"/>
            <a:ext cx="6094412"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89000">
              <a:defRPr sz="1700">
                <a:solidFill>
                  <a:schemeClr val="tx1"/>
                </a:solidFill>
                <a:latin typeface="Times New Roman" panose="02020603050405020304" pitchFamily="18" charset="0"/>
                <a:cs typeface="Arial" panose="020B0604020202020204" pitchFamily="34" charset="0"/>
              </a:defRPr>
            </a:lvl1pPr>
            <a:lvl2pPr defTabSz="889000">
              <a:defRPr sz="1700">
                <a:solidFill>
                  <a:schemeClr val="tx1"/>
                </a:solidFill>
                <a:latin typeface="Times New Roman" panose="02020603050405020304" pitchFamily="18" charset="0"/>
                <a:cs typeface="Arial" panose="020B0604020202020204" pitchFamily="34" charset="0"/>
              </a:defRPr>
            </a:lvl2pPr>
            <a:lvl3pPr defTabSz="889000">
              <a:defRPr sz="1700">
                <a:solidFill>
                  <a:schemeClr val="tx1"/>
                </a:solidFill>
                <a:latin typeface="Times New Roman" panose="02020603050405020304" pitchFamily="18" charset="0"/>
                <a:cs typeface="Arial" panose="020B0604020202020204" pitchFamily="34" charset="0"/>
              </a:defRPr>
            </a:lvl3pPr>
            <a:lvl4pPr defTabSz="889000">
              <a:defRPr sz="1700">
                <a:solidFill>
                  <a:schemeClr val="tx1"/>
                </a:solidFill>
                <a:latin typeface="Times New Roman" panose="02020603050405020304" pitchFamily="18" charset="0"/>
                <a:cs typeface="Arial" panose="020B0604020202020204" pitchFamily="34" charset="0"/>
              </a:defRPr>
            </a:lvl4pPr>
            <a:lvl5pPr defTabSz="889000">
              <a:defRPr sz="1700">
                <a:solidFill>
                  <a:schemeClr val="tx1"/>
                </a:solidFill>
                <a:latin typeface="Times New Roman" panose="02020603050405020304" pitchFamily="18" charset="0"/>
                <a:cs typeface="Arial" panose="020B0604020202020204" pitchFamily="34" charset="0"/>
              </a:defRPr>
            </a:lvl5pPr>
            <a:lvl6pPr marL="2335213" indent="-49213" defTabSz="889000"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792413" indent="-49213" defTabSz="889000"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249613" indent="-49213" defTabSz="889000"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706813" indent="-49213" defTabSz="889000"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pPr>
              <a:lnSpc>
                <a:spcPct val="90000"/>
              </a:lnSpc>
              <a:spcAft>
                <a:spcPct val="35000"/>
              </a:spcAft>
            </a:pPr>
            <a:r>
              <a:rPr lang="lv-LV" altLang="lv-LV" sz="1800" b="1">
                <a:solidFill>
                  <a:srgbClr val="FFFFFF"/>
                </a:solidFill>
                <a:latin typeface="Verdana" panose="020B0604030504040204" pitchFamily="34" charset="0"/>
                <a:ea typeface="Verdana" panose="020B0604030504040204" pitchFamily="34" charset="0"/>
                <a:cs typeface="Aharoni" panose="02010803020104030203" pitchFamily="2" charset="-79"/>
              </a:rPr>
              <a:t>Paveiktais 10 gados (no NAP2020 līdz kapitālsabiedrību pārvaldībai)</a:t>
            </a:r>
          </a:p>
        </p:txBody>
      </p:sp>
      <p:sp>
        <p:nvSpPr>
          <p:cNvPr id="32774" name="TextBox 6">
            <a:extLst>
              <a:ext uri="{FF2B5EF4-FFF2-40B4-BE49-F238E27FC236}">
                <a16:creationId xmlns:a16="http://schemas.microsoft.com/office/drawing/2014/main" id="{C03D0A03-1242-4BCB-92A4-E87814C8AED4}"/>
              </a:ext>
            </a:extLst>
          </p:cNvPr>
          <p:cNvSpPr txBox="1">
            <a:spLocks noChangeArrowheads="1"/>
          </p:cNvSpPr>
          <p:nvPr/>
        </p:nvSpPr>
        <p:spPr bwMode="auto">
          <a:xfrm>
            <a:off x="2323260" y="2058414"/>
            <a:ext cx="822007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endParaRPr lang="lv-LV" altLang="lv-LV" sz="2800" b="1" dirty="0">
              <a:solidFill>
                <a:srgbClr val="6CB32B"/>
              </a:solidFill>
              <a:latin typeface="Verdana" panose="020B0604030504040204" pitchFamily="34" charset="0"/>
              <a:ea typeface="Verdana" panose="020B0604030504040204" pitchFamily="34" charset="0"/>
            </a:endParaRPr>
          </a:p>
          <a:p>
            <a:pPr marL="0" indent="0" algn="ctr">
              <a:buFont typeface="Arial" panose="020B0604020202020204" pitchFamily="34" charset="0"/>
              <a:buNone/>
            </a:pPr>
            <a:r>
              <a:rPr lang="lv-LV" altLang="lv-LV" sz="2800" b="1" dirty="0">
                <a:solidFill>
                  <a:srgbClr val="6CB32B"/>
                </a:solidFill>
                <a:latin typeface="Verdana" panose="020B0604030504040204" pitchFamily="34" charset="0"/>
                <a:ea typeface="Verdana" panose="020B0604030504040204" pitchFamily="34" charset="0"/>
              </a:rPr>
              <a:t> </a:t>
            </a:r>
            <a:r>
              <a:rPr lang="lv-LV" altLang="lv-LV" sz="2800" b="1" dirty="0">
                <a:solidFill>
                  <a:srgbClr val="98BB59"/>
                </a:solidFill>
                <a:latin typeface="Verdana" panose="020B0604030504040204" pitchFamily="34" charset="0"/>
                <a:ea typeface="Verdana" panose="020B0604030504040204" pitchFamily="34" charset="0"/>
                <a:cs typeface="Verdana" panose="020B0604030504040204" pitchFamily="34" charset="0"/>
              </a:rPr>
              <a:t>VALSTS KAPITĀLSABIEDRĪBU </a:t>
            </a:r>
          </a:p>
          <a:p>
            <a:pPr marL="0" indent="0" algn="ctr">
              <a:buFont typeface="Arial" panose="020B0604020202020204" pitchFamily="34" charset="0"/>
              <a:buNone/>
            </a:pPr>
            <a:r>
              <a:rPr lang="lv-LV" altLang="lv-LV" sz="2800" b="1" dirty="0">
                <a:solidFill>
                  <a:srgbClr val="98BB59"/>
                </a:solidFill>
                <a:latin typeface="Verdana" panose="020B0604030504040204" pitchFamily="34" charset="0"/>
                <a:ea typeface="Verdana" panose="020B0604030504040204" pitchFamily="34" charset="0"/>
                <a:cs typeface="Verdana" panose="020B0604030504040204" pitchFamily="34" charset="0"/>
              </a:rPr>
              <a:t>PĀRVALDĪBA</a:t>
            </a:r>
          </a:p>
          <a:p>
            <a:pPr algn="ctr"/>
            <a:r>
              <a:rPr lang="lv-LV" altLang="lv-LV" sz="2800" b="1" dirty="0">
                <a:solidFill>
                  <a:srgbClr val="6CB32B"/>
                </a:solidFill>
                <a:latin typeface="Verdana" panose="020B0604030504040204" pitchFamily="34" charset="0"/>
                <a:ea typeface="Verdana" panose="020B0604030504040204" pitchFamily="34" charset="0"/>
              </a:rPr>
              <a:t> </a:t>
            </a:r>
            <a:endParaRPr lang="lv-LV" altLang="lv-LV" dirty="0"/>
          </a:p>
        </p:txBody>
      </p:sp>
    </p:spTree>
    <p:extLst>
      <p:ext uri="{BB962C8B-B14F-4D97-AF65-F5344CB8AC3E}">
        <p14:creationId xmlns:p14="http://schemas.microsoft.com/office/powerpoint/2010/main" val="4000721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AED55681-BE31-4857-B962-A35C0BD46F29}"/>
              </a:ext>
            </a:extLst>
          </p:cNvPr>
          <p:cNvSpPr txBox="1">
            <a:spLocks noChangeArrowheads="1"/>
          </p:cNvSpPr>
          <p:nvPr/>
        </p:nvSpPr>
        <p:spPr bwMode="auto">
          <a:xfrm>
            <a:off x="2513012" y="484981"/>
            <a:ext cx="7881053"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20000"/>
              </a:spcBef>
              <a:buFont typeface="Arial" panose="020B0604020202020204" pitchFamily="34" charset="0"/>
              <a:buChar char="•"/>
              <a:defRPr sz="3300">
                <a:solidFill>
                  <a:schemeClr val="tx1"/>
                </a:solidFill>
                <a:latin typeface="Times New Roman" panose="02020603050405020304" pitchFamily="18" charset="0"/>
              </a:defRPr>
            </a:lvl1pPr>
            <a:lvl2pPr marL="760413" indent="-290513" defTabSz="936625">
              <a:spcBef>
                <a:spcPct val="20000"/>
              </a:spcBef>
              <a:buFont typeface="Arial" panose="020B0604020202020204" pitchFamily="34" charset="0"/>
              <a:buChar char="–"/>
              <a:defRPr sz="2900">
                <a:solidFill>
                  <a:schemeClr val="tx1"/>
                </a:solidFill>
                <a:latin typeface="Times New Roman" panose="02020603050405020304" pitchFamily="18" charset="0"/>
              </a:defRPr>
            </a:lvl2pPr>
            <a:lvl3pPr marL="1171575" indent="-231775" defTabSz="936625">
              <a:spcBef>
                <a:spcPct val="20000"/>
              </a:spcBef>
              <a:buFont typeface="Arial" panose="020B0604020202020204" pitchFamily="34" charset="0"/>
              <a:buChar char="•"/>
              <a:defRPr sz="2500">
                <a:solidFill>
                  <a:schemeClr val="tx1"/>
                </a:solidFill>
                <a:latin typeface="Times New Roman" panose="02020603050405020304" pitchFamily="18" charset="0"/>
              </a:defRPr>
            </a:lvl3pPr>
            <a:lvl4pPr marL="1641475" indent="-231775" defTabSz="936625">
              <a:spcBef>
                <a:spcPct val="20000"/>
              </a:spcBef>
              <a:buFont typeface="Arial" panose="020B0604020202020204" pitchFamily="34" charset="0"/>
              <a:buChar char="–"/>
              <a:defRPr sz="1900">
                <a:solidFill>
                  <a:schemeClr val="tx1"/>
                </a:solidFill>
                <a:latin typeface="Times New Roman" panose="02020603050405020304" pitchFamily="18" charset="0"/>
              </a:defRPr>
            </a:lvl4pPr>
            <a:lvl5pPr marL="2111375" indent="-231775" defTabSz="936625">
              <a:spcBef>
                <a:spcPct val="20000"/>
              </a:spcBef>
              <a:buFont typeface="Arial" panose="020B0604020202020204" pitchFamily="34" charset="0"/>
              <a:buChar char="»"/>
              <a:defRPr sz="1900">
                <a:solidFill>
                  <a:schemeClr val="tx1"/>
                </a:solidFill>
                <a:latin typeface="Times New Roman" panose="02020603050405020304" pitchFamily="18" charset="0"/>
              </a:defRPr>
            </a:lvl5pPr>
            <a:lvl6pPr marL="2568575" indent="-231775" defTabSz="936625"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6pPr>
            <a:lvl7pPr marL="3025775" indent="-231775" defTabSz="936625"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7pPr>
            <a:lvl8pPr marL="3482975" indent="-231775" defTabSz="936625"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8pPr>
            <a:lvl9pPr marL="3940175" indent="-231775" defTabSz="936625"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9pPr>
          </a:lstStyle>
          <a:p>
            <a:pPr>
              <a:spcBef>
                <a:spcPct val="0"/>
              </a:spcBef>
              <a:buFontTx/>
              <a:buNone/>
            </a:pPr>
            <a:r>
              <a:rPr lang="lv-LV" altLang="lv-LV" sz="2800" b="1" dirty="0">
                <a:solidFill>
                  <a:srgbClr val="98BB59"/>
                </a:solidFill>
                <a:latin typeface="Verdana" panose="020B0604030504040204" pitchFamily="34" charset="0"/>
                <a:ea typeface="Verdana" panose="020B0604030504040204" pitchFamily="34" charset="0"/>
                <a:cs typeface="Verdana" panose="020B0604030504040204" pitchFamily="34" charset="0"/>
              </a:rPr>
              <a:t>KAPITĀLSABIEDRĪBU PĀRVALDĪBA</a:t>
            </a:r>
            <a:br>
              <a:rPr lang="lv-LV" altLang="lv-LV" sz="2400" b="1" dirty="0">
                <a:solidFill>
                  <a:srgbClr val="98BB59"/>
                </a:solidFill>
                <a:latin typeface="Verdana" panose="020B0604030504040204" pitchFamily="34" charset="0"/>
                <a:ea typeface="Verdana" panose="020B0604030504040204" pitchFamily="34" charset="0"/>
                <a:cs typeface="Verdana" panose="020B0604030504040204" pitchFamily="34" charset="0"/>
              </a:rPr>
            </a:br>
            <a:r>
              <a:rPr lang="lv-LV" altLang="lv-LV" sz="2400" b="1" dirty="0">
                <a:solidFill>
                  <a:srgbClr val="98BB59"/>
                </a:solidFill>
                <a:latin typeface="Verdana" panose="020B0604030504040204" pitchFamily="34" charset="0"/>
                <a:ea typeface="Verdana" panose="020B0604030504040204" pitchFamily="34" charset="0"/>
                <a:cs typeface="Verdana" panose="020B0604030504040204" pitchFamily="34" charset="0"/>
              </a:rPr>
              <a:t>koordinācijas institūcijas modelis</a:t>
            </a:r>
            <a:endParaRPr lang="en-US" altLang="lv-LV" sz="2400" b="1" dirty="0">
              <a:solidFill>
                <a:srgbClr val="98BB59"/>
              </a:solidFill>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2">
            <a:extLst>
              <a:ext uri="{FF2B5EF4-FFF2-40B4-BE49-F238E27FC236}">
                <a16:creationId xmlns:a16="http://schemas.microsoft.com/office/drawing/2014/main" id="{3C3FE560-B44A-4174-B3C9-CB26FC6F6E96}"/>
              </a:ext>
            </a:extLst>
          </p:cNvPr>
          <p:cNvSpPr txBox="1">
            <a:spLocks noChangeArrowheads="1"/>
          </p:cNvSpPr>
          <p:nvPr/>
        </p:nvSpPr>
        <p:spPr bwMode="auto">
          <a:xfrm>
            <a:off x="3154363" y="1398588"/>
            <a:ext cx="8240712"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20000"/>
              </a:spcBef>
              <a:buFont typeface="Arial" panose="020B0604020202020204" pitchFamily="34" charset="0"/>
              <a:buChar char="•"/>
              <a:defRPr sz="3300">
                <a:solidFill>
                  <a:schemeClr val="tx1"/>
                </a:solidFill>
                <a:latin typeface="Times New Roman" panose="02020603050405020304" pitchFamily="18" charset="0"/>
              </a:defRPr>
            </a:lvl1pPr>
            <a:lvl2pPr marL="760413" indent="-290513" defTabSz="936625">
              <a:spcBef>
                <a:spcPct val="20000"/>
              </a:spcBef>
              <a:buFont typeface="Arial" panose="020B0604020202020204" pitchFamily="34" charset="0"/>
              <a:buChar char="–"/>
              <a:defRPr sz="2900">
                <a:solidFill>
                  <a:schemeClr val="tx1"/>
                </a:solidFill>
                <a:latin typeface="Times New Roman" panose="02020603050405020304" pitchFamily="18" charset="0"/>
              </a:defRPr>
            </a:lvl2pPr>
            <a:lvl3pPr marL="1171575" indent="-231775" defTabSz="936625">
              <a:spcBef>
                <a:spcPct val="20000"/>
              </a:spcBef>
              <a:buFont typeface="Arial" panose="020B0604020202020204" pitchFamily="34" charset="0"/>
              <a:buChar char="•"/>
              <a:defRPr sz="2500">
                <a:solidFill>
                  <a:schemeClr val="tx1"/>
                </a:solidFill>
                <a:latin typeface="Times New Roman" panose="02020603050405020304" pitchFamily="18" charset="0"/>
              </a:defRPr>
            </a:lvl3pPr>
            <a:lvl4pPr marL="1641475" indent="-231775" defTabSz="936625">
              <a:spcBef>
                <a:spcPct val="20000"/>
              </a:spcBef>
              <a:buFont typeface="Arial" panose="020B0604020202020204" pitchFamily="34" charset="0"/>
              <a:buChar char="–"/>
              <a:defRPr sz="1900">
                <a:solidFill>
                  <a:schemeClr val="tx1"/>
                </a:solidFill>
                <a:latin typeface="Times New Roman" panose="02020603050405020304" pitchFamily="18" charset="0"/>
              </a:defRPr>
            </a:lvl4pPr>
            <a:lvl5pPr marL="2111375" indent="-231775" defTabSz="936625">
              <a:spcBef>
                <a:spcPct val="20000"/>
              </a:spcBef>
              <a:buFont typeface="Arial" panose="020B0604020202020204" pitchFamily="34" charset="0"/>
              <a:buChar char="»"/>
              <a:defRPr sz="1900">
                <a:solidFill>
                  <a:schemeClr val="tx1"/>
                </a:solidFill>
                <a:latin typeface="Times New Roman" panose="02020603050405020304" pitchFamily="18" charset="0"/>
              </a:defRPr>
            </a:lvl5pPr>
            <a:lvl6pPr marL="2568575" indent="-231775" defTabSz="936625"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6pPr>
            <a:lvl7pPr marL="3025775" indent="-231775" defTabSz="936625"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7pPr>
            <a:lvl8pPr marL="3482975" indent="-231775" defTabSz="936625"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8pPr>
            <a:lvl9pPr marL="3940175" indent="-231775" defTabSz="936625"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9pPr>
          </a:lstStyle>
          <a:p>
            <a:pPr>
              <a:lnSpc>
                <a:spcPct val="80000"/>
              </a:lnSpc>
              <a:spcBef>
                <a:spcPct val="0"/>
              </a:spcBef>
              <a:spcAft>
                <a:spcPts val="1200"/>
              </a:spcAft>
              <a:buFont typeface="Arial" panose="020B0604020202020204" pitchFamily="34" charset="0"/>
              <a:buNone/>
            </a:pPr>
            <a:r>
              <a:rPr lang="lv-LV" altLang="lv-LV" sz="1400" b="1" dirty="0">
                <a:solidFill>
                  <a:srgbClr val="404040"/>
                </a:solidFill>
                <a:latin typeface="Verdana" panose="020B0604030504040204" pitchFamily="34" charset="0"/>
                <a:ea typeface="Verdana" panose="020B0604030504040204" pitchFamily="34" charset="0"/>
                <a:cs typeface="Verdana" panose="020B0604030504040204" pitchFamily="34" charset="0"/>
              </a:rPr>
              <a:t>Galvenie pienākumi</a:t>
            </a:r>
            <a:endParaRPr lang="en-US" altLang="lv-LV" sz="1400" b="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lnSpc>
                <a:spcPct val="80000"/>
              </a:lnSpc>
              <a:spcBef>
                <a:spcPct val="0"/>
              </a:spcBef>
              <a:spcAft>
                <a:spcPts val="1800"/>
              </a:spcAft>
              <a:buFont typeface="Wingdings" panose="05000000000000000000" pitchFamily="2" charset="2"/>
              <a:buChar char="ü"/>
            </a:pPr>
            <a:r>
              <a:rPr lang="lv-LV" altLang="lv-LV" sz="1400" dirty="0">
                <a:solidFill>
                  <a:srgbClr val="404040"/>
                </a:solidFill>
                <a:latin typeface="Verdana" panose="020B0604030504040204" pitchFamily="34" charset="0"/>
                <a:ea typeface="Verdana" panose="020B0604030504040204" pitchFamily="34" charset="0"/>
                <a:cs typeface="Verdana" panose="020B0604030504040204" pitchFamily="34" charset="0"/>
              </a:rPr>
              <a:t>Pārvaldības regulējuma, vadlīniju un tiesiskā ietvara izstrāde</a:t>
            </a:r>
            <a:endParaRPr lang="en-US" altLang="lv-LV" sz="1400"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lnSpc>
                <a:spcPct val="80000"/>
              </a:lnSpc>
              <a:spcBef>
                <a:spcPct val="0"/>
              </a:spcBef>
              <a:spcAft>
                <a:spcPts val="1800"/>
              </a:spcAft>
              <a:buFont typeface="Wingdings" panose="05000000000000000000" pitchFamily="2" charset="2"/>
              <a:buChar char="ü"/>
            </a:pPr>
            <a:r>
              <a:rPr lang="lv-LV" altLang="lv-LV" sz="1400" dirty="0">
                <a:solidFill>
                  <a:srgbClr val="404040"/>
                </a:solidFill>
                <a:latin typeface="Verdana" panose="020B0604030504040204" pitchFamily="34" charset="0"/>
                <a:ea typeface="Verdana" panose="020B0604030504040204" pitchFamily="34" charset="0"/>
                <a:cs typeface="Verdana" panose="020B0604030504040204" pitchFamily="34" charset="0"/>
              </a:rPr>
              <a:t>Konsultācijas valdībai par jaunu kapitālsabiedrību dibināšanu un līdzdalības jautājumos, vispārējiem stratēģiskajiem mērķiem</a:t>
            </a:r>
          </a:p>
          <a:p>
            <a:pPr>
              <a:lnSpc>
                <a:spcPct val="80000"/>
              </a:lnSpc>
              <a:spcBef>
                <a:spcPct val="0"/>
              </a:spcBef>
              <a:spcAft>
                <a:spcPts val="1800"/>
              </a:spcAft>
              <a:buFont typeface="Wingdings" panose="05000000000000000000" pitchFamily="2" charset="2"/>
              <a:buChar char="ü"/>
            </a:pPr>
            <a:r>
              <a:rPr lang="lv-LV" altLang="lv-LV" sz="1400" dirty="0">
                <a:solidFill>
                  <a:srgbClr val="404040"/>
                </a:solidFill>
                <a:latin typeface="Verdana" panose="020B0604030504040204" pitchFamily="34" charset="0"/>
                <a:ea typeface="Verdana" panose="020B0604030504040204" pitchFamily="34" charset="0"/>
                <a:cs typeface="Verdana" panose="020B0604030504040204" pitchFamily="34" charset="0"/>
              </a:rPr>
              <a:t>Kapitālsabiedrību stratēģiju, būtisku darījumu, darbības rezultātu izvērtēšana</a:t>
            </a:r>
            <a:endParaRPr lang="en-US" altLang="lv-LV" sz="1400"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lnSpc>
                <a:spcPct val="80000"/>
              </a:lnSpc>
              <a:spcBef>
                <a:spcPct val="0"/>
              </a:spcBef>
              <a:spcAft>
                <a:spcPts val="1800"/>
              </a:spcAft>
              <a:buFont typeface="Wingdings" panose="05000000000000000000" pitchFamily="2" charset="2"/>
              <a:buChar char="ü"/>
            </a:pPr>
            <a:r>
              <a:rPr lang="lv-LV" altLang="lv-LV" sz="1400" dirty="0">
                <a:solidFill>
                  <a:srgbClr val="404040"/>
                </a:solidFill>
                <a:latin typeface="Verdana" panose="020B0604030504040204" pitchFamily="34" charset="0"/>
                <a:ea typeface="Verdana" panose="020B0604030504040204" pitchFamily="34" charset="0"/>
                <a:cs typeface="Verdana" panose="020B0604030504040204" pitchFamily="34" charset="0"/>
              </a:rPr>
              <a:t>Konsultācijas valdībai dividenžu jautājumos</a:t>
            </a:r>
            <a:endParaRPr lang="en-US" altLang="lv-LV" sz="1400"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lnSpc>
                <a:spcPct val="80000"/>
              </a:lnSpc>
              <a:spcBef>
                <a:spcPct val="0"/>
              </a:spcBef>
              <a:spcAft>
                <a:spcPts val="1800"/>
              </a:spcAft>
              <a:buFont typeface="Wingdings" panose="05000000000000000000" pitchFamily="2" charset="2"/>
              <a:buChar char="ü"/>
            </a:pPr>
            <a:r>
              <a:rPr lang="lv-LV" altLang="lv-LV" sz="1400" dirty="0">
                <a:solidFill>
                  <a:srgbClr val="404040"/>
                </a:solidFill>
                <a:latin typeface="Verdana" panose="020B0604030504040204" pitchFamily="34" charset="0"/>
                <a:ea typeface="Verdana" panose="020B0604030504040204" pitchFamily="34" charset="0"/>
                <a:cs typeface="Verdana" panose="020B0604030504040204" pitchFamily="34" charset="0"/>
              </a:rPr>
              <a:t>Ikgadēja publiskā pārskata izstrāde, datu bāzes uzturēšana</a:t>
            </a:r>
            <a:endParaRPr lang="en-US" altLang="lv-LV" sz="1400"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lnSpc>
                <a:spcPct val="80000"/>
              </a:lnSpc>
              <a:spcBef>
                <a:spcPct val="0"/>
              </a:spcBef>
              <a:spcAft>
                <a:spcPts val="1800"/>
              </a:spcAft>
              <a:buFont typeface="Wingdings" panose="05000000000000000000" pitchFamily="2" charset="2"/>
              <a:buChar char="ü"/>
            </a:pPr>
            <a:r>
              <a:rPr lang="lv-LV" altLang="lv-LV" sz="1400" dirty="0">
                <a:solidFill>
                  <a:srgbClr val="404040"/>
                </a:solidFill>
                <a:latin typeface="Verdana" panose="020B0604030504040204" pitchFamily="34" charset="0"/>
                <a:ea typeface="Verdana" panose="020B0604030504040204" pitchFamily="34" charset="0"/>
                <a:cs typeface="Verdana" panose="020B0604030504040204" pitchFamily="34" charset="0"/>
              </a:rPr>
              <a:t>Dalība padomes un valdes nominācijas procesos</a:t>
            </a:r>
          </a:p>
          <a:p>
            <a:pPr>
              <a:lnSpc>
                <a:spcPct val="80000"/>
              </a:lnSpc>
              <a:spcBef>
                <a:spcPct val="0"/>
              </a:spcBef>
              <a:spcAft>
                <a:spcPts val="1800"/>
              </a:spcAft>
              <a:buFont typeface="Wingdings" panose="05000000000000000000" pitchFamily="2" charset="2"/>
              <a:buChar char="ü"/>
            </a:pPr>
            <a:r>
              <a:rPr lang="lv-LV" altLang="lv-LV" sz="1400" dirty="0">
                <a:solidFill>
                  <a:srgbClr val="404040"/>
                </a:solidFill>
                <a:latin typeface="Verdana" panose="020B0604030504040204" pitchFamily="34" charset="0"/>
                <a:ea typeface="Verdana" panose="020B0604030504040204" pitchFamily="34" charset="0"/>
                <a:cs typeface="Verdana" panose="020B0604030504040204" pitchFamily="34" charset="0"/>
              </a:rPr>
              <a:t>Kapitāla daļu turētāju un kapitālsabiedrību darbinieku mācības</a:t>
            </a:r>
          </a:p>
          <a:p>
            <a:pPr>
              <a:lnSpc>
                <a:spcPct val="80000"/>
              </a:lnSpc>
              <a:spcBef>
                <a:spcPct val="0"/>
              </a:spcBef>
              <a:spcAft>
                <a:spcPts val="1800"/>
              </a:spcAft>
              <a:buFont typeface="Wingdings" panose="05000000000000000000" pitchFamily="2" charset="2"/>
              <a:buChar char="ü"/>
            </a:pPr>
            <a:r>
              <a:rPr lang="lv-LV" altLang="lv-LV" sz="1400" dirty="0">
                <a:solidFill>
                  <a:srgbClr val="404040"/>
                </a:solidFill>
                <a:latin typeface="Verdana" panose="020B0604030504040204" pitchFamily="34" charset="0"/>
                <a:ea typeface="Verdana" panose="020B0604030504040204" pitchFamily="34" charset="0"/>
                <a:cs typeface="Verdana" panose="020B0604030504040204" pitchFamily="34" charset="0"/>
              </a:rPr>
              <a:t>Dalība pārvaldības jautājumu projektos, starptautiskā darbība un horizontālu uzdevumu risināšana</a:t>
            </a:r>
            <a:endParaRPr lang="en-US" altLang="lv-LV" sz="14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tangle 6">
            <a:extLst>
              <a:ext uri="{FF2B5EF4-FFF2-40B4-BE49-F238E27FC236}">
                <a16:creationId xmlns:a16="http://schemas.microsoft.com/office/drawing/2014/main" id="{550A7ED9-693B-4323-B62C-E2959111481D}"/>
              </a:ext>
            </a:extLst>
          </p:cNvPr>
          <p:cNvSpPr/>
          <p:nvPr/>
        </p:nvSpPr>
        <p:spPr>
          <a:xfrm>
            <a:off x="957263" y="1643063"/>
            <a:ext cx="1655762" cy="1655762"/>
          </a:xfrm>
          <a:prstGeom prst="rect">
            <a:avLst/>
          </a:prstGeom>
          <a:solidFill>
            <a:srgbClr val="6CB32B"/>
          </a:solidFill>
          <a:ln>
            <a:noFill/>
          </a:ln>
        </p:spPr>
        <p:style>
          <a:lnRef idx="2">
            <a:schemeClr val="accent6"/>
          </a:lnRef>
          <a:fillRef idx="1">
            <a:schemeClr val="lt1"/>
          </a:fillRef>
          <a:effectRef idx="0">
            <a:schemeClr val="accent6"/>
          </a:effectRef>
          <a:fontRef idx="minor">
            <a:schemeClr val="dk1"/>
          </a:fontRef>
        </p:style>
        <p:txBody>
          <a:bodyPr anchor="ctr"/>
          <a:lstStyle/>
          <a:p>
            <a:pPr algn="ctr">
              <a:spcAft>
                <a:spcPts val="1200"/>
              </a:spcAft>
              <a:defRPr/>
            </a:pPr>
            <a:r>
              <a:rPr lang="lv-LV" altLang="lv-LV" sz="1401" b="1" dirty="0">
                <a:solidFill>
                  <a:schemeClr val="bg1"/>
                </a:solidFill>
                <a:latin typeface="Verdana" pitchFamily="34" charset="0"/>
                <a:cs typeface="Arial" charset="0"/>
              </a:rPr>
              <a:t>No </a:t>
            </a:r>
            <a:r>
              <a:rPr lang="en-US" altLang="lv-LV" sz="1401" b="1" dirty="0">
                <a:solidFill>
                  <a:schemeClr val="bg1"/>
                </a:solidFill>
                <a:latin typeface="Verdana" pitchFamily="34" charset="0"/>
                <a:cs typeface="Arial" charset="0"/>
              </a:rPr>
              <a:t>2015</a:t>
            </a:r>
            <a:r>
              <a:rPr lang="lv-LV" altLang="lv-LV" sz="1401" b="1" dirty="0">
                <a:solidFill>
                  <a:schemeClr val="bg1"/>
                </a:solidFill>
                <a:latin typeface="Verdana" pitchFamily="34" charset="0"/>
                <a:cs typeface="Arial" charset="0"/>
              </a:rPr>
              <a:t>. gada jūnija</a:t>
            </a:r>
            <a:endParaRPr lang="en-US" altLang="lv-LV" sz="1401" b="1" dirty="0">
              <a:solidFill>
                <a:schemeClr val="bg1"/>
              </a:solidFill>
              <a:latin typeface="Verdana" pitchFamily="34" charset="0"/>
              <a:cs typeface="Arial" charset="0"/>
            </a:endParaRPr>
          </a:p>
        </p:txBody>
      </p:sp>
      <p:pic>
        <p:nvPicPr>
          <p:cNvPr id="8" name="Picture 2" descr="http://www.zincdirect.com/wp-content/uploads/2013/03/business_team.jpg">
            <a:extLst>
              <a:ext uri="{FF2B5EF4-FFF2-40B4-BE49-F238E27FC236}">
                <a16:creationId xmlns:a16="http://schemas.microsoft.com/office/drawing/2014/main" id="{A6FFD027-B409-4FF9-ABF8-04260D6DD35E}"/>
              </a:ext>
            </a:extLst>
          </p:cNvPr>
          <p:cNvPicPr>
            <a:picLocks noChangeAspect="1" noChangeArrowheads="1"/>
          </p:cNvPicPr>
          <p:nvPr/>
        </p:nvPicPr>
        <p:blipFill>
          <a:blip r:embed="rId2" cstate="print">
            <a:clrChange>
              <a:clrFrom>
                <a:srgbClr val="D5D5D5"/>
              </a:clrFrom>
              <a:clrTo>
                <a:srgbClr val="D5D5D5">
                  <a:alpha val="0"/>
                </a:srgbClr>
              </a:clrTo>
            </a:clrChange>
          </a:blip>
          <a:srcRect l="16666" r="13431"/>
          <a:stretch>
            <a:fillRect/>
          </a:stretch>
        </p:blipFill>
        <p:spPr bwMode="auto">
          <a:xfrm>
            <a:off x="939469" y="5013043"/>
            <a:ext cx="1673524" cy="1659220"/>
          </a:xfrm>
          <a:prstGeom prst="rect">
            <a:avLst/>
          </a:prstGeom>
          <a:noFill/>
          <a:ln>
            <a:noFill/>
          </a:ln>
          <a:effectLst>
            <a:softEdge rad="31750"/>
          </a:effectLst>
        </p:spPr>
      </p:pic>
      <p:sp>
        <p:nvSpPr>
          <p:cNvPr id="9" name="Rectangle 8">
            <a:extLst>
              <a:ext uri="{FF2B5EF4-FFF2-40B4-BE49-F238E27FC236}">
                <a16:creationId xmlns:a16="http://schemas.microsoft.com/office/drawing/2014/main" id="{00A3F764-9B20-40FD-8ABD-1052E63FA154}"/>
              </a:ext>
            </a:extLst>
          </p:cNvPr>
          <p:cNvSpPr/>
          <p:nvPr/>
        </p:nvSpPr>
        <p:spPr>
          <a:xfrm>
            <a:off x="10125075" y="5092700"/>
            <a:ext cx="1655763" cy="1249363"/>
          </a:xfrm>
          <a:prstGeom prst="rect">
            <a:avLst/>
          </a:prstGeom>
          <a:solidFill>
            <a:srgbClr val="6CB32B"/>
          </a:solidFill>
          <a:ln>
            <a:noFill/>
          </a:ln>
        </p:spPr>
        <p:style>
          <a:lnRef idx="2">
            <a:schemeClr val="accent6"/>
          </a:lnRef>
          <a:fillRef idx="1">
            <a:schemeClr val="lt1"/>
          </a:fillRef>
          <a:effectRef idx="0">
            <a:schemeClr val="accent6"/>
          </a:effectRef>
          <a:fontRef idx="minor">
            <a:schemeClr val="dk1"/>
          </a:fontRef>
        </p:style>
        <p:txBody>
          <a:bodyPr anchor="ctr"/>
          <a:lstStyle/>
          <a:p>
            <a:pPr algn="ctr">
              <a:spcAft>
                <a:spcPts val="1200"/>
              </a:spcAft>
              <a:defRPr/>
            </a:pPr>
            <a:r>
              <a:rPr lang="lv-LV" altLang="lv-LV" sz="1401" b="1" dirty="0">
                <a:solidFill>
                  <a:schemeClr val="bg1"/>
                </a:solidFill>
                <a:latin typeface="Verdana" pitchFamily="34" charset="0"/>
                <a:cs typeface="Arial" charset="0"/>
              </a:rPr>
              <a:t>No </a:t>
            </a:r>
            <a:r>
              <a:rPr lang="en-US" altLang="lv-LV" sz="1401" b="1" dirty="0">
                <a:solidFill>
                  <a:schemeClr val="bg1"/>
                </a:solidFill>
                <a:latin typeface="Verdana" pitchFamily="34" charset="0"/>
                <a:cs typeface="Arial" charset="0"/>
              </a:rPr>
              <a:t>20</a:t>
            </a:r>
            <a:r>
              <a:rPr lang="lv-LV" altLang="lv-LV" sz="1401" b="1" dirty="0">
                <a:solidFill>
                  <a:schemeClr val="bg1"/>
                </a:solidFill>
                <a:latin typeface="Verdana" pitchFamily="34" charset="0"/>
                <a:cs typeface="Arial" charset="0"/>
              </a:rPr>
              <a:t>20. gada janvāra</a:t>
            </a:r>
            <a:endParaRPr lang="en-US" altLang="lv-LV" sz="1401" b="1" dirty="0">
              <a:solidFill>
                <a:schemeClr val="bg1"/>
              </a:solidFill>
              <a:latin typeface="Verdana" pitchFamily="34" charset="0"/>
              <a:cs typeface="Arial" charset="0"/>
            </a:endParaRPr>
          </a:p>
        </p:txBody>
      </p:sp>
      <p:sp>
        <p:nvSpPr>
          <p:cNvPr id="10" name="TextBox 1">
            <a:extLst>
              <a:ext uri="{FF2B5EF4-FFF2-40B4-BE49-F238E27FC236}">
                <a16:creationId xmlns:a16="http://schemas.microsoft.com/office/drawing/2014/main" id="{4AFDFE5E-516A-43FA-AE4A-B2727BF06F5D}"/>
              </a:ext>
            </a:extLst>
          </p:cNvPr>
          <p:cNvSpPr txBox="1">
            <a:spLocks noChangeArrowheads="1"/>
          </p:cNvSpPr>
          <p:nvPr/>
        </p:nvSpPr>
        <p:spPr bwMode="auto">
          <a:xfrm>
            <a:off x="4938713" y="5092700"/>
            <a:ext cx="45720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1700">
                <a:solidFill>
                  <a:schemeClr val="tx1"/>
                </a:solidFill>
                <a:latin typeface="Times New Roman" panose="02020603050405020304" pitchFamily="18" charset="0"/>
                <a:cs typeface="Arial" panose="020B0604020202020204" pitchFamily="34" charset="0"/>
              </a:defRPr>
            </a:lvl1pPr>
            <a:lvl2pPr>
              <a:defRPr sz="1700">
                <a:solidFill>
                  <a:schemeClr val="tx1"/>
                </a:solidFill>
                <a:latin typeface="Times New Roman" panose="02020603050405020304" pitchFamily="18" charset="0"/>
                <a:cs typeface="Arial" panose="020B0604020202020204" pitchFamily="34" charset="0"/>
              </a:defRPr>
            </a:lvl2pPr>
            <a:lvl3pPr>
              <a:defRPr sz="1700">
                <a:solidFill>
                  <a:schemeClr val="tx1"/>
                </a:solidFill>
                <a:latin typeface="Times New Roman" panose="02020603050405020304" pitchFamily="18" charset="0"/>
                <a:cs typeface="Arial" panose="020B0604020202020204" pitchFamily="34" charset="0"/>
              </a:defRPr>
            </a:lvl3pPr>
            <a:lvl4pPr>
              <a:defRPr sz="1700">
                <a:solidFill>
                  <a:schemeClr val="tx1"/>
                </a:solidFill>
                <a:latin typeface="Times New Roman" panose="02020603050405020304" pitchFamily="18" charset="0"/>
                <a:cs typeface="Arial" panose="020B0604020202020204" pitchFamily="34" charset="0"/>
              </a:defRPr>
            </a:lvl4pPr>
            <a:lvl5pPr>
              <a:defRPr sz="1700">
                <a:solidFill>
                  <a:schemeClr val="tx1"/>
                </a:solidFill>
                <a:latin typeface="Times New Roman" panose="02020603050405020304" pitchFamily="18" charset="0"/>
                <a:cs typeface="Arial" panose="020B0604020202020204" pitchFamily="34" charset="0"/>
              </a:defRPr>
            </a:lvl5pPr>
            <a:lvl6pPr marL="23352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7924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2496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7068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pPr>
              <a:spcAft>
                <a:spcPts val="1800"/>
              </a:spcAft>
              <a:buFont typeface="Wingdings" panose="05000000000000000000" pitchFamily="2" charset="2"/>
              <a:buChar char="ü"/>
            </a:pPr>
            <a:r>
              <a:rPr lang="lv-LV" altLang="lv-LV" sz="1400" dirty="0">
                <a:latin typeface="Verdana" panose="020B0604030504040204" pitchFamily="34" charset="0"/>
              </a:rPr>
              <a:t>Centralizēta padomes locekļu atlases procesa nodrošināšana</a:t>
            </a:r>
          </a:p>
          <a:p>
            <a:pPr>
              <a:spcAft>
                <a:spcPts val="1800"/>
              </a:spcAft>
              <a:buFont typeface="Wingdings" panose="05000000000000000000" pitchFamily="2" charset="2"/>
              <a:buChar char="ü"/>
            </a:pPr>
            <a:r>
              <a:rPr lang="lv-LV" altLang="lv-LV" sz="1400" dirty="0">
                <a:latin typeface="Verdana" panose="020B0604030504040204" pitchFamily="34" charset="0"/>
              </a:rPr>
              <a:t>Valsts kapitāla daļu turētāju, t.sk. pašvaldību un valsts kapitālsabiedrību pārraudzība par informācijas publiskošanas prasību ievērošanu</a:t>
            </a:r>
            <a:endParaRPr lang="en-US" altLang="lv-LV" sz="1400" dirty="0">
              <a:latin typeface="Verdan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49FCC3C7-F235-416B-BBE9-7CCA5E84005F}"/>
              </a:ext>
            </a:extLst>
          </p:cNvPr>
          <p:cNvSpPr txBox="1">
            <a:spLocks noChangeArrowheads="1"/>
          </p:cNvSpPr>
          <p:nvPr/>
        </p:nvSpPr>
        <p:spPr bwMode="auto">
          <a:xfrm>
            <a:off x="2158335" y="401639"/>
            <a:ext cx="7413625"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20000"/>
              </a:spcBef>
              <a:buFont typeface="Arial" panose="020B0604020202020204" pitchFamily="34" charset="0"/>
              <a:buChar char="•"/>
              <a:defRPr sz="3300">
                <a:solidFill>
                  <a:schemeClr val="tx1"/>
                </a:solidFill>
                <a:latin typeface="Times New Roman" panose="02020603050405020304" pitchFamily="18" charset="0"/>
              </a:defRPr>
            </a:lvl1pPr>
            <a:lvl2pPr marL="760413" indent="-290513" defTabSz="936625">
              <a:spcBef>
                <a:spcPct val="20000"/>
              </a:spcBef>
              <a:buFont typeface="Arial" panose="020B0604020202020204" pitchFamily="34" charset="0"/>
              <a:buChar char="–"/>
              <a:defRPr sz="2900">
                <a:solidFill>
                  <a:schemeClr val="tx1"/>
                </a:solidFill>
                <a:latin typeface="Times New Roman" panose="02020603050405020304" pitchFamily="18" charset="0"/>
              </a:defRPr>
            </a:lvl2pPr>
            <a:lvl3pPr marL="1171575" indent="-231775" defTabSz="936625">
              <a:spcBef>
                <a:spcPct val="20000"/>
              </a:spcBef>
              <a:buFont typeface="Arial" panose="020B0604020202020204" pitchFamily="34" charset="0"/>
              <a:buChar char="•"/>
              <a:defRPr sz="2500">
                <a:solidFill>
                  <a:schemeClr val="tx1"/>
                </a:solidFill>
                <a:latin typeface="Times New Roman" panose="02020603050405020304" pitchFamily="18" charset="0"/>
              </a:defRPr>
            </a:lvl3pPr>
            <a:lvl4pPr marL="1641475" indent="-231775" defTabSz="936625">
              <a:spcBef>
                <a:spcPct val="20000"/>
              </a:spcBef>
              <a:buFont typeface="Arial" panose="020B0604020202020204" pitchFamily="34" charset="0"/>
              <a:buChar char="–"/>
              <a:defRPr sz="1900">
                <a:solidFill>
                  <a:schemeClr val="tx1"/>
                </a:solidFill>
                <a:latin typeface="Times New Roman" panose="02020603050405020304" pitchFamily="18" charset="0"/>
              </a:defRPr>
            </a:lvl4pPr>
            <a:lvl5pPr marL="2111375" indent="-231775" defTabSz="936625">
              <a:spcBef>
                <a:spcPct val="20000"/>
              </a:spcBef>
              <a:buFont typeface="Arial" panose="020B0604020202020204" pitchFamily="34" charset="0"/>
              <a:buChar char="»"/>
              <a:defRPr sz="1900">
                <a:solidFill>
                  <a:schemeClr val="tx1"/>
                </a:solidFill>
                <a:latin typeface="Times New Roman" panose="02020603050405020304" pitchFamily="18" charset="0"/>
              </a:defRPr>
            </a:lvl5pPr>
            <a:lvl6pPr marL="2568575" indent="-231775" defTabSz="936625"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6pPr>
            <a:lvl7pPr marL="3025775" indent="-231775" defTabSz="936625"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7pPr>
            <a:lvl8pPr marL="3482975" indent="-231775" defTabSz="936625"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8pPr>
            <a:lvl9pPr marL="3940175" indent="-231775" defTabSz="936625"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9pPr>
          </a:lstStyle>
          <a:p>
            <a:pPr>
              <a:spcBef>
                <a:spcPct val="0"/>
              </a:spcBef>
              <a:buFontTx/>
              <a:buNone/>
            </a:pPr>
            <a:r>
              <a:rPr lang="lv-LV" altLang="lv-LV" sz="2800" b="1" dirty="0">
                <a:solidFill>
                  <a:srgbClr val="9BBB59"/>
                </a:solidFill>
                <a:latin typeface="Verdana" panose="020B0604030504040204" pitchFamily="34" charset="0"/>
                <a:ea typeface="Verdana" panose="020B0604030504040204" pitchFamily="34" charset="0"/>
                <a:cs typeface="Verdana" panose="020B0604030504040204" pitchFamily="34" charset="0"/>
              </a:rPr>
              <a:t>Valsts kapitālsabiedrību ietekme uz Latvijas tautsaimniecību</a:t>
            </a:r>
          </a:p>
        </p:txBody>
      </p:sp>
      <p:sp>
        <p:nvSpPr>
          <p:cNvPr id="59395" name="Text Placeholder 2">
            <a:extLst>
              <a:ext uri="{FF2B5EF4-FFF2-40B4-BE49-F238E27FC236}">
                <a16:creationId xmlns:a16="http://schemas.microsoft.com/office/drawing/2014/main" id="{CBE5DAFB-3A45-4FBA-BBFB-2D11811ECCFF}"/>
              </a:ext>
            </a:extLst>
          </p:cNvPr>
          <p:cNvSpPr txBox="1">
            <a:spLocks/>
          </p:cNvSpPr>
          <p:nvPr/>
        </p:nvSpPr>
        <p:spPr bwMode="auto">
          <a:xfrm>
            <a:off x="5765800" y="6488113"/>
            <a:ext cx="41576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lstStyle>
            <a:lvl1pPr defTabSz="936625">
              <a:spcBef>
                <a:spcPct val="20000"/>
              </a:spcBef>
              <a:buFont typeface="Arial" panose="020B0604020202020204" pitchFamily="34" charset="0"/>
              <a:buChar char="•"/>
              <a:defRPr sz="3300">
                <a:solidFill>
                  <a:schemeClr val="tx1"/>
                </a:solidFill>
                <a:latin typeface="Times New Roman" panose="02020603050405020304" pitchFamily="18" charset="0"/>
              </a:defRPr>
            </a:lvl1pPr>
            <a:lvl2pPr marL="760413" indent="-290513" defTabSz="936625">
              <a:spcBef>
                <a:spcPct val="20000"/>
              </a:spcBef>
              <a:buFont typeface="Arial" panose="020B0604020202020204" pitchFamily="34" charset="0"/>
              <a:buChar char="–"/>
              <a:defRPr sz="2900">
                <a:solidFill>
                  <a:schemeClr val="tx1"/>
                </a:solidFill>
                <a:latin typeface="Times New Roman" panose="02020603050405020304" pitchFamily="18" charset="0"/>
              </a:defRPr>
            </a:lvl2pPr>
            <a:lvl3pPr marL="1171575" indent="-231775" defTabSz="936625">
              <a:spcBef>
                <a:spcPct val="20000"/>
              </a:spcBef>
              <a:buFont typeface="Arial" panose="020B0604020202020204" pitchFamily="34" charset="0"/>
              <a:buChar char="•"/>
              <a:defRPr sz="2500">
                <a:solidFill>
                  <a:schemeClr val="tx1"/>
                </a:solidFill>
                <a:latin typeface="Times New Roman" panose="02020603050405020304" pitchFamily="18" charset="0"/>
              </a:defRPr>
            </a:lvl3pPr>
            <a:lvl4pPr marL="1641475" indent="-231775" defTabSz="936625">
              <a:spcBef>
                <a:spcPct val="20000"/>
              </a:spcBef>
              <a:buFont typeface="Arial" panose="020B0604020202020204" pitchFamily="34" charset="0"/>
              <a:buChar char="–"/>
              <a:defRPr sz="1900">
                <a:solidFill>
                  <a:schemeClr val="tx1"/>
                </a:solidFill>
                <a:latin typeface="Times New Roman" panose="02020603050405020304" pitchFamily="18" charset="0"/>
              </a:defRPr>
            </a:lvl4pPr>
            <a:lvl5pPr marL="2111375" indent="-231775" defTabSz="936625">
              <a:spcBef>
                <a:spcPct val="20000"/>
              </a:spcBef>
              <a:buFont typeface="Arial" panose="020B0604020202020204" pitchFamily="34" charset="0"/>
              <a:buChar char="»"/>
              <a:defRPr sz="1900">
                <a:solidFill>
                  <a:schemeClr val="tx1"/>
                </a:solidFill>
                <a:latin typeface="Times New Roman" panose="02020603050405020304" pitchFamily="18" charset="0"/>
              </a:defRPr>
            </a:lvl5pPr>
            <a:lvl6pPr marL="2568575" indent="-231775" defTabSz="936625"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6pPr>
            <a:lvl7pPr marL="3025775" indent="-231775" defTabSz="936625"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7pPr>
            <a:lvl8pPr marL="3482975" indent="-231775" defTabSz="936625"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8pPr>
            <a:lvl9pPr marL="3940175" indent="-231775" defTabSz="936625"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9pPr>
          </a:lstStyle>
          <a:p>
            <a:pPr>
              <a:lnSpc>
                <a:spcPct val="80000"/>
              </a:lnSpc>
              <a:buFont typeface="Arial" panose="020B0604020202020204" pitchFamily="34" charset="0"/>
              <a:buNone/>
            </a:pPr>
            <a:r>
              <a:rPr lang="lv-LV" altLang="lv-LV" sz="800">
                <a:latin typeface="Verdana" panose="020B0604030504040204" pitchFamily="34" charset="0"/>
                <a:ea typeface="Verdana" panose="020B0604030504040204" pitchFamily="34" charset="0"/>
                <a:cs typeface="Verdana" panose="020B0604030504040204" pitchFamily="34" charset="0"/>
              </a:rPr>
              <a:t>* Ietekme novērtēta 25 lielākajām valsts kapitālsabiedrībām pēc aktīviem</a:t>
            </a:r>
          </a:p>
          <a:p>
            <a:pPr>
              <a:lnSpc>
                <a:spcPct val="80000"/>
              </a:lnSpc>
              <a:buFont typeface="Arial" panose="020B0604020202020204" pitchFamily="34" charset="0"/>
              <a:buNone/>
            </a:pPr>
            <a:r>
              <a:rPr lang="lv-LV" altLang="lv-LV" sz="800">
                <a:latin typeface="Verdana" panose="020B0604030504040204" pitchFamily="34" charset="0"/>
                <a:ea typeface="Verdana" panose="020B0604030504040204" pitchFamily="34" charset="0"/>
                <a:cs typeface="Verdana" panose="020B0604030504040204" pitchFamily="34" charset="0"/>
              </a:rPr>
              <a:t>** Pašu novērtējums, informāciju nav sniegušas visas kapitālsabiedrības</a:t>
            </a:r>
          </a:p>
        </p:txBody>
      </p:sp>
      <p:sp>
        <p:nvSpPr>
          <p:cNvPr id="7" name="Rectangle 6">
            <a:extLst>
              <a:ext uri="{FF2B5EF4-FFF2-40B4-BE49-F238E27FC236}">
                <a16:creationId xmlns:a16="http://schemas.microsoft.com/office/drawing/2014/main" id="{CE82D56F-9E00-47EB-B5FD-E37626905A32}"/>
              </a:ext>
            </a:extLst>
          </p:cNvPr>
          <p:cNvSpPr/>
          <p:nvPr/>
        </p:nvSpPr>
        <p:spPr bwMode="auto">
          <a:xfrm>
            <a:off x="9367838" y="1530350"/>
            <a:ext cx="2530475" cy="531813"/>
          </a:xfrm>
          <a:prstGeom prst="rect">
            <a:avLst/>
          </a:prstGeom>
          <a:solidFill>
            <a:schemeClr val="bg1">
              <a:lumMod val="85000"/>
            </a:schemeClr>
          </a:solidFill>
          <a:ln>
            <a:noFill/>
          </a:ln>
        </p:spPr>
        <p:style>
          <a:lnRef idx="2">
            <a:schemeClr val="accent2"/>
          </a:lnRef>
          <a:fillRef idx="1">
            <a:schemeClr val="lt1"/>
          </a:fillRef>
          <a:effectRef idx="0">
            <a:schemeClr val="accent2"/>
          </a:effectRef>
          <a:fontRef idx="minor">
            <a:schemeClr val="dk1"/>
          </a:fontRef>
        </p:style>
        <p:txBody>
          <a:bodyPr anchor="ctr"/>
          <a:lstStyle/>
          <a:p>
            <a:pPr algn="ctr" defTabSz="527719" fontAlgn="auto">
              <a:spcBef>
                <a:spcPts val="0"/>
              </a:spcBef>
              <a:spcAft>
                <a:spcPts val="0"/>
              </a:spcAft>
              <a:defRPr/>
            </a:pPr>
            <a:r>
              <a:rPr lang="lv-LV" sz="900" b="1" dirty="0">
                <a:solidFill>
                  <a:prstClr val="black">
                    <a:lumMod val="85000"/>
                    <a:lumOff val="15000"/>
                  </a:prstClr>
                </a:solidFill>
                <a:latin typeface="Verdana" pitchFamily="34" charset="0"/>
                <a:cs typeface="Arial" charset="0"/>
              </a:rPr>
              <a:t>Kopējie aktīvi </a:t>
            </a:r>
          </a:p>
          <a:p>
            <a:pPr algn="ctr" defTabSz="527719" fontAlgn="auto">
              <a:spcBef>
                <a:spcPts val="0"/>
              </a:spcBef>
              <a:spcAft>
                <a:spcPts val="0"/>
              </a:spcAft>
              <a:defRPr/>
            </a:pPr>
            <a:r>
              <a:rPr lang="lv-LV" sz="900" b="1" dirty="0">
                <a:solidFill>
                  <a:prstClr val="black">
                    <a:lumMod val="85000"/>
                    <a:lumOff val="15000"/>
                  </a:prstClr>
                </a:solidFill>
                <a:latin typeface="Verdana" pitchFamily="34" charset="0"/>
                <a:cs typeface="Arial" charset="0"/>
              </a:rPr>
              <a:t>10,6 mljrd. EUR</a:t>
            </a:r>
          </a:p>
        </p:txBody>
      </p:sp>
      <p:sp>
        <p:nvSpPr>
          <p:cNvPr id="8" name="Rectangle 7">
            <a:extLst>
              <a:ext uri="{FF2B5EF4-FFF2-40B4-BE49-F238E27FC236}">
                <a16:creationId xmlns:a16="http://schemas.microsoft.com/office/drawing/2014/main" id="{DA294C27-375D-4D96-8398-18B968AB2284}"/>
              </a:ext>
            </a:extLst>
          </p:cNvPr>
          <p:cNvSpPr/>
          <p:nvPr/>
        </p:nvSpPr>
        <p:spPr bwMode="auto">
          <a:xfrm>
            <a:off x="9367838" y="2165350"/>
            <a:ext cx="2530475" cy="514350"/>
          </a:xfrm>
          <a:prstGeom prst="rect">
            <a:avLst/>
          </a:prstGeom>
          <a:solidFill>
            <a:schemeClr val="bg1">
              <a:lumMod val="85000"/>
            </a:schemeClr>
          </a:solidFill>
          <a:ln>
            <a:noFill/>
          </a:ln>
        </p:spPr>
        <p:style>
          <a:lnRef idx="2">
            <a:schemeClr val="accent2"/>
          </a:lnRef>
          <a:fillRef idx="1">
            <a:schemeClr val="lt1"/>
          </a:fillRef>
          <a:effectRef idx="0">
            <a:schemeClr val="accent2"/>
          </a:effectRef>
          <a:fontRef idx="minor">
            <a:schemeClr val="dk1"/>
          </a:fontRef>
        </p:style>
        <p:txBody>
          <a:bodyPr anchor="ctr"/>
          <a:lstStyle/>
          <a:p>
            <a:pPr algn="ctr" defTabSz="527719" fontAlgn="auto">
              <a:spcBef>
                <a:spcPts val="0"/>
              </a:spcBef>
              <a:spcAft>
                <a:spcPts val="0"/>
              </a:spcAft>
              <a:defRPr/>
            </a:pPr>
            <a:r>
              <a:rPr lang="lv-LV" sz="900" b="1" dirty="0">
                <a:solidFill>
                  <a:prstClr val="black">
                    <a:lumMod val="85000"/>
                    <a:lumOff val="15000"/>
                  </a:prstClr>
                </a:solidFill>
                <a:latin typeface="Verdana" pitchFamily="34" charset="0"/>
                <a:cs typeface="Arial" charset="0"/>
              </a:rPr>
              <a:t>Apgrozījums </a:t>
            </a:r>
          </a:p>
          <a:p>
            <a:pPr algn="ctr" defTabSz="527719" fontAlgn="auto">
              <a:spcBef>
                <a:spcPts val="0"/>
              </a:spcBef>
              <a:spcAft>
                <a:spcPts val="0"/>
              </a:spcAft>
              <a:defRPr/>
            </a:pPr>
            <a:r>
              <a:rPr lang="lv-LV" sz="900" b="1" dirty="0">
                <a:solidFill>
                  <a:prstClr val="black">
                    <a:lumMod val="85000"/>
                    <a:lumOff val="15000"/>
                  </a:prstClr>
                </a:solidFill>
                <a:latin typeface="Verdana" pitchFamily="34" charset="0"/>
                <a:cs typeface="Arial" charset="0"/>
              </a:rPr>
              <a:t>3,29 mljrd. EUR </a:t>
            </a:r>
          </a:p>
        </p:txBody>
      </p:sp>
      <p:sp>
        <p:nvSpPr>
          <p:cNvPr id="9" name="Rectangle 8">
            <a:extLst>
              <a:ext uri="{FF2B5EF4-FFF2-40B4-BE49-F238E27FC236}">
                <a16:creationId xmlns:a16="http://schemas.microsoft.com/office/drawing/2014/main" id="{B4CDAFB6-43CF-4308-A1E9-EE98D95FCEF5}"/>
              </a:ext>
            </a:extLst>
          </p:cNvPr>
          <p:cNvSpPr/>
          <p:nvPr/>
        </p:nvSpPr>
        <p:spPr bwMode="auto">
          <a:xfrm>
            <a:off x="9367838" y="2782888"/>
            <a:ext cx="2530475" cy="523875"/>
          </a:xfrm>
          <a:prstGeom prst="rect">
            <a:avLst/>
          </a:prstGeom>
          <a:solidFill>
            <a:schemeClr val="bg1">
              <a:lumMod val="85000"/>
            </a:schemeClr>
          </a:solidFill>
          <a:ln>
            <a:noFill/>
          </a:ln>
        </p:spPr>
        <p:style>
          <a:lnRef idx="2">
            <a:schemeClr val="accent2"/>
          </a:lnRef>
          <a:fillRef idx="1">
            <a:schemeClr val="lt1"/>
          </a:fillRef>
          <a:effectRef idx="0">
            <a:schemeClr val="accent2"/>
          </a:effectRef>
          <a:fontRef idx="minor">
            <a:schemeClr val="dk1"/>
          </a:fontRef>
        </p:style>
        <p:txBody>
          <a:bodyPr anchor="ctr"/>
          <a:lstStyle/>
          <a:p>
            <a:pPr algn="ctr" defTabSz="527719" fontAlgn="auto">
              <a:spcBef>
                <a:spcPts val="0"/>
              </a:spcBef>
              <a:spcAft>
                <a:spcPts val="0"/>
              </a:spcAft>
              <a:defRPr/>
            </a:pPr>
            <a:r>
              <a:rPr lang="lv-LV" sz="900" b="1" dirty="0">
                <a:solidFill>
                  <a:prstClr val="black">
                    <a:lumMod val="85000"/>
                    <a:lumOff val="15000"/>
                  </a:prstClr>
                </a:solidFill>
                <a:latin typeface="Verdana" pitchFamily="34" charset="0"/>
                <a:cs typeface="Arial" charset="0"/>
              </a:rPr>
              <a:t>Nodarbināto skaits </a:t>
            </a:r>
          </a:p>
          <a:p>
            <a:pPr algn="ctr" defTabSz="527719" fontAlgn="auto">
              <a:spcBef>
                <a:spcPts val="0"/>
              </a:spcBef>
              <a:spcAft>
                <a:spcPts val="0"/>
              </a:spcAft>
              <a:defRPr/>
            </a:pPr>
            <a:r>
              <a:rPr lang="lv-LV" sz="900" b="1" dirty="0">
                <a:solidFill>
                  <a:prstClr val="black">
                    <a:lumMod val="85000"/>
                    <a:lumOff val="15000"/>
                  </a:prstClr>
                </a:solidFill>
                <a:latin typeface="Verdana" pitchFamily="34" charset="0"/>
                <a:cs typeface="Arial" charset="0"/>
              </a:rPr>
              <a:t>46 784 </a:t>
            </a:r>
            <a:r>
              <a:rPr lang="lv-LV" sz="900" dirty="0">
                <a:solidFill>
                  <a:prstClr val="black">
                    <a:lumMod val="85000"/>
                    <a:lumOff val="15000"/>
                  </a:prstClr>
                </a:solidFill>
                <a:latin typeface="Verdana" pitchFamily="34" charset="0"/>
                <a:cs typeface="Arial" charset="0"/>
              </a:rPr>
              <a:t>(5,0% no visiem Latvijā ekonomiski aktīvajiem)</a:t>
            </a:r>
          </a:p>
        </p:txBody>
      </p:sp>
      <p:sp>
        <p:nvSpPr>
          <p:cNvPr id="10" name="Rectangle 9">
            <a:extLst>
              <a:ext uri="{FF2B5EF4-FFF2-40B4-BE49-F238E27FC236}">
                <a16:creationId xmlns:a16="http://schemas.microsoft.com/office/drawing/2014/main" id="{1C4701E2-B307-4BAD-91D9-9175C2E7A263}"/>
              </a:ext>
            </a:extLst>
          </p:cNvPr>
          <p:cNvSpPr/>
          <p:nvPr/>
        </p:nvSpPr>
        <p:spPr bwMode="auto">
          <a:xfrm>
            <a:off x="9367838" y="3409950"/>
            <a:ext cx="2530475" cy="1425575"/>
          </a:xfrm>
          <a:prstGeom prst="rect">
            <a:avLst/>
          </a:prstGeom>
          <a:solidFill>
            <a:schemeClr val="bg1">
              <a:lumMod val="85000"/>
            </a:schemeClr>
          </a:solidFill>
          <a:ln>
            <a:noFill/>
          </a:ln>
        </p:spPr>
        <p:style>
          <a:lnRef idx="2">
            <a:schemeClr val="accent2"/>
          </a:lnRef>
          <a:fillRef idx="1">
            <a:schemeClr val="lt1"/>
          </a:fillRef>
          <a:effectRef idx="0">
            <a:schemeClr val="accent2"/>
          </a:effectRef>
          <a:fontRef idx="minor">
            <a:schemeClr val="dk1"/>
          </a:fontRef>
        </p:style>
        <p:txBody>
          <a:bodyPr anchor="ctr"/>
          <a:lstStyle/>
          <a:p>
            <a:pPr algn="ctr" defTabSz="527719" fontAlgn="auto">
              <a:spcBef>
                <a:spcPts val="0"/>
              </a:spcBef>
              <a:spcAft>
                <a:spcPts val="0"/>
              </a:spcAft>
              <a:defRPr/>
            </a:pPr>
            <a:r>
              <a:rPr lang="lv-LV" sz="900" b="1" dirty="0">
                <a:solidFill>
                  <a:prstClr val="black">
                    <a:lumMod val="85000"/>
                    <a:lumOff val="15000"/>
                  </a:prstClr>
                </a:solidFill>
                <a:latin typeface="Verdana" pitchFamily="34" charset="0"/>
                <a:cs typeface="Arial" charset="0"/>
              </a:rPr>
              <a:t>Pašu kapitāla </a:t>
            </a:r>
            <a:r>
              <a:rPr lang="lv-LV" sz="900" b="1" dirty="0" err="1">
                <a:solidFill>
                  <a:prstClr val="black">
                    <a:lumMod val="85000"/>
                    <a:lumOff val="15000"/>
                  </a:prstClr>
                </a:solidFill>
                <a:latin typeface="Verdana" pitchFamily="34" charset="0"/>
                <a:cs typeface="Arial" charset="0"/>
              </a:rPr>
              <a:t>atdeves</a:t>
            </a:r>
            <a:r>
              <a:rPr lang="lv-LV" sz="900" b="1" dirty="0">
                <a:solidFill>
                  <a:prstClr val="black">
                    <a:lumMod val="85000"/>
                    <a:lumOff val="15000"/>
                  </a:prstClr>
                </a:solidFill>
                <a:latin typeface="Verdana" pitchFamily="34" charset="0"/>
                <a:cs typeface="Arial" charset="0"/>
              </a:rPr>
              <a:t> dinamika: </a:t>
            </a:r>
          </a:p>
          <a:p>
            <a:pPr algn="ctr" defTabSz="527719" fontAlgn="auto">
              <a:spcBef>
                <a:spcPts val="0"/>
              </a:spcBef>
              <a:spcAft>
                <a:spcPts val="0"/>
              </a:spcAft>
              <a:defRPr/>
            </a:pPr>
            <a:r>
              <a:rPr lang="lv-LV" sz="900" b="1" dirty="0">
                <a:solidFill>
                  <a:prstClr val="black">
                    <a:lumMod val="85000"/>
                    <a:lumOff val="15000"/>
                  </a:prstClr>
                </a:solidFill>
                <a:latin typeface="Verdana" pitchFamily="34" charset="0"/>
                <a:cs typeface="Arial" charset="0"/>
              </a:rPr>
              <a:t>2017.g. 10,6% (6,6% bez UIN reformas* un OIK dotācijas)</a:t>
            </a:r>
          </a:p>
          <a:p>
            <a:pPr algn="ctr" defTabSz="527719" fontAlgn="auto">
              <a:spcBef>
                <a:spcPts val="0"/>
              </a:spcBef>
              <a:spcAft>
                <a:spcPts val="0"/>
              </a:spcAft>
              <a:defRPr/>
            </a:pPr>
            <a:r>
              <a:rPr lang="lv-LV" sz="900" b="1" dirty="0">
                <a:solidFill>
                  <a:prstClr val="black">
                    <a:lumMod val="85000"/>
                    <a:lumOff val="15000"/>
                  </a:prstClr>
                </a:solidFill>
                <a:latin typeface="Verdana" pitchFamily="34" charset="0"/>
                <a:cs typeface="Arial" charset="0"/>
              </a:rPr>
              <a:t>2018.g. 6,8%</a:t>
            </a:r>
          </a:p>
          <a:p>
            <a:pPr algn="ctr" defTabSz="527719" fontAlgn="auto">
              <a:spcBef>
                <a:spcPts val="0"/>
              </a:spcBef>
              <a:spcAft>
                <a:spcPts val="0"/>
              </a:spcAft>
              <a:defRPr/>
            </a:pPr>
            <a:r>
              <a:rPr lang="lv-LV" sz="900" b="1" dirty="0">
                <a:solidFill>
                  <a:prstClr val="black">
                    <a:lumMod val="85000"/>
                    <a:lumOff val="15000"/>
                  </a:prstClr>
                </a:solidFill>
                <a:latin typeface="Verdana" pitchFamily="34" charset="0"/>
                <a:cs typeface="Arial" charset="0"/>
              </a:rPr>
              <a:t>2019.g. 6,7%</a:t>
            </a:r>
          </a:p>
          <a:p>
            <a:pPr algn="ctr" defTabSz="527719" fontAlgn="auto">
              <a:spcBef>
                <a:spcPts val="0"/>
              </a:spcBef>
              <a:spcAft>
                <a:spcPts val="0"/>
              </a:spcAft>
              <a:defRPr/>
            </a:pPr>
            <a:r>
              <a:rPr lang="lv-LV" sz="900" b="1" dirty="0">
                <a:solidFill>
                  <a:prstClr val="black">
                    <a:lumMod val="85000"/>
                    <a:lumOff val="15000"/>
                  </a:prstClr>
                </a:solidFill>
                <a:latin typeface="Verdana" pitchFamily="34" charset="0"/>
                <a:cs typeface="Arial" charset="0"/>
              </a:rPr>
              <a:t>2020.g. 0,4% (bez Covid-19 ietekmes vērtējama 6,3%**)</a:t>
            </a:r>
          </a:p>
        </p:txBody>
      </p:sp>
      <p:sp>
        <p:nvSpPr>
          <p:cNvPr id="11" name="Rectangle 10">
            <a:extLst>
              <a:ext uri="{FF2B5EF4-FFF2-40B4-BE49-F238E27FC236}">
                <a16:creationId xmlns:a16="http://schemas.microsoft.com/office/drawing/2014/main" id="{3BACCFCF-100B-474C-853F-8F72FAAD37EC}"/>
              </a:ext>
            </a:extLst>
          </p:cNvPr>
          <p:cNvSpPr/>
          <p:nvPr/>
        </p:nvSpPr>
        <p:spPr bwMode="auto">
          <a:xfrm>
            <a:off x="9367838" y="4895850"/>
            <a:ext cx="2530475" cy="1120775"/>
          </a:xfrm>
          <a:prstGeom prst="rect">
            <a:avLst/>
          </a:prstGeom>
          <a:solidFill>
            <a:schemeClr val="bg1">
              <a:lumMod val="85000"/>
            </a:schemeClr>
          </a:solidFill>
          <a:ln>
            <a:noFill/>
          </a:ln>
        </p:spPr>
        <p:style>
          <a:lnRef idx="2">
            <a:schemeClr val="accent2"/>
          </a:lnRef>
          <a:fillRef idx="1">
            <a:schemeClr val="lt1"/>
          </a:fillRef>
          <a:effectRef idx="0">
            <a:schemeClr val="accent2"/>
          </a:effectRef>
          <a:fontRef idx="minor">
            <a:schemeClr val="dk1"/>
          </a:fontRef>
        </p:style>
        <p:txBody>
          <a:bodyPr anchor="ctr"/>
          <a:lstStyle/>
          <a:p>
            <a:pPr algn="ctr" defTabSz="703625">
              <a:defRPr/>
            </a:pPr>
            <a:r>
              <a:rPr lang="lv-LV" sz="900" b="1" dirty="0">
                <a:solidFill>
                  <a:schemeClr val="tx1">
                    <a:lumMod val="85000"/>
                    <a:lumOff val="15000"/>
                  </a:schemeClr>
                </a:solidFill>
                <a:latin typeface="Verdana" pitchFamily="34" charset="0"/>
                <a:cs typeface="Arial" charset="0"/>
              </a:rPr>
              <a:t>Dividendes milj. EUR:</a:t>
            </a:r>
          </a:p>
          <a:p>
            <a:pPr algn="ctr" defTabSz="703625">
              <a:defRPr/>
            </a:pPr>
            <a:r>
              <a:rPr lang="lv-LV" sz="900" b="1" dirty="0">
                <a:solidFill>
                  <a:schemeClr val="tx1">
                    <a:lumMod val="85000"/>
                    <a:lumOff val="15000"/>
                  </a:schemeClr>
                </a:solidFill>
                <a:latin typeface="Verdana" pitchFamily="34" charset="0"/>
                <a:cs typeface="Arial" charset="0"/>
              </a:rPr>
              <a:t>2017.g. 148,7</a:t>
            </a:r>
          </a:p>
          <a:p>
            <a:pPr algn="ctr" defTabSz="703625">
              <a:defRPr/>
            </a:pPr>
            <a:r>
              <a:rPr lang="lv-LV" sz="900" b="1" dirty="0">
                <a:solidFill>
                  <a:schemeClr val="tx1">
                    <a:lumMod val="85000"/>
                    <a:lumOff val="15000"/>
                  </a:schemeClr>
                </a:solidFill>
                <a:latin typeface="Verdana" pitchFamily="34" charset="0"/>
                <a:cs typeface="Arial" charset="0"/>
              </a:rPr>
              <a:t>2018.g. 232,5</a:t>
            </a:r>
          </a:p>
          <a:p>
            <a:pPr algn="ctr" defTabSz="703625">
              <a:defRPr/>
            </a:pPr>
            <a:r>
              <a:rPr lang="lv-LV" sz="900" b="1" dirty="0">
                <a:solidFill>
                  <a:schemeClr val="tx1">
                    <a:lumMod val="85000"/>
                    <a:lumOff val="15000"/>
                  </a:schemeClr>
                </a:solidFill>
                <a:latin typeface="Verdana" pitchFamily="34" charset="0"/>
                <a:cs typeface="Arial" charset="0"/>
              </a:rPr>
              <a:t>2019.g. 231,8</a:t>
            </a:r>
          </a:p>
          <a:p>
            <a:pPr algn="ctr" defTabSz="703625">
              <a:defRPr/>
            </a:pPr>
            <a:r>
              <a:rPr lang="lv-LV" sz="900" b="1" dirty="0">
                <a:solidFill>
                  <a:schemeClr val="tx1">
                    <a:lumMod val="85000"/>
                    <a:lumOff val="15000"/>
                  </a:schemeClr>
                </a:solidFill>
                <a:latin typeface="Verdana" pitchFamily="34" charset="0"/>
                <a:cs typeface="Arial" charset="0"/>
              </a:rPr>
              <a:t>2020.g. 220,9</a:t>
            </a:r>
          </a:p>
        </p:txBody>
      </p:sp>
      <p:graphicFrame>
        <p:nvGraphicFramePr>
          <p:cNvPr id="13" name="Chart 12">
            <a:extLst>
              <a:ext uri="{FF2B5EF4-FFF2-40B4-BE49-F238E27FC236}">
                <a16:creationId xmlns:a16="http://schemas.microsoft.com/office/drawing/2014/main" id="{B19AA2CE-31F1-47BF-AB98-496914006786}"/>
              </a:ext>
            </a:extLst>
          </p:cNvPr>
          <p:cNvGraphicFramePr/>
          <p:nvPr>
            <p:extLst>
              <p:ext uri="{D42A27DB-BD31-4B8C-83A1-F6EECF244321}">
                <p14:modId xmlns:p14="http://schemas.microsoft.com/office/powerpoint/2010/main" val="2975146264"/>
              </p:ext>
            </p:extLst>
          </p:nvPr>
        </p:nvGraphicFramePr>
        <p:xfrm>
          <a:off x="749176" y="1530350"/>
          <a:ext cx="8141484" cy="446532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8B3C436E-3318-4F1A-BD64-8E2777B2312E}"/>
              </a:ext>
            </a:extLst>
          </p:cNvPr>
          <p:cNvSpPr txBox="1">
            <a:spLocks noChangeArrowheads="1"/>
          </p:cNvSpPr>
          <p:nvPr/>
        </p:nvSpPr>
        <p:spPr bwMode="auto">
          <a:xfrm>
            <a:off x="2103437" y="441325"/>
            <a:ext cx="9598567"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20000"/>
              </a:spcBef>
              <a:buFont typeface="Arial" panose="020B0604020202020204" pitchFamily="34" charset="0"/>
              <a:buChar char="•"/>
              <a:defRPr sz="3300">
                <a:solidFill>
                  <a:schemeClr val="tx1"/>
                </a:solidFill>
                <a:latin typeface="Times New Roman" panose="02020603050405020304" pitchFamily="18" charset="0"/>
              </a:defRPr>
            </a:lvl1pPr>
            <a:lvl2pPr marL="760413" indent="-290513" defTabSz="936625">
              <a:spcBef>
                <a:spcPct val="20000"/>
              </a:spcBef>
              <a:buFont typeface="Arial" panose="020B0604020202020204" pitchFamily="34" charset="0"/>
              <a:buChar char="–"/>
              <a:defRPr sz="2900">
                <a:solidFill>
                  <a:schemeClr val="tx1"/>
                </a:solidFill>
                <a:latin typeface="Times New Roman" panose="02020603050405020304" pitchFamily="18" charset="0"/>
              </a:defRPr>
            </a:lvl2pPr>
            <a:lvl3pPr marL="1171575" indent="-231775" defTabSz="936625">
              <a:spcBef>
                <a:spcPct val="20000"/>
              </a:spcBef>
              <a:buFont typeface="Arial" panose="020B0604020202020204" pitchFamily="34" charset="0"/>
              <a:buChar char="•"/>
              <a:defRPr sz="2500">
                <a:solidFill>
                  <a:schemeClr val="tx1"/>
                </a:solidFill>
                <a:latin typeface="Times New Roman" panose="02020603050405020304" pitchFamily="18" charset="0"/>
              </a:defRPr>
            </a:lvl3pPr>
            <a:lvl4pPr marL="1641475" indent="-231775" defTabSz="936625">
              <a:spcBef>
                <a:spcPct val="20000"/>
              </a:spcBef>
              <a:buFont typeface="Arial" panose="020B0604020202020204" pitchFamily="34" charset="0"/>
              <a:buChar char="–"/>
              <a:defRPr sz="1900">
                <a:solidFill>
                  <a:schemeClr val="tx1"/>
                </a:solidFill>
                <a:latin typeface="Times New Roman" panose="02020603050405020304" pitchFamily="18" charset="0"/>
              </a:defRPr>
            </a:lvl4pPr>
            <a:lvl5pPr marL="2111375" indent="-231775" defTabSz="936625">
              <a:spcBef>
                <a:spcPct val="20000"/>
              </a:spcBef>
              <a:buFont typeface="Arial" panose="020B0604020202020204" pitchFamily="34" charset="0"/>
              <a:buChar char="»"/>
              <a:defRPr sz="1900">
                <a:solidFill>
                  <a:schemeClr val="tx1"/>
                </a:solidFill>
                <a:latin typeface="Times New Roman" panose="02020603050405020304" pitchFamily="18" charset="0"/>
              </a:defRPr>
            </a:lvl5pPr>
            <a:lvl6pPr marL="2568575" indent="-231775" defTabSz="936625"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6pPr>
            <a:lvl7pPr marL="3025775" indent="-231775" defTabSz="936625"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7pPr>
            <a:lvl8pPr marL="3482975" indent="-231775" defTabSz="936625"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8pPr>
            <a:lvl9pPr marL="3940175" indent="-231775" defTabSz="936625"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9pPr>
          </a:lstStyle>
          <a:p>
            <a:pPr>
              <a:spcBef>
                <a:spcPct val="0"/>
              </a:spcBef>
              <a:buFontTx/>
              <a:buNone/>
            </a:pPr>
            <a:r>
              <a:rPr lang="lv-LV" altLang="lv-LV" sz="2800" b="1" dirty="0">
                <a:solidFill>
                  <a:srgbClr val="9BBB59"/>
                </a:solidFill>
                <a:latin typeface="Verdana" panose="020B0604030504040204" pitchFamily="34" charset="0"/>
                <a:ea typeface="Verdana" panose="020B0604030504040204" pitchFamily="34" charset="0"/>
                <a:cs typeface="Verdana" panose="020B0604030504040204" pitchFamily="34" charset="0"/>
              </a:rPr>
              <a:t>Paveiktais valsts kapitālsabiedrību pārvaldībā</a:t>
            </a:r>
            <a:endParaRPr lang="en-US" altLang="lv-LV" sz="2800" b="1" dirty="0">
              <a:solidFill>
                <a:srgbClr val="9BBB59"/>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62467" name="Chart 3">
            <a:extLst>
              <a:ext uri="{FF2B5EF4-FFF2-40B4-BE49-F238E27FC236}">
                <a16:creationId xmlns:a16="http://schemas.microsoft.com/office/drawing/2014/main" id="{EDF53556-BBB7-4D30-B141-473EFAA2EF47}"/>
              </a:ext>
            </a:extLst>
          </p:cNvPr>
          <p:cNvGraphicFramePr>
            <a:graphicFrameLocks/>
          </p:cNvGraphicFramePr>
          <p:nvPr/>
        </p:nvGraphicFramePr>
        <p:xfrm>
          <a:off x="1646238" y="873125"/>
          <a:ext cx="3929062" cy="2651125"/>
        </p:xfrm>
        <a:graphic>
          <a:graphicData uri="http://schemas.openxmlformats.org/presentationml/2006/ole">
            <mc:AlternateContent xmlns:mc="http://schemas.openxmlformats.org/markup-compatibility/2006">
              <mc:Choice xmlns:v="urn:schemas-microsoft-com:vml" Requires="v">
                <p:oleObj spid="_x0000_s1090" name="Chart" r:id="rId3" imgW="3938357" imgH="2658086" progId="Excel.Chart.8">
                  <p:embed/>
                </p:oleObj>
              </mc:Choice>
              <mc:Fallback>
                <p:oleObj name="Chart" r:id="rId3" imgW="3938357" imgH="2658086" progId="Excel.Chart.8">
                  <p:embed/>
                  <p:pic>
                    <p:nvPicPr>
                      <p:cNvPr id="62467" name="Chart 3">
                        <a:extLst>
                          <a:ext uri="{FF2B5EF4-FFF2-40B4-BE49-F238E27FC236}">
                            <a16:creationId xmlns:a16="http://schemas.microsoft.com/office/drawing/2014/main" id="{EDF53556-BBB7-4D30-B141-473EFAA2EF47}"/>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6238" y="873125"/>
                        <a:ext cx="3929062"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2468" name="Chart 1">
            <a:extLst>
              <a:ext uri="{FF2B5EF4-FFF2-40B4-BE49-F238E27FC236}">
                <a16:creationId xmlns:a16="http://schemas.microsoft.com/office/drawing/2014/main" id="{4DEC6BDC-0DA8-48FE-851E-E85E5C8A1DD6}"/>
              </a:ext>
            </a:extLst>
          </p:cNvPr>
          <p:cNvGraphicFramePr>
            <a:graphicFrameLocks/>
          </p:cNvGraphicFramePr>
          <p:nvPr/>
        </p:nvGraphicFramePr>
        <p:xfrm>
          <a:off x="6196013" y="873125"/>
          <a:ext cx="4125912" cy="2651125"/>
        </p:xfrm>
        <a:graphic>
          <a:graphicData uri="http://schemas.openxmlformats.org/presentationml/2006/ole">
            <mc:AlternateContent xmlns:mc="http://schemas.openxmlformats.org/markup-compatibility/2006">
              <mc:Choice xmlns:v="urn:schemas-microsoft-com:vml" Requires="v">
                <p:oleObj spid="_x0000_s1091" name="Chart" r:id="rId5" imgW="4133446" imgH="2658086" progId="Excel.Chart.8">
                  <p:embed/>
                </p:oleObj>
              </mc:Choice>
              <mc:Fallback>
                <p:oleObj name="Chart" r:id="rId5" imgW="4133446" imgH="2658086" progId="Excel.Chart.8">
                  <p:embed/>
                  <p:pic>
                    <p:nvPicPr>
                      <p:cNvPr id="62468" name="Chart 1">
                        <a:extLst>
                          <a:ext uri="{FF2B5EF4-FFF2-40B4-BE49-F238E27FC236}">
                            <a16:creationId xmlns:a16="http://schemas.microsoft.com/office/drawing/2014/main" id="{4DEC6BDC-0DA8-48FE-851E-E85E5C8A1DD6}"/>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6013" y="873125"/>
                        <a:ext cx="4125912"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2469" name="Chart 2">
            <a:extLst>
              <a:ext uri="{FF2B5EF4-FFF2-40B4-BE49-F238E27FC236}">
                <a16:creationId xmlns:a16="http://schemas.microsoft.com/office/drawing/2014/main" id="{701D52B3-72FF-4855-8540-EE454663441C}"/>
              </a:ext>
            </a:extLst>
          </p:cNvPr>
          <p:cNvGraphicFramePr>
            <a:graphicFrameLocks/>
          </p:cNvGraphicFramePr>
          <p:nvPr/>
        </p:nvGraphicFramePr>
        <p:xfrm>
          <a:off x="1646238" y="3627438"/>
          <a:ext cx="4097337" cy="3119437"/>
        </p:xfrm>
        <a:graphic>
          <a:graphicData uri="http://schemas.openxmlformats.org/presentationml/2006/ole">
            <mc:AlternateContent xmlns:mc="http://schemas.openxmlformats.org/markup-compatibility/2006">
              <mc:Choice xmlns:v="urn:schemas-microsoft-com:vml" Requires="v">
                <p:oleObj spid="_x0000_s1092" name="Chart" r:id="rId7" imgW="4526428" imgH="3558593" progId="Excel.Chart.8">
                  <p:embed/>
                </p:oleObj>
              </mc:Choice>
              <mc:Fallback>
                <p:oleObj name="Chart" r:id="rId7" imgW="4526428" imgH="3558593" progId="Excel.Chart.8">
                  <p:embed/>
                  <p:pic>
                    <p:nvPicPr>
                      <p:cNvPr id="62469" name="Chart 2">
                        <a:extLst>
                          <a:ext uri="{FF2B5EF4-FFF2-40B4-BE49-F238E27FC236}">
                            <a16:creationId xmlns:a16="http://schemas.microsoft.com/office/drawing/2014/main" id="{701D52B3-72FF-4855-8540-EE454663441C}"/>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46238" y="3627438"/>
                        <a:ext cx="4097337" cy="311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2470" name="Chart 4">
            <a:extLst>
              <a:ext uri="{FF2B5EF4-FFF2-40B4-BE49-F238E27FC236}">
                <a16:creationId xmlns:a16="http://schemas.microsoft.com/office/drawing/2014/main" id="{BBF5499A-ED63-4E08-B854-8D6D8691C4B5}"/>
              </a:ext>
            </a:extLst>
          </p:cNvPr>
          <p:cNvGraphicFramePr>
            <a:graphicFrameLocks/>
          </p:cNvGraphicFramePr>
          <p:nvPr/>
        </p:nvGraphicFramePr>
        <p:xfrm>
          <a:off x="6096000" y="3767138"/>
          <a:ext cx="4618038" cy="2882900"/>
        </p:xfrm>
        <a:graphic>
          <a:graphicData uri="http://schemas.openxmlformats.org/presentationml/2006/ole">
            <mc:AlternateContent xmlns:mc="http://schemas.openxmlformats.org/markup-compatibility/2006">
              <mc:Choice xmlns:v="urn:schemas-microsoft-com:vml" Requires="v">
                <p:oleObj spid="_x0000_s1093" name="Chart" r:id="rId9" imgW="4678887" imgH="2842050" progId="Excel.Chart.8">
                  <p:embed/>
                </p:oleObj>
              </mc:Choice>
              <mc:Fallback>
                <p:oleObj name="Chart" r:id="rId9" imgW="4678887" imgH="2842050" progId="Excel.Chart.8">
                  <p:embed/>
                  <p:pic>
                    <p:nvPicPr>
                      <p:cNvPr id="62470" name="Chart 4">
                        <a:extLst>
                          <a:ext uri="{FF2B5EF4-FFF2-40B4-BE49-F238E27FC236}">
                            <a16:creationId xmlns:a16="http://schemas.microsoft.com/office/drawing/2014/main" id="{BBF5499A-ED63-4E08-B854-8D6D8691C4B5}"/>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0" y="3767138"/>
                        <a:ext cx="4618038"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a:extLst>
              <a:ext uri="{FF2B5EF4-FFF2-40B4-BE49-F238E27FC236}">
                <a16:creationId xmlns:a16="http://schemas.microsoft.com/office/drawing/2014/main" id="{8CB9EE1C-5824-4543-937C-9588FFA67C27}"/>
              </a:ext>
            </a:extLst>
          </p:cNvPr>
          <p:cNvGraphicFramePr>
            <a:graphicFrameLocks noGrp="1"/>
          </p:cNvGraphicFramePr>
          <p:nvPr>
            <p:ph idx="1"/>
            <p:extLst>
              <p:ext uri="{D42A27DB-BD31-4B8C-83A1-F6EECF244321}">
                <p14:modId xmlns:p14="http://schemas.microsoft.com/office/powerpoint/2010/main" val="1176523584"/>
              </p:ext>
            </p:extLst>
          </p:nvPr>
        </p:nvGraphicFramePr>
        <p:xfrm>
          <a:off x="1864311" y="1024464"/>
          <a:ext cx="9489489" cy="4676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3491" name="Slaida numura vietturis 4">
            <a:extLst>
              <a:ext uri="{FF2B5EF4-FFF2-40B4-BE49-F238E27FC236}">
                <a16:creationId xmlns:a16="http://schemas.microsoft.com/office/drawing/2014/main" id="{E3ACD20C-19E0-44EF-811D-6D61E2A777B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489AD0B-6602-4AE0-A9E8-C7F7226916EC}" type="slidenum">
              <a:rPr lang="lv-LV" altLang="lv-LV" smtClean="0"/>
              <a:pPr/>
              <a:t>18</a:t>
            </a:fld>
            <a:endParaRPr lang="lv-LV" altLang="lv-LV"/>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5226EA-0A6A-4018-AD43-72824152A850}"/>
              </a:ext>
            </a:extLst>
          </p:cNvPr>
          <p:cNvSpPr>
            <a:spLocks noGrp="1"/>
          </p:cNvSpPr>
          <p:nvPr>
            <p:ph type="title"/>
          </p:nvPr>
        </p:nvSpPr>
        <p:spPr/>
        <p:txBody>
          <a:bodyPr/>
          <a:lstStyle/>
          <a:p>
            <a:endParaRPr lang="lv-LV"/>
          </a:p>
        </p:txBody>
      </p:sp>
      <p:sp>
        <p:nvSpPr>
          <p:cNvPr id="33794" name="Content Placeholder 2">
            <a:extLst>
              <a:ext uri="{FF2B5EF4-FFF2-40B4-BE49-F238E27FC236}">
                <a16:creationId xmlns:a16="http://schemas.microsoft.com/office/drawing/2014/main" id="{641A2178-7DD7-4B36-918B-E5CDFEDE12F5}"/>
              </a:ext>
            </a:extLst>
          </p:cNvPr>
          <p:cNvSpPr>
            <a:spLocks noGrp="1"/>
          </p:cNvSpPr>
          <p:nvPr>
            <p:ph type="body" sz="quarter" idx="10"/>
          </p:nvPr>
        </p:nvSpPr>
        <p:spPr/>
        <p:txBody>
          <a:bodyPr>
            <a:normAutofit fontScale="25000" lnSpcReduction="20000"/>
          </a:bodyPr>
          <a:lstStyle/>
          <a:p>
            <a:pPr marL="0" indent="0" algn="ctr">
              <a:buFont typeface="Arial" panose="020B0604020202020204" pitchFamily="34" charset="0"/>
              <a:buNone/>
            </a:pPr>
            <a:endParaRPr lang="lv-LV" altLang="lv-LV" sz="2800" b="1" dirty="0">
              <a:solidFill>
                <a:srgbClr val="6CB32B"/>
              </a:solidFill>
              <a:latin typeface="Verdana" panose="020B0604030504040204" pitchFamily="34" charset="0"/>
              <a:ea typeface="Verdana" panose="020B0604030504040204" pitchFamily="34" charset="0"/>
              <a:cs typeface="Verdana" panose="020B0604030504040204" pitchFamily="34" charset="0"/>
            </a:endParaRPr>
          </a:p>
          <a:p>
            <a:pPr marL="0" indent="0" algn="ctr">
              <a:buFont typeface="Arial" panose="020B0604020202020204" pitchFamily="34" charset="0"/>
              <a:buNone/>
            </a:pPr>
            <a:endParaRPr lang="lv-LV" altLang="lv-LV" sz="2800" b="1" dirty="0">
              <a:solidFill>
                <a:srgbClr val="6CB32B"/>
              </a:solidFill>
              <a:latin typeface="Verdana" panose="020B0604030504040204" pitchFamily="34" charset="0"/>
              <a:ea typeface="Verdana" panose="020B0604030504040204" pitchFamily="34" charset="0"/>
              <a:cs typeface="Verdana" panose="020B0604030504040204" pitchFamily="34" charset="0"/>
            </a:endParaRPr>
          </a:p>
          <a:p>
            <a:pPr marL="0" indent="0" algn="ctr">
              <a:buFont typeface="Arial" panose="020B0604020202020204" pitchFamily="34" charset="0"/>
              <a:buNone/>
            </a:pPr>
            <a:endParaRPr lang="lv-LV" altLang="lv-LV" sz="2800" b="1" dirty="0">
              <a:solidFill>
                <a:srgbClr val="6CB32B"/>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lv-LV" altLang="lv-LV" sz="2800" b="1" dirty="0">
                <a:solidFill>
                  <a:srgbClr val="6CB32B"/>
                </a:solidFill>
                <a:latin typeface="Verdana" panose="020B0604030504040204" pitchFamily="34" charset="0"/>
                <a:ea typeface="Verdana" panose="020B0604030504040204" pitchFamily="34" charset="0"/>
              </a:rPr>
              <a:t>PKC FAKTOS UN SKAITĻOS</a:t>
            </a:r>
          </a:p>
        </p:txBody>
      </p:sp>
      <p:sp>
        <p:nvSpPr>
          <p:cNvPr id="5" name="Text Placeholder 4">
            <a:extLst>
              <a:ext uri="{FF2B5EF4-FFF2-40B4-BE49-F238E27FC236}">
                <a16:creationId xmlns:a16="http://schemas.microsoft.com/office/drawing/2014/main" id="{582380C3-3C07-40FB-8160-F7C10F91B56B}"/>
              </a:ext>
            </a:extLst>
          </p:cNvPr>
          <p:cNvSpPr>
            <a:spLocks noGrp="1"/>
          </p:cNvSpPr>
          <p:nvPr>
            <p:ph type="body" sz="quarter" idx="12"/>
          </p:nvPr>
        </p:nvSpPr>
        <p:spPr/>
        <p:txBody>
          <a:bodyPr/>
          <a:lstStyle/>
          <a:p>
            <a:endParaRPr lang="lv-LV"/>
          </a:p>
        </p:txBody>
      </p:sp>
      <p:sp>
        <p:nvSpPr>
          <p:cNvPr id="7" name="Content Placeholder 2">
            <a:extLst>
              <a:ext uri="{FF2B5EF4-FFF2-40B4-BE49-F238E27FC236}">
                <a16:creationId xmlns:a16="http://schemas.microsoft.com/office/drawing/2014/main" id="{3FD0D86C-954C-4FBD-B2DF-AEC3DD5875AA}"/>
              </a:ext>
            </a:extLst>
          </p:cNvPr>
          <p:cNvSpPr txBox="1">
            <a:spLocks/>
          </p:cNvSpPr>
          <p:nvPr/>
        </p:nvSpPr>
        <p:spPr>
          <a:xfrm>
            <a:off x="1981200" y="1330325"/>
            <a:ext cx="8229600" cy="5527675"/>
          </a:xfrm>
          <a:prstGeom prst="rect">
            <a:avLst/>
          </a:prstGeom>
        </p:spPr>
        <p:txBody>
          <a:bodyPr/>
          <a:lstStyle>
            <a:lvl1pPr marL="349250" indent="-349250" algn="l" defTabSz="936625"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0413" indent="-290513" algn="l" defTabSz="936625"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1575" indent="-231775" algn="l" defTabSz="936625"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1475" indent="-231775" algn="l" defTabSz="936625"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1375" indent="-231775" algn="l" defTabSz="936625"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770" indent="-234887" algn="l" defTabSz="939551"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546" indent="-234887" algn="l" defTabSz="939551"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324" indent="-234887" algn="l" defTabSz="939551"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098" indent="-234887" algn="l" defTabSz="939551"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lgn="ctr">
              <a:buFont typeface="Arial" panose="020B0604020202020204" pitchFamily="34" charset="0"/>
              <a:buNone/>
            </a:pPr>
            <a:endParaRPr lang="lv-LV" altLang="lv-LV" sz="2800" b="1" dirty="0">
              <a:solidFill>
                <a:srgbClr val="6CB32B"/>
              </a:solidFill>
              <a:latin typeface="Verdana" panose="020B0604030504040204" pitchFamily="34" charset="0"/>
              <a:ea typeface="Verdana" panose="020B0604030504040204" pitchFamily="34" charset="0"/>
              <a:cs typeface="Verdana" panose="020B0604030504040204" pitchFamily="34" charset="0"/>
            </a:endParaRPr>
          </a:p>
          <a:p>
            <a:pPr marL="0" indent="0" algn="ctr">
              <a:buFont typeface="Arial" panose="020B0604020202020204" pitchFamily="34" charset="0"/>
              <a:buNone/>
            </a:pPr>
            <a:endParaRPr lang="lv-LV" altLang="lv-LV" sz="2800" b="1" dirty="0">
              <a:solidFill>
                <a:srgbClr val="6CB32B"/>
              </a:solidFill>
              <a:latin typeface="Verdana" panose="020B0604030504040204" pitchFamily="34" charset="0"/>
              <a:ea typeface="Verdana" panose="020B0604030504040204" pitchFamily="34" charset="0"/>
              <a:cs typeface="Verdana" panose="020B0604030504040204" pitchFamily="34" charset="0"/>
            </a:endParaRPr>
          </a:p>
          <a:p>
            <a:pPr marL="0" indent="0" algn="ctr">
              <a:buFont typeface="Arial" panose="020B0604020202020204" pitchFamily="34" charset="0"/>
              <a:buNone/>
            </a:pPr>
            <a:endParaRPr lang="lv-LV" altLang="lv-LV" sz="2800" b="1" dirty="0">
              <a:solidFill>
                <a:srgbClr val="6CB32B"/>
              </a:solidFill>
              <a:latin typeface="Verdana" panose="020B0604030504040204" pitchFamily="34" charset="0"/>
              <a:ea typeface="Verdana" panose="020B0604030504040204" pitchFamily="34" charset="0"/>
              <a:cs typeface="Verdana" panose="020B0604030504040204" pitchFamily="34" charset="0"/>
            </a:endParaRPr>
          </a:p>
          <a:p>
            <a:pPr marL="0" indent="0" algn="ctr">
              <a:buFont typeface="Arial" panose="020B0604020202020204" pitchFamily="34" charset="0"/>
              <a:buNone/>
            </a:pPr>
            <a:r>
              <a:rPr lang="lv-LV" altLang="lv-LV" sz="2800" b="1" dirty="0">
                <a:solidFill>
                  <a:srgbClr val="98BB59"/>
                </a:solidFill>
                <a:latin typeface="Verdana" panose="020B0604030504040204" pitchFamily="34" charset="0"/>
                <a:ea typeface="Verdana" panose="020B0604030504040204" pitchFamily="34" charset="0"/>
              </a:rPr>
              <a:t>PKC PLĀNOTIE DARBI 2022</a:t>
            </a:r>
          </a:p>
        </p:txBody>
      </p:sp>
    </p:spTree>
    <p:extLst>
      <p:ext uri="{BB962C8B-B14F-4D97-AF65-F5344CB8AC3E}">
        <p14:creationId xmlns:p14="http://schemas.microsoft.com/office/powerpoint/2010/main" val="354475837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1">
            <a:extLst>
              <a:ext uri="{FF2B5EF4-FFF2-40B4-BE49-F238E27FC236}">
                <a16:creationId xmlns:a16="http://schemas.microsoft.com/office/drawing/2014/main" id="{93FDAE66-6D62-451C-8B68-168896EB19DB}"/>
              </a:ext>
            </a:extLst>
          </p:cNvPr>
          <p:cNvGrpSpPr>
            <a:grpSpLocks/>
          </p:cNvGrpSpPr>
          <p:nvPr/>
        </p:nvGrpSpPr>
        <p:grpSpPr bwMode="auto">
          <a:xfrm>
            <a:off x="1847850" y="546100"/>
            <a:ext cx="9285288" cy="5910263"/>
            <a:chOff x="1827516" y="404664"/>
            <a:chExt cx="7940892" cy="5910221"/>
          </a:xfrm>
        </p:grpSpPr>
        <p:sp>
          <p:nvSpPr>
            <p:cNvPr id="5" name="오각형 9">
              <a:extLst>
                <a:ext uri="{FF2B5EF4-FFF2-40B4-BE49-F238E27FC236}">
                  <a16:creationId xmlns:a16="http://schemas.microsoft.com/office/drawing/2014/main" id="{F0EF6E90-C485-426F-AE7E-2E551C03EF0A}"/>
                </a:ext>
              </a:extLst>
            </p:cNvPr>
            <p:cNvSpPr/>
            <p:nvPr/>
          </p:nvSpPr>
          <p:spPr>
            <a:xfrm>
              <a:off x="2845753" y="980923"/>
              <a:ext cx="6922655" cy="647695"/>
            </a:xfrm>
            <a:prstGeom prst="homePlate">
              <a:avLst/>
            </a:prstGeom>
            <a:solidFill>
              <a:schemeClr val="accent3">
                <a:lumMod val="60000"/>
                <a:lumOff val="40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white"/>
                </a:solidFill>
              </a:endParaRPr>
            </a:p>
          </p:txBody>
        </p:sp>
        <p:sp>
          <p:nvSpPr>
            <p:cNvPr id="6" name="TextBox 5">
              <a:extLst>
                <a:ext uri="{FF2B5EF4-FFF2-40B4-BE49-F238E27FC236}">
                  <a16:creationId xmlns:a16="http://schemas.microsoft.com/office/drawing/2014/main" id="{B343610A-9FFD-4B41-89EF-9B9D2D1AB679}"/>
                </a:ext>
              </a:extLst>
            </p:cNvPr>
            <p:cNvSpPr txBox="1"/>
            <p:nvPr/>
          </p:nvSpPr>
          <p:spPr>
            <a:xfrm>
              <a:off x="1837020" y="404664"/>
              <a:ext cx="2016109" cy="1631938"/>
            </a:xfrm>
            <a:prstGeom prst="rect">
              <a:avLst/>
            </a:prstGeom>
            <a:noFill/>
            <a:effectLst>
              <a:outerShdw blurRad="50800" dist="38100" dir="13500000" algn="br" rotWithShape="0">
                <a:prstClr val="black">
                  <a:alpha val="40000"/>
                </a:prstClr>
              </a:outerShdw>
            </a:effectLst>
          </p:spPr>
          <p:txBody>
            <a:bodyPr>
              <a:spAutoFit/>
            </a:bodyPr>
            <a:lstStyle/>
            <a:p>
              <a:pPr algn="ctr">
                <a:defRPr/>
              </a:pPr>
              <a:r>
                <a:rPr lang="en-US" altLang="ko-KR" sz="10000" b="1" dirty="0">
                  <a:solidFill>
                    <a:prstClr val="white"/>
                  </a:solidFill>
                  <a:latin typeface="Verdana" panose="020B0604030504040204" pitchFamily="34" charset="0"/>
                  <a:ea typeface="Verdana" panose="020B0604030504040204" pitchFamily="34" charset="0"/>
                </a:rPr>
                <a:t>1</a:t>
              </a:r>
              <a:endParaRPr lang="ko-KR" altLang="en-US" sz="10000" b="1" dirty="0">
                <a:solidFill>
                  <a:prstClr val="white"/>
                </a:solidFill>
                <a:latin typeface="Verdana" panose="020B0604030504040204" pitchFamily="34" charset="0"/>
              </a:endParaRPr>
            </a:p>
          </p:txBody>
        </p:sp>
        <p:sp>
          <p:nvSpPr>
            <p:cNvPr id="7" name="오각형 10">
              <a:extLst>
                <a:ext uri="{FF2B5EF4-FFF2-40B4-BE49-F238E27FC236}">
                  <a16:creationId xmlns:a16="http://schemas.microsoft.com/office/drawing/2014/main" id="{23C06D6E-0EA4-4DD4-8F2B-1642B1AE7764}"/>
                </a:ext>
              </a:extLst>
            </p:cNvPr>
            <p:cNvSpPr/>
            <p:nvPr/>
          </p:nvSpPr>
          <p:spPr>
            <a:xfrm>
              <a:off x="2665186" y="2349338"/>
              <a:ext cx="7103222" cy="647695"/>
            </a:xfrm>
            <a:custGeom>
              <a:avLst/>
              <a:gdLst/>
              <a:ahLst/>
              <a:cxnLst/>
              <a:rect l="l" t="t" r="r" b="b"/>
              <a:pathLst>
                <a:path w="7102906" h="864096">
                  <a:moveTo>
                    <a:pt x="252140" y="0"/>
                  </a:moveTo>
                  <a:lnTo>
                    <a:pt x="6670858" y="0"/>
                  </a:lnTo>
                  <a:lnTo>
                    <a:pt x="7102906" y="432048"/>
                  </a:lnTo>
                  <a:lnTo>
                    <a:pt x="6670858" y="864096"/>
                  </a:lnTo>
                  <a:lnTo>
                    <a:pt x="252140" y="864096"/>
                  </a:lnTo>
                  <a:lnTo>
                    <a:pt x="252140" y="776915"/>
                  </a:lnTo>
                  <a:lnTo>
                    <a:pt x="0" y="720884"/>
                  </a:lnTo>
                  <a:lnTo>
                    <a:pt x="252140" y="382909"/>
                  </a:lnTo>
                  <a:close/>
                </a:path>
              </a:pathLst>
            </a:custGeom>
            <a:solidFill>
              <a:schemeClr val="accent6">
                <a:lumMod val="60000"/>
                <a:lumOff val="40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white"/>
                </a:solidFill>
              </a:endParaRPr>
            </a:p>
          </p:txBody>
        </p:sp>
        <p:sp>
          <p:nvSpPr>
            <p:cNvPr id="8" name="TextBox 7">
              <a:extLst>
                <a:ext uri="{FF2B5EF4-FFF2-40B4-BE49-F238E27FC236}">
                  <a16:creationId xmlns:a16="http://schemas.microsoft.com/office/drawing/2014/main" id="{4469A722-9D2C-4181-8BB1-80C54A18849E}"/>
                </a:ext>
              </a:extLst>
            </p:cNvPr>
            <p:cNvSpPr txBox="1"/>
            <p:nvPr/>
          </p:nvSpPr>
          <p:spPr>
            <a:xfrm>
              <a:off x="1837020" y="1798479"/>
              <a:ext cx="2016109" cy="1630351"/>
            </a:xfrm>
            <a:prstGeom prst="rect">
              <a:avLst/>
            </a:prstGeom>
            <a:noFill/>
            <a:effectLst>
              <a:outerShdw blurRad="50800" dist="38100" dir="13500000" algn="br" rotWithShape="0">
                <a:prstClr val="black">
                  <a:alpha val="40000"/>
                </a:prstClr>
              </a:outerShdw>
            </a:effectLst>
          </p:spPr>
          <p:txBody>
            <a:bodyPr>
              <a:spAutoFit/>
            </a:bodyPr>
            <a:lstStyle/>
            <a:p>
              <a:pPr algn="ctr">
                <a:defRPr/>
              </a:pPr>
              <a:r>
                <a:rPr lang="en-US" altLang="ko-KR" sz="10000" b="1" dirty="0">
                  <a:solidFill>
                    <a:prstClr val="white"/>
                  </a:solidFill>
                  <a:latin typeface="Verdana" panose="020B0604030504040204" pitchFamily="34" charset="0"/>
                  <a:ea typeface="Verdana" panose="020B0604030504040204" pitchFamily="34" charset="0"/>
                </a:rPr>
                <a:t>2</a:t>
              </a:r>
              <a:endParaRPr lang="ko-KR" altLang="en-US" sz="10000" b="1" dirty="0">
                <a:solidFill>
                  <a:prstClr val="white"/>
                </a:solidFill>
                <a:latin typeface="Verdana" panose="020B0604030504040204" pitchFamily="34" charset="0"/>
                <a:ea typeface="Adobe 고딕 Std B" pitchFamily="34" charset="-127"/>
              </a:endParaRPr>
            </a:p>
          </p:txBody>
        </p:sp>
        <p:sp>
          <p:nvSpPr>
            <p:cNvPr id="9" name="오각형 10">
              <a:extLst>
                <a:ext uri="{FF2B5EF4-FFF2-40B4-BE49-F238E27FC236}">
                  <a16:creationId xmlns:a16="http://schemas.microsoft.com/office/drawing/2014/main" id="{42186BD0-3153-4C20-ABA2-CBE110DF007F}"/>
                </a:ext>
              </a:extLst>
            </p:cNvPr>
            <p:cNvSpPr/>
            <p:nvPr/>
          </p:nvSpPr>
          <p:spPr>
            <a:xfrm>
              <a:off x="2917709" y="3717753"/>
              <a:ext cx="6850699" cy="647695"/>
            </a:xfrm>
            <a:custGeom>
              <a:avLst/>
              <a:gdLst>
                <a:gd name="connsiteX0" fmla="*/ 0 w 6850766"/>
                <a:gd name="connsiteY0" fmla="*/ 0 h 864096"/>
                <a:gd name="connsiteX1" fmla="*/ 6418718 w 6850766"/>
                <a:gd name="connsiteY1" fmla="*/ 0 h 864096"/>
                <a:gd name="connsiteX2" fmla="*/ 6850766 w 6850766"/>
                <a:gd name="connsiteY2" fmla="*/ 432048 h 864096"/>
                <a:gd name="connsiteX3" fmla="*/ 6418718 w 6850766"/>
                <a:gd name="connsiteY3" fmla="*/ 864096 h 864096"/>
                <a:gd name="connsiteX4" fmla="*/ 0 w 6850766"/>
                <a:gd name="connsiteY4" fmla="*/ 864096 h 864096"/>
                <a:gd name="connsiteX5" fmla="*/ 0 w 6850766"/>
                <a:gd name="connsiteY5" fmla="*/ 776915 h 864096"/>
                <a:gd name="connsiteX6" fmla="*/ 100285 w 6850766"/>
                <a:gd name="connsiteY6" fmla="*/ 558959 h 864096"/>
                <a:gd name="connsiteX7" fmla="*/ 0 w 6850766"/>
                <a:gd name="connsiteY7" fmla="*/ 382909 h 864096"/>
                <a:gd name="connsiteX8" fmla="*/ 0 w 6850766"/>
                <a:gd name="connsiteY8" fmla="*/ 0 h 86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0766" h="864096">
                  <a:moveTo>
                    <a:pt x="0" y="0"/>
                  </a:moveTo>
                  <a:lnTo>
                    <a:pt x="6418718" y="0"/>
                  </a:lnTo>
                  <a:lnTo>
                    <a:pt x="6850766" y="432048"/>
                  </a:lnTo>
                  <a:lnTo>
                    <a:pt x="6418718" y="864096"/>
                  </a:lnTo>
                  <a:lnTo>
                    <a:pt x="0" y="864096"/>
                  </a:lnTo>
                  <a:lnTo>
                    <a:pt x="0" y="776915"/>
                  </a:lnTo>
                  <a:lnTo>
                    <a:pt x="100285" y="558959"/>
                  </a:lnTo>
                  <a:lnTo>
                    <a:pt x="0" y="382909"/>
                  </a:lnTo>
                  <a:lnTo>
                    <a:pt x="0" y="0"/>
                  </a:lnTo>
                  <a:close/>
                </a:path>
              </a:pathLst>
            </a:custGeom>
            <a:solidFill>
              <a:schemeClr val="accent4">
                <a:lumMod val="40000"/>
                <a:lumOff val="60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white"/>
                </a:solidFill>
              </a:endParaRPr>
            </a:p>
          </p:txBody>
        </p:sp>
        <p:sp>
          <p:nvSpPr>
            <p:cNvPr id="10" name="TextBox 9">
              <a:extLst>
                <a:ext uri="{FF2B5EF4-FFF2-40B4-BE49-F238E27FC236}">
                  <a16:creationId xmlns:a16="http://schemas.microsoft.com/office/drawing/2014/main" id="{26E21D1F-94CF-4026-86AD-9E4AB6CCD484}"/>
                </a:ext>
              </a:extLst>
            </p:cNvPr>
            <p:cNvSpPr txBox="1"/>
            <p:nvPr/>
          </p:nvSpPr>
          <p:spPr>
            <a:xfrm>
              <a:off x="1837020" y="3141495"/>
              <a:ext cx="2016109" cy="1630351"/>
            </a:xfrm>
            <a:prstGeom prst="rect">
              <a:avLst/>
            </a:prstGeom>
            <a:noFill/>
            <a:effectLst>
              <a:outerShdw blurRad="50800" dist="38100" dir="13500000" algn="br" rotWithShape="0">
                <a:prstClr val="black">
                  <a:alpha val="40000"/>
                </a:prstClr>
              </a:outerShdw>
            </a:effectLst>
          </p:spPr>
          <p:txBody>
            <a:bodyPr>
              <a:spAutoFit/>
            </a:bodyPr>
            <a:lstStyle/>
            <a:p>
              <a:pPr algn="ctr">
                <a:defRPr/>
              </a:pPr>
              <a:r>
                <a:rPr lang="en-US" altLang="ko-KR" sz="10000" b="1" dirty="0">
                  <a:solidFill>
                    <a:prstClr val="white"/>
                  </a:solidFill>
                  <a:latin typeface="Verdana" panose="020B0604030504040204" pitchFamily="34" charset="0"/>
                  <a:ea typeface="Verdana" panose="020B0604030504040204" pitchFamily="34" charset="0"/>
                </a:rPr>
                <a:t>3</a:t>
              </a:r>
              <a:endParaRPr lang="ko-KR" altLang="en-US" sz="10000" b="1" dirty="0">
                <a:solidFill>
                  <a:prstClr val="white"/>
                </a:solidFill>
                <a:latin typeface="Verdana" panose="020B0604030504040204" pitchFamily="34" charset="0"/>
              </a:endParaRPr>
            </a:p>
          </p:txBody>
        </p:sp>
        <p:sp>
          <p:nvSpPr>
            <p:cNvPr id="11" name="오각형 10">
              <a:extLst>
                <a:ext uri="{FF2B5EF4-FFF2-40B4-BE49-F238E27FC236}">
                  <a16:creationId xmlns:a16="http://schemas.microsoft.com/office/drawing/2014/main" id="{8DA93DEB-21CA-483D-82DB-332C44AA15E2}"/>
                </a:ext>
              </a:extLst>
            </p:cNvPr>
            <p:cNvSpPr/>
            <p:nvPr/>
          </p:nvSpPr>
          <p:spPr>
            <a:xfrm>
              <a:off x="2908205" y="5254443"/>
              <a:ext cx="6850699" cy="647695"/>
            </a:xfrm>
            <a:custGeom>
              <a:avLst/>
              <a:gdLst>
                <a:gd name="connsiteX0" fmla="*/ 0 w 6850766"/>
                <a:gd name="connsiteY0" fmla="*/ 0 h 864096"/>
                <a:gd name="connsiteX1" fmla="*/ 6418718 w 6850766"/>
                <a:gd name="connsiteY1" fmla="*/ 0 h 864096"/>
                <a:gd name="connsiteX2" fmla="*/ 6850766 w 6850766"/>
                <a:gd name="connsiteY2" fmla="*/ 432048 h 864096"/>
                <a:gd name="connsiteX3" fmla="*/ 6418718 w 6850766"/>
                <a:gd name="connsiteY3" fmla="*/ 864096 h 864096"/>
                <a:gd name="connsiteX4" fmla="*/ 0 w 6850766"/>
                <a:gd name="connsiteY4" fmla="*/ 864096 h 864096"/>
                <a:gd name="connsiteX5" fmla="*/ 0 w 6850766"/>
                <a:gd name="connsiteY5" fmla="*/ 776915 h 864096"/>
                <a:gd name="connsiteX6" fmla="*/ 100285 w 6850766"/>
                <a:gd name="connsiteY6" fmla="*/ 558959 h 864096"/>
                <a:gd name="connsiteX7" fmla="*/ 0 w 6850766"/>
                <a:gd name="connsiteY7" fmla="*/ 382909 h 864096"/>
                <a:gd name="connsiteX8" fmla="*/ 0 w 6850766"/>
                <a:gd name="connsiteY8" fmla="*/ 0 h 86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0766" h="864096">
                  <a:moveTo>
                    <a:pt x="0" y="0"/>
                  </a:moveTo>
                  <a:lnTo>
                    <a:pt x="6418718" y="0"/>
                  </a:lnTo>
                  <a:lnTo>
                    <a:pt x="6850766" y="432048"/>
                  </a:lnTo>
                  <a:lnTo>
                    <a:pt x="6418718" y="864096"/>
                  </a:lnTo>
                  <a:lnTo>
                    <a:pt x="0" y="864096"/>
                  </a:lnTo>
                  <a:lnTo>
                    <a:pt x="0" y="776915"/>
                  </a:lnTo>
                  <a:lnTo>
                    <a:pt x="100285" y="558959"/>
                  </a:lnTo>
                  <a:lnTo>
                    <a:pt x="0" y="382909"/>
                  </a:lnTo>
                  <a:lnTo>
                    <a:pt x="0" y="0"/>
                  </a:lnTo>
                  <a:close/>
                </a:path>
              </a:pathLst>
            </a:custGeom>
            <a:solidFill>
              <a:schemeClr val="accent2">
                <a:lumMod val="60000"/>
                <a:lumOff val="40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white"/>
                </a:solidFill>
              </a:endParaRPr>
            </a:p>
          </p:txBody>
        </p:sp>
        <p:sp>
          <p:nvSpPr>
            <p:cNvPr id="12" name="TextBox 11">
              <a:extLst>
                <a:ext uri="{FF2B5EF4-FFF2-40B4-BE49-F238E27FC236}">
                  <a16:creationId xmlns:a16="http://schemas.microsoft.com/office/drawing/2014/main" id="{BC60BBB2-BE93-42EA-BFCA-E90ACA686352}"/>
                </a:ext>
              </a:extLst>
            </p:cNvPr>
            <p:cNvSpPr txBox="1"/>
            <p:nvPr/>
          </p:nvSpPr>
          <p:spPr>
            <a:xfrm>
              <a:off x="1827516" y="4678184"/>
              <a:ext cx="2016110" cy="1630351"/>
            </a:xfrm>
            <a:prstGeom prst="rect">
              <a:avLst/>
            </a:prstGeom>
            <a:noFill/>
            <a:effectLst>
              <a:outerShdw blurRad="50800" dist="38100" dir="13500000" algn="br" rotWithShape="0">
                <a:prstClr val="black">
                  <a:alpha val="40000"/>
                </a:prstClr>
              </a:outerShdw>
            </a:effectLst>
          </p:spPr>
          <p:txBody>
            <a:bodyPr>
              <a:spAutoFit/>
            </a:bodyPr>
            <a:lstStyle/>
            <a:p>
              <a:pPr algn="ctr">
                <a:defRPr/>
              </a:pPr>
              <a:r>
                <a:rPr lang="en-US" altLang="ko-KR" sz="10000" b="1" dirty="0">
                  <a:solidFill>
                    <a:prstClr val="white"/>
                  </a:solidFill>
                  <a:latin typeface="Verdana" panose="020B0604030504040204" pitchFamily="34" charset="0"/>
                  <a:ea typeface="Verdana" panose="020B0604030504040204" pitchFamily="34" charset="0"/>
                </a:rPr>
                <a:t>4</a:t>
              </a:r>
              <a:endParaRPr lang="ko-KR" altLang="en-US" sz="10000" b="1" dirty="0">
                <a:solidFill>
                  <a:prstClr val="white"/>
                </a:solidFill>
                <a:latin typeface="Verdana" panose="020B0604030504040204" pitchFamily="34" charset="0"/>
              </a:endParaRPr>
            </a:p>
          </p:txBody>
        </p:sp>
        <p:sp>
          <p:nvSpPr>
            <p:cNvPr id="19467" name="TextBox 12">
              <a:extLst>
                <a:ext uri="{FF2B5EF4-FFF2-40B4-BE49-F238E27FC236}">
                  <a16:creationId xmlns:a16="http://schemas.microsoft.com/office/drawing/2014/main" id="{2E9462DF-A7EC-4E95-A399-FAD9636D1741}"/>
                </a:ext>
              </a:extLst>
            </p:cNvPr>
            <p:cNvSpPr txBox="1">
              <a:spLocks noChangeArrowheads="1"/>
            </p:cNvSpPr>
            <p:nvPr/>
          </p:nvSpPr>
          <p:spPr bwMode="auto">
            <a:xfrm>
              <a:off x="3085269" y="836641"/>
              <a:ext cx="4546510" cy="77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endParaRPr lang="en-US" altLang="ko-KR" sz="1600" b="1" dirty="0">
                <a:solidFill>
                  <a:srgbClr val="92D050"/>
                </a:solidFill>
                <a:ea typeface="굴림" panose="020B0600000101010101" pitchFamily="34" charset="-127"/>
              </a:endParaRPr>
            </a:p>
            <a:p>
              <a:pPr>
                <a:lnSpc>
                  <a:spcPct val="150000"/>
                </a:lnSpc>
              </a:pPr>
              <a:endParaRPr lang="en-US" altLang="ko-KR" sz="300" b="1" dirty="0">
                <a:solidFill>
                  <a:srgbClr val="92D050"/>
                </a:solidFill>
                <a:ea typeface="굴림" panose="020B0600000101010101" pitchFamily="34" charset="-127"/>
              </a:endParaRPr>
            </a:p>
            <a:p>
              <a:r>
                <a:rPr lang="lv-LV" altLang="lv-LV" sz="1600" b="1" dirty="0">
                  <a:latin typeface="Verdana" panose="020B0604030504040204" pitchFamily="34" charset="0"/>
                  <a:ea typeface="Verdana" panose="020B0604030504040204" pitchFamily="34" charset="0"/>
                  <a:cs typeface="Aharoni" panose="02010803020104030203" pitchFamily="2" charset="-79"/>
                </a:rPr>
                <a:t>PKC faktos un skaitļos</a:t>
              </a:r>
            </a:p>
          </p:txBody>
        </p:sp>
        <p:grpSp>
          <p:nvGrpSpPr>
            <p:cNvPr id="19468" name="Group 13">
              <a:extLst>
                <a:ext uri="{FF2B5EF4-FFF2-40B4-BE49-F238E27FC236}">
                  <a16:creationId xmlns:a16="http://schemas.microsoft.com/office/drawing/2014/main" id="{A4D98DA6-B8CA-451C-B609-9D4D1494A3F0}"/>
                </a:ext>
              </a:extLst>
            </p:cNvPr>
            <p:cNvGrpSpPr>
              <a:grpSpLocks/>
            </p:cNvGrpSpPr>
            <p:nvPr/>
          </p:nvGrpSpPr>
          <p:grpSpPr bwMode="auto">
            <a:xfrm>
              <a:off x="3225895" y="2057240"/>
              <a:ext cx="6323931" cy="1356596"/>
              <a:chOff x="1837702" y="1134113"/>
              <a:chExt cx="6323931" cy="1356596"/>
            </a:xfrm>
          </p:grpSpPr>
          <p:sp>
            <p:nvSpPr>
              <p:cNvPr id="15" name="Rectangle 14">
                <a:extLst>
                  <a:ext uri="{FF2B5EF4-FFF2-40B4-BE49-F238E27FC236}">
                    <a16:creationId xmlns:a16="http://schemas.microsoft.com/office/drawing/2014/main" id="{5530DF98-E0F5-4AE0-A182-8F081F259BAA}"/>
                  </a:ext>
                </a:extLst>
              </p:cNvPr>
              <p:cNvSpPr/>
              <p:nvPr/>
            </p:nvSpPr>
            <p:spPr>
              <a:xfrm>
                <a:off x="1837702" y="1134113"/>
                <a:ext cx="6048329" cy="11334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TextBox 15">
                <a:extLst>
                  <a:ext uri="{FF2B5EF4-FFF2-40B4-BE49-F238E27FC236}">
                    <a16:creationId xmlns:a16="http://schemas.microsoft.com/office/drawing/2014/main" id="{1606E892-AAE2-4574-8E0E-C7D83936A28B}"/>
                  </a:ext>
                </a:extLst>
              </p:cNvPr>
              <p:cNvSpPr txBox="1"/>
              <p:nvPr/>
            </p:nvSpPr>
            <p:spPr>
              <a:xfrm>
                <a:off x="1837702" y="1357242"/>
                <a:ext cx="6323931" cy="113346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0" tIns="25400" rIns="0" bIns="25400" spcCol="1270" anchor="ctr"/>
              <a:lstStyle/>
              <a:p>
                <a:pPr defTabSz="889000">
                  <a:lnSpc>
                    <a:spcPct val="90000"/>
                  </a:lnSpc>
                  <a:spcAft>
                    <a:spcPct val="35000"/>
                  </a:spcAft>
                  <a:defRPr/>
                </a:pPr>
                <a:r>
                  <a:rPr lang="lv-LV" sz="1600" b="1" dirty="0">
                    <a:solidFill>
                      <a:schemeClr val="tx1"/>
                    </a:solidFill>
                    <a:latin typeface="Verdana" panose="020B0604030504040204" pitchFamily="34" charset="0"/>
                    <a:ea typeface="Verdana" panose="020B0604030504040204" pitchFamily="34" charset="0"/>
                    <a:cs typeface="Aharoni" panose="02010803020104030203" pitchFamily="2" charset="-79"/>
                  </a:rPr>
                  <a:t>Paveiktais</a:t>
                </a:r>
              </a:p>
            </p:txBody>
          </p:sp>
        </p:grpSp>
        <p:grpSp>
          <p:nvGrpSpPr>
            <p:cNvPr id="19469" name="Group 16">
              <a:extLst>
                <a:ext uri="{FF2B5EF4-FFF2-40B4-BE49-F238E27FC236}">
                  <a16:creationId xmlns:a16="http://schemas.microsoft.com/office/drawing/2014/main" id="{A2EC3DAE-A4C1-4F71-B69A-ACF46DEF411D}"/>
                </a:ext>
              </a:extLst>
            </p:cNvPr>
            <p:cNvGrpSpPr>
              <a:grpSpLocks/>
            </p:cNvGrpSpPr>
            <p:nvPr/>
          </p:nvGrpSpPr>
          <p:grpSpPr bwMode="auto">
            <a:xfrm>
              <a:off x="3192496" y="3191765"/>
              <a:ext cx="6082110" cy="1568229"/>
              <a:chOff x="1804303" y="2268638"/>
              <a:chExt cx="6082110" cy="1568229"/>
            </a:xfrm>
          </p:grpSpPr>
          <p:sp>
            <p:nvSpPr>
              <p:cNvPr id="18" name="Rectangle 17">
                <a:extLst>
                  <a:ext uri="{FF2B5EF4-FFF2-40B4-BE49-F238E27FC236}">
                    <a16:creationId xmlns:a16="http://schemas.microsoft.com/office/drawing/2014/main" id="{3DCA3BFA-7F5B-4ED9-982E-81A87214263D}"/>
                  </a:ext>
                </a:extLst>
              </p:cNvPr>
              <p:cNvSpPr/>
              <p:nvPr/>
            </p:nvSpPr>
            <p:spPr>
              <a:xfrm>
                <a:off x="1836344" y="2269167"/>
                <a:ext cx="6049685" cy="11334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TextBox 18">
                <a:extLst>
                  <a:ext uri="{FF2B5EF4-FFF2-40B4-BE49-F238E27FC236}">
                    <a16:creationId xmlns:a16="http://schemas.microsoft.com/office/drawing/2014/main" id="{ABBABE77-7BD3-4DAA-910A-D4205676E298}"/>
                  </a:ext>
                </a:extLst>
              </p:cNvPr>
              <p:cNvSpPr txBox="1"/>
              <p:nvPr/>
            </p:nvSpPr>
            <p:spPr>
              <a:xfrm>
                <a:off x="1803761" y="2704139"/>
                <a:ext cx="6049685" cy="113346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0" tIns="25400" rIns="0" bIns="25400" spcCol="1270" anchor="ctr"/>
              <a:lstStyle/>
              <a:p>
                <a:pPr defTabSz="889000">
                  <a:lnSpc>
                    <a:spcPct val="90000"/>
                  </a:lnSpc>
                  <a:spcAft>
                    <a:spcPct val="35000"/>
                  </a:spcAft>
                  <a:defRPr/>
                </a:pPr>
                <a:r>
                  <a:rPr lang="lv-LV" sz="1600" b="1" dirty="0">
                    <a:solidFill>
                      <a:schemeClr val="tx1"/>
                    </a:solidFill>
                    <a:latin typeface="Verdana" panose="020B0604030504040204" pitchFamily="34" charset="0"/>
                    <a:ea typeface="Verdana" panose="020B0604030504040204" pitchFamily="34" charset="0"/>
                    <a:cs typeface="Aharoni" panose="02010803020104030203" pitchFamily="2" charset="-79"/>
                  </a:rPr>
                  <a:t>Plānotie darbi šogad</a:t>
                </a:r>
              </a:p>
            </p:txBody>
          </p:sp>
        </p:grpSp>
        <p:grpSp>
          <p:nvGrpSpPr>
            <p:cNvPr id="19470" name="Group 19">
              <a:extLst>
                <a:ext uri="{FF2B5EF4-FFF2-40B4-BE49-F238E27FC236}">
                  <a16:creationId xmlns:a16="http://schemas.microsoft.com/office/drawing/2014/main" id="{48086437-ECCF-4399-81F0-27E177966BCD}"/>
                </a:ext>
              </a:extLst>
            </p:cNvPr>
            <p:cNvGrpSpPr>
              <a:grpSpLocks/>
            </p:cNvGrpSpPr>
            <p:nvPr/>
          </p:nvGrpSpPr>
          <p:grpSpPr bwMode="auto">
            <a:xfrm>
              <a:off x="3199546" y="4325761"/>
              <a:ext cx="6074676" cy="1989124"/>
              <a:chOff x="1811353" y="3402634"/>
              <a:chExt cx="6074676" cy="1989124"/>
            </a:xfrm>
          </p:grpSpPr>
          <p:sp>
            <p:nvSpPr>
              <p:cNvPr id="21" name="Rectangle 20">
                <a:extLst>
                  <a:ext uri="{FF2B5EF4-FFF2-40B4-BE49-F238E27FC236}">
                    <a16:creationId xmlns:a16="http://schemas.microsoft.com/office/drawing/2014/main" id="{C71A1E36-09BE-42BC-B6C4-B086B8CCACEE}"/>
                  </a:ext>
                </a:extLst>
              </p:cNvPr>
              <p:cNvSpPr/>
              <p:nvPr/>
            </p:nvSpPr>
            <p:spPr>
              <a:xfrm>
                <a:off x="1836344" y="3402634"/>
                <a:ext cx="6049685" cy="11334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TextBox 21">
                <a:extLst>
                  <a:ext uri="{FF2B5EF4-FFF2-40B4-BE49-F238E27FC236}">
                    <a16:creationId xmlns:a16="http://schemas.microsoft.com/office/drawing/2014/main" id="{1B3F1898-096E-43A2-BE46-C2DA5EE9FE97}"/>
                  </a:ext>
                </a:extLst>
              </p:cNvPr>
              <p:cNvSpPr txBox="1"/>
              <p:nvPr/>
            </p:nvSpPr>
            <p:spPr>
              <a:xfrm>
                <a:off x="1811353" y="4258291"/>
                <a:ext cx="6049685" cy="113346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0" tIns="25400" rIns="0" bIns="25400" spcCol="1270" anchor="ctr"/>
              <a:lstStyle/>
              <a:p>
                <a:pPr defTabSz="889000">
                  <a:lnSpc>
                    <a:spcPct val="90000"/>
                  </a:lnSpc>
                  <a:spcAft>
                    <a:spcPct val="35000"/>
                  </a:spcAft>
                  <a:defRPr/>
                </a:pPr>
                <a:r>
                  <a:rPr lang="lv-LV" sz="1600" b="1" dirty="0">
                    <a:solidFill>
                      <a:schemeClr val="tx1"/>
                    </a:solidFill>
                    <a:latin typeface="Verdana" panose="020B0604030504040204" pitchFamily="34" charset="0"/>
                    <a:ea typeface="Verdana" panose="020B0604030504040204" pitchFamily="34" charset="0"/>
                    <a:cs typeface="Aharoni" panose="02010803020104030203" pitchFamily="2" charset="-79"/>
                  </a:rPr>
                  <a:t>Izaicinājums - PKC reforma</a:t>
                </a:r>
              </a:p>
            </p:txBody>
          </p:sp>
        </p:grpSp>
      </p:gr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Placeholder 1">
            <a:extLst>
              <a:ext uri="{FF2B5EF4-FFF2-40B4-BE49-F238E27FC236}">
                <a16:creationId xmlns:a16="http://schemas.microsoft.com/office/drawing/2014/main" id="{B94CD558-EEE1-4EA5-9FA6-7D7F1807B372}"/>
              </a:ext>
            </a:extLst>
          </p:cNvPr>
          <p:cNvSpPr>
            <a:spLocks noGrp="1"/>
          </p:cNvSpPr>
          <p:nvPr>
            <p:ph type="body" sz="quarter" idx="10"/>
          </p:nvPr>
        </p:nvSpPr>
        <p:spPr/>
        <p:txBody>
          <a:bodyPr/>
          <a:lstStyle/>
          <a:p>
            <a:endParaRPr lang="lv-LV" altLang="lv-LV"/>
          </a:p>
        </p:txBody>
      </p:sp>
      <p:sp>
        <p:nvSpPr>
          <p:cNvPr id="68611" name="Text Placeholder 2">
            <a:extLst>
              <a:ext uri="{FF2B5EF4-FFF2-40B4-BE49-F238E27FC236}">
                <a16:creationId xmlns:a16="http://schemas.microsoft.com/office/drawing/2014/main" id="{A2078C84-7A64-4E05-8C59-2CE25C907933}"/>
              </a:ext>
            </a:extLst>
          </p:cNvPr>
          <p:cNvSpPr>
            <a:spLocks noGrp="1"/>
          </p:cNvSpPr>
          <p:nvPr>
            <p:ph type="body" sz="quarter" idx="12"/>
          </p:nvPr>
        </p:nvSpPr>
        <p:spPr/>
        <p:txBody>
          <a:bodyPr/>
          <a:lstStyle/>
          <a:p>
            <a:endParaRPr lang="lv-LV" altLang="lv-LV"/>
          </a:p>
        </p:txBody>
      </p:sp>
      <p:sp>
        <p:nvSpPr>
          <p:cNvPr id="68612" name="Slide Number Placeholder 3">
            <a:extLst>
              <a:ext uri="{FF2B5EF4-FFF2-40B4-BE49-F238E27FC236}">
                <a16:creationId xmlns:a16="http://schemas.microsoft.com/office/drawing/2014/main" id="{92346F59-08F8-4D93-B2FF-BD3E9264F572}"/>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4366FEF-8721-40E9-A7AA-5AD4449901A2}" type="slidenum">
              <a:rPr lang="en-US" altLang="lv-LV" smtClean="0"/>
              <a:pPr/>
              <a:t>20</a:t>
            </a:fld>
            <a:endParaRPr lang="en-US" altLang="lv-LV"/>
          </a:p>
        </p:txBody>
      </p:sp>
      <p:sp>
        <p:nvSpPr>
          <p:cNvPr id="6" name="TextBox 5">
            <a:extLst>
              <a:ext uri="{FF2B5EF4-FFF2-40B4-BE49-F238E27FC236}">
                <a16:creationId xmlns:a16="http://schemas.microsoft.com/office/drawing/2014/main" id="{4E6BFB9E-3351-4736-BA9B-8149CDF254C7}"/>
              </a:ext>
            </a:extLst>
          </p:cNvPr>
          <p:cNvSpPr txBox="1"/>
          <p:nvPr/>
        </p:nvSpPr>
        <p:spPr>
          <a:xfrm>
            <a:off x="2468563" y="1049335"/>
            <a:ext cx="9228137" cy="6647974"/>
          </a:xfrm>
          <a:prstGeom prst="rect">
            <a:avLst/>
          </a:prstGeom>
          <a:noFill/>
        </p:spPr>
        <p:txBody>
          <a:bodyPr wrap="square">
            <a:spAutoFit/>
          </a:bodyPr>
          <a:lstStyle/>
          <a:p>
            <a:pPr marL="285750" indent="-285750" algn="l">
              <a:spcBef>
                <a:spcPts val="1200"/>
              </a:spcBef>
              <a:buFont typeface="Courier New" panose="02070309020205020404" pitchFamily="49" charset="0"/>
              <a:buChar char="o"/>
            </a:pPr>
            <a:r>
              <a:rPr lang="lv-LV" sz="1800" b="0" i="0" dirty="0">
                <a:effectLst/>
                <a:latin typeface="Verdana" panose="020B0604030504040204" pitchFamily="34" charset="0"/>
                <a:ea typeface="Verdana" panose="020B0604030504040204" pitchFamily="34" charset="0"/>
              </a:rPr>
              <a:t>Ikgadējais MP ziņojums Saeimai par valdības paveikto</a:t>
            </a:r>
          </a:p>
          <a:p>
            <a:pPr marL="285750" indent="-285750" algn="l">
              <a:spcBef>
                <a:spcPts val="1200"/>
              </a:spcBef>
              <a:buFont typeface="Courier New" panose="02070309020205020404" pitchFamily="49" charset="0"/>
              <a:buChar char="o"/>
            </a:pPr>
            <a:r>
              <a:rPr lang="lv-LV" sz="1800" b="0" i="0" dirty="0">
                <a:effectLst/>
                <a:latin typeface="Verdana" panose="020B0604030504040204" pitchFamily="34" charset="0"/>
                <a:ea typeface="Verdana" panose="020B0604030504040204" pitchFamily="34" charset="0"/>
              </a:rPr>
              <a:t>Uzraudzības ziņojums par Latvija 2030 stratēģijas un NAP2020 īstenošanu</a:t>
            </a:r>
          </a:p>
          <a:p>
            <a:pPr marL="285750" indent="-285750" algn="just">
              <a:spcBef>
                <a:spcPts val="1200"/>
              </a:spcBef>
              <a:buFont typeface="Courier New" panose="02070309020205020404" pitchFamily="49" charset="0"/>
              <a:buChar char="o"/>
            </a:pPr>
            <a:r>
              <a:rPr lang="lv-LV" sz="1800" b="0" i="0" dirty="0">
                <a:effectLst/>
                <a:latin typeface="Verdana" panose="020B0604030504040204" pitchFamily="34" charset="0"/>
                <a:ea typeface="Verdana" panose="020B0604030504040204" pitchFamily="34" charset="0"/>
              </a:rPr>
              <a:t>Nodrošināta NAP2027 indikatīvā finansējuma pārnese uz nozaru politikas plānošanas dokumentiem, valsts budžeta prioritātēm</a:t>
            </a:r>
          </a:p>
          <a:p>
            <a:pPr marL="285750" indent="-285750" algn="just">
              <a:spcBef>
                <a:spcPts val="1200"/>
              </a:spcBef>
              <a:buFont typeface="Courier New" panose="02070309020205020404" pitchFamily="49" charset="0"/>
              <a:buChar char="o"/>
            </a:pPr>
            <a:r>
              <a:rPr lang="lv-LV" sz="1800" dirty="0">
                <a:latin typeface="Verdana" panose="020B0604030504040204" pitchFamily="34" charset="0"/>
                <a:ea typeface="Verdana" panose="020B0604030504040204" pitchFamily="34" charset="0"/>
              </a:rPr>
              <a:t>P</a:t>
            </a:r>
            <a:r>
              <a:rPr lang="lv-LV" sz="1800" b="0" i="0" dirty="0">
                <a:effectLst/>
                <a:latin typeface="Verdana" panose="020B0604030504040204" pitchFamily="34" charset="0"/>
                <a:ea typeface="Verdana" panose="020B0604030504040204" pitchFamily="34" charset="0"/>
              </a:rPr>
              <a:t>ētījumi par vēlētāju aktivitātes samazināšanās cēloņu un to </a:t>
            </a:r>
            <a:r>
              <a:rPr lang="lv-LV" sz="1800" dirty="0">
                <a:latin typeface="Verdana" panose="020B0604030504040204" pitchFamily="34" charset="0"/>
                <a:ea typeface="Verdana" panose="020B0604030504040204" pitchFamily="34" charset="0"/>
              </a:rPr>
              <a:t>ietekmējošo faktoru izvērtējamu un sociālo uzticēšanos veicinošiem risinājumiem</a:t>
            </a:r>
          </a:p>
          <a:p>
            <a:pPr marL="285750" indent="-285750" algn="just">
              <a:spcBef>
                <a:spcPts val="1200"/>
              </a:spcBef>
              <a:buFont typeface="Courier New" panose="02070309020205020404" pitchFamily="49" charset="0"/>
              <a:buChar char="o"/>
            </a:pPr>
            <a:r>
              <a:rPr lang="lv-LV" sz="1800" dirty="0">
                <a:solidFill>
                  <a:srgbClr val="000000"/>
                </a:solidFill>
                <a:latin typeface="Verdana" panose="020B0604030504040204" pitchFamily="34" charset="0"/>
                <a:ea typeface="Verdana" panose="020B0604030504040204" pitchFamily="34" charset="0"/>
                <a:cs typeface="Calibri" panose="020F0502020204030204" pitchFamily="34" charset="0"/>
              </a:rPr>
              <a:t>Uzsākts darbs pie Latvijas Ziņojuma Apvienoto Nāciju Organizācijai </a:t>
            </a:r>
            <a:r>
              <a:rPr lang="lv-LV" sz="1800" b="0" dirty="0">
                <a:solidFill>
                  <a:srgbClr val="333333"/>
                </a:solidFill>
                <a:latin typeface="Verdana" panose="020B0604030504040204" pitchFamily="34" charset="0"/>
                <a:ea typeface="Verdana" panose="020B0604030504040204" pitchFamily="34" charset="0"/>
                <a:cs typeface="Times New Roman" panose="02020603050405020304" pitchFamily="18" charset="0"/>
              </a:rPr>
              <a:t>par Ilgtspējīgas attīstības mērķu īstenošanu Latvijā</a:t>
            </a:r>
            <a:endParaRPr lang="lv-LV" sz="1800" dirty="0">
              <a:latin typeface="Verdana" panose="020B0604030504040204" pitchFamily="34" charset="0"/>
              <a:ea typeface="Verdana" panose="020B0604030504040204" pitchFamily="34" charset="0"/>
            </a:endParaRPr>
          </a:p>
          <a:p>
            <a:pPr marL="285750" indent="-285750" algn="just">
              <a:spcBef>
                <a:spcPts val="1200"/>
              </a:spcBef>
              <a:buFont typeface="Courier New" panose="02070309020205020404" pitchFamily="49" charset="0"/>
              <a:buChar char="o"/>
            </a:pPr>
            <a:r>
              <a:rPr lang="lv-LV" dirty="0">
                <a:latin typeface="Verdana" panose="020B0604030504040204" pitchFamily="34" charset="0"/>
                <a:ea typeface="Verdana" panose="020B0604030504040204" pitchFamily="34" charset="0"/>
              </a:rPr>
              <a:t>Mo</a:t>
            </a:r>
            <a:r>
              <a:rPr lang="lv-LV" sz="1800" dirty="0">
                <a:latin typeface="Verdana" panose="020B0604030504040204" pitchFamily="34" charset="0"/>
                <a:ea typeface="Verdana" panose="020B0604030504040204" pitchFamily="34" charset="0"/>
              </a:rPr>
              <a:t>dernizēt „Pētījumu un publikāciju datu bāzi” un sagatavot politikas plānošanas dokumentu integrāciju </a:t>
            </a:r>
            <a:r>
              <a:rPr lang="lv-LV" sz="1800" dirty="0" err="1">
                <a:latin typeface="Verdana" panose="020B0604030504040204" pitchFamily="34" charset="0"/>
                <a:ea typeface="Verdana" panose="020B0604030504040204" pitchFamily="34" charset="0"/>
              </a:rPr>
              <a:t>www.likumi.lv</a:t>
            </a:r>
            <a:r>
              <a:rPr lang="lv-LV" sz="1800" dirty="0">
                <a:latin typeface="Verdana" panose="020B0604030504040204" pitchFamily="34" charset="0"/>
                <a:ea typeface="Verdana" panose="020B0604030504040204" pitchFamily="34" charset="0"/>
              </a:rPr>
              <a:t> </a:t>
            </a:r>
          </a:p>
          <a:p>
            <a:pPr marL="285750" indent="-285750" algn="just">
              <a:spcBef>
                <a:spcPts val="1200"/>
              </a:spcBef>
              <a:buFont typeface="Courier New" panose="02070309020205020404" pitchFamily="49" charset="0"/>
              <a:buChar char="o"/>
            </a:pPr>
            <a:r>
              <a:rPr lang="lv-LV" sz="1800" dirty="0">
                <a:latin typeface="Verdana" panose="020B0604030504040204" pitchFamily="34" charset="0"/>
                <a:ea typeface="Verdana" panose="020B0604030504040204" pitchFamily="34" charset="0"/>
              </a:rPr>
              <a:t>Jauna izdienas pensiju modeļa izstrāde</a:t>
            </a:r>
          </a:p>
          <a:p>
            <a:pPr marL="285750" indent="-285750" algn="just">
              <a:spcBef>
                <a:spcPts val="1200"/>
              </a:spcBef>
              <a:buFont typeface="Courier New" panose="02070309020205020404" pitchFamily="49" charset="0"/>
              <a:buChar char="o"/>
            </a:pPr>
            <a:r>
              <a:rPr lang="lv-LV" dirty="0">
                <a:latin typeface="Verdana" panose="020B0604030504040204" pitchFamily="34" charset="0"/>
                <a:ea typeface="Verdana" panose="020B0604030504040204" pitchFamily="34" charset="0"/>
              </a:rPr>
              <a:t>Vēlēšanu politikas sistēmas pilnveide</a:t>
            </a:r>
          </a:p>
          <a:p>
            <a:pPr marL="285750" indent="-285750" algn="just">
              <a:spcBef>
                <a:spcPts val="1200"/>
              </a:spcBef>
              <a:buFont typeface="Courier New" panose="02070309020205020404" pitchFamily="49" charset="0"/>
              <a:buChar char="o"/>
            </a:pPr>
            <a:r>
              <a:rPr lang="lv-LV" sz="1800" dirty="0">
                <a:latin typeface="Verdana" panose="020B0604030504040204" pitchFamily="34" charset="0"/>
                <a:ea typeface="Verdana" panose="020B0604030504040204" pitchFamily="34" charset="0"/>
              </a:rPr>
              <a:t>Demogrāfijas</a:t>
            </a:r>
            <a:r>
              <a:rPr lang="lv-LV" dirty="0">
                <a:latin typeface="Verdana" panose="020B0604030504040204" pitchFamily="34" charset="0"/>
                <a:ea typeface="Verdana" panose="020B0604030504040204" pitchFamily="34" charset="0"/>
              </a:rPr>
              <a:t> jautājumi- jaunas iniciatīvas</a:t>
            </a:r>
          </a:p>
          <a:p>
            <a:pPr marL="285750" indent="-285750" algn="just">
              <a:spcBef>
                <a:spcPts val="1200"/>
              </a:spcBef>
              <a:buFont typeface="Courier New" panose="02070309020205020404" pitchFamily="49" charset="0"/>
              <a:buChar char="o"/>
            </a:pPr>
            <a:r>
              <a:rPr lang="lv-LV" sz="1800" dirty="0">
                <a:latin typeface="Verdana" panose="020B0604030504040204" pitchFamily="34" charset="0"/>
                <a:ea typeface="Verdana" panose="020B0604030504040204" pitchFamily="34" charset="0"/>
              </a:rPr>
              <a:t>Turpinām veidot agrīnā preventīvā atbalsta </a:t>
            </a:r>
            <a:r>
              <a:rPr lang="lv-LV" dirty="0">
                <a:latin typeface="Verdana" panose="020B0604030504040204" pitchFamily="34" charset="0"/>
                <a:ea typeface="Verdana" panose="020B0604030504040204" pitchFamily="34" charset="0"/>
              </a:rPr>
              <a:t>ģimenēm sistēmu</a:t>
            </a:r>
          </a:p>
          <a:p>
            <a:pPr marL="285750" indent="-285750" algn="just">
              <a:spcBef>
                <a:spcPts val="1200"/>
              </a:spcBef>
              <a:buFont typeface="Courier New" panose="02070309020205020404" pitchFamily="49" charset="0"/>
              <a:buChar char="o"/>
            </a:pPr>
            <a:r>
              <a:rPr lang="lv-LV" sz="1800" dirty="0">
                <a:latin typeface="Verdana" panose="020B0604030504040204" pitchFamily="34" charset="0"/>
                <a:ea typeface="Verdana" panose="020B0604030504040204" pitchFamily="34" charset="0"/>
              </a:rPr>
              <a:t>Kapitālsabiedrību pārvaldības turpmāko reformu iniciatīvas </a:t>
            </a:r>
          </a:p>
          <a:p>
            <a:pPr algn="just">
              <a:spcBef>
                <a:spcPts val="1200"/>
              </a:spcBef>
            </a:pPr>
            <a:endParaRPr lang="lv-LV" sz="1800" dirty="0">
              <a:latin typeface="Verdana" panose="020B0604030504040204" pitchFamily="34" charset="0"/>
              <a:ea typeface="Verdana" panose="020B0604030504040204" pitchFamily="34" charset="0"/>
            </a:endParaRPr>
          </a:p>
          <a:p>
            <a:pPr marL="285750" indent="-285750" algn="just">
              <a:spcBef>
                <a:spcPts val="1200"/>
              </a:spcBef>
              <a:buFont typeface="Courier New" panose="02070309020205020404" pitchFamily="49" charset="0"/>
              <a:buChar char="o"/>
            </a:pPr>
            <a:endParaRPr lang="lv-LV" sz="1800" b="0" i="0" dirty="0">
              <a:effectLst/>
              <a:latin typeface="Verdana" panose="020B0604030504040204" pitchFamily="34" charset="0"/>
              <a:ea typeface="Verdana" panose="020B0604030504040204" pitchFamily="34" charset="0"/>
            </a:endParaRPr>
          </a:p>
        </p:txBody>
      </p:sp>
      <p:sp>
        <p:nvSpPr>
          <p:cNvPr id="7" name="TextBox 20">
            <a:extLst>
              <a:ext uri="{FF2B5EF4-FFF2-40B4-BE49-F238E27FC236}">
                <a16:creationId xmlns:a16="http://schemas.microsoft.com/office/drawing/2014/main" id="{60E42657-DDA9-4F66-9AF3-DA2CB6E73BF7}"/>
              </a:ext>
            </a:extLst>
          </p:cNvPr>
          <p:cNvSpPr txBox="1">
            <a:spLocks noChangeArrowheads="1"/>
          </p:cNvSpPr>
          <p:nvPr/>
        </p:nvSpPr>
        <p:spPr bwMode="auto">
          <a:xfrm>
            <a:off x="1488182" y="225663"/>
            <a:ext cx="7372557"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lv-LV" sz="2800" b="1" dirty="0">
                <a:solidFill>
                  <a:srgbClr val="9BBB59"/>
                </a:solidFill>
                <a:latin typeface="Verdana" panose="020B0604030504040204" pitchFamily="34" charset="0"/>
              </a:rPr>
              <a:t>BŪTISKĀKIE DARBI ŠOGAD</a:t>
            </a:r>
          </a:p>
          <a:p>
            <a:pPr algn="ctr"/>
            <a:endParaRPr lang="lv-LV" altLang="lv-LV" sz="2400" b="1" dirty="0">
              <a:solidFill>
                <a:srgbClr val="9BBB59"/>
              </a:solidFill>
              <a:latin typeface="Verdana" panose="020B060403050404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Placeholder 1">
            <a:extLst>
              <a:ext uri="{FF2B5EF4-FFF2-40B4-BE49-F238E27FC236}">
                <a16:creationId xmlns:a16="http://schemas.microsoft.com/office/drawing/2014/main" id="{52FAC83C-90BD-4BCF-8825-6BE36DA3F8D3}"/>
              </a:ext>
            </a:extLst>
          </p:cNvPr>
          <p:cNvSpPr>
            <a:spLocks noGrp="1"/>
          </p:cNvSpPr>
          <p:nvPr>
            <p:ph type="body" sz="quarter" idx="10"/>
          </p:nvPr>
        </p:nvSpPr>
        <p:spPr/>
        <p:txBody>
          <a:bodyPr/>
          <a:lstStyle/>
          <a:p>
            <a:endParaRPr lang="lv-LV" altLang="lv-LV"/>
          </a:p>
        </p:txBody>
      </p:sp>
      <p:sp>
        <p:nvSpPr>
          <p:cNvPr id="69635" name="Text Placeholder 2">
            <a:extLst>
              <a:ext uri="{FF2B5EF4-FFF2-40B4-BE49-F238E27FC236}">
                <a16:creationId xmlns:a16="http://schemas.microsoft.com/office/drawing/2014/main" id="{3C0C2C3A-7196-47C5-8756-BD19F7860BAC}"/>
              </a:ext>
            </a:extLst>
          </p:cNvPr>
          <p:cNvSpPr>
            <a:spLocks noGrp="1"/>
          </p:cNvSpPr>
          <p:nvPr>
            <p:ph type="body" sz="quarter" idx="12"/>
          </p:nvPr>
        </p:nvSpPr>
        <p:spPr/>
        <p:txBody>
          <a:bodyPr/>
          <a:lstStyle/>
          <a:p>
            <a:endParaRPr lang="lv-LV" altLang="lv-LV"/>
          </a:p>
        </p:txBody>
      </p:sp>
      <p:sp>
        <p:nvSpPr>
          <p:cNvPr id="69636" name="Slide Number Placeholder 3">
            <a:extLst>
              <a:ext uri="{FF2B5EF4-FFF2-40B4-BE49-F238E27FC236}">
                <a16:creationId xmlns:a16="http://schemas.microsoft.com/office/drawing/2014/main" id="{BD5D80DF-C58E-41AD-B6A0-4DA2B9F40306}"/>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99C8B19-B82A-444C-9A02-956A96DB6710}" type="slidenum">
              <a:rPr lang="en-US" altLang="lv-LV" smtClean="0"/>
              <a:pPr/>
              <a:t>21</a:t>
            </a:fld>
            <a:endParaRPr lang="en-US" altLang="lv-LV"/>
          </a:p>
        </p:txBody>
      </p:sp>
      <p:sp>
        <p:nvSpPr>
          <p:cNvPr id="69637" name="TextBox 5">
            <a:extLst>
              <a:ext uri="{FF2B5EF4-FFF2-40B4-BE49-F238E27FC236}">
                <a16:creationId xmlns:a16="http://schemas.microsoft.com/office/drawing/2014/main" id="{075569B7-C979-4257-98C2-051C30845F69}"/>
              </a:ext>
            </a:extLst>
          </p:cNvPr>
          <p:cNvSpPr txBox="1">
            <a:spLocks noChangeArrowheads="1"/>
          </p:cNvSpPr>
          <p:nvPr/>
        </p:nvSpPr>
        <p:spPr bwMode="auto">
          <a:xfrm>
            <a:off x="2514600" y="2948869"/>
            <a:ext cx="756285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89000">
              <a:defRPr sz="1700">
                <a:solidFill>
                  <a:schemeClr val="tx1"/>
                </a:solidFill>
                <a:latin typeface="Times New Roman" panose="02020603050405020304" pitchFamily="18" charset="0"/>
                <a:cs typeface="Arial" panose="020B0604020202020204" pitchFamily="34" charset="0"/>
              </a:defRPr>
            </a:lvl1pPr>
            <a:lvl2pPr defTabSz="889000">
              <a:defRPr sz="1700">
                <a:solidFill>
                  <a:schemeClr val="tx1"/>
                </a:solidFill>
                <a:latin typeface="Times New Roman" panose="02020603050405020304" pitchFamily="18" charset="0"/>
                <a:cs typeface="Arial" panose="020B0604020202020204" pitchFamily="34" charset="0"/>
              </a:defRPr>
            </a:lvl2pPr>
            <a:lvl3pPr defTabSz="889000">
              <a:defRPr sz="1700">
                <a:solidFill>
                  <a:schemeClr val="tx1"/>
                </a:solidFill>
                <a:latin typeface="Times New Roman" panose="02020603050405020304" pitchFamily="18" charset="0"/>
                <a:cs typeface="Arial" panose="020B0604020202020204" pitchFamily="34" charset="0"/>
              </a:defRPr>
            </a:lvl3pPr>
            <a:lvl4pPr defTabSz="889000">
              <a:defRPr sz="1700">
                <a:solidFill>
                  <a:schemeClr val="tx1"/>
                </a:solidFill>
                <a:latin typeface="Times New Roman" panose="02020603050405020304" pitchFamily="18" charset="0"/>
                <a:cs typeface="Arial" panose="020B0604020202020204" pitchFamily="34" charset="0"/>
              </a:defRPr>
            </a:lvl4pPr>
            <a:lvl5pPr defTabSz="889000">
              <a:defRPr sz="1700">
                <a:solidFill>
                  <a:schemeClr val="tx1"/>
                </a:solidFill>
                <a:latin typeface="Times New Roman" panose="02020603050405020304" pitchFamily="18" charset="0"/>
                <a:cs typeface="Arial" panose="020B0604020202020204" pitchFamily="34" charset="0"/>
              </a:defRPr>
            </a:lvl5pPr>
            <a:lvl6pPr marL="2335213" indent="-49213" defTabSz="889000"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792413" indent="-49213" defTabSz="889000"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249613" indent="-49213" defTabSz="889000"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706813" indent="-49213" defTabSz="889000"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pPr>
              <a:lnSpc>
                <a:spcPct val="90000"/>
              </a:lnSpc>
              <a:spcAft>
                <a:spcPct val="35000"/>
              </a:spcAft>
            </a:pPr>
            <a:r>
              <a:rPr lang="lv-LV" altLang="lv-LV" sz="2800" b="1" dirty="0">
                <a:solidFill>
                  <a:srgbClr val="98BB59"/>
                </a:solidFill>
                <a:latin typeface="Verdana" panose="020B0604030504040204" pitchFamily="34" charset="0"/>
                <a:ea typeface="Verdana" panose="020B0604030504040204" pitchFamily="34" charset="0"/>
                <a:cs typeface="+mn-cs"/>
              </a:rPr>
              <a:t>IZAICINĀJUMS - PKC REFORMA!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 Placeholder 1">
            <a:extLst>
              <a:ext uri="{FF2B5EF4-FFF2-40B4-BE49-F238E27FC236}">
                <a16:creationId xmlns:a16="http://schemas.microsoft.com/office/drawing/2014/main" id="{474B006F-B9E0-4070-AB4B-E5841BBE49D3}"/>
              </a:ext>
            </a:extLst>
          </p:cNvPr>
          <p:cNvSpPr>
            <a:spLocks noGrp="1"/>
          </p:cNvSpPr>
          <p:nvPr>
            <p:ph type="body" sz="quarter" idx="10"/>
          </p:nvPr>
        </p:nvSpPr>
        <p:spPr/>
        <p:txBody>
          <a:bodyPr/>
          <a:lstStyle/>
          <a:p>
            <a:endParaRPr lang="lv-LV" altLang="lv-LV"/>
          </a:p>
        </p:txBody>
      </p:sp>
      <p:sp>
        <p:nvSpPr>
          <p:cNvPr id="71684" name="Text Placeholder 2">
            <a:extLst>
              <a:ext uri="{FF2B5EF4-FFF2-40B4-BE49-F238E27FC236}">
                <a16:creationId xmlns:a16="http://schemas.microsoft.com/office/drawing/2014/main" id="{65F6DDDB-6B62-4163-84E9-9041CBD1BCCE}"/>
              </a:ext>
            </a:extLst>
          </p:cNvPr>
          <p:cNvSpPr>
            <a:spLocks noGrp="1"/>
          </p:cNvSpPr>
          <p:nvPr>
            <p:ph type="body" sz="quarter" idx="12"/>
          </p:nvPr>
        </p:nvSpPr>
        <p:spPr/>
        <p:txBody>
          <a:bodyPr/>
          <a:lstStyle/>
          <a:p>
            <a:endParaRPr lang="lv-LV" altLang="lv-LV"/>
          </a:p>
        </p:txBody>
      </p:sp>
      <p:sp>
        <p:nvSpPr>
          <p:cNvPr id="71685" name="Slide Number Placeholder 3">
            <a:extLst>
              <a:ext uri="{FF2B5EF4-FFF2-40B4-BE49-F238E27FC236}">
                <a16:creationId xmlns:a16="http://schemas.microsoft.com/office/drawing/2014/main" id="{A9BD5742-B9A3-447F-9E41-D77CF03868BC}"/>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CBD6D5B-32AF-49A6-A63C-C87E5FE4C3C3}" type="slidenum">
              <a:rPr lang="en-US" altLang="lv-LV" smtClean="0"/>
              <a:pPr/>
              <a:t>22</a:t>
            </a:fld>
            <a:endParaRPr lang="en-US" altLang="lv-LV"/>
          </a:p>
        </p:txBody>
      </p:sp>
      <p:sp>
        <p:nvSpPr>
          <p:cNvPr id="71686" name="TextBox 20">
            <a:extLst>
              <a:ext uri="{FF2B5EF4-FFF2-40B4-BE49-F238E27FC236}">
                <a16:creationId xmlns:a16="http://schemas.microsoft.com/office/drawing/2014/main" id="{7562766B-E7DD-4ABA-884A-16BDBF8ACD69}"/>
              </a:ext>
            </a:extLst>
          </p:cNvPr>
          <p:cNvSpPr txBox="1">
            <a:spLocks noChangeArrowheads="1"/>
          </p:cNvSpPr>
          <p:nvPr/>
        </p:nvSpPr>
        <p:spPr bwMode="auto">
          <a:xfrm>
            <a:off x="2166937" y="598535"/>
            <a:ext cx="55721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2800" b="1" dirty="0">
                <a:solidFill>
                  <a:srgbClr val="98BB59"/>
                </a:solidFill>
                <a:latin typeface="Verdana" panose="020B0604030504040204" pitchFamily="34" charset="0"/>
              </a:rPr>
              <a:t>PKC REFORMAS MANDĀTS</a:t>
            </a:r>
          </a:p>
        </p:txBody>
      </p:sp>
      <p:grpSp>
        <p:nvGrpSpPr>
          <p:cNvPr id="16" name="Group 15">
            <a:extLst>
              <a:ext uri="{FF2B5EF4-FFF2-40B4-BE49-F238E27FC236}">
                <a16:creationId xmlns:a16="http://schemas.microsoft.com/office/drawing/2014/main" id="{E3013DA7-17E7-45C4-B6B0-22C6CA66248F}"/>
              </a:ext>
            </a:extLst>
          </p:cNvPr>
          <p:cNvGrpSpPr/>
          <p:nvPr/>
        </p:nvGrpSpPr>
        <p:grpSpPr>
          <a:xfrm>
            <a:off x="1405572" y="1662616"/>
            <a:ext cx="4490404" cy="2822079"/>
            <a:chOff x="1335" y="1051905"/>
            <a:chExt cx="1942760" cy="1700808"/>
          </a:xfrm>
        </p:grpSpPr>
        <p:sp>
          <p:nvSpPr>
            <p:cNvPr id="20" name="Rectangle 19">
              <a:extLst>
                <a:ext uri="{FF2B5EF4-FFF2-40B4-BE49-F238E27FC236}">
                  <a16:creationId xmlns:a16="http://schemas.microsoft.com/office/drawing/2014/main" id="{F2559E3E-16EC-4385-BC38-64E514EACE90}"/>
                </a:ext>
              </a:extLst>
            </p:cNvPr>
            <p:cNvSpPr/>
            <p:nvPr/>
          </p:nvSpPr>
          <p:spPr>
            <a:xfrm>
              <a:off x="1335" y="1051905"/>
              <a:ext cx="1942760" cy="1700808"/>
            </a:xfrm>
            <a:prstGeom prst="rect">
              <a:avLst/>
            </a:prstGeom>
            <a:solidFill>
              <a:srgbClr val="52DAA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TextBox 20">
              <a:extLst>
                <a:ext uri="{FF2B5EF4-FFF2-40B4-BE49-F238E27FC236}">
                  <a16:creationId xmlns:a16="http://schemas.microsoft.com/office/drawing/2014/main" id="{41E7077C-C575-4D4B-93F7-711EAE8FFA53}"/>
                </a:ext>
              </a:extLst>
            </p:cNvPr>
            <p:cNvSpPr txBox="1"/>
            <p:nvPr/>
          </p:nvSpPr>
          <p:spPr>
            <a:xfrm>
              <a:off x="1335" y="1051905"/>
              <a:ext cx="1942760" cy="1700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a:lnSpc>
                  <a:spcPct val="100000"/>
                </a:lnSpc>
                <a:spcAft>
                  <a:spcPts val="0"/>
                </a:spcAft>
              </a:pPr>
              <a:r>
                <a:rPr lang="lv-LV" sz="1600" dirty="0">
                  <a:effectLst/>
                  <a:latin typeface="Verdana" panose="020B0604030504040204" pitchFamily="34" charset="0"/>
                  <a:ea typeface="Verdana" panose="020B0604030504040204" pitchFamily="34" charset="0"/>
                  <a:cs typeface="Times New Roman" panose="02020603050405020304" pitchFamily="18" charset="0"/>
                </a:rPr>
                <a:t>Ministru prezidenta 2021. gada 2. decembra rezolūcija </a:t>
              </a:r>
            </a:p>
            <a:p>
              <a:pPr lvl="0" algn="ctr">
                <a:lnSpc>
                  <a:spcPct val="100000"/>
                </a:lnSpc>
                <a:spcAft>
                  <a:spcPts val="0"/>
                </a:spcAft>
              </a:pPr>
              <a:r>
                <a:rPr lang="lv-LV" sz="1600" dirty="0">
                  <a:effectLst/>
                  <a:latin typeface="Verdana" panose="020B0604030504040204" pitchFamily="34" charset="0"/>
                  <a:ea typeface="Verdana" panose="020B0604030504040204" pitchFamily="34" charset="0"/>
                  <a:cs typeface="Times New Roman" panose="02020603050405020304" pitchFamily="18" charset="0"/>
                </a:rPr>
                <a:t>Nr. 2021-1.1.1./66-66, </a:t>
              </a:r>
            </a:p>
            <a:p>
              <a:pPr lvl="0" algn="ctr">
                <a:lnSpc>
                  <a:spcPct val="100000"/>
                </a:lnSpc>
                <a:spcAft>
                  <a:spcPts val="0"/>
                </a:spcAft>
              </a:pPr>
              <a:r>
                <a:rPr lang="lv-LV" sz="1600" dirty="0">
                  <a:effectLst/>
                  <a:latin typeface="Verdana" panose="020B0604030504040204" pitchFamily="34" charset="0"/>
                  <a:ea typeface="Verdana" panose="020B0604030504040204" pitchFamily="34" charset="0"/>
                  <a:cs typeface="Times New Roman" panose="02020603050405020304" pitchFamily="18" charset="0"/>
                </a:rPr>
                <a:t>kas nosaka,</a:t>
              </a:r>
            </a:p>
            <a:p>
              <a:pPr lvl="0" algn="ctr">
                <a:lnSpc>
                  <a:spcPct val="100000"/>
                </a:lnSpc>
                <a:spcAft>
                  <a:spcPts val="0"/>
                </a:spcAft>
              </a:pPr>
              <a:r>
                <a:rPr lang="lv-LV" sz="1600" dirty="0">
                  <a:effectLst/>
                  <a:latin typeface="Verdana" panose="020B0604030504040204" pitchFamily="34" charset="0"/>
                  <a:ea typeface="Verdana" panose="020B0604030504040204" pitchFamily="34" charset="0"/>
                  <a:cs typeface="Times New Roman" panose="02020603050405020304" pitchFamily="18" charset="0"/>
                </a:rPr>
                <a:t>ka PKC sadarbībā ar Valsts kanceleju līdz 2022. gada 14. janvārim ir jāizstrādā rīcības plāns PKC pievienošanai VK ar 2023. gada 1. janvāri.</a:t>
              </a:r>
            </a:p>
          </p:txBody>
        </p:sp>
      </p:grpSp>
      <p:grpSp>
        <p:nvGrpSpPr>
          <p:cNvPr id="17" name="Group 16">
            <a:extLst>
              <a:ext uri="{FF2B5EF4-FFF2-40B4-BE49-F238E27FC236}">
                <a16:creationId xmlns:a16="http://schemas.microsoft.com/office/drawing/2014/main" id="{55F1AA2A-5ED3-476C-9D2B-14582B059DE1}"/>
              </a:ext>
            </a:extLst>
          </p:cNvPr>
          <p:cNvGrpSpPr/>
          <p:nvPr/>
        </p:nvGrpSpPr>
        <p:grpSpPr>
          <a:xfrm>
            <a:off x="6345379" y="1352388"/>
            <a:ext cx="4876800" cy="3162302"/>
            <a:chOff x="2107287" y="870671"/>
            <a:chExt cx="1942760" cy="1905643"/>
          </a:xfrm>
        </p:grpSpPr>
        <p:sp>
          <p:nvSpPr>
            <p:cNvPr id="18" name="Rectangle 17">
              <a:extLst>
                <a:ext uri="{FF2B5EF4-FFF2-40B4-BE49-F238E27FC236}">
                  <a16:creationId xmlns:a16="http://schemas.microsoft.com/office/drawing/2014/main" id="{C0DCE50D-1A31-4006-A9B1-C4057E3F888A}"/>
                </a:ext>
              </a:extLst>
            </p:cNvPr>
            <p:cNvSpPr/>
            <p:nvPr/>
          </p:nvSpPr>
          <p:spPr>
            <a:xfrm>
              <a:off x="2107287" y="1051905"/>
              <a:ext cx="1942760" cy="1700808"/>
            </a:xfrm>
            <a:prstGeom prst="rect">
              <a:avLst/>
            </a:prstGeom>
            <a:solidFill>
              <a:srgbClr val="2EBB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TextBox 18">
              <a:extLst>
                <a:ext uri="{FF2B5EF4-FFF2-40B4-BE49-F238E27FC236}">
                  <a16:creationId xmlns:a16="http://schemas.microsoft.com/office/drawing/2014/main" id="{271E49A3-7D15-49CD-A9B8-F22C1FE7122D}"/>
                </a:ext>
              </a:extLst>
            </p:cNvPr>
            <p:cNvSpPr txBox="1"/>
            <p:nvPr/>
          </p:nvSpPr>
          <p:spPr>
            <a:xfrm>
              <a:off x="2107287" y="870671"/>
              <a:ext cx="1942760" cy="19056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nSpc>
                  <a:spcPct val="100000"/>
                </a:lnSpc>
                <a:spcAft>
                  <a:spcPts val="0"/>
                </a:spcAft>
              </a:pPr>
              <a:endParaRPr lang="lv-LV" sz="1600" b="0" dirty="0">
                <a:effectLst/>
                <a:latin typeface="Verdana" panose="020B0604030504040204" pitchFamily="34" charset="0"/>
                <a:ea typeface="Verdana" panose="020B0604030504040204" pitchFamily="34" charset="0"/>
                <a:cs typeface="Times New Roman" panose="02020603050405020304" pitchFamily="18" charset="0"/>
              </a:endParaRPr>
            </a:p>
            <a:p>
              <a:pPr lvl="0">
                <a:lnSpc>
                  <a:spcPct val="100000"/>
                </a:lnSpc>
                <a:spcAft>
                  <a:spcPts val="0"/>
                </a:spcAft>
              </a:pPr>
              <a:endParaRPr lang="lv-LV" sz="1600" b="0" dirty="0">
                <a:effectLst/>
                <a:latin typeface="Verdana" panose="020B0604030504040204" pitchFamily="34" charset="0"/>
                <a:ea typeface="Verdana" panose="020B0604030504040204" pitchFamily="34" charset="0"/>
                <a:cs typeface="Times New Roman" panose="02020603050405020304" pitchFamily="18" charset="0"/>
              </a:endParaRPr>
            </a:p>
            <a:p>
              <a:pPr lvl="0">
                <a:lnSpc>
                  <a:spcPct val="100000"/>
                </a:lnSpc>
                <a:spcAft>
                  <a:spcPts val="0"/>
                </a:spcAft>
              </a:pPr>
              <a:endParaRPr lang="lv-LV" sz="1600" dirty="0">
                <a:latin typeface="Verdana" panose="020B0604030504040204" pitchFamily="34" charset="0"/>
                <a:ea typeface="Verdana" panose="020B0604030504040204" pitchFamily="34" charset="0"/>
                <a:cs typeface="Times New Roman" panose="02020603050405020304" pitchFamily="18" charset="0"/>
              </a:endParaRPr>
            </a:p>
            <a:p>
              <a:pPr lvl="0" algn="ctr">
                <a:lnSpc>
                  <a:spcPct val="100000"/>
                </a:lnSpc>
                <a:spcAft>
                  <a:spcPts val="0"/>
                </a:spcAft>
              </a:pPr>
              <a:r>
                <a:rPr lang="lv-LV" sz="1600" b="0" dirty="0">
                  <a:effectLst/>
                  <a:latin typeface="Verdana" panose="020B0604030504040204" pitchFamily="34" charset="0"/>
                  <a:ea typeface="Verdana" panose="020B0604030504040204" pitchFamily="34" charset="0"/>
                  <a:cs typeface="Times New Roman" panose="02020603050405020304" pitchFamily="18" charset="0"/>
                </a:rPr>
                <a:t>Ministru kabineta mājaslapā 2021. gada 3.decembrī publicētā informācija par to, ka PKC un VK apvienošanas reforma tiek īstenota, lai uzlabotu valsts attīstības plānošanu un koordināciju, kā arī samazinātu valsts pārvaldes sadrumstalotību un stiprinātu valdības centru.</a:t>
              </a:r>
            </a:p>
            <a:p>
              <a:pPr lvl="0" algn="ctr">
                <a:lnSpc>
                  <a:spcPct val="100000"/>
                </a:lnSpc>
                <a:spcAft>
                  <a:spcPts val="0"/>
                </a:spcAft>
              </a:pPr>
              <a:endParaRPr lang="lv-LV" sz="1600" dirty="0">
                <a:latin typeface="Verdana" panose="020B0604030504040204" pitchFamily="34" charset="0"/>
                <a:ea typeface="Verdana" panose="020B0604030504040204" pitchFamily="34" charset="0"/>
                <a:cs typeface="Times New Roman" panose="02020603050405020304" pitchFamily="18" charset="0"/>
              </a:endParaRPr>
            </a:p>
            <a:p>
              <a:pPr lvl="0">
                <a:lnSpc>
                  <a:spcPct val="100000"/>
                </a:lnSpc>
                <a:spcAft>
                  <a:spcPts val="0"/>
                </a:spcAft>
              </a:pPr>
              <a:r>
                <a:rPr lang="lv-LV" sz="1600" b="0" dirty="0">
                  <a:effectLst/>
                  <a:latin typeface="Verdana" panose="020B0604030504040204" pitchFamily="34" charset="0"/>
                  <a:ea typeface="Verdana" panose="020B0604030504040204" pitchFamily="34" charset="0"/>
                  <a:cs typeface="Times New Roman" panose="02020603050405020304" pitchFamily="18" charset="0"/>
                </a:rPr>
                <a:t> </a:t>
              </a:r>
            </a:p>
            <a:p>
              <a:pPr lvl="0" algn="ctr" defTabSz="577850">
                <a:lnSpc>
                  <a:spcPct val="90000"/>
                </a:lnSpc>
                <a:spcBef>
                  <a:spcPct val="0"/>
                </a:spcBef>
                <a:spcAft>
                  <a:spcPct val="35000"/>
                </a:spcAft>
                <a:buNone/>
              </a:pPr>
              <a:endParaRPr lang="en-US" sz="1600" kern="1200" dirty="0"/>
            </a:p>
          </p:txBody>
        </p:sp>
      </p:grpSp>
      <p:sp>
        <p:nvSpPr>
          <p:cNvPr id="22" name="TextBox 21">
            <a:extLst>
              <a:ext uri="{FF2B5EF4-FFF2-40B4-BE49-F238E27FC236}">
                <a16:creationId xmlns:a16="http://schemas.microsoft.com/office/drawing/2014/main" id="{57761455-1FA8-4FCF-AACD-D75953F810AF}"/>
              </a:ext>
            </a:extLst>
          </p:cNvPr>
          <p:cNvSpPr txBox="1"/>
          <p:nvPr/>
        </p:nvSpPr>
        <p:spPr>
          <a:xfrm>
            <a:off x="4775200" y="5026490"/>
            <a:ext cx="7239000" cy="1323439"/>
          </a:xfrm>
          <a:prstGeom prst="rect">
            <a:avLst/>
          </a:prstGeom>
          <a:solidFill>
            <a:srgbClr val="993333"/>
          </a:solidFill>
        </p:spPr>
        <p:txBody>
          <a:bodyPr wrap="square">
            <a:spAutoFit/>
          </a:bodyPr>
          <a:lstStyle/>
          <a:p>
            <a:pPr algn="ctr"/>
            <a:r>
              <a:rPr lang="lv-LV" sz="2000" b="0" i="0" dirty="0">
                <a:solidFill>
                  <a:schemeClr val="bg1"/>
                </a:solidFill>
                <a:effectLst/>
                <a:latin typeface="Verdana" panose="020B0604030504040204" pitchFamily="34" charset="0"/>
                <a:ea typeface="Verdana" panose="020B0604030504040204" pitchFamily="34" charset="0"/>
              </a:rPr>
              <a:t>Valdības centrs </a:t>
            </a:r>
            <a:r>
              <a:rPr lang="lv-LV" sz="2000" b="1" i="0" dirty="0">
                <a:solidFill>
                  <a:schemeClr val="bg1"/>
                </a:solidFill>
                <a:effectLst/>
                <a:latin typeface="Verdana" panose="020B0604030504040204" pitchFamily="34" charset="0"/>
                <a:ea typeface="Verdana" panose="020B0604030504040204" pitchFamily="34" charset="0"/>
              </a:rPr>
              <a:t>ir stiprināms</a:t>
            </a:r>
            <a:r>
              <a:rPr lang="lv-LV" sz="2000" b="0" i="0" dirty="0">
                <a:solidFill>
                  <a:schemeClr val="bg1"/>
                </a:solidFill>
                <a:effectLst/>
                <a:latin typeface="Verdana" panose="020B0604030504040204" pitchFamily="34" charset="0"/>
                <a:ea typeface="Verdana" panose="020B0604030504040204" pitchFamily="34" charset="0"/>
              </a:rPr>
              <a:t>, to atzīmējuši arī neatkarīgi pētnieki. </a:t>
            </a:r>
          </a:p>
          <a:p>
            <a:pPr algn="ctr"/>
            <a:r>
              <a:rPr lang="lv-LV" sz="2000" dirty="0">
                <a:solidFill>
                  <a:schemeClr val="bg1"/>
                </a:solidFill>
                <a:latin typeface="Verdana" panose="020B0604030504040204" pitchFamily="34" charset="0"/>
                <a:ea typeface="Verdana" panose="020B0604030504040204" pitchFamily="34" charset="0"/>
              </a:rPr>
              <a:t>Iespējami dažādi scenāriji.</a:t>
            </a:r>
            <a:endParaRPr lang="lv-LV" sz="2000" b="0" i="0" dirty="0">
              <a:solidFill>
                <a:schemeClr val="bg1"/>
              </a:solidFill>
              <a:effectLst/>
              <a:latin typeface="Verdana" panose="020B0604030504040204" pitchFamily="34" charset="0"/>
              <a:ea typeface="Verdana" panose="020B0604030504040204" pitchFamily="34" charset="0"/>
            </a:endParaRPr>
          </a:p>
          <a:p>
            <a:pPr algn="ctr"/>
            <a:r>
              <a:rPr lang="lv-LV" sz="2000" b="0" i="0" dirty="0">
                <a:solidFill>
                  <a:schemeClr val="bg1"/>
                </a:solidFill>
                <a:effectLst/>
                <a:latin typeface="Verdana" panose="020B0604030504040204" pitchFamily="34" charset="0"/>
                <a:ea typeface="Verdana" panose="020B0604030504040204" pitchFamily="34" charset="0"/>
              </a:rPr>
              <a:t>Nepieciešams Saeimas lēmums.</a:t>
            </a:r>
            <a:endParaRPr lang="lv-LV" sz="2000" dirty="0">
              <a:solidFill>
                <a:schemeClr val="bg1"/>
              </a:solidFill>
              <a:latin typeface="Verdana" panose="020B0604030504040204" pitchFamily="34" charset="0"/>
              <a:ea typeface="Verdana" panose="020B060403050404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6075E2C3-CF9D-4618-BB5C-072ADCDB6FBE}"/>
              </a:ext>
            </a:extLst>
          </p:cNvPr>
          <p:cNvSpPr txBox="1">
            <a:spLocks noChangeArrowheads="1"/>
          </p:cNvSpPr>
          <p:nvPr/>
        </p:nvSpPr>
        <p:spPr bwMode="auto">
          <a:xfrm>
            <a:off x="2310606" y="550068"/>
            <a:ext cx="83312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20000"/>
              </a:spcBef>
              <a:buFont typeface="Arial" panose="020B0604020202020204" pitchFamily="34" charset="0"/>
              <a:buChar char="•"/>
              <a:defRPr sz="3300">
                <a:solidFill>
                  <a:schemeClr val="tx1"/>
                </a:solidFill>
                <a:latin typeface="Times New Roman" panose="02020603050405020304" pitchFamily="18" charset="0"/>
              </a:defRPr>
            </a:lvl1pPr>
            <a:lvl2pPr marL="760413" indent="-290513" defTabSz="936625">
              <a:spcBef>
                <a:spcPct val="20000"/>
              </a:spcBef>
              <a:buFont typeface="Arial" panose="020B0604020202020204" pitchFamily="34" charset="0"/>
              <a:buChar char="–"/>
              <a:defRPr sz="2900">
                <a:solidFill>
                  <a:schemeClr val="tx1"/>
                </a:solidFill>
                <a:latin typeface="Times New Roman" panose="02020603050405020304" pitchFamily="18" charset="0"/>
              </a:defRPr>
            </a:lvl2pPr>
            <a:lvl3pPr marL="1171575" indent="-231775" defTabSz="936625">
              <a:spcBef>
                <a:spcPct val="20000"/>
              </a:spcBef>
              <a:buFont typeface="Arial" panose="020B0604020202020204" pitchFamily="34" charset="0"/>
              <a:buChar char="•"/>
              <a:defRPr sz="2500">
                <a:solidFill>
                  <a:schemeClr val="tx1"/>
                </a:solidFill>
                <a:latin typeface="Times New Roman" panose="02020603050405020304" pitchFamily="18" charset="0"/>
              </a:defRPr>
            </a:lvl3pPr>
            <a:lvl4pPr marL="1641475" indent="-231775" defTabSz="936625">
              <a:spcBef>
                <a:spcPct val="20000"/>
              </a:spcBef>
              <a:buFont typeface="Arial" panose="020B0604020202020204" pitchFamily="34" charset="0"/>
              <a:buChar char="–"/>
              <a:defRPr sz="1900">
                <a:solidFill>
                  <a:schemeClr val="tx1"/>
                </a:solidFill>
                <a:latin typeface="Times New Roman" panose="02020603050405020304" pitchFamily="18" charset="0"/>
              </a:defRPr>
            </a:lvl4pPr>
            <a:lvl5pPr marL="2111375" indent="-231775" defTabSz="936625">
              <a:spcBef>
                <a:spcPct val="20000"/>
              </a:spcBef>
              <a:buFont typeface="Arial" panose="020B0604020202020204" pitchFamily="34" charset="0"/>
              <a:buChar char="»"/>
              <a:defRPr sz="1900">
                <a:solidFill>
                  <a:schemeClr val="tx1"/>
                </a:solidFill>
                <a:latin typeface="Times New Roman" panose="02020603050405020304" pitchFamily="18" charset="0"/>
              </a:defRPr>
            </a:lvl5pPr>
            <a:lvl6pPr marL="2568575" indent="-231775" defTabSz="936625"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6pPr>
            <a:lvl7pPr marL="3025775" indent="-231775" defTabSz="936625"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7pPr>
            <a:lvl8pPr marL="3482975" indent="-231775" defTabSz="936625"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8pPr>
            <a:lvl9pPr marL="3940175" indent="-231775" defTabSz="936625"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9pPr>
          </a:lstStyle>
          <a:p>
            <a:pPr>
              <a:spcBef>
                <a:spcPct val="0"/>
              </a:spcBef>
              <a:buFontTx/>
              <a:buNone/>
            </a:pPr>
            <a:r>
              <a:rPr lang="lv-LV" altLang="lv-LV" sz="2400" b="1" dirty="0">
                <a:solidFill>
                  <a:srgbClr val="9BBB59"/>
                </a:solidFill>
                <a:latin typeface="Verdana" panose="020B0604030504040204" pitchFamily="34" charset="0"/>
                <a:ea typeface="Verdana" panose="020B0604030504040204" pitchFamily="34" charset="0"/>
                <a:cs typeface="Verdana" panose="020B0604030504040204" pitchFamily="34" charset="0"/>
              </a:rPr>
              <a:t>Stūrakmens = sabiedrības iesaiste un atbalsts</a:t>
            </a:r>
            <a:br>
              <a:rPr lang="lv-LV" altLang="lv-LV" sz="2400" b="1" dirty="0">
                <a:solidFill>
                  <a:srgbClr val="9BBB59"/>
                </a:solidFill>
                <a:latin typeface="Verdana" panose="020B0604030504040204" pitchFamily="34" charset="0"/>
                <a:ea typeface="Verdana" panose="020B0604030504040204" pitchFamily="34" charset="0"/>
                <a:cs typeface="Verdana" panose="020B0604030504040204" pitchFamily="34" charset="0"/>
              </a:rPr>
            </a:br>
            <a:endParaRPr lang="en-US" altLang="lv-LV" sz="2400" b="1" dirty="0">
              <a:solidFill>
                <a:srgbClr val="9BBB59"/>
              </a:solidFill>
              <a:latin typeface="Verdana" panose="020B0604030504040204" pitchFamily="34" charset="0"/>
              <a:ea typeface="Verdana" panose="020B0604030504040204" pitchFamily="34" charset="0"/>
              <a:cs typeface="Verdana" panose="020B0604030504040204" pitchFamily="34" charset="0"/>
            </a:endParaRPr>
          </a:p>
        </p:txBody>
      </p:sp>
      <p:pic>
        <p:nvPicPr>
          <p:cNvPr id="41987" name="image.png">
            <a:extLst>
              <a:ext uri="{FF2B5EF4-FFF2-40B4-BE49-F238E27FC236}">
                <a16:creationId xmlns:a16="http://schemas.microsoft.com/office/drawing/2014/main" id="{40CADF5E-30D7-496B-B386-E819AC9E58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806" y="2112962"/>
            <a:ext cx="1798638"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1988" name="image.jpg">
            <a:extLst>
              <a:ext uri="{FF2B5EF4-FFF2-40B4-BE49-F238E27FC236}">
                <a16:creationId xmlns:a16="http://schemas.microsoft.com/office/drawing/2014/main" id="{63AA31FF-FEE7-4FB3-94F8-4B0588423E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8013" y="1706563"/>
            <a:ext cx="2951162"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41989" name="Shape 415">
            <a:extLst>
              <a:ext uri="{FF2B5EF4-FFF2-40B4-BE49-F238E27FC236}">
                <a16:creationId xmlns:a16="http://schemas.microsoft.com/office/drawing/2014/main" id="{332AF4E0-A651-477B-B597-5D06B1EF0CBB}"/>
              </a:ext>
            </a:extLst>
          </p:cNvPr>
          <p:cNvSpPr>
            <a:spLocks noChangeArrowheads="1"/>
          </p:cNvSpPr>
          <p:nvPr/>
        </p:nvSpPr>
        <p:spPr bwMode="auto">
          <a:xfrm>
            <a:off x="2310606" y="1318027"/>
            <a:ext cx="2809875"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6980" tIns="46980" rIns="46980" bIns="46980">
            <a:spAutoFit/>
          </a:bodyPr>
          <a:lstStyle/>
          <a:p>
            <a:pPr>
              <a:spcBef>
                <a:spcPts val="200"/>
              </a:spcBef>
            </a:pPr>
            <a:r>
              <a:rPr lang="lv-LV" altLang="lv-LV" sz="1200" dirty="0">
                <a:solidFill>
                  <a:srgbClr val="262626"/>
                </a:solidFill>
                <a:latin typeface="Verdana" panose="020B0604030504040204" pitchFamily="34" charset="0"/>
                <a:sym typeface="Verdana" panose="020B0604030504040204" pitchFamily="34" charset="0"/>
              </a:rPr>
              <a:t>CAURSPĪDĪGA UN ATVĒRTA </a:t>
            </a:r>
          </a:p>
          <a:p>
            <a:pPr>
              <a:spcBef>
                <a:spcPts val="200"/>
              </a:spcBef>
            </a:pPr>
            <a:r>
              <a:rPr lang="lv-LV" altLang="lv-LV" sz="1200" dirty="0">
                <a:solidFill>
                  <a:srgbClr val="262626"/>
                </a:solidFill>
                <a:latin typeface="Verdana" panose="020B0604030504040204" pitchFamily="34" charset="0"/>
                <a:sym typeface="Verdana" panose="020B0604030504040204" pitchFamily="34" charset="0"/>
              </a:rPr>
              <a:t>PĀRVALDĪBA</a:t>
            </a:r>
          </a:p>
          <a:p>
            <a:pPr>
              <a:spcBef>
                <a:spcPts val="200"/>
              </a:spcBef>
            </a:pPr>
            <a:r>
              <a:rPr lang="lv-LV" altLang="lv-LV" sz="1200" dirty="0">
                <a:solidFill>
                  <a:srgbClr val="262626"/>
                </a:solidFill>
                <a:latin typeface="Verdana" panose="020B0604030504040204" pitchFamily="34" charset="0"/>
                <a:sym typeface="Verdana" panose="020B0604030504040204" pitchFamily="34" charset="0"/>
              </a:rPr>
              <a:t>Ikgadējs publiskais pārskats</a:t>
            </a:r>
            <a:endParaRPr lang="en-US" altLang="lv-LV" sz="1200" dirty="0">
              <a:solidFill>
                <a:srgbClr val="262626"/>
              </a:solidFill>
              <a:latin typeface="Verdana" panose="020B0604030504040204" pitchFamily="34" charset="0"/>
              <a:sym typeface="Verdana" panose="020B0604030504040204" pitchFamily="34" charset="0"/>
            </a:endParaRPr>
          </a:p>
        </p:txBody>
      </p:sp>
      <p:sp>
        <p:nvSpPr>
          <p:cNvPr id="41990" name="Shape 416">
            <a:extLst>
              <a:ext uri="{FF2B5EF4-FFF2-40B4-BE49-F238E27FC236}">
                <a16:creationId xmlns:a16="http://schemas.microsoft.com/office/drawing/2014/main" id="{DF810B99-32EF-4D03-A1B5-16A98516D216}"/>
              </a:ext>
            </a:extLst>
          </p:cNvPr>
          <p:cNvSpPr>
            <a:spLocks noChangeArrowheads="1"/>
          </p:cNvSpPr>
          <p:nvPr/>
        </p:nvSpPr>
        <p:spPr bwMode="auto">
          <a:xfrm>
            <a:off x="7505700" y="1122765"/>
            <a:ext cx="29622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6980" tIns="46980" rIns="46980" bIns="46980">
            <a:spAutoFit/>
          </a:bodyPr>
          <a:lstStyle/>
          <a:p>
            <a:pPr>
              <a:spcBef>
                <a:spcPts val="200"/>
              </a:spcBef>
            </a:pPr>
            <a:r>
              <a:rPr lang="lv-LV" altLang="lv-LV" sz="1200" dirty="0">
                <a:latin typeface="Verdana" panose="020B0604030504040204" pitchFamily="34" charset="0"/>
                <a:sym typeface="Verdana" panose="020B0604030504040204" pitchFamily="34" charset="0"/>
              </a:rPr>
              <a:t>KONFERENCES UN APMĀCĪBAS</a:t>
            </a:r>
          </a:p>
          <a:p>
            <a:pPr>
              <a:spcBef>
                <a:spcPts val="200"/>
              </a:spcBef>
            </a:pPr>
            <a:r>
              <a:rPr lang="lv-LV" altLang="lv-LV" sz="1200" dirty="0">
                <a:latin typeface="Verdana" panose="020B0604030504040204" pitchFamily="34" charset="0"/>
                <a:sym typeface="Verdana" panose="020B0604030504040204" pitchFamily="34" charset="0"/>
              </a:rPr>
              <a:t>REGULĀRA SADARBĪBA</a:t>
            </a:r>
          </a:p>
        </p:txBody>
      </p:sp>
      <p:sp>
        <p:nvSpPr>
          <p:cNvPr id="41991" name="Shape 417">
            <a:extLst>
              <a:ext uri="{FF2B5EF4-FFF2-40B4-BE49-F238E27FC236}">
                <a16:creationId xmlns:a16="http://schemas.microsoft.com/office/drawing/2014/main" id="{8EA0723D-7936-40A1-8E7B-5F23B499E748}"/>
              </a:ext>
            </a:extLst>
          </p:cNvPr>
          <p:cNvSpPr>
            <a:spLocks noChangeArrowheads="1"/>
          </p:cNvSpPr>
          <p:nvPr/>
        </p:nvSpPr>
        <p:spPr bwMode="auto">
          <a:xfrm>
            <a:off x="3877656" y="6373009"/>
            <a:ext cx="41514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9" rIns="45719">
            <a:spAutoFit/>
          </a:bodyPr>
          <a:lstStyle>
            <a:lvl1pPr marL="358775" indent="-358775" defTabSz="912813">
              <a:defRPr sz="1700">
                <a:solidFill>
                  <a:schemeClr val="tx1"/>
                </a:solidFill>
                <a:latin typeface="Times New Roman" panose="02020603050405020304" pitchFamily="18" charset="0"/>
                <a:cs typeface="Arial" panose="020B0604020202020204" pitchFamily="34" charset="0"/>
              </a:defRPr>
            </a:lvl1pPr>
            <a:lvl2pPr defTabSz="912813">
              <a:defRPr sz="1700">
                <a:solidFill>
                  <a:schemeClr val="tx1"/>
                </a:solidFill>
                <a:latin typeface="Times New Roman" panose="02020603050405020304" pitchFamily="18" charset="0"/>
                <a:cs typeface="Arial" panose="020B0604020202020204" pitchFamily="34" charset="0"/>
              </a:defRPr>
            </a:lvl2pPr>
            <a:lvl3pPr defTabSz="912813">
              <a:defRPr sz="1700">
                <a:solidFill>
                  <a:schemeClr val="tx1"/>
                </a:solidFill>
                <a:latin typeface="Times New Roman" panose="02020603050405020304" pitchFamily="18" charset="0"/>
                <a:cs typeface="Arial" panose="020B0604020202020204" pitchFamily="34" charset="0"/>
              </a:defRPr>
            </a:lvl3pPr>
            <a:lvl4pPr defTabSz="912813">
              <a:defRPr sz="1700">
                <a:solidFill>
                  <a:schemeClr val="tx1"/>
                </a:solidFill>
                <a:latin typeface="Times New Roman" panose="02020603050405020304" pitchFamily="18" charset="0"/>
                <a:cs typeface="Arial" panose="020B0604020202020204" pitchFamily="34" charset="0"/>
              </a:defRPr>
            </a:lvl4pPr>
            <a:lvl5pPr defTabSz="912813">
              <a:defRPr sz="1700">
                <a:solidFill>
                  <a:schemeClr val="tx1"/>
                </a:solidFill>
                <a:latin typeface="Times New Roman" panose="02020603050405020304" pitchFamily="18" charset="0"/>
                <a:cs typeface="Arial" panose="020B0604020202020204" pitchFamily="34" charset="0"/>
              </a:defRPr>
            </a:lvl5pPr>
            <a:lvl6pPr marL="2335213" indent="-49213" defTabSz="9128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792413" indent="-49213" defTabSz="9128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249613" indent="-49213" defTabSz="9128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706813" indent="-49213" defTabSz="9128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pPr algn="ctr">
              <a:spcBef>
                <a:spcPts val="200"/>
              </a:spcBef>
            </a:pPr>
            <a:r>
              <a:rPr lang="lv-LV" altLang="lv-LV" sz="1200" dirty="0">
                <a:latin typeface="Verdana" panose="020B0604030504040204" pitchFamily="34" charset="0"/>
                <a:sym typeface="Verdana" panose="020B0604030504040204" pitchFamily="34" charset="0"/>
              </a:rPr>
              <a:t>SPĒCĪGS MP POLITISKAIS ATBALSTS INICIATĪVĀM  </a:t>
            </a:r>
          </a:p>
        </p:txBody>
      </p:sp>
      <p:sp>
        <p:nvSpPr>
          <p:cNvPr id="11" name="Shape 418">
            <a:extLst>
              <a:ext uri="{FF2B5EF4-FFF2-40B4-BE49-F238E27FC236}">
                <a16:creationId xmlns:a16="http://schemas.microsoft.com/office/drawing/2014/main" id="{83888F48-65FB-C14F-A318-B3A22DEEF87A}"/>
              </a:ext>
            </a:extLst>
          </p:cNvPr>
          <p:cNvSpPr>
            <a:spLocks noChangeArrowheads="1"/>
          </p:cNvSpPr>
          <p:nvPr/>
        </p:nvSpPr>
        <p:spPr bwMode="auto">
          <a:xfrm>
            <a:off x="7594000" y="5822157"/>
            <a:ext cx="3660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marL="358775" indent="-358775">
              <a:defRPr sz="1700">
                <a:solidFill>
                  <a:schemeClr val="tx1"/>
                </a:solidFill>
                <a:latin typeface="Times New Roman" panose="02020603050405020304" pitchFamily="18" charset="0"/>
                <a:cs typeface="Arial" panose="020B0604020202020204" pitchFamily="34" charset="0"/>
              </a:defRPr>
            </a:lvl1pPr>
            <a:lvl2pPr>
              <a:defRPr sz="1700">
                <a:solidFill>
                  <a:schemeClr val="tx1"/>
                </a:solidFill>
                <a:latin typeface="Times New Roman" panose="02020603050405020304" pitchFamily="18" charset="0"/>
                <a:cs typeface="Arial" panose="020B0604020202020204" pitchFamily="34" charset="0"/>
              </a:defRPr>
            </a:lvl2pPr>
            <a:lvl3pPr>
              <a:defRPr sz="1700">
                <a:solidFill>
                  <a:schemeClr val="tx1"/>
                </a:solidFill>
                <a:latin typeface="Times New Roman" panose="02020603050405020304" pitchFamily="18" charset="0"/>
                <a:cs typeface="Arial" panose="020B0604020202020204" pitchFamily="34" charset="0"/>
              </a:defRPr>
            </a:lvl3pPr>
            <a:lvl4pPr>
              <a:defRPr sz="1700">
                <a:solidFill>
                  <a:schemeClr val="tx1"/>
                </a:solidFill>
                <a:latin typeface="Times New Roman" panose="02020603050405020304" pitchFamily="18" charset="0"/>
                <a:cs typeface="Arial" panose="020B0604020202020204" pitchFamily="34" charset="0"/>
              </a:defRPr>
            </a:lvl4pPr>
            <a:lvl5pPr>
              <a:defRPr sz="1700">
                <a:solidFill>
                  <a:schemeClr val="tx1"/>
                </a:solidFill>
                <a:latin typeface="Times New Roman" panose="02020603050405020304" pitchFamily="18" charset="0"/>
                <a:cs typeface="Arial" panose="020B0604020202020204" pitchFamily="34" charset="0"/>
              </a:defRPr>
            </a:lvl5pPr>
            <a:lvl6pPr marL="23352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7924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2496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7068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pPr algn="r">
              <a:spcBef>
                <a:spcPts val="201"/>
              </a:spcBef>
              <a:defRPr/>
            </a:pPr>
            <a:r>
              <a:rPr lang="lv-LV" altLang="lv-LV" sz="1200" dirty="0">
                <a:latin typeface="Verdana" panose="020B0604030504040204" pitchFamily="34" charset="0"/>
                <a:sym typeface="Verdana" panose="020B0604030504040204" pitchFamily="34" charset="0"/>
              </a:rPr>
              <a:t>DALĪBA STARPTAUTISKOS PROJEKTOS</a:t>
            </a:r>
          </a:p>
          <a:p>
            <a:pPr algn="r">
              <a:spcBef>
                <a:spcPts val="201"/>
              </a:spcBef>
              <a:defRPr/>
            </a:pPr>
            <a:r>
              <a:rPr lang="lv-LV" altLang="lv-LV" sz="1200" cap="all" dirty="0">
                <a:latin typeface="Verdana" panose="020B0604030504040204" pitchFamily="34" charset="0"/>
                <a:sym typeface="Verdana" panose="020B0604030504040204" pitchFamily="34" charset="0"/>
              </a:rPr>
              <a:t>Pieredzes apmaiņa</a:t>
            </a:r>
          </a:p>
        </p:txBody>
      </p:sp>
      <p:pic>
        <p:nvPicPr>
          <p:cNvPr id="41995" name="Picture 2">
            <a:extLst>
              <a:ext uri="{FF2B5EF4-FFF2-40B4-BE49-F238E27FC236}">
                <a16:creationId xmlns:a16="http://schemas.microsoft.com/office/drawing/2014/main" id="{48524319-A6FC-4997-84CB-FDAECD8C93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7613" y="3989444"/>
            <a:ext cx="2697162"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6" name="Picture 4">
            <a:extLst>
              <a:ext uri="{FF2B5EF4-FFF2-40B4-BE49-F238E27FC236}">
                <a16:creationId xmlns:a16="http://schemas.microsoft.com/office/drawing/2014/main" id="{A2D36428-EF81-4932-ACEA-3127869CE3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205" r="4944"/>
          <a:stretch>
            <a:fillRect/>
          </a:stretch>
        </p:blipFill>
        <p:spPr bwMode="auto">
          <a:xfrm>
            <a:off x="5077900" y="3989444"/>
            <a:ext cx="2951162" cy="219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ttēls 4">
            <a:extLst>
              <a:ext uri="{FF2B5EF4-FFF2-40B4-BE49-F238E27FC236}">
                <a16:creationId xmlns:a16="http://schemas.microsoft.com/office/drawing/2014/main" id="{BCEEC589-C1DC-4E20-BE1C-C49D69B269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13579" y="2443474"/>
            <a:ext cx="1665066" cy="2373002"/>
          </a:xfrm>
          <a:prstGeom prst="rect">
            <a:avLst/>
          </a:prstGeom>
        </p:spPr>
      </p:pic>
      <p:pic>
        <p:nvPicPr>
          <p:cNvPr id="7" name="Attēls 6">
            <a:extLst>
              <a:ext uri="{FF2B5EF4-FFF2-40B4-BE49-F238E27FC236}">
                <a16:creationId xmlns:a16="http://schemas.microsoft.com/office/drawing/2014/main" id="{3330B37D-8CCD-497E-917F-8F063C8F5F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79921" y="2647950"/>
            <a:ext cx="1670978" cy="2368874"/>
          </a:xfrm>
          <a:prstGeom prst="rect">
            <a:avLst/>
          </a:prstGeom>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Placeholder 1">
            <a:extLst>
              <a:ext uri="{FF2B5EF4-FFF2-40B4-BE49-F238E27FC236}">
                <a16:creationId xmlns:a16="http://schemas.microsoft.com/office/drawing/2014/main" id="{D6A995B0-27E6-4E37-B983-6DE7BAC322CE}"/>
              </a:ext>
            </a:extLst>
          </p:cNvPr>
          <p:cNvSpPr>
            <a:spLocks noGrp="1"/>
          </p:cNvSpPr>
          <p:nvPr>
            <p:ph type="body" sz="quarter" idx="10"/>
          </p:nvPr>
        </p:nvSpPr>
        <p:spPr>
          <a:xfrm>
            <a:off x="2514600" y="3635375"/>
            <a:ext cx="7772400" cy="914400"/>
          </a:xfrm>
        </p:spPr>
        <p:txBody>
          <a:bodyPr>
            <a:normAutofit/>
          </a:bodyPr>
          <a:lstStyle/>
          <a:p>
            <a:pPr>
              <a:buFont typeface="Arial" charset="0"/>
              <a:buNone/>
              <a:defRPr/>
            </a:pPr>
            <a:r>
              <a:rPr lang="lv-LV" altLang="lv-LV" sz="2800" b="1" dirty="0">
                <a:solidFill>
                  <a:srgbClr val="98BB59"/>
                </a:solidFill>
                <a:ea typeface="MS PGothic" panose="020B0600070205080204" pitchFamily="34" charset="-128"/>
              </a:rPr>
              <a:t>Ar atbildību par Latvijas nākotni!</a:t>
            </a:r>
          </a:p>
        </p:txBody>
      </p:sp>
      <p:sp>
        <p:nvSpPr>
          <p:cNvPr id="3" name="Text Placeholder 2">
            <a:extLst>
              <a:ext uri="{FF2B5EF4-FFF2-40B4-BE49-F238E27FC236}">
                <a16:creationId xmlns:a16="http://schemas.microsoft.com/office/drawing/2014/main" id="{2E296D65-C25D-4129-85C8-D6D7F83156F2}"/>
              </a:ext>
            </a:extLst>
          </p:cNvPr>
          <p:cNvSpPr>
            <a:spLocks noGrp="1"/>
          </p:cNvSpPr>
          <p:nvPr>
            <p:ph type="body" sz="quarter" idx="11"/>
          </p:nvPr>
        </p:nvSpPr>
        <p:spPr>
          <a:xfrm>
            <a:off x="5468938" y="5053013"/>
            <a:ext cx="4757737" cy="639762"/>
          </a:xfrm>
        </p:spPr>
        <p:txBody>
          <a:bodyPr>
            <a:normAutofit fontScale="62500" lnSpcReduction="20000"/>
          </a:bodyPr>
          <a:lstStyle/>
          <a:p>
            <a:pPr algn="l">
              <a:buFont typeface="Arial" charset="0"/>
              <a:buNone/>
              <a:defRPr/>
            </a:pPr>
            <a:r>
              <a:rPr lang="lv-LV">
                <a:hlinkClick r:id="rId2"/>
              </a:rPr>
              <a:t>www.pkc.gov.lv</a:t>
            </a:r>
            <a:endParaRPr lang="lv-LV"/>
          </a:p>
          <a:p>
            <a:pPr algn="l">
              <a:buFont typeface="Arial" charset="0"/>
              <a:buNone/>
              <a:defRPr/>
            </a:pPr>
            <a:r>
              <a:rPr lang="lv-LV">
                <a:hlinkClick r:id="rId3"/>
              </a:rPr>
              <a:t>www.valstskapitals.lv</a:t>
            </a:r>
            <a:r>
              <a:rPr lang="lv-LV"/>
              <a:t> </a:t>
            </a:r>
          </a:p>
          <a:p>
            <a:pPr algn="l">
              <a:buFont typeface="Arial" charset="0"/>
              <a:buNone/>
              <a:defRPr/>
            </a:pPr>
            <a:r>
              <a:rPr lang="lv-LV">
                <a:solidFill>
                  <a:schemeClr val="bg2">
                    <a:lumMod val="25000"/>
                  </a:schemeClr>
                </a:solidFill>
              </a:rPr>
              <a:t>@</a:t>
            </a:r>
            <a:r>
              <a:rPr lang="lv-LV" err="1">
                <a:solidFill>
                  <a:schemeClr val="bg2">
                    <a:lumMod val="25000"/>
                  </a:schemeClr>
                </a:solidFill>
              </a:rPr>
              <a:t>LVnakotne</a:t>
            </a:r>
            <a:r>
              <a:rPr lang="lv-LV">
                <a:solidFill>
                  <a:schemeClr val="bg2">
                    <a:lumMod val="25000"/>
                  </a:schemeClr>
                </a:solidFill>
              </a:rPr>
              <a:t> </a:t>
            </a:r>
          </a:p>
        </p:txBody>
      </p:sp>
      <p:pic>
        <p:nvPicPr>
          <p:cNvPr id="4" name="Attēls 3">
            <a:extLst>
              <a:ext uri="{FF2B5EF4-FFF2-40B4-BE49-F238E27FC236}">
                <a16:creationId xmlns:a16="http://schemas.microsoft.com/office/drawing/2014/main" id="{3FEB017A-B2C6-4347-8970-0CA5ED5B10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2601" y="412000"/>
            <a:ext cx="3019519" cy="2016239"/>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a:extLst>
              <a:ext uri="{FF2B5EF4-FFF2-40B4-BE49-F238E27FC236}">
                <a16:creationId xmlns:a16="http://schemas.microsoft.com/office/drawing/2014/main" id="{C9222CC6-572A-492C-A51E-39937CA0700D}"/>
              </a:ext>
            </a:extLst>
          </p:cNvPr>
          <p:cNvSpPr>
            <a:spLocks noChangeArrowheads="1"/>
          </p:cNvSpPr>
          <p:nvPr/>
        </p:nvSpPr>
        <p:spPr bwMode="auto">
          <a:xfrm>
            <a:off x="1624013" y="2690813"/>
            <a:ext cx="830738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lv-LV" altLang="lv-LV" sz="2800" b="1">
                <a:solidFill>
                  <a:srgbClr val="9BBB59"/>
                </a:solidFill>
                <a:latin typeface="Verdana" panose="020B0604030504040204" pitchFamily="34" charset="0"/>
              </a:rPr>
              <a:t>PĀRRESORU KOORDINĀCIJAS CENTRA</a:t>
            </a:r>
          </a:p>
          <a:p>
            <a:pPr algn="ctr"/>
            <a:r>
              <a:rPr lang="lv-LV" altLang="lv-LV" sz="2800" b="1">
                <a:solidFill>
                  <a:srgbClr val="9BBB59"/>
                </a:solidFill>
                <a:latin typeface="Verdana" panose="020B0604030504040204" pitchFamily="34" charset="0"/>
              </a:rPr>
              <a:t>IZVEIDOŠANA, FUNKCIJAS, BUDŽETS, CILVĒKRESURSI</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C2F4F496-1481-4323-B759-7FA8EBA41B4F}"/>
              </a:ext>
            </a:extLst>
          </p:cNvPr>
          <p:cNvSpPr txBox="1">
            <a:spLocks noChangeArrowheads="1"/>
          </p:cNvSpPr>
          <p:nvPr/>
        </p:nvSpPr>
        <p:spPr bwMode="auto">
          <a:xfrm>
            <a:off x="5686994" y="2205495"/>
            <a:ext cx="3298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b">
            <a:spAutoFit/>
          </a:bodyPr>
          <a:lstStyle/>
          <a:p>
            <a:r>
              <a:rPr lang="en-US" altLang="lv-LV" sz="1800" b="1" dirty="0" err="1">
                <a:latin typeface="Verdana" panose="020B0604030504040204" pitchFamily="34" charset="0"/>
              </a:rPr>
              <a:t>Kapitālsabiedrību</a:t>
            </a:r>
            <a:r>
              <a:rPr lang="en-US" altLang="lv-LV" sz="1800" b="1" dirty="0">
                <a:latin typeface="Verdana" panose="020B0604030504040204" pitchFamily="34" charset="0"/>
              </a:rPr>
              <a:t> </a:t>
            </a:r>
            <a:r>
              <a:rPr lang="en-US" altLang="lv-LV" sz="1800" b="1" dirty="0" err="1">
                <a:latin typeface="Verdana" panose="020B0604030504040204" pitchFamily="34" charset="0"/>
              </a:rPr>
              <a:t>pārvaldība</a:t>
            </a:r>
            <a:endParaRPr lang="en-US" altLang="lv-LV" sz="1800" b="1" dirty="0">
              <a:latin typeface="Verdana" panose="020B0604030504040204" pitchFamily="34" charset="0"/>
            </a:endParaRPr>
          </a:p>
        </p:txBody>
      </p:sp>
      <p:sp>
        <p:nvSpPr>
          <p:cNvPr id="29" name="TextBox 28">
            <a:extLst>
              <a:ext uri="{FF2B5EF4-FFF2-40B4-BE49-F238E27FC236}">
                <a16:creationId xmlns:a16="http://schemas.microsoft.com/office/drawing/2014/main" id="{0250E954-F1BB-4A69-AE84-B37B9854AC3F}"/>
              </a:ext>
            </a:extLst>
          </p:cNvPr>
          <p:cNvSpPr txBox="1">
            <a:spLocks noChangeArrowheads="1"/>
          </p:cNvSpPr>
          <p:nvPr/>
        </p:nvSpPr>
        <p:spPr bwMode="auto">
          <a:xfrm>
            <a:off x="5094232" y="3145062"/>
            <a:ext cx="29289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p>
            <a:r>
              <a:rPr lang="lv-LV" altLang="lv-LV" sz="1400" dirty="0">
                <a:latin typeface="Verdana" panose="020B0604030504040204" pitchFamily="34" charset="0"/>
              </a:rPr>
              <a:t>2015. gadā jauns uzdevums saistībā ar publisko kapitālsabiedrību pārvaldību - OECD iestāšanās sarunu problēmas valsts kapitālsabiedrību pārvaldībā Latvijā un </a:t>
            </a:r>
            <a:r>
              <a:rPr lang="lv-LV" altLang="lv-LV" sz="1400" dirty="0" err="1">
                <a:latin typeface="Verdana" panose="020B0604030504040204" pitchFamily="34" charset="0"/>
              </a:rPr>
              <a:t>pēcuzraudzība</a:t>
            </a:r>
            <a:endParaRPr lang="lv-LV" altLang="lv-LV" sz="1400" dirty="0">
              <a:latin typeface="Verdana" panose="020B0604030504040204" pitchFamily="34" charset="0"/>
            </a:endParaRPr>
          </a:p>
        </p:txBody>
      </p:sp>
      <p:sp>
        <p:nvSpPr>
          <p:cNvPr id="30" name="TextBox 29">
            <a:extLst>
              <a:ext uri="{FF2B5EF4-FFF2-40B4-BE49-F238E27FC236}">
                <a16:creationId xmlns:a16="http://schemas.microsoft.com/office/drawing/2014/main" id="{CB18C056-4369-4FA5-89E2-5C4661FA2535}"/>
              </a:ext>
            </a:extLst>
          </p:cNvPr>
          <p:cNvSpPr txBox="1">
            <a:spLocks noChangeArrowheads="1"/>
          </p:cNvSpPr>
          <p:nvPr/>
        </p:nvSpPr>
        <p:spPr bwMode="auto">
          <a:xfrm>
            <a:off x="2150213" y="1802109"/>
            <a:ext cx="17764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b">
            <a:spAutoFit/>
          </a:bodyPr>
          <a:lstStyle/>
          <a:p>
            <a:pPr algn="r"/>
            <a:r>
              <a:rPr lang="lv-LV" altLang="lv-LV" sz="1800" b="1" dirty="0">
                <a:latin typeface="Verdana" panose="020B0604030504040204" pitchFamily="34" charset="0"/>
              </a:rPr>
              <a:t>Attīstības </a:t>
            </a:r>
            <a:r>
              <a:rPr lang="lv-LV" altLang="lv-LV" b="1" dirty="0">
                <a:latin typeface="Verdana" panose="020B0604030504040204" pitchFamily="34" charset="0"/>
              </a:rPr>
              <a:t>p</a:t>
            </a:r>
            <a:r>
              <a:rPr lang="en-US" altLang="lv-LV" sz="1800" b="1" dirty="0" err="1">
                <a:latin typeface="Verdana" panose="020B0604030504040204" pitchFamily="34" charset="0"/>
              </a:rPr>
              <a:t>lānošanas</a:t>
            </a:r>
            <a:r>
              <a:rPr lang="en-US" altLang="lv-LV" sz="1800" b="1" dirty="0">
                <a:latin typeface="Verdana" panose="020B0604030504040204" pitchFamily="34" charset="0"/>
              </a:rPr>
              <a:t> </a:t>
            </a:r>
          </a:p>
          <a:p>
            <a:pPr algn="r"/>
            <a:r>
              <a:rPr lang="en-US" altLang="lv-LV" sz="1800" b="1" dirty="0" err="1">
                <a:latin typeface="Verdana" panose="020B0604030504040204" pitchFamily="34" charset="0"/>
              </a:rPr>
              <a:t>funkcija</a:t>
            </a:r>
            <a:endParaRPr lang="en-US" altLang="lv-LV" sz="1800" b="1" dirty="0">
              <a:latin typeface="Verdana" panose="020B0604030504040204" pitchFamily="34" charset="0"/>
            </a:endParaRPr>
          </a:p>
        </p:txBody>
      </p:sp>
      <p:sp>
        <p:nvSpPr>
          <p:cNvPr id="31" name="TextBox 30">
            <a:extLst>
              <a:ext uri="{FF2B5EF4-FFF2-40B4-BE49-F238E27FC236}">
                <a16:creationId xmlns:a16="http://schemas.microsoft.com/office/drawing/2014/main" id="{8460F785-7FDC-4608-94C4-27E3FBAE8B84}"/>
              </a:ext>
            </a:extLst>
          </p:cNvPr>
          <p:cNvSpPr txBox="1">
            <a:spLocks noChangeArrowheads="1"/>
          </p:cNvSpPr>
          <p:nvPr/>
        </p:nvSpPr>
        <p:spPr bwMode="auto">
          <a:xfrm>
            <a:off x="1341548" y="2968878"/>
            <a:ext cx="29289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p>
            <a:pPr>
              <a:spcAft>
                <a:spcPts val="900"/>
              </a:spcAft>
            </a:pPr>
            <a:r>
              <a:rPr lang="lv-LV" altLang="lv-LV" sz="1400" dirty="0">
                <a:latin typeface="Verdana" panose="020B0604030504040204" pitchFamily="34" charset="0"/>
              </a:rPr>
              <a:t>Izveidots 2011. gada decembrī, apvienojot plānošanas funkcijas no Vides aizsardzības un reģionālās attīstības ministrijas, Ekonomikas ministrijas un Valsts kancelejas</a:t>
            </a:r>
          </a:p>
        </p:txBody>
      </p:sp>
      <p:sp>
        <p:nvSpPr>
          <p:cNvPr id="32" name="TextBox 31">
            <a:extLst>
              <a:ext uri="{FF2B5EF4-FFF2-40B4-BE49-F238E27FC236}">
                <a16:creationId xmlns:a16="http://schemas.microsoft.com/office/drawing/2014/main" id="{37E780F4-2EF3-48FD-BC0F-DA6DF460174A}"/>
              </a:ext>
            </a:extLst>
          </p:cNvPr>
          <p:cNvSpPr txBox="1">
            <a:spLocks noChangeArrowheads="1"/>
          </p:cNvSpPr>
          <p:nvPr/>
        </p:nvSpPr>
        <p:spPr bwMode="auto">
          <a:xfrm>
            <a:off x="8270080" y="1838917"/>
            <a:ext cx="35988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b">
            <a:spAutoFit/>
          </a:bodyPr>
          <a:lstStyle/>
          <a:p>
            <a:pPr algn="r"/>
            <a:r>
              <a:rPr lang="en-US" altLang="lv-LV" sz="1800" b="1" dirty="0" err="1">
                <a:latin typeface="Verdana" panose="020B0604030504040204" pitchFamily="34" charset="0"/>
              </a:rPr>
              <a:t>Atsevišķi</a:t>
            </a:r>
            <a:r>
              <a:rPr lang="en-US" altLang="lv-LV" sz="1800" b="1" dirty="0">
                <a:latin typeface="Verdana" panose="020B0604030504040204" pitchFamily="34" charset="0"/>
              </a:rPr>
              <a:t> </a:t>
            </a:r>
            <a:r>
              <a:rPr lang="en-US" altLang="lv-LV" sz="1800" b="1" dirty="0" err="1">
                <a:latin typeface="Verdana" panose="020B0604030504040204" pitchFamily="34" charset="0"/>
              </a:rPr>
              <a:t>uzdevumi</a:t>
            </a:r>
            <a:r>
              <a:rPr lang="en-US" altLang="lv-LV" sz="1800" b="1" dirty="0">
                <a:latin typeface="Verdana" panose="020B0604030504040204" pitchFamily="34" charset="0"/>
              </a:rPr>
              <a:t> </a:t>
            </a:r>
            <a:r>
              <a:rPr lang="en-US" altLang="lv-LV" sz="1800" b="1" dirty="0" err="1">
                <a:latin typeface="Verdana" panose="020B0604030504040204" pitchFamily="34" charset="0"/>
              </a:rPr>
              <a:t>reformām</a:t>
            </a:r>
            <a:endParaRPr lang="en-US" altLang="lv-LV" sz="1800" b="1" dirty="0">
              <a:latin typeface="Verdana" panose="020B0604030504040204" pitchFamily="34" charset="0"/>
            </a:endParaRPr>
          </a:p>
        </p:txBody>
      </p:sp>
      <p:sp>
        <p:nvSpPr>
          <p:cNvPr id="33" name="TextBox 32">
            <a:extLst>
              <a:ext uri="{FF2B5EF4-FFF2-40B4-BE49-F238E27FC236}">
                <a16:creationId xmlns:a16="http://schemas.microsoft.com/office/drawing/2014/main" id="{248F3AD1-0F6D-4783-9A8D-2D51DC17A4DF}"/>
              </a:ext>
            </a:extLst>
          </p:cNvPr>
          <p:cNvSpPr txBox="1">
            <a:spLocks noChangeArrowheads="1"/>
          </p:cNvSpPr>
          <p:nvPr/>
        </p:nvSpPr>
        <p:spPr bwMode="auto">
          <a:xfrm>
            <a:off x="8846916" y="2922364"/>
            <a:ext cx="31877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p>
            <a:r>
              <a:rPr lang="lv-LV" altLang="lv-LV" sz="1400" dirty="0">
                <a:latin typeface="Verdana" panose="020B0604030504040204" pitchFamily="34" charset="0"/>
              </a:rPr>
              <a:t>Atsevišķi Ministru kabineta, Saeimas  un Ministru prezidenta uzdevumi reformu īstenošanai</a:t>
            </a:r>
          </a:p>
        </p:txBody>
      </p:sp>
      <p:sp>
        <p:nvSpPr>
          <p:cNvPr id="34" name="Rectangle 33">
            <a:extLst>
              <a:ext uri="{FF2B5EF4-FFF2-40B4-BE49-F238E27FC236}">
                <a16:creationId xmlns:a16="http://schemas.microsoft.com/office/drawing/2014/main" id="{F67C7641-5BB3-2144-8BC8-FA7496504000}"/>
              </a:ext>
            </a:extLst>
          </p:cNvPr>
          <p:cNvSpPr/>
          <p:nvPr/>
        </p:nvSpPr>
        <p:spPr>
          <a:xfrm>
            <a:off x="1565592" y="1853589"/>
            <a:ext cx="731837" cy="73183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a:solidFill>
                  <a:schemeClr val="tx1">
                    <a:lumMod val="85000"/>
                    <a:lumOff val="15000"/>
                  </a:schemeClr>
                </a:solidFill>
              </a:rPr>
              <a:t>1</a:t>
            </a:r>
          </a:p>
        </p:txBody>
      </p:sp>
      <p:sp>
        <p:nvSpPr>
          <p:cNvPr id="35" name="Rectangle 34">
            <a:extLst>
              <a:ext uri="{FF2B5EF4-FFF2-40B4-BE49-F238E27FC236}">
                <a16:creationId xmlns:a16="http://schemas.microsoft.com/office/drawing/2014/main" id="{7C237CF5-AB7D-9847-9320-507D1DEBC0F0}"/>
              </a:ext>
            </a:extLst>
          </p:cNvPr>
          <p:cNvSpPr/>
          <p:nvPr/>
        </p:nvSpPr>
        <p:spPr>
          <a:xfrm>
            <a:off x="4828382" y="2181002"/>
            <a:ext cx="731838" cy="73183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a:solidFill>
                  <a:schemeClr val="tx1">
                    <a:lumMod val="85000"/>
                    <a:lumOff val="15000"/>
                  </a:schemeClr>
                </a:solidFill>
              </a:rPr>
              <a:t>2</a:t>
            </a:r>
          </a:p>
        </p:txBody>
      </p:sp>
      <p:sp>
        <p:nvSpPr>
          <p:cNvPr id="36" name="Rectangle 35">
            <a:extLst>
              <a:ext uri="{FF2B5EF4-FFF2-40B4-BE49-F238E27FC236}">
                <a16:creationId xmlns:a16="http://schemas.microsoft.com/office/drawing/2014/main" id="{250D2568-0EA1-3046-9F31-8F9554CB79DA}"/>
              </a:ext>
            </a:extLst>
          </p:cNvPr>
          <p:cNvSpPr/>
          <p:nvPr/>
        </p:nvSpPr>
        <p:spPr>
          <a:xfrm>
            <a:off x="8480997" y="1821956"/>
            <a:ext cx="731838" cy="73183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a:solidFill>
                  <a:schemeClr val="tx1">
                    <a:lumMod val="85000"/>
                    <a:lumOff val="15000"/>
                  </a:schemeClr>
                </a:solidFill>
              </a:rPr>
              <a:t>3</a:t>
            </a:r>
          </a:p>
        </p:txBody>
      </p:sp>
      <p:sp>
        <p:nvSpPr>
          <p:cNvPr id="21522" name="Title 1">
            <a:extLst>
              <a:ext uri="{FF2B5EF4-FFF2-40B4-BE49-F238E27FC236}">
                <a16:creationId xmlns:a16="http://schemas.microsoft.com/office/drawing/2014/main" id="{F2F27E59-1E6D-46DE-A62C-D2EE9332766F}"/>
              </a:ext>
            </a:extLst>
          </p:cNvPr>
          <p:cNvSpPr txBox="1">
            <a:spLocks/>
          </p:cNvSpPr>
          <p:nvPr/>
        </p:nvSpPr>
        <p:spPr bwMode="auto">
          <a:xfrm>
            <a:off x="3594100" y="311150"/>
            <a:ext cx="8128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lstStyle>
            <a:lvl1pPr defTabSz="936625">
              <a:spcBef>
                <a:spcPct val="20000"/>
              </a:spcBef>
              <a:buFont typeface="Arial" panose="020B0604020202020204" pitchFamily="34" charset="0"/>
              <a:buChar char="•"/>
              <a:defRPr sz="3300">
                <a:solidFill>
                  <a:schemeClr val="tx1"/>
                </a:solidFill>
                <a:latin typeface="Times New Roman" panose="02020603050405020304" pitchFamily="18" charset="0"/>
              </a:defRPr>
            </a:lvl1pPr>
            <a:lvl2pPr marL="760413" indent="-290513" defTabSz="936625">
              <a:spcBef>
                <a:spcPct val="20000"/>
              </a:spcBef>
              <a:buFont typeface="Arial" panose="020B0604020202020204" pitchFamily="34" charset="0"/>
              <a:buChar char="–"/>
              <a:defRPr sz="2900">
                <a:solidFill>
                  <a:schemeClr val="tx1"/>
                </a:solidFill>
                <a:latin typeface="Times New Roman" panose="02020603050405020304" pitchFamily="18" charset="0"/>
              </a:defRPr>
            </a:lvl2pPr>
            <a:lvl3pPr marL="1171575" indent="-231775" defTabSz="936625">
              <a:spcBef>
                <a:spcPct val="20000"/>
              </a:spcBef>
              <a:buFont typeface="Arial" panose="020B0604020202020204" pitchFamily="34" charset="0"/>
              <a:buChar char="•"/>
              <a:defRPr sz="2500">
                <a:solidFill>
                  <a:schemeClr val="tx1"/>
                </a:solidFill>
                <a:latin typeface="Times New Roman" panose="02020603050405020304" pitchFamily="18" charset="0"/>
              </a:defRPr>
            </a:lvl3pPr>
            <a:lvl4pPr marL="1641475" indent="-231775" defTabSz="936625">
              <a:spcBef>
                <a:spcPct val="20000"/>
              </a:spcBef>
              <a:buFont typeface="Arial" panose="020B0604020202020204" pitchFamily="34" charset="0"/>
              <a:buChar char="–"/>
              <a:defRPr sz="1900">
                <a:solidFill>
                  <a:schemeClr val="tx1"/>
                </a:solidFill>
                <a:latin typeface="Times New Roman" panose="02020603050405020304" pitchFamily="18" charset="0"/>
              </a:defRPr>
            </a:lvl4pPr>
            <a:lvl5pPr marL="2111375" indent="-231775" defTabSz="936625">
              <a:spcBef>
                <a:spcPct val="20000"/>
              </a:spcBef>
              <a:buFont typeface="Arial" panose="020B0604020202020204" pitchFamily="34" charset="0"/>
              <a:buChar char="»"/>
              <a:defRPr sz="1900">
                <a:solidFill>
                  <a:schemeClr val="tx1"/>
                </a:solidFill>
                <a:latin typeface="Times New Roman" panose="02020603050405020304" pitchFamily="18" charset="0"/>
              </a:defRPr>
            </a:lvl5pPr>
            <a:lvl6pPr marL="2568575" indent="-231775" defTabSz="936625"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6pPr>
            <a:lvl7pPr marL="3025775" indent="-231775" defTabSz="936625"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7pPr>
            <a:lvl8pPr marL="3482975" indent="-231775" defTabSz="936625"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8pPr>
            <a:lvl9pPr marL="3940175" indent="-231775" defTabSz="936625"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9pPr>
          </a:lstStyle>
          <a:p>
            <a:pPr>
              <a:spcBef>
                <a:spcPct val="0"/>
              </a:spcBef>
              <a:buFontTx/>
              <a:buNone/>
            </a:pPr>
            <a:r>
              <a:rPr lang="lv-LV" altLang="lv-LV" sz="2800" b="1" dirty="0">
                <a:solidFill>
                  <a:srgbClr val="98BB59"/>
                </a:solidFill>
                <a:latin typeface="Verdana" panose="020B0604030504040204" pitchFamily="34" charset="0"/>
                <a:ea typeface="Verdana" panose="020B0604030504040204" pitchFamily="34" charset="0"/>
                <a:cs typeface="Verdana" panose="020B0604030504040204" pitchFamily="34" charset="0"/>
              </a:rPr>
              <a:t>PĀRRESORU KOORDINĀCIJAS CENTRS</a:t>
            </a:r>
            <a:br>
              <a:rPr lang="lv-LV" altLang="lv-LV" sz="2400" b="1" dirty="0">
                <a:solidFill>
                  <a:srgbClr val="98BB59"/>
                </a:solidFill>
                <a:latin typeface="Verdana" panose="020B0604030504040204" pitchFamily="34" charset="0"/>
                <a:ea typeface="Verdana" panose="020B0604030504040204" pitchFamily="34" charset="0"/>
                <a:cs typeface="Verdana" panose="020B0604030504040204" pitchFamily="34" charset="0"/>
              </a:rPr>
            </a:br>
            <a:r>
              <a:rPr lang="lv-LV" altLang="lv-LV" sz="2400" b="1" dirty="0">
                <a:solidFill>
                  <a:srgbClr val="98BB59"/>
                </a:solidFill>
                <a:latin typeface="Verdana" panose="020B0604030504040204" pitchFamily="34" charset="0"/>
                <a:ea typeface="Verdana" panose="020B0604030504040204" pitchFamily="34" charset="0"/>
                <a:cs typeface="Verdana" panose="020B0604030504040204" pitchFamily="34" charset="0"/>
              </a:rPr>
              <a:t>    izveidošana un funkciju izmaiņas</a:t>
            </a:r>
            <a:endParaRPr lang="en-US" altLang="lv-LV" sz="2400" b="1" dirty="0">
              <a:solidFill>
                <a:srgbClr val="98BB59"/>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813625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ppt_x"/>
                                          </p:val>
                                        </p:tav>
                                        <p:tav tm="100000">
                                          <p:val>
                                            <p:strVal val="#ppt_x"/>
                                          </p:val>
                                        </p:tav>
                                      </p:tavLst>
                                    </p:anim>
                                    <p:anim calcmode="lin" valueType="num">
                                      <p:cBhvr additive="base">
                                        <p:cTn id="22" dur="500" fill="hold"/>
                                        <p:tgtEl>
                                          <p:spTgt spid="2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fill="hold"/>
                                        <p:tgtEl>
                                          <p:spTgt spid="35"/>
                                        </p:tgtEl>
                                        <p:attrNameLst>
                                          <p:attrName>ppt_x</p:attrName>
                                        </p:attrNameLst>
                                      </p:cBhvr>
                                      <p:tavLst>
                                        <p:tav tm="0">
                                          <p:val>
                                            <p:strVal val="#ppt_x"/>
                                          </p:val>
                                        </p:tav>
                                        <p:tav tm="100000">
                                          <p:val>
                                            <p:strVal val="#ppt_x"/>
                                          </p:val>
                                        </p:tav>
                                      </p:tavLst>
                                    </p:anim>
                                    <p:anim calcmode="lin" valueType="num">
                                      <p:cBhvr additive="base">
                                        <p:cTn id="26" dur="500" fill="hold"/>
                                        <p:tgtEl>
                                          <p:spTgt spid="3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ppt_x"/>
                                          </p:val>
                                        </p:tav>
                                        <p:tav tm="100000">
                                          <p:val>
                                            <p:strVal val="#ppt_x"/>
                                          </p:val>
                                        </p:tav>
                                      </p:tavLst>
                                    </p:anim>
                                    <p:anim calcmode="lin" valueType="num">
                                      <p:cBhvr additive="base">
                                        <p:cTn id="30" dur="500" fill="hold"/>
                                        <p:tgtEl>
                                          <p:spTgt spid="2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500" fill="hold"/>
                                        <p:tgtEl>
                                          <p:spTgt spid="36"/>
                                        </p:tgtEl>
                                        <p:attrNameLst>
                                          <p:attrName>ppt_x</p:attrName>
                                        </p:attrNameLst>
                                      </p:cBhvr>
                                      <p:tavLst>
                                        <p:tav tm="0">
                                          <p:val>
                                            <p:strVal val="#ppt_x"/>
                                          </p:val>
                                        </p:tav>
                                        <p:tav tm="100000">
                                          <p:val>
                                            <p:strVal val="#ppt_x"/>
                                          </p:val>
                                        </p:tav>
                                      </p:tavLst>
                                    </p:anim>
                                    <p:anim calcmode="lin" valueType="num">
                                      <p:cBhvr additive="base">
                                        <p:cTn id="34" dur="500" fill="hold"/>
                                        <p:tgtEl>
                                          <p:spTgt spid="3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ppt_x"/>
                                          </p:val>
                                        </p:tav>
                                        <p:tav tm="100000">
                                          <p:val>
                                            <p:strVal val="#ppt_x"/>
                                          </p:val>
                                        </p:tav>
                                      </p:tavLst>
                                    </p:anim>
                                    <p:anim calcmode="lin" valueType="num">
                                      <p:cBhvr additive="base">
                                        <p:cTn id="38" dur="500" fill="hold"/>
                                        <p:tgtEl>
                                          <p:spTgt spid="3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ppt_x"/>
                                          </p:val>
                                        </p:tav>
                                        <p:tav tm="100000">
                                          <p:val>
                                            <p:strVal val="#ppt_x"/>
                                          </p:val>
                                        </p:tav>
                                      </p:tavLst>
                                    </p:anim>
                                    <p:anim calcmode="lin" valueType="num">
                                      <p:cBhvr additive="base">
                                        <p:cTn id="4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P spid="34" grpId="0" animBg="1"/>
      <p:bldP spid="35" grpId="0" animBg="1"/>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47788451-3DF6-41BA-B1CC-7C3194550A3C}"/>
              </a:ext>
            </a:extLst>
          </p:cNvPr>
          <p:cNvSpPr>
            <a:spLocks noGrp="1"/>
          </p:cNvSpPr>
          <p:nvPr>
            <p:ph type="title"/>
          </p:nvPr>
        </p:nvSpPr>
        <p:spPr>
          <a:xfrm>
            <a:off x="2281287" y="704543"/>
            <a:ext cx="9367101" cy="1066799"/>
          </a:xfrm>
        </p:spPr>
        <p:txBody>
          <a:bodyPr>
            <a:normAutofit/>
          </a:bodyPr>
          <a:lstStyle/>
          <a:p>
            <a:r>
              <a:rPr lang="lv-LV" altLang="lv-LV" sz="2800" dirty="0">
                <a:solidFill>
                  <a:srgbClr val="9BBB59"/>
                </a:solidFill>
              </a:rPr>
              <a:t>PĀRRESORU KOORDINĀCIJAS CENTRS</a:t>
            </a:r>
            <a:br>
              <a:rPr lang="lv-LV" altLang="lv-LV" sz="2800" dirty="0">
                <a:solidFill>
                  <a:srgbClr val="9BBB59"/>
                </a:solidFill>
              </a:rPr>
            </a:br>
            <a:r>
              <a:rPr lang="lv-LV" altLang="lv-LV" sz="2800" dirty="0">
                <a:solidFill>
                  <a:srgbClr val="9BBB59"/>
                </a:solidFill>
              </a:rPr>
              <a:t>                galvenie uzdevumi</a:t>
            </a:r>
            <a:endParaRPr lang="en-US" altLang="lv-LV" sz="2800" dirty="0">
              <a:solidFill>
                <a:srgbClr val="9BBB59"/>
              </a:solidFill>
            </a:endParaRPr>
          </a:p>
        </p:txBody>
      </p:sp>
      <p:sp>
        <p:nvSpPr>
          <p:cNvPr id="6" name="Striped Right Arrow 5">
            <a:extLst>
              <a:ext uri="{FF2B5EF4-FFF2-40B4-BE49-F238E27FC236}">
                <a16:creationId xmlns:a16="http://schemas.microsoft.com/office/drawing/2014/main" id="{C295D6B4-6F6F-9F46-9636-0A650AA8B1F6}"/>
              </a:ext>
            </a:extLst>
          </p:cNvPr>
          <p:cNvSpPr/>
          <p:nvPr/>
        </p:nvSpPr>
        <p:spPr>
          <a:xfrm>
            <a:off x="3259138" y="1808163"/>
            <a:ext cx="8128000" cy="1301750"/>
          </a:xfrm>
          <a:prstGeom prst="stripedRightArrow">
            <a:avLst>
              <a:gd name="adj1" fmla="val 50000"/>
              <a:gd name="adj2" fmla="val 0"/>
            </a:avLst>
          </a:prstGeom>
          <a:solidFill>
            <a:srgbClr val="92D05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lv-LV" cap="all" dirty="0">
                <a:solidFill>
                  <a:schemeClr val="tx1"/>
                </a:solidFill>
                <a:latin typeface="Calibri" panose="020F0502020204030204" pitchFamily="34" charset="0"/>
                <a:cs typeface="Calibri" panose="020F0502020204030204" pitchFamily="34" charset="0"/>
              </a:rPr>
              <a:t>Nacionālā attīstības plāna un Latvijas Ilgtspējīgas attīstības stratēģijas </a:t>
            </a:r>
          </a:p>
          <a:p>
            <a:pPr>
              <a:defRPr/>
            </a:pPr>
            <a:r>
              <a:rPr lang="lv-LV" cap="all" dirty="0">
                <a:solidFill>
                  <a:schemeClr val="tx1"/>
                </a:solidFill>
                <a:latin typeface="Calibri" panose="020F0502020204030204" pitchFamily="34" charset="0"/>
                <a:cs typeface="Calibri" panose="020F0502020204030204" pitchFamily="34" charset="0"/>
              </a:rPr>
              <a:t>izstrāde, Īstenošana, uzraudzība un novērtēšana</a:t>
            </a:r>
          </a:p>
        </p:txBody>
      </p:sp>
      <p:sp>
        <p:nvSpPr>
          <p:cNvPr id="7" name="Striped Right Arrow 6">
            <a:extLst>
              <a:ext uri="{FF2B5EF4-FFF2-40B4-BE49-F238E27FC236}">
                <a16:creationId xmlns:a16="http://schemas.microsoft.com/office/drawing/2014/main" id="{D2F6E1E7-4E34-3542-A5F7-E9667ABEC0EE}"/>
              </a:ext>
            </a:extLst>
          </p:cNvPr>
          <p:cNvSpPr/>
          <p:nvPr/>
        </p:nvSpPr>
        <p:spPr>
          <a:xfrm>
            <a:off x="3259138" y="2738438"/>
            <a:ext cx="8128000" cy="1300162"/>
          </a:xfrm>
          <a:prstGeom prst="stripedRightArrow">
            <a:avLst>
              <a:gd name="adj1" fmla="val 50000"/>
              <a:gd name="adj2" fmla="val 0"/>
            </a:avLst>
          </a:prstGeom>
          <a:solidFill>
            <a:srgbClr val="008A3E">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lv-LV" cap="all" dirty="0">
                <a:solidFill>
                  <a:schemeClr val="tx1"/>
                </a:solidFill>
                <a:latin typeface="Calibri" panose="020F0502020204030204" pitchFamily="34" charset="0"/>
                <a:cs typeface="Calibri" panose="020F0502020204030204" pitchFamily="34" charset="0"/>
              </a:rPr>
              <a:t>Atbalsts valdības deklarācijas un rīcības plāna </a:t>
            </a:r>
          </a:p>
          <a:p>
            <a:pPr>
              <a:defRPr/>
            </a:pPr>
            <a:r>
              <a:rPr lang="lv-LV" cap="all" dirty="0">
                <a:solidFill>
                  <a:schemeClr val="tx1"/>
                </a:solidFill>
                <a:latin typeface="Calibri" panose="020F0502020204030204" pitchFamily="34" charset="0"/>
                <a:cs typeface="Calibri" panose="020F0502020204030204" pitchFamily="34" charset="0"/>
              </a:rPr>
              <a:t>izstrādē, uzraudzībā un īstenošanā</a:t>
            </a:r>
          </a:p>
        </p:txBody>
      </p:sp>
      <p:sp>
        <p:nvSpPr>
          <p:cNvPr id="8" name="Striped Right Arrow 7">
            <a:extLst>
              <a:ext uri="{FF2B5EF4-FFF2-40B4-BE49-F238E27FC236}">
                <a16:creationId xmlns:a16="http://schemas.microsoft.com/office/drawing/2014/main" id="{9E4229FF-CA1C-F34C-B292-4B3907410652}"/>
              </a:ext>
            </a:extLst>
          </p:cNvPr>
          <p:cNvSpPr/>
          <p:nvPr/>
        </p:nvSpPr>
        <p:spPr>
          <a:xfrm>
            <a:off x="3259138" y="3576638"/>
            <a:ext cx="8128000" cy="1300162"/>
          </a:xfrm>
          <a:prstGeom prst="stripedRightArrow">
            <a:avLst>
              <a:gd name="adj1" fmla="val 50000"/>
              <a:gd name="adj2" fmla="val 0"/>
            </a:avLst>
          </a:prstGeom>
          <a:solidFill>
            <a:srgbClr val="02A9C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lv-LV" cap="all" dirty="0">
                <a:solidFill>
                  <a:schemeClr val="tx1"/>
                </a:solidFill>
                <a:latin typeface="Calibri" panose="020F0502020204030204" pitchFamily="34" charset="0"/>
                <a:cs typeface="Calibri" panose="020F0502020204030204" pitchFamily="34" charset="0"/>
              </a:rPr>
              <a:t>Valsts kapitālsabiedrību pārvaldība</a:t>
            </a:r>
          </a:p>
        </p:txBody>
      </p:sp>
      <p:sp>
        <p:nvSpPr>
          <p:cNvPr id="9" name="Striped Right Arrow 8">
            <a:extLst>
              <a:ext uri="{FF2B5EF4-FFF2-40B4-BE49-F238E27FC236}">
                <a16:creationId xmlns:a16="http://schemas.microsoft.com/office/drawing/2014/main" id="{8E3C5EC8-4B64-4548-8599-8D0C8429808F}"/>
              </a:ext>
            </a:extLst>
          </p:cNvPr>
          <p:cNvSpPr/>
          <p:nvPr/>
        </p:nvSpPr>
        <p:spPr>
          <a:xfrm>
            <a:off x="3259138" y="4300538"/>
            <a:ext cx="8128000" cy="2333625"/>
          </a:xfrm>
          <a:prstGeom prst="stripedRightArrow">
            <a:avLst>
              <a:gd name="adj1" fmla="val 50000"/>
              <a:gd name="adj2" fmla="val 0"/>
            </a:avLst>
          </a:prstGeom>
          <a:solidFill>
            <a:srgbClr val="16C0C4">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lv-LV" sz="1600" cap="all" dirty="0">
              <a:solidFill>
                <a:schemeClr val="bg1"/>
              </a:solidFill>
              <a:latin typeface="Calibri" panose="020F0502020204030204" pitchFamily="34" charset="0"/>
              <a:cs typeface="Calibri" panose="020F0502020204030204" pitchFamily="34" charset="0"/>
            </a:endParaRPr>
          </a:p>
          <a:p>
            <a:pPr>
              <a:defRPr/>
            </a:pPr>
            <a:r>
              <a:rPr lang="lv-LV" cap="all" dirty="0">
                <a:solidFill>
                  <a:schemeClr val="tx1"/>
                </a:solidFill>
                <a:latin typeface="Calibri" panose="020F0502020204030204" pitchFamily="34" charset="0"/>
                <a:cs typeface="Calibri" panose="020F0502020204030204" pitchFamily="34" charset="0"/>
              </a:rPr>
              <a:t>Demogrāfisko lietu centrs, </a:t>
            </a:r>
          </a:p>
          <a:p>
            <a:pPr>
              <a:defRPr/>
            </a:pPr>
            <a:r>
              <a:rPr lang="lv-LV" cap="all" dirty="0">
                <a:solidFill>
                  <a:schemeClr val="tx1"/>
                </a:solidFill>
                <a:latin typeface="Calibri" panose="020F0502020204030204" pitchFamily="34" charset="0"/>
                <a:cs typeface="Calibri" panose="020F0502020204030204" pitchFamily="34" charset="0"/>
              </a:rPr>
              <a:t>MP/Saeimas iniciētas reformas/ Uzdevumi, </a:t>
            </a:r>
          </a:p>
          <a:p>
            <a:pPr>
              <a:defRPr/>
            </a:pPr>
            <a:r>
              <a:rPr lang="lv-LV" cap="all" dirty="0">
                <a:solidFill>
                  <a:schemeClr val="tx1"/>
                </a:solidFill>
                <a:latin typeface="Calibri" panose="020F0502020204030204" pitchFamily="34" charset="0"/>
                <a:cs typeface="Calibri" panose="020F0502020204030204" pitchFamily="34" charset="0"/>
              </a:rPr>
              <a:t>Dalība budžeta veidošanā un izdevumu pārskatīšanā </a:t>
            </a:r>
          </a:p>
          <a:p>
            <a:pPr>
              <a:defRPr/>
            </a:pPr>
            <a:endParaRPr lang="lv-LV" sz="1600" cap="all" dirty="0">
              <a:solidFill>
                <a:schemeClr val="bg1"/>
              </a:solidFill>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C6B206F6-4666-455A-A103-89D023201880}"/>
              </a:ext>
            </a:extLst>
          </p:cNvPr>
          <p:cNvSpPr txBox="1">
            <a:spLocks/>
          </p:cNvSpPr>
          <p:nvPr/>
        </p:nvSpPr>
        <p:spPr bwMode="auto">
          <a:xfrm>
            <a:off x="1993738" y="664017"/>
            <a:ext cx="10058562"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lstStyle>
            <a:lvl1pPr defTabSz="936625">
              <a:spcBef>
                <a:spcPct val="20000"/>
              </a:spcBef>
              <a:buFont typeface="Arial" panose="020B0604020202020204" pitchFamily="34" charset="0"/>
              <a:buChar char="•"/>
              <a:defRPr sz="3300">
                <a:solidFill>
                  <a:schemeClr val="tx1"/>
                </a:solidFill>
                <a:latin typeface="Times New Roman" panose="02020603050405020304" pitchFamily="18" charset="0"/>
              </a:defRPr>
            </a:lvl1pPr>
            <a:lvl2pPr marL="760413" indent="-290513" defTabSz="936625">
              <a:spcBef>
                <a:spcPct val="20000"/>
              </a:spcBef>
              <a:buFont typeface="Arial" panose="020B0604020202020204" pitchFamily="34" charset="0"/>
              <a:buChar char="–"/>
              <a:defRPr sz="2900">
                <a:solidFill>
                  <a:schemeClr val="tx1"/>
                </a:solidFill>
                <a:latin typeface="Times New Roman" panose="02020603050405020304" pitchFamily="18" charset="0"/>
              </a:defRPr>
            </a:lvl2pPr>
            <a:lvl3pPr marL="1171575" indent="-231775" defTabSz="936625">
              <a:spcBef>
                <a:spcPct val="20000"/>
              </a:spcBef>
              <a:buFont typeface="Arial" panose="020B0604020202020204" pitchFamily="34" charset="0"/>
              <a:buChar char="•"/>
              <a:defRPr sz="2500">
                <a:solidFill>
                  <a:schemeClr val="tx1"/>
                </a:solidFill>
                <a:latin typeface="Times New Roman" panose="02020603050405020304" pitchFamily="18" charset="0"/>
              </a:defRPr>
            </a:lvl3pPr>
            <a:lvl4pPr marL="1641475" indent="-231775" defTabSz="936625">
              <a:spcBef>
                <a:spcPct val="20000"/>
              </a:spcBef>
              <a:buFont typeface="Arial" panose="020B0604020202020204" pitchFamily="34" charset="0"/>
              <a:buChar char="–"/>
              <a:defRPr sz="1900">
                <a:solidFill>
                  <a:schemeClr val="tx1"/>
                </a:solidFill>
                <a:latin typeface="Times New Roman" panose="02020603050405020304" pitchFamily="18" charset="0"/>
              </a:defRPr>
            </a:lvl4pPr>
            <a:lvl5pPr marL="2111375" indent="-231775" defTabSz="936625">
              <a:spcBef>
                <a:spcPct val="20000"/>
              </a:spcBef>
              <a:buFont typeface="Arial" panose="020B0604020202020204" pitchFamily="34" charset="0"/>
              <a:buChar char="»"/>
              <a:defRPr sz="1900">
                <a:solidFill>
                  <a:schemeClr val="tx1"/>
                </a:solidFill>
                <a:latin typeface="Times New Roman" panose="02020603050405020304" pitchFamily="18" charset="0"/>
              </a:defRPr>
            </a:lvl5pPr>
            <a:lvl6pPr marL="2568575" indent="-231775" defTabSz="936625"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6pPr>
            <a:lvl7pPr marL="3025775" indent="-231775" defTabSz="936625"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7pPr>
            <a:lvl8pPr marL="3482975" indent="-231775" defTabSz="936625"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8pPr>
            <a:lvl9pPr marL="3940175" indent="-231775" defTabSz="936625"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9pPr>
          </a:lstStyle>
          <a:p>
            <a:pPr>
              <a:spcBef>
                <a:spcPct val="0"/>
              </a:spcBef>
              <a:buFontTx/>
              <a:buNone/>
            </a:pPr>
            <a:r>
              <a:rPr lang="lv-LV" altLang="lv-LV" sz="2800" b="1" dirty="0">
                <a:solidFill>
                  <a:srgbClr val="9BBB59"/>
                </a:solidFill>
                <a:latin typeface="Verdana" panose="020B0604030504040204" pitchFamily="34" charset="0"/>
                <a:ea typeface="Verdana" panose="020B0604030504040204" pitchFamily="34" charset="0"/>
                <a:cs typeface="Verdana" panose="020B0604030504040204" pitchFamily="34" charset="0"/>
              </a:rPr>
              <a:t>PĀRRESORU KOORDINĀCIJAS CENTRA BUDŽETS </a:t>
            </a:r>
            <a:endParaRPr lang="en-US" altLang="lv-LV" sz="2800" b="1" dirty="0">
              <a:solidFill>
                <a:srgbClr val="9BBB59"/>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Chart 4">
            <a:extLst>
              <a:ext uri="{FF2B5EF4-FFF2-40B4-BE49-F238E27FC236}">
                <a16:creationId xmlns:a16="http://schemas.microsoft.com/office/drawing/2014/main" id="{595EE838-69CB-47EA-B721-1AEFFB00686C}"/>
              </a:ext>
            </a:extLst>
          </p:cNvPr>
          <p:cNvGraphicFramePr>
            <a:graphicFrameLocks/>
          </p:cNvGraphicFramePr>
          <p:nvPr>
            <p:extLst>
              <p:ext uri="{D42A27DB-BD31-4B8C-83A1-F6EECF244321}">
                <p14:modId xmlns:p14="http://schemas.microsoft.com/office/powerpoint/2010/main" val="3389397752"/>
              </p:ext>
            </p:extLst>
          </p:nvPr>
        </p:nvGraphicFramePr>
        <p:xfrm>
          <a:off x="2349500" y="1599075"/>
          <a:ext cx="8156576" cy="483235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3544A626-EC28-4DB7-B7F2-44E26396B2B8}"/>
              </a:ext>
            </a:extLst>
          </p:cNvPr>
          <p:cNvSpPr/>
          <p:nvPr/>
        </p:nvSpPr>
        <p:spPr bwMode="auto">
          <a:xfrm>
            <a:off x="7632700" y="5767387"/>
            <a:ext cx="4419600" cy="892175"/>
          </a:xfrm>
          <a:prstGeom prst="rect">
            <a:avLst/>
          </a:prstGeom>
          <a:solidFill>
            <a:schemeClr val="accent3">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anchor="ctr"/>
          <a:lstStyle/>
          <a:p>
            <a:pPr algn="ctr" defTabSz="527719" fontAlgn="auto">
              <a:spcBef>
                <a:spcPts val="0"/>
              </a:spcBef>
              <a:spcAft>
                <a:spcPts val="0"/>
              </a:spcAft>
              <a:defRPr/>
            </a:pPr>
            <a:r>
              <a:rPr lang="lv-LV" sz="1200" b="1" dirty="0">
                <a:solidFill>
                  <a:prstClr val="black">
                    <a:lumMod val="85000"/>
                    <a:lumOff val="15000"/>
                  </a:prstClr>
                </a:solidFill>
                <a:latin typeface="Verdana" pitchFamily="34" charset="0"/>
                <a:cs typeface="Arial" charset="0"/>
              </a:rPr>
              <a:t>Kopējais 2022. gada budžets ~ 1,8 milj. EUR,   </a:t>
            </a:r>
          </a:p>
          <a:p>
            <a:pPr algn="ctr" defTabSz="527719" fontAlgn="auto">
              <a:spcBef>
                <a:spcPts val="0"/>
              </a:spcBef>
              <a:spcAft>
                <a:spcPts val="0"/>
              </a:spcAft>
              <a:defRPr/>
            </a:pPr>
            <a:r>
              <a:rPr lang="lv-LV" sz="1200" b="1" dirty="0">
                <a:solidFill>
                  <a:prstClr val="black">
                    <a:lumMod val="85000"/>
                    <a:lumOff val="15000"/>
                  </a:prstClr>
                </a:solidFill>
                <a:latin typeface="Verdana" pitchFamily="34" charset="0"/>
                <a:cs typeface="Arial" charset="0"/>
              </a:rPr>
              <a:t>         23 nodarbinātie </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Text Placeholder 1">
            <a:extLst>
              <a:ext uri="{FF2B5EF4-FFF2-40B4-BE49-F238E27FC236}">
                <a16:creationId xmlns:a16="http://schemas.microsoft.com/office/drawing/2014/main" id="{6D4769AE-6FE7-4601-B31E-7A04005C3A25}"/>
              </a:ext>
            </a:extLst>
          </p:cNvPr>
          <p:cNvSpPr>
            <a:spLocks noGrp="1"/>
          </p:cNvSpPr>
          <p:nvPr>
            <p:ph type="body" sz="quarter" idx="10"/>
          </p:nvPr>
        </p:nvSpPr>
        <p:spPr/>
        <p:txBody>
          <a:bodyPr/>
          <a:lstStyle/>
          <a:p>
            <a:endParaRPr lang="lv-LV" altLang="lv-LV"/>
          </a:p>
        </p:txBody>
      </p:sp>
      <p:sp>
        <p:nvSpPr>
          <p:cNvPr id="2" name="Text Placeholder 1">
            <a:extLst>
              <a:ext uri="{FF2B5EF4-FFF2-40B4-BE49-F238E27FC236}">
                <a16:creationId xmlns:a16="http://schemas.microsoft.com/office/drawing/2014/main" id="{891B2A3A-0E48-4C7D-B36C-D2E672EEDD3D}"/>
              </a:ext>
            </a:extLst>
          </p:cNvPr>
          <p:cNvSpPr>
            <a:spLocks noGrp="1"/>
          </p:cNvSpPr>
          <p:nvPr>
            <p:ph type="body" sz="quarter" idx="12"/>
          </p:nvPr>
        </p:nvSpPr>
        <p:spPr/>
        <p:txBody>
          <a:bodyPr/>
          <a:lstStyle/>
          <a:p>
            <a:endParaRPr lang="lv-LV"/>
          </a:p>
        </p:txBody>
      </p:sp>
      <p:sp>
        <p:nvSpPr>
          <p:cNvPr id="32772" name="Slide Number Placeholder 3">
            <a:extLst>
              <a:ext uri="{FF2B5EF4-FFF2-40B4-BE49-F238E27FC236}">
                <a16:creationId xmlns:a16="http://schemas.microsoft.com/office/drawing/2014/main" id="{24EE9DA5-6652-4696-A623-15695BC4157A}"/>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FBE5ADF-9C9F-4C65-9639-AD1A782235FB}" type="slidenum">
              <a:rPr lang="en-US" altLang="lv-LV" smtClean="0"/>
              <a:pPr/>
              <a:t>7</a:t>
            </a:fld>
            <a:endParaRPr lang="en-US" altLang="lv-LV"/>
          </a:p>
        </p:txBody>
      </p:sp>
      <p:sp>
        <p:nvSpPr>
          <p:cNvPr id="32773" name="TextBox 5">
            <a:extLst>
              <a:ext uri="{FF2B5EF4-FFF2-40B4-BE49-F238E27FC236}">
                <a16:creationId xmlns:a16="http://schemas.microsoft.com/office/drawing/2014/main" id="{05D688D4-8B1B-4DB4-A112-6FA2051A6DAA}"/>
              </a:ext>
            </a:extLst>
          </p:cNvPr>
          <p:cNvSpPr txBox="1">
            <a:spLocks noChangeArrowheads="1"/>
          </p:cNvSpPr>
          <p:nvPr/>
        </p:nvSpPr>
        <p:spPr bwMode="auto">
          <a:xfrm>
            <a:off x="3046413" y="3133725"/>
            <a:ext cx="6094412"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89000">
              <a:defRPr sz="1700">
                <a:solidFill>
                  <a:schemeClr val="tx1"/>
                </a:solidFill>
                <a:latin typeface="Times New Roman" panose="02020603050405020304" pitchFamily="18" charset="0"/>
                <a:cs typeface="Arial" panose="020B0604020202020204" pitchFamily="34" charset="0"/>
              </a:defRPr>
            </a:lvl1pPr>
            <a:lvl2pPr defTabSz="889000">
              <a:defRPr sz="1700">
                <a:solidFill>
                  <a:schemeClr val="tx1"/>
                </a:solidFill>
                <a:latin typeface="Times New Roman" panose="02020603050405020304" pitchFamily="18" charset="0"/>
                <a:cs typeface="Arial" panose="020B0604020202020204" pitchFamily="34" charset="0"/>
              </a:defRPr>
            </a:lvl2pPr>
            <a:lvl3pPr defTabSz="889000">
              <a:defRPr sz="1700">
                <a:solidFill>
                  <a:schemeClr val="tx1"/>
                </a:solidFill>
                <a:latin typeface="Times New Roman" panose="02020603050405020304" pitchFamily="18" charset="0"/>
                <a:cs typeface="Arial" panose="020B0604020202020204" pitchFamily="34" charset="0"/>
              </a:defRPr>
            </a:lvl3pPr>
            <a:lvl4pPr defTabSz="889000">
              <a:defRPr sz="1700">
                <a:solidFill>
                  <a:schemeClr val="tx1"/>
                </a:solidFill>
                <a:latin typeface="Times New Roman" panose="02020603050405020304" pitchFamily="18" charset="0"/>
                <a:cs typeface="Arial" panose="020B0604020202020204" pitchFamily="34" charset="0"/>
              </a:defRPr>
            </a:lvl4pPr>
            <a:lvl5pPr defTabSz="889000">
              <a:defRPr sz="1700">
                <a:solidFill>
                  <a:schemeClr val="tx1"/>
                </a:solidFill>
                <a:latin typeface="Times New Roman" panose="02020603050405020304" pitchFamily="18" charset="0"/>
                <a:cs typeface="Arial" panose="020B0604020202020204" pitchFamily="34" charset="0"/>
              </a:defRPr>
            </a:lvl5pPr>
            <a:lvl6pPr marL="2335213" indent="-49213" defTabSz="889000"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792413" indent="-49213" defTabSz="889000"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249613" indent="-49213" defTabSz="889000"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706813" indent="-49213" defTabSz="889000"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pPr>
              <a:lnSpc>
                <a:spcPct val="90000"/>
              </a:lnSpc>
              <a:spcAft>
                <a:spcPct val="35000"/>
              </a:spcAft>
            </a:pPr>
            <a:r>
              <a:rPr lang="lv-LV" altLang="lv-LV" sz="1800" b="1">
                <a:solidFill>
                  <a:srgbClr val="FFFFFF"/>
                </a:solidFill>
                <a:latin typeface="Verdana" panose="020B0604030504040204" pitchFamily="34" charset="0"/>
                <a:ea typeface="Verdana" panose="020B0604030504040204" pitchFamily="34" charset="0"/>
                <a:cs typeface="Aharoni" panose="02010803020104030203" pitchFamily="2" charset="-79"/>
              </a:rPr>
              <a:t>Paveiktais 10 gados (no NAP2020 līdz kapitālsabiedrību pārvaldībai)</a:t>
            </a:r>
          </a:p>
        </p:txBody>
      </p:sp>
      <p:sp>
        <p:nvSpPr>
          <p:cNvPr id="32774" name="TextBox 6">
            <a:extLst>
              <a:ext uri="{FF2B5EF4-FFF2-40B4-BE49-F238E27FC236}">
                <a16:creationId xmlns:a16="http://schemas.microsoft.com/office/drawing/2014/main" id="{C03D0A03-1242-4BCB-92A4-E87814C8AED4}"/>
              </a:ext>
            </a:extLst>
          </p:cNvPr>
          <p:cNvSpPr txBox="1">
            <a:spLocks noChangeArrowheads="1"/>
          </p:cNvSpPr>
          <p:nvPr/>
        </p:nvSpPr>
        <p:spPr bwMode="auto">
          <a:xfrm>
            <a:off x="2266950" y="2252663"/>
            <a:ext cx="8220075"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endParaRPr lang="lv-LV" altLang="lv-LV" sz="2800" b="1" dirty="0">
              <a:solidFill>
                <a:srgbClr val="6CB32B"/>
              </a:solidFill>
              <a:latin typeface="Verdana" panose="020B0604030504040204" pitchFamily="34" charset="0"/>
              <a:ea typeface="Verdana" panose="020B0604030504040204" pitchFamily="34" charset="0"/>
            </a:endParaRPr>
          </a:p>
          <a:p>
            <a:pPr algn="ctr"/>
            <a:r>
              <a:rPr lang="lv-LV" altLang="lv-LV" sz="2800" b="1" dirty="0">
                <a:solidFill>
                  <a:srgbClr val="6CB32B"/>
                </a:solidFill>
                <a:latin typeface="Verdana" panose="020B0604030504040204" pitchFamily="34" charset="0"/>
                <a:ea typeface="Verdana" panose="020B0604030504040204" pitchFamily="34" charset="0"/>
              </a:rPr>
              <a:t> </a:t>
            </a:r>
            <a:r>
              <a:rPr lang="lv-LV" altLang="lv-LV" sz="2800" b="1" dirty="0">
                <a:solidFill>
                  <a:srgbClr val="98BB59"/>
                </a:solidFill>
                <a:latin typeface="Verdana" panose="020B0604030504040204" pitchFamily="34" charset="0"/>
                <a:ea typeface="Verdana" panose="020B0604030504040204" pitchFamily="34" charset="0"/>
              </a:rPr>
              <a:t>VALSTS ATTĪSTĪBAS P</a:t>
            </a:r>
            <a:r>
              <a:rPr lang="en-US" altLang="lv-LV" sz="2800" b="1" dirty="0">
                <a:solidFill>
                  <a:srgbClr val="98BB59"/>
                </a:solidFill>
                <a:latin typeface="Verdana" panose="020B0604030504040204" pitchFamily="34" charset="0"/>
                <a:ea typeface="Verdana" panose="020B0604030504040204" pitchFamily="34" charset="0"/>
              </a:rPr>
              <a:t>LĀNOŠANA</a:t>
            </a:r>
            <a:endParaRPr lang="lv-LV" altLang="lv-LV" sz="2800" b="1" dirty="0">
              <a:solidFill>
                <a:srgbClr val="98BB59"/>
              </a:solidFill>
              <a:latin typeface="Verdana" panose="020B0604030504040204" pitchFamily="34" charset="0"/>
              <a:ea typeface="Verdana" panose="020B0604030504040204" pitchFamily="34" charset="0"/>
            </a:endParaRPr>
          </a:p>
          <a:p>
            <a:pPr algn="ctr"/>
            <a:endParaRPr lang="lv-LV" altLang="lv-LV" dirty="0"/>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a:extLst>
              <a:ext uri="{FF2B5EF4-FFF2-40B4-BE49-F238E27FC236}">
                <a16:creationId xmlns:a16="http://schemas.microsoft.com/office/drawing/2014/main" id="{16F8F4C6-C2E3-4350-8AE6-612AE2D4EFC1}"/>
              </a:ext>
            </a:extLst>
          </p:cNvPr>
          <p:cNvSpPr>
            <a:spLocks noGrp="1"/>
          </p:cNvSpPr>
          <p:nvPr>
            <p:ph type="title"/>
          </p:nvPr>
        </p:nvSpPr>
        <p:spPr>
          <a:xfrm>
            <a:off x="2354510" y="529437"/>
            <a:ext cx="8128000" cy="1066799"/>
          </a:xfrm>
        </p:spPr>
        <p:txBody>
          <a:bodyPr/>
          <a:lstStyle/>
          <a:p>
            <a:r>
              <a:rPr lang="lv-LV" altLang="lv-LV" sz="3600" b="1" dirty="0">
                <a:solidFill>
                  <a:srgbClr val="98BB59"/>
                </a:solidFill>
                <a:latin typeface="Verdana" panose="020B0604030504040204" pitchFamily="34" charset="0"/>
                <a:ea typeface="Verdana" panose="020B0604030504040204" pitchFamily="34" charset="0"/>
                <a:cs typeface="Verdana" panose="020B0604030504040204" pitchFamily="34" charset="0"/>
              </a:rPr>
              <a:t> </a:t>
            </a:r>
            <a:r>
              <a:rPr lang="lv-LV" altLang="lv-LV" sz="2800" b="1" dirty="0">
                <a:solidFill>
                  <a:srgbClr val="98BB59"/>
                </a:solidFill>
                <a:latin typeface="Verdana" panose="020B0604030504040204" pitchFamily="34" charset="0"/>
                <a:ea typeface="Verdana" panose="020B0604030504040204" pitchFamily="34" charset="0"/>
                <a:cs typeface="Verdana" panose="020B0604030504040204" pitchFamily="34" charset="0"/>
              </a:rPr>
              <a:t>ATTĪSTĪBAS </a:t>
            </a:r>
            <a:r>
              <a:rPr lang="en-US" altLang="lv-LV" sz="2800" b="1" dirty="0">
                <a:solidFill>
                  <a:srgbClr val="98BB59"/>
                </a:solidFill>
                <a:latin typeface="Verdana" panose="020B0604030504040204" pitchFamily="34" charset="0"/>
                <a:ea typeface="Verdana" panose="020B0604030504040204" pitchFamily="34" charset="0"/>
                <a:cs typeface="Verdana" panose="020B0604030504040204" pitchFamily="34" charset="0"/>
              </a:rPr>
              <a:t>PLĀNOŠANAS</a:t>
            </a:r>
            <a:r>
              <a:rPr lang="lv-LV" altLang="lv-LV" sz="2800" b="1" dirty="0">
                <a:solidFill>
                  <a:srgbClr val="98BB59"/>
                </a:solidFill>
                <a:latin typeface="Verdana" panose="020B0604030504040204" pitchFamily="34" charset="0"/>
                <a:ea typeface="Verdana" panose="020B0604030504040204" pitchFamily="34" charset="0"/>
                <a:cs typeface="Verdana" panose="020B0604030504040204" pitchFamily="34" charset="0"/>
              </a:rPr>
              <a:t> SISTĒMA</a:t>
            </a:r>
            <a:endParaRPr lang="en-US" altLang="lv-LV" sz="2800" b="1" dirty="0">
              <a:solidFill>
                <a:srgbClr val="98BB59"/>
              </a:solidFill>
              <a:latin typeface="Verdana" panose="020B0604030504040204" pitchFamily="34" charset="0"/>
              <a:ea typeface="Verdana" panose="020B0604030504040204" pitchFamily="34" charset="0"/>
              <a:cs typeface="Verdana" panose="020B0604030504040204" pitchFamily="34" charset="0"/>
            </a:endParaRPr>
          </a:p>
        </p:txBody>
      </p:sp>
      <p:sp>
        <p:nvSpPr>
          <p:cNvPr id="2" name="Content Placeholder 1">
            <a:extLst>
              <a:ext uri="{FF2B5EF4-FFF2-40B4-BE49-F238E27FC236}">
                <a16:creationId xmlns:a16="http://schemas.microsoft.com/office/drawing/2014/main" id="{0291A024-E375-4B4F-BD5F-BD24FFAFAAFA}"/>
              </a:ext>
            </a:extLst>
          </p:cNvPr>
          <p:cNvSpPr>
            <a:spLocks noGrp="1"/>
          </p:cNvSpPr>
          <p:nvPr>
            <p:ph sz="half" idx="1"/>
          </p:nvPr>
        </p:nvSpPr>
        <p:spPr/>
        <p:txBody>
          <a:bodyPr/>
          <a:lstStyle/>
          <a:p>
            <a:endParaRPr lang="lv-LV"/>
          </a:p>
        </p:txBody>
      </p:sp>
      <p:sp>
        <p:nvSpPr>
          <p:cNvPr id="3" name="Content Placeholder 2">
            <a:extLst>
              <a:ext uri="{FF2B5EF4-FFF2-40B4-BE49-F238E27FC236}">
                <a16:creationId xmlns:a16="http://schemas.microsoft.com/office/drawing/2014/main" id="{58D1C672-8EE7-4DB3-945A-31FC180CE9F3}"/>
              </a:ext>
            </a:extLst>
          </p:cNvPr>
          <p:cNvSpPr>
            <a:spLocks noGrp="1"/>
          </p:cNvSpPr>
          <p:nvPr>
            <p:ph sz="half" idx="2"/>
          </p:nvPr>
        </p:nvSpPr>
        <p:spPr/>
        <p:txBody>
          <a:bodyPr/>
          <a:lstStyle/>
          <a:p>
            <a:endParaRPr lang="lv-LV" dirty="0"/>
          </a:p>
        </p:txBody>
      </p:sp>
      <p:sp>
        <p:nvSpPr>
          <p:cNvPr id="4" name="Text Placeholder 3">
            <a:extLst>
              <a:ext uri="{FF2B5EF4-FFF2-40B4-BE49-F238E27FC236}">
                <a16:creationId xmlns:a16="http://schemas.microsoft.com/office/drawing/2014/main" id="{5CDB882F-21B1-4AAD-BD09-E2CDFE96BDEE}"/>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4F946720-AC74-44EF-A5A1-558390D5B5F6}"/>
              </a:ext>
            </a:extLst>
          </p:cNvPr>
          <p:cNvSpPr>
            <a:spLocks noGrp="1"/>
          </p:cNvSpPr>
          <p:nvPr>
            <p:ph type="body" sz="quarter" idx="12"/>
          </p:nvPr>
        </p:nvSpPr>
        <p:spPr/>
        <p:txBody>
          <a:bodyPr/>
          <a:lstStyle/>
          <a:p>
            <a:endParaRPr lang="lv-LV"/>
          </a:p>
        </p:txBody>
      </p:sp>
      <p:sp>
        <p:nvSpPr>
          <p:cNvPr id="6" name="Rounded Rectangle 3">
            <a:extLst>
              <a:ext uri="{FF2B5EF4-FFF2-40B4-BE49-F238E27FC236}">
                <a16:creationId xmlns:a16="http://schemas.microsoft.com/office/drawing/2014/main" id="{DA8A4C73-86A5-47BB-8B8E-FF956291A2D2}"/>
              </a:ext>
            </a:extLst>
          </p:cNvPr>
          <p:cNvSpPr/>
          <p:nvPr/>
        </p:nvSpPr>
        <p:spPr>
          <a:xfrm>
            <a:off x="4083050" y="1587500"/>
            <a:ext cx="3529013" cy="936625"/>
          </a:xfrm>
          <a:prstGeom prst="roundRect">
            <a:avLst/>
          </a:prstGeom>
          <a:solidFill>
            <a:schemeClr val="bg1"/>
          </a:solidFill>
          <a:ln>
            <a:solidFill>
              <a:srgbClr val="9D22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lv-LV" altLang="lv-LV" sz="1400" b="1" dirty="0">
                <a:solidFill>
                  <a:schemeClr val="tx1"/>
                </a:solidFill>
                <a:latin typeface="Verdana" panose="020B0604030504040204" pitchFamily="34" charset="0"/>
                <a:cs typeface="Arial" panose="020B0604020202020204" pitchFamily="34" charset="0"/>
              </a:rPr>
              <a:t>Latvijas ilgtspējīgas attīstības stratēģija </a:t>
            </a:r>
          </a:p>
          <a:p>
            <a:pPr algn="ctr" eaLnBrk="1" hangingPunct="1">
              <a:defRPr/>
            </a:pPr>
            <a:r>
              <a:rPr lang="lv-LV" altLang="lv-LV" sz="1400" b="1" dirty="0">
                <a:solidFill>
                  <a:schemeClr val="tx1"/>
                </a:solidFill>
                <a:latin typeface="Verdana" panose="020B0604030504040204" pitchFamily="34" charset="0"/>
                <a:cs typeface="Arial" panose="020B0604020202020204" pitchFamily="34" charset="0"/>
              </a:rPr>
              <a:t>«Latvija 2030»</a:t>
            </a:r>
          </a:p>
        </p:txBody>
      </p:sp>
      <p:sp>
        <p:nvSpPr>
          <p:cNvPr id="7" name="Rounded Rectangle 4">
            <a:extLst>
              <a:ext uri="{FF2B5EF4-FFF2-40B4-BE49-F238E27FC236}">
                <a16:creationId xmlns:a16="http://schemas.microsoft.com/office/drawing/2014/main" id="{3D94A8B1-D151-42F7-80E4-A7DF518F9D5B}"/>
              </a:ext>
            </a:extLst>
          </p:cNvPr>
          <p:cNvSpPr/>
          <p:nvPr/>
        </p:nvSpPr>
        <p:spPr>
          <a:xfrm>
            <a:off x="8343900" y="1584325"/>
            <a:ext cx="2914650" cy="939800"/>
          </a:xfrm>
          <a:prstGeom prst="roundRect">
            <a:avLst/>
          </a:prstGeom>
          <a:solidFill>
            <a:schemeClr val="bg1"/>
          </a:solidFill>
          <a:ln>
            <a:solidFill>
              <a:srgbClr val="9D2235"/>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lv-LV" altLang="lv-LV" sz="1400" dirty="0">
                <a:solidFill>
                  <a:schemeClr val="tx1"/>
                </a:solidFill>
                <a:latin typeface="Verdana" panose="020B0604030504040204" pitchFamily="34" charset="0"/>
                <a:cs typeface="Arial" panose="020B0604020202020204" pitchFamily="34" charset="0"/>
              </a:rPr>
              <a:t>Saeimas konceptuālais dokuments «Latvijas izaugsmes modelis. Cilvēks pirmajā vietā.»</a:t>
            </a:r>
            <a:endParaRPr lang="lv-LV" altLang="lv-LV" sz="1600" dirty="0">
              <a:solidFill>
                <a:schemeClr val="tx1"/>
              </a:solidFill>
              <a:latin typeface="Verdana" panose="020B0604030504040204" pitchFamily="34" charset="0"/>
              <a:cs typeface="Arial" panose="020B0604020202020204" pitchFamily="34" charset="0"/>
            </a:endParaRPr>
          </a:p>
        </p:txBody>
      </p:sp>
      <p:sp>
        <p:nvSpPr>
          <p:cNvPr id="8" name="Rounded Rectangle 5">
            <a:extLst>
              <a:ext uri="{FF2B5EF4-FFF2-40B4-BE49-F238E27FC236}">
                <a16:creationId xmlns:a16="http://schemas.microsoft.com/office/drawing/2014/main" id="{C3A2EE82-D504-4822-9B56-C6866340FF5E}"/>
              </a:ext>
            </a:extLst>
          </p:cNvPr>
          <p:cNvSpPr/>
          <p:nvPr/>
        </p:nvSpPr>
        <p:spPr>
          <a:xfrm>
            <a:off x="8343900" y="3046413"/>
            <a:ext cx="2914650" cy="1079500"/>
          </a:xfrm>
          <a:prstGeom prst="roundRect">
            <a:avLst/>
          </a:prstGeom>
          <a:solidFill>
            <a:schemeClr val="bg1"/>
          </a:solidFill>
          <a:ln>
            <a:solidFill>
              <a:srgbClr val="9D2235"/>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lv-LV" altLang="lv-LV" sz="1400" dirty="0">
                <a:solidFill>
                  <a:schemeClr val="tx1"/>
                </a:solidFill>
                <a:latin typeface="Verdana" panose="020B0604030504040204" pitchFamily="34" charset="0"/>
                <a:cs typeface="Arial" panose="020B0604020202020204" pitchFamily="34" charset="0"/>
              </a:rPr>
              <a:t>Eiropas Semestris,</a:t>
            </a:r>
          </a:p>
          <a:p>
            <a:pPr algn="ctr" eaLnBrk="1" hangingPunct="1">
              <a:defRPr/>
            </a:pPr>
            <a:r>
              <a:rPr lang="lv-LV" altLang="lv-LV" sz="1400" dirty="0">
                <a:solidFill>
                  <a:schemeClr val="tx1"/>
                </a:solidFill>
                <a:latin typeface="Verdana" panose="020B0604030504040204" pitchFamily="34" charset="0"/>
                <a:cs typeface="Arial" panose="020B0604020202020204" pitchFamily="34" charset="0"/>
              </a:rPr>
              <a:t>ANO Dienaskārtība 2030 IAM</a:t>
            </a:r>
            <a:endParaRPr lang="lv-LV" altLang="lv-LV" sz="1600" dirty="0">
              <a:solidFill>
                <a:schemeClr val="tx1"/>
              </a:solidFill>
              <a:latin typeface="Verdana" panose="020B0604030504040204" pitchFamily="34" charset="0"/>
              <a:cs typeface="Arial" panose="020B0604020202020204" pitchFamily="34" charset="0"/>
            </a:endParaRPr>
          </a:p>
        </p:txBody>
      </p:sp>
      <p:sp>
        <p:nvSpPr>
          <p:cNvPr id="9" name="Down Arrow 6">
            <a:extLst>
              <a:ext uri="{FF2B5EF4-FFF2-40B4-BE49-F238E27FC236}">
                <a16:creationId xmlns:a16="http://schemas.microsoft.com/office/drawing/2014/main" id="{38EFF2A6-D7A7-4086-B386-2B777E9FEE42}"/>
              </a:ext>
            </a:extLst>
          </p:cNvPr>
          <p:cNvSpPr/>
          <p:nvPr/>
        </p:nvSpPr>
        <p:spPr>
          <a:xfrm>
            <a:off x="5505450" y="2614613"/>
            <a:ext cx="720725" cy="431800"/>
          </a:xfrm>
          <a:prstGeom prst="downArrow">
            <a:avLst/>
          </a:prstGeom>
          <a:solidFill>
            <a:srgbClr val="98BB59"/>
          </a:solidFill>
          <a:ln>
            <a:solidFill>
              <a:srgbClr val="9D22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lv-LV">
              <a:solidFill>
                <a:srgbClr val="9D2235"/>
              </a:solidFill>
            </a:endParaRPr>
          </a:p>
        </p:txBody>
      </p:sp>
      <p:cxnSp>
        <p:nvCxnSpPr>
          <p:cNvPr id="10" name="Straight Arrow Connector 9">
            <a:extLst>
              <a:ext uri="{FF2B5EF4-FFF2-40B4-BE49-F238E27FC236}">
                <a16:creationId xmlns:a16="http://schemas.microsoft.com/office/drawing/2014/main" id="{17E9BB2F-CC1C-4D42-ACF9-3FCFA3D60239}"/>
              </a:ext>
            </a:extLst>
          </p:cNvPr>
          <p:cNvCxnSpPr/>
          <p:nvPr/>
        </p:nvCxnSpPr>
        <p:spPr>
          <a:xfrm flipH="1">
            <a:off x="7643813" y="3586163"/>
            <a:ext cx="647700" cy="0"/>
          </a:xfrm>
          <a:prstGeom prst="straightConnector1">
            <a:avLst/>
          </a:prstGeom>
          <a:ln w="28575">
            <a:solidFill>
              <a:srgbClr val="9D223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8">
            <a:extLst>
              <a:ext uri="{FF2B5EF4-FFF2-40B4-BE49-F238E27FC236}">
                <a16:creationId xmlns:a16="http://schemas.microsoft.com/office/drawing/2014/main" id="{39CE7BCF-14D9-4B37-9EB4-CD10DB21ECFB}"/>
              </a:ext>
            </a:extLst>
          </p:cNvPr>
          <p:cNvSpPr/>
          <p:nvPr/>
        </p:nvSpPr>
        <p:spPr>
          <a:xfrm>
            <a:off x="3873500" y="4684713"/>
            <a:ext cx="1978025" cy="1944687"/>
          </a:xfrm>
          <a:prstGeom prst="roundRect">
            <a:avLst/>
          </a:prstGeom>
          <a:solidFill>
            <a:srgbClr val="98BB59"/>
          </a:solidFill>
          <a:ln>
            <a:solidFill>
              <a:srgbClr val="9D22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lv-LV" altLang="lv-LV" sz="1600" b="1" dirty="0">
                <a:solidFill>
                  <a:schemeClr val="tx1"/>
                </a:solidFill>
                <a:latin typeface="Verdana" panose="020B0604030504040204" pitchFamily="34" charset="0"/>
                <a:cs typeface="Arial" panose="020B0604020202020204" pitchFamily="34" charset="0"/>
              </a:rPr>
              <a:t>Nozaru politikas plānošanas </a:t>
            </a:r>
          </a:p>
          <a:p>
            <a:pPr algn="ctr" eaLnBrk="1" hangingPunct="1">
              <a:defRPr/>
            </a:pPr>
            <a:r>
              <a:rPr lang="lv-LV" altLang="lv-LV" sz="1600" b="1" dirty="0">
                <a:solidFill>
                  <a:schemeClr val="tx1"/>
                </a:solidFill>
                <a:latin typeface="Verdana" panose="020B0604030504040204" pitchFamily="34" charset="0"/>
                <a:cs typeface="Arial" panose="020B0604020202020204" pitchFamily="34" charset="0"/>
              </a:rPr>
              <a:t>dokumenti</a:t>
            </a:r>
          </a:p>
        </p:txBody>
      </p:sp>
      <p:sp>
        <p:nvSpPr>
          <p:cNvPr id="12" name="Left-Right Arrow 15">
            <a:extLst>
              <a:ext uri="{FF2B5EF4-FFF2-40B4-BE49-F238E27FC236}">
                <a16:creationId xmlns:a16="http://schemas.microsoft.com/office/drawing/2014/main" id="{8B8A2561-C6A9-49C9-A863-A0FA6C8DC0F8}"/>
              </a:ext>
            </a:extLst>
          </p:cNvPr>
          <p:cNvSpPr/>
          <p:nvPr/>
        </p:nvSpPr>
        <p:spPr>
          <a:xfrm>
            <a:off x="5772150" y="5300663"/>
            <a:ext cx="536575" cy="476250"/>
          </a:xfrm>
          <a:prstGeom prst="leftRightArrow">
            <a:avLst/>
          </a:prstGeom>
          <a:solidFill>
            <a:srgbClr val="98BB59"/>
          </a:solidFill>
          <a:ln>
            <a:solidFill>
              <a:srgbClr val="9D22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lv-LV">
              <a:solidFill>
                <a:schemeClr val="accent2">
                  <a:lumMod val="75000"/>
                </a:schemeClr>
              </a:solidFill>
            </a:endParaRPr>
          </a:p>
        </p:txBody>
      </p:sp>
      <p:sp>
        <p:nvSpPr>
          <p:cNvPr id="13" name="Rounded Rectangle 10">
            <a:extLst>
              <a:ext uri="{FF2B5EF4-FFF2-40B4-BE49-F238E27FC236}">
                <a16:creationId xmlns:a16="http://schemas.microsoft.com/office/drawing/2014/main" id="{86D7E98D-6E15-4ADA-B8E0-90C2595B7840}"/>
              </a:ext>
            </a:extLst>
          </p:cNvPr>
          <p:cNvSpPr/>
          <p:nvPr/>
        </p:nvSpPr>
        <p:spPr>
          <a:xfrm>
            <a:off x="6270625" y="4678363"/>
            <a:ext cx="1609725" cy="1944687"/>
          </a:xfrm>
          <a:prstGeom prst="roundRect">
            <a:avLst/>
          </a:prstGeom>
          <a:noFill/>
          <a:ln>
            <a:solidFill>
              <a:srgbClr val="9D22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lv-LV" altLang="lv-LV" sz="1400" b="1" dirty="0">
                <a:solidFill>
                  <a:schemeClr val="tx1"/>
                </a:solidFill>
                <a:latin typeface="Verdana" panose="020B0604030504040204" pitchFamily="34" charset="0"/>
                <a:cs typeface="Arial" panose="020B0604020202020204" pitchFamily="34" charset="0"/>
              </a:rPr>
              <a:t>Reģionu un novadu attīstības plānošanas dokumenti</a:t>
            </a:r>
          </a:p>
        </p:txBody>
      </p:sp>
      <p:cxnSp>
        <p:nvCxnSpPr>
          <p:cNvPr id="14" name="Straight Arrow Connector 13">
            <a:extLst>
              <a:ext uri="{FF2B5EF4-FFF2-40B4-BE49-F238E27FC236}">
                <a16:creationId xmlns:a16="http://schemas.microsoft.com/office/drawing/2014/main" id="{A86DB804-854C-4233-9E77-1C83B8AE9135}"/>
              </a:ext>
            </a:extLst>
          </p:cNvPr>
          <p:cNvCxnSpPr/>
          <p:nvPr/>
        </p:nvCxnSpPr>
        <p:spPr>
          <a:xfrm flipH="1">
            <a:off x="7653338" y="2468563"/>
            <a:ext cx="584200" cy="503237"/>
          </a:xfrm>
          <a:prstGeom prst="straightConnector1">
            <a:avLst/>
          </a:prstGeom>
          <a:ln w="28575">
            <a:solidFill>
              <a:srgbClr val="9D2235"/>
            </a:solidFill>
            <a:tailEnd type="arrow"/>
          </a:ln>
        </p:spPr>
        <p:style>
          <a:lnRef idx="1">
            <a:schemeClr val="accent1"/>
          </a:lnRef>
          <a:fillRef idx="0">
            <a:schemeClr val="accent1"/>
          </a:fillRef>
          <a:effectRef idx="0">
            <a:schemeClr val="accent1"/>
          </a:effectRef>
          <a:fontRef idx="minor">
            <a:schemeClr val="tx1"/>
          </a:fontRef>
        </p:style>
      </p:cxnSp>
      <p:sp>
        <p:nvSpPr>
          <p:cNvPr id="15" name="Rounded Rectangle 12">
            <a:extLst>
              <a:ext uri="{FF2B5EF4-FFF2-40B4-BE49-F238E27FC236}">
                <a16:creationId xmlns:a16="http://schemas.microsoft.com/office/drawing/2014/main" id="{DEABFD2F-6FFF-4063-BFE5-2A9A6155BCAD}"/>
              </a:ext>
            </a:extLst>
          </p:cNvPr>
          <p:cNvSpPr/>
          <p:nvPr/>
        </p:nvSpPr>
        <p:spPr>
          <a:xfrm>
            <a:off x="1844675" y="4684713"/>
            <a:ext cx="1609725" cy="1944687"/>
          </a:xfrm>
          <a:prstGeom prst="roundRect">
            <a:avLst/>
          </a:prstGeom>
          <a:noFill/>
          <a:ln>
            <a:solidFill>
              <a:srgbClr val="9D22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lv-LV" altLang="lv-LV" sz="1400" b="1">
                <a:solidFill>
                  <a:schemeClr val="tx1"/>
                </a:solidFill>
                <a:latin typeface="Verdana" panose="020B0604030504040204" pitchFamily="34" charset="0"/>
                <a:cs typeface="Arial" panose="020B0604020202020204" pitchFamily="34" charset="0"/>
              </a:rPr>
              <a:t>Valdības deklarācija un Valdības rīcības plāns</a:t>
            </a:r>
          </a:p>
        </p:txBody>
      </p:sp>
      <p:sp>
        <p:nvSpPr>
          <p:cNvPr id="16" name="Right Arrow 13">
            <a:extLst>
              <a:ext uri="{FF2B5EF4-FFF2-40B4-BE49-F238E27FC236}">
                <a16:creationId xmlns:a16="http://schemas.microsoft.com/office/drawing/2014/main" id="{8F2E221A-4C1B-4B60-AB77-318492691767}"/>
              </a:ext>
            </a:extLst>
          </p:cNvPr>
          <p:cNvSpPr/>
          <p:nvPr/>
        </p:nvSpPr>
        <p:spPr>
          <a:xfrm>
            <a:off x="3538538" y="5251450"/>
            <a:ext cx="334962" cy="574675"/>
          </a:xfrm>
          <a:prstGeom prst="rightArrow">
            <a:avLst/>
          </a:prstGeom>
          <a:solidFill>
            <a:srgbClr val="98BB59"/>
          </a:solidFill>
          <a:ln>
            <a:solidFill>
              <a:srgbClr val="9D22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lv-LV">
              <a:solidFill>
                <a:srgbClr val="9D2235"/>
              </a:solidFill>
            </a:endParaRPr>
          </a:p>
        </p:txBody>
      </p:sp>
      <p:sp>
        <p:nvSpPr>
          <p:cNvPr id="17" name="Bent-Up Arrow 26">
            <a:extLst>
              <a:ext uri="{FF2B5EF4-FFF2-40B4-BE49-F238E27FC236}">
                <a16:creationId xmlns:a16="http://schemas.microsoft.com/office/drawing/2014/main" id="{030ABF86-D2A9-42DA-9A6F-9666BCDFE22B}"/>
              </a:ext>
            </a:extLst>
          </p:cNvPr>
          <p:cNvSpPr/>
          <p:nvPr/>
        </p:nvSpPr>
        <p:spPr>
          <a:xfrm rot="10800000">
            <a:off x="2649538" y="1924050"/>
            <a:ext cx="1296987" cy="1150938"/>
          </a:xfrm>
          <a:prstGeom prst="bentUpArrow">
            <a:avLst/>
          </a:prstGeom>
          <a:noFill/>
          <a:ln>
            <a:solidFill>
              <a:srgbClr val="9D22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lv-LV">
              <a:solidFill>
                <a:srgbClr val="9D2235"/>
              </a:solidFill>
            </a:endParaRPr>
          </a:p>
        </p:txBody>
      </p:sp>
      <p:sp>
        <p:nvSpPr>
          <p:cNvPr id="18" name="Bent-Up Arrow 28">
            <a:extLst>
              <a:ext uri="{FF2B5EF4-FFF2-40B4-BE49-F238E27FC236}">
                <a16:creationId xmlns:a16="http://schemas.microsoft.com/office/drawing/2014/main" id="{E8031865-24DD-46CC-A4BF-A100A94C416B}"/>
              </a:ext>
            </a:extLst>
          </p:cNvPr>
          <p:cNvSpPr/>
          <p:nvPr/>
        </p:nvSpPr>
        <p:spPr>
          <a:xfrm rot="10800000">
            <a:off x="2586038" y="3297238"/>
            <a:ext cx="1295400" cy="1152525"/>
          </a:xfrm>
          <a:prstGeom prst="bentUpArrow">
            <a:avLst/>
          </a:prstGeom>
          <a:noFill/>
          <a:ln>
            <a:solidFill>
              <a:srgbClr val="9D22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lv-LV">
              <a:solidFill>
                <a:srgbClr val="9D2235"/>
              </a:solidFill>
            </a:endParaRPr>
          </a:p>
        </p:txBody>
      </p:sp>
      <p:sp>
        <p:nvSpPr>
          <p:cNvPr id="19" name="Up-Down Arrow 2">
            <a:extLst>
              <a:ext uri="{FF2B5EF4-FFF2-40B4-BE49-F238E27FC236}">
                <a16:creationId xmlns:a16="http://schemas.microsoft.com/office/drawing/2014/main" id="{6ED16488-EFC8-4AC0-B6D4-5DA1DB06763D}"/>
              </a:ext>
            </a:extLst>
          </p:cNvPr>
          <p:cNvSpPr/>
          <p:nvPr/>
        </p:nvSpPr>
        <p:spPr>
          <a:xfrm>
            <a:off x="6897688" y="4125913"/>
            <a:ext cx="431800" cy="538162"/>
          </a:xfrm>
          <a:prstGeom prst="upDownArrow">
            <a:avLst/>
          </a:prstGeom>
          <a:solidFill>
            <a:srgbClr val="98BB59"/>
          </a:solidFill>
          <a:ln>
            <a:solidFill>
              <a:srgbClr val="9D22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lv-LV">
              <a:solidFill>
                <a:srgbClr val="9D2235"/>
              </a:solidFill>
            </a:endParaRPr>
          </a:p>
        </p:txBody>
      </p:sp>
      <p:sp>
        <p:nvSpPr>
          <p:cNvPr id="20" name="Up-Down Arrow 19">
            <a:extLst>
              <a:ext uri="{FF2B5EF4-FFF2-40B4-BE49-F238E27FC236}">
                <a16:creationId xmlns:a16="http://schemas.microsoft.com/office/drawing/2014/main" id="{45C4B011-FE2D-4076-B0B3-6E1D712C7FC7}"/>
              </a:ext>
            </a:extLst>
          </p:cNvPr>
          <p:cNvSpPr/>
          <p:nvPr/>
        </p:nvSpPr>
        <p:spPr>
          <a:xfrm>
            <a:off x="4525963" y="4140200"/>
            <a:ext cx="431800" cy="538163"/>
          </a:xfrm>
          <a:prstGeom prst="upDownArrow">
            <a:avLst/>
          </a:prstGeom>
          <a:solidFill>
            <a:srgbClr val="98BB59"/>
          </a:solidFill>
          <a:ln>
            <a:solidFill>
              <a:srgbClr val="9D22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lv-LV">
              <a:solidFill>
                <a:srgbClr val="9D2235"/>
              </a:solidFill>
            </a:endParaRPr>
          </a:p>
        </p:txBody>
      </p:sp>
      <p:sp>
        <p:nvSpPr>
          <p:cNvPr id="21" name="Rounded Rectangle 18">
            <a:extLst>
              <a:ext uri="{FF2B5EF4-FFF2-40B4-BE49-F238E27FC236}">
                <a16:creationId xmlns:a16="http://schemas.microsoft.com/office/drawing/2014/main" id="{D8E44494-DEB9-4EAB-A558-43B1A6F8271E}"/>
              </a:ext>
            </a:extLst>
          </p:cNvPr>
          <p:cNvSpPr/>
          <p:nvPr/>
        </p:nvSpPr>
        <p:spPr>
          <a:xfrm>
            <a:off x="4083050" y="3046413"/>
            <a:ext cx="3529013" cy="1079500"/>
          </a:xfrm>
          <a:prstGeom prst="roundRect">
            <a:avLst/>
          </a:prstGeom>
          <a:solidFill>
            <a:srgbClr val="98BB59"/>
          </a:solidFill>
          <a:ln>
            <a:solidFill>
              <a:srgbClr val="9D22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lv-LV" altLang="lv-LV" sz="1600" b="1" dirty="0">
                <a:solidFill>
                  <a:schemeClr val="tx1"/>
                </a:solidFill>
                <a:latin typeface="Verdana" panose="020B0604030504040204" pitchFamily="34" charset="0"/>
                <a:cs typeface="Arial" panose="020B0604020202020204" pitchFamily="34" charset="0"/>
              </a:rPr>
              <a:t>Nacionālais attīstības plāns </a:t>
            </a:r>
          </a:p>
          <a:p>
            <a:pPr algn="ctr" eaLnBrk="1" hangingPunct="1">
              <a:defRPr/>
            </a:pPr>
            <a:endParaRPr lang="lv-LV" altLang="lv-LV" sz="1400" b="1" dirty="0">
              <a:solidFill>
                <a:schemeClr val="bg1"/>
              </a:solidFill>
              <a:latin typeface="Verdana" panose="020B060403050404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7E76715A-3BF9-47DF-9A29-23819CE5ECEC}"/>
              </a:ext>
            </a:extLst>
          </p:cNvPr>
          <p:cNvSpPr txBox="1">
            <a:spLocks noChangeArrowheads="1"/>
          </p:cNvSpPr>
          <p:nvPr/>
        </p:nvSpPr>
        <p:spPr bwMode="auto">
          <a:xfrm>
            <a:off x="2413000" y="556409"/>
            <a:ext cx="6096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20000"/>
              </a:spcBef>
              <a:buFont typeface="Arial" panose="020B0604020202020204" pitchFamily="34" charset="0"/>
              <a:buChar char="•"/>
              <a:defRPr sz="3300">
                <a:solidFill>
                  <a:schemeClr val="tx1"/>
                </a:solidFill>
                <a:latin typeface="Times New Roman" panose="02020603050405020304" pitchFamily="18" charset="0"/>
              </a:defRPr>
            </a:lvl1pPr>
            <a:lvl2pPr marL="760413" indent="-290513" defTabSz="936625">
              <a:spcBef>
                <a:spcPct val="20000"/>
              </a:spcBef>
              <a:buFont typeface="Arial" panose="020B0604020202020204" pitchFamily="34" charset="0"/>
              <a:buChar char="–"/>
              <a:defRPr sz="2900">
                <a:solidFill>
                  <a:schemeClr val="tx1"/>
                </a:solidFill>
                <a:latin typeface="Times New Roman" panose="02020603050405020304" pitchFamily="18" charset="0"/>
              </a:defRPr>
            </a:lvl2pPr>
            <a:lvl3pPr marL="1171575" indent="-231775" defTabSz="936625">
              <a:spcBef>
                <a:spcPct val="20000"/>
              </a:spcBef>
              <a:buFont typeface="Arial" panose="020B0604020202020204" pitchFamily="34" charset="0"/>
              <a:buChar char="•"/>
              <a:defRPr sz="2500">
                <a:solidFill>
                  <a:schemeClr val="tx1"/>
                </a:solidFill>
                <a:latin typeface="Times New Roman" panose="02020603050405020304" pitchFamily="18" charset="0"/>
              </a:defRPr>
            </a:lvl3pPr>
            <a:lvl4pPr marL="1641475" indent="-231775" defTabSz="936625">
              <a:spcBef>
                <a:spcPct val="20000"/>
              </a:spcBef>
              <a:buFont typeface="Arial" panose="020B0604020202020204" pitchFamily="34" charset="0"/>
              <a:buChar char="–"/>
              <a:defRPr sz="1900">
                <a:solidFill>
                  <a:schemeClr val="tx1"/>
                </a:solidFill>
                <a:latin typeface="Times New Roman" panose="02020603050405020304" pitchFamily="18" charset="0"/>
              </a:defRPr>
            </a:lvl4pPr>
            <a:lvl5pPr marL="2111375" indent="-231775" defTabSz="936625">
              <a:spcBef>
                <a:spcPct val="20000"/>
              </a:spcBef>
              <a:buFont typeface="Arial" panose="020B0604020202020204" pitchFamily="34" charset="0"/>
              <a:buChar char="»"/>
              <a:defRPr sz="1900">
                <a:solidFill>
                  <a:schemeClr val="tx1"/>
                </a:solidFill>
                <a:latin typeface="Times New Roman" panose="02020603050405020304" pitchFamily="18" charset="0"/>
              </a:defRPr>
            </a:lvl5pPr>
            <a:lvl6pPr marL="2568575" indent="-231775" defTabSz="936625"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6pPr>
            <a:lvl7pPr marL="3025775" indent="-231775" defTabSz="936625"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7pPr>
            <a:lvl8pPr marL="3482975" indent="-231775" defTabSz="936625"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8pPr>
            <a:lvl9pPr marL="3940175" indent="-231775" defTabSz="936625"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9pPr>
          </a:lstStyle>
          <a:p>
            <a:pPr>
              <a:spcBef>
                <a:spcPct val="0"/>
              </a:spcBef>
              <a:buFontTx/>
              <a:buNone/>
            </a:pPr>
            <a:r>
              <a:rPr lang="lv-LV" altLang="lv-LV" sz="2800" b="1" dirty="0">
                <a:solidFill>
                  <a:srgbClr val="98BB59"/>
                </a:solidFill>
                <a:latin typeface="Verdana" panose="020B0604030504040204" pitchFamily="34" charset="0"/>
                <a:ea typeface="Verdana" panose="020B0604030504040204" pitchFamily="34" charset="0"/>
              </a:rPr>
              <a:t>NAP2027 IZSTRĀDE</a:t>
            </a:r>
            <a:endParaRPr lang="en-US" altLang="lv-LV" sz="2800" b="1" dirty="0">
              <a:solidFill>
                <a:srgbClr val="98BB59"/>
              </a:solidFill>
              <a:latin typeface="Verdana" panose="020B0604030504040204" pitchFamily="34" charset="0"/>
              <a:ea typeface="Verdana" panose="020B0604030504040204" pitchFamily="34" charset="0"/>
            </a:endParaRPr>
          </a:p>
        </p:txBody>
      </p:sp>
      <p:pic>
        <p:nvPicPr>
          <p:cNvPr id="47107" name="Content Placeholder 5">
            <a:extLst>
              <a:ext uri="{FF2B5EF4-FFF2-40B4-BE49-F238E27FC236}">
                <a16:creationId xmlns:a16="http://schemas.microsoft.com/office/drawing/2014/main" id="{5D7C9FC0-6434-43DD-913E-D76FF5F1B5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4100" y="438218"/>
            <a:ext cx="4749800"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7">
            <a:extLst>
              <a:ext uri="{FF2B5EF4-FFF2-40B4-BE49-F238E27FC236}">
                <a16:creationId xmlns:a16="http://schemas.microsoft.com/office/drawing/2014/main" id="{7D151C01-37BB-4F95-87B9-6F06F502146B}"/>
              </a:ext>
            </a:extLst>
          </p:cNvPr>
          <p:cNvSpPr>
            <a:spLocks noChangeArrowheads="1"/>
          </p:cNvSpPr>
          <p:nvPr/>
        </p:nvSpPr>
        <p:spPr bwMode="auto">
          <a:xfrm>
            <a:off x="848659" y="1612900"/>
            <a:ext cx="4612341"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57175" indent="-257175">
              <a:defRPr sz="1700">
                <a:solidFill>
                  <a:schemeClr val="tx1"/>
                </a:solidFill>
                <a:latin typeface="Times New Roman" panose="02020603050405020304" pitchFamily="18" charset="0"/>
                <a:cs typeface="Arial" panose="020B0604020202020204" pitchFamily="34" charset="0"/>
              </a:defRPr>
            </a:lvl1pPr>
            <a:lvl2pPr>
              <a:defRPr sz="1700">
                <a:solidFill>
                  <a:schemeClr val="tx1"/>
                </a:solidFill>
                <a:latin typeface="Times New Roman" panose="02020603050405020304" pitchFamily="18" charset="0"/>
                <a:cs typeface="Arial" panose="020B0604020202020204" pitchFamily="34" charset="0"/>
              </a:defRPr>
            </a:lvl2pPr>
            <a:lvl3pPr>
              <a:defRPr sz="1700">
                <a:solidFill>
                  <a:schemeClr val="tx1"/>
                </a:solidFill>
                <a:latin typeface="Times New Roman" panose="02020603050405020304" pitchFamily="18" charset="0"/>
                <a:cs typeface="Arial" panose="020B0604020202020204" pitchFamily="34" charset="0"/>
              </a:defRPr>
            </a:lvl3pPr>
            <a:lvl4pPr>
              <a:defRPr sz="1700">
                <a:solidFill>
                  <a:schemeClr val="tx1"/>
                </a:solidFill>
                <a:latin typeface="Times New Roman" panose="02020603050405020304" pitchFamily="18" charset="0"/>
                <a:cs typeface="Arial" panose="020B0604020202020204" pitchFamily="34" charset="0"/>
              </a:defRPr>
            </a:lvl4pPr>
            <a:lvl5pPr>
              <a:defRPr sz="1700">
                <a:solidFill>
                  <a:schemeClr val="tx1"/>
                </a:solidFill>
                <a:latin typeface="Times New Roman" panose="02020603050405020304" pitchFamily="18" charset="0"/>
                <a:cs typeface="Arial" panose="020B0604020202020204" pitchFamily="34" charset="0"/>
              </a:defRPr>
            </a:lvl5pPr>
            <a:lvl6pPr marL="23352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7924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2496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7068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pPr>
              <a:spcAft>
                <a:spcPts val="600"/>
              </a:spcAft>
              <a:buFont typeface="Arial" panose="020B0604020202020204" pitchFamily="34" charset="0"/>
              <a:buChar char="•"/>
            </a:pPr>
            <a:r>
              <a:rPr lang="lv-LV" altLang="lv-LV" sz="1500" b="1" dirty="0">
                <a:latin typeface="Verdana" panose="020B0604030504040204" pitchFamily="34" charset="0"/>
              </a:rPr>
              <a:t>Nacionālās attīstības padome </a:t>
            </a:r>
            <a:r>
              <a:rPr lang="lv-LV" altLang="lv-LV" sz="1500" dirty="0">
                <a:latin typeface="Verdana" panose="020B0604030504040204" pitchFamily="34" charset="0"/>
              </a:rPr>
              <a:t>uzsāk diskusijas par mērķiem un prioritātēm (04.10.2018.) </a:t>
            </a:r>
          </a:p>
          <a:p>
            <a:pPr>
              <a:spcAft>
                <a:spcPts val="600"/>
              </a:spcAft>
              <a:buFont typeface="Arial" panose="020B0604020202020204" pitchFamily="34" charset="0"/>
              <a:buChar char="•"/>
            </a:pPr>
            <a:r>
              <a:rPr lang="lv-LV" altLang="lv-LV" sz="1500" b="1" dirty="0">
                <a:latin typeface="Verdana" panose="020B0604030504040204" pitchFamily="34" charset="0"/>
              </a:rPr>
              <a:t>NAP2027 kodols </a:t>
            </a:r>
            <a:r>
              <a:rPr lang="lv-LV" altLang="lv-LV" sz="1500" dirty="0">
                <a:latin typeface="Verdana" panose="020B0604030504040204" pitchFamily="34" charset="0"/>
              </a:rPr>
              <a:t>- dzīves kvalitāte (skatīts MK 11.12.2018.)</a:t>
            </a:r>
          </a:p>
          <a:p>
            <a:pPr>
              <a:spcAft>
                <a:spcPts val="600"/>
              </a:spcAft>
              <a:buFont typeface="Arial" panose="020B0604020202020204" pitchFamily="34" charset="0"/>
              <a:buChar char="•"/>
            </a:pPr>
            <a:r>
              <a:rPr lang="lv-LV" altLang="lv-LV" sz="1500" b="1" dirty="0">
                <a:latin typeface="Verdana" panose="020B0604030504040204" pitchFamily="34" charset="0"/>
              </a:rPr>
              <a:t>Sešas NAP prioritāšu darba grupas </a:t>
            </a:r>
            <a:r>
              <a:rPr lang="lv-LV" altLang="lv-LV" sz="1500" dirty="0">
                <a:latin typeface="Verdana" panose="020B0604030504040204" pitchFamily="34" charset="0"/>
              </a:rPr>
              <a:t>– katrā ap 40 iesaistīto, katrai aptuveni 10 sēdes</a:t>
            </a:r>
          </a:p>
          <a:p>
            <a:pPr>
              <a:spcAft>
                <a:spcPts val="600"/>
              </a:spcAft>
              <a:buFont typeface="Arial" panose="020B0604020202020204" pitchFamily="34" charset="0"/>
              <a:buChar char="•"/>
            </a:pPr>
            <a:r>
              <a:rPr lang="lv-LV" altLang="lv-LV" sz="1500" b="1" dirty="0">
                <a:latin typeface="Verdana" panose="020B0604030504040204" pitchFamily="34" charset="0"/>
              </a:rPr>
              <a:t>Sabiedriskās diskusijas </a:t>
            </a:r>
            <a:r>
              <a:rPr lang="lv-LV" altLang="lv-LV" sz="1500" dirty="0">
                <a:latin typeface="Verdana" panose="020B0604030504040204" pitchFamily="34" charset="0"/>
              </a:rPr>
              <a:t>par NAP2027, prezentācijas, darbnīcas, sabiedriskā apspriešana - 1400 priekšlikumu</a:t>
            </a:r>
          </a:p>
          <a:p>
            <a:pPr>
              <a:spcAft>
                <a:spcPts val="600"/>
              </a:spcAft>
              <a:buFont typeface="Arial" panose="020B0604020202020204" pitchFamily="34" charset="0"/>
              <a:buChar char="•"/>
            </a:pPr>
            <a:r>
              <a:rPr lang="lv-LV" altLang="lv-LV" sz="1500" dirty="0">
                <a:latin typeface="Verdana" panose="020B0604030504040204" pitchFamily="34" charset="0"/>
              </a:rPr>
              <a:t>Prioritāšu </a:t>
            </a:r>
            <a:r>
              <a:rPr lang="lv-LV" altLang="lv-LV" sz="1500" b="1" dirty="0">
                <a:latin typeface="Verdana" panose="020B0604030504040204" pitchFamily="34" charset="0"/>
              </a:rPr>
              <a:t>vērtēšana Saeimas Ilgtspējīgas attīstības komisijā, </a:t>
            </a:r>
            <a:r>
              <a:rPr lang="lv-LV" altLang="lv-LV" sz="1500" dirty="0">
                <a:latin typeface="Verdana" panose="020B0604030504040204" pitchFamily="34" charset="0"/>
              </a:rPr>
              <a:t>visos izstrādes posmos </a:t>
            </a:r>
          </a:p>
          <a:p>
            <a:pPr>
              <a:spcAft>
                <a:spcPts val="600"/>
              </a:spcAft>
              <a:buFont typeface="Arial" panose="020B0604020202020204" pitchFamily="34" charset="0"/>
              <a:buChar char="•"/>
            </a:pPr>
            <a:r>
              <a:rPr lang="lv-LV" altLang="lv-LV" sz="1500" dirty="0">
                <a:latin typeface="Verdana" panose="020B0604030504040204" pitchFamily="34" charset="0"/>
              </a:rPr>
              <a:t>NAP2027 </a:t>
            </a:r>
            <a:r>
              <a:rPr lang="lv-LV" altLang="lv-LV" sz="1500" b="1" dirty="0">
                <a:latin typeface="Verdana" panose="020B0604030504040204" pitchFamily="34" charset="0"/>
              </a:rPr>
              <a:t>apstiprināšana</a:t>
            </a:r>
            <a:r>
              <a:rPr lang="lv-LV" altLang="lv-LV" sz="1500" dirty="0">
                <a:latin typeface="Verdana" panose="020B0604030504040204" pitchFamily="34" charset="0"/>
              </a:rPr>
              <a:t> </a:t>
            </a:r>
            <a:r>
              <a:rPr lang="lv-LV" altLang="lv-LV" sz="1500" b="1" dirty="0">
                <a:latin typeface="Verdana" panose="020B0604030504040204" pitchFamily="34" charset="0"/>
              </a:rPr>
              <a:t>Saeimā </a:t>
            </a:r>
            <a:r>
              <a:rPr lang="lv-LV" altLang="lv-LV" sz="1500" dirty="0">
                <a:latin typeface="Verdana" panose="020B0604030504040204" pitchFamily="34" charset="0"/>
              </a:rPr>
              <a:t>2020.g. 3. jūlijs</a:t>
            </a:r>
            <a:r>
              <a:rPr lang="lv-LV" altLang="lv-LV" sz="1500" dirty="0"/>
              <a:t>!</a:t>
            </a:r>
          </a:p>
        </p:txBody>
      </p:sp>
      <p:pic>
        <p:nvPicPr>
          <p:cNvPr id="5" name="Picture 4">
            <a:extLst>
              <a:ext uri="{FF2B5EF4-FFF2-40B4-BE49-F238E27FC236}">
                <a16:creationId xmlns:a16="http://schemas.microsoft.com/office/drawing/2014/main" id="{854DB135-938F-441B-BE05-5C5DA2086C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7097" y="2268538"/>
            <a:ext cx="6180356" cy="4168501"/>
          </a:xfrm>
          <a:prstGeom prst="rect">
            <a:avLst/>
          </a:prstGeom>
        </p:spPr>
      </p:pic>
    </p:spTree>
  </p:cSld>
  <p:clrMapOvr>
    <a:masterClrMapping/>
  </p:clrMapOvr>
  <p:transition/>
</p:sld>
</file>

<file path=ppt/theme/theme1.xml><?xml version="1.0" encoding="utf-8"?>
<a:theme xmlns:a="http://schemas.openxmlformats.org/drawingml/2006/main" name="Office dizains">
  <a:themeElements>
    <a:clrScheme name="Zaļš">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6472</TotalTime>
  <Words>1187</Words>
  <Application>Microsoft Office PowerPoint</Application>
  <PresentationFormat>Widescreen</PresentationFormat>
  <Paragraphs>234</Paragraphs>
  <Slides>24</Slides>
  <Notes>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4" baseType="lpstr">
      <vt:lpstr>Arial</vt:lpstr>
      <vt:lpstr>Calibri</vt:lpstr>
      <vt:lpstr>Calibri Light</vt:lpstr>
      <vt:lpstr>Courier New</vt:lpstr>
      <vt:lpstr>Times New Roman</vt:lpstr>
      <vt:lpstr>Tw Cen MT</vt:lpstr>
      <vt:lpstr>Verdana</vt:lpstr>
      <vt:lpstr>Wingdings</vt:lpstr>
      <vt:lpstr>Office dizains</vt:lpstr>
      <vt:lpstr>Chart</vt:lpstr>
      <vt:lpstr>PĀRRESORU KOORDINĀCIJAS CENTRA GALVENO UZDEVUMU ĪSTENOŠANA   </vt:lpstr>
      <vt:lpstr>PowerPoint Presentation</vt:lpstr>
      <vt:lpstr>PowerPoint Presentation</vt:lpstr>
      <vt:lpstr>PowerPoint Presentation</vt:lpstr>
      <vt:lpstr>PĀRRESORU KOORDINĀCIJAS CENTRS                 galvenie uzdevumi</vt:lpstr>
      <vt:lpstr>PowerPoint Presentation</vt:lpstr>
      <vt:lpstr>PowerPoint Presentation</vt:lpstr>
      <vt:lpstr> ATTĪSTĪBAS PLĀNOŠANAS SISTĒMA</vt:lpstr>
      <vt:lpstr>PowerPoint Presentation</vt:lpstr>
      <vt:lpstr>DIENASKĀRTĪBA 2030 (ANO) -  ILGTSPĒJĪGAS ATTĪSTĪBAS MĒRĶU INTEGRĒŠANA POLITIKĀS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Rudīte Osvalde</dc:creator>
  <cp:lastModifiedBy>Peteris Vilks</cp:lastModifiedBy>
  <cp:revision>133</cp:revision>
  <cp:lastPrinted>2019-10-29T08:17:05Z</cp:lastPrinted>
  <dcterms:created xsi:type="dcterms:W3CDTF">2014-11-20T14:46:47Z</dcterms:created>
  <dcterms:modified xsi:type="dcterms:W3CDTF">2022-01-19T08:18:46Z</dcterms:modified>
</cp:coreProperties>
</file>