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1"/>
  </p:sldMasterIdLst>
  <p:notesMasterIdLst>
    <p:notesMasterId r:id="rId13"/>
  </p:notesMasterIdLst>
  <p:sldIdLst>
    <p:sldId id="267" r:id="rId2"/>
    <p:sldId id="260" r:id="rId3"/>
    <p:sldId id="270" r:id="rId4"/>
    <p:sldId id="318" r:id="rId5"/>
    <p:sldId id="312" r:id="rId6"/>
    <p:sldId id="313" r:id="rId7"/>
    <p:sldId id="315" r:id="rId8"/>
    <p:sldId id="314" r:id="rId9"/>
    <p:sldId id="316" r:id="rId10"/>
    <p:sldId id="268" r:id="rId11"/>
    <p:sldId id="29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BAF578-8486-5C83-2733-9798AD77F060}" name="Zane Jēkabsone" initials="ZJ" userId="S::zane.jekabsone@sif.gov.lv::ba45ae1a-1d50-43b0-a4c5-8dfd42466723" providerId="AD"/>
  <p188:author id="{8FE9D2FE-BF0C-DE73-2B2E-9B70206AC96E}" name="Zaiga Pūce" initials="ZP" userId="S::zaiga.puce@sif.gov.lv::46562381-0506-4c2f-8c75-6e3276aa479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9396"/>
    <a:srgbClr val="800024"/>
    <a:srgbClr val="F2F4F4"/>
    <a:srgbClr val="DAE1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ne Jēkabsone" userId="ba45ae1a-1d50-43b0-a4c5-8dfd42466723" providerId="ADAL" clId="{779545EE-0C00-43BE-9B67-0EB6BB8D461F}"/>
    <pc:docChg chg="custSel modSld">
      <pc:chgData name="Zane Jēkabsone" userId="ba45ae1a-1d50-43b0-a4c5-8dfd42466723" providerId="ADAL" clId="{779545EE-0C00-43BE-9B67-0EB6BB8D461F}" dt="2022-02-22T14:09:08.203" v="1" actId="20577"/>
      <pc:docMkLst>
        <pc:docMk/>
      </pc:docMkLst>
      <pc:sldChg chg="modSp mod">
        <pc:chgData name="Zane Jēkabsone" userId="ba45ae1a-1d50-43b0-a4c5-8dfd42466723" providerId="ADAL" clId="{779545EE-0C00-43BE-9B67-0EB6BB8D461F}" dt="2022-02-22T14:09:08.203" v="1" actId="20577"/>
        <pc:sldMkLst>
          <pc:docMk/>
          <pc:sldMk cId="1724308391" sldId="292"/>
        </pc:sldMkLst>
        <pc:spChg chg="mod">
          <ac:chgData name="Zane Jēkabsone" userId="ba45ae1a-1d50-43b0-a4c5-8dfd42466723" providerId="ADAL" clId="{779545EE-0C00-43BE-9B67-0EB6BB8D461F}" dt="2022-02-22T14:09:08.203" v="1" actId="20577"/>
          <ac:spMkLst>
            <pc:docMk/>
            <pc:sldMk cId="1724308391" sldId="292"/>
            <ac:spMk id="5" creationId="{018A6C13-F865-4194-903B-89BC0F8760E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barChart>
        <c:barDir val="bar"/>
        <c:grouping val="clustered"/>
        <c:varyColors val="0"/>
        <c:ser>
          <c:idx val="0"/>
          <c:order val="0"/>
          <c:tx>
            <c:strRef>
              <c:f>Sheet1!$B$1</c:f>
              <c:strCache>
                <c:ptCount val="1"/>
                <c:pt idx="0">
                  <c:v>Series 1</c:v>
                </c:pt>
              </c:strCache>
            </c:strRef>
          </c:tx>
          <c:spPr>
            <a:solidFill>
              <a:srgbClr val="DAE1E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759-4720-A8AA-2E733E86794A}"/>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759-4720-A8AA-2E733E86794A}"/>
            </c:ext>
          </c:extLst>
        </c:ser>
        <c:ser>
          <c:idx val="2"/>
          <c:order val="2"/>
          <c:tx>
            <c:strRef>
              <c:f>Sheet1!$D$1</c:f>
              <c:strCache>
                <c:ptCount val="1"/>
                <c:pt idx="0">
                  <c:v>Series 3</c:v>
                </c:pt>
              </c:strCache>
            </c:strRef>
          </c:tx>
          <c:spPr>
            <a:solidFill>
              <a:srgbClr val="800024"/>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759-4720-A8AA-2E733E86794A}"/>
            </c:ext>
          </c:extLst>
        </c:ser>
        <c:dLbls>
          <c:showLegendKey val="0"/>
          <c:showVal val="0"/>
          <c:showCatName val="0"/>
          <c:showSerName val="0"/>
          <c:showPercent val="0"/>
          <c:showBubbleSize val="0"/>
        </c:dLbls>
        <c:gapWidth val="182"/>
        <c:axId val="1698978111"/>
        <c:axId val="1698978943"/>
      </c:barChart>
      <c:catAx>
        <c:axId val="16989781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mn-ea"/>
                <a:cs typeface="+mn-cs"/>
              </a:defRPr>
            </a:pPr>
            <a:endParaRPr lang="lv-LV"/>
          </a:p>
        </c:txPr>
        <c:crossAx val="1698978943"/>
        <c:crosses val="autoZero"/>
        <c:auto val="1"/>
        <c:lblAlgn val="ctr"/>
        <c:lblOffset val="100"/>
        <c:noMultiLvlLbl val="0"/>
      </c:catAx>
      <c:valAx>
        <c:axId val="16989789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16989781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BD0509-C327-427C-BD11-50DFD45DC9C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0D436EEF-1AB3-4B2F-B3BB-EF8F71CD4873}">
      <dgm:prSet phldrT="[Text]" phldr="1"/>
      <dgm:spPr>
        <a:solidFill>
          <a:srgbClr val="800024"/>
        </a:solidFill>
      </dgm:spPr>
      <dgm:t>
        <a:bodyPr/>
        <a:lstStyle/>
        <a:p>
          <a:endParaRPr lang="lv-LV">
            <a:latin typeface="Verdana" panose="020B0604030504040204" pitchFamily="34" charset="0"/>
            <a:ea typeface="Verdana" panose="020B0604030504040204" pitchFamily="34" charset="0"/>
            <a:cs typeface="Urdu Typesetting" panose="03020402040406030203" pitchFamily="66" charset="-78"/>
          </a:endParaRPr>
        </a:p>
      </dgm:t>
    </dgm:pt>
    <dgm:pt modelId="{CC5F3B86-18CF-40B9-9718-4F59176A21B2}" type="parTrans" cxnId="{6A53DC10-68F9-4531-B73A-1024C48B5E40}">
      <dgm:prSet/>
      <dgm:spPr/>
      <dgm:t>
        <a:bodyPr/>
        <a:lstStyle/>
        <a:p>
          <a:endParaRPr lang="lv-LV"/>
        </a:p>
      </dgm:t>
    </dgm:pt>
    <dgm:pt modelId="{CF4E05E0-1EF0-44E2-B3C5-431700E968B9}" type="sibTrans" cxnId="{6A53DC10-68F9-4531-B73A-1024C48B5E40}">
      <dgm:prSet/>
      <dgm:spPr/>
      <dgm:t>
        <a:bodyPr/>
        <a:lstStyle/>
        <a:p>
          <a:endParaRPr lang="lv-LV"/>
        </a:p>
      </dgm:t>
    </dgm:pt>
    <dgm:pt modelId="{246061A8-1BC5-4A57-A91C-7DB7B7E88A6C}">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715E2C2C-BD20-432E-A573-91BA8F095BC6}" type="parTrans" cxnId="{A8A55C05-7952-43E1-996F-45D1EC7CE506}">
      <dgm:prSet/>
      <dgm:spPr/>
      <dgm:t>
        <a:bodyPr/>
        <a:lstStyle/>
        <a:p>
          <a:endParaRPr lang="lv-LV"/>
        </a:p>
      </dgm:t>
    </dgm:pt>
    <dgm:pt modelId="{8732A1C3-B38B-423F-A36D-27C7CAE63237}" type="sibTrans" cxnId="{A8A55C05-7952-43E1-996F-45D1EC7CE506}">
      <dgm:prSet/>
      <dgm:spPr/>
      <dgm:t>
        <a:bodyPr/>
        <a:lstStyle/>
        <a:p>
          <a:endParaRPr lang="lv-LV"/>
        </a:p>
      </dgm:t>
    </dgm:pt>
    <dgm:pt modelId="{A4B037DE-8BFA-419F-9834-FD998C885329}">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24AF22C1-0164-4DD4-BF64-D82AA841CED7}" type="parTrans" cxnId="{E4A91334-7943-40B8-AF7F-5B4BF3099D36}">
      <dgm:prSet/>
      <dgm:spPr/>
      <dgm:t>
        <a:bodyPr/>
        <a:lstStyle/>
        <a:p>
          <a:endParaRPr lang="lv-LV"/>
        </a:p>
      </dgm:t>
    </dgm:pt>
    <dgm:pt modelId="{63C94C42-4A8E-4060-BB35-179DEC653393}" type="sibTrans" cxnId="{E4A91334-7943-40B8-AF7F-5B4BF3099D36}">
      <dgm:prSet/>
      <dgm:spPr/>
      <dgm:t>
        <a:bodyPr/>
        <a:lstStyle/>
        <a:p>
          <a:endParaRPr lang="lv-LV"/>
        </a:p>
      </dgm:t>
    </dgm:pt>
    <dgm:pt modelId="{A6C49A90-DD37-4E24-8AFD-F7BC16C329BC}">
      <dgm:prSet phldrT="[Text]" phldr="1"/>
      <dgm:spPr>
        <a:solidFill>
          <a:srgbClr val="800024"/>
        </a:solidFill>
      </dgm:spPr>
      <dgm:t>
        <a:bodyPr/>
        <a:lstStyle/>
        <a:p>
          <a:endParaRPr lang="lv-LV">
            <a:latin typeface="Urdu Typesetting" panose="020B0604020202020204" pitchFamily="66" charset="-78"/>
            <a:ea typeface="Verdana" panose="020B0604030504040204" pitchFamily="34" charset="0"/>
            <a:cs typeface="Urdu Typesetting" panose="020B0604020202020204" pitchFamily="66" charset="-78"/>
          </a:endParaRPr>
        </a:p>
      </dgm:t>
    </dgm:pt>
    <dgm:pt modelId="{6C520024-B9FA-4846-BDA8-45A461010134}" type="parTrans" cxnId="{C80F5E96-274C-474D-8B86-0EE2372F9AAB}">
      <dgm:prSet/>
      <dgm:spPr/>
      <dgm:t>
        <a:bodyPr/>
        <a:lstStyle/>
        <a:p>
          <a:endParaRPr lang="lv-LV"/>
        </a:p>
      </dgm:t>
    </dgm:pt>
    <dgm:pt modelId="{B5534562-B3C5-4770-8B82-2304F1479621}" type="sibTrans" cxnId="{C80F5E96-274C-474D-8B86-0EE2372F9AAB}">
      <dgm:prSet/>
      <dgm:spPr/>
      <dgm:t>
        <a:bodyPr/>
        <a:lstStyle/>
        <a:p>
          <a:endParaRPr lang="lv-LV"/>
        </a:p>
      </dgm:t>
    </dgm:pt>
    <dgm:pt modelId="{F732E3C6-9AA3-4BBB-9357-AF67019861FB}">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632E120B-714A-43B7-9429-BC778941EB73}" type="parTrans" cxnId="{7CD3AF02-C673-4035-A886-266B766C5A8C}">
      <dgm:prSet/>
      <dgm:spPr/>
      <dgm:t>
        <a:bodyPr/>
        <a:lstStyle/>
        <a:p>
          <a:endParaRPr lang="lv-LV"/>
        </a:p>
      </dgm:t>
    </dgm:pt>
    <dgm:pt modelId="{89253044-EDB4-41B4-9DC9-059AC33E1AB0}" type="sibTrans" cxnId="{7CD3AF02-C673-4035-A886-266B766C5A8C}">
      <dgm:prSet/>
      <dgm:spPr/>
      <dgm:t>
        <a:bodyPr/>
        <a:lstStyle/>
        <a:p>
          <a:endParaRPr lang="lv-LV"/>
        </a:p>
      </dgm:t>
    </dgm:pt>
    <dgm:pt modelId="{D81FC688-5158-4D9C-9D7B-D0BD36CE6F12}">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F6E10024-6364-4A52-9201-F401C0716D99}" type="parTrans" cxnId="{81E70D99-2EF3-4EF3-95D6-12B2F54DCCF7}">
      <dgm:prSet/>
      <dgm:spPr/>
      <dgm:t>
        <a:bodyPr/>
        <a:lstStyle/>
        <a:p>
          <a:endParaRPr lang="lv-LV"/>
        </a:p>
      </dgm:t>
    </dgm:pt>
    <dgm:pt modelId="{FA139BCD-99C0-4EE1-900B-5B249A46858C}" type="sibTrans" cxnId="{81E70D99-2EF3-4EF3-95D6-12B2F54DCCF7}">
      <dgm:prSet/>
      <dgm:spPr/>
      <dgm:t>
        <a:bodyPr/>
        <a:lstStyle/>
        <a:p>
          <a:endParaRPr lang="lv-LV"/>
        </a:p>
      </dgm:t>
    </dgm:pt>
    <dgm:pt modelId="{9E090033-8803-4C19-A92A-B5DC425A0527}" type="pres">
      <dgm:prSet presAssocID="{70BD0509-C327-427C-BD11-50DFD45DC9CF}" presName="diagram" presStyleCnt="0">
        <dgm:presLayoutVars>
          <dgm:dir/>
          <dgm:resizeHandles val="exact"/>
        </dgm:presLayoutVars>
      </dgm:prSet>
      <dgm:spPr/>
    </dgm:pt>
    <dgm:pt modelId="{8C8ED52D-6C0D-4C20-8E45-C08555F8DB1F}" type="pres">
      <dgm:prSet presAssocID="{0D436EEF-1AB3-4B2F-B3BB-EF8F71CD4873}" presName="node" presStyleLbl="node1" presStyleIdx="0" presStyleCnt="6">
        <dgm:presLayoutVars>
          <dgm:bulletEnabled val="1"/>
        </dgm:presLayoutVars>
      </dgm:prSet>
      <dgm:spPr/>
    </dgm:pt>
    <dgm:pt modelId="{757316BB-6584-43F2-9FF2-1BA950188DAA}" type="pres">
      <dgm:prSet presAssocID="{CF4E05E0-1EF0-44E2-B3C5-431700E968B9}" presName="sibTrans" presStyleCnt="0"/>
      <dgm:spPr/>
    </dgm:pt>
    <dgm:pt modelId="{C1E861DA-E51F-4484-B4DF-F375B853F3E2}" type="pres">
      <dgm:prSet presAssocID="{246061A8-1BC5-4A57-A91C-7DB7B7E88A6C}" presName="node" presStyleLbl="node1" presStyleIdx="1" presStyleCnt="6">
        <dgm:presLayoutVars>
          <dgm:bulletEnabled val="1"/>
        </dgm:presLayoutVars>
      </dgm:prSet>
      <dgm:spPr/>
    </dgm:pt>
    <dgm:pt modelId="{51920395-ABBA-44BB-BB5F-65BDCDD93E0A}" type="pres">
      <dgm:prSet presAssocID="{8732A1C3-B38B-423F-A36D-27C7CAE63237}" presName="sibTrans" presStyleCnt="0"/>
      <dgm:spPr/>
    </dgm:pt>
    <dgm:pt modelId="{0B3FED2C-B031-4B6D-9D12-32F8CE813E44}" type="pres">
      <dgm:prSet presAssocID="{A4B037DE-8BFA-419F-9834-FD998C885329}" presName="node" presStyleLbl="node1" presStyleIdx="2" presStyleCnt="6">
        <dgm:presLayoutVars>
          <dgm:bulletEnabled val="1"/>
        </dgm:presLayoutVars>
      </dgm:prSet>
      <dgm:spPr/>
    </dgm:pt>
    <dgm:pt modelId="{D65A40C7-49F6-487C-B69F-F6C23820871C}" type="pres">
      <dgm:prSet presAssocID="{63C94C42-4A8E-4060-BB35-179DEC653393}" presName="sibTrans" presStyleCnt="0"/>
      <dgm:spPr/>
    </dgm:pt>
    <dgm:pt modelId="{0D36605E-7DD3-495D-AF92-D449F67D1459}" type="pres">
      <dgm:prSet presAssocID="{A6C49A90-DD37-4E24-8AFD-F7BC16C329BC}" presName="node" presStyleLbl="node1" presStyleIdx="3" presStyleCnt="6">
        <dgm:presLayoutVars>
          <dgm:bulletEnabled val="1"/>
        </dgm:presLayoutVars>
      </dgm:prSet>
      <dgm:spPr/>
    </dgm:pt>
    <dgm:pt modelId="{3F1AE98B-785B-4E87-A14D-9EE92B8F53D7}" type="pres">
      <dgm:prSet presAssocID="{B5534562-B3C5-4770-8B82-2304F1479621}" presName="sibTrans" presStyleCnt="0"/>
      <dgm:spPr/>
    </dgm:pt>
    <dgm:pt modelId="{39E5910C-763A-421E-ACFA-BF54B7B66C18}" type="pres">
      <dgm:prSet presAssocID="{F732E3C6-9AA3-4BBB-9357-AF67019861FB}" presName="node" presStyleLbl="node1" presStyleIdx="4" presStyleCnt="6">
        <dgm:presLayoutVars>
          <dgm:bulletEnabled val="1"/>
        </dgm:presLayoutVars>
      </dgm:prSet>
      <dgm:spPr/>
    </dgm:pt>
    <dgm:pt modelId="{A76A2483-69C7-4898-B30E-BD018E5543A3}" type="pres">
      <dgm:prSet presAssocID="{89253044-EDB4-41B4-9DC9-059AC33E1AB0}" presName="sibTrans" presStyleCnt="0"/>
      <dgm:spPr/>
    </dgm:pt>
    <dgm:pt modelId="{69F337AE-96F2-4929-AFBF-3C05B751C3F0}" type="pres">
      <dgm:prSet presAssocID="{D81FC688-5158-4D9C-9D7B-D0BD36CE6F12}" presName="node" presStyleLbl="node1" presStyleIdx="5" presStyleCnt="6">
        <dgm:presLayoutVars>
          <dgm:bulletEnabled val="1"/>
        </dgm:presLayoutVars>
      </dgm:prSet>
      <dgm:spPr/>
    </dgm:pt>
  </dgm:ptLst>
  <dgm:cxnLst>
    <dgm:cxn modelId="{7CD3AF02-C673-4035-A886-266B766C5A8C}" srcId="{70BD0509-C327-427C-BD11-50DFD45DC9CF}" destId="{F732E3C6-9AA3-4BBB-9357-AF67019861FB}" srcOrd="4" destOrd="0" parTransId="{632E120B-714A-43B7-9429-BC778941EB73}" sibTransId="{89253044-EDB4-41B4-9DC9-059AC33E1AB0}"/>
    <dgm:cxn modelId="{A8A55C05-7952-43E1-996F-45D1EC7CE506}" srcId="{70BD0509-C327-427C-BD11-50DFD45DC9CF}" destId="{246061A8-1BC5-4A57-A91C-7DB7B7E88A6C}" srcOrd="1" destOrd="0" parTransId="{715E2C2C-BD20-432E-A573-91BA8F095BC6}" sibTransId="{8732A1C3-B38B-423F-A36D-27C7CAE63237}"/>
    <dgm:cxn modelId="{6A53DC10-68F9-4531-B73A-1024C48B5E40}" srcId="{70BD0509-C327-427C-BD11-50DFD45DC9CF}" destId="{0D436EEF-1AB3-4B2F-B3BB-EF8F71CD4873}" srcOrd="0" destOrd="0" parTransId="{CC5F3B86-18CF-40B9-9718-4F59176A21B2}" sibTransId="{CF4E05E0-1EF0-44E2-B3C5-431700E968B9}"/>
    <dgm:cxn modelId="{8FB7E92E-3FC2-4CEF-AEC7-AABE8A5B048F}" type="presOf" srcId="{70BD0509-C327-427C-BD11-50DFD45DC9CF}" destId="{9E090033-8803-4C19-A92A-B5DC425A0527}" srcOrd="0" destOrd="0" presId="urn:microsoft.com/office/officeart/2005/8/layout/default"/>
    <dgm:cxn modelId="{E4A91334-7943-40B8-AF7F-5B4BF3099D36}" srcId="{70BD0509-C327-427C-BD11-50DFD45DC9CF}" destId="{A4B037DE-8BFA-419F-9834-FD998C885329}" srcOrd="2" destOrd="0" parTransId="{24AF22C1-0164-4DD4-BF64-D82AA841CED7}" sibTransId="{63C94C42-4A8E-4060-BB35-179DEC653393}"/>
    <dgm:cxn modelId="{C88C313E-6C21-4F2C-AF67-8957B9058D51}" type="presOf" srcId="{D81FC688-5158-4D9C-9D7B-D0BD36CE6F12}" destId="{69F337AE-96F2-4929-AFBF-3C05B751C3F0}" srcOrd="0" destOrd="0" presId="urn:microsoft.com/office/officeart/2005/8/layout/default"/>
    <dgm:cxn modelId="{0F53B547-AD52-45AF-9779-23A9A600F34F}" type="presOf" srcId="{A4B037DE-8BFA-419F-9834-FD998C885329}" destId="{0B3FED2C-B031-4B6D-9D12-32F8CE813E44}" srcOrd="0" destOrd="0" presId="urn:microsoft.com/office/officeart/2005/8/layout/default"/>
    <dgm:cxn modelId="{E83F976C-C11B-44C4-9F68-0DC782287B7A}" type="presOf" srcId="{246061A8-1BC5-4A57-A91C-7DB7B7E88A6C}" destId="{C1E861DA-E51F-4484-B4DF-F375B853F3E2}" srcOrd="0" destOrd="0" presId="urn:microsoft.com/office/officeart/2005/8/layout/default"/>
    <dgm:cxn modelId="{F8F04E8E-53EA-48DE-B956-252FA6E1F63F}" type="presOf" srcId="{A6C49A90-DD37-4E24-8AFD-F7BC16C329BC}" destId="{0D36605E-7DD3-495D-AF92-D449F67D1459}" srcOrd="0" destOrd="0" presId="urn:microsoft.com/office/officeart/2005/8/layout/default"/>
    <dgm:cxn modelId="{C80F5E96-274C-474D-8B86-0EE2372F9AAB}" srcId="{70BD0509-C327-427C-BD11-50DFD45DC9CF}" destId="{A6C49A90-DD37-4E24-8AFD-F7BC16C329BC}" srcOrd="3" destOrd="0" parTransId="{6C520024-B9FA-4846-BDA8-45A461010134}" sibTransId="{B5534562-B3C5-4770-8B82-2304F1479621}"/>
    <dgm:cxn modelId="{81E70D99-2EF3-4EF3-95D6-12B2F54DCCF7}" srcId="{70BD0509-C327-427C-BD11-50DFD45DC9CF}" destId="{D81FC688-5158-4D9C-9D7B-D0BD36CE6F12}" srcOrd="5" destOrd="0" parTransId="{F6E10024-6364-4A52-9201-F401C0716D99}" sibTransId="{FA139BCD-99C0-4EE1-900B-5B249A46858C}"/>
    <dgm:cxn modelId="{AAC54A9D-D1BA-4C08-9C6A-28EAE74F1117}" type="presOf" srcId="{F732E3C6-9AA3-4BBB-9357-AF67019861FB}" destId="{39E5910C-763A-421E-ACFA-BF54B7B66C18}" srcOrd="0" destOrd="0" presId="urn:microsoft.com/office/officeart/2005/8/layout/default"/>
    <dgm:cxn modelId="{C85386E4-42A1-4744-9CF2-60BD75B41732}" type="presOf" srcId="{0D436EEF-1AB3-4B2F-B3BB-EF8F71CD4873}" destId="{8C8ED52D-6C0D-4C20-8E45-C08555F8DB1F}" srcOrd="0" destOrd="0" presId="urn:microsoft.com/office/officeart/2005/8/layout/default"/>
    <dgm:cxn modelId="{BD551B20-5B99-4318-A983-BEC0FEC50509}" type="presParOf" srcId="{9E090033-8803-4C19-A92A-B5DC425A0527}" destId="{8C8ED52D-6C0D-4C20-8E45-C08555F8DB1F}" srcOrd="0" destOrd="0" presId="urn:microsoft.com/office/officeart/2005/8/layout/default"/>
    <dgm:cxn modelId="{A28E9D5A-8ADB-40D2-A10E-C83AF9F36EB2}" type="presParOf" srcId="{9E090033-8803-4C19-A92A-B5DC425A0527}" destId="{757316BB-6584-43F2-9FF2-1BA950188DAA}" srcOrd="1" destOrd="0" presId="urn:microsoft.com/office/officeart/2005/8/layout/default"/>
    <dgm:cxn modelId="{7D734BA3-8309-4387-96D3-141ADD5A3B9B}" type="presParOf" srcId="{9E090033-8803-4C19-A92A-B5DC425A0527}" destId="{C1E861DA-E51F-4484-B4DF-F375B853F3E2}" srcOrd="2" destOrd="0" presId="urn:microsoft.com/office/officeart/2005/8/layout/default"/>
    <dgm:cxn modelId="{7CA63578-C48C-4654-8EC0-D7F66D44EAC5}" type="presParOf" srcId="{9E090033-8803-4C19-A92A-B5DC425A0527}" destId="{51920395-ABBA-44BB-BB5F-65BDCDD93E0A}" srcOrd="3" destOrd="0" presId="urn:microsoft.com/office/officeart/2005/8/layout/default"/>
    <dgm:cxn modelId="{8E28F3F6-9B8E-4FA2-9541-9B7509563005}" type="presParOf" srcId="{9E090033-8803-4C19-A92A-B5DC425A0527}" destId="{0B3FED2C-B031-4B6D-9D12-32F8CE813E44}" srcOrd="4" destOrd="0" presId="urn:microsoft.com/office/officeart/2005/8/layout/default"/>
    <dgm:cxn modelId="{9FAD61DC-90BA-425F-A0A6-2144BC05CF5A}" type="presParOf" srcId="{9E090033-8803-4C19-A92A-B5DC425A0527}" destId="{D65A40C7-49F6-487C-B69F-F6C23820871C}" srcOrd="5" destOrd="0" presId="urn:microsoft.com/office/officeart/2005/8/layout/default"/>
    <dgm:cxn modelId="{56BDD181-082C-45BC-BE6E-64A9AE1A037B}" type="presParOf" srcId="{9E090033-8803-4C19-A92A-B5DC425A0527}" destId="{0D36605E-7DD3-495D-AF92-D449F67D1459}" srcOrd="6" destOrd="0" presId="urn:microsoft.com/office/officeart/2005/8/layout/default"/>
    <dgm:cxn modelId="{5C0F2C5A-5662-4168-B7C6-936AC01649F9}" type="presParOf" srcId="{9E090033-8803-4C19-A92A-B5DC425A0527}" destId="{3F1AE98B-785B-4E87-A14D-9EE92B8F53D7}" srcOrd="7" destOrd="0" presId="urn:microsoft.com/office/officeart/2005/8/layout/default"/>
    <dgm:cxn modelId="{7CC82A8F-F42F-4780-B060-76A69D799CE1}" type="presParOf" srcId="{9E090033-8803-4C19-A92A-B5DC425A0527}" destId="{39E5910C-763A-421E-ACFA-BF54B7B66C18}" srcOrd="8" destOrd="0" presId="urn:microsoft.com/office/officeart/2005/8/layout/default"/>
    <dgm:cxn modelId="{14208553-004C-403E-BEE3-A488075D261D}" type="presParOf" srcId="{9E090033-8803-4C19-A92A-B5DC425A0527}" destId="{A76A2483-69C7-4898-B30E-BD018E5543A3}" srcOrd="9" destOrd="0" presId="urn:microsoft.com/office/officeart/2005/8/layout/default"/>
    <dgm:cxn modelId="{CA160C39-9FDC-4CB7-94AD-1E5CB18FA324}" type="presParOf" srcId="{9E090033-8803-4C19-A92A-B5DC425A0527}" destId="{69F337AE-96F2-4929-AFBF-3C05B751C3F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0BD0509-C327-427C-BD11-50DFD45DC9C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0D436EEF-1AB3-4B2F-B3BB-EF8F71CD4873}">
      <dgm:prSet phldrT="[Text]" phldr="1"/>
      <dgm:spPr>
        <a:solidFill>
          <a:srgbClr val="800024"/>
        </a:solidFill>
      </dgm:spPr>
      <dgm:t>
        <a:bodyPr/>
        <a:lstStyle/>
        <a:p>
          <a:endParaRPr lang="lv-LV">
            <a:latin typeface="Verdana" panose="020B0604030504040204" pitchFamily="34" charset="0"/>
            <a:ea typeface="Verdana" panose="020B0604030504040204" pitchFamily="34" charset="0"/>
            <a:cs typeface="Urdu Typesetting" panose="03020402040406030203" pitchFamily="66" charset="-78"/>
          </a:endParaRPr>
        </a:p>
      </dgm:t>
    </dgm:pt>
    <dgm:pt modelId="{CC5F3B86-18CF-40B9-9718-4F59176A21B2}" type="parTrans" cxnId="{6A53DC10-68F9-4531-B73A-1024C48B5E40}">
      <dgm:prSet/>
      <dgm:spPr/>
      <dgm:t>
        <a:bodyPr/>
        <a:lstStyle/>
        <a:p>
          <a:endParaRPr lang="lv-LV"/>
        </a:p>
      </dgm:t>
    </dgm:pt>
    <dgm:pt modelId="{CF4E05E0-1EF0-44E2-B3C5-431700E968B9}" type="sibTrans" cxnId="{6A53DC10-68F9-4531-B73A-1024C48B5E40}">
      <dgm:prSet/>
      <dgm:spPr/>
      <dgm:t>
        <a:bodyPr/>
        <a:lstStyle/>
        <a:p>
          <a:endParaRPr lang="lv-LV"/>
        </a:p>
      </dgm:t>
    </dgm:pt>
    <dgm:pt modelId="{246061A8-1BC5-4A57-A91C-7DB7B7E88A6C}">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715E2C2C-BD20-432E-A573-91BA8F095BC6}" type="parTrans" cxnId="{A8A55C05-7952-43E1-996F-45D1EC7CE506}">
      <dgm:prSet/>
      <dgm:spPr/>
      <dgm:t>
        <a:bodyPr/>
        <a:lstStyle/>
        <a:p>
          <a:endParaRPr lang="lv-LV"/>
        </a:p>
      </dgm:t>
    </dgm:pt>
    <dgm:pt modelId="{8732A1C3-B38B-423F-A36D-27C7CAE63237}" type="sibTrans" cxnId="{A8A55C05-7952-43E1-996F-45D1EC7CE506}">
      <dgm:prSet/>
      <dgm:spPr/>
      <dgm:t>
        <a:bodyPr/>
        <a:lstStyle/>
        <a:p>
          <a:endParaRPr lang="lv-LV"/>
        </a:p>
      </dgm:t>
    </dgm:pt>
    <dgm:pt modelId="{A4B037DE-8BFA-419F-9834-FD998C885329}">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24AF22C1-0164-4DD4-BF64-D82AA841CED7}" type="parTrans" cxnId="{E4A91334-7943-40B8-AF7F-5B4BF3099D36}">
      <dgm:prSet/>
      <dgm:spPr/>
      <dgm:t>
        <a:bodyPr/>
        <a:lstStyle/>
        <a:p>
          <a:endParaRPr lang="lv-LV"/>
        </a:p>
      </dgm:t>
    </dgm:pt>
    <dgm:pt modelId="{63C94C42-4A8E-4060-BB35-179DEC653393}" type="sibTrans" cxnId="{E4A91334-7943-40B8-AF7F-5B4BF3099D36}">
      <dgm:prSet/>
      <dgm:spPr/>
      <dgm:t>
        <a:bodyPr/>
        <a:lstStyle/>
        <a:p>
          <a:endParaRPr lang="lv-LV"/>
        </a:p>
      </dgm:t>
    </dgm:pt>
    <dgm:pt modelId="{A6C49A90-DD37-4E24-8AFD-F7BC16C329BC}">
      <dgm:prSet phldrT="[Text]" phldr="1"/>
      <dgm:spPr>
        <a:solidFill>
          <a:srgbClr val="800024"/>
        </a:solidFill>
      </dgm:spPr>
      <dgm:t>
        <a:bodyPr/>
        <a:lstStyle/>
        <a:p>
          <a:endParaRPr lang="lv-LV">
            <a:latin typeface="Urdu Typesetting" panose="020B0604020202020204" pitchFamily="66" charset="-78"/>
            <a:ea typeface="Verdana" panose="020B0604030504040204" pitchFamily="34" charset="0"/>
            <a:cs typeface="Urdu Typesetting" panose="020B0604020202020204" pitchFamily="66" charset="-78"/>
          </a:endParaRPr>
        </a:p>
      </dgm:t>
    </dgm:pt>
    <dgm:pt modelId="{6C520024-B9FA-4846-BDA8-45A461010134}" type="parTrans" cxnId="{C80F5E96-274C-474D-8B86-0EE2372F9AAB}">
      <dgm:prSet/>
      <dgm:spPr/>
      <dgm:t>
        <a:bodyPr/>
        <a:lstStyle/>
        <a:p>
          <a:endParaRPr lang="lv-LV"/>
        </a:p>
      </dgm:t>
    </dgm:pt>
    <dgm:pt modelId="{B5534562-B3C5-4770-8B82-2304F1479621}" type="sibTrans" cxnId="{C80F5E96-274C-474D-8B86-0EE2372F9AAB}">
      <dgm:prSet/>
      <dgm:spPr/>
      <dgm:t>
        <a:bodyPr/>
        <a:lstStyle/>
        <a:p>
          <a:endParaRPr lang="lv-LV"/>
        </a:p>
      </dgm:t>
    </dgm:pt>
    <dgm:pt modelId="{F732E3C6-9AA3-4BBB-9357-AF67019861FB}">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632E120B-714A-43B7-9429-BC778941EB73}" type="parTrans" cxnId="{7CD3AF02-C673-4035-A886-266B766C5A8C}">
      <dgm:prSet/>
      <dgm:spPr/>
      <dgm:t>
        <a:bodyPr/>
        <a:lstStyle/>
        <a:p>
          <a:endParaRPr lang="lv-LV"/>
        </a:p>
      </dgm:t>
    </dgm:pt>
    <dgm:pt modelId="{89253044-EDB4-41B4-9DC9-059AC33E1AB0}" type="sibTrans" cxnId="{7CD3AF02-C673-4035-A886-266B766C5A8C}">
      <dgm:prSet/>
      <dgm:spPr/>
      <dgm:t>
        <a:bodyPr/>
        <a:lstStyle/>
        <a:p>
          <a:endParaRPr lang="lv-LV"/>
        </a:p>
      </dgm:t>
    </dgm:pt>
    <dgm:pt modelId="{D81FC688-5158-4D9C-9D7B-D0BD36CE6F12}">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F6E10024-6364-4A52-9201-F401C0716D99}" type="parTrans" cxnId="{81E70D99-2EF3-4EF3-95D6-12B2F54DCCF7}">
      <dgm:prSet/>
      <dgm:spPr/>
      <dgm:t>
        <a:bodyPr/>
        <a:lstStyle/>
        <a:p>
          <a:endParaRPr lang="lv-LV"/>
        </a:p>
      </dgm:t>
    </dgm:pt>
    <dgm:pt modelId="{FA139BCD-99C0-4EE1-900B-5B249A46858C}" type="sibTrans" cxnId="{81E70D99-2EF3-4EF3-95D6-12B2F54DCCF7}">
      <dgm:prSet/>
      <dgm:spPr/>
      <dgm:t>
        <a:bodyPr/>
        <a:lstStyle/>
        <a:p>
          <a:endParaRPr lang="lv-LV"/>
        </a:p>
      </dgm:t>
    </dgm:pt>
    <dgm:pt modelId="{9E090033-8803-4C19-A92A-B5DC425A0527}" type="pres">
      <dgm:prSet presAssocID="{70BD0509-C327-427C-BD11-50DFD45DC9CF}" presName="diagram" presStyleCnt="0">
        <dgm:presLayoutVars>
          <dgm:dir/>
          <dgm:resizeHandles val="exact"/>
        </dgm:presLayoutVars>
      </dgm:prSet>
      <dgm:spPr/>
    </dgm:pt>
    <dgm:pt modelId="{8C8ED52D-6C0D-4C20-8E45-C08555F8DB1F}" type="pres">
      <dgm:prSet presAssocID="{0D436EEF-1AB3-4B2F-B3BB-EF8F71CD4873}" presName="node" presStyleLbl="node1" presStyleIdx="0" presStyleCnt="6">
        <dgm:presLayoutVars>
          <dgm:bulletEnabled val="1"/>
        </dgm:presLayoutVars>
      </dgm:prSet>
      <dgm:spPr/>
    </dgm:pt>
    <dgm:pt modelId="{757316BB-6584-43F2-9FF2-1BA950188DAA}" type="pres">
      <dgm:prSet presAssocID="{CF4E05E0-1EF0-44E2-B3C5-431700E968B9}" presName="sibTrans" presStyleCnt="0"/>
      <dgm:spPr/>
    </dgm:pt>
    <dgm:pt modelId="{C1E861DA-E51F-4484-B4DF-F375B853F3E2}" type="pres">
      <dgm:prSet presAssocID="{246061A8-1BC5-4A57-A91C-7DB7B7E88A6C}" presName="node" presStyleLbl="node1" presStyleIdx="1" presStyleCnt="6">
        <dgm:presLayoutVars>
          <dgm:bulletEnabled val="1"/>
        </dgm:presLayoutVars>
      </dgm:prSet>
      <dgm:spPr/>
    </dgm:pt>
    <dgm:pt modelId="{51920395-ABBA-44BB-BB5F-65BDCDD93E0A}" type="pres">
      <dgm:prSet presAssocID="{8732A1C3-B38B-423F-A36D-27C7CAE63237}" presName="sibTrans" presStyleCnt="0"/>
      <dgm:spPr/>
    </dgm:pt>
    <dgm:pt modelId="{0B3FED2C-B031-4B6D-9D12-32F8CE813E44}" type="pres">
      <dgm:prSet presAssocID="{A4B037DE-8BFA-419F-9834-FD998C885329}" presName="node" presStyleLbl="node1" presStyleIdx="2" presStyleCnt="6">
        <dgm:presLayoutVars>
          <dgm:bulletEnabled val="1"/>
        </dgm:presLayoutVars>
      </dgm:prSet>
      <dgm:spPr/>
    </dgm:pt>
    <dgm:pt modelId="{D65A40C7-49F6-487C-B69F-F6C23820871C}" type="pres">
      <dgm:prSet presAssocID="{63C94C42-4A8E-4060-BB35-179DEC653393}" presName="sibTrans" presStyleCnt="0"/>
      <dgm:spPr/>
    </dgm:pt>
    <dgm:pt modelId="{0D36605E-7DD3-495D-AF92-D449F67D1459}" type="pres">
      <dgm:prSet presAssocID="{A6C49A90-DD37-4E24-8AFD-F7BC16C329BC}" presName="node" presStyleLbl="node1" presStyleIdx="3" presStyleCnt="6">
        <dgm:presLayoutVars>
          <dgm:bulletEnabled val="1"/>
        </dgm:presLayoutVars>
      </dgm:prSet>
      <dgm:spPr/>
    </dgm:pt>
    <dgm:pt modelId="{3F1AE98B-785B-4E87-A14D-9EE92B8F53D7}" type="pres">
      <dgm:prSet presAssocID="{B5534562-B3C5-4770-8B82-2304F1479621}" presName="sibTrans" presStyleCnt="0"/>
      <dgm:spPr/>
    </dgm:pt>
    <dgm:pt modelId="{39E5910C-763A-421E-ACFA-BF54B7B66C18}" type="pres">
      <dgm:prSet presAssocID="{F732E3C6-9AA3-4BBB-9357-AF67019861FB}" presName="node" presStyleLbl="node1" presStyleIdx="4" presStyleCnt="6">
        <dgm:presLayoutVars>
          <dgm:bulletEnabled val="1"/>
        </dgm:presLayoutVars>
      </dgm:prSet>
      <dgm:spPr/>
    </dgm:pt>
    <dgm:pt modelId="{A76A2483-69C7-4898-B30E-BD018E5543A3}" type="pres">
      <dgm:prSet presAssocID="{89253044-EDB4-41B4-9DC9-059AC33E1AB0}" presName="sibTrans" presStyleCnt="0"/>
      <dgm:spPr/>
    </dgm:pt>
    <dgm:pt modelId="{69F337AE-96F2-4929-AFBF-3C05B751C3F0}" type="pres">
      <dgm:prSet presAssocID="{D81FC688-5158-4D9C-9D7B-D0BD36CE6F12}" presName="node" presStyleLbl="node1" presStyleIdx="5" presStyleCnt="6">
        <dgm:presLayoutVars>
          <dgm:bulletEnabled val="1"/>
        </dgm:presLayoutVars>
      </dgm:prSet>
      <dgm:spPr/>
    </dgm:pt>
  </dgm:ptLst>
  <dgm:cxnLst>
    <dgm:cxn modelId="{7CD3AF02-C673-4035-A886-266B766C5A8C}" srcId="{70BD0509-C327-427C-BD11-50DFD45DC9CF}" destId="{F732E3C6-9AA3-4BBB-9357-AF67019861FB}" srcOrd="4" destOrd="0" parTransId="{632E120B-714A-43B7-9429-BC778941EB73}" sibTransId="{89253044-EDB4-41B4-9DC9-059AC33E1AB0}"/>
    <dgm:cxn modelId="{A8A55C05-7952-43E1-996F-45D1EC7CE506}" srcId="{70BD0509-C327-427C-BD11-50DFD45DC9CF}" destId="{246061A8-1BC5-4A57-A91C-7DB7B7E88A6C}" srcOrd="1" destOrd="0" parTransId="{715E2C2C-BD20-432E-A573-91BA8F095BC6}" sibTransId="{8732A1C3-B38B-423F-A36D-27C7CAE63237}"/>
    <dgm:cxn modelId="{6A53DC10-68F9-4531-B73A-1024C48B5E40}" srcId="{70BD0509-C327-427C-BD11-50DFD45DC9CF}" destId="{0D436EEF-1AB3-4B2F-B3BB-EF8F71CD4873}" srcOrd="0" destOrd="0" parTransId="{CC5F3B86-18CF-40B9-9718-4F59176A21B2}" sibTransId="{CF4E05E0-1EF0-44E2-B3C5-431700E968B9}"/>
    <dgm:cxn modelId="{8FB7E92E-3FC2-4CEF-AEC7-AABE8A5B048F}" type="presOf" srcId="{70BD0509-C327-427C-BD11-50DFD45DC9CF}" destId="{9E090033-8803-4C19-A92A-B5DC425A0527}" srcOrd="0" destOrd="0" presId="urn:microsoft.com/office/officeart/2005/8/layout/default"/>
    <dgm:cxn modelId="{E4A91334-7943-40B8-AF7F-5B4BF3099D36}" srcId="{70BD0509-C327-427C-BD11-50DFD45DC9CF}" destId="{A4B037DE-8BFA-419F-9834-FD998C885329}" srcOrd="2" destOrd="0" parTransId="{24AF22C1-0164-4DD4-BF64-D82AA841CED7}" sibTransId="{63C94C42-4A8E-4060-BB35-179DEC653393}"/>
    <dgm:cxn modelId="{C88C313E-6C21-4F2C-AF67-8957B9058D51}" type="presOf" srcId="{D81FC688-5158-4D9C-9D7B-D0BD36CE6F12}" destId="{69F337AE-96F2-4929-AFBF-3C05B751C3F0}" srcOrd="0" destOrd="0" presId="urn:microsoft.com/office/officeart/2005/8/layout/default"/>
    <dgm:cxn modelId="{0F53B547-AD52-45AF-9779-23A9A600F34F}" type="presOf" srcId="{A4B037DE-8BFA-419F-9834-FD998C885329}" destId="{0B3FED2C-B031-4B6D-9D12-32F8CE813E44}" srcOrd="0" destOrd="0" presId="urn:microsoft.com/office/officeart/2005/8/layout/default"/>
    <dgm:cxn modelId="{E83F976C-C11B-44C4-9F68-0DC782287B7A}" type="presOf" srcId="{246061A8-1BC5-4A57-A91C-7DB7B7E88A6C}" destId="{C1E861DA-E51F-4484-B4DF-F375B853F3E2}" srcOrd="0" destOrd="0" presId="urn:microsoft.com/office/officeart/2005/8/layout/default"/>
    <dgm:cxn modelId="{F8F04E8E-53EA-48DE-B956-252FA6E1F63F}" type="presOf" srcId="{A6C49A90-DD37-4E24-8AFD-F7BC16C329BC}" destId="{0D36605E-7DD3-495D-AF92-D449F67D1459}" srcOrd="0" destOrd="0" presId="urn:microsoft.com/office/officeart/2005/8/layout/default"/>
    <dgm:cxn modelId="{C80F5E96-274C-474D-8B86-0EE2372F9AAB}" srcId="{70BD0509-C327-427C-BD11-50DFD45DC9CF}" destId="{A6C49A90-DD37-4E24-8AFD-F7BC16C329BC}" srcOrd="3" destOrd="0" parTransId="{6C520024-B9FA-4846-BDA8-45A461010134}" sibTransId="{B5534562-B3C5-4770-8B82-2304F1479621}"/>
    <dgm:cxn modelId="{81E70D99-2EF3-4EF3-95D6-12B2F54DCCF7}" srcId="{70BD0509-C327-427C-BD11-50DFD45DC9CF}" destId="{D81FC688-5158-4D9C-9D7B-D0BD36CE6F12}" srcOrd="5" destOrd="0" parTransId="{F6E10024-6364-4A52-9201-F401C0716D99}" sibTransId="{FA139BCD-99C0-4EE1-900B-5B249A46858C}"/>
    <dgm:cxn modelId="{AAC54A9D-D1BA-4C08-9C6A-28EAE74F1117}" type="presOf" srcId="{F732E3C6-9AA3-4BBB-9357-AF67019861FB}" destId="{39E5910C-763A-421E-ACFA-BF54B7B66C18}" srcOrd="0" destOrd="0" presId="urn:microsoft.com/office/officeart/2005/8/layout/default"/>
    <dgm:cxn modelId="{C85386E4-42A1-4744-9CF2-60BD75B41732}" type="presOf" srcId="{0D436EEF-1AB3-4B2F-B3BB-EF8F71CD4873}" destId="{8C8ED52D-6C0D-4C20-8E45-C08555F8DB1F}" srcOrd="0" destOrd="0" presId="urn:microsoft.com/office/officeart/2005/8/layout/default"/>
    <dgm:cxn modelId="{BD551B20-5B99-4318-A983-BEC0FEC50509}" type="presParOf" srcId="{9E090033-8803-4C19-A92A-B5DC425A0527}" destId="{8C8ED52D-6C0D-4C20-8E45-C08555F8DB1F}" srcOrd="0" destOrd="0" presId="urn:microsoft.com/office/officeart/2005/8/layout/default"/>
    <dgm:cxn modelId="{A28E9D5A-8ADB-40D2-A10E-C83AF9F36EB2}" type="presParOf" srcId="{9E090033-8803-4C19-A92A-B5DC425A0527}" destId="{757316BB-6584-43F2-9FF2-1BA950188DAA}" srcOrd="1" destOrd="0" presId="urn:microsoft.com/office/officeart/2005/8/layout/default"/>
    <dgm:cxn modelId="{7D734BA3-8309-4387-96D3-141ADD5A3B9B}" type="presParOf" srcId="{9E090033-8803-4C19-A92A-B5DC425A0527}" destId="{C1E861DA-E51F-4484-B4DF-F375B853F3E2}" srcOrd="2" destOrd="0" presId="urn:microsoft.com/office/officeart/2005/8/layout/default"/>
    <dgm:cxn modelId="{7CA63578-C48C-4654-8EC0-D7F66D44EAC5}" type="presParOf" srcId="{9E090033-8803-4C19-A92A-B5DC425A0527}" destId="{51920395-ABBA-44BB-BB5F-65BDCDD93E0A}" srcOrd="3" destOrd="0" presId="urn:microsoft.com/office/officeart/2005/8/layout/default"/>
    <dgm:cxn modelId="{8E28F3F6-9B8E-4FA2-9541-9B7509563005}" type="presParOf" srcId="{9E090033-8803-4C19-A92A-B5DC425A0527}" destId="{0B3FED2C-B031-4B6D-9D12-32F8CE813E44}" srcOrd="4" destOrd="0" presId="urn:microsoft.com/office/officeart/2005/8/layout/default"/>
    <dgm:cxn modelId="{9FAD61DC-90BA-425F-A0A6-2144BC05CF5A}" type="presParOf" srcId="{9E090033-8803-4C19-A92A-B5DC425A0527}" destId="{D65A40C7-49F6-487C-B69F-F6C23820871C}" srcOrd="5" destOrd="0" presId="urn:microsoft.com/office/officeart/2005/8/layout/default"/>
    <dgm:cxn modelId="{56BDD181-082C-45BC-BE6E-64A9AE1A037B}" type="presParOf" srcId="{9E090033-8803-4C19-A92A-B5DC425A0527}" destId="{0D36605E-7DD3-495D-AF92-D449F67D1459}" srcOrd="6" destOrd="0" presId="urn:microsoft.com/office/officeart/2005/8/layout/default"/>
    <dgm:cxn modelId="{5C0F2C5A-5662-4168-B7C6-936AC01649F9}" type="presParOf" srcId="{9E090033-8803-4C19-A92A-B5DC425A0527}" destId="{3F1AE98B-785B-4E87-A14D-9EE92B8F53D7}" srcOrd="7" destOrd="0" presId="urn:microsoft.com/office/officeart/2005/8/layout/default"/>
    <dgm:cxn modelId="{7CC82A8F-F42F-4780-B060-76A69D799CE1}" type="presParOf" srcId="{9E090033-8803-4C19-A92A-B5DC425A0527}" destId="{39E5910C-763A-421E-ACFA-BF54B7B66C18}" srcOrd="8" destOrd="0" presId="urn:microsoft.com/office/officeart/2005/8/layout/default"/>
    <dgm:cxn modelId="{14208553-004C-403E-BEE3-A488075D261D}" type="presParOf" srcId="{9E090033-8803-4C19-A92A-B5DC425A0527}" destId="{A76A2483-69C7-4898-B30E-BD018E5543A3}" srcOrd="9" destOrd="0" presId="urn:microsoft.com/office/officeart/2005/8/layout/default"/>
    <dgm:cxn modelId="{CA160C39-9FDC-4CB7-94AD-1E5CB18FA324}" type="presParOf" srcId="{9E090033-8803-4C19-A92A-B5DC425A0527}" destId="{69F337AE-96F2-4929-AFBF-3C05B751C3F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16584A8-4C5C-48E2-913B-1CD522D1A37D}" type="doc">
      <dgm:prSet loTypeId="urn:microsoft.com/office/officeart/2005/8/layout/radial5" loCatId="cycle" qsTypeId="urn:microsoft.com/office/officeart/2005/8/quickstyle/simple1" qsCatId="simple" csTypeId="urn:microsoft.com/office/officeart/2005/8/colors/accent0_1" csCatId="mainScheme" phldr="1"/>
      <dgm:spPr/>
      <dgm:t>
        <a:bodyPr/>
        <a:lstStyle/>
        <a:p>
          <a:endParaRPr lang="lv-LV"/>
        </a:p>
      </dgm:t>
    </dgm:pt>
    <dgm:pt modelId="{E3781223-E0C5-400A-BB98-FBA3A0F3C301}">
      <dgm:prSet phldrT="[Text]" custT="1"/>
      <dgm:spPr>
        <a:ln>
          <a:noFill/>
        </a:ln>
      </dgm:spPr>
      <dgm:t>
        <a:bodyPr/>
        <a:lstStyle/>
        <a:p>
          <a:r>
            <a:rPr lang="lv-LV" sz="1200" b="1"/>
            <a:t>Darbības jomas</a:t>
          </a:r>
        </a:p>
      </dgm:t>
    </dgm:pt>
    <dgm:pt modelId="{B336566E-C9FF-470E-BFAF-606A08D25CDB}" type="parTrans" cxnId="{3E43DEA7-2D05-4565-A2E8-AE7D194A7C32}">
      <dgm:prSet/>
      <dgm:spPr/>
      <dgm:t>
        <a:bodyPr/>
        <a:lstStyle/>
        <a:p>
          <a:endParaRPr lang="lv-LV" sz="2400"/>
        </a:p>
      </dgm:t>
    </dgm:pt>
    <dgm:pt modelId="{BB6E9250-75B8-4B93-B7AE-E1CE56218DE8}" type="sibTrans" cxnId="{3E43DEA7-2D05-4565-A2E8-AE7D194A7C32}">
      <dgm:prSet/>
      <dgm:spPr/>
      <dgm:t>
        <a:bodyPr/>
        <a:lstStyle/>
        <a:p>
          <a:endParaRPr lang="lv-LV" sz="2400"/>
        </a:p>
      </dgm:t>
    </dgm:pt>
    <dgm:pt modelId="{88FC926F-A11B-45A3-8610-87D057ACA6D1}">
      <dgm:prSet phldrT="[Text]" custT="1"/>
      <dgm:spPr>
        <a:ln>
          <a:noFill/>
        </a:ln>
      </dgm:spPr>
      <dgm:t>
        <a:bodyPr/>
        <a:lstStyle/>
        <a:p>
          <a:r>
            <a:rPr lang="lv-LV" sz="1200" b="0" i="0" u="none"/>
            <a:t>Pilsoniskā sabiedrība</a:t>
          </a:r>
          <a:endParaRPr lang="lv-LV" sz="1200"/>
        </a:p>
      </dgm:t>
    </dgm:pt>
    <dgm:pt modelId="{0C49A323-C524-4F9B-80A9-A201A6DFAD52}" type="parTrans" cxnId="{469B196D-CFEF-47B0-A96D-F9EF9F35027B}">
      <dgm:prSet custT="1"/>
      <dgm:spPr>
        <a:solidFill>
          <a:srgbClr val="800024"/>
        </a:solidFill>
      </dgm:spPr>
      <dgm:t>
        <a:bodyPr/>
        <a:lstStyle/>
        <a:p>
          <a:endParaRPr lang="lv-LV" sz="700"/>
        </a:p>
      </dgm:t>
    </dgm:pt>
    <dgm:pt modelId="{02F017AC-4469-420B-8B43-FEC1D510E507}" type="sibTrans" cxnId="{469B196D-CFEF-47B0-A96D-F9EF9F35027B}">
      <dgm:prSet/>
      <dgm:spPr/>
      <dgm:t>
        <a:bodyPr/>
        <a:lstStyle/>
        <a:p>
          <a:endParaRPr lang="lv-LV" sz="2400"/>
        </a:p>
      </dgm:t>
    </dgm:pt>
    <dgm:pt modelId="{455588FC-6B9A-40B8-950C-FB0456B46802}">
      <dgm:prSet phldrT="[Text]" custT="1"/>
      <dgm:spPr>
        <a:ln>
          <a:noFill/>
        </a:ln>
      </dgm:spPr>
      <dgm:t>
        <a:bodyPr/>
        <a:lstStyle/>
        <a:p>
          <a:r>
            <a:rPr lang="lv-LV" sz="1200" b="0" i="0" u="none"/>
            <a:t>Mazākum-tautības</a:t>
          </a:r>
          <a:endParaRPr lang="lv-LV" sz="1200"/>
        </a:p>
      </dgm:t>
    </dgm:pt>
    <dgm:pt modelId="{AA14ACB3-C15C-4E92-B3AA-35B93E6A37EC}" type="parTrans" cxnId="{D95C31ED-8050-4003-8D3A-BA3709B29586}">
      <dgm:prSet custT="1"/>
      <dgm:spPr>
        <a:solidFill>
          <a:srgbClr val="800024"/>
        </a:solidFill>
      </dgm:spPr>
      <dgm:t>
        <a:bodyPr/>
        <a:lstStyle/>
        <a:p>
          <a:endParaRPr lang="lv-LV" sz="700"/>
        </a:p>
      </dgm:t>
    </dgm:pt>
    <dgm:pt modelId="{56FBB89C-52C3-45AD-B0BB-1B7E45F10777}" type="sibTrans" cxnId="{D95C31ED-8050-4003-8D3A-BA3709B29586}">
      <dgm:prSet/>
      <dgm:spPr/>
      <dgm:t>
        <a:bodyPr/>
        <a:lstStyle/>
        <a:p>
          <a:endParaRPr lang="lv-LV" sz="2400"/>
        </a:p>
      </dgm:t>
    </dgm:pt>
    <dgm:pt modelId="{5AB9309A-FECC-4172-92B0-FAB99F374601}">
      <dgm:prSet phldrT="[Text]" custT="1"/>
      <dgm:spPr>
        <a:ln>
          <a:noFill/>
        </a:ln>
      </dgm:spPr>
      <dgm:t>
        <a:bodyPr/>
        <a:lstStyle/>
        <a:p>
          <a:r>
            <a:rPr lang="lv-LV" sz="1200" b="0" i="0" u="none"/>
            <a:t>Ģimenes</a:t>
          </a:r>
          <a:endParaRPr lang="lv-LV" sz="1200"/>
        </a:p>
      </dgm:t>
    </dgm:pt>
    <dgm:pt modelId="{523DD76C-DEC1-49C4-B775-16A45EBBDA4E}" type="parTrans" cxnId="{8163DA79-DC6A-423E-8FF9-1E16CD0A67BD}">
      <dgm:prSet custT="1"/>
      <dgm:spPr>
        <a:solidFill>
          <a:srgbClr val="800024"/>
        </a:solidFill>
      </dgm:spPr>
      <dgm:t>
        <a:bodyPr/>
        <a:lstStyle/>
        <a:p>
          <a:endParaRPr lang="lv-LV" sz="700"/>
        </a:p>
      </dgm:t>
    </dgm:pt>
    <dgm:pt modelId="{2F9BE51F-4027-47A8-AA4A-19981091B8D2}" type="sibTrans" cxnId="{8163DA79-DC6A-423E-8FF9-1E16CD0A67BD}">
      <dgm:prSet/>
      <dgm:spPr/>
      <dgm:t>
        <a:bodyPr/>
        <a:lstStyle/>
        <a:p>
          <a:endParaRPr lang="lv-LV" sz="2400"/>
        </a:p>
      </dgm:t>
    </dgm:pt>
    <dgm:pt modelId="{D13BD0A7-5004-419D-A075-73D725153E15}">
      <dgm:prSet phldrT="[Text]" custT="1"/>
      <dgm:spPr>
        <a:ln>
          <a:noFill/>
        </a:ln>
      </dgm:spPr>
      <dgm:t>
        <a:bodyPr/>
        <a:lstStyle/>
        <a:p>
          <a:r>
            <a:rPr lang="lv-LV" sz="1200" b="0" i="0" u="none"/>
            <a:t>Diaspora</a:t>
          </a:r>
          <a:endParaRPr lang="lv-LV" sz="1200"/>
        </a:p>
      </dgm:t>
    </dgm:pt>
    <dgm:pt modelId="{3D7A19AD-E5A9-49C7-9350-1F6438CD2DB4}" type="parTrans" cxnId="{2A070D00-C4D7-403A-8DEF-09A753731E36}">
      <dgm:prSet custT="1"/>
      <dgm:spPr>
        <a:solidFill>
          <a:srgbClr val="800024"/>
        </a:solidFill>
      </dgm:spPr>
      <dgm:t>
        <a:bodyPr/>
        <a:lstStyle/>
        <a:p>
          <a:endParaRPr lang="lv-LV" sz="700"/>
        </a:p>
      </dgm:t>
    </dgm:pt>
    <dgm:pt modelId="{96A0F2AD-026B-4D58-890F-F312BB9C387B}" type="sibTrans" cxnId="{2A070D00-C4D7-403A-8DEF-09A753731E36}">
      <dgm:prSet/>
      <dgm:spPr/>
      <dgm:t>
        <a:bodyPr/>
        <a:lstStyle/>
        <a:p>
          <a:endParaRPr lang="lv-LV" sz="2400"/>
        </a:p>
      </dgm:t>
    </dgm:pt>
    <dgm:pt modelId="{86A02EC5-6737-445A-8C52-CB4AF4553F13}">
      <dgm:prSet phldrT="[Text]" custT="1"/>
      <dgm:spPr>
        <a:ln>
          <a:noFill/>
        </a:ln>
      </dgm:spPr>
      <dgm:t>
        <a:bodyPr/>
        <a:lstStyle/>
        <a:p>
          <a:r>
            <a:rPr lang="lv-LV" sz="1200" b="0" i="0" u="none"/>
            <a:t>Sociāli neaiz-sargātie</a:t>
          </a:r>
          <a:endParaRPr lang="lv-LV" sz="1200"/>
        </a:p>
      </dgm:t>
    </dgm:pt>
    <dgm:pt modelId="{AB067FF0-AF27-4F67-9968-C164C641999B}" type="parTrans" cxnId="{D331286A-7AD5-4287-A8BB-D1443D9C6C42}">
      <dgm:prSet custT="1"/>
      <dgm:spPr>
        <a:solidFill>
          <a:srgbClr val="800024"/>
        </a:solidFill>
      </dgm:spPr>
      <dgm:t>
        <a:bodyPr/>
        <a:lstStyle/>
        <a:p>
          <a:endParaRPr lang="lv-LV" sz="700"/>
        </a:p>
      </dgm:t>
    </dgm:pt>
    <dgm:pt modelId="{FD1029F1-6BD3-407B-8085-F9E11280FC3D}" type="sibTrans" cxnId="{D331286A-7AD5-4287-A8BB-D1443D9C6C42}">
      <dgm:prSet/>
      <dgm:spPr/>
      <dgm:t>
        <a:bodyPr/>
        <a:lstStyle/>
        <a:p>
          <a:endParaRPr lang="lv-LV" sz="2400"/>
        </a:p>
      </dgm:t>
    </dgm:pt>
    <dgm:pt modelId="{FF33CAE7-F7B5-4DF4-AD3C-BB76B759BBB6}">
      <dgm:prSet phldrT="[Text]" custT="1"/>
      <dgm:spPr>
        <a:ln>
          <a:noFill/>
        </a:ln>
      </dgm:spPr>
      <dgm:t>
        <a:bodyPr/>
        <a:lstStyle/>
        <a:p>
          <a:r>
            <a:rPr lang="lv-LV" sz="1200" b="0" i="0" u="none"/>
            <a:t>Patvēruma meklētāji</a:t>
          </a:r>
          <a:endParaRPr lang="lv-LV" sz="1200"/>
        </a:p>
      </dgm:t>
    </dgm:pt>
    <dgm:pt modelId="{5A0334BB-2C7E-431C-A05B-1FEBD28AC28A}" type="parTrans" cxnId="{38E53457-A88B-4D34-A49A-6216DC49EC88}">
      <dgm:prSet custT="1"/>
      <dgm:spPr>
        <a:solidFill>
          <a:srgbClr val="800024"/>
        </a:solidFill>
      </dgm:spPr>
      <dgm:t>
        <a:bodyPr/>
        <a:lstStyle/>
        <a:p>
          <a:endParaRPr lang="lv-LV" sz="700"/>
        </a:p>
      </dgm:t>
    </dgm:pt>
    <dgm:pt modelId="{D22E2702-8A9C-4A95-9ADE-0A871BA4A2E1}" type="sibTrans" cxnId="{38E53457-A88B-4D34-A49A-6216DC49EC88}">
      <dgm:prSet/>
      <dgm:spPr/>
      <dgm:t>
        <a:bodyPr/>
        <a:lstStyle/>
        <a:p>
          <a:endParaRPr lang="lv-LV" sz="2400"/>
        </a:p>
      </dgm:t>
    </dgm:pt>
    <dgm:pt modelId="{CC76089C-B737-4086-A8F9-0E810021A551}">
      <dgm:prSet phldrT="[Text]" custT="1"/>
      <dgm:spPr>
        <a:ln>
          <a:noFill/>
        </a:ln>
      </dgm:spPr>
      <dgm:t>
        <a:bodyPr/>
        <a:lstStyle/>
        <a:p>
          <a:r>
            <a:rPr lang="lv-LV" sz="1200" b="0" i="0" u="none"/>
            <a:t>Mediju atbalsts</a:t>
          </a:r>
          <a:endParaRPr lang="lv-LV" sz="1200"/>
        </a:p>
      </dgm:t>
    </dgm:pt>
    <dgm:pt modelId="{9A568873-C576-48FE-BAF4-5D06DD23C68F}" type="parTrans" cxnId="{8552389C-7250-47F0-BC1E-FACB974FC9DF}">
      <dgm:prSet custT="1"/>
      <dgm:spPr>
        <a:solidFill>
          <a:srgbClr val="800024"/>
        </a:solidFill>
      </dgm:spPr>
      <dgm:t>
        <a:bodyPr/>
        <a:lstStyle/>
        <a:p>
          <a:endParaRPr lang="lv-LV" sz="700"/>
        </a:p>
      </dgm:t>
    </dgm:pt>
    <dgm:pt modelId="{B22B85B3-26C9-4FBA-BEE6-5ACD7CC16C6F}" type="sibTrans" cxnId="{8552389C-7250-47F0-BC1E-FACB974FC9DF}">
      <dgm:prSet/>
      <dgm:spPr/>
      <dgm:t>
        <a:bodyPr/>
        <a:lstStyle/>
        <a:p>
          <a:endParaRPr lang="lv-LV" sz="2400"/>
        </a:p>
      </dgm:t>
    </dgm:pt>
    <dgm:pt modelId="{108298E5-2028-4D53-B8DD-5CC642A022C6}">
      <dgm:prSet phldrT="[Text]" custT="1"/>
      <dgm:spPr>
        <a:ln>
          <a:noFill/>
        </a:ln>
      </dgm:spPr>
      <dgm:t>
        <a:bodyPr/>
        <a:lstStyle/>
        <a:p>
          <a:r>
            <a:rPr lang="lv-LV" sz="1200" b="0" i="0" u="none"/>
            <a:t>Dažādības veicinā-šana</a:t>
          </a:r>
          <a:endParaRPr lang="lv-LV" sz="1200"/>
        </a:p>
      </dgm:t>
    </dgm:pt>
    <dgm:pt modelId="{7FF7D14B-5E79-43A0-A4B8-F390E4A4C34D}" type="parTrans" cxnId="{76EAEEA1-687D-42CC-8780-E01D4D65C0DD}">
      <dgm:prSet custT="1"/>
      <dgm:spPr>
        <a:solidFill>
          <a:srgbClr val="800024"/>
        </a:solidFill>
      </dgm:spPr>
      <dgm:t>
        <a:bodyPr/>
        <a:lstStyle/>
        <a:p>
          <a:endParaRPr lang="lv-LV" sz="700"/>
        </a:p>
      </dgm:t>
    </dgm:pt>
    <dgm:pt modelId="{55189BB9-4FE0-4771-AE57-6963DA46AE9D}" type="sibTrans" cxnId="{76EAEEA1-687D-42CC-8780-E01D4D65C0DD}">
      <dgm:prSet/>
      <dgm:spPr/>
      <dgm:t>
        <a:bodyPr/>
        <a:lstStyle/>
        <a:p>
          <a:endParaRPr lang="lv-LV" sz="2400"/>
        </a:p>
      </dgm:t>
    </dgm:pt>
    <dgm:pt modelId="{8F2565B4-A3CB-4278-9DCE-312F59459A06}">
      <dgm:prSet phldrT="[Text]" custT="1"/>
      <dgm:spPr>
        <a:ln>
          <a:noFill/>
        </a:ln>
      </dgm:spPr>
      <dgm:t>
        <a:bodyPr/>
        <a:lstStyle/>
        <a:p>
          <a:r>
            <a:rPr lang="lv-LV" sz="1200"/>
            <a:t>Sociālās inovācijas</a:t>
          </a:r>
        </a:p>
      </dgm:t>
    </dgm:pt>
    <dgm:pt modelId="{5A4DE137-005B-4EE2-B44D-80083E218F29}" type="parTrans" cxnId="{E5A0041E-9B15-4377-B160-9F453689892C}">
      <dgm:prSet custT="1"/>
      <dgm:spPr>
        <a:solidFill>
          <a:srgbClr val="800024"/>
        </a:solidFill>
      </dgm:spPr>
      <dgm:t>
        <a:bodyPr/>
        <a:lstStyle/>
        <a:p>
          <a:endParaRPr lang="lv-LV" sz="700"/>
        </a:p>
      </dgm:t>
    </dgm:pt>
    <dgm:pt modelId="{E4BC93D2-4AC1-41EB-A673-8807D8C026FB}" type="sibTrans" cxnId="{E5A0041E-9B15-4377-B160-9F453689892C}">
      <dgm:prSet/>
      <dgm:spPr/>
      <dgm:t>
        <a:bodyPr/>
        <a:lstStyle/>
        <a:p>
          <a:endParaRPr lang="lv-LV" sz="2400"/>
        </a:p>
      </dgm:t>
    </dgm:pt>
    <dgm:pt modelId="{4FCDB9DD-6BD2-49D1-9FBC-EC3EDC6DE5A0}" type="pres">
      <dgm:prSet presAssocID="{616584A8-4C5C-48E2-913B-1CD522D1A37D}" presName="Name0" presStyleCnt="0">
        <dgm:presLayoutVars>
          <dgm:chMax val="1"/>
          <dgm:dir/>
          <dgm:animLvl val="ctr"/>
          <dgm:resizeHandles val="exact"/>
        </dgm:presLayoutVars>
      </dgm:prSet>
      <dgm:spPr/>
    </dgm:pt>
    <dgm:pt modelId="{B637BC00-F8D3-4B3C-80C1-2E8835BE40E6}" type="pres">
      <dgm:prSet presAssocID="{E3781223-E0C5-400A-BB98-FBA3A0F3C301}" presName="centerShape" presStyleLbl="node0" presStyleIdx="0" presStyleCnt="1"/>
      <dgm:spPr/>
    </dgm:pt>
    <dgm:pt modelId="{F97878C0-E4DC-4409-8CA3-8C0E63589897}" type="pres">
      <dgm:prSet presAssocID="{0C49A323-C524-4F9B-80A9-A201A6DFAD52}" presName="parTrans" presStyleLbl="sibTrans2D1" presStyleIdx="0" presStyleCnt="9" custLinFactNeighborX="12807" custLinFactNeighborY="-5981"/>
      <dgm:spPr/>
    </dgm:pt>
    <dgm:pt modelId="{6EBEA6BA-B6AA-431F-AB41-919328BA1A6D}" type="pres">
      <dgm:prSet presAssocID="{0C49A323-C524-4F9B-80A9-A201A6DFAD52}" presName="connectorText" presStyleLbl="sibTrans2D1" presStyleIdx="0" presStyleCnt="9"/>
      <dgm:spPr/>
    </dgm:pt>
    <dgm:pt modelId="{883F699C-5448-40DF-BDC8-8F356EF8E23C}" type="pres">
      <dgm:prSet presAssocID="{88FC926F-A11B-45A3-8610-87D057ACA6D1}" presName="node" presStyleLbl="node1" presStyleIdx="0" presStyleCnt="9" custRadScaleRad="100174" custRadScaleInc="3009">
        <dgm:presLayoutVars>
          <dgm:bulletEnabled val="1"/>
        </dgm:presLayoutVars>
      </dgm:prSet>
      <dgm:spPr/>
    </dgm:pt>
    <dgm:pt modelId="{CCB29FA7-4B65-4B1D-BB3C-DD8D7352902E}" type="pres">
      <dgm:prSet presAssocID="{AA14ACB3-C15C-4E92-B3AA-35B93E6A37EC}" presName="parTrans" presStyleLbl="sibTrans2D1" presStyleIdx="1" presStyleCnt="9" custLinFactNeighborX="12807" custLinFactNeighborY="-5981"/>
      <dgm:spPr/>
    </dgm:pt>
    <dgm:pt modelId="{352AB976-C198-4E62-9147-979C624C8D25}" type="pres">
      <dgm:prSet presAssocID="{AA14ACB3-C15C-4E92-B3AA-35B93E6A37EC}" presName="connectorText" presStyleLbl="sibTrans2D1" presStyleIdx="1" presStyleCnt="9"/>
      <dgm:spPr/>
    </dgm:pt>
    <dgm:pt modelId="{DACC524C-A598-4266-8E9E-8B691C46A10F}" type="pres">
      <dgm:prSet presAssocID="{455588FC-6B9A-40B8-950C-FB0456B46802}" presName="node" presStyleLbl="node1" presStyleIdx="1" presStyleCnt="9" custRadScaleRad="100808" custRadScaleInc="1983">
        <dgm:presLayoutVars>
          <dgm:bulletEnabled val="1"/>
        </dgm:presLayoutVars>
      </dgm:prSet>
      <dgm:spPr/>
    </dgm:pt>
    <dgm:pt modelId="{79355472-D249-47B0-94B0-4985A2E098C0}" type="pres">
      <dgm:prSet presAssocID="{523DD76C-DEC1-49C4-B775-16A45EBBDA4E}" presName="parTrans" presStyleLbl="sibTrans2D1" presStyleIdx="2" presStyleCnt="9" custLinFactNeighborX="12807" custLinFactNeighborY="-5981"/>
      <dgm:spPr/>
    </dgm:pt>
    <dgm:pt modelId="{554B1E4D-FDE7-4E51-B6DA-2B38BD609EC7}" type="pres">
      <dgm:prSet presAssocID="{523DD76C-DEC1-49C4-B775-16A45EBBDA4E}" presName="connectorText" presStyleLbl="sibTrans2D1" presStyleIdx="2" presStyleCnt="9"/>
      <dgm:spPr/>
    </dgm:pt>
    <dgm:pt modelId="{708F5DFF-5498-4016-9E9B-3E1E331B9ABD}" type="pres">
      <dgm:prSet presAssocID="{5AB9309A-FECC-4172-92B0-FAB99F374601}" presName="node" presStyleLbl="node1" presStyleIdx="2" presStyleCnt="9" custRadScaleRad="100133" custRadScaleInc="67">
        <dgm:presLayoutVars>
          <dgm:bulletEnabled val="1"/>
        </dgm:presLayoutVars>
      </dgm:prSet>
      <dgm:spPr/>
    </dgm:pt>
    <dgm:pt modelId="{013E962A-BEDE-461F-9B03-9355FFC6FEEE}" type="pres">
      <dgm:prSet presAssocID="{3D7A19AD-E5A9-49C7-9350-1F6438CD2DB4}" presName="parTrans" presStyleLbl="sibTrans2D1" presStyleIdx="3" presStyleCnt="9" custLinFactNeighborX="12807" custLinFactNeighborY="-5981"/>
      <dgm:spPr/>
    </dgm:pt>
    <dgm:pt modelId="{BDAD4407-0F0B-47D8-9593-9C0C6942AA64}" type="pres">
      <dgm:prSet presAssocID="{3D7A19AD-E5A9-49C7-9350-1F6438CD2DB4}" presName="connectorText" presStyleLbl="sibTrans2D1" presStyleIdx="3" presStyleCnt="9"/>
      <dgm:spPr/>
    </dgm:pt>
    <dgm:pt modelId="{17D9CD8E-D6E4-4262-AEFB-92200B5FADFE}" type="pres">
      <dgm:prSet presAssocID="{D13BD0A7-5004-419D-A075-73D725153E15}" presName="node" presStyleLbl="node1" presStyleIdx="3" presStyleCnt="9" custRadScaleRad="100117" custRadScaleInc="-193">
        <dgm:presLayoutVars>
          <dgm:bulletEnabled val="1"/>
        </dgm:presLayoutVars>
      </dgm:prSet>
      <dgm:spPr/>
    </dgm:pt>
    <dgm:pt modelId="{338BF914-DD5B-447E-B12E-39896E42DA2E}" type="pres">
      <dgm:prSet presAssocID="{AB067FF0-AF27-4F67-9968-C164C641999B}" presName="parTrans" presStyleLbl="sibTrans2D1" presStyleIdx="4" presStyleCnt="9" custLinFactNeighborX="12807" custLinFactNeighborY="-5981"/>
      <dgm:spPr/>
    </dgm:pt>
    <dgm:pt modelId="{70A2E039-6A91-4ABE-81C0-0DEBF6306AF3}" type="pres">
      <dgm:prSet presAssocID="{AB067FF0-AF27-4F67-9968-C164C641999B}" presName="connectorText" presStyleLbl="sibTrans2D1" presStyleIdx="4" presStyleCnt="9"/>
      <dgm:spPr/>
    </dgm:pt>
    <dgm:pt modelId="{1C45EC9B-1CC5-4AA8-AF76-D12209875D24}" type="pres">
      <dgm:prSet presAssocID="{86A02EC5-6737-445A-8C52-CB4AF4553F13}" presName="node" presStyleLbl="node1" presStyleIdx="4" presStyleCnt="9" custRadScaleRad="100046" custRadScaleInc="-362">
        <dgm:presLayoutVars>
          <dgm:bulletEnabled val="1"/>
        </dgm:presLayoutVars>
      </dgm:prSet>
      <dgm:spPr/>
    </dgm:pt>
    <dgm:pt modelId="{10C21A6C-EB4F-4454-95A5-048928741861}" type="pres">
      <dgm:prSet presAssocID="{5A0334BB-2C7E-431C-A05B-1FEBD28AC28A}" presName="parTrans" presStyleLbl="sibTrans2D1" presStyleIdx="5" presStyleCnt="9" custLinFactNeighborX="12807" custLinFactNeighborY="-5981"/>
      <dgm:spPr/>
    </dgm:pt>
    <dgm:pt modelId="{2E4DA018-0B5F-4533-907F-64426D26042D}" type="pres">
      <dgm:prSet presAssocID="{5A0334BB-2C7E-431C-A05B-1FEBD28AC28A}" presName="connectorText" presStyleLbl="sibTrans2D1" presStyleIdx="5" presStyleCnt="9"/>
      <dgm:spPr/>
    </dgm:pt>
    <dgm:pt modelId="{F2043D8B-D86D-4755-A9B4-818370BBFCEA}" type="pres">
      <dgm:prSet presAssocID="{FF33CAE7-F7B5-4DF4-AD3C-BB76B759BBB6}" presName="node" presStyleLbl="node1" presStyleIdx="5" presStyleCnt="9" custRadScaleRad="99954" custRadScaleInc="-363">
        <dgm:presLayoutVars>
          <dgm:bulletEnabled val="1"/>
        </dgm:presLayoutVars>
      </dgm:prSet>
      <dgm:spPr/>
    </dgm:pt>
    <dgm:pt modelId="{4C453EC8-9E29-4943-8E51-ED72E1421FFC}" type="pres">
      <dgm:prSet presAssocID="{9A568873-C576-48FE-BAF4-5D06DD23C68F}" presName="parTrans" presStyleLbl="sibTrans2D1" presStyleIdx="6" presStyleCnt="9" custLinFactNeighborX="0" custLinFactNeighborY="0"/>
      <dgm:spPr/>
    </dgm:pt>
    <dgm:pt modelId="{FB653990-31F1-4D76-A3B8-7186BC7C8EC6}" type="pres">
      <dgm:prSet presAssocID="{9A568873-C576-48FE-BAF4-5D06DD23C68F}" presName="connectorText" presStyleLbl="sibTrans2D1" presStyleIdx="6" presStyleCnt="9"/>
      <dgm:spPr/>
    </dgm:pt>
    <dgm:pt modelId="{925A858E-D0F0-45B8-A62A-675E7370EF16}" type="pres">
      <dgm:prSet presAssocID="{CC76089C-B737-4086-A8F9-0E810021A551}" presName="node" presStyleLbl="node1" presStyleIdx="6" presStyleCnt="9" custRadScaleRad="99883" custRadScaleInc="-193">
        <dgm:presLayoutVars>
          <dgm:bulletEnabled val="1"/>
        </dgm:presLayoutVars>
      </dgm:prSet>
      <dgm:spPr/>
    </dgm:pt>
    <dgm:pt modelId="{B705AC19-84E8-4D9F-B4C0-65401BF84028}" type="pres">
      <dgm:prSet presAssocID="{7FF7D14B-5E79-43A0-A4B8-F390E4A4C34D}" presName="parTrans" presStyleLbl="sibTrans2D1" presStyleIdx="7" presStyleCnt="9" custLinFactNeighborX="12807" custLinFactNeighborY="-5981"/>
      <dgm:spPr/>
    </dgm:pt>
    <dgm:pt modelId="{C8768F1A-9FAC-41BF-843D-52380DE9E2BD}" type="pres">
      <dgm:prSet presAssocID="{7FF7D14B-5E79-43A0-A4B8-F390E4A4C34D}" presName="connectorText" presStyleLbl="sibTrans2D1" presStyleIdx="7" presStyleCnt="9"/>
      <dgm:spPr/>
    </dgm:pt>
    <dgm:pt modelId="{59A7D7E9-94D0-4D53-9715-9AC457EFC5BC}" type="pres">
      <dgm:prSet presAssocID="{108298E5-2028-4D53-B8DD-5CC642A022C6}" presName="node" presStyleLbl="node1" presStyleIdx="7" presStyleCnt="9" custRadScaleRad="98993" custRadScaleInc="1010">
        <dgm:presLayoutVars>
          <dgm:bulletEnabled val="1"/>
        </dgm:presLayoutVars>
      </dgm:prSet>
      <dgm:spPr/>
    </dgm:pt>
    <dgm:pt modelId="{6F28DBB2-60E4-44DD-892C-96CE5CE49D89}" type="pres">
      <dgm:prSet presAssocID="{5A4DE137-005B-4EE2-B44D-80083E218F29}" presName="parTrans" presStyleLbl="sibTrans2D1" presStyleIdx="8" presStyleCnt="9" custLinFactNeighborX="12807" custLinFactNeighborY="-5981"/>
      <dgm:spPr/>
    </dgm:pt>
    <dgm:pt modelId="{498E660C-B5FB-4532-AFC5-E1D70C01267A}" type="pres">
      <dgm:prSet presAssocID="{5A4DE137-005B-4EE2-B44D-80083E218F29}" presName="connectorText" presStyleLbl="sibTrans2D1" presStyleIdx="8" presStyleCnt="9"/>
      <dgm:spPr/>
    </dgm:pt>
    <dgm:pt modelId="{FA2399AF-FF03-4E9F-8887-316EC43D90FE}" type="pres">
      <dgm:prSet presAssocID="{8F2565B4-A3CB-4278-9DCE-312F59459A06}" presName="node" presStyleLbl="node1" presStyleIdx="8" presStyleCnt="9" custRadScaleRad="99457" custRadScaleInc="2634">
        <dgm:presLayoutVars>
          <dgm:bulletEnabled val="1"/>
        </dgm:presLayoutVars>
      </dgm:prSet>
      <dgm:spPr/>
    </dgm:pt>
  </dgm:ptLst>
  <dgm:cxnLst>
    <dgm:cxn modelId="{2A070D00-C4D7-403A-8DEF-09A753731E36}" srcId="{E3781223-E0C5-400A-BB98-FBA3A0F3C301}" destId="{D13BD0A7-5004-419D-A075-73D725153E15}" srcOrd="3" destOrd="0" parTransId="{3D7A19AD-E5A9-49C7-9350-1F6438CD2DB4}" sibTransId="{96A0F2AD-026B-4D58-890F-F312BB9C387B}"/>
    <dgm:cxn modelId="{3254EC0D-ECFB-4B77-A133-226C5A2F95C1}" type="presOf" srcId="{5A0334BB-2C7E-431C-A05B-1FEBD28AC28A}" destId="{10C21A6C-EB4F-4454-95A5-048928741861}" srcOrd="0" destOrd="0" presId="urn:microsoft.com/office/officeart/2005/8/layout/radial5"/>
    <dgm:cxn modelId="{8EE8A70E-1BE9-4A41-8BE2-84D7F67873ED}" type="presOf" srcId="{8F2565B4-A3CB-4278-9DCE-312F59459A06}" destId="{FA2399AF-FF03-4E9F-8887-316EC43D90FE}" srcOrd="0" destOrd="0" presId="urn:microsoft.com/office/officeart/2005/8/layout/radial5"/>
    <dgm:cxn modelId="{81F3491C-FAED-43E9-8908-0078AB39512A}" type="presOf" srcId="{88FC926F-A11B-45A3-8610-87D057ACA6D1}" destId="{883F699C-5448-40DF-BDC8-8F356EF8E23C}" srcOrd="0" destOrd="0" presId="urn:microsoft.com/office/officeart/2005/8/layout/radial5"/>
    <dgm:cxn modelId="{E5A0041E-9B15-4377-B160-9F453689892C}" srcId="{E3781223-E0C5-400A-BB98-FBA3A0F3C301}" destId="{8F2565B4-A3CB-4278-9DCE-312F59459A06}" srcOrd="8" destOrd="0" parTransId="{5A4DE137-005B-4EE2-B44D-80083E218F29}" sibTransId="{E4BC93D2-4AC1-41EB-A673-8807D8C026FB}"/>
    <dgm:cxn modelId="{19870025-1B78-45C1-B716-FFCFF86F0D06}" type="presOf" srcId="{CC76089C-B737-4086-A8F9-0E810021A551}" destId="{925A858E-D0F0-45B8-A62A-675E7370EF16}" srcOrd="0" destOrd="0" presId="urn:microsoft.com/office/officeart/2005/8/layout/radial5"/>
    <dgm:cxn modelId="{21504E2D-82BE-4DF1-97FC-2EF212839542}" type="presOf" srcId="{86A02EC5-6737-445A-8C52-CB4AF4553F13}" destId="{1C45EC9B-1CC5-4AA8-AF76-D12209875D24}" srcOrd="0" destOrd="0" presId="urn:microsoft.com/office/officeart/2005/8/layout/radial5"/>
    <dgm:cxn modelId="{C202423A-06EF-42D6-8439-2F6B94354C16}" type="presOf" srcId="{AA14ACB3-C15C-4E92-B3AA-35B93E6A37EC}" destId="{352AB976-C198-4E62-9147-979C624C8D25}" srcOrd="1" destOrd="0" presId="urn:microsoft.com/office/officeart/2005/8/layout/radial5"/>
    <dgm:cxn modelId="{696F743F-895B-466C-8E91-65EE81F522B2}" type="presOf" srcId="{AA14ACB3-C15C-4E92-B3AA-35B93E6A37EC}" destId="{CCB29FA7-4B65-4B1D-BB3C-DD8D7352902E}" srcOrd="0" destOrd="0" presId="urn:microsoft.com/office/officeart/2005/8/layout/radial5"/>
    <dgm:cxn modelId="{BA20F540-9887-450A-93FE-95CB5C5891E0}" type="presOf" srcId="{5AB9309A-FECC-4172-92B0-FAB99F374601}" destId="{708F5DFF-5498-4016-9E9B-3E1E331B9ABD}" srcOrd="0" destOrd="0" presId="urn:microsoft.com/office/officeart/2005/8/layout/radial5"/>
    <dgm:cxn modelId="{D75FFC60-9CD1-4333-8002-1CA06ECCBFE5}" type="presOf" srcId="{0C49A323-C524-4F9B-80A9-A201A6DFAD52}" destId="{6EBEA6BA-B6AA-431F-AB41-919328BA1A6D}" srcOrd="1" destOrd="0" presId="urn:microsoft.com/office/officeart/2005/8/layout/radial5"/>
    <dgm:cxn modelId="{27604C69-F7CB-4BB8-9E59-DC808F82FE97}" type="presOf" srcId="{9A568873-C576-48FE-BAF4-5D06DD23C68F}" destId="{FB653990-31F1-4D76-A3B8-7186BC7C8EC6}" srcOrd="1" destOrd="0" presId="urn:microsoft.com/office/officeart/2005/8/layout/radial5"/>
    <dgm:cxn modelId="{39E98949-838B-49EB-9A27-9BF16458B78D}" type="presOf" srcId="{7FF7D14B-5E79-43A0-A4B8-F390E4A4C34D}" destId="{C8768F1A-9FAC-41BF-843D-52380DE9E2BD}" srcOrd="1" destOrd="0" presId="urn:microsoft.com/office/officeart/2005/8/layout/radial5"/>
    <dgm:cxn modelId="{D331286A-7AD5-4287-A8BB-D1443D9C6C42}" srcId="{E3781223-E0C5-400A-BB98-FBA3A0F3C301}" destId="{86A02EC5-6737-445A-8C52-CB4AF4553F13}" srcOrd="4" destOrd="0" parTransId="{AB067FF0-AF27-4F67-9968-C164C641999B}" sibTransId="{FD1029F1-6BD3-407B-8085-F9E11280FC3D}"/>
    <dgm:cxn modelId="{469B196D-CFEF-47B0-A96D-F9EF9F35027B}" srcId="{E3781223-E0C5-400A-BB98-FBA3A0F3C301}" destId="{88FC926F-A11B-45A3-8610-87D057ACA6D1}" srcOrd="0" destOrd="0" parTransId="{0C49A323-C524-4F9B-80A9-A201A6DFAD52}" sibTransId="{02F017AC-4469-420B-8B43-FEC1D510E507}"/>
    <dgm:cxn modelId="{85D26E74-F3D8-4154-B742-3E2E7CD909A0}" type="presOf" srcId="{E3781223-E0C5-400A-BB98-FBA3A0F3C301}" destId="{B637BC00-F8D3-4B3C-80C1-2E8835BE40E6}" srcOrd="0" destOrd="0" presId="urn:microsoft.com/office/officeart/2005/8/layout/radial5"/>
    <dgm:cxn modelId="{E1789675-CAC1-45D6-81E0-582C27F2D341}" type="presOf" srcId="{7FF7D14B-5E79-43A0-A4B8-F390E4A4C34D}" destId="{B705AC19-84E8-4D9F-B4C0-65401BF84028}" srcOrd="0" destOrd="0" presId="urn:microsoft.com/office/officeart/2005/8/layout/radial5"/>
    <dgm:cxn modelId="{38E53457-A88B-4D34-A49A-6216DC49EC88}" srcId="{E3781223-E0C5-400A-BB98-FBA3A0F3C301}" destId="{FF33CAE7-F7B5-4DF4-AD3C-BB76B759BBB6}" srcOrd="5" destOrd="0" parTransId="{5A0334BB-2C7E-431C-A05B-1FEBD28AC28A}" sibTransId="{D22E2702-8A9C-4A95-9ADE-0A871BA4A2E1}"/>
    <dgm:cxn modelId="{1D385277-4B64-44F4-BD00-CBCBB38F60E4}" type="presOf" srcId="{AB067FF0-AF27-4F67-9968-C164C641999B}" destId="{338BF914-DD5B-447E-B12E-39896E42DA2E}" srcOrd="0" destOrd="0" presId="urn:microsoft.com/office/officeart/2005/8/layout/radial5"/>
    <dgm:cxn modelId="{8163DA79-DC6A-423E-8FF9-1E16CD0A67BD}" srcId="{E3781223-E0C5-400A-BB98-FBA3A0F3C301}" destId="{5AB9309A-FECC-4172-92B0-FAB99F374601}" srcOrd="2" destOrd="0" parTransId="{523DD76C-DEC1-49C4-B775-16A45EBBDA4E}" sibTransId="{2F9BE51F-4027-47A8-AA4A-19981091B8D2}"/>
    <dgm:cxn modelId="{2B4E3D7C-B0D1-4442-8F47-473B90C60E0D}" type="presOf" srcId="{5A4DE137-005B-4EE2-B44D-80083E218F29}" destId="{6F28DBB2-60E4-44DD-892C-96CE5CE49D89}" srcOrd="0" destOrd="0" presId="urn:microsoft.com/office/officeart/2005/8/layout/radial5"/>
    <dgm:cxn modelId="{2113687F-6F17-4882-8A54-AEBF8B8DAA49}" type="presOf" srcId="{0C49A323-C524-4F9B-80A9-A201A6DFAD52}" destId="{F97878C0-E4DC-4409-8CA3-8C0E63589897}" srcOrd="0" destOrd="0" presId="urn:microsoft.com/office/officeart/2005/8/layout/radial5"/>
    <dgm:cxn modelId="{FE998788-23C0-4BE1-AE84-2916D39F57B2}" type="presOf" srcId="{523DD76C-DEC1-49C4-B775-16A45EBBDA4E}" destId="{554B1E4D-FDE7-4E51-B6DA-2B38BD609EC7}" srcOrd="1" destOrd="0" presId="urn:microsoft.com/office/officeart/2005/8/layout/radial5"/>
    <dgm:cxn modelId="{45818A95-83D6-4BBF-BD10-5BFAAA85373C}" type="presOf" srcId="{523DD76C-DEC1-49C4-B775-16A45EBBDA4E}" destId="{79355472-D249-47B0-94B0-4985A2E098C0}" srcOrd="0" destOrd="0" presId="urn:microsoft.com/office/officeart/2005/8/layout/radial5"/>
    <dgm:cxn modelId="{E19A7899-0AC6-46A5-9890-DE7872799FC1}" type="presOf" srcId="{3D7A19AD-E5A9-49C7-9350-1F6438CD2DB4}" destId="{BDAD4407-0F0B-47D8-9593-9C0C6942AA64}" srcOrd="1" destOrd="0" presId="urn:microsoft.com/office/officeart/2005/8/layout/radial5"/>
    <dgm:cxn modelId="{8552389C-7250-47F0-BC1E-FACB974FC9DF}" srcId="{E3781223-E0C5-400A-BB98-FBA3A0F3C301}" destId="{CC76089C-B737-4086-A8F9-0E810021A551}" srcOrd="6" destOrd="0" parTransId="{9A568873-C576-48FE-BAF4-5D06DD23C68F}" sibTransId="{B22B85B3-26C9-4FBA-BEE6-5ACD7CC16C6F}"/>
    <dgm:cxn modelId="{76EAEEA1-687D-42CC-8780-E01D4D65C0DD}" srcId="{E3781223-E0C5-400A-BB98-FBA3A0F3C301}" destId="{108298E5-2028-4D53-B8DD-5CC642A022C6}" srcOrd="7" destOrd="0" parTransId="{7FF7D14B-5E79-43A0-A4B8-F390E4A4C34D}" sibTransId="{55189BB9-4FE0-4771-AE57-6963DA46AE9D}"/>
    <dgm:cxn modelId="{DB6E1EA3-2699-401F-92D1-881CFA424F4D}" type="presOf" srcId="{5A4DE137-005B-4EE2-B44D-80083E218F29}" destId="{498E660C-B5FB-4532-AFC5-E1D70C01267A}" srcOrd="1" destOrd="0" presId="urn:microsoft.com/office/officeart/2005/8/layout/radial5"/>
    <dgm:cxn modelId="{3E43DEA7-2D05-4565-A2E8-AE7D194A7C32}" srcId="{616584A8-4C5C-48E2-913B-1CD522D1A37D}" destId="{E3781223-E0C5-400A-BB98-FBA3A0F3C301}" srcOrd="0" destOrd="0" parTransId="{B336566E-C9FF-470E-BFAF-606A08D25CDB}" sibTransId="{BB6E9250-75B8-4B93-B7AE-E1CE56218DE8}"/>
    <dgm:cxn modelId="{6DF36CB9-70C4-4097-9A8C-9CF4CF6A76B8}" type="presOf" srcId="{9A568873-C576-48FE-BAF4-5D06DD23C68F}" destId="{4C453EC8-9E29-4943-8E51-ED72E1421FFC}" srcOrd="0" destOrd="0" presId="urn:microsoft.com/office/officeart/2005/8/layout/radial5"/>
    <dgm:cxn modelId="{9ED278BC-41E6-47FC-8926-2F10C51B446B}" type="presOf" srcId="{3D7A19AD-E5A9-49C7-9350-1F6438CD2DB4}" destId="{013E962A-BEDE-461F-9B03-9355FFC6FEEE}" srcOrd="0" destOrd="0" presId="urn:microsoft.com/office/officeart/2005/8/layout/radial5"/>
    <dgm:cxn modelId="{7C1374D8-4304-4AA0-817E-6A1DCCDCDB63}" type="presOf" srcId="{AB067FF0-AF27-4F67-9968-C164C641999B}" destId="{70A2E039-6A91-4ABE-81C0-0DEBF6306AF3}" srcOrd="1" destOrd="0" presId="urn:microsoft.com/office/officeart/2005/8/layout/radial5"/>
    <dgm:cxn modelId="{B01DB8E8-1936-485E-AAD1-58053C36FFED}" type="presOf" srcId="{455588FC-6B9A-40B8-950C-FB0456B46802}" destId="{DACC524C-A598-4266-8E9E-8B691C46A10F}" srcOrd="0" destOrd="0" presId="urn:microsoft.com/office/officeart/2005/8/layout/radial5"/>
    <dgm:cxn modelId="{B4C42CE9-C92C-4A8A-857D-348F950A8EB0}" type="presOf" srcId="{616584A8-4C5C-48E2-913B-1CD522D1A37D}" destId="{4FCDB9DD-6BD2-49D1-9FBC-EC3EDC6DE5A0}" srcOrd="0" destOrd="0" presId="urn:microsoft.com/office/officeart/2005/8/layout/radial5"/>
    <dgm:cxn modelId="{21FE24EA-BABE-4241-88CC-34CDD8FFFB44}" type="presOf" srcId="{5A0334BB-2C7E-431C-A05B-1FEBD28AC28A}" destId="{2E4DA018-0B5F-4533-907F-64426D26042D}" srcOrd="1" destOrd="0" presId="urn:microsoft.com/office/officeart/2005/8/layout/radial5"/>
    <dgm:cxn modelId="{D95C31ED-8050-4003-8D3A-BA3709B29586}" srcId="{E3781223-E0C5-400A-BB98-FBA3A0F3C301}" destId="{455588FC-6B9A-40B8-950C-FB0456B46802}" srcOrd="1" destOrd="0" parTransId="{AA14ACB3-C15C-4E92-B3AA-35B93E6A37EC}" sibTransId="{56FBB89C-52C3-45AD-B0BB-1B7E45F10777}"/>
    <dgm:cxn modelId="{4B595CED-0AEA-488D-8CB8-D2FCEFF1F281}" type="presOf" srcId="{FF33CAE7-F7B5-4DF4-AD3C-BB76B759BBB6}" destId="{F2043D8B-D86D-4755-A9B4-818370BBFCEA}" srcOrd="0" destOrd="0" presId="urn:microsoft.com/office/officeart/2005/8/layout/radial5"/>
    <dgm:cxn modelId="{F65D29F7-71E5-43F5-AB60-CEBD7A178400}" type="presOf" srcId="{D13BD0A7-5004-419D-A075-73D725153E15}" destId="{17D9CD8E-D6E4-4262-AEFB-92200B5FADFE}" srcOrd="0" destOrd="0" presId="urn:microsoft.com/office/officeart/2005/8/layout/radial5"/>
    <dgm:cxn modelId="{9B2153F7-A34D-4C24-B22E-A9C2C8BE0902}" type="presOf" srcId="{108298E5-2028-4D53-B8DD-5CC642A022C6}" destId="{59A7D7E9-94D0-4D53-9715-9AC457EFC5BC}" srcOrd="0" destOrd="0" presId="urn:microsoft.com/office/officeart/2005/8/layout/radial5"/>
    <dgm:cxn modelId="{295D1B31-12E4-43A4-B287-D091B5B9DF71}" type="presParOf" srcId="{4FCDB9DD-6BD2-49D1-9FBC-EC3EDC6DE5A0}" destId="{B637BC00-F8D3-4B3C-80C1-2E8835BE40E6}" srcOrd="0" destOrd="0" presId="urn:microsoft.com/office/officeart/2005/8/layout/radial5"/>
    <dgm:cxn modelId="{C01014A4-7441-4798-B924-6DE1346E5E71}" type="presParOf" srcId="{4FCDB9DD-6BD2-49D1-9FBC-EC3EDC6DE5A0}" destId="{F97878C0-E4DC-4409-8CA3-8C0E63589897}" srcOrd="1" destOrd="0" presId="urn:microsoft.com/office/officeart/2005/8/layout/radial5"/>
    <dgm:cxn modelId="{32E27605-D49B-429F-A933-6E4DC3CBEE02}" type="presParOf" srcId="{F97878C0-E4DC-4409-8CA3-8C0E63589897}" destId="{6EBEA6BA-B6AA-431F-AB41-919328BA1A6D}" srcOrd="0" destOrd="0" presId="urn:microsoft.com/office/officeart/2005/8/layout/radial5"/>
    <dgm:cxn modelId="{52B05C49-2027-42BE-A5C7-5CEF7B3BA6F0}" type="presParOf" srcId="{4FCDB9DD-6BD2-49D1-9FBC-EC3EDC6DE5A0}" destId="{883F699C-5448-40DF-BDC8-8F356EF8E23C}" srcOrd="2" destOrd="0" presId="urn:microsoft.com/office/officeart/2005/8/layout/radial5"/>
    <dgm:cxn modelId="{917C9E8A-D1E4-4B01-B26E-03EE9F3B99A7}" type="presParOf" srcId="{4FCDB9DD-6BD2-49D1-9FBC-EC3EDC6DE5A0}" destId="{CCB29FA7-4B65-4B1D-BB3C-DD8D7352902E}" srcOrd="3" destOrd="0" presId="urn:microsoft.com/office/officeart/2005/8/layout/radial5"/>
    <dgm:cxn modelId="{965C6A73-C460-46DC-A391-B1F61B0A8260}" type="presParOf" srcId="{CCB29FA7-4B65-4B1D-BB3C-DD8D7352902E}" destId="{352AB976-C198-4E62-9147-979C624C8D25}" srcOrd="0" destOrd="0" presId="urn:microsoft.com/office/officeart/2005/8/layout/radial5"/>
    <dgm:cxn modelId="{6AF4C8BC-2201-4738-A558-A4F39771B095}" type="presParOf" srcId="{4FCDB9DD-6BD2-49D1-9FBC-EC3EDC6DE5A0}" destId="{DACC524C-A598-4266-8E9E-8B691C46A10F}" srcOrd="4" destOrd="0" presId="urn:microsoft.com/office/officeart/2005/8/layout/radial5"/>
    <dgm:cxn modelId="{96BA97BB-EC1B-4853-802C-AE004554D30E}" type="presParOf" srcId="{4FCDB9DD-6BD2-49D1-9FBC-EC3EDC6DE5A0}" destId="{79355472-D249-47B0-94B0-4985A2E098C0}" srcOrd="5" destOrd="0" presId="urn:microsoft.com/office/officeart/2005/8/layout/radial5"/>
    <dgm:cxn modelId="{3340AF73-B3F2-4749-9B8D-20E58E3ECCF2}" type="presParOf" srcId="{79355472-D249-47B0-94B0-4985A2E098C0}" destId="{554B1E4D-FDE7-4E51-B6DA-2B38BD609EC7}" srcOrd="0" destOrd="0" presId="urn:microsoft.com/office/officeart/2005/8/layout/radial5"/>
    <dgm:cxn modelId="{27003DF5-08B0-4F3C-98F9-450046AE431B}" type="presParOf" srcId="{4FCDB9DD-6BD2-49D1-9FBC-EC3EDC6DE5A0}" destId="{708F5DFF-5498-4016-9E9B-3E1E331B9ABD}" srcOrd="6" destOrd="0" presId="urn:microsoft.com/office/officeart/2005/8/layout/radial5"/>
    <dgm:cxn modelId="{E406D988-AC08-49EA-8D8E-0A91798D28AF}" type="presParOf" srcId="{4FCDB9DD-6BD2-49D1-9FBC-EC3EDC6DE5A0}" destId="{013E962A-BEDE-461F-9B03-9355FFC6FEEE}" srcOrd="7" destOrd="0" presId="urn:microsoft.com/office/officeart/2005/8/layout/radial5"/>
    <dgm:cxn modelId="{7FE7D720-D29E-4FD7-A363-1A462E625621}" type="presParOf" srcId="{013E962A-BEDE-461F-9B03-9355FFC6FEEE}" destId="{BDAD4407-0F0B-47D8-9593-9C0C6942AA64}" srcOrd="0" destOrd="0" presId="urn:microsoft.com/office/officeart/2005/8/layout/radial5"/>
    <dgm:cxn modelId="{1FDAC7D9-56BE-456E-A980-9DD9A0BC9476}" type="presParOf" srcId="{4FCDB9DD-6BD2-49D1-9FBC-EC3EDC6DE5A0}" destId="{17D9CD8E-D6E4-4262-AEFB-92200B5FADFE}" srcOrd="8" destOrd="0" presId="urn:microsoft.com/office/officeart/2005/8/layout/radial5"/>
    <dgm:cxn modelId="{955AF354-D05C-42DD-8CA8-04D16E3EA929}" type="presParOf" srcId="{4FCDB9DD-6BD2-49D1-9FBC-EC3EDC6DE5A0}" destId="{338BF914-DD5B-447E-B12E-39896E42DA2E}" srcOrd="9" destOrd="0" presId="urn:microsoft.com/office/officeart/2005/8/layout/radial5"/>
    <dgm:cxn modelId="{16EB85D3-0037-413C-AD55-2A2D50F3C5F8}" type="presParOf" srcId="{338BF914-DD5B-447E-B12E-39896E42DA2E}" destId="{70A2E039-6A91-4ABE-81C0-0DEBF6306AF3}" srcOrd="0" destOrd="0" presId="urn:microsoft.com/office/officeart/2005/8/layout/radial5"/>
    <dgm:cxn modelId="{3124991E-0274-4525-BA34-D8C5D0D8351C}" type="presParOf" srcId="{4FCDB9DD-6BD2-49D1-9FBC-EC3EDC6DE5A0}" destId="{1C45EC9B-1CC5-4AA8-AF76-D12209875D24}" srcOrd="10" destOrd="0" presId="urn:microsoft.com/office/officeart/2005/8/layout/radial5"/>
    <dgm:cxn modelId="{897856E5-2015-4A1E-880A-E3BA9F5D679C}" type="presParOf" srcId="{4FCDB9DD-6BD2-49D1-9FBC-EC3EDC6DE5A0}" destId="{10C21A6C-EB4F-4454-95A5-048928741861}" srcOrd="11" destOrd="0" presId="urn:microsoft.com/office/officeart/2005/8/layout/radial5"/>
    <dgm:cxn modelId="{43704D1E-15A3-4814-83B2-9A763AFBCB67}" type="presParOf" srcId="{10C21A6C-EB4F-4454-95A5-048928741861}" destId="{2E4DA018-0B5F-4533-907F-64426D26042D}" srcOrd="0" destOrd="0" presId="urn:microsoft.com/office/officeart/2005/8/layout/radial5"/>
    <dgm:cxn modelId="{FD7904CB-C1B0-47EC-9800-3BEA98148146}" type="presParOf" srcId="{4FCDB9DD-6BD2-49D1-9FBC-EC3EDC6DE5A0}" destId="{F2043D8B-D86D-4755-A9B4-818370BBFCEA}" srcOrd="12" destOrd="0" presId="urn:microsoft.com/office/officeart/2005/8/layout/radial5"/>
    <dgm:cxn modelId="{48C94A24-F368-421F-A9AD-A247ADE1F9C4}" type="presParOf" srcId="{4FCDB9DD-6BD2-49D1-9FBC-EC3EDC6DE5A0}" destId="{4C453EC8-9E29-4943-8E51-ED72E1421FFC}" srcOrd="13" destOrd="0" presId="urn:microsoft.com/office/officeart/2005/8/layout/radial5"/>
    <dgm:cxn modelId="{5B6BD3A4-79A1-4896-A1A5-2FC63F07A1DB}" type="presParOf" srcId="{4C453EC8-9E29-4943-8E51-ED72E1421FFC}" destId="{FB653990-31F1-4D76-A3B8-7186BC7C8EC6}" srcOrd="0" destOrd="0" presId="urn:microsoft.com/office/officeart/2005/8/layout/radial5"/>
    <dgm:cxn modelId="{5AE33E06-2944-405F-8289-497301D6BAE5}" type="presParOf" srcId="{4FCDB9DD-6BD2-49D1-9FBC-EC3EDC6DE5A0}" destId="{925A858E-D0F0-45B8-A62A-675E7370EF16}" srcOrd="14" destOrd="0" presId="urn:microsoft.com/office/officeart/2005/8/layout/radial5"/>
    <dgm:cxn modelId="{330BEE86-9279-4896-B3E3-2849EC7055B6}" type="presParOf" srcId="{4FCDB9DD-6BD2-49D1-9FBC-EC3EDC6DE5A0}" destId="{B705AC19-84E8-4D9F-B4C0-65401BF84028}" srcOrd="15" destOrd="0" presId="urn:microsoft.com/office/officeart/2005/8/layout/radial5"/>
    <dgm:cxn modelId="{9F32CA8F-EA52-4105-8012-3AE5E6290182}" type="presParOf" srcId="{B705AC19-84E8-4D9F-B4C0-65401BF84028}" destId="{C8768F1A-9FAC-41BF-843D-52380DE9E2BD}" srcOrd="0" destOrd="0" presId="urn:microsoft.com/office/officeart/2005/8/layout/radial5"/>
    <dgm:cxn modelId="{51FEC6AA-664E-49E6-B46E-C78BC89CD14F}" type="presParOf" srcId="{4FCDB9DD-6BD2-49D1-9FBC-EC3EDC6DE5A0}" destId="{59A7D7E9-94D0-4D53-9715-9AC457EFC5BC}" srcOrd="16" destOrd="0" presId="urn:microsoft.com/office/officeart/2005/8/layout/radial5"/>
    <dgm:cxn modelId="{158EDDEB-619B-4A6D-80D8-1ABBE27879A2}" type="presParOf" srcId="{4FCDB9DD-6BD2-49D1-9FBC-EC3EDC6DE5A0}" destId="{6F28DBB2-60E4-44DD-892C-96CE5CE49D89}" srcOrd="17" destOrd="0" presId="urn:microsoft.com/office/officeart/2005/8/layout/radial5"/>
    <dgm:cxn modelId="{A2274FD4-E23F-4614-8253-D0FC50933F09}" type="presParOf" srcId="{6F28DBB2-60E4-44DD-892C-96CE5CE49D89}" destId="{498E660C-B5FB-4532-AFC5-E1D70C01267A}" srcOrd="0" destOrd="0" presId="urn:microsoft.com/office/officeart/2005/8/layout/radial5"/>
    <dgm:cxn modelId="{D9242F39-C83D-46DE-AE94-3B703B0D3478}" type="presParOf" srcId="{4FCDB9DD-6BD2-49D1-9FBC-EC3EDC6DE5A0}" destId="{FA2399AF-FF03-4E9F-8887-316EC43D90FE}" srcOrd="18" destOrd="0" presId="urn:microsoft.com/office/officeart/2005/8/layout/radial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F6C644-CC70-46F0-96F8-203130B9092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v-LV"/>
        </a:p>
      </dgm:t>
    </dgm:pt>
    <dgm:pt modelId="{540ADD9F-506E-4047-8213-ED153CCB90E1}">
      <dgm:prSet phldrT="[Text]" custT="1"/>
      <dgm:spPr>
        <a:solidFill>
          <a:srgbClr val="800024"/>
        </a:solidFill>
      </dgm:spPr>
      <dgm:t>
        <a:bodyPr/>
        <a:lstStyle/>
        <a:p>
          <a:r>
            <a:rPr lang="lv-LV" sz="1400" b="1"/>
            <a:t>Nacionālie mediji 23 (51)</a:t>
          </a:r>
        </a:p>
      </dgm:t>
    </dgm:pt>
    <dgm:pt modelId="{F73DB063-F397-41B2-859E-C69E6026A273}" type="parTrans" cxnId="{5D3DCD17-DED0-49A0-87F8-23DE856FF652}">
      <dgm:prSet/>
      <dgm:spPr/>
      <dgm:t>
        <a:bodyPr/>
        <a:lstStyle/>
        <a:p>
          <a:endParaRPr lang="lv-LV" sz="1800"/>
        </a:p>
      </dgm:t>
    </dgm:pt>
    <dgm:pt modelId="{CACCA0BC-2D6A-4A15-90E8-FEE8CB9C9E44}" type="sibTrans" cxnId="{5D3DCD17-DED0-49A0-87F8-23DE856FF652}">
      <dgm:prSet/>
      <dgm:spPr/>
      <dgm:t>
        <a:bodyPr/>
        <a:lstStyle/>
        <a:p>
          <a:endParaRPr lang="lv-LV" sz="1800"/>
        </a:p>
      </dgm:t>
    </dgm:pt>
    <dgm:pt modelId="{EEDBA810-D116-4EDA-8355-4580D8E4568B}">
      <dgm:prSet phldrT="[Text]" custT="1"/>
      <dgm:spPr/>
      <dgm:t>
        <a:bodyPr/>
        <a:lstStyle/>
        <a:p>
          <a:r>
            <a:rPr lang="lv-LV" sz="1100"/>
            <a:t>Audiovizuālie elektroniskie plašsaziņas līdzekļi 8 (12) </a:t>
          </a:r>
        </a:p>
      </dgm:t>
    </dgm:pt>
    <dgm:pt modelId="{68D46919-74A5-4185-9EC3-9714229C890C}" type="parTrans" cxnId="{0C712379-1612-4F67-913F-33EF08BE0914}">
      <dgm:prSet/>
      <dgm:spPr/>
      <dgm:t>
        <a:bodyPr/>
        <a:lstStyle/>
        <a:p>
          <a:endParaRPr lang="lv-LV" sz="1800"/>
        </a:p>
      </dgm:t>
    </dgm:pt>
    <dgm:pt modelId="{50A3BC1B-9F44-4176-B824-361CAE664261}" type="sibTrans" cxnId="{0C712379-1612-4F67-913F-33EF08BE0914}">
      <dgm:prSet/>
      <dgm:spPr/>
      <dgm:t>
        <a:bodyPr/>
        <a:lstStyle/>
        <a:p>
          <a:endParaRPr lang="lv-LV" sz="1800"/>
        </a:p>
      </dgm:t>
    </dgm:pt>
    <dgm:pt modelId="{BB15DD72-0A3B-4998-8FE7-D997658570FD}">
      <dgm:prSet phldrT="[Text]" custT="1"/>
      <dgm:spPr/>
      <dgm:t>
        <a:bodyPr/>
        <a:lstStyle/>
        <a:p>
          <a:r>
            <a:rPr lang="lv-LV" sz="1100"/>
            <a:t>Audiālie elektroniskie plašsaziņas līdzekļi 4 (5)</a:t>
          </a:r>
        </a:p>
      </dgm:t>
    </dgm:pt>
    <dgm:pt modelId="{5803FFD3-24B3-44AD-8D7F-2A20155962DF}" type="parTrans" cxnId="{2AE55AB1-0D85-472C-B641-248EB6BD9C0B}">
      <dgm:prSet/>
      <dgm:spPr/>
      <dgm:t>
        <a:bodyPr/>
        <a:lstStyle/>
        <a:p>
          <a:endParaRPr lang="lv-LV" sz="1800"/>
        </a:p>
      </dgm:t>
    </dgm:pt>
    <dgm:pt modelId="{884CCDF0-0AB9-4E0B-96EE-08D7BDCB6E36}" type="sibTrans" cxnId="{2AE55AB1-0D85-472C-B641-248EB6BD9C0B}">
      <dgm:prSet/>
      <dgm:spPr/>
      <dgm:t>
        <a:bodyPr/>
        <a:lstStyle/>
        <a:p>
          <a:endParaRPr lang="lv-LV" sz="1800"/>
        </a:p>
      </dgm:t>
    </dgm:pt>
    <dgm:pt modelId="{3CC71BDD-E4E2-48EF-BEF3-843C2006686A}">
      <dgm:prSet phldrT="[Text]" custT="1"/>
      <dgm:spPr>
        <a:solidFill>
          <a:srgbClr val="800024"/>
        </a:solidFill>
      </dgm:spPr>
      <dgm:t>
        <a:bodyPr/>
        <a:lstStyle/>
        <a:p>
          <a:r>
            <a:rPr lang="lv-LV" sz="1400" b="1"/>
            <a:t>Tematiskās kategorijas 9 (26)</a:t>
          </a:r>
        </a:p>
      </dgm:t>
    </dgm:pt>
    <dgm:pt modelId="{1D52F305-B690-4156-B960-D989FF085DE3}" type="parTrans" cxnId="{09AEEEBC-0DB6-4FF4-A20F-8CEADD2DEFC7}">
      <dgm:prSet/>
      <dgm:spPr/>
      <dgm:t>
        <a:bodyPr/>
        <a:lstStyle/>
        <a:p>
          <a:endParaRPr lang="lv-LV" sz="1800"/>
        </a:p>
      </dgm:t>
    </dgm:pt>
    <dgm:pt modelId="{FA180100-602E-4F23-9683-33CD97E257DA}" type="sibTrans" cxnId="{09AEEEBC-0DB6-4FF4-A20F-8CEADD2DEFC7}">
      <dgm:prSet/>
      <dgm:spPr/>
      <dgm:t>
        <a:bodyPr/>
        <a:lstStyle/>
        <a:p>
          <a:endParaRPr lang="lv-LV" sz="1800"/>
        </a:p>
      </dgm:t>
    </dgm:pt>
    <dgm:pt modelId="{7C895BC8-C9F7-4CE4-88AC-ACFBBEA489C6}">
      <dgm:prSet phldrT="[Text]" custT="1"/>
      <dgm:spPr/>
      <dgm:t>
        <a:bodyPr/>
        <a:lstStyle/>
        <a:p>
          <a:r>
            <a:rPr lang="lv-LV" sz="1100"/>
            <a:t>Diasporas mediji 4 (4)</a:t>
          </a:r>
        </a:p>
      </dgm:t>
    </dgm:pt>
    <dgm:pt modelId="{24AB09D8-752F-43D0-90F3-43CE85A0DF79}" type="parTrans" cxnId="{EF4E8238-CC6A-465E-B044-5BE22C4CF280}">
      <dgm:prSet/>
      <dgm:spPr/>
      <dgm:t>
        <a:bodyPr/>
        <a:lstStyle/>
        <a:p>
          <a:endParaRPr lang="lv-LV" sz="1800"/>
        </a:p>
      </dgm:t>
    </dgm:pt>
    <dgm:pt modelId="{87601832-B4B5-4DEF-A9B2-9B3A54D45444}" type="sibTrans" cxnId="{EF4E8238-CC6A-465E-B044-5BE22C4CF280}">
      <dgm:prSet/>
      <dgm:spPr/>
      <dgm:t>
        <a:bodyPr/>
        <a:lstStyle/>
        <a:p>
          <a:endParaRPr lang="lv-LV" sz="1800"/>
        </a:p>
      </dgm:t>
    </dgm:pt>
    <dgm:pt modelId="{FE83CCA8-0F11-4823-9033-F9455642912D}">
      <dgm:prSet phldrT="[Text]" custT="1"/>
      <dgm:spPr/>
      <dgm:t>
        <a:bodyPr/>
        <a:lstStyle/>
        <a:p>
          <a:r>
            <a:rPr lang="lv-LV" sz="1100"/>
            <a:t>Personas ar invaliditāti 2 (13)</a:t>
          </a:r>
        </a:p>
      </dgm:t>
    </dgm:pt>
    <dgm:pt modelId="{52BEC2D4-7343-4EB2-951F-499F6949B602}" type="parTrans" cxnId="{B19344F1-41DE-4E85-B9D6-CB9F84A15875}">
      <dgm:prSet/>
      <dgm:spPr/>
      <dgm:t>
        <a:bodyPr/>
        <a:lstStyle/>
        <a:p>
          <a:endParaRPr lang="lv-LV" sz="1800"/>
        </a:p>
      </dgm:t>
    </dgm:pt>
    <dgm:pt modelId="{82A2B45D-E468-4500-8CF5-CC1BED29586C}" type="sibTrans" cxnId="{B19344F1-41DE-4E85-B9D6-CB9F84A15875}">
      <dgm:prSet/>
      <dgm:spPr/>
      <dgm:t>
        <a:bodyPr/>
        <a:lstStyle/>
        <a:p>
          <a:endParaRPr lang="lv-LV" sz="1800"/>
        </a:p>
      </dgm:t>
    </dgm:pt>
    <dgm:pt modelId="{47CFD34C-2D9B-42A9-B563-101A4C335CA0}">
      <dgm:prSet phldrT="[Text]" custT="1"/>
      <dgm:spPr>
        <a:solidFill>
          <a:srgbClr val="800024"/>
        </a:solidFill>
      </dgm:spPr>
      <dgm:t>
        <a:bodyPr/>
        <a:lstStyle/>
        <a:p>
          <a:r>
            <a:rPr lang="lv-LV" sz="1400" b="1"/>
            <a:t>Reģionālie un vietējie mediji 45 (53)</a:t>
          </a:r>
        </a:p>
      </dgm:t>
    </dgm:pt>
    <dgm:pt modelId="{D3297A5E-156E-424C-9926-60E84183E09F}" type="parTrans" cxnId="{BA49D4D6-1738-47EF-81EF-4CC1C31F709E}">
      <dgm:prSet/>
      <dgm:spPr/>
      <dgm:t>
        <a:bodyPr/>
        <a:lstStyle/>
        <a:p>
          <a:endParaRPr lang="lv-LV" sz="1800"/>
        </a:p>
      </dgm:t>
    </dgm:pt>
    <dgm:pt modelId="{972F7170-29A0-4F74-A71D-8721F0A07E2F}" type="sibTrans" cxnId="{BA49D4D6-1738-47EF-81EF-4CC1C31F709E}">
      <dgm:prSet/>
      <dgm:spPr/>
      <dgm:t>
        <a:bodyPr/>
        <a:lstStyle/>
        <a:p>
          <a:endParaRPr lang="lv-LV" sz="1800"/>
        </a:p>
      </dgm:t>
    </dgm:pt>
    <dgm:pt modelId="{3C3104A7-1580-4293-90A7-AC495EC6D8CA}">
      <dgm:prSet custT="1"/>
      <dgm:spPr/>
      <dgm:t>
        <a:bodyPr/>
        <a:lstStyle/>
        <a:p>
          <a:r>
            <a:rPr lang="lv-LV" sz="1100"/>
            <a:t>Mediju kritika 3 (9)</a:t>
          </a:r>
        </a:p>
      </dgm:t>
    </dgm:pt>
    <dgm:pt modelId="{2D59B49E-A9F4-4534-9246-B05F06FBC242}" type="parTrans" cxnId="{19D18C49-799B-45E2-8A38-130827CD2108}">
      <dgm:prSet/>
      <dgm:spPr/>
      <dgm:t>
        <a:bodyPr/>
        <a:lstStyle/>
        <a:p>
          <a:endParaRPr lang="lv-LV" sz="1800"/>
        </a:p>
      </dgm:t>
    </dgm:pt>
    <dgm:pt modelId="{C6CC8ECA-1FCF-4704-B0BA-BC814722125B}" type="sibTrans" cxnId="{19D18C49-799B-45E2-8A38-130827CD2108}">
      <dgm:prSet/>
      <dgm:spPr/>
      <dgm:t>
        <a:bodyPr/>
        <a:lstStyle/>
        <a:p>
          <a:endParaRPr lang="lv-LV" sz="1800"/>
        </a:p>
      </dgm:t>
    </dgm:pt>
    <dgm:pt modelId="{A180521E-D3D5-4686-BD88-6315C84523E0}">
      <dgm:prSet custT="1"/>
      <dgm:spPr/>
      <dgm:t>
        <a:bodyPr/>
        <a:lstStyle/>
        <a:p>
          <a:r>
            <a:rPr lang="lv-LV" sz="1100"/>
            <a:t>Preses izdevumi 7 (19)</a:t>
          </a:r>
        </a:p>
      </dgm:t>
    </dgm:pt>
    <dgm:pt modelId="{37FB8185-2D21-4EF4-8EEA-F70D40632ABE}" type="parTrans" cxnId="{2A68AC77-634E-4481-AF2C-8B31B2F00F6D}">
      <dgm:prSet/>
      <dgm:spPr/>
      <dgm:t>
        <a:bodyPr/>
        <a:lstStyle/>
        <a:p>
          <a:endParaRPr lang="lv-LV" sz="1800"/>
        </a:p>
      </dgm:t>
    </dgm:pt>
    <dgm:pt modelId="{20E6450C-D027-446E-9B35-A85F187987CF}" type="sibTrans" cxnId="{2A68AC77-634E-4481-AF2C-8B31B2F00F6D}">
      <dgm:prSet/>
      <dgm:spPr/>
      <dgm:t>
        <a:bodyPr/>
        <a:lstStyle/>
        <a:p>
          <a:endParaRPr lang="lv-LV" sz="1800"/>
        </a:p>
      </dgm:t>
    </dgm:pt>
    <dgm:pt modelId="{5007C84C-BA7B-4160-9F32-6DF9ADF0F4FA}">
      <dgm:prSet custT="1"/>
      <dgm:spPr/>
      <dgm:t>
        <a:bodyPr/>
        <a:lstStyle/>
        <a:p>
          <a:r>
            <a:rPr lang="lv-LV" sz="1100"/>
            <a:t>Interneta vietnes 4 (15)</a:t>
          </a:r>
        </a:p>
      </dgm:t>
    </dgm:pt>
    <dgm:pt modelId="{27F9B8D2-8A94-49AD-8C5E-F6F151DD0CDD}" type="parTrans" cxnId="{4B564881-26D0-485E-A033-916934C1626E}">
      <dgm:prSet/>
      <dgm:spPr/>
      <dgm:t>
        <a:bodyPr/>
        <a:lstStyle/>
        <a:p>
          <a:endParaRPr lang="lv-LV" sz="1800"/>
        </a:p>
      </dgm:t>
    </dgm:pt>
    <dgm:pt modelId="{22B78743-81EB-4C5B-9E76-84B1282EA867}" type="sibTrans" cxnId="{4B564881-26D0-485E-A033-916934C1626E}">
      <dgm:prSet/>
      <dgm:spPr/>
      <dgm:t>
        <a:bodyPr/>
        <a:lstStyle/>
        <a:p>
          <a:endParaRPr lang="lv-LV" sz="1800"/>
        </a:p>
      </dgm:t>
    </dgm:pt>
    <dgm:pt modelId="{159943D9-A7AD-4C31-908B-00AF103003CC}">
      <dgm:prSet custT="1"/>
      <dgm:spPr/>
      <dgm:t>
        <a:bodyPr/>
        <a:lstStyle/>
        <a:p>
          <a:r>
            <a:rPr lang="lv-LV" sz="1100"/>
            <a:t>Latgales reģions 13 (15)</a:t>
          </a:r>
        </a:p>
      </dgm:t>
    </dgm:pt>
    <dgm:pt modelId="{2D4D32C8-2B5E-4003-AF75-7E6B7D941D33}" type="parTrans" cxnId="{7561E65B-88DA-4360-BE45-B530939884D3}">
      <dgm:prSet/>
      <dgm:spPr/>
      <dgm:t>
        <a:bodyPr/>
        <a:lstStyle/>
        <a:p>
          <a:endParaRPr lang="lv-LV" sz="1800"/>
        </a:p>
      </dgm:t>
    </dgm:pt>
    <dgm:pt modelId="{5695BE7F-EC79-416A-AFF5-A224D0A4A656}" type="sibTrans" cxnId="{7561E65B-88DA-4360-BE45-B530939884D3}">
      <dgm:prSet/>
      <dgm:spPr/>
      <dgm:t>
        <a:bodyPr/>
        <a:lstStyle/>
        <a:p>
          <a:endParaRPr lang="lv-LV" sz="1800"/>
        </a:p>
      </dgm:t>
    </dgm:pt>
    <dgm:pt modelId="{83D031ED-2A6E-4569-B49F-56C59AFDD307}">
      <dgm:prSet custT="1"/>
      <dgm:spPr>
        <a:solidFill>
          <a:srgbClr val="7C9396">
            <a:alpha val="90000"/>
          </a:srgbClr>
        </a:solidFill>
      </dgm:spPr>
      <dgm:t>
        <a:bodyPr/>
        <a:lstStyle/>
        <a:p>
          <a:r>
            <a:rPr lang="lv-LV" sz="1100"/>
            <a:t>Prese/interneta vietne 22 (25)</a:t>
          </a:r>
        </a:p>
      </dgm:t>
    </dgm:pt>
    <dgm:pt modelId="{1A4054CD-43FA-4448-9BCD-C4E257D69683}" type="parTrans" cxnId="{4BECA663-7637-4F6B-BB32-DE1B3EB9BB56}">
      <dgm:prSet/>
      <dgm:spPr/>
      <dgm:t>
        <a:bodyPr/>
        <a:lstStyle/>
        <a:p>
          <a:endParaRPr lang="lv-LV" sz="1800"/>
        </a:p>
      </dgm:t>
    </dgm:pt>
    <dgm:pt modelId="{654E0E7A-726E-44A2-9788-B59E6E999A7B}" type="sibTrans" cxnId="{4BECA663-7637-4F6B-BB32-DE1B3EB9BB56}">
      <dgm:prSet/>
      <dgm:spPr/>
      <dgm:t>
        <a:bodyPr/>
        <a:lstStyle/>
        <a:p>
          <a:endParaRPr lang="lv-LV" sz="1800"/>
        </a:p>
      </dgm:t>
    </dgm:pt>
    <dgm:pt modelId="{EBD44340-58CF-433D-A513-1168EFF69AEA}">
      <dgm:prSet custT="1"/>
      <dgm:spPr>
        <a:solidFill>
          <a:srgbClr val="7C9396">
            <a:alpha val="90000"/>
          </a:srgbClr>
        </a:solidFill>
      </dgm:spPr>
      <dgm:t>
        <a:bodyPr/>
        <a:lstStyle/>
        <a:p>
          <a:r>
            <a:rPr lang="lv-LV" sz="1100"/>
            <a:t>Audiālie 6 (9)</a:t>
          </a:r>
        </a:p>
      </dgm:t>
    </dgm:pt>
    <dgm:pt modelId="{BD0F764A-18C2-4091-881F-A9FC407C033A}" type="parTrans" cxnId="{6D03A3FB-E84D-4F6F-88FF-7C2E472BD217}">
      <dgm:prSet/>
      <dgm:spPr/>
      <dgm:t>
        <a:bodyPr/>
        <a:lstStyle/>
        <a:p>
          <a:endParaRPr lang="lv-LV" sz="1800"/>
        </a:p>
      </dgm:t>
    </dgm:pt>
    <dgm:pt modelId="{C647F3E5-ACBC-44D4-A4D7-E07B3D567799}" type="sibTrans" cxnId="{6D03A3FB-E84D-4F6F-88FF-7C2E472BD217}">
      <dgm:prSet/>
      <dgm:spPr/>
      <dgm:t>
        <a:bodyPr/>
        <a:lstStyle/>
        <a:p>
          <a:endParaRPr lang="lv-LV" sz="1800"/>
        </a:p>
      </dgm:t>
    </dgm:pt>
    <dgm:pt modelId="{735799D6-92F6-4AA7-B19B-F126AC1C3094}">
      <dgm:prSet custT="1"/>
      <dgm:spPr>
        <a:solidFill>
          <a:srgbClr val="7C9396">
            <a:alpha val="90000"/>
          </a:srgbClr>
        </a:solidFill>
      </dgm:spPr>
      <dgm:t>
        <a:bodyPr/>
        <a:lstStyle/>
        <a:p>
          <a:r>
            <a:rPr lang="lv-LV" sz="1100"/>
            <a:t>Audiovizuālie 4 (4)</a:t>
          </a:r>
        </a:p>
      </dgm:t>
    </dgm:pt>
    <dgm:pt modelId="{AC923D5A-D3CA-4285-868D-1DE9F0DE92B4}" type="parTrans" cxnId="{F29E0364-AC6E-49A7-8BC0-D96E20C3F9D1}">
      <dgm:prSet/>
      <dgm:spPr/>
      <dgm:t>
        <a:bodyPr/>
        <a:lstStyle/>
        <a:p>
          <a:endParaRPr lang="lv-LV" sz="1800"/>
        </a:p>
      </dgm:t>
    </dgm:pt>
    <dgm:pt modelId="{5F25A115-94FF-4D22-A63E-048DEE9E83B9}" type="sibTrans" cxnId="{F29E0364-AC6E-49A7-8BC0-D96E20C3F9D1}">
      <dgm:prSet/>
      <dgm:spPr/>
      <dgm:t>
        <a:bodyPr/>
        <a:lstStyle/>
        <a:p>
          <a:endParaRPr lang="lv-LV" sz="1800"/>
        </a:p>
      </dgm:t>
    </dgm:pt>
    <dgm:pt modelId="{99EB8D68-7964-4346-AB7E-EE0EA0E454D8}">
      <dgm:prSet custT="1"/>
      <dgm:spPr/>
      <dgm:t>
        <a:bodyPr/>
        <a:lstStyle/>
        <a:p>
          <a:r>
            <a:rPr lang="lv-LV" sz="1100"/>
            <a:t>Sabiedriski nozīmīgs saturs</a:t>
          </a:r>
        </a:p>
      </dgm:t>
    </dgm:pt>
    <dgm:pt modelId="{905DD7D5-11E5-440B-9873-23C70EF5C96D}" type="parTrans" cxnId="{1D765ABB-A580-4F98-8634-AD07C85B928A}">
      <dgm:prSet/>
      <dgm:spPr/>
      <dgm:t>
        <a:bodyPr/>
        <a:lstStyle/>
        <a:p>
          <a:endParaRPr lang="lv-LV" sz="1800"/>
        </a:p>
      </dgm:t>
    </dgm:pt>
    <dgm:pt modelId="{D8E922B1-6D0F-412F-86E2-2941593F20A1}" type="sibTrans" cxnId="{1D765ABB-A580-4F98-8634-AD07C85B928A}">
      <dgm:prSet/>
      <dgm:spPr/>
      <dgm:t>
        <a:bodyPr/>
        <a:lstStyle/>
        <a:p>
          <a:endParaRPr lang="lv-LV" sz="1800"/>
        </a:p>
      </dgm:t>
    </dgm:pt>
    <dgm:pt modelId="{3D47C2E4-0003-4946-A3BC-0DF01483CBC0}" type="pres">
      <dgm:prSet presAssocID="{80F6C644-CC70-46F0-96F8-203130B90927}" presName="Name0" presStyleCnt="0">
        <dgm:presLayoutVars>
          <dgm:chPref val="3"/>
          <dgm:dir/>
          <dgm:animLvl val="lvl"/>
          <dgm:resizeHandles/>
        </dgm:presLayoutVars>
      </dgm:prSet>
      <dgm:spPr/>
    </dgm:pt>
    <dgm:pt modelId="{4BF950DA-6ED7-453F-B30D-C03C0AB9F2A9}" type="pres">
      <dgm:prSet presAssocID="{540ADD9F-506E-4047-8213-ED153CCB90E1}" presName="horFlow" presStyleCnt="0"/>
      <dgm:spPr/>
    </dgm:pt>
    <dgm:pt modelId="{C3082D2B-F161-4F5A-B2F7-7DAADADF07D1}" type="pres">
      <dgm:prSet presAssocID="{540ADD9F-506E-4047-8213-ED153CCB90E1}" presName="bigChev" presStyleLbl="node1" presStyleIdx="0" presStyleCnt="3"/>
      <dgm:spPr/>
    </dgm:pt>
    <dgm:pt modelId="{3AD8CEF5-FB82-467C-A436-A8484371F20A}" type="pres">
      <dgm:prSet presAssocID="{68D46919-74A5-4185-9EC3-9714229C890C}" presName="parTrans" presStyleCnt="0"/>
      <dgm:spPr/>
    </dgm:pt>
    <dgm:pt modelId="{BD102237-1F38-467C-B1F3-494E092BFD07}" type="pres">
      <dgm:prSet presAssocID="{EEDBA810-D116-4EDA-8355-4580D8E4568B}" presName="node" presStyleLbl="alignAccFollowNode1" presStyleIdx="0" presStyleCnt="12">
        <dgm:presLayoutVars>
          <dgm:bulletEnabled val="1"/>
        </dgm:presLayoutVars>
      </dgm:prSet>
      <dgm:spPr/>
    </dgm:pt>
    <dgm:pt modelId="{3E3A0E6C-9A8E-47DE-9AD1-2875B6D4DF89}" type="pres">
      <dgm:prSet presAssocID="{50A3BC1B-9F44-4176-B824-361CAE664261}" presName="sibTrans" presStyleCnt="0"/>
      <dgm:spPr/>
    </dgm:pt>
    <dgm:pt modelId="{F777CA97-62D4-40B1-BB71-36946F2B0915}" type="pres">
      <dgm:prSet presAssocID="{BB15DD72-0A3B-4998-8FE7-D997658570FD}" presName="node" presStyleLbl="alignAccFollowNode1" presStyleIdx="1" presStyleCnt="12" custLinFactNeighborX="-17212">
        <dgm:presLayoutVars>
          <dgm:bulletEnabled val="1"/>
        </dgm:presLayoutVars>
      </dgm:prSet>
      <dgm:spPr/>
    </dgm:pt>
    <dgm:pt modelId="{E2BECAE6-7AFA-46E4-BBDA-67FA0DAC455C}" type="pres">
      <dgm:prSet presAssocID="{884CCDF0-0AB9-4E0B-96EE-08D7BDCB6E36}" presName="sibTrans" presStyleCnt="0"/>
      <dgm:spPr/>
    </dgm:pt>
    <dgm:pt modelId="{162DB9F7-C550-4EBB-8DDF-900D2DBBFFE2}" type="pres">
      <dgm:prSet presAssocID="{A180521E-D3D5-4686-BD88-6315C84523E0}" presName="node" presStyleLbl="alignAccFollowNode1" presStyleIdx="2" presStyleCnt="12">
        <dgm:presLayoutVars>
          <dgm:bulletEnabled val="1"/>
        </dgm:presLayoutVars>
      </dgm:prSet>
      <dgm:spPr/>
    </dgm:pt>
    <dgm:pt modelId="{A3257D6D-124C-42D3-BA90-36BB61B44AB6}" type="pres">
      <dgm:prSet presAssocID="{20E6450C-D027-446E-9B35-A85F187987CF}" presName="sibTrans" presStyleCnt="0"/>
      <dgm:spPr/>
    </dgm:pt>
    <dgm:pt modelId="{969C33F5-D239-49D4-944F-1936ED93EF57}" type="pres">
      <dgm:prSet presAssocID="{5007C84C-BA7B-4160-9F32-6DF9ADF0F4FA}" presName="node" presStyleLbl="alignAccFollowNode1" presStyleIdx="3" presStyleCnt="12">
        <dgm:presLayoutVars>
          <dgm:bulletEnabled val="1"/>
        </dgm:presLayoutVars>
      </dgm:prSet>
      <dgm:spPr/>
    </dgm:pt>
    <dgm:pt modelId="{87689F40-6A9F-4378-A75F-D48BFB9A3F53}" type="pres">
      <dgm:prSet presAssocID="{540ADD9F-506E-4047-8213-ED153CCB90E1}" presName="vSp" presStyleCnt="0"/>
      <dgm:spPr/>
    </dgm:pt>
    <dgm:pt modelId="{D9BF1EDF-961C-4316-A66E-A1C601BA5245}" type="pres">
      <dgm:prSet presAssocID="{3CC71BDD-E4E2-48EF-BEF3-843C2006686A}" presName="horFlow" presStyleCnt="0"/>
      <dgm:spPr/>
    </dgm:pt>
    <dgm:pt modelId="{F822388A-EBD6-414F-9DB8-418D9D62A1BC}" type="pres">
      <dgm:prSet presAssocID="{3CC71BDD-E4E2-48EF-BEF3-843C2006686A}" presName="bigChev" presStyleLbl="node1" presStyleIdx="1" presStyleCnt="3" custAng="0" custLinFactNeighborX="-374"/>
      <dgm:spPr/>
    </dgm:pt>
    <dgm:pt modelId="{7A8F9FF2-FFED-4C27-99C5-EA61308CCDD2}" type="pres">
      <dgm:prSet presAssocID="{24AB09D8-752F-43D0-90F3-43CE85A0DF79}" presName="parTrans" presStyleCnt="0"/>
      <dgm:spPr/>
    </dgm:pt>
    <dgm:pt modelId="{EE11A67A-5B57-4A76-BA61-E7B5A43BDAB4}" type="pres">
      <dgm:prSet presAssocID="{7C895BC8-C9F7-4CE4-88AC-ACFBBEA489C6}" presName="node" presStyleLbl="alignAccFollowNode1" presStyleIdx="4" presStyleCnt="12">
        <dgm:presLayoutVars>
          <dgm:bulletEnabled val="1"/>
        </dgm:presLayoutVars>
      </dgm:prSet>
      <dgm:spPr/>
    </dgm:pt>
    <dgm:pt modelId="{C1E3CFD6-6DB7-404F-83B7-034DAF52C913}" type="pres">
      <dgm:prSet presAssocID="{87601832-B4B5-4DEF-A9B2-9B3A54D45444}" presName="sibTrans" presStyleCnt="0"/>
      <dgm:spPr/>
    </dgm:pt>
    <dgm:pt modelId="{005BF318-BFB4-494F-B25C-6FE8D171F01B}" type="pres">
      <dgm:prSet presAssocID="{FE83CCA8-0F11-4823-9033-F9455642912D}" presName="node" presStyleLbl="alignAccFollowNode1" presStyleIdx="5" presStyleCnt="12">
        <dgm:presLayoutVars>
          <dgm:bulletEnabled val="1"/>
        </dgm:presLayoutVars>
      </dgm:prSet>
      <dgm:spPr/>
    </dgm:pt>
    <dgm:pt modelId="{77E07FAE-FDA0-4AE0-B7C9-3E985C87A05D}" type="pres">
      <dgm:prSet presAssocID="{82A2B45D-E468-4500-8CF5-CC1BED29586C}" presName="sibTrans" presStyleCnt="0"/>
      <dgm:spPr/>
    </dgm:pt>
    <dgm:pt modelId="{56A7F12C-9574-4ADC-8CDB-334A298C337E}" type="pres">
      <dgm:prSet presAssocID="{3C3104A7-1580-4293-90A7-AC495EC6D8CA}" presName="node" presStyleLbl="alignAccFollowNode1" presStyleIdx="6" presStyleCnt="12">
        <dgm:presLayoutVars>
          <dgm:bulletEnabled val="1"/>
        </dgm:presLayoutVars>
      </dgm:prSet>
      <dgm:spPr/>
    </dgm:pt>
    <dgm:pt modelId="{E5CF1B8C-320A-4CDE-9A2C-9DA1C3A52A04}" type="pres">
      <dgm:prSet presAssocID="{3CC71BDD-E4E2-48EF-BEF3-843C2006686A}" presName="vSp" presStyleCnt="0"/>
      <dgm:spPr/>
    </dgm:pt>
    <dgm:pt modelId="{054C9AA4-00E0-4496-943E-9FCC52A685C5}" type="pres">
      <dgm:prSet presAssocID="{47CFD34C-2D9B-42A9-B563-101A4C335CA0}" presName="horFlow" presStyleCnt="0"/>
      <dgm:spPr/>
    </dgm:pt>
    <dgm:pt modelId="{09EF4869-6C27-453E-A272-16F1635657FB}" type="pres">
      <dgm:prSet presAssocID="{47CFD34C-2D9B-42A9-B563-101A4C335CA0}" presName="bigChev" presStyleLbl="node1" presStyleIdx="2" presStyleCnt="3" custLinFactNeighborX="-374"/>
      <dgm:spPr/>
    </dgm:pt>
    <dgm:pt modelId="{4BCA5683-C473-4383-BC90-BAA84C60A53C}" type="pres">
      <dgm:prSet presAssocID="{905DD7D5-11E5-440B-9873-23C70EF5C96D}" presName="parTrans" presStyleCnt="0"/>
      <dgm:spPr/>
    </dgm:pt>
    <dgm:pt modelId="{2990B0AA-78B8-4425-8DFB-DC275970B10D}" type="pres">
      <dgm:prSet presAssocID="{99EB8D68-7964-4346-AB7E-EE0EA0E454D8}" presName="node" presStyleLbl="alignAccFollowNode1" presStyleIdx="7" presStyleCnt="12" custLinFactNeighborX="-251">
        <dgm:presLayoutVars>
          <dgm:bulletEnabled val="1"/>
        </dgm:presLayoutVars>
      </dgm:prSet>
      <dgm:spPr/>
    </dgm:pt>
    <dgm:pt modelId="{70017525-6793-403D-AB5C-C1DB2D5F7692}" type="pres">
      <dgm:prSet presAssocID="{D8E922B1-6D0F-412F-86E2-2941593F20A1}" presName="sibTrans" presStyleCnt="0"/>
      <dgm:spPr/>
    </dgm:pt>
    <dgm:pt modelId="{ABFE8E90-24B9-461A-ABD6-D83653CDDA8A}" type="pres">
      <dgm:prSet presAssocID="{735799D6-92F6-4AA7-B19B-F126AC1C3094}" presName="node" presStyleLbl="alignAccFollowNode1" presStyleIdx="8" presStyleCnt="12">
        <dgm:presLayoutVars>
          <dgm:bulletEnabled val="1"/>
        </dgm:presLayoutVars>
      </dgm:prSet>
      <dgm:spPr/>
    </dgm:pt>
    <dgm:pt modelId="{FEA518A2-E819-4982-A1FE-2E99FD738CAC}" type="pres">
      <dgm:prSet presAssocID="{5F25A115-94FF-4D22-A63E-048DEE9E83B9}" presName="sibTrans" presStyleCnt="0"/>
      <dgm:spPr/>
    </dgm:pt>
    <dgm:pt modelId="{74D01110-EBE5-4B7C-9326-9003C19B015E}" type="pres">
      <dgm:prSet presAssocID="{EBD44340-58CF-433D-A513-1168EFF69AEA}" presName="node" presStyleLbl="alignAccFollowNode1" presStyleIdx="9" presStyleCnt="12">
        <dgm:presLayoutVars>
          <dgm:bulletEnabled val="1"/>
        </dgm:presLayoutVars>
      </dgm:prSet>
      <dgm:spPr/>
    </dgm:pt>
    <dgm:pt modelId="{7CE45569-63E2-4746-B197-915DC091045F}" type="pres">
      <dgm:prSet presAssocID="{C647F3E5-ACBC-44D4-A4D7-E07B3D567799}" presName="sibTrans" presStyleCnt="0"/>
      <dgm:spPr/>
    </dgm:pt>
    <dgm:pt modelId="{5C98F2BD-C104-4085-9BFB-C7CFEE0D0712}" type="pres">
      <dgm:prSet presAssocID="{83D031ED-2A6E-4569-B49F-56C59AFDD307}" presName="node" presStyleLbl="alignAccFollowNode1" presStyleIdx="10" presStyleCnt="12">
        <dgm:presLayoutVars>
          <dgm:bulletEnabled val="1"/>
        </dgm:presLayoutVars>
      </dgm:prSet>
      <dgm:spPr/>
    </dgm:pt>
    <dgm:pt modelId="{521A2641-0848-42C2-9DB0-5345377879CC}" type="pres">
      <dgm:prSet presAssocID="{654E0E7A-726E-44A2-9788-B59E6E999A7B}" presName="sibTrans" presStyleCnt="0"/>
      <dgm:spPr/>
    </dgm:pt>
    <dgm:pt modelId="{6A565EEC-1541-4CAE-8CEB-2738B4554310}" type="pres">
      <dgm:prSet presAssocID="{159943D9-A7AD-4C31-908B-00AF103003CC}" presName="node" presStyleLbl="alignAccFollowNode1" presStyleIdx="11" presStyleCnt="12" custLinFactNeighborX="419">
        <dgm:presLayoutVars>
          <dgm:bulletEnabled val="1"/>
        </dgm:presLayoutVars>
      </dgm:prSet>
      <dgm:spPr/>
    </dgm:pt>
  </dgm:ptLst>
  <dgm:cxnLst>
    <dgm:cxn modelId="{5124A900-A802-4C62-9E88-BB0E7571CBEA}" type="presOf" srcId="{80F6C644-CC70-46F0-96F8-203130B90927}" destId="{3D47C2E4-0003-4946-A3BC-0DF01483CBC0}" srcOrd="0" destOrd="0" presId="urn:microsoft.com/office/officeart/2005/8/layout/lProcess3"/>
    <dgm:cxn modelId="{5D3DCD17-DED0-49A0-87F8-23DE856FF652}" srcId="{80F6C644-CC70-46F0-96F8-203130B90927}" destId="{540ADD9F-506E-4047-8213-ED153CCB90E1}" srcOrd="0" destOrd="0" parTransId="{F73DB063-F397-41B2-859E-C69E6026A273}" sibTransId="{CACCA0BC-2D6A-4A15-90E8-FEE8CB9C9E44}"/>
    <dgm:cxn modelId="{EDE06D23-6993-4A79-A7E6-D3725D601035}" type="presOf" srcId="{EBD44340-58CF-433D-A513-1168EFF69AEA}" destId="{74D01110-EBE5-4B7C-9326-9003C19B015E}" srcOrd="0" destOrd="0" presId="urn:microsoft.com/office/officeart/2005/8/layout/lProcess3"/>
    <dgm:cxn modelId="{A51B6A2C-2CAF-4360-8868-5C0F78E07821}" type="presOf" srcId="{3CC71BDD-E4E2-48EF-BEF3-843C2006686A}" destId="{F822388A-EBD6-414F-9DB8-418D9D62A1BC}" srcOrd="0" destOrd="0" presId="urn:microsoft.com/office/officeart/2005/8/layout/lProcess3"/>
    <dgm:cxn modelId="{EF4E8238-CC6A-465E-B044-5BE22C4CF280}" srcId="{3CC71BDD-E4E2-48EF-BEF3-843C2006686A}" destId="{7C895BC8-C9F7-4CE4-88AC-ACFBBEA489C6}" srcOrd="0" destOrd="0" parTransId="{24AB09D8-752F-43D0-90F3-43CE85A0DF79}" sibTransId="{87601832-B4B5-4DEF-A9B2-9B3A54D45444}"/>
    <dgm:cxn modelId="{7561E65B-88DA-4360-BE45-B530939884D3}" srcId="{47CFD34C-2D9B-42A9-B563-101A4C335CA0}" destId="{159943D9-A7AD-4C31-908B-00AF103003CC}" srcOrd="4" destOrd="0" parTransId="{2D4D32C8-2B5E-4003-AF75-7E6B7D941D33}" sibTransId="{5695BE7F-EC79-416A-AFF5-A224D0A4A656}"/>
    <dgm:cxn modelId="{318F425C-D2BD-4C99-B7AD-1F03D1F724B2}" type="presOf" srcId="{FE83CCA8-0F11-4823-9033-F9455642912D}" destId="{005BF318-BFB4-494F-B25C-6FE8D171F01B}" srcOrd="0" destOrd="0" presId="urn:microsoft.com/office/officeart/2005/8/layout/lProcess3"/>
    <dgm:cxn modelId="{4BECA663-7637-4F6B-BB32-DE1B3EB9BB56}" srcId="{47CFD34C-2D9B-42A9-B563-101A4C335CA0}" destId="{83D031ED-2A6E-4569-B49F-56C59AFDD307}" srcOrd="3" destOrd="0" parTransId="{1A4054CD-43FA-4448-9BCD-C4E257D69683}" sibTransId="{654E0E7A-726E-44A2-9788-B59E6E999A7B}"/>
    <dgm:cxn modelId="{F29E0364-AC6E-49A7-8BC0-D96E20C3F9D1}" srcId="{47CFD34C-2D9B-42A9-B563-101A4C335CA0}" destId="{735799D6-92F6-4AA7-B19B-F126AC1C3094}" srcOrd="1" destOrd="0" parTransId="{AC923D5A-D3CA-4285-868D-1DE9F0DE92B4}" sibTransId="{5F25A115-94FF-4D22-A63E-048DEE9E83B9}"/>
    <dgm:cxn modelId="{911B7944-2B96-48EB-A396-4C97B314BAFA}" type="presOf" srcId="{3C3104A7-1580-4293-90A7-AC495EC6D8CA}" destId="{56A7F12C-9574-4ADC-8CDB-334A298C337E}" srcOrd="0" destOrd="0" presId="urn:microsoft.com/office/officeart/2005/8/layout/lProcess3"/>
    <dgm:cxn modelId="{19D18C49-799B-45E2-8A38-130827CD2108}" srcId="{3CC71BDD-E4E2-48EF-BEF3-843C2006686A}" destId="{3C3104A7-1580-4293-90A7-AC495EC6D8CA}" srcOrd="2" destOrd="0" parTransId="{2D59B49E-A9F4-4534-9246-B05F06FBC242}" sibTransId="{C6CC8ECA-1FCF-4704-B0BA-BC814722125B}"/>
    <dgm:cxn modelId="{B25EF669-EBE6-4EF2-9865-12CBC663F2C3}" type="presOf" srcId="{7C895BC8-C9F7-4CE4-88AC-ACFBBEA489C6}" destId="{EE11A67A-5B57-4A76-BA61-E7B5A43BDAB4}" srcOrd="0" destOrd="0" presId="urn:microsoft.com/office/officeart/2005/8/layout/lProcess3"/>
    <dgm:cxn modelId="{05E08252-6FEB-4069-BF11-E6CC7A8F004E}" type="presOf" srcId="{A180521E-D3D5-4686-BD88-6315C84523E0}" destId="{162DB9F7-C550-4EBB-8DDF-900D2DBBFFE2}" srcOrd="0" destOrd="0" presId="urn:microsoft.com/office/officeart/2005/8/layout/lProcess3"/>
    <dgm:cxn modelId="{6F653F54-8839-4322-A60E-4BA2640B5EB8}" type="presOf" srcId="{99EB8D68-7964-4346-AB7E-EE0EA0E454D8}" destId="{2990B0AA-78B8-4425-8DFB-DC275970B10D}" srcOrd="0" destOrd="0" presId="urn:microsoft.com/office/officeart/2005/8/layout/lProcess3"/>
    <dgm:cxn modelId="{2A68AC77-634E-4481-AF2C-8B31B2F00F6D}" srcId="{540ADD9F-506E-4047-8213-ED153CCB90E1}" destId="{A180521E-D3D5-4686-BD88-6315C84523E0}" srcOrd="2" destOrd="0" parTransId="{37FB8185-2D21-4EF4-8EEA-F70D40632ABE}" sibTransId="{20E6450C-D027-446E-9B35-A85F187987CF}"/>
    <dgm:cxn modelId="{9D860A58-F5E9-4CBC-BD11-309500F85618}" type="presOf" srcId="{735799D6-92F6-4AA7-B19B-F126AC1C3094}" destId="{ABFE8E90-24B9-461A-ABD6-D83653CDDA8A}" srcOrd="0" destOrd="0" presId="urn:microsoft.com/office/officeart/2005/8/layout/lProcess3"/>
    <dgm:cxn modelId="{0C712379-1612-4F67-913F-33EF08BE0914}" srcId="{540ADD9F-506E-4047-8213-ED153CCB90E1}" destId="{EEDBA810-D116-4EDA-8355-4580D8E4568B}" srcOrd="0" destOrd="0" parTransId="{68D46919-74A5-4185-9EC3-9714229C890C}" sibTransId="{50A3BC1B-9F44-4176-B824-361CAE664261}"/>
    <dgm:cxn modelId="{90CB137D-FB02-4E0D-BA3B-971276B93AC0}" type="presOf" srcId="{47CFD34C-2D9B-42A9-B563-101A4C335CA0}" destId="{09EF4869-6C27-453E-A272-16F1635657FB}" srcOrd="0" destOrd="0" presId="urn:microsoft.com/office/officeart/2005/8/layout/lProcess3"/>
    <dgm:cxn modelId="{4B564881-26D0-485E-A033-916934C1626E}" srcId="{540ADD9F-506E-4047-8213-ED153CCB90E1}" destId="{5007C84C-BA7B-4160-9F32-6DF9ADF0F4FA}" srcOrd="3" destOrd="0" parTransId="{27F9B8D2-8A94-49AD-8C5E-F6F151DD0CDD}" sibTransId="{22B78743-81EB-4C5B-9E76-84B1282EA867}"/>
    <dgm:cxn modelId="{E88CEB93-4C81-4B2F-9C5F-FF63734A467F}" type="presOf" srcId="{540ADD9F-506E-4047-8213-ED153CCB90E1}" destId="{C3082D2B-F161-4F5A-B2F7-7DAADADF07D1}" srcOrd="0" destOrd="0" presId="urn:microsoft.com/office/officeart/2005/8/layout/lProcess3"/>
    <dgm:cxn modelId="{2AE55AB1-0D85-472C-B641-248EB6BD9C0B}" srcId="{540ADD9F-506E-4047-8213-ED153CCB90E1}" destId="{BB15DD72-0A3B-4998-8FE7-D997658570FD}" srcOrd="1" destOrd="0" parTransId="{5803FFD3-24B3-44AD-8D7F-2A20155962DF}" sibTransId="{884CCDF0-0AB9-4E0B-96EE-08D7BDCB6E36}"/>
    <dgm:cxn modelId="{A97BD4B2-27C2-4C49-BEBB-BD627C70E7D2}" type="presOf" srcId="{83D031ED-2A6E-4569-B49F-56C59AFDD307}" destId="{5C98F2BD-C104-4085-9BFB-C7CFEE0D0712}" srcOrd="0" destOrd="0" presId="urn:microsoft.com/office/officeart/2005/8/layout/lProcess3"/>
    <dgm:cxn modelId="{1D765ABB-A580-4F98-8634-AD07C85B928A}" srcId="{47CFD34C-2D9B-42A9-B563-101A4C335CA0}" destId="{99EB8D68-7964-4346-AB7E-EE0EA0E454D8}" srcOrd="0" destOrd="0" parTransId="{905DD7D5-11E5-440B-9873-23C70EF5C96D}" sibTransId="{D8E922B1-6D0F-412F-86E2-2941593F20A1}"/>
    <dgm:cxn modelId="{09AEEEBC-0DB6-4FF4-A20F-8CEADD2DEFC7}" srcId="{80F6C644-CC70-46F0-96F8-203130B90927}" destId="{3CC71BDD-E4E2-48EF-BEF3-843C2006686A}" srcOrd="1" destOrd="0" parTransId="{1D52F305-B690-4156-B960-D989FF085DE3}" sibTransId="{FA180100-602E-4F23-9683-33CD97E257DA}"/>
    <dgm:cxn modelId="{9EAA6BBF-FF30-4603-9132-66DBDBD68D47}" type="presOf" srcId="{BB15DD72-0A3B-4998-8FE7-D997658570FD}" destId="{F777CA97-62D4-40B1-BB71-36946F2B0915}" srcOrd="0" destOrd="0" presId="urn:microsoft.com/office/officeart/2005/8/layout/lProcess3"/>
    <dgm:cxn modelId="{59CE16CB-7A45-4933-B63A-CE1D014AE8C6}" type="presOf" srcId="{159943D9-A7AD-4C31-908B-00AF103003CC}" destId="{6A565EEC-1541-4CAE-8CEB-2738B4554310}" srcOrd="0" destOrd="0" presId="urn:microsoft.com/office/officeart/2005/8/layout/lProcess3"/>
    <dgm:cxn modelId="{BA49D4D6-1738-47EF-81EF-4CC1C31F709E}" srcId="{80F6C644-CC70-46F0-96F8-203130B90927}" destId="{47CFD34C-2D9B-42A9-B563-101A4C335CA0}" srcOrd="2" destOrd="0" parTransId="{D3297A5E-156E-424C-9926-60E84183E09F}" sibTransId="{972F7170-29A0-4F74-A71D-8721F0A07E2F}"/>
    <dgm:cxn modelId="{78B69CE2-D563-4029-BB04-1648957C85A8}" type="presOf" srcId="{EEDBA810-D116-4EDA-8355-4580D8E4568B}" destId="{BD102237-1F38-467C-B1F3-494E092BFD07}" srcOrd="0" destOrd="0" presId="urn:microsoft.com/office/officeart/2005/8/layout/lProcess3"/>
    <dgm:cxn modelId="{B19344F1-41DE-4E85-B9D6-CB9F84A15875}" srcId="{3CC71BDD-E4E2-48EF-BEF3-843C2006686A}" destId="{FE83CCA8-0F11-4823-9033-F9455642912D}" srcOrd="1" destOrd="0" parTransId="{52BEC2D4-7343-4EB2-951F-499F6949B602}" sibTransId="{82A2B45D-E468-4500-8CF5-CC1BED29586C}"/>
    <dgm:cxn modelId="{E26351F3-38AD-4FF2-8939-51319813013C}" type="presOf" srcId="{5007C84C-BA7B-4160-9F32-6DF9ADF0F4FA}" destId="{969C33F5-D239-49D4-944F-1936ED93EF57}" srcOrd="0" destOrd="0" presId="urn:microsoft.com/office/officeart/2005/8/layout/lProcess3"/>
    <dgm:cxn modelId="{6D03A3FB-E84D-4F6F-88FF-7C2E472BD217}" srcId="{47CFD34C-2D9B-42A9-B563-101A4C335CA0}" destId="{EBD44340-58CF-433D-A513-1168EFF69AEA}" srcOrd="2" destOrd="0" parTransId="{BD0F764A-18C2-4091-881F-A9FC407C033A}" sibTransId="{C647F3E5-ACBC-44D4-A4D7-E07B3D567799}"/>
    <dgm:cxn modelId="{7CAAE796-F88A-49EB-A918-16F65D5F6475}" type="presParOf" srcId="{3D47C2E4-0003-4946-A3BC-0DF01483CBC0}" destId="{4BF950DA-6ED7-453F-B30D-C03C0AB9F2A9}" srcOrd="0" destOrd="0" presId="urn:microsoft.com/office/officeart/2005/8/layout/lProcess3"/>
    <dgm:cxn modelId="{A22ABDCE-168B-4DF3-A09F-C03D802252DE}" type="presParOf" srcId="{4BF950DA-6ED7-453F-B30D-C03C0AB9F2A9}" destId="{C3082D2B-F161-4F5A-B2F7-7DAADADF07D1}" srcOrd="0" destOrd="0" presId="urn:microsoft.com/office/officeart/2005/8/layout/lProcess3"/>
    <dgm:cxn modelId="{FD2CD830-6194-40E4-A8F6-1FE0376A6554}" type="presParOf" srcId="{4BF950DA-6ED7-453F-B30D-C03C0AB9F2A9}" destId="{3AD8CEF5-FB82-467C-A436-A8484371F20A}" srcOrd="1" destOrd="0" presId="urn:microsoft.com/office/officeart/2005/8/layout/lProcess3"/>
    <dgm:cxn modelId="{6A2508A0-4DE4-4AAE-8DCF-5321ED31FD7C}" type="presParOf" srcId="{4BF950DA-6ED7-453F-B30D-C03C0AB9F2A9}" destId="{BD102237-1F38-467C-B1F3-494E092BFD07}" srcOrd="2" destOrd="0" presId="urn:microsoft.com/office/officeart/2005/8/layout/lProcess3"/>
    <dgm:cxn modelId="{7013970B-E8D4-4B3E-8D41-F7F9A38DE912}" type="presParOf" srcId="{4BF950DA-6ED7-453F-B30D-C03C0AB9F2A9}" destId="{3E3A0E6C-9A8E-47DE-9AD1-2875B6D4DF89}" srcOrd="3" destOrd="0" presId="urn:microsoft.com/office/officeart/2005/8/layout/lProcess3"/>
    <dgm:cxn modelId="{9CCC3DDB-72E0-4FD7-B476-9400BD3BDAE7}" type="presParOf" srcId="{4BF950DA-6ED7-453F-B30D-C03C0AB9F2A9}" destId="{F777CA97-62D4-40B1-BB71-36946F2B0915}" srcOrd="4" destOrd="0" presId="urn:microsoft.com/office/officeart/2005/8/layout/lProcess3"/>
    <dgm:cxn modelId="{9D83E16F-2A1F-4F10-B426-371DE89C362B}" type="presParOf" srcId="{4BF950DA-6ED7-453F-B30D-C03C0AB9F2A9}" destId="{E2BECAE6-7AFA-46E4-BBDA-67FA0DAC455C}" srcOrd="5" destOrd="0" presId="urn:microsoft.com/office/officeart/2005/8/layout/lProcess3"/>
    <dgm:cxn modelId="{688329D0-D507-4EEE-801C-51C14AFBF975}" type="presParOf" srcId="{4BF950DA-6ED7-453F-B30D-C03C0AB9F2A9}" destId="{162DB9F7-C550-4EBB-8DDF-900D2DBBFFE2}" srcOrd="6" destOrd="0" presId="urn:microsoft.com/office/officeart/2005/8/layout/lProcess3"/>
    <dgm:cxn modelId="{BBEE0ED9-DDB5-4F07-A95F-0A3EE59F2C8E}" type="presParOf" srcId="{4BF950DA-6ED7-453F-B30D-C03C0AB9F2A9}" destId="{A3257D6D-124C-42D3-BA90-36BB61B44AB6}" srcOrd="7" destOrd="0" presId="urn:microsoft.com/office/officeart/2005/8/layout/lProcess3"/>
    <dgm:cxn modelId="{7E1FB97A-E290-44D9-AA29-5F3BBF9FA934}" type="presParOf" srcId="{4BF950DA-6ED7-453F-B30D-C03C0AB9F2A9}" destId="{969C33F5-D239-49D4-944F-1936ED93EF57}" srcOrd="8" destOrd="0" presId="urn:microsoft.com/office/officeart/2005/8/layout/lProcess3"/>
    <dgm:cxn modelId="{1103851D-0D65-4CF5-937C-A95F5E523889}" type="presParOf" srcId="{3D47C2E4-0003-4946-A3BC-0DF01483CBC0}" destId="{87689F40-6A9F-4378-A75F-D48BFB9A3F53}" srcOrd="1" destOrd="0" presId="urn:microsoft.com/office/officeart/2005/8/layout/lProcess3"/>
    <dgm:cxn modelId="{7A8EE324-254A-421B-A91E-AF612A41CEAB}" type="presParOf" srcId="{3D47C2E4-0003-4946-A3BC-0DF01483CBC0}" destId="{D9BF1EDF-961C-4316-A66E-A1C601BA5245}" srcOrd="2" destOrd="0" presId="urn:microsoft.com/office/officeart/2005/8/layout/lProcess3"/>
    <dgm:cxn modelId="{312BE37E-EF4E-4387-99C9-B403E28ED5DE}" type="presParOf" srcId="{D9BF1EDF-961C-4316-A66E-A1C601BA5245}" destId="{F822388A-EBD6-414F-9DB8-418D9D62A1BC}" srcOrd="0" destOrd="0" presId="urn:microsoft.com/office/officeart/2005/8/layout/lProcess3"/>
    <dgm:cxn modelId="{A513582E-DD9D-4013-8985-F7758C810CA7}" type="presParOf" srcId="{D9BF1EDF-961C-4316-A66E-A1C601BA5245}" destId="{7A8F9FF2-FFED-4C27-99C5-EA61308CCDD2}" srcOrd="1" destOrd="0" presId="urn:microsoft.com/office/officeart/2005/8/layout/lProcess3"/>
    <dgm:cxn modelId="{A288C62B-CB62-4C20-9792-ABC4F89D9744}" type="presParOf" srcId="{D9BF1EDF-961C-4316-A66E-A1C601BA5245}" destId="{EE11A67A-5B57-4A76-BA61-E7B5A43BDAB4}" srcOrd="2" destOrd="0" presId="urn:microsoft.com/office/officeart/2005/8/layout/lProcess3"/>
    <dgm:cxn modelId="{EEAFDC69-6531-4593-A789-BD09904221D5}" type="presParOf" srcId="{D9BF1EDF-961C-4316-A66E-A1C601BA5245}" destId="{C1E3CFD6-6DB7-404F-83B7-034DAF52C913}" srcOrd="3" destOrd="0" presId="urn:microsoft.com/office/officeart/2005/8/layout/lProcess3"/>
    <dgm:cxn modelId="{B7E2A6D8-CC56-4396-A210-112B2B19F6CC}" type="presParOf" srcId="{D9BF1EDF-961C-4316-A66E-A1C601BA5245}" destId="{005BF318-BFB4-494F-B25C-6FE8D171F01B}" srcOrd="4" destOrd="0" presId="urn:microsoft.com/office/officeart/2005/8/layout/lProcess3"/>
    <dgm:cxn modelId="{778BEE4A-464F-4159-A975-5DD5EFD2BEA0}" type="presParOf" srcId="{D9BF1EDF-961C-4316-A66E-A1C601BA5245}" destId="{77E07FAE-FDA0-4AE0-B7C9-3E985C87A05D}" srcOrd="5" destOrd="0" presId="urn:microsoft.com/office/officeart/2005/8/layout/lProcess3"/>
    <dgm:cxn modelId="{BCF07357-1E82-4998-82EF-3F976CCF77C2}" type="presParOf" srcId="{D9BF1EDF-961C-4316-A66E-A1C601BA5245}" destId="{56A7F12C-9574-4ADC-8CDB-334A298C337E}" srcOrd="6" destOrd="0" presId="urn:microsoft.com/office/officeart/2005/8/layout/lProcess3"/>
    <dgm:cxn modelId="{1D85DD5A-9F27-4FDE-8684-CA185D99819C}" type="presParOf" srcId="{3D47C2E4-0003-4946-A3BC-0DF01483CBC0}" destId="{E5CF1B8C-320A-4CDE-9A2C-9DA1C3A52A04}" srcOrd="3" destOrd="0" presId="urn:microsoft.com/office/officeart/2005/8/layout/lProcess3"/>
    <dgm:cxn modelId="{DBF08FE4-37A0-4555-BF07-CEB9888C32B6}" type="presParOf" srcId="{3D47C2E4-0003-4946-A3BC-0DF01483CBC0}" destId="{054C9AA4-00E0-4496-943E-9FCC52A685C5}" srcOrd="4" destOrd="0" presId="urn:microsoft.com/office/officeart/2005/8/layout/lProcess3"/>
    <dgm:cxn modelId="{50B1408D-A3E4-44E8-84FD-E220398F64C1}" type="presParOf" srcId="{054C9AA4-00E0-4496-943E-9FCC52A685C5}" destId="{09EF4869-6C27-453E-A272-16F1635657FB}" srcOrd="0" destOrd="0" presId="urn:microsoft.com/office/officeart/2005/8/layout/lProcess3"/>
    <dgm:cxn modelId="{C373347A-0B7E-4569-8CF6-56C0FD099353}" type="presParOf" srcId="{054C9AA4-00E0-4496-943E-9FCC52A685C5}" destId="{4BCA5683-C473-4383-BC90-BAA84C60A53C}" srcOrd="1" destOrd="0" presId="urn:microsoft.com/office/officeart/2005/8/layout/lProcess3"/>
    <dgm:cxn modelId="{74BA9D0D-2C9A-43AE-B96F-557A5A72D5FB}" type="presParOf" srcId="{054C9AA4-00E0-4496-943E-9FCC52A685C5}" destId="{2990B0AA-78B8-4425-8DFB-DC275970B10D}" srcOrd="2" destOrd="0" presId="urn:microsoft.com/office/officeart/2005/8/layout/lProcess3"/>
    <dgm:cxn modelId="{24505FE3-F083-4B04-8849-3460E42E149A}" type="presParOf" srcId="{054C9AA4-00E0-4496-943E-9FCC52A685C5}" destId="{70017525-6793-403D-AB5C-C1DB2D5F7692}" srcOrd="3" destOrd="0" presId="urn:microsoft.com/office/officeart/2005/8/layout/lProcess3"/>
    <dgm:cxn modelId="{849727D6-FA8E-41E0-8263-596A520A96C6}" type="presParOf" srcId="{054C9AA4-00E0-4496-943E-9FCC52A685C5}" destId="{ABFE8E90-24B9-461A-ABD6-D83653CDDA8A}" srcOrd="4" destOrd="0" presId="urn:microsoft.com/office/officeart/2005/8/layout/lProcess3"/>
    <dgm:cxn modelId="{682BF31C-A7C1-4610-83FF-9B69E1ADFC0B}" type="presParOf" srcId="{054C9AA4-00E0-4496-943E-9FCC52A685C5}" destId="{FEA518A2-E819-4982-A1FE-2E99FD738CAC}" srcOrd="5" destOrd="0" presId="urn:microsoft.com/office/officeart/2005/8/layout/lProcess3"/>
    <dgm:cxn modelId="{E76447D7-7CD3-4172-A3A7-50D0A05FF1F5}" type="presParOf" srcId="{054C9AA4-00E0-4496-943E-9FCC52A685C5}" destId="{74D01110-EBE5-4B7C-9326-9003C19B015E}" srcOrd="6" destOrd="0" presId="urn:microsoft.com/office/officeart/2005/8/layout/lProcess3"/>
    <dgm:cxn modelId="{BF06B71C-12E5-43B8-BF65-17D0250FE82E}" type="presParOf" srcId="{054C9AA4-00E0-4496-943E-9FCC52A685C5}" destId="{7CE45569-63E2-4746-B197-915DC091045F}" srcOrd="7" destOrd="0" presId="urn:microsoft.com/office/officeart/2005/8/layout/lProcess3"/>
    <dgm:cxn modelId="{C67E4A35-FAD3-44C0-8796-F39E40CFDC6B}" type="presParOf" srcId="{054C9AA4-00E0-4496-943E-9FCC52A685C5}" destId="{5C98F2BD-C104-4085-9BFB-C7CFEE0D0712}" srcOrd="8" destOrd="0" presId="urn:microsoft.com/office/officeart/2005/8/layout/lProcess3"/>
    <dgm:cxn modelId="{3DCCB18D-646C-404D-A1A5-FAB93B040245}" type="presParOf" srcId="{054C9AA4-00E0-4496-943E-9FCC52A685C5}" destId="{521A2641-0848-42C2-9DB0-5345377879CC}" srcOrd="9" destOrd="0" presId="urn:microsoft.com/office/officeart/2005/8/layout/lProcess3"/>
    <dgm:cxn modelId="{54D863C9-7D42-4FD6-8913-E814316B7E85}" type="presParOf" srcId="{054C9AA4-00E0-4496-943E-9FCC52A685C5}" destId="{6A565EEC-1541-4CAE-8CEB-2738B4554310}" srcOrd="1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0A74A5-1BCC-487A-BABE-612F17A13523}" type="doc">
      <dgm:prSet loTypeId="urn:microsoft.com/office/officeart/2005/8/layout/process5" loCatId="process" qsTypeId="urn:microsoft.com/office/officeart/2005/8/quickstyle/simple1" qsCatId="simple" csTypeId="urn:microsoft.com/office/officeart/2005/8/colors/accent2_2" csCatId="accent2" phldr="1"/>
      <dgm:spPr/>
      <dgm:t>
        <a:bodyPr/>
        <a:lstStyle/>
        <a:p>
          <a:endParaRPr lang="lv-LV"/>
        </a:p>
      </dgm:t>
    </dgm:pt>
    <dgm:pt modelId="{DDD880BC-D759-4913-ACD3-63B22107D8C8}">
      <dgm:prSet phldrT="[Text]" custT="1"/>
      <dgm:spPr/>
      <dgm:t>
        <a:bodyPr/>
        <a:lstStyle/>
        <a:p>
          <a:r>
            <a:rPr lang="lv-LV" sz="1800" b="1">
              <a:effectLst/>
              <a:latin typeface="+mj-lt"/>
              <a:ea typeface="Calibri" panose="020F0502020204030204" pitchFamily="34" charset="0"/>
              <a:cs typeface="Times New Roman" panose="02020603050405020304" pitchFamily="18" charset="0"/>
            </a:rPr>
            <a:t>Administratīvā vērtēšana (veic SIF)</a:t>
          </a:r>
          <a:endParaRPr lang="lv-LV" sz="1800">
            <a:latin typeface="+mj-lt"/>
          </a:endParaRPr>
        </a:p>
      </dgm:t>
    </dgm:pt>
    <dgm:pt modelId="{DE0C59A3-633A-4D4E-885A-9A3BBEB3CB70}" type="parTrans" cxnId="{AD3A5428-9FB9-4699-A8BA-9292E18B6022}">
      <dgm:prSet/>
      <dgm:spPr/>
      <dgm:t>
        <a:bodyPr/>
        <a:lstStyle/>
        <a:p>
          <a:endParaRPr lang="lv-LV" sz="4000"/>
        </a:p>
      </dgm:t>
    </dgm:pt>
    <dgm:pt modelId="{5AC17867-FCE3-4AFB-99D5-3616C742DD2D}" type="sibTrans" cxnId="{AD3A5428-9FB9-4699-A8BA-9292E18B6022}">
      <dgm:prSet/>
      <dgm:spPr/>
      <dgm:t>
        <a:bodyPr/>
        <a:lstStyle/>
        <a:p>
          <a:endParaRPr lang="lv-LV" sz="4000"/>
        </a:p>
      </dgm:t>
    </dgm:pt>
    <dgm:pt modelId="{862C764A-101A-47B9-A1FC-A16713EA05CE}">
      <dgm:prSet phldrT="[Text]" custT="1"/>
      <dgm:spPr/>
      <dgm:t>
        <a:bodyPr/>
        <a:lstStyle/>
        <a:p>
          <a:r>
            <a:rPr lang="lv-LV" sz="1800" b="1">
              <a:effectLst/>
              <a:latin typeface="+mj-lt"/>
              <a:ea typeface="Calibri" panose="020F0502020204030204" pitchFamily="34" charset="0"/>
              <a:cs typeface="Times New Roman" panose="02020603050405020304" pitchFamily="18" charset="0"/>
            </a:rPr>
            <a:t>Atbilstības vērtēšana (veic Vērtēšanas komisija)</a:t>
          </a:r>
          <a:r>
            <a:rPr lang="lv-LV" sz="1800">
              <a:effectLst/>
              <a:latin typeface="+mj-lt"/>
              <a:ea typeface="Calibri" panose="020F0502020204030204" pitchFamily="34" charset="0"/>
              <a:cs typeface="Times New Roman" panose="02020603050405020304" pitchFamily="18" charset="0"/>
            </a:rPr>
            <a:t> </a:t>
          </a:r>
          <a:endParaRPr lang="lv-LV" sz="1800">
            <a:latin typeface="+mj-lt"/>
          </a:endParaRPr>
        </a:p>
      </dgm:t>
    </dgm:pt>
    <dgm:pt modelId="{07148D0E-2B24-4BB4-BF71-D9D86F12D210}" type="parTrans" cxnId="{31F35681-8203-4C5F-82B7-CBE02909B8A4}">
      <dgm:prSet/>
      <dgm:spPr/>
      <dgm:t>
        <a:bodyPr/>
        <a:lstStyle/>
        <a:p>
          <a:endParaRPr lang="lv-LV" sz="4000"/>
        </a:p>
      </dgm:t>
    </dgm:pt>
    <dgm:pt modelId="{3CB4D6D4-C85E-4A90-BC99-33D607DB2939}" type="sibTrans" cxnId="{31F35681-8203-4C5F-82B7-CBE02909B8A4}">
      <dgm:prSet/>
      <dgm:spPr/>
      <dgm:t>
        <a:bodyPr/>
        <a:lstStyle/>
        <a:p>
          <a:endParaRPr lang="lv-LV" sz="4000"/>
        </a:p>
      </dgm:t>
    </dgm:pt>
    <dgm:pt modelId="{673C237A-D6F2-41CB-8187-24DF7618A15D}">
      <dgm:prSet phldrT="[Text]" custT="1"/>
      <dgm:spPr/>
      <dgm:t>
        <a:bodyPr/>
        <a:lstStyle/>
        <a:p>
          <a:r>
            <a:rPr lang="lv-LV" sz="1800" b="1">
              <a:effectLst/>
              <a:latin typeface="+mj-lt"/>
              <a:ea typeface="Calibri" panose="020F0502020204030204" pitchFamily="34" charset="0"/>
              <a:cs typeface="Times New Roman" panose="02020603050405020304" pitchFamily="18" charset="0"/>
            </a:rPr>
            <a:t>Kvalitātes vērtēšana (veic Vērtēšanas komisija)</a:t>
          </a:r>
          <a:r>
            <a:rPr lang="lv-LV" sz="1800">
              <a:effectLst/>
              <a:latin typeface="+mj-lt"/>
              <a:ea typeface="Calibri" panose="020F0502020204030204" pitchFamily="34" charset="0"/>
              <a:cs typeface="Times New Roman" panose="02020603050405020304" pitchFamily="18" charset="0"/>
            </a:rPr>
            <a:t> </a:t>
          </a:r>
          <a:endParaRPr lang="lv-LV" sz="1800">
            <a:latin typeface="+mj-lt"/>
          </a:endParaRPr>
        </a:p>
      </dgm:t>
    </dgm:pt>
    <dgm:pt modelId="{D3716426-C5C3-4427-BB4D-DA7C9334D2E0}" type="parTrans" cxnId="{0178FC4A-AF4C-4360-9010-6AF160BC7682}">
      <dgm:prSet/>
      <dgm:spPr/>
      <dgm:t>
        <a:bodyPr/>
        <a:lstStyle/>
        <a:p>
          <a:endParaRPr lang="lv-LV" sz="4000"/>
        </a:p>
      </dgm:t>
    </dgm:pt>
    <dgm:pt modelId="{D12A4C6D-E556-46FE-8AF2-6EC0FF63544E}" type="sibTrans" cxnId="{0178FC4A-AF4C-4360-9010-6AF160BC7682}">
      <dgm:prSet/>
      <dgm:spPr/>
      <dgm:t>
        <a:bodyPr/>
        <a:lstStyle/>
        <a:p>
          <a:endParaRPr lang="lv-LV" sz="4000"/>
        </a:p>
      </dgm:t>
    </dgm:pt>
    <dgm:pt modelId="{D10B5207-ED23-4130-A187-D8F3C6B697A9}" type="pres">
      <dgm:prSet presAssocID="{5B0A74A5-1BCC-487A-BABE-612F17A13523}" presName="diagram" presStyleCnt="0">
        <dgm:presLayoutVars>
          <dgm:dir/>
          <dgm:resizeHandles val="exact"/>
        </dgm:presLayoutVars>
      </dgm:prSet>
      <dgm:spPr/>
    </dgm:pt>
    <dgm:pt modelId="{9D987CDC-5E61-4751-B7F0-E97E81428510}" type="pres">
      <dgm:prSet presAssocID="{DDD880BC-D759-4913-ACD3-63B22107D8C8}" presName="node" presStyleLbl="node1" presStyleIdx="0" presStyleCnt="3">
        <dgm:presLayoutVars>
          <dgm:bulletEnabled val="1"/>
        </dgm:presLayoutVars>
      </dgm:prSet>
      <dgm:spPr/>
    </dgm:pt>
    <dgm:pt modelId="{8C28D5F1-9520-4394-A1B5-95DAA312276D}" type="pres">
      <dgm:prSet presAssocID="{5AC17867-FCE3-4AFB-99D5-3616C742DD2D}" presName="sibTrans" presStyleLbl="sibTrans2D1" presStyleIdx="0" presStyleCnt="2"/>
      <dgm:spPr/>
    </dgm:pt>
    <dgm:pt modelId="{5C55C590-E238-4A17-8E63-E79E05E9FB23}" type="pres">
      <dgm:prSet presAssocID="{5AC17867-FCE3-4AFB-99D5-3616C742DD2D}" presName="connectorText" presStyleLbl="sibTrans2D1" presStyleIdx="0" presStyleCnt="2"/>
      <dgm:spPr/>
    </dgm:pt>
    <dgm:pt modelId="{6D9AD47A-5903-48CF-9156-8F3C358A9377}" type="pres">
      <dgm:prSet presAssocID="{862C764A-101A-47B9-A1FC-A16713EA05CE}" presName="node" presStyleLbl="node1" presStyleIdx="1" presStyleCnt="3" custLinFactNeighborX="0" custLinFactNeighborY="0">
        <dgm:presLayoutVars>
          <dgm:bulletEnabled val="1"/>
        </dgm:presLayoutVars>
      </dgm:prSet>
      <dgm:spPr/>
    </dgm:pt>
    <dgm:pt modelId="{37DE4CD0-88EC-42C0-A804-D9602CB60B64}" type="pres">
      <dgm:prSet presAssocID="{3CB4D6D4-C85E-4A90-BC99-33D607DB2939}" presName="sibTrans" presStyleLbl="sibTrans2D1" presStyleIdx="1" presStyleCnt="2"/>
      <dgm:spPr/>
    </dgm:pt>
    <dgm:pt modelId="{AB85AF7D-B553-45BE-B70C-E0F528E96C02}" type="pres">
      <dgm:prSet presAssocID="{3CB4D6D4-C85E-4A90-BC99-33D607DB2939}" presName="connectorText" presStyleLbl="sibTrans2D1" presStyleIdx="1" presStyleCnt="2"/>
      <dgm:spPr/>
    </dgm:pt>
    <dgm:pt modelId="{58A84033-88AA-4A7A-9335-0B1ED5750C6A}" type="pres">
      <dgm:prSet presAssocID="{673C237A-D6F2-41CB-8187-24DF7618A15D}" presName="node" presStyleLbl="node1" presStyleIdx="2" presStyleCnt="3">
        <dgm:presLayoutVars>
          <dgm:bulletEnabled val="1"/>
        </dgm:presLayoutVars>
      </dgm:prSet>
      <dgm:spPr/>
    </dgm:pt>
  </dgm:ptLst>
  <dgm:cxnLst>
    <dgm:cxn modelId="{AD3A5428-9FB9-4699-A8BA-9292E18B6022}" srcId="{5B0A74A5-1BCC-487A-BABE-612F17A13523}" destId="{DDD880BC-D759-4913-ACD3-63B22107D8C8}" srcOrd="0" destOrd="0" parTransId="{DE0C59A3-633A-4D4E-885A-9A3BBEB3CB70}" sibTransId="{5AC17867-FCE3-4AFB-99D5-3616C742DD2D}"/>
    <dgm:cxn modelId="{8C473F30-9031-4251-8DE2-040AF3DF62DB}" type="presOf" srcId="{862C764A-101A-47B9-A1FC-A16713EA05CE}" destId="{6D9AD47A-5903-48CF-9156-8F3C358A9377}" srcOrd="0" destOrd="0" presId="urn:microsoft.com/office/officeart/2005/8/layout/process5"/>
    <dgm:cxn modelId="{23F77A4A-6A42-434A-9EB3-92ABB89E342E}" type="presOf" srcId="{3CB4D6D4-C85E-4A90-BC99-33D607DB2939}" destId="{AB85AF7D-B553-45BE-B70C-E0F528E96C02}" srcOrd="1" destOrd="0" presId="urn:microsoft.com/office/officeart/2005/8/layout/process5"/>
    <dgm:cxn modelId="{0178FC4A-AF4C-4360-9010-6AF160BC7682}" srcId="{5B0A74A5-1BCC-487A-BABE-612F17A13523}" destId="{673C237A-D6F2-41CB-8187-24DF7618A15D}" srcOrd="2" destOrd="0" parTransId="{D3716426-C5C3-4427-BB4D-DA7C9334D2E0}" sibTransId="{D12A4C6D-E556-46FE-8AF2-6EC0FF63544E}"/>
    <dgm:cxn modelId="{31F35681-8203-4C5F-82B7-CBE02909B8A4}" srcId="{5B0A74A5-1BCC-487A-BABE-612F17A13523}" destId="{862C764A-101A-47B9-A1FC-A16713EA05CE}" srcOrd="1" destOrd="0" parTransId="{07148D0E-2B24-4BB4-BF71-D9D86F12D210}" sibTransId="{3CB4D6D4-C85E-4A90-BC99-33D607DB2939}"/>
    <dgm:cxn modelId="{388B5589-079B-4DD2-945E-801EAD2E4B65}" type="presOf" srcId="{DDD880BC-D759-4913-ACD3-63B22107D8C8}" destId="{9D987CDC-5E61-4751-B7F0-E97E81428510}" srcOrd="0" destOrd="0" presId="urn:microsoft.com/office/officeart/2005/8/layout/process5"/>
    <dgm:cxn modelId="{6E86ED91-5726-42D5-B702-0B7F2F371A6C}" type="presOf" srcId="{5B0A74A5-1BCC-487A-BABE-612F17A13523}" destId="{D10B5207-ED23-4130-A187-D8F3C6B697A9}" srcOrd="0" destOrd="0" presId="urn:microsoft.com/office/officeart/2005/8/layout/process5"/>
    <dgm:cxn modelId="{05DA48B6-7FCE-42EB-95A4-359B39C82166}" type="presOf" srcId="{5AC17867-FCE3-4AFB-99D5-3616C742DD2D}" destId="{5C55C590-E238-4A17-8E63-E79E05E9FB23}" srcOrd="1" destOrd="0" presId="urn:microsoft.com/office/officeart/2005/8/layout/process5"/>
    <dgm:cxn modelId="{D69826D0-201C-4DF8-8E82-58F38D97DB27}" type="presOf" srcId="{673C237A-D6F2-41CB-8187-24DF7618A15D}" destId="{58A84033-88AA-4A7A-9335-0B1ED5750C6A}" srcOrd="0" destOrd="0" presId="urn:microsoft.com/office/officeart/2005/8/layout/process5"/>
    <dgm:cxn modelId="{8BCD52E3-4054-4511-BA53-249948802B06}" type="presOf" srcId="{5AC17867-FCE3-4AFB-99D5-3616C742DD2D}" destId="{8C28D5F1-9520-4394-A1B5-95DAA312276D}" srcOrd="0" destOrd="0" presId="urn:microsoft.com/office/officeart/2005/8/layout/process5"/>
    <dgm:cxn modelId="{561C57E6-19B6-4559-918B-2C1FD035ECB4}" type="presOf" srcId="{3CB4D6D4-C85E-4A90-BC99-33D607DB2939}" destId="{37DE4CD0-88EC-42C0-A804-D9602CB60B64}" srcOrd="0" destOrd="0" presId="urn:microsoft.com/office/officeart/2005/8/layout/process5"/>
    <dgm:cxn modelId="{2F4E0328-0496-40CB-AFCA-EF20856A2DCC}" type="presParOf" srcId="{D10B5207-ED23-4130-A187-D8F3C6B697A9}" destId="{9D987CDC-5E61-4751-B7F0-E97E81428510}" srcOrd="0" destOrd="0" presId="urn:microsoft.com/office/officeart/2005/8/layout/process5"/>
    <dgm:cxn modelId="{53D71F8C-C843-492D-90A9-BE167E9701FA}" type="presParOf" srcId="{D10B5207-ED23-4130-A187-D8F3C6B697A9}" destId="{8C28D5F1-9520-4394-A1B5-95DAA312276D}" srcOrd="1" destOrd="0" presId="urn:microsoft.com/office/officeart/2005/8/layout/process5"/>
    <dgm:cxn modelId="{207844C7-86E7-44FE-A58B-61408CB1DBD7}" type="presParOf" srcId="{8C28D5F1-9520-4394-A1B5-95DAA312276D}" destId="{5C55C590-E238-4A17-8E63-E79E05E9FB23}" srcOrd="0" destOrd="0" presId="urn:microsoft.com/office/officeart/2005/8/layout/process5"/>
    <dgm:cxn modelId="{0FAB186D-DB6A-4DC0-A0CD-A4D32C406D92}" type="presParOf" srcId="{D10B5207-ED23-4130-A187-D8F3C6B697A9}" destId="{6D9AD47A-5903-48CF-9156-8F3C358A9377}" srcOrd="2" destOrd="0" presId="urn:microsoft.com/office/officeart/2005/8/layout/process5"/>
    <dgm:cxn modelId="{84D9B815-8E5A-420A-ACA1-70BAC67524BB}" type="presParOf" srcId="{D10B5207-ED23-4130-A187-D8F3C6B697A9}" destId="{37DE4CD0-88EC-42C0-A804-D9602CB60B64}" srcOrd="3" destOrd="0" presId="urn:microsoft.com/office/officeart/2005/8/layout/process5"/>
    <dgm:cxn modelId="{38C627CC-2200-444D-981A-AAA15ABE01FD}" type="presParOf" srcId="{37DE4CD0-88EC-42C0-A804-D9602CB60B64}" destId="{AB85AF7D-B553-45BE-B70C-E0F528E96C02}" srcOrd="0" destOrd="0" presId="urn:microsoft.com/office/officeart/2005/8/layout/process5"/>
    <dgm:cxn modelId="{6357C10C-B148-43B9-93F2-638F7877E58A}" type="presParOf" srcId="{D10B5207-ED23-4130-A187-D8F3C6B697A9}" destId="{58A84033-88AA-4A7A-9335-0B1ED5750C6A}" srcOrd="4" destOrd="0" presId="urn:microsoft.com/office/officeart/2005/8/layout/process5"/>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5D17F8-2724-42E3-86C6-7CED303A588B}"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43A5BF41-59C4-45D7-AA46-FCA63621B1AD}">
      <dgm:prSet/>
      <dgm:spPr/>
      <dgm:t>
        <a:bodyPr/>
        <a:lstStyle/>
        <a:p>
          <a:r>
            <a:rPr lang="lv-LV"/>
            <a:t>Pieteikumus, kuri saņēmuši min. punktu skaitu (25 punkti), sarindo secībā kvalitātes vērtēšanas kritērijos katrā no kategorijām.</a:t>
          </a:r>
        </a:p>
      </dgm:t>
    </dgm:pt>
    <dgm:pt modelId="{45B3A3DA-97F7-43EB-AC7C-F4A5D90674FD}" type="parTrans" cxnId="{53CAD12F-1000-40C4-BA24-5D1B79E4CCA5}">
      <dgm:prSet/>
      <dgm:spPr/>
      <dgm:t>
        <a:bodyPr/>
        <a:lstStyle/>
        <a:p>
          <a:endParaRPr lang="lv-LV"/>
        </a:p>
      </dgm:t>
    </dgm:pt>
    <dgm:pt modelId="{18BAC45D-5A6A-40A4-9D8E-46FCB9AEC3D5}" type="sibTrans" cxnId="{53CAD12F-1000-40C4-BA24-5D1B79E4CCA5}">
      <dgm:prSet/>
      <dgm:spPr/>
      <dgm:t>
        <a:bodyPr/>
        <a:lstStyle/>
        <a:p>
          <a:endParaRPr lang="lv-LV"/>
        </a:p>
      </dgm:t>
    </dgm:pt>
    <dgm:pt modelId="{A55AC8BA-14A0-4D7E-80C7-5316F76313CA}">
      <dgm:prSet/>
      <dgm:spPr/>
      <dgm:t>
        <a:bodyPr/>
        <a:lstStyle/>
        <a:p>
          <a:r>
            <a:rPr lang="lv-LV" dirty="0"/>
            <a:t>Ja vairāki pieteikumi iegūst vienādu punktu skaitu, priekšroka tiek dota tiem, kuri saņēmuši augstāku vidējo punktu skaitu kritērijos:</a:t>
          </a:r>
        </a:p>
        <a:p>
          <a:r>
            <a:rPr lang="lv-LV" dirty="0"/>
            <a:t>- atbilstība programmas mērķim,</a:t>
          </a:r>
        </a:p>
        <a:p>
          <a:r>
            <a:rPr lang="lv-LV" dirty="0"/>
            <a:t>- aktualitāte valsts, reģiona vai vietējo notikumu kontekstā</a:t>
          </a:r>
        </a:p>
        <a:p>
          <a:r>
            <a:rPr lang="lv-LV" dirty="0"/>
            <a:t>- satura atbilstība augstvērtīgiem žurnālsitikas standartiem.</a:t>
          </a:r>
        </a:p>
      </dgm:t>
    </dgm:pt>
    <dgm:pt modelId="{0219BE08-A584-4BA6-A49A-8BA6739E0E05}" type="parTrans" cxnId="{23EC839F-9CC3-47BC-9BF7-08FCF99EDCB9}">
      <dgm:prSet/>
      <dgm:spPr/>
      <dgm:t>
        <a:bodyPr/>
        <a:lstStyle/>
        <a:p>
          <a:endParaRPr lang="lv-LV"/>
        </a:p>
      </dgm:t>
    </dgm:pt>
    <dgm:pt modelId="{8170706B-84AE-4F14-8A08-C1443F232149}" type="sibTrans" cxnId="{23EC839F-9CC3-47BC-9BF7-08FCF99EDCB9}">
      <dgm:prSet/>
      <dgm:spPr/>
      <dgm:t>
        <a:bodyPr/>
        <a:lstStyle/>
        <a:p>
          <a:endParaRPr lang="lv-LV"/>
        </a:p>
      </dgm:t>
    </dgm:pt>
    <dgm:pt modelId="{70291713-6AB8-49D9-82EB-C87D7A966AAD}">
      <dgm:prSet/>
      <dgm:spPr/>
      <dgm:t>
        <a:bodyPr/>
        <a:lstStyle/>
        <a:p>
          <a:r>
            <a:rPr lang="lv-LV"/>
            <a:t>Projektus, kas atbilst visiem vērtēšanas kritērijiem, taču, sarindojot secībā pēc iegūto punktu skaita, atrodas zem pieejamā finansējuma svītras, noraida nepietiekama finansējuma dēļ.</a:t>
          </a:r>
        </a:p>
      </dgm:t>
    </dgm:pt>
    <dgm:pt modelId="{2CCB7648-EF32-49AC-9FC9-9F74C050F004}" type="parTrans" cxnId="{59C5977F-20F7-4516-8A37-C90F072E3509}">
      <dgm:prSet/>
      <dgm:spPr/>
      <dgm:t>
        <a:bodyPr/>
        <a:lstStyle/>
        <a:p>
          <a:endParaRPr lang="lv-LV"/>
        </a:p>
      </dgm:t>
    </dgm:pt>
    <dgm:pt modelId="{82F808DD-391E-4674-9A24-A05DC74646B3}" type="sibTrans" cxnId="{59C5977F-20F7-4516-8A37-C90F072E3509}">
      <dgm:prSet/>
      <dgm:spPr/>
      <dgm:t>
        <a:bodyPr/>
        <a:lstStyle/>
        <a:p>
          <a:endParaRPr lang="lv-LV"/>
        </a:p>
      </dgm:t>
    </dgm:pt>
    <dgm:pt modelId="{5DBF5BD4-B0AB-49C4-8B23-9E986D1DDA6B}" type="pres">
      <dgm:prSet presAssocID="{D05D17F8-2724-42E3-86C6-7CED303A588B}" presName="outerComposite" presStyleCnt="0">
        <dgm:presLayoutVars>
          <dgm:chMax val="5"/>
          <dgm:dir/>
          <dgm:resizeHandles val="exact"/>
        </dgm:presLayoutVars>
      </dgm:prSet>
      <dgm:spPr/>
    </dgm:pt>
    <dgm:pt modelId="{F564417C-EC62-47E8-82F6-A37970F0EE84}" type="pres">
      <dgm:prSet presAssocID="{D05D17F8-2724-42E3-86C6-7CED303A588B}" presName="dummyMaxCanvas" presStyleCnt="0">
        <dgm:presLayoutVars/>
      </dgm:prSet>
      <dgm:spPr/>
    </dgm:pt>
    <dgm:pt modelId="{F1622B57-C73B-4D52-848B-4143AE85D5E1}" type="pres">
      <dgm:prSet presAssocID="{D05D17F8-2724-42E3-86C6-7CED303A588B}" presName="ThreeNodes_1" presStyleLbl="node1" presStyleIdx="0" presStyleCnt="3">
        <dgm:presLayoutVars>
          <dgm:bulletEnabled val="1"/>
        </dgm:presLayoutVars>
      </dgm:prSet>
      <dgm:spPr/>
    </dgm:pt>
    <dgm:pt modelId="{99A7BC70-E1B3-47A4-844A-57C407084E5F}" type="pres">
      <dgm:prSet presAssocID="{D05D17F8-2724-42E3-86C6-7CED303A588B}" presName="ThreeNodes_2" presStyleLbl="node1" presStyleIdx="1" presStyleCnt="3">
        <dgm:presLayoutVars>
          <dgm:bulletEnabled val="1"/>
        </dgm:presLayoutVars>
      </dgm:prSet>
      <dgm:spPr/>
    </dgm:pt>
    <dgm:pt modelId="{A7FF649D-5341-4DB4-8231-51D32BA66657}" type="pres">
      <dgm:prSet presAssocID="{D05D17F8-2724-42E3-86C6-7CED303A588B}" presName="ThreeNodes_3" presStyleLbl="node1" presStyleIdx="2" presStyleCnt="3">
        <dgm:presLayoutVars>
          <dgm:bulletEnabled val="1"/>
        </dgm:presLayoutVars>
      </dgm:prSet>
      <dgm:spPr/>
    </dgm:pt>
    <dgm:pt modelId="{4EBFB32E-BC72-4BD7-AFC8-F840A73A6A29}" type="pres">
      <dgm:prSet presAssocID="{D05D17F8-2724-42E3-86C6-7CED303A588B}" presName="ThreeConn_1-2" presStyleLbl="fgAccFollowNode1" presStyleIdx="0" presStyleCnt="2">
        <dgm:presLayoutVars>
          <dgm:bulletEnabled val="1"/>
        </dgm:presLayoutVars>
      </dgm:prSet>
      <dgm:spPr/>
    </dgm:pt>
    <dgm:pt modelId="{30811068-2F9C-46FB-877C-011A5D8766EF}" type="pres">
      <dgm:prSet presAssocID="{D05D17F8-2724-42E3-86C6-7CED303A588B}" presName="ThreeConn_2-3" presStyleLbl="fgAccFollowNode1" presStyleIdx="1" presStyleCnt="2">
        <dgm:presLayoutVars>
          <dgm:bulletEnabled val="1"/>
        </dgm:presLayoutVars>
      </dgm:prSet>
      <dgm:spPr/>
    </dgm:pt>
    <dgm:pt modelId="{3F7A717C-3F3E-4483-8A25-F90474BCDFBC}" type="pres">
      <dgm:prSet presAssocID="{D05D17F8-2724-42E3-86C6-7CED303A588B}" presName="ThreeNodes_1_text" presStyleLbl="node1" presStyleIdx="2" presStyleCnt="3">
        <dgm:presLayoutVars>
          <dgm:bulletEnabled val="1"/>
        </dgm:presLayoutVars>
      </dgm:prSet>
      <dgm:spPr/>
    </dgm:pt>
    <dgm:pt modelId="{9B29EF4E-7F42-4349-A5E9-E7A3EC3915D1}" type="pres">
      <dgm:prSet presAssocID="{D05D17F8-2724-42E3-86C6-7CED303A588B}" presName="ThreeNodes_2_text" presStyleLbl="node1" presStyleIdx="2" presStyleCnt="3">
        <dgm:presLayoutVars>
          <dgm:bulletEnabled val="1"/>
        </dgm:presLayoutVars>
      </dgm:prSet>
      <dgm:spPr/>
    </dgm:pt>
    <dgm:pt modelId="{DDB007F5-273A-43E1-BB7B-D93F18D82431}" type="pres">
      <dgm:prSet presAssocID="{D05D17F8-2724-42E3-86C6-7CED303A588B}" presName="ThreeNodes_3_text" presStyleLbl="node1" presStyleIdx="2" presStyleCnt="3">
        <dgm:presLayoutVars>
          <dgm:bulletEnabled val="1"/>
        </dgm:presLayoutVars>
      </dgm:prSet>
      <dgm:spPr/>
    </dgm:pt>
  </dgm:ptLst>
  <dgm:cxnLst>
    <dgm:cxn modelId="{8BAA9602-9500-49CB-ABB8-D788F36D7D7C}" type="presOf" srcId="{A55AC8BA-14A0-4D7E-80C7-5316F76313CA}" destId="{99A7BC70-E1B3-47A4-844A-57C407084E5F}" srcOrd="0" destOrd="0" presId="urn:microsoft.com/office/officeart/2005/8/layout/vProcess5"/>
    <dgm:cxn modelId="{F228150D-2D2F-4473-A9E4-482E25F10D0A}" type="presOf" srcId="{A55AC8BA-14A0-4D7E-80C7-5316F76313CA}" destId="{9B29EF4E-7F42-4349-A5E9-E7A3EC3915D1}" srcOrd="1" destOrd="0" presId="urn:microsoft.com/office/officeart/2005/8/layout/vProcess5"/>
    <dgm:cxn modelId="{99D2091D-5147-4992-A2BC-11857CCE56C6}" type="presOf" srcId="{D05D17F8-2724-42E3-86C6-7CED303A588B}" destId="{5DBF5BD4-B0AB-49C4-8B23-9E986D1DDA6B}" srcOrd="0" destOrd="0" presId="urn:microsoft.com/office/officeart/2005/8/layout/vProcess5"/>
    <dgm:cxn modelId="{19C1711E-C419-423F-B530-BDB23CAE7F14}" type="presOf" srcId="{43A5BF41-59C4-45D7-AA46-FCA63621B1AD}" destId="{3F7A717C-3F3E-4483-8A25-F90474BCDFBC}" srcOrd="1" destOrd="0" presId="urn:microsoft.com/office/officeart/2005/8/layout/vProcess5"/>
    <dgm:cxn modelId="{53CAD12F-1000-40C4-BA24-5D1B79E4CCA5}" srcId="{D05D17F8-2724-42E3-86C6-7CED303A588B}" destId="{43A5BF41-59C4-45D7-AA46-FCA63621B1AD}" srcOrd="0" destOrd="0" parTransId="{45B3A3DA-97F7-43EB-AC7C-F4A5D90674FD}" sibTransId="{18BAC45D-5A6A-40A4-9D8E-46FCB9AEC3D5}"/>
    <dgm:cxn modelId="{D8601F5B-7B1D-4664-A024-52AEDC50DD2E}" type="presOf" srcId="{18BAC45D-5A6A-40A4-9D8E-46FCB9AEC3D5}" destId="{4EBFB32E-BC72-4BD7-AFC8-F840A73A6A29}" srcOrd="0" destOrd="0" presId="urn:microsoft.com/office/officeart/2005/8/layout/vProcess5"/>
    <dgm:cxn modelId="{D99A0368-6C3D-41A9-BEB5-2E74F85AA214}" type="presOf" srcId="{70291713-6AB8-49D9-82EB-C87D7A966AAD}" destId="{DDB007F5-273A-43E1-BB7B-D93F18D82431}" srcOrd="1" destOrd="0" presId="urn:microsoft.com/office/officeart/2005/8/layout/vProcess5"/>
    <dgm:cxn modelId="{59C5977F-20F7-4516-8A37-C90F072E3509}" srcId="{D05D17F8-2724-42E3-86C6-7CED303A588B}" destId="{70291713-6AB8-49D9-82EB-C87D7A966AAD}" srcOrd="2" destOrd="0" parTransId="{2CCB7648-EF32-49AC-9FC9-9F74C050F004}" sibTransId="{82F808DD-391E-4674-9A24-A05DC74646B3}"/>
    <dgm:cxn modelId="{23EC839F-9CC3-47BC-9BF7-08FCF99EDCB9}" srcId="{D05D17F8-2724-42E3-86C6-7CED303A588B}" destId="{A55AC8BA-14A0-4D7E-80C7-5316F76313CA}" srcOrd="1" destOrd="0" parTransId="{0219BE08-A584-4BA6-A49A-8BA6739E0E05}" sibTransId="{8170706B-84AE-4F14-8A08-C1443F232149}"/>
    <dgm:cxn modelId="{829CBEC4-299A-4C29-8441-8CD75FD378FD}" type="presOf" srcId="{70291713-6AB8-49D9-82EB-C87D7A966AAD}" destId="{A7FF649D-5341-4DB4-8231-51D32BA66657}" srcOrd="0" destOrd="0" presId="urn:microsoft.com/office/officeart/2005/8/layout/vProcess5"/>
    <dgm:cxn modelId="{DC6281C6-7827-4E1C-ACD5-9A462385E841}" type="presOf" srcId="{43A5BF41-59C4-45D7-AA46-FCA63621B1AD}" destId="{F1622B57-C73B-4D52-848B-4143AE85D5E1}" srcOrd="0" destOrd="0" presId="urn:microsoft.com/office/officeart/2005/8/layout/vProcess5"/>
    <dgm:cxn modelId="{5F7E63C9-22FE-4D5A-AAC0-15172858D2E7}" type="presOf" srcId="{8170706B-84AE-4F14-8A08-C1443F232149}" destId="{30811068-2F9C-46FB-877C-011A5D8766EF}" srcOrd="0" destOrd="0" presId="urn:microsoft.com/office/officeart/2005/8/layout/vProcess5"/>
    <dgm:cxn modelId="{D6041747-3DF5-4E2E-ACEC-B19228831844}" type="presParOf" srcId="{5DBF5BD4-B0AB-49C4-8B23-9E986D1DDA6B}" destId="{F564417C-EC62-47E8-82F6-A37970F0EE84}" srcOrd="0" destOrd="0" presId="urn:microsoft.com/office/officeart/2005/8/layout/vProcess5"/>
    <dgm:cxn modelId="{F1F618DF-C1C1-4572-9E1D-3D9C232C1CF6}" type="presParOf" srcId="{5DBF5BD4-B0AB-49C4-8B23-9E986D1DDA6B}" destId="{F1622B57-C73B-4D52-848B-4143AE85D5E1}" srcOrd="1" destOrd="0" presId="urn:microsoft.com/office/officeart/2005/8/layout/vProcess5"/>
    <dgm:cxn modelId="{CA190234-7B48-4EDE-B7D0-A1D9A626DBFE}" type="presParOf" srcId="{5DBF5BD4-B0AB-49C4-8B23-9E986D1DDA6B}" destId="{99A7BC70-E1B3-47A4-844A-57C407084E5F}" srcOrd="2" destOrd="0" presId="urn:microsoft.com/office/officeart/2005/8/layout/vProcess5"/>
    <dgm:cxn modelId="{03C1C159-1E67-495E-AE6A-454CE282753B}" type="presParOf" srcId="{5DBF5BD4-B0AB-49C4-8B23-9E986D1DDA6B}" destId="{A7FF649D-5341-4DB4-8231-51D32BA66657}" srcOrd="3" destOrd="0" presId="urn:microsoft.com/office/officeart/2005/8/layout/vProcess5"/>
    <dgm:cxn modelId="{656F87F2-026C-40F1-BDB2-75260E8648E5}" type="presParOf" srcId="{5DBF5BD4-B0AB-49C4-8B23-9E986D1DDA6B}" destId="{4EBFB32E-BC72-4BD7-AFC8-F840A73A6A29}" srcOrd="4" destOrd="0" presId="urn:microsoft.com/office/officeart/2005/8/layout/vProcess5"/>
    <dgm:cxn modelId="{77744546-5268-48DB-BCF6-A01153A20742}" type="presParOf" srcId="{5DBF5BD4-B0AB-49C4-8B23-9E986D1DDA6B}" destId="{30811068-2F9C-46FB-877C-011A5D8766EF}" srcOrd="5" destOrd="0" presId="urn:microsoft.com/office/officeart/2005/8/layout/vProcess5"/>
    <dgm:cxn modelId="{153051BE-C28E-4D50-AEE0-D7C944CDFB01}" type="presParOf" srcId="{5DBF5BD4-B0AB-49C4-8B23-9E986D1DDA6B}" destId="{3F7A717C-3F3E-4483-8A25-F90474BCDFBC}" srcOrd="6" destOrd="0" presId="urn:microsoft.com/office/officeart/2005/8/layout/vProcess5"/>
    <dgm:cxn modelId="{2BFC6044-5803-4256-936A-CC1C7C7A422A}" type="presParOf" srcId="{5DBF5BD4-B0AB-49C4-8B23-9E986D1DDA6B}" destId="{9B29EF4E-7F42-4349-A5E9-E7A3EC3915D1}" srcOrd="7" destOrd="0" presId="urn:microsoft.com/office/officeart/2005/8/layout/vProcess5"/>
    <dgm:cxn modelId="{B8D211BE-D051-4492-A350-4B2B1D01BD9D}" type="presParOf" srcId="{5DBF5BD4-B0AB-49C4-8B23-9E986D1DDA6B}" destId="{DDB007F5-273A-43E1-BB7B-D93F18D82431}"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05D17F8-2724-42E3-86C6-7CED303A588B}"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43A5BF41-59C4-45D7-AA46-FCA63621B1AD}">
      <dgm:prSet/>
      <dgm:spPr/>
      <dgm:t>
        <a:bodyPr/>
        <a:lstStyle/>
        <a:p>
          <a:r>
            <a:rPr lang="lv-LV">
              <a:effectLst/>
              <a:latin typeface="Calibri" panose="020F0502020204030204" pitchFamily="34" charset="0"/>
              <a:ea typeface="Calibri" panose="020F0502020204030204" pitchFamily="34" charset="0"/>
              <a:cs typeface="Times New Roman" panose="02020603050405020304" pitchFamily="18" charset="0"/>
            </a:rPr>
            <a:t>Pēc atbilstības un kvalitātes kritēriju vērtēšanas projektu pieteikumus sarindo secībā kvalitātes vērtēšanas kritērijos katrā no kategorijām</a:t>
          </a:r>
          <a:endParaRPr lang="lv-LV"/>
        </a:p>
      </dgm:t>
    </dgm:pt>
    <dgm:pt modelId="{45B3A3DA-97F7-43EB-AC7C-F4A5D90674FD}" type="parTrans" cxnId="{53CAD12F-1000-40C4-BA24-5D1B79E4CCA5}">
      <dgm:prSet/>
      <dgm:spPr/>
      <dgm:t>
        <a:bodyPr/>
        <a:lstStyle/>
        <a:p>
          <a:endParaRPr lang="lv-LV"/>
        </a:p>
      </dgm:t>
    </dgm:pt>
    <dgm:pt modelId="{18BAC45D-5A6A-40A4-9D8E-46FCB9AEC3D5}" type="sibTrans" cxnId="{53CAD12F-1000-40C4-BA24-5D1B79E4CCA5}">
      <dgm:prSet/>
      <dgm:spPr/>
      <dgm:t>
        <a:bodyPr/>
        <a:lstStyle/>
        <a:p>
          <a:endParaRPr lang="lv-LV"/>
        </a:p>
      </dgm:t>
    </dgm:pt>
    <dgm:pt modelId="{A55AC8BA-14A0-4D7E-80C7-5316F76313CA}">
      <dgm:prSet/>
      <dgm:spPr/>
      <dgm:t>
        <a:bodyPr/>
        <a:lstStyle/>
        <a:p>
          <a:r>
            <a:rPr lang="lv-LV">
              <a:effectLst/>
              <a:latin typeface="Calibri" panose="020F0502020204030204" pitchFamily="34" charset="0"/>
              <a:ea typeface="Calibri" panose="020F0502020204030204" pitchFamily="34" charset="0"/>
              <a:cs typeface="Times New Roman" panose="02020603050405020304" pitchFamily="18" charset="0"/>
            </a:rPr>
            <a:t>Ja atbalstāmo projektu kopējā summa pārsniegs kategorijā pieejamo finansējumu, atbalsts tiks sniegts visiem (ieguvuši minimāli nepieciešamo 25 punktu skaitu) piešķirot finansējumu, izmantojot šādu formulu:</a:t>
          </a:r>
        </a:p>
        <a:p>
          <a:r>
            <a:rPr lang="lv-LV" b="1">
              <a:effectLst/>
              <a:latin typeface="Calibri" panose="020F0502020204030204" pitchFamily="34" charset="0"/>
              <a:ea typeface="Calibri" panose="020F0502020204030204" pitchFamily="34" charset="0"/>
              <a:cs typeface="Times New Roman" panose="02020603050405020304" pitchFamily="18" charset="0"/>
            </a:rPr>
            <a:t>Atbalsta summa = kategorijas summa / kopējā atbalstāmo summa x konkrētā projekta summa</a:t>
          </a:r>
          <a:endParaRPr lang="lv-LV" b="1"/>
        </a:p>
      </dgm:t>
    </dgm:pt>
    <dgm:pt modelId="{0219BE08-A584-4BA6-A49A-8BA6739E0E05}" type="parTrans" cxnId="{23EC839F-9CC3-47BC-9BF7-08FCF99EDCB9}">
      <dgm:prSet/>
      <dgm:spPr/>
      <dgm:t>
        <a:bodyPr/>
        <a:lstStyle/>
        <a:p>
          <a:endParaRPr lang="lv-LV"/>
        </a:p>
      </dgm:t>
    </dgm:pt>
    <dgm:pt modelId="{8170706B-84AE-4F14-8A08-C1443F232149}" type="sibTrans" cxnId="{23EC839F-9CC3-47BC-9BF7-08FCF99EDCB9}">
      <dgm:prSet/>
      <dgm:spPr/>
      <dgm:t>
        <a:bodyPr/>
        <a:lstStyle/>
        <a:p>
          <a:endParaRPr lang="lv-LV"/>
        </a:p>
      </dgm:t>
    </dgm:pt>
    <dgm:pt modelId="{5DBF5BD4-B0AB-49C4-8B23-9E986D1DDA6B}" type="pres">
      <dgm:prSet presAssocID="{D05D17F8-2724-42E3-86C6-7CED303A588B}" presName="outerComposite" presStyleCnt="0">
        <dgm:presLayoutVars>
          <dgm:chMax val="5"/>
          <dgm:dir/>
          <dgm:resizeHandles val="exact"/>
        </dgm:presLayoutVars>
      </dgm:prSet>
      <dgm:spPr/>
    </dgm:pt>
    <dgm:pt modelId="{F564417C-EC62-47E8-82F6-A37970F0EE84}" type="pres">
      <dgm:prSet presAssocID="{D05D17F8-2724-42E3-86C6-7CED303A588B}" presName="dummyMaxCanvas" presStyleCnt="0">
        <dgm:presLayoutVars/>
      </dgm:prSet>
      <dgm:spPr/>
    </dgm:pt>
    <dgm:pt modelId="{3B96D7E2-BC2E-4F2E-A57F-E23DC73C8C33}" type="pres">
      <dgm:prSet presAssocID="{D05D17F8-2724-42E3-86C6-7CED303A588B}" presName="TwoNodes_1" presStyleLbl="node1" presStyleIdx="0" presStyleCnt="2">
        <dgm:presLayoutVars>
          <dgm:bulletEnabled val="1"/>
        </dgm:presLayoutVars>
      </dgm:prSet>
      <dgm:spPr/>
    </dgm:pt>
    <dgm:pt modelId="{5C158C33-05EF-4A9D-92FD-80667DA19AA6}" type="pres">
      <dgm:prSet presAssocID="{D05D17F8-2724-42E3-86C6-7CED303A588B}" presName="TwoNodes_2" presStyleLbl="node1" presStyleIdx="1" presStyleCnt="2">
        <dgm:presLayoutVars>
          <dgm:bulletEnabled val="1"/>
        </dgm:presLayoutVars>
      </dgm:prSet>
      <dgm:spPr/>
    </dgm:pt>
    <dgm:pt modelId="{9BF41249-7817-4986-BA48-DD16F086B33A}" type="pres">
      <dgm:prSet presAssocID="{D05D17F8-2724-42E3-86C6-7CED303A588B}" presName="TwoConn_1-2" presStyleLbl="fgAccFollowNode1" presStyleIdx="0" presStyleCnt="1">
        <dgm:presLayoutVars>
          <dgm:bulletEnabled val="1"/>
        </dgm:presLayoutVars>
      </dgm:prSet>
      <dgm:spPr/>
    </dgm:pt>
    <dgm:pt modelId="{7D29D22D-9175-4868-B178-48D2188AF07D}" type="pres">
      <dgm:prSet presAssocID="{D05D17F8-2724-42E3-86C6-7CED303A588B}" presName="TwoNodes_1_text" presStyleLbl="node1" presStyleIdx="1" presStyleCnt="2">
        <dgm:presLayoutVars>
          <dgm:bulletEnabled val="1"/>
        </dgm:presLayoutVars>
      </dgm:prSet>
      <dgm:spPr/>
    </dgm:pt>
    <dgm:pt modelId="{AA06BB0C-634C-4025-9166-996B3D1B2768}" type="pres">
      <dgm:prSet presAssocID="{D05D17F8-2724-42E3-86C6-7CED303A588B}" presName="TwoNodes_2_text" presStyleLbl="node1" presStyleIdx="1" presStyleCnt="2">
        <dgm:presLayoutVars>
          <dgm:bulletEnabled val="1"/>
        </dgm:presLayoutVars>
      </dgm:prSet>
      <dgm:spPr/>
    </dgm:pt>
  </dgm:ptLst>
  <dgm:cxnLst>
    <dgm:cxn modelId="{64E60818-C748-4A61-A829-750731A63D93}" type="presOf" srcId="{A55AC8BA-14A0-4D7E-80C7-5316F76313CA}" destId="{5C158C33-05EF-4A9D-92FD-80667DA19AA6}" srcOrd="0" destOrd="0" presId="urn:microsoft.com/office/officeart/2005/8/layout/vProcess5"/>
    <dgm:cxn modelId="{99D2091D-5147-4992-A2BC-11857CCE56C6}" type="presOf" srcId="{D05D17F8-2724-42E3-86C6-7CED303A588B}" destId="{5DBF5BD4-B0AB-49C4-8B23-9E986D1DDA6B}" srcOrd="0" destOrd="0" presId="urn:microsoft.com/office/officeart/2005/8/layout/vProcess5"/>
    <dgm:cxn modelId="{53CAD12F-1000-40C4-BA24-5D1B79E4CCA5}" srcId="{D05D17F8-2724-42E3-86C6-7CED303A588B}" destId="{43A5BF41-59C4-45D7-AA46-FCA63621B1AD}" srcOrd="0" destOrd="0" parTransId="{45B3A3DA-97F7-43EB-AC7C-F4A5D90674FD}" sibTransId="{18BAC45D-5A6A-40A4-9D8E-46FCB9AEC3D5}"/>
    <dgm:cxn modelId="{B3E0F635-C89B-4524-B62B-2CDCC2AD899E}" type="presOf" srcId="{43A5BF41-59C4-45D7-AA46-FCA63621B1AD}" destId="{7D29D22D-9175-4868-B178-48D2188AF07D}" srcOrd="1" destOrd="0" presId="urn:microsoft.com/office/officeart/2005/8/layout/vProcess5"/>
    <dgm:cxn modelId="{6075FE45-9F5A-421D-8A65-9088460B21CB}" type="presOf" srcId="{A55AC8BA-14A0-4D7E-80C7-5316F76313CA}" destId="{AA06BB0C-634C-4025-9166-996B3D1B2768}" srcOrd="1" destOrd="0" presId="urn:microsoft.com/office/officeart/2005/8/layout/vProcess5"/>
    <dgm:cxn modelId="{0B29216F-B468-44CF-B207-5A01D5D52685}" type="presOf" srcId="{18BAC45D-5A6A-40A4-9D8E-46FCB9AEC3D5}" destId="{9BF41249-7817-4986-BA48-DD16F086B33A}" srcOrd="0" destOrd="0" presId="urn:microsoft.com/office/officeart/2005/8/layout/vProcess5"/>
    <dgm:cxn modelId="{23EC839F-9CC3-47BC-9BF7-08FCF99EDCB9}" srcId="{D05D17F8-2724-42E3-86C6-7CED303A588B}" destId="{A55AC8BA-14A0-4D7E-80C7-5316F76313CA}" srcOrd="1" destOrd="0" parTransId="{0219BE08-A584-4BA6-A49A-8BA6739E0E05}" sibTransId="{8170706B-84AE-4F14-8A08-C1443F232149}"/>
    <dgm:cxn modelId="{874D69CE-6BAD-422D-91E0-C9D755514760}" type="presOf" srcId="{43A5BF41-59C4-45D7-AA46-FCA63621B1AD}" destId="{3B96D7E2-BC2E-4F2E-A57F-E23DC73C8C33}" srcOrd="0" destOrd="0" presId="urn:microsoft.com/office/officeart/2005/8/layout/vProcess5"/>
    <dgm:cxn modelId="{D6041747-3DF5-4E2E-ACEC-B19228831844}" type="presParOf" srcId="{5DBF5BD4-B0AB-49C4-8B23-9E986D1DDA6B}" destId="{F564417C-EC62-47E8-82F6-A37970F0EE84}" srcOrd="0" destOrd="0" presId="urn:microsoft.com/office/officeart/2005/8/layout/vProcess5"/>
    <dgm:cxn modelId="{DB706F03-A2CA-47DF-AED8-736D7DD6EFA3}" type="presParOf" srcId="{5DBF5BD4-B0AB-49C4-8B23-9E986D1DDA6B}" destId="{3B96D7E2-BC2E-4F2E-A57F-E23DC73C8C33}" srcOrd="1" destOrd="0" presId="urn:microsoft.com/office/officeart/2005/8/layout/vProcess5"/>
    <dgm:cxn modelId="{BEF34EA2-E62F-4972-9626-9427244BADA6}" type="presParOf" srcId="{5DBF5BD4-B0AB-49C4-8B23-9E986D1DDA6B}" destId="{5C158C33-05EF-4A9D-92FD-80667DA19AA6}" srcOrd="2" destOrd="0" presId="urn:microsoft.com/office/officeart/2005/8/layout/vProcess5"/>
    <dgm:cxn modelId="{FA843F0C-B49C-4A94-9DFB-CF00F5713590}" type="presParOf" srcId="{5DBF5BD4-B0AB-49C4-8B23-9E986D1DDA6B}" destId="{9BF41249-7817-4986-BA48-DD16F086B33A}" srcOrd="3" destOrd="0" presId="urn:microsoft.com/office/officeart/2005/8/layout/vProcess5"/>
    <dgm:cxn modelId="{4E723E95-E41E-414F-8B2A-8B966FDA0D6A}" type="presParOf" srcId="{5DBF5BD4-B0AB-49C4-8B23-9E986D1DDA6B}" destId="{7D29D22D-9175-4868-B178-48D2188AF07D}" srcOrd="4" destOrd="0" presId="urn:microsoft.com/office/officeart/2005/8/layout/vProcess5"/>
    <dgm:cxn modelId="{09FFC874-89FC-48BF-B1F4-1D7C4E2A1350}" type="presParOf" srcId="{5DBF5BD4-B0AB-49C4-8B23-9E986D1DDA6B}" destId="{AA06BB0C-634C-4025-9166-996B3D1B2768}"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42F133C-B99E-4BEC-9EF1-D28E73785794}"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lv-LV"/>
        </a:p>
      </dgm:t>
    </dgm:pt>
    <dgm:pt modelId="{B218D681-6F74-48CE-9C5C-97648869F5CA}">
      <dgm:prSet phldrT="[Text]"/>
      <dgm:spPr/>
      <dgm:t>
        <a:bodyPr/>
        <a:lstStyle/>
        <a:p>
          <a:r>
            <a:rPr lang="lv-LV" b="0">
              <a:effectLst/>
              <a:latin typeface="+mj-lt"/>
              <a:ea typeface="Calibri" panose="020F0502020204030204" pitchFamily="34" charset="0"/>
              <a:cs typeface="Calibri" panose="020F0502020204030204" pitchFamily="34" charset="0"/>
            </a:rPr>
            <a:t>4 augstskolu pārstāvji</a:t>
          </a:r>
          <a:endParaRPr lang="lv-LV" b="0">
            <a:latin typeface="+mj-lt"/>
          </a:endParaRPr>
        </a:p>
      </dgm:t>
    </dgm:pt>
    <dgm:pt modelId="{F672E9D5-C412-498B-9CA9-7DD36F36CFA3}" type="parTrans" cxnId="{6FB9D5EC-3A01-4A8A-9314-937F5CD73531}">
      <dgm:prSet/>
      <dgm:spPr/>
      <dgm:t>
        <a:bodyPr/>
        <a:lstStyle/>
        <a:p>
          <a:endParaRPr lang="lv-LV" b="0">
            <a:latin typeface="+mj-lt"/>
          </a:endParaRPr>
        </a:p>
      </dgm:t>
    </dgm:pt>
    <dgm:pt modelId="{4F72158E-95D0-4DDE-94EB-D8FF0A526F7A}" type="sibTrans" cxnId="{6FB9D5EC-3A01-4A8A-9314-937F5CD73531}">
      <dgm:prSet/>
      <dgm:spPr/>
      <dgm:t>
        <a:bodyPr/>
        <a:lstStyle/>
        <a:p>
          <a:endParaRPr lang="lv-LV" b="0">
            <a:latin typeface="+mj-lt"/>
          </a:endParaRPr>
        </a:p>
      </dgm:t>
    </dgm:pt>
    <dgm:pt modelId="{DA00E60D-E79F-42F2-915D-6DC24E34F039}">
      <dgm:prSet phldrT="[Text]"/>
      <dgm:spPr/>
      <dgm:t>
        <a:bodyPr/>
        <a:lstStyle/>
        <a:p>
          <a:r>
            <a:rPr lang="lv-LV" b="0">
              <a:effectLst/>
              <a:latin typeface="+mj-lt"/>
              <a:ea typeface="Calibri" panose="020F0502020204030204" pitchFamily="34" charset="0"/>
              <a:cs typeface="Calibri" panose="020F0502020204030204" pitchFamily="34" charset="0"/>
            </a:rPr>
            <a:t>1 Latvijas Mediju ētikas padomes</a:t>
          </a:r>
          <a:endParaRPr lang="lv-LV" b="0">
            <a:latin typeface="+mj-lt"/>
          </a:endParaRPr>
        </a:p>
      </dgm:t>
    </dgm:pt>
    <dgm:pt modelId="{7F214C2C-F257-4CBC-BFFD-0514EE27EF9E}" type="parTrans" cxnId="{9958CF0B-1C19-4D6A-912F-A1E99A285E53}">
      <dgm:prSet/>
      <dgm:spPr/>
      <dgm:t>
        <a:bodyPr/>
        <a:lstStyle/>
        <a:p>
          <a:endParaRPr lang="lv-LV" b="0">
            <a:latin typeface="+mj-lt"/>
          </a:endParaRPr>
        </a:p>
      </dgm:t>
    </dgm:pt>
    <dgm:pt modelId="{912CAE25-42E8-4BCD-9E13-AD21183206DB}" type="sibTrans" cxnId="{9958CF0B-1C19-4D6A-912F-A1E99A285E53}">
      <dgm:prSet/>
      <dgm:spPr/>
      <dgm:t>
        <a:bodyPr/>
        <a:lstStyle/>
        <a:p>
          <a:endParaRPr lang="lv-LV" b="0">
            <a:latin typeface="+mj-lt"/>
          </a:endParaRPr>
        </a:p>
      </dgm:t>
    </dgm:pt>
    <dgm:pt modelId="{36366E09-8923-432D-9831-B5C2AF404041}">
      <dgm:prSet phldrT="[Text]"/>
      <dgm:spPr/>
      <dgm:t>
        <a:bodyPr/>
        <a:lstStyle/>
        <a:p>
          <a:r>
            <a:rPr lang="lv-LV" b="0">
              <a:effectLst/>
              <a:latin typeface="+mj-lt"/>
              <a:ea typeface="Calibri" panose="020F0502020204030204" pitchFamily="34" charset="0"/>
              <a:cs typeface="Calibri" panose="020F0502020204030204" pitchFamily="34" charset="0"/>
            </a:rPr>
            <a:t>2 ir Kultūras ministrijas deleģēti pārstāvji</a:t>
          </a:r>
          <a:endParaRPr lang="lv-LV" b="0">
            <a:latin typeface="+mj-lt"/>
          </a:endParaRPr>
        </a:p>
      </dgm:t>
    </dgm:pt>
    <dgm:pt modelId="{06E29554-9DD4-4E5E-A938-AB918136B988}" type="parTrans" cxnId="{90A2FB50-EAC9-4DCE-9C50-0886A5C1812F}">
      <dgm:prSet/>
      <dgm:spPr/>
      <dgm:t>
        <a:bodyPr/>
        <a:lstStyle/>
        <a:p>
          <a:endParaRPr lang="lv-LV" b="0">
            <a:latin typeface="+mj-lt"/>
          </a:endParaRPr>
        </a:p>
      </dgm:t>
    </dgm:pt>
    <dgm:pt modelId="{50C76588-A809-413C-B6C9-B5D6F0516085}" type="sibTrans" cxnId="{90A2FB50-EAC9-4DCE-9C50-0886A5C1812F}">
      <dgm:prSet/>
      <dgm:spPr/>
      <dgm:t>
        <a:bodyPr/>
        <a:lstStyle/>
        <a:p>
          <a:endParaRPr lang="lv-LV" b="0">
            <a:latin typeface="+mj-lt"/>
          </a:endParaRPr>
        </a:p>
      </dgm:t>
    </dgm:pt>
    <dgm:pt modelId="{94BD6098-C0B9-427B-AE36-74661E93E98E}">
      <dgm:prSet phldrT="[Text]"/>
      <dgm:spPr/>
      <dgm:t>
        <a:bodyPr/>
        <a:lstStyle/>
        <a:p>
          <a:r>
            <a:rPr lang="lv-LV" b="0">
              <a:effectLst/>
              <a:latin typeface="+mj-lt"/>
              <a:ea typeface="Calibri" panose="020F0502020204030204" pitchFamily="34" charset="0"/>
              <a:cs typeface="Calibri" panose="020F0502020204030204" pitchFamily="34" charset="0"/>
            </a:rPr>
            <a:t>2 Nacionālās elektronisko plašsaziņas līdzekļu padomes deleģēti pārstāvji</a:t>
          </a:r>
          <a:endParaRPr lang="lv-LV" b="0">
            <a:latin typeface="+mj-lt"/>
          </a:endParaRPr>
        </a:p>
      </dgm:t>
    </dgm:pt>
    <dgm:pt modelId="{939B533B-A7AD-4CE6-8AC7-9F181750FD3A}" type="parTrans" cxnId="{2F951397-64E9-49DF-88AA-D8A35E6049FC}">
      <dgm:prSet/>
      <dgm:spPr/>
      <dgm:t>
        <a:bodyPr/>
        <a:lstStyle/>
        <a:p>
          <a:endParaRPr lang="lv-LV" b="0">
            <a:latin typeface="+mj-lt"/>
          </a:endParaRPr>
        </a:p>
      </dgm:t>
    </dgm:pt>
    <dgm:pt modelId="{586599D6-F111-4ED9-8F67-FB6AAF79EC84}" type="sibTrans" cxnId="{2F951397-64E9-49DF-88AA-D8A35E6049FC}">
      <dgm:prSet/>
      <dgm:spPr/>
      <dgm:t>
        <a:bodyPr/>
        <a:lstStyle/>
        <a:p>
          <a:endParaRPr lang="lv-LV" b="0">
            <a:latin typeface="+mj-lt"/>
          </a:endParaRPr>
        </a:p>
      </dgm:t>
    </dgm:pt>
    <dgm:pt modelId="{2131D5C5-F162-4A6A-AB76-4561771436D7}">
      <dgm:prSet phldrT="[Text]"/>
      <dgm:spPr/>
      <dgm:t>
        <a:bodyPr/>
        <a:lstStyle/>
        <a:p>
          <a:r>
            <a:rPr lang="lv-LV" b="0">
              <a:effectLst/>
              <a:latin typeface="+mj-lt"/>
              <a:ea typeface="Calibri" panose="020F0502020204030204" pitchFamily="34" charset="0"/>
              <a:cs typeface="Calibri" panose="020F0502020204030204" pitchFamily="34" charset="0"/>
            </a:rPr>
            <a:t>1 SIF pārstāvis, kurš vada vērtēšanas komisijas darbu, bet vērtēšanā un balsošanā nepiedalās</a:t>
          </a:r>
          <a:endParaRPr lang="lv-LV" b="0">
            <a:latin typeface="+mj-lt"/>
          </a:endParaRPr>
        </a:p>
      </dgm:t>
    </dgm:pt>
    <dgm:pt modelId="{8514294E-5A36-42CA-96FC-FBA42986761D}" type="parTrans" cxnId="{AC3A6231-304B-48CC-AAC8-7531000CA767}">
      <dgm:prSet/>
      <dgm:spPr/>
      <dgm:t>
        <a:bodyPr/>
        <a:lstStyle/>
        <a:p>
          <a:endParaRPr lang="lv-LV" b="0">
            <a:latin typeface="+mj-lt"/>
          </a:endParaRPr>
        </a:p>
      </dgm:t>
    </dgm:pt>
    <dgm:pt modelId="{55E557EC-DF66-4064-9897-828939AC4399}" type="sibTrans" cxnId="{AC3A6231-304B-48CC-AAC8-7531000CA767}">
      <dgm:prSet/>
      <dgm:spPr/>
      <dgm:t>
        <a:bodyPr/>
        <a:lstStyle/>
        <a:p>
          <a:endParaRPr lang="lv-LV" b="0">
            <a:latin typeface="+mj-lt"/>
          </a:endParaRPr>
        </a:p>
      </dgm:t>
    </dgm:pt>
    <dgm:pt modelId="{D70277E6-29AC-4019-BC38-557C0CCD86C4}">
      <dgm:prSet/>
      <dgm:spPr/>
      <dgm:t>
        <a:bodyPr/>
        <a:lstStyle/>
        <a:p>
          <a:r>
            <a:rPr lang="lv-LV" b="0">
              <a:effectLst/>
              <a:latin typeface="+mj-lt"/>
              <a:ea typeface="Calibri" panose="020F0502020204030204" pitchFamily="34" charset="0"/>
              <a:cs typeface="Calibri" panose="020F0502020204030204" pitchFamily="34" charset="0"/>
            </a:rPr>
            <a:t>1 Baltijas Mediju izcilības centra pārstāvis</a:t>
          </a:r>
          <a:endParaRPr lang="lv-LV" b="0"/>
        </a:p>
      </dgm:t>
    </dgm:pt>
    <dgm:pt modelId="{5695C426-F54E-46ED-8D31-46F818654BF6}" type="parTrans" cxnId="{A420A4C4-193A-4224-9635-FE23EB493A7E}">
      <dgm:prSet/>
      <dgm:spPr/>
      <dgm:t>
        <a:bodyPr/>
        <a:lstStyle/>
        <a:p>
          <a:endParaRPr lang="lv-LV" b="0"/>
        </a:p>
      </dgm:t>
    </dgm:pt>
    <dgm:pt modelId="{7804258A-D238-4EC6-B4B8-58E37BE7A3B3}" type="sibTrans" cxnId="{A420A4C4-193A-4224-9635-FE23EB493A7E}">
      <dgm:prSet/>
      <dgm:spPr/>
      <dgm:t>
        <a:bodyPr/>
        <a:lstStyle/>
        <a:p>
          <a:endParaRPr lang="lv-LV" b="0"/>
        </a:p>
      </dgm:t>
    </dgm:pt>
    <dgm:pt modelId="{3C4AE9B4-57D8-40FD-8845-687AC7E46298}" type="pres">
      <dgm:prSet presAssocID="{142F133C-B99E-4BEC-9EF1-D28E73785794}" presName="diagram" presStyleCnt="0">
        <dgm:presLayoutVars>
          <dgm:dir/>
          <dgm:resizeHandles val="exact"/>
        </dgm:presLayoutVars>
      </dgm:prSet>
      <dgm:spPr/>
    </dgm:pt>
    <dgm:pt modelId="{8DD464B7-ADE7-41A2-9EC1-8E843A1D8744}" type="pres">
      <dgm:prSet presAssocID="{B218D681-6F74-48CE-9C5C-97648869F5CA}" presName="node" presStyleLbl="node1" presStyleIdx="0" presStyleCnt="6">
        <dgm:presLayoutVars>
          <dgm:bulletEnabled val="1"/>
        </dgm:presLayoutVars>
      </dgm:prSet>
      <dgm:spPr/>
    </dgm:pt>
    <dgm:pt modelId="{7808A5C7-4383-40C5-8DDA-0651D3B9D44E}" type="pres">
      <dgm:prSet presAssocID="{4F72158E-95D0-4DDE-94EB-D8FF0A526F7A}" presName="sibTrans" presStyleCnt="0"/>
      <dgm:spPr/>
    </dgm:pt>
    <dgm:pt modelId="{3587D445-5E9A-4C61-BA7B-4256EBB603B6}" type="pres">
      <dgm:prSet presAssocID="{DA00E60D-E79F-42F2-915D-6DC24E34F039}" presName="node" presStyleLbl="node1" presStyleIdx="1" presStyleCnt="6">
        <dgm:presLayoutVars>
          <dgm:bulletEnabled val="1"/>
        </dgm:presLayoutVars>
      </dgm:prSet>
      <dgm:spPr/>
    </dgm:pt>
    <dgm:pt modelId="{8B04946A-4537-481B-9E26-9013B00BA34C}" type="pres">
      <dgm:prSet presAssocID="{912CAE25-42E8-4BCD-9E13-AD21183206DB}" presName="sibTrans" presStyleCnt="0"/>
      <dgm:spPr/>
    </dgm:pt>
    <dgm:pt modelId="{BC12F95B-6BE2-4540-85EA-0549E04E22D7}" type="pres">
      <dgm:prSet presAssocID="{D70277E6-29AC-4019-BC38-557C0CCD86C4}" presName="node" presStyleLbl="node1" presStyleIdx="2" presStyleCnt="6">
        <dgm:presLayoutVars>
          <dgm:bulletEnabled val="1"/>
        </dgm:presLayoutVars>
      </dgm:prSet>
      <dgm:spPr/>
    </dgm:pt>
    <dgm:pt modelId="{5CF2233B-4ED8-4350-B344-86DFEFFCADBC}" type="pres">
      <dgm:prSet presAssocID="{7804258A-D238-4EC6-B4B8-58E37BE7A3B3}" presName="sibTrans" presStyleCnt="0"/>
      <dgm:spPr/>
    </dgm:pt>
    <dgm:pt modelId="{AB2DD77E-E421-4F23-940F-EA5A6C22698E}" type="pres">
      <dgm:prSet presAssocID="{36366E09-8923-432D-9831-B5C2AF404041}" presName="node" presStyleLbl="node1" presStyleIdx="3" presStyleCnt="6">
        <dgm:presLayoutVars>
          <dgm:bulletEnabled val="1"/>
        </dgm:presLayoutVars>
      </dgm:prSet>
      <dgm:spPr/>
    </dgm:pt>
    <dgm:pt modelId="{9AB5F3B9-2120-4235-9DAF-FFAA83A9BBC9}" type="pres">
      <dgm:prSet presAssocID="{50C76588-A809-413C-B6C9-B5D6F0516085}" presName="sibTrans" presStyleCnt="0"/>
      <dgm:spPr/>
    </dgm:pt>
    <dgm:pt modelId="{890A932F-A651-41F5-95B2-36D7F9FE566B}" type="pres">
      <dgm:prSet presAssocID="{94BD6098-C0B9-427B-AE36-74661E93E98E}" presName="node" presStyleLbl="node1" presStyleIdx="4" presStyleCnt="6">
        <dgm:presLayoutVars>
          <dgm:bulletEnabled val="1"/>
        </dgm:presLayoutVars>
      </dgm:prSet>
      <dgm:spPr/>
    </dgm:pt>
    <dgm:pt modelId="{D16ACC59-725B-41CA-AAF8-C0B24D2DEA8C}" type="pres">
      <dgm:prSet presAssocID="{586599D6-F111-4ED9-8F67-FB6AAF79EC84}" presName="sibTrans" presStyleCnt="0"/>
      <dgm:spPr/>
    </dgm:pt>
    <dgm:pt modelId="{B439479D-16C9-4EF5-A1C5-AAA148E0FE84}" type="pres">
      <dgm:prSet presAssocID="{2131D5C5-F162-4A6A-AB76-4561771436D7}" presName="node" presStyleLbl="node1" presStyleIdx="5" presStyleCnt="6">
        <dgm:presLayoutVars>
          <dgm:bulletEnabled val="1"/>
        </dgm:presLayoutVars>
      </dgm:prSet>
      <dgm:spPr/>
    </dgm:pt>
  </dgm:ptLst>
  <dgm:cxnLst>
    <dgm:cxn modelId="{9958CF0B-1C19-4D6A-912F-A1E99A285E53}" srcId="{142F133C-B99E-4BEC-9EF1-D28E73785794}" destId="{DA00E60D-E79F-42F2-915D-6DC24E34F039}" srcOrd="1" destOrd="0" parTransId="{7F214C2C-F257-4CBC-BFFD-0514EE27EF9E}" sibTransId="{912CAE25-42E8-4BCD-9E13-AD21183206DB}"/>
    <dgm:cxn modelId="{918E7E0F-8A26-41BA-A191-334F6C0CCA52}" type="presOf" srcId="{94BD6098-C0B9-427B-AE36-74661E93E98E}" destId="{890A932F-A651-41F5-95B2-36D7F9FE566B}" srcOrd="0" destOrd="0" presId="urn:microsoft.com/office/officeart/2005/8/layout/default"/>
    <dgm:cxn modelId="{89EF242C-FFD5-4EF6-8D59-0BE58C4D1E1C}" type="presOf" srcId="{142F133C-B99E-4BEC-9EF1-D28E73785794}" destId="{3C4AE9B4-57D8-40FD-8845-687AC7E46298}" srcOrd="0" destOrd="0" presId="urn:microsoft.com/office/officeart/2005/8/layout/default"/>
    <dgm:cxn modelId="{AC3A6231-304B-48CC-AAC8-7531000CA767}" srcId="{142F133C-B99E-4BEC-9EF1-D28E73785794}" destId="{2131D5C5-F162-4A6A-AB76-4561771436D7}" srcOrd="5" destOrd="0" parTransId="{8514294E-5A36-42CA-96FC-FBA42986761D}" sibTransId="{55E557EC-DF66-4064-9897-828939AC4399}"/>
    <dgm:cxn modelId="{C5C9E533-6D3D-4102-8056-1EDE7DEB9DE2}" type="presOf" srcId="{DA00E60D-E79F-42F2-915D-6DC24E34F039}" destId="{3587D445-5E9A-4C61-BA7B-4256EBB603B6}" srcOrd="0" destOrd="0" presId="urn:microsoft.com/office/officeart/2005/8/layout/default"/>
    <dgm:cxn modelId="{BB624A43-A61A-4D5F-A161-A69441D72D1D}" type="presOf" srcId="{B218D681-6F74-48CE-9C5C-97648869F5CA}" destId="{8DD464B7-ADE7-41A2-9EC1-8E843A1D8744}" srcOrd="0" destOrd="0" presId="urn:microsoft.com/office/officeart/2005/8/layout/default"/>
    <dgm:cxn modelId="{90A2FB50-EAC9-4DCE-9C50-0886A5C1812F}" srcId="{142F133C-B99E-4BEC-9EF1-D28E73785794}" destId="{36366E09-8923-432D-9831-B5C2AF404041}" srcOrd="3" destOrd="0" parTransId="{06E29554-9DD4-4E5E-A938-AB918136B988}" sibTransId="{50C76588-A809-413C-B6C9-B5D6F0516085}"/>
    <dgm:cxn modelId="{53981875-C34F-4F01-AB21-C6030B97C0E4}" type="presOf" srcId="{36366E09-8923-432D-9831-B5C2AF404041}" destId="{AB2DD77E-E421-4F23-940F-EA5A6C22698E}" srcOrd="0" destOrd="0" presId="urn:microsoft.com/office/officeart/2005/8/layout/default"/>
    <dgm:cxn modelId="{047F9195-3E76-462E-8A80-D8C798B6C8F9}" type="presOf" srcId="{2131D5C5-F162-4A6A-AB76-4561771436D7}" destId="{B439479D-16C9-4EF5-A1C5-AAA148E0FE84}" srcOrd="0" destOrd="0" presId="urn:microsoft.com/office/officeart/2005/8/layout/default"/>
    <dgm:cxn modelId="{2F951397-64E9-49DF-88AA-D8A35E6049FC}" srcId="{142F133C-B99E-4BEC-9EF1-D28E73785794}" destId="{94BD6098-C0B9-427B-AE36-74661E93E98E}" srcOrd="4" destOrd="0" parTransId="{939B533B-A7AD-4CE6-8AC7-9F181750FD3A}" sibTransId="{586599D6-F111-4ED9-8F67-FB6AAF79EC84}"/>
    <dgm:cxn modelId="{E88B3F97-5C82-41BD-8166-0DCE808494B9}" type="presOf" srcId="{D70277E6-29AC-4019-BC38-557C0CCD86C4}" destId="{BC12F95B-6BE2-4540-85EA-0549E04E22D7}" srcOrd="0" destOrd="0" presId="urn:microsoft.com/office/officeart/2005/8/layout/default"/>
    <dgm:cxn modelId="{A420A4C4-193A-4224-9635-FE23EB493A7E}" srcId="{142F133C-B99E-4BEC-9EF1-D28E73785794}" destId="{D70277E6-29AC-4019-BC38-557C0CCD86C4}" srcOrd="2" destOrd="0" parTransId="{5695C426-F54E-46ED-8D31-46F818654BF6}" sibTransId="{7804258A-D238-4EC6-B4B8-58E37BE7A3B3}"/>
    <dgm:cxn modelId="{6FB9D5EC-3A01-4A8A-9314-937F5CD73531}" srcId="{142F133C-B99E-4BEC-9EF1-D28E73785794}" destId="{B218D681-6F74-48CE-9C5C-97648869F5CA}" srcOrd="0" destOrd="0" parTransId="{F672E9D5-C412-498B-9CA9-7DD36F36CFA3}" sibTransId="{4F72158E-95D0-4DDE-94EB-D8FF0A526F7A}"/>
    <dgm:cxn modelId="{90A67AAF-2F90-4989-89E9-DBC651ED4DA1}" type="presParOf" srcId="{3C4AE9B4-57D8-40FD-8845-687AC7E46298}" destId="{8DD464B7-ADE7-41A2-9EC1-8E843A1D8744}" srcOrd="0" destOrd="0" presId="urn:microsoft.com/office/officeart/2005/8/layout/default"/>
    <dgm:cxn modelId="{12B2473A-FFAC-4D8C-B3A7-444C4AD2CD38}" type="presParOf" srcId="{3C4AE9B4-57D8-40FD-8845-687AC7E46298}" destId="{7808A5C7-4383-40C5-8DDA-0651D3B9D44E}" srcOrd="1" destOrd="0" presId="urn:microsoft.com/office/officeart/2005/8/layout/default"/>
    <dgm:cxn modelId="{C4F52605-7EC7-45A2-8F76-1C8422492B6E}" type="presParOf" srcId="{3C4AE9B4-57D8-40FD-8845-687AC7E46298}" destId="{3587D445-5E9A-4C61-BA7B-4256EBB603B6}" srcOrd="2" destOrd="0" presId="urn:microsoft.com/office/officeart/2005/8/layout/default"/>
    <dgm:cxn modelId="{C9A300C2-0608-4400-9FBD-4148E8959EB9}" type="presParOf" srcId="{3C4AE9B4-57D8-40FD-8845-687AC7E46298}" destId="{8B04946A-4537-481B-9E26-9013B00BA34C}" srcOrd="3" destOrd="0" presId="urn:microsoft.com/office/officeart/2005/8/layout/default"/>
    <dgm:cxn modelId="{C320B20B-B054-4F35-B804-67324681FE2B}" type="presParOf" srcId="{3C4AE9B4-57D8-40FD-8845-687AC7E46298}" destId="{BC12F95B-6BE2-4540-85EA-0549E04E22D7}" srcOrd="4" destOrd="0" presId="urn:microsoft.com/office/officeart/2005/8/layout/default"/>
    <dgm:cxn modelId="{50185A9D-CE12-4DCB-A5EB-6477C51D5889}" type="presParOf" srcId="{3C4AE9B4-57D8-40FD-8845-687AC7E46298}" destId="{5CF2233B-4ED8-4350-B344-86DFEFFCADBC}" srcOrd="5" destOrd="0" presId="urn:microsoft.com/office/officeart/2005/8/layout/default"/>
    <dgm:cxn modelId="{77F4050C-5E60-4FF6-B16F-8C362F8DCD5A}" type="presParOf" srcId="{3C4AE9B4-57D8-40FD-8845-687AC7E46298}" destId="{AB2DD77E-E421-4F23-940F-EA5A6C22698E}" srcOrd="6" destOrd="0" presId="urn:microsoft.com/office/officeart/2005/8/layout/default"/>
    <dgm:cxn modelId="{5D4E5112-756E-427D-B7D4-B49BDCED4696}" type="presParOf" srcId="{3C4AE9B4-57D8-40FD-8845-687AC7E46298}" destId="{9AB5F3B9-2120-4235-9DAF-FFAA83A9BBC9}" srcOrd="7" destOrd="0" presId="urn:microsoft.com/office/officeart/2005/8/layout/default"/>
    <dgm:cxn modelId="{A4EE2AEA-79B4-4451-81A4-986B9ADDEF5B}" type="presParOf" srcId="{3C4AE9B4-57D8-40FD-8845-687AC7E46298}" destId="{890A932F-A651-41F5-95B2-36D7F9FE566B}" srcOrd="8" destOrd="0" presId="urn:microsoft.com/office/officeart/2005/8/layout/default"/>
    <dgm:cxn modelId="{EBB6830D-1D0E-4AAF-A1A5-9AAEA75FCD19}" type="presParOf" srcId="{3C4AE9B4-57D8-40FD-8845-687AC7E46298}" destId="{D16ACC59-725B-41CA-AAF8-C0B24D2DEA8C}" srcOrd="9" destOrd="0" presId="urn:microsoft.com/office/officeart/2005/8/layout/default"/>
    <dgm:cxn modelId="{5144845E-E0F0-4019-B3C6-3F92FA3F114F}" type="presParOf" srcId="{3C4AE9B4-57D8-40FD-8845-687AC7E46298}" destId="{B439479D-16C9-4EF5-A1C5-AAA148E0FE8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ED52D-6C0D-4C20-8E45-C08555F8DB1F}">
      <dsp:nvSpPr>
        <dsp:cNvPr id="0" name=""/>
        <dsp:cNvSpPr/>
      </dsp:nvSpPr>
      <dsp:spPr>
        <a:xfrm>
          <a:off x="0"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cs typeface="Urdu Typesetting" panose="03020402040406030203" pitchFamily="66" charset="-78"/>
          </a:endParaRPr>
        </a:p>
      </dsp:txBody>
      <dsp:txXfrm>
        <a:off x="0" y="473727"/>
        <a:ext cx="2634016" cy="1580410"/>
      </dsp:txXfrm>
    </dsp:sp>
    <dsp:sp modelId="{C1E861DA-E51F-4484-B4DF-F375B853F3E2}">
      <dsp:nvSpPr>
        <dsp:cNvPr id="0" name=""/>
        <dsp:cNvSpPr/>
      </dsp:nvSpPr>
      <dsp:spPr>
        <a:xfrm>
          <a:off x="2897418"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473727"/>
        <a:ext cx="2634016" cy="1580410"/>
      </dsp:txXfrm>
    </dsp:sp>
    <dsp:sp modelId="{0B3FED2C-B031-4B6D-9D12-32F8CE813E44}">
      <dsp:nvSpPr>
        <dsp:cNvPr id="0" name=""/>
        <dsp:cNvSpPr/>
      </dsp:nvSpPr>
      <dsp:spPr>
        <a:xfrm>
          <a:off x="5794837"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473727"/>
        <a:ext cx="2634016" cy="1580410"/>
      </dsp:txXfrm>
    </dsp:sp>
    <dsp:sp modelId="{0D36605E-7DD3-495D-AF92-D449F67D1459}">
      <dsp:nvSpPr>
        <dsp:cNvPr id="0" name=""/>
        <dsp:cNvSpPr/>
      </dsp:nvSpPr>
      <dsp:spPr>
        <a:xfrm>
          <a:off x="0"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endParaRPr lang="lv-LV" sz="5800" kern="1200">
            <a:latin typeface="Urdu Typesetting" panose="020B0604020202020204" pitchFamily="66" charset="-78"/>
            <a:ea typeface="Verdana" panose="020B0604030504040204" pitchFamily="34" charset="0"/>
            <a:cs typeface="Urdu Typesetting" panose="020B0604020202020204" pitchFamily="66" charset="-78"/>
          </a:endParaRPr>
        </a:p>
      </dsp:txBody>
      <dsp:txXfrm>
        <a:off x="0" y="2317539"/>
        <a:ext cx="2634016" cy="1580410"/>
      </dsp:txXfrm>
    </dsp:sp>
    <dsp:sp modelId="{39E5910C-763A-421E-ACFA-BF54B7B66C18}">
      <dsp:nvSpPr>
        <dsp:cNvPr id="0" name=""/>
        <dsp:cNvSpPr/>
      </dsp:nvSpPr>
      <dsp:spPr>
        <a:xfrm>
          <a:off x="2897418"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2317539"/>
        <a:ext cx="2634016" cy="1580410"/>
      </dsp:txXfrm>
    </dsp:sp>
    <dsp:sp modelId="{69F337AE-96F2-4929-AFBF-3C05B751C3F0}">
      <dsp:nvSpPr>
        <dsp:cNvPr id="0" name=""/>
        <dsp:cNvSpPr/>
      </dsp:nvSpPr>
      <dsp:spPr>
        <a:xfrm>
          <a:off x="5794837"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2317539"/>
        <a:ext cx="2634016" cy="15804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ED52D-6C0D-4C20-8E45-C08555F8DB1F}">
      <dsp:nvSpPr>
        <dsp:cNvPr id="0" name=""/>
        <dsp:cNvSpPr/>
      </dsp:nvSpPr>
      <dsp:spPr>
        <a:xfrm>
          <a:off x="0"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cs typeface="Urdu Typesetting" panose="03020402040406030203" pitchFamily="66" charset="-78"/>
          </a:endParaRPr>
        </a:p>
      </dsp:txBody>
      <dsp:txXfrm>
        <a:off x="0" y="473727"/>
        <a:ext cx="2634016" cy="1580410"/>
      </dsp:txXfrm>
    </dsp:sp>
    <dsp:sp modelId="{C1E861DA-E51F-4484-B4DF-F375B853F3E2}">
      <dsp:nvSpPr>
        <dsp:cNvPr id="0" name=""/>
        <dsp:cNvSpPr/>
      </dsp:nvSpPr>
      <dsp:spPr>
        <a:xfrm>
          <a:off x="2897418"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473727"/>
        <a:ext cx="2634016" cy="1580410"/>
      </dsp:txXfrm>
    </dsp:sp>
    <dsp:sp modelId="{0B3FED2C-B031-4B6D-9D12-32F8CE813E44}">
      <dsp:nvSpPr>
        <dsp:cNvPr id="0" name=""/>
        <dsp:cNvSpPr/>
      </dsp:nvSpPr>
      <dsp:spPr>
        <a:xfrm>
          <a:off x="5794837"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473727"/>
        <a:ext cx="2634016" cy="1580410"/>
      </dsp:txXfrm>
    </dsp:sp>
    <dsp:sp modelId="{0D36605E-7DD3-495D-AF92-D449F67D1459}">
      <dsp:nvSpPr>
        <dsp:cNvPr id="0" name=""/>
        <dsp:cNvSpPr/>
      </dsp:nvSpPr>
      <dsp:spPr>
        <a:xfrm>
          <a:off x="0"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endParaRPr lang="lv-LV" sz="5800" kern="1200">
            <a:latin typeface="Urdu Typesetting" panose="020B0604020202020204" pitchFamily="66" charset="-78"/>
            <a:ea typeface="Verdana" panose="020B0604030504040204" pitchFamily="34" charset="0"/>
            <a:cs typeface="Urdu Typesetting" panose="020B0604020202020204" pitchFamily="66" charset="-78"/>
          </a:endParaRPr>
        </a:p>
      </dsp:txBody>
      <dsp:txXfrm>
        <a:off x="0" y="2317539"/>
        <a:ext cx="2634016" cy="1580410"/>
      </dsp:txXfrm>
    </dsp:sp>
    <dsp:sp modelId="{39E5910C-763A-421E-ACFA-BF54B7B66C18}">
      <dsp:nvSpPr>
        <dsp:cNvPr id="0" name=""/>
        <dsp:cNvSpPr/>
      </dsp:nvSpPr>
      <dsp:spPr>
        <a:xfrm>
          <a:off x="2897418"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2317539"/>
        <a:ext cx="2634016" cy="1580410"/>
      </dsp:txXfrm>
    </dsp:sp>
    <dsp:sp modelId="{69F337AE-96F2-4929-AFBF-3C05B751C3F0}">
      <dsp:nvSpPr>
        <dsp:cNvPr id="0" name=""/>
        <dsp:cNvSpPr/>
      </dsp:nvSpPr>
      <dsp:spPr>
        <a:xfrm>
          <a:off x="5794837"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2317539"/>
        <a:ext cx="2634016" cy="15804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37BC00-F8D3-4B3C-80C1-2E8835BE40E6}">
      <dsp:nvSpPr>
        <dsp:cNvPr id="0" name=""/>
        <dsp:cNvSpPr/>
      </dsp:nvSpPr>
      <dsp:spPr>
        <a:xfrm>
          <a:off x="3606807" y="2276438"/>
          <a:ext cx="1585853" cy="1585853"/>
        </a:xfrm>
        <a:prstGeom prst="ellipse">
          <a:avLst/>
        </a:prstGeom>
        <a:solidFill>
          <a:schemeClr val="lt1">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a:t>Darbības jomas</a:t>
          </a:r>
        </a:p>
      </dsp:txBody>
      <dsp:txXfrm>
        <a:off x="3839050" y="2508681"/>
        <a:ext cx="1121367" cy="1121367"/>
      </dsp:txXfrm>
    </dsp:sp>
    <dsp:sp modelId="{F97878C0-E4DC-4409-8CA3-8C0E63589897}">
      <dsp:nvSpPr>
        <dsp:cNvPr id="0" name=""/>
        <dsp:cNvSpPr/>
      </dsp:nvSpPr>
      <dsp:spPr>
        <a:xfrm rot="16236108">
          <a:off x="4217821" y="1494179"/>
          <a:ext cx="525066" cy="539190"/>
        </a:xfrm>
        <a:prstGeom prst="rightArrow">
          <a:avLst>
            <a:gd name="adj1" fmla="val 60000"/>
            <a:gd name="adj2" fmla="val 50000"/>
          </a:avLst>
        </a:prstGeom>
        <a:solidFill>
          <a:srgbClr val="80002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lv-LV" sz="700" kern="1200"/>
        </a:p>
      </dsp:txBody>
      <dsp:txXfrm>
        <a:off x="4295754" y="1680773"/>
        <a:ext cx="367546" cy="323514"/>
      </dsp:txXfrm>
    </dsp:sp>
    <dsp:sp modelId="{883F699C-5448-40DF-BDC8-8F356EF8E23C}">
      <dsp:nvSpPr>
        <dsp:cNvPr id="0" name=""/>
        <dsp:cNvSpPr/>
      </dsp:nvSpPr>
      <dsp:spPr>
        <a:xfrm>
          <a:off x="3790788" y="17198"/>
          <a:ext cx="1268683" cy="1268683"/>
        </a:xfrm>
        <a:prstGeom prst="ellipse">
          <a:avLst/>
        </a:prstGeom>
        <a:solidFill>
          <a:schemeClr val="lt1">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0" i="0" u="none" kern="1200"/>
            <a:t>Pilsoniskā sabiedrība</a:t>
          </a:r>
          <a:endParaRPr lang="lv-LV" sz="1200" kern="1200"/>
        </a:p>
      </dsp:txBody>
      <dsp:txXfrm>
        <a:off x="3976582" y="202992"/>
        <a:ext cx="897095" cy="897095"/>
      </dsp:txXfrm>
    </dsp:sp>
    <dsp:sp modelId="{CCB29FA7-4B65-4B1D-BB3C-DD8D7352902E}">
      <dsp:nvSpPr>
        <dsp:cNvPr id="0" name=""/>
        <dsp:cNvSpPr/>
      </dsp:nvSpPr>
      <dsp:spPr>
        <a:xfrm rot="18623796">
          <a:off x="5031505" y="1792068"/>
          <a:ext cx="533176" cy="539190"/>
        </a:xfrm>
        <a:prstGeom prst="rightArrow">
          <a:avLst>
            <a:gd name="adj1" fmla="val 60000"/>
            <a:gd name="adj2" fmla="val 50000"/>
          </a:avLst>
        </a:prstGeom>
        <a:solidFill>
          <a:srgbClr val="80002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lv-LV" sz="700" kern="1200"/>
        </a:p>
      </dsp:txBody>
      <dsp:txXfrm>
        <a:off x="5059651" y="1960814"/>
        <a:ext cx="373223" cy="323514"/>
      </dsp:txXfrm>
    </dsp:sp>
    <dsp:sp modelId="{DACC524C-A598-4266-8E9E-8B691C46A10F}">
      <dsp:nvSpPr>
        <dsp:cNvPr id="0" name=""/>
        <dsp:cNvSpPr/>
      </dsp:nvSpPr>
      <dsp:spPr>
        <a:xfrm>
          <a:off x="5342328" y="581907"/>
          <a:ext cx="1268683" cy="1268683"/>
        </a:xfrm>
        <a:prstGeom prst="ellipse">
          <a:avLst/>
        </a:prstGeom>
        <a:solidFill>
          <a:schemeClr val="lt1">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0" i="0" u="none" kern="1200"/>
            <a:t>Mazākum-tautības</a:t>
          </a:r>
          <a:endParaRPr lang="lv-LV" sz="1200" kern="1200"/>
        </a:p>
      </dsp:txBody>
      <dsp:txXfrm>
        <a:off x="5528122" y="767701"/>
        <a:ext cx="897095" cy="897095"/>
      </dsp:txXfrm>
    </dsp:sp>
    <dsp:sp modelId="{79355472-D249-47B0-94B0-4985A2E098C0}">
      <dsp:nvSpPr>
        <dsp:cNvPr id="0" name=""/>
        <dsp:cNvSpPr/>
      </dsp:nvSpPr>
      <dsp:spPr>
        <a:xfrm rot="21000804">
          <a:off x="5458286" y="2546772"/>
          <a:ext cx="524541" cy="539190"/>
        </a:xfrm>
        <a:prstGeom prst="rightArrow">
          <a:avLst>
            <a:gd name="adj1" fmla="val 60000"/>
            <a:gd name="adj2" fmla="val 50000"/>
          </a:avLst>
        </a:prstGeom>
        <a:solidFill>
          <a:srgbClr val="80002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lv-LV" sz="700" kern="1200"/>
        </a:p>
      </dsp:txBody>
      <dsp:txXfrm>
        <a:off x="5459478" y="2668255"/>
        <a:ext cx="367179" cy="323514"/>
      </dsp:txXfrm>
    </dsp:sp>
    <dsp:sp modelId="{708F5DFF-5498-4016-9E9B-3E1E331B9ABD}">
      <dsp:nvSpPr>
        <dsp:cNvPr id="0" name=""/>
        <dsp:cNvSpPr/>
      </dsp:nvSpPr>
      <dsp:spPr>
        <a:xfrm>
          <a:off x="6145741" y="2015878"/>
          <a:ext cx="1268683" cy="1268683"/>
        </a:xfrm>
        <a:prstGeom prst="ellipse">
          <a:avLst/>
        </a:prstGeom>
        <a:solidFill>
          <a:schemeClr val="lt1">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0" i="0" u="none" kern="1200"/>
            <a:t>Ģimenes</a:t>
          </a:r>
          <a:endParaRPr lang="lv-LV" sz="1200" kern="1200"/>
        </a:p>
      </dsp:txBody>
      <dsp:txXfrm>
        <a:off x="6331535" y="2201672"/>
        <a:ext cx="897095" cy="897095"/>
      </dsp:txXfrm>
    </dsp:sp>
    <dsp:sp modelId="{013E962A-BEDE-461F-9B03-9355FFC6FEEE}">
      <dsp:nvSpPr>
        <dsp:cNvPr id="0" name=""/>
        <dsp:cNvSpPr/>
      </dsp:nvSpPr>
      <dsp:spPr>
        <a:xfrm rot="1797684">
          <a:off x="5307375" y="3403151"/>
          <a:ext cx="524336" cy="539190"/>
        </a:xfrm>
        <a:prstGeom prst="rightArrow">
          <a:avLst>
            <a:gd name="adj1" fmla="val 60000"/>
            <a:gd name="adj2" fmla="val 50000"/>
          </a:avLst>
        </a:prstGeom>
        <a:solidFill>
          <a:srgbClr val="80002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lv-LV" sz="700" kern="1200"/>
        </a:p>
      </dsp:txBody>
      <dsp:txXfrm>
        <a:off x="5317886" y="3471710"/>
        <a:ext cx="367035" cy="323514"/>
      </dsp:txXfrm>
    </dsp:sp>
    <dsp:sp modelId="{17D9CD8E-D6E4-4262-AEFB-92200B5FADFE}">
      <dsp:nvSpPr>
        <dsp:cNvPr id="0" name=""/>
        <dsp:cNvSpPr/>
      </dsp:nvSpPr>
      <dsp:spPr>
        <a:xfrm>
          <a:off x="5859028" y="3641905"/>
          <a:ext cx="1268683" cy="1268683"/>
        </a:xfrm>
        <a:prstGeom prst="ellipse">
          <a:avLst/>
        </a:prstGeom>
        <a:solidFill>
          <a:schemeClr val="lt1">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0" i="0" u="none" kern="1200"/>
            <a:t>Diaspora</a:t>
          </a:r>
          <a:endParaRPr lang="lv-LV" sz="1200" kern="1200"/>
        </a:p>
      </dsp:txBody>
      <dsp:txXfrm>
        <a:off x="6044822" y="3827699"/>
        <a:ext cx="897095" cy="897095"/>
      </dsp:txXfrm>
    </dsp:sp>
    <dsp:sp modelId="{338BF914-DD5B-447E-B12E-39896E42DA2E}">
      <dsp:nvSpPr>
        <dsp:cNvPr id="0" name=""/>
        <dsp:cNvSpPr/>
      </dsp:nvSpPr>
      <dsp:spPr>
        <a:xfrm rot="4195656">
          <a:off x="4641585" y="3962178"/>
          <a:ext cx="523428" cy="539190"/>
        </a:xfrm>
        <a:prstGeom prst="rightArrow">
          <a:avLst>
            <a:gd name="adj1" fmla="val 60000"/>
            <a:gd name="adj2" fmla="val 50000"/>
          </a:avLst>
        </a:prstGeom>
        <a:solidFill>
          <a:srgbClr val="80002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lv-LV" sz="700" kern="1200"/>
        </a:p>
      </dsp:txBody>
      <dsp:txXfrm>
        <a:off x="4693152" y="3996271"/>
        <a:ext cx="366400" cy="323514"/>
      </dsp:txXfrm>
    </dsp:sp>
    <dsp:sp modelId="{1C45EC9B-1CC5-4AA8-AF76-D12209875D24}">
      <dsp:nvSpPr>
        <dsp:cNvPr id="0" name=""/>
        <dsp:cNvSpPr/>
      </dsp:nvSpPr>
      <dsp:spPr>
        <a:xfrm>
          <a:off x="4594193" y="4703213"/>
          <a:ext cx="1268683" cy="1268683"/>
        </a:xfrm>
        <a:prstGeom prst="ellipse">
          <a:avLst/>
        </a:prstGeom>
        <a:solidFill>
          <a:schemeClr val="lt1">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0" i="0" u="none" kern="1200"/>
            <a:t>Sociāli neaiz-sargātie</a:t>
          </a:r>
          <a:endParaRPr lang="lv-LV" sz="1200" kern="1200"/>
        </a:p>
      </dsp:txBody>
      <dsp:txXfrm>
        <a:off x="4779987" y="4889007"/>
        <a:ext cx="897095" cy="897095"/>
      </dsp:txXfrm>
    </dsp:sp>
    <dsp:sp modelId="{10C21A6C-EB4F-4454-95A5-048928741861}">
      <dsp:nvSpPr>
        <dsp:cNvPr id="0" name=""/>
        <dsp:cNvSpPr/>
      </dsp:nvSpPr>
      <dsp:spPr>
        <a:xfrm rot="6595644">
          <a:off x="3772354" y="3962267"/>
          <a:ext cx="522251" cy="539190"/>
        </a:xfrm>
        <a:prstGeom prst="rightArrow">
          <a:avLst>
            <a:gd name="adj1" fmla="val 60000"/>
            <a:gd name="adj2" fmla="val 50000"/>
          </a:avLst>
        </a:prstGeom>
        <a:solidFill>
          <a:srgbClr val="80002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lv-LV" sz="700" kern="1200"/>
        </a:p>
      </dsp:txBody>
      <dsp:txXfrm rot="10800000">
        <a:off x="3877391" y="3996458"/>
        <a:ext cx="365576" cy="323514"/>
      </dsp:txXfrm>
    </dsp:sp>
    <dsp:sp modelId="{F2043D8B-D86D-4755-A9B4-818370BBFCEA}">
      <dsp:nvSpPr>
        <dsp:cNvPr id="0" name=""/>
        <dsp:cNvSpPr/>
      </dsp:nvSpPr>
      <dsp:spPr>
        <a:xfrm>
          <a:off x="2943091" y="4703216"/>
          <a:ext cx="1268683" cy="1268683"/>
        </a:xfrm>
        <a:prstGeom prst="ellipse">
          <a:avLst/>
        </a:prstGeom>
        <a:solidFill>
          <a:schemeClr val="lt1">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0" i="0" u="none" kern="1200"/>
            <a:t>Patvēruma meklētāji</a:t>
          </a:r>
          <a:endParaRPr lang="lv-LV" sz="1200" kern="1200"/>
        </a:p>
      </dsp:txBody>
      <dsp:txXfrm>
        <a:off x="3128885" y="4889010"/>
        <a:ext cx="897095" cy="897095"/>
      </dsp:txXfrm>
    </dsp:sp>
    <dsp:sp modelId="{4C453EC8-9E29-4943-8E51-ED72E1421FFC}">
      <dsp:nvSpPr>
        <dsp:cNvPr id="0" name=""/>
        <dsp:cNvSpPr/>
      </dsp:nvSpPr>
      <dsp:spPr>
        <a:xfrm rot="8997684">
          <a:off x="3039633" y="3435514"/>
          <a:ext cx="521343" cy="539190"/>
        </a:xfrm>
        <a:prstGeom prst="rightArrow">
          <a:avLst>
            <a:gd name="adj1" fmla="val 60000"/>
            <a:gd name="adj2" fmla="val 50000"/>
          </a:avLst>
        </a:prstGeom>
        <a:solidFill>
          <a:srgbClr val="80002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lv-LV" sz="700" kern="1200"/>
        </a:p>
      </dsp:txBody>
      <dsp:txXfrm rot="10800000">
        <a:off x="3185533" y="3504206"/>
        <a:ext cx="364940" cy="323514"/>
      </dsp:txXfrm>
    </dsp:sp>
    <dsp:sp modelId="{925A858E-D0F0-45B8-A62A-675E7370EF16}">
      <dsp:nvSpPr>
        <dsp:cNvPr id="0" name=""/>
        <dsp:cNvSpPr/>
      </dsp:nvSpPr>
      <dsp:spPr>
        <a:xfrm>
          <a:off x="1678273" y="3641898"/>
          <a:ext cx="1268683" cy="1268683"/>
        </a:xfrm>
        <a:prstGeom prst="ellipse">
          <a:avLst/>
        </a:prstGeom>
        <a:solidFill>
          <a:schemeClr val="lt1">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0" i="0" u="none" kern="1200"/>
            <a:t>Mediju atbalsts</a:t>
          </a:r>
          <a:endParaRPr lang="lv-LV" sz="1200" kern="1200"/>
        </a:p>
      </dsp:txBody>
      <dsp:txXfrm>
        <a:off x="1864067" y="3827692"/>
        <a:ext cx="897095" cy="897095"/>
      </dsp:txXfrm>
    </dsp:sp>
    <dsp:sp modelId="{B705AC19-84E8-4D9F-B4C0-65401BF84028}">
      <dsp:nvSpPr>
        <dsp:cNvPr id="0" name=""/>
        <dsp:cNvSpPr/>
      </dsp:nvSpPr>
      <dsp:spPr>
        <a:xfrm rot="11412120">
          <a:off x="2970393" y="2544424"/>
          <a:ext cx="509957" cy="539190"/>
        </a:xfrm>
        <a:prstGeom prst="rightArrow">
          <a:avLst>
            <a:gd name="adj1" fmla="val 60000"/>
            <a:gd name="adj2" fmla="val 50000"/>
          </a:avLst>
        </a:prstGeom>
        <a:solidFill>
          <a:srgbClr val="80002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lv-LV" sz="700" kern="1200"/>
        </a:p>
      </dsp:txBody>
      <dsp:txXfrm rot="10800000">
        <a:off x="3122171" y="2665810"/>
        <a:ext cx="356970" cy="323514"/>
      </dsp:txXfrm>
    </dsp:sp>
    <dsp:sp modelId="{59A7D7E9-94D0-4D53-9715-9AC457EFC5BC}">
      <dsp:nvSpPr>
        <dsp:cNvPr id="0" name=""/>
        <dsp:cNvSpPr/>
      </dsp:nvSpPr>
      <dsp:spPr>
        <a:xfrm>
          <a:off x="1413718" y="2011806"/>
          <a:ext cx="1268683" cy="1268683"/>
        </a:xfrm>
        <a:prstGeom prst="ellipse">
          <a:avLst/>
        </a:prstGeom>
        <a:solidFill>
          <a:schemeClr val="lt1">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0" i="0" u="none" kern="1200"/>
            <a:t>Dažādības veicinā-šana</a:t>
          </a:r>
          <a:endParaRPr lang="lv-LV" sz="1200" kern="1200"/>
        </a:p>
      </dsp:txBody>
      <dsp:txXfrm>
        <a:off x="1599512" y="2197600"/>
        <a:ext cx="897095" cy="897095"/>
      </dsp:txXfrm>
    </dsp:sp>
    <dsp:sp modelId="{6F28DBB2-60E4-44DD-892C-96CE5CE49D89}">
      <dsp:nvSpPr>
        <dsp:cNvPr id="0" name=""/>
        <dsp:cNvSpPr/>
      </dsp:nvSpPr>
      <dsp:spPr>
        <a:xfrm rot="13831608">
          <a:off x="3403663" y="1791026"/>
          <a:ext cx="515893" cy="539190"/>
        </a:xfrm>
        <a:prstGeom prst="rightArrow">
          <a:avLst>
            <a:gd name="adj1" fmla="val 60000"/>
            <a:gd name="adj2" fmla="val 50000"/>
          </a:avLst>
        </a:prstGeom>
        <a:solidFill>
          <a:srgbClr val="80002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lv-LV" sz="700" kern="1200"/>
        </a:p>
      </dsp:txBody>
      <dsp:txXfrm rot="10800000">
        <a:off x="3530241" y="1958598"/>
        <a:ext cx="361125" cy="323514"/>
      </dsp:txXfrm>
    </dsp:sp>
    <dsp:sp modelId="{FA2399AF-FF03-4E9F-8887-316EC43D90FE}">
      <dsp:nvSpPr>
        <dsp:cNvPr id="0" name=""/>
        <dsp:cNvSpPr/>
      </dsp:nvSpPr>
      <dsp:spPr>
        <a:xfrm>
          <a:off x="2239256" y="581907"/>
          <a:ext cx="1268683" cy="1268683"/>
        </a:xfrm>
        <a:prstGeom prst="ellipse">
          <a:avLst/>
        </a:prstGeom>
        <a:solidFill>
          <a:schemeClr val="lt1">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kern="1200"/>
            <a:t>Sociālās inovācijas</a:t>
          </a:r>
        </a:p>
      </dsp:txBody>
      <dsp:txXfrm>
        <a:off x="2425050" y="767701"/>
        <a:ext cx="897095" cy="8970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82D2B-F161-4F5A-B2F7-7DAADADF07D1}">
      <dsp:nvSpPr>
        <dsp:cNvPr id="0" name=""/>
        <dsp:cNvSpPr/>
      </dsp:nvSpPr>
      <dsp:spPr>
        <a:xfrm>
          <a:off x="1244" y="1592015"/>
          <a:ext cx="2556349" cy="1022539"/>
        </a:xfrm>
        <a:prstGeom prst="chevron">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lv-LV" sz="1400" b="1" kern="1200"/>
            <a:t>Nacionālie mediji 23 (51)</a:t>
          </a:r>
        </a:p>
      </dsp:txBody>
      <dsp:txXfrm>
        <a:off x="512514" y="1592015"/>
        <a:ext cx="1533810" cy="1022539"/>
      </dsp:txXfrm>
    </dsp:sp>
    <dsp:sp modelId="{BD102237-1F38-467C-B1F3-494E092BFD07}">
      <dsp:nvSpPr>
        <dsp:cNvPr id="0" name=""/>
        <dsp:cNvSpPr/>
      </dsp:nvSpPr>
      <dsp:spPr>
        <a:xfrm>
          <a:off x="2225268" y="1678930"/>
          <a:ext cx="2121769" cy="848707"/>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lv-LV" sz="1100" kern="1200"/>
            <a:t>Audiovizuālie elektroniskie plašsaziņas līdzekļi 8 (12) </a:t>
          </a:r>
        </a:p>
      </dsp:txBody>
      <dsp:txXfrm>
        <a:off x="2649622" y="1678930"/>
        <a:ext cx="1273062" cy="848707"/>
      </dsp:txXfrm>
    </dsp:sp>
    <dsp:sp modelId="{F777CA97-62D4-40B1-BB71-36946F2B0915}">
      <dsp:nvSpPr>
        <dsp:cNvPr id="0" name=""/>
        <dsp:cNvSpPr/>
      </dsp:nvSpPr>
      <dsp:spPr>
        <a:xfrm>
          <a:off x="3998862" y="1678930"/>
          <a:ext cx="2121769" cy="848707"/>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lv-LV" sz="1100" kern="1200"/>
            <a:t>Audiālie elektroniskie plašsaziņas līdzekļi 4 (5)</a:t>
          </a:r>
        </a:p>
      </dsp:txBody>
      <dsp:txXfrm>
        <a:off x="4423216" y="1678930"/>
        <a:ext cx="1273062" cy="848707"/>
      </dsp:txXfrm>
    </dsp:sp>
    <dsp:sp modelId="{162DB9F7-C550-4EBB-8DDF-900D2DBBFFE2}">
      <dsp:nvSpPr>
        <dsp:cNvPr id="0" name=""/>
        <dsp:cNvSpPr/>
      </dsp:nvSpPr>
      <dsp:spPr>
        <a:xfrm>
          <a:off x="5874711" y="1678930"/>
          <a:ext cx="2121769" cy="848707"/>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lv-LV" sz="1100" kern="1200"/>
            <a:t>Preses izdevumi 7 (19)</a:t>
          </a:r>
        </a:p>
      </dsp:txBody>
      <dsp:txXfrm>
        <a:off x="6299065" y="1678930"/>
        <a:ext cx="1273062" cy="848707"/>
      </dsp:txXfrm>
    </dsp:sp>
    <dsp:sp modelId="{969C33F5-D239-49D4-944F-1936ED93EF57}">
      <dsp:nvSpPr>
        <dsp:cNvPr id="0" name=""/>
        <dsp:cNvSpPr/>
      </dsp:nvSpPr>
      <dsp:spPr>
        <a:xfrm>
          <a:off x="7699433" y="1678930"/>
          <a:ext cx="2121769" cy="848707"/>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lv-LV" sz="1100" kern="1200"/>
            <a:t>Interneta vietnes 4 (15)</a:t>
          </a:r>
        </a:p>
      </dsp:txBody>
      <dsp:txXfrm>
        <a:off x="8123787" y="1678930"/>
        <a:ext cx="1273062" cy="848707"/>
      </dsp:txXfrm>
    </dsp:sp>
    <dsp:sp modelId="{F822388A-EBD6-414F-9DB8-418D9D62A1BC}">
      <dsp:nvSpPr>
        <dsp:cNvPr id="0" name=""/>
        <dsp:cNvSpPr/>
      </dsp:nvSpPr>
      <dsp:spPr>
        <a:xfrm>
          <a:off x="1" y="2757710"/>
          <a:ext cx="2556349" cy="1022539"/>
        </a:xfrm>
        <a:prstGeom prst="chevron">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lv-LV" sz="1400" b="1" kern="1200"/>
            <a:t>Tematiskās kategorijas 9 (26)</a:t>
          </a:r>
        </a:p>
      </dsp:txBody>
      <dsp:txXfrm>
        <a:off x="511271" y="2757710"/>
        <a:ext cx="1533810" cy="1022539"/>
      </dsp:txXfrm>
    </dsp:sp>
    <dsp:sp modelId="{EE11A67A-5B57-4A76-BA61-E7B5A43BDAB4}">
      <dsp:nvSpPr>
        <dsp:cNvPr id="0" name=""/>
        <dsp:cNvSpPr/>
      </dsp:nvSpPr>
      <dsp:spPr>
        <a:xfrm>
          <a:off x="2225268" y="2844626"/>
          <a:ext cx="2121769" cy="848707"/>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lv-LV" sz="1100" kern="1200"/>
            <a:t>Diasporas mediji 4 (4)</a:t>
          </a:r>
        </a:p>
      </dsp:txBody>
      <dsp:txXfrm>
        <a:off x="2649622" y="2844626"/>
        <a:ext cx="1273062" cy="848707"/>
      </dsp:txXfrm>
    </dsp:sp>
    <dsp:sp modelId="{005BF318-BFB4-494F-B25C-6FE8D171F01B}">
      <dsp:nvSpPr>
        <dsp:cNvPr id="0" name=""/>
        <dsp:cNvSpPr/>
      </dsp:nvSpPr>
      <dsp:spPr>
        <a:xfrm>
          <a:off x="4049990" y="2844626"/>
          <a:ext cx="2121769" cy="848707"/>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lv-LV" sz="1100" kern="1200"/>
            <a:t>Personas ar invaliditāti 2 (13)</a:t>
          </a:r>
        </a:p>
      </dsp:txBody>
      <dsp:txXfrm>
        <a:off x="4474344" y="2844626"/>
        <a:ext cx="1273062" cy="848707"/>
      </dsp:txXfrm>
    </dsp:sp>
    <dsp:sp modelId="{56A7F12C-9574-4ADC-8CDB-334A298C337E}">
      <dsp:nvSpPr>
        <dsp:cNvPr id="0" name=""/>
        <dsp:cNvSpPr/>
      </dsp:nvSpPr>
      <dsp:spPr>
        <a:xfrm>
          <a:off x="5874711" y="2844626"/>
          <a:ext cx="2121769" cy="848707"/>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lv-LV" sz="1100" kern="1200"/>
            <a:t>Mediju kritika 3 (9)</a:t>
          </a:r>
        </a:p>
      </dsp:txBody>
      <dsp:txXfrm>
        <a:off x="6299065" y="2844626"/>
        <a:ext cx="1273062" cy="848707"/>
      </dsp:txXfrm>
    </dsp:sp>
    <dsp:sp modelId="{09EF4869-6C27-453E-A272-16F1635657FB}">
      <dsp:nvSpPr>
        <dsp:cNvPr id="0" name=""/>
        <dsp:cNvSpPr/>
      </dsp:nvSpPr>
      <dsp:spPr>
        <a:xfrm>
          <a:off x="1" y="3923405"/>
          <a:ext cx="2556349" cy="1022539"/>
        </a:xfrm>
        <a:prstGeom prst="chevron">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lv-LV" sz="1400" b="1" kern="1200"/>
            <a:t>Reģionālie un vietējie mediji 45 (53)</a:t>
          </a:r>
        </a:p>
      </dsp:txBody>
      <dsp:txXfrm>
        <a:off x="511271" y="3923405"/>
        <a:ext cx="1533810" cy="1022539"/>
      </dsp:txXfrm>
    </dsp:sp>
    <dsp:sp modelId="{2990B0AA-78B8-4425-8DFB-DC275970B10D}">
      <dsp:nvSpPr>
        <dsp:cNvPr id="0" name=""/>
        <dsp:cNvSpPr/>
      </dsp:nvSpPr>
      <dsp:spPr>
        <a:xfrm>
          <a:off x="2224522" y="4010321"/>
          <a:ext cx="2121769" cy="848707"/>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lv-LV" sz="1100" kern="1200"/>
            <a:t>Sabiedriski nozīmīgs saturs</a:t>
          </a:r>
        </a:p>
      </dsp:txBody>
      <dsp:txXfrm>
        <a:off x="2648876" y="4010321"/>
        <a:ext cx="1273062" cy="848707"/>
      </dsp:txXfrm>
    </dsp:sp>
    <dsp:sp modelId="{ABFE8E90-24B9-461A-ABD6-D83653CDDA8A}">
      <dsp:nvSpPr>
        <dsp:cNvPr id="0" name=""/>
        <dsp:cNvSpPr/>
      </dsp:nvSpPr>
      <dsp:spPr>
        <a:xfrm>
          <a:off x="4049990" y="4010321"/>
          <a:ext cx="2121769" cy="848707"/>
        </a:xfrm>
        <a:prstGeom prst="chevron">
          <a:avLst/>
        </a:prstGeom>
        <a:solidFill>
          <a:srgbClr val="7C9396">
            <a:alpha val="90000"/>
          </a:srgb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lv-LV" sz="1100" kern="1200"/>
            <a:t>Audiovizuālie 4 (4)</a:t>
          </a:r>
        </a:p>
      </dsp:txBody>
      <dsp:txXfrm>
        <a:off x="4474344" y="4010321"/>
        <a:ext cx="1273062" cy="848707"/>
      </dsp:txXfrm>
    </dsp:sp>
    <dsp:sp modelId="{74D01110-EBE5-4B7C-9326-9003C19B015E}">
      <dsp:nvSpPr>
        <dsp:cNvPr id="0" name=""/>
        <dsp:cNvSpPr/>
      </dsp:nvSpPr>
      <dsp:spPr>
        <a:xfrm>
          <a:off x="5874711" y="4010321"/>
          <a:ext cx="2121769" cy="848707"/>
        </a:xfrm>
        <a:prstGeom prst="chevron">
          <a:avLst/>
        </a:prstGeom>
        <a:solidFill>
          <a:srgbClr val="7C9396">
            <a:alpha val="90000"/>
          </a:srgb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lv-LV" sz="1100" kern="1200"/>
            <a:t>Audiālie 6 (9)</a:t>
          </a:r>
        </a:p>
      </dsp:txBody>
      <dsp:txXfrm>
        <a:off x="6299065" y="4010321"/>
        <a:ext cx="1273062" cy="848707"/>
      </dsp:txXfrm>
    </dsp:sp>
    <dsp:sp modelId="{5C98F2BD-C104-4085-9BFB-C7CFEE0D0712}">
      <dsp:nvSpPr>
        <dsp:cNvPr id="0" name=""/>
        <dsp:cNvSpPr/>
      </dsp:nvSpPr>
      <dsp:spPr>
        <a:xfrm>
          <a:off x="7699433" y="4010321"/>
          <a:ext cx="2121769" cy="848707"/>
        </a:xfrm>
        <a:prstGeom prst="chevron">
          <a:avLst/>
        </a:prstGeom>
        <a:solidFill>
          <a:srgbClr val="7C9396">
            <a:alpha val="90000"/>
          </a:srgb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lv-LV" sz="1100" kern="1200"/>
            <a:t>Prese/interneta vietne 22 (25)</a:t>
          </a:r>
        </a:p>
      </dsp:txBody>
      <dsp:txXfrm>
        <a:off x="8123787" y="4010321"/>
        <a:ext cx="1273062" cy="848707"/>
      </dsp:txXfrm>
    </dsp:sp>
    <dsp:sp modelId="{6A565EEC-1541-4CAE-8CEB-2738B4554310}">
      <dsp:nvSpPr>
        <dsp:cNvPr id="0" name=""/>
        <dsp:cNvSpPr/>
      </dsp:nvSpPr>
      <dsp:spPr>
        <a:xfrm>
          <a:off x="9525400" y="4010321"/>
          <a:ext cx="2121769" cy="848707"/>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lv-LV" sz="1100" kern="1200"/>
            <a:t>Latgales reģions 13 (15)</a:t>
          </a:r>
        </a:p>
      </dsp:txBody>
      <dsp:txXfrm>
        <a:off x="9949754" y="4010321"/>
        <a:ext cx="1273062" cy="8487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87CDC-5E61-4751-B7F0-E97E81428510}">
      <dsp:nvSpPr>
        <dsp:cNvPr id="0" name=""/>
        <dsp:cNvSpPr/>
      </dsp:nvSpPr>
      <dsp:spPr>
        <a:xfrm>
          <a:off x="9690" y="1229671"/>
          <a:ext cx="2896504" cy="173790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b="1" kern="1200">
              <a:effectLst/>
              <a:latin typeface="+mj-lt"/>
              <a:ea typeface="Calibri" panose="020F0502020204030204" pitchFamily="34" charset="0"/>
              <a:cs typeface="Times New Roman" panose="02020603050405020304" pitchFamily="18" charset="0"/>
            </a:rPr>
            <a:t>Administratīvā vērtēšana (veic SIF)</a:t>
          </a:r>
          <a:endParaRPr lang="lv-LV" sz="1800" kern="1200">
            <a:latin typeface="+mj-lt"/>
          </a:endParaRPr>
        </a:p>
      </dsp:txBody>
      <dsp:txXfrm>
        <a:off x="60591" y="1280572"/>
        <a:ext cx="2794702" cy="1636100"/>
      </dsp:txXfrm>
    </dsp:sp>
    <dsp:sp modelId="{8C28D5F1-9520-4394-A1B5-95DAA312276D}">
      <dsp:nvSpPr>
        <dsp:cNvPr id="0" name=""/>
        <dsp:cNvSpPr/>
      </dsp:nvSpPr>
      <dsp:spPr>
        <a:xfrm>
          <a:off x="3161087" y="1739456"/>
          <a:ext cx="614058" cy="71833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lv-LV" sz="3100" kern="1200"/>
        </a:p>
      </dsp:txBody>
      <dsp:txXfrm>
        <a:off x="3161087" y="1883123"/>
        <a:ext cx="429841" cy="430999"/>
      </dsp:txXfrm>
    </dsp:sp>
    <dsp:sp modelId="{6D9AD47A-5903-48CF-9156-8F3C358A9377}">
      <dsp:nvSpPr>
        <dsp:cNvPr id="0" name=""/>
        <dsp:cNvSpPr/>
      </dsp:nvSpPr>
      <dsp:spPr>
        <a:xfrm>
          <a:off x="4064797" y="1229671"/>
          <a:ext cx="2896504" cy="173790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b="1" kern="1200">
              <a:effectLst/>
              <a:latin typeface="+mj-lt"/>
              <a:ea typeface="Calibri" panose="020F0502020204030204" pitchFamily="34" charset="0"/>
              <a:cs typeface="Times New Roman" panose="02020603050405020304" pitchFamily="18" charset="0"/>
            </a:rPr>
            <a:t>Atbilstības vērtēšana (veic Vērtēšanas komisija)</a:t>
          </a:r>
          <a:r>
            <a:rPr lang="lv-LV" sz="1800" kern="1200">
              <a:effectLst/>
              <a:latin typeface="+mj-lt"/>
              <a:ea typeface="Calibri" panose="020F0502020204030204" pitchFamily="34" charset="0"/>
              <a:cs typeface="Times New Roman" panose="02020603050405020304" pitchFamily="18" charset="0"/>
            </a:rPr>
            <a:t> </a:t>
          </a:r>
          <a:endParaRPr lang="lv-LV" sz="1800" kern="1200">
            <a:latin typeface="+mj-lt"/>
          </a:endParaRPr>
        </a:p>
      </dsp:txBody>
      <dsp:txXfrm>
        <a:off x="4115698" y="1280572"/>
        <a:ext cx="2794702" cy="1636100"/>
      </dsp:txXfrm>
    </dsp:sp>
    <dsp:sp modelId="{37DE4CD0-88EC-42C0-A804-D9602CB60B64}">
      <dsp:nvSpPr>
        <dsp:cNvPr id="0" name=""/>
        <dsp:cNvSpPr/>
      </dsp:nvSpPr>
      <dsp:spPr>
        <a:xfrm>
          <a:off x="7216194" y="1739456"/>
          <a:ext cx="614058" cy="71833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lv-LV" sz="3100" kern="1200"/>
        </a:p>
      </dsp:txBody>
      <dsp:txXfrm>
        <a:off x="7216194" y="1883123"/>
        <a:ext cx="429841" cy="430999"/>
      </dsp:txXfrm>
    </dsp:sp>
    <dsp:sp modelId="{58A84033-88AA-4A7A-9335-0B1ED5750C6A}">
      <dsp:nvSpPr>
        <dsp:cNvPr id="0" name=""/>
        <dsp:cNvSpPr/>
      </dsp:nvSpPr>
      <dsp:spPr>
        <a:xfrm>
          <a:off x="8119903" y="1229671"/>
          <a:ext cx="2896504" cy="173790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b="1" kern="1200">
              <a:effectLst/>
              <a:latin typeface="+mj-lt"/>
              <a:ea typeface="Calibri" panose="020F0502020204030204" pitchFamily="34" charset="0"/>
              <a:cs typeface="Times New Roman" panose="02020603050405020304" pitchFamily="18" charset="0"/>
            </a:rPr>
            <a:t>Kvalitātes vērtēšana (veic Vērtēšanas komisija)</a:t>
          </a:r>
          <a:r>
            <a:rPr lang="lv-LV" sz="1800" kern="1200">
              <a:effectLst/>
              <a:latin typeface="+mj-lt"/>
              <a:ea typeface="Calibri" panose="020F0502020204030204" pitchFamily="34" charset="0"/>
              <a:cs typeface="Times New Roman" panose="02020603050405020304" pitchFamily="18" charset="0"/>
            </a:rPr>
            <a:t> </a:t>
          </a:r>
          <a:endParaRPr lang="lv-LV" sz="1800" kern="1200">
            <a:latin typeface="+mj-lt"/>
          </a:endParaRPr>
        </a:p>
      </dsp:txBody>
      <dsp:txXfrm>
        <a:off x="8170804" y="1280572"/>
        <a:ext cx="2794702" cy="16361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22B57-C73B-4D52-848B-4143AE85D5E1}">
      <dsp:nvSpPr>
        <dsp:cNvPr id="0" name=""/>
        <dsp:cNvSpPr/>
      </dsp:nvSpPr>
      <dsp:spPr>
        <a:xfrm>
          <a:off x="0" y="0"/>
          <a:ext cx="8670916" cy="1401983"/>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lv-LV" sz="1400" kern="1200"/>
            <a:t>Pieteikumus, kuri saņēmuši min. punktu skaitu (25 punkti), sarindo secībā kvalitātes vērtēšanas kritērijos katrā no kategorijām.</a:t>
          </a:r>
        </a:p>
      </dsp:txBody>
      <dsp:txXfrm>
        <a:off x="41063" y="41063"/>
        <a:ext cx="7158066" cy="1319857"/>
      </dsp:txXfrm>
    </dsp:sp>
    <dsp:sp modelId="{99A7BC70-E1B3-47A4-844A-57C407084E5F}">
      <dsp:nvSpPr>
        <dsp:cNvPr id="0" name=""/>
        <dsp:cNvSpPr/>
      </dsp:nvSpPr>
      <dsp:spPr>
        <a:xfrm>
          <a:off x="765080" y="1635646"/>
          <a:ext cx="8670916" cy="1401983"/>
        </a:xfrm>
        <a:prstGeom prst="roundRect">
          <a:avLst>
            <a:gd name="adj" fmla="val 10000"/>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lv-LV" sz="1400" kern="1200" dirty="0"/>
            <a:t>Ja vairāki pieteikumi iegūst vienādu punktu skaitu, priekšroka tiek dota tiem, kuri saņēmuši augstāku vidējo punktu skaitu kritērijos:</a:t>
          </a:r>
        </a:p>
        <a:p>
          <a:pPr marL="0" lvl="0" indent="0" algn="l" defTabSz="622300">
            <a:lnSpc>
              <a:spcPct val="90000"/>
            </a:lnSpc>
            <a:spcBef>
              <a:spcPct val="0"/>
            </a:spcBef>
            <a:spcAft>
              <a:spcPct val="35000"/>
            </a:spcAft>
            <a:buNone/>
          </a:pPr>
          <a:r>
            <a:rPr lang="lv-LV" sz="1400" kern="1200" dirty="0"/>
            <a:t>- atbilstība programmas mērķim,</a:t>
          </a:r>
        </a:p>
        <a:p>
          <a:pPr marL="0" lvl="0" indent="0" algn="l" defTabSz="622300">
            <a:lnSpc>
              <a:spcPct val="90000"/>
            </a:lnSpc>
            <a:spcBef>
              <a:spcPct val="0"/>
            </a:spcBef>
            <a:spcAft>
              <a:spcPct val="35000"/>
            </a:spcAft>
            <a:buNone/>
          </a:pPr>
          <a:r>
            <a:rPr lang="lv-LV" sz="1400" kern="1200" dirty="0"/>
            <a:t>- aktualitāte valsts, reģiona vai vietējo notikumu kontekstā</a:t>
          </a:r>
        </a:p>
        <a:p>
          <a:pPr marL="0" lvl="0" indent="0" algn="l" defTabSz="622300">
            <a:lnSpc>
              <a:spcPct val="90000"/>
            </a:lnSpc>
            <a:spcBef>
              <a:spcPct val="0"/>
            </a:spcBef>
            <a:spcAft>
              <a:spcPct val="35000"/>
            </a:spcAft>
            <a:buNone/>
          </a:pPr>
          <a:r>
            <a:rPr lang="lv-LV" sz="1400" kern="1200" dirty="0"/>
            <a:t>- satura atbilstība augstvērtīgiem žurnālsitikas standartiem.</a:t>
          </a:r>
        </a:p>
      </dsp:txBody>
      <dsp:txXfrm>
        <a:off x="806143" y="1676709"/>
        <a:ext cx="6912420" cy="1319857"/>
      </dsp:txXfrm>
    </dsp:sp>
    <dsp:sp modelId="{A7FF649D-5341-4DB4-8231-51D32BA66657}">
      <dsp:nvSpPr>
        <dsp:cNvPr id="0" name=""/>
        <dsp:cNvSpPr/>
      </dsp:nvSpPr>
      <dsp:spPr>
        <a:xfrm>
          <a:off x="1530161" y="3271293"/>
          <a:ext cx="8670916" cy="1401983"/>
        </a:xfrm>
        <a:prstGeom prst="roundRect">
          <a:avLst>
            <a:gd name="adj" fmla="val 1000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lv-LV" sz="1400" kern="1200"/>
            <a:t>Projektus, kas atbilst visiem vērtēšanas kritērijiem, taču, sarindojot secībā pēc iegūto punktu skaita, atrodas zem pieejamā finansējuma svītras, noraida nepietiekama finansējuma dēļ.</a:t>
          </a:r>
        </a:p>
      </dsp:txBody>
      <dsp:txXfrm>
        <a:off x="1571224" y="3312356"/>
        <a:ext cx="6912420" cy="1319857"/>
      </dsp:txXfrm>
    </dsp:sp>
    <dsp:sp modelId="{4EBFB32E-BC72-4BD7-AFC8-F840A73A6A29}">
      <dsp:nvSpPr>
        <dsp:cNvPr id="0" name=""/>
        <dsp:cNvSpPr/>
      </dsp:nvSpPr>
      <dsp:spPr>
        <a:xfrm>
          <a:off x="7759627" y="1063170"/>
          <a:ext cx="911289" cy="91128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lv-LV" sz="3600" kern="1200"/>
        </a:p>
      </dsp:txBody>
      <dsp:txXfrm>
        <a:off x="7964667" y="1063170"/>
        <a:ext cx="501209" cy="685745"/>
      </dsp:txXfrm>
    </dsp:sp>
    <dsp:sp modelId="{30811068-2F9C-46FB-877C-011A5D8766EF}">
      <dsp:nvSpPr>
        <dsp:cNvPr id="0" name=""/>
        <dsp:cNvSpPr/>
      </dsp:nvSpPr>
      <dsp:spPr>
        <a:xfrm>
          <a:off x="8524708" y="2689470"/>
          <a:ext cx="911289" cy="91128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lv-LV" sz="3600" kern="1200"/>
        </a:p>
      </dsp:txBody>
      <dsp:txXfrm>
        <a:off x="8729748" y="2689470"/>
        <a:ext cx="501209" cy="6857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6D7E2-BC2E-4F2E-A57F-E23DC73C8C33}">
      <dsp:nvSpPr>
        <dsp:cNvPr id="0" name=""/>
        <dsp:cNvSpPr/>
      </dsp:nvSpPr>
      <dsp:spPr>
        <a:xfrm>
          <a:off x="0" y="0"/>
          <a:ext cx="8670916" cy="2102974"/>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lv-LV" sz="1900" kern="1200">
              <a:effectLst/>
              <a:latin typeface="Calibri" panose="020F0502020204030204" pitchFamily="34" charset="0"/>
              <a:ea typeface="Calibri" panose="020F0502020204030204" pitchFamily="34" charset="0"/>
              <a:cs typeface="Times New Roman" panose="02020603050405020304" pitchFamily="18" charset="0"/>
            </a:rPr>
            <a:t>Pēc atbilstības un kvalitātes kritēriju vērtēšanas projektu pieteikumus sarindo secībā kvalitātes vērtēšanas kritērijos katrā no kategorijām</a:t>
          </a:r>
          <a:endParaRPr lang="lv-LV" sz="1900" kern="1200"/>
        </a:p>
      </dsp:txBody>
      <dsp:txXfrm>
        <a:off x="61594" y="61594"/>
        <a:ext cx="6497328" cy="1979786"/>
      </dsp:txXfrm>
    </dsp:sp>
    <dsp:sp modelId="{5C158C33-05EF-4A9D-92FD-80667DA19AA6}">
      <dsp:nvSpPr>
        <dsp:cNvPr id="0" name=""/>
        <dsp:cNvSpPr/>
      </dsp:nvSpPr>
      <dsp:spPr>
        <a:xfrm>
          <a:off x="1530161" y="2570302"/>
          <a:ext cx="8670916" cy="2102974"/>
        </a:xfrm>
        <a:prstGeom prst="roundRect">
          <a:avLst>
            <a:gd name="adj" fmla="val 1000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lv-LV" sz="1900" kern="1200">
              <a:effectLst/>
              <a:latin typeface="Calibri" panose="020F0502020204030204" pitchFamily="34" charset="0"/>
              <a:ea typeface="Calibri" panose="020F0502020204030204" pitchFamily="34" charset="0"/>
              <a:cs typeface="Times New Roman" panose="02020603050405020304" pitchFamily="18" charset="0"/>
            </a:rPr>
            <a:t>Ja atbalstāmo projektu kopējā summa pārsniegs kategorijā pieejamo finansējumu, atbalsts tiks sniegts visiem (ieguvuši minimāli nepieciešamo 25 punktu skaitu) piešķirot finansējumu, izmantojot šādu formulu:</a:t>
          </a:r>
        </a:p>
        <a:p>
          <a:pPr marL="0" lvl="0" indent="0" algn="l" defTabSz="844550">
            <a:lnSpc>
              <a:spcPct val="90000"/>
            </a:lnSpc>
            <a:spcBef>
              <a:spcPct val="0"/>
            </a:spcBef>
            <a:spcAft>
              <a:spcPct val="35000"/>
            </a:spcAft>
            <a:buNone/>
          </a:pPr>
          <a:r>
            <a:rPr lang="lv-LV" sz="1900" b="1" kern="1200">
              <a:effectLst/>
              <a:latin typeface="Calibri" panose="020F0502020204030204" pitchFamily="34" charset="0"/>
              <a:ea typeface="Calibri" panose="020F0502020204030204" pitchFamily="34" charset="0"/>
              <a:cs typeface="Times New Roman" panose="02020603050405020304" pitchFamily="18" charset="0"/>
            </a:rPr>
            <a:t>Atbalsta summa = kategorijas summa / kopējā atbalstāmo summa x konkrētā projekta summa</a:t>
          </a:r>
          <a:endParaRPr lang="lv-LV" sz="1900" b="1" kern="1200"/>
        </a:p>
      </dsp:txBody>
      <dsp:txXfrm>
        <a:off x="1591755" y="2631896"/>
        <a:ext cx="5650633" cy="1979786"/>
      </dsp:txXfrm>
    </dsp:sp>
    <dsp:sp modelId="{9BF41249-7817-4986-BA48-DD16F086B33A}">
      <dsp:nvSpPr>
        <dsp:cNvPr id="0" name=""/>
        <dsp:cNvSpPr/>
      </dsp:nvSpPr>
      <dsp:spPr>
        <a:xfrm>
          <a:off x="7303982" y="1653171"/>
          <a:ext cx="1366933" cy="1366933"/>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lv-LV" sz="3600" kern="1200"/>
        </a:p>
      </dsp:txBody>
      <dsp:txXfrm>
        <a:off x="7611542" y="1653171"/>
        <a:ext cx="751813" cy="10286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464B7-ADE7-41A2-9EC1-8E843A1D8744}">
      <dsp:nvSpPr>
        <dsp:cNvPr id="0" name=""/>
        <dsp:cNvSpPr/>
      </dsp:nvSpPr>
      <dsp:spPr>
        <a:xfrm>
          <a:off x="0" y="264666"/>
          <a:ext cx="3187898" cy="19127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lv-LV" sz="2200" b="0" kern="1200">
              <a:effectLst/>
              <a:latin typeface="+mj-lt"/>
              <a:ea typeface="Calibri" panose="020F0502020204030204" pitchFamily="34" charset="0"/>
              <a:cs typeface="Calibri" panose="020F0502020204030204" pitchFamily="34" charset="0"/>
            </a:rPr>
            <a:t>4 augstskolu pārstāvji</a:t>
          </a:r>
          <a:endParaRPr lang="lv-LV" sz="2200" b="0" kern="1200">
            <a:latin typeface="+mj-lt"/>
          </a:endParaRPr>
        </a:p>
      </dsp:txBody>
      <dsp:txXfrm>
        <a:off x="0" y="264666"/>
        <a:ext cx="3187898" cy="1912739"/>
      </dsp:txXfrm>
    </dsp:sp>
    <dsp:sp modelId="{3587D445-5E9A-4C61-BA7B-4256EBB603B6}">
      <dsp:nvSpPr>
        <dsp:cNvPr id="0" name=""/>
        <dsp:cNvSpPr/>
      </dsp:nvSpPr>
      <dsp:spPr>
        <a:xfrm>
          <a:off x="3506688" y="264666"/>
          <a:ext cx="3187898" cy="19127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lv-LV" sz="2200" b="0" kern="1200">
              <a:effectLst/>
              <a:latin typeface="+mj-lt"/>
              <a:ea typeface="Calibri" panose="020F0502020204030204" pitchFamily="34" charset="0"/>
              <a:cs typeface="Calibri" panose="020F0502020204030204" pitchFamily="34" charset="0"/>
            </a:rPr>
            <a:t>1 Latvijas Mediju ētikas padomes</a:t>
          </a:r>
          <a:endParaRPr lang="lv-LV" sz="2200" b="0" kern="1200">
            <a:latin typeface="+mj-lt"/>
          </a:endParaRPr>
        </a:p>
      </dsp:txBody>
      <dsp:txXfrm>
        <a:off x="3506688" y="264666"/>
        <a:ext cx="3187898" cy="1912739"/>
      </dsp:txXfrm>
    </dsp:sp>
    <dsp:sp modelId="{BC12F95B-6BE2-4540-85EA-0549E04E22D7}">
      <dsp:nvSpPr>
        <dsp:cNvPr id="0" name=""/>
        <dsp:cNvSpPr/>
      </dsp:nvSpPr>
      <dsp:spPr>
        <a:xfrm>
          <a:off x="7013376" y="264666"/>
          <a:ext cx="3187898" cy="19127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lv-LV" sz="2200" b="0" kern="1200">
              <a:effectLst/>
              <a:latin typeface="+mj-lt"/>
              <a:ea typeface="Calibri" panose="020F0502020204030204" pitchFamily="34" charset="0"/>
              <a:cs typeface="Calibri" panose="020F0502020204030204" pitchFamily="34" charset="0"/>
            </a:rPr>
            <a:t>1 Baltijas Mediju izcilības centra pārstāvis</a:t>
          </a:r>
          <a:endParaRPr lang="lv-LV" sz="2200" b="0" kern="1200"/>
        </a:p>
      </dsp:txBody>
      <dsp:txXfrm>
        <a:off x="7013376" y="264666"/>
        <a:ext cx="3187898" cy="1912739"/>
      </dsp:txXfrm>
    </dsp:sp>
    <dsp:sp modelId="{AB2DD77E-E421-4F23-940F-EA5A6C22698E}">
      <dsp:nvSpPr>
        <dsp:cNvPr id="0" name=""/>
        <dsp:cNvSpPr/>
      </dsp:nvSpPr>
      <dsp:spPr>
        <a:xfrm>
          <a:off x="0" y="2496194"/>
          <a:ext cx="3187898" cy="19127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lv-LV" sz="2200" b="0" kern="1200">
              <a:effectLst/>
              <a:latin typeface="+mj-lt"/>
              <a:ea typeface="Calibri" panose="020F0502020204030204" pitchFamily="34" charset="0"/>
              <a:cs typeface="Calibri" panose="020F0502020204030204" pitchFamily="34" charset="0"/>
            </a:rPr>
            <a:t>2 ir Kultūras ministrijas deleģēti pārstāvji</a:t>
          </a:r>
          <a:endParaRPr lang="lv-LV" sz="2200" b="0" kern="1200">
            <a:latin typeface="+mj-lt"/>
          </a:endParaRPr>
        </a:p>
      </dsp:txBody>
      <dsp:txXfrm>
        <a:off x="0" y="2496194"/>
        <a:ext cx="3187898" cy="1912739"/>
      </dsp:txXfrm>
    </dsp:sp>
    <dsp:sp modelId="{890A932F-A651-41F5-95B2-36D7F9FE566B}">
      <dsp:nvSpPr>
        <dsp:cNvPr id="0" name=""/>
        <dsp:cNvSpPr/>
      </dsp:nvSpPr>
      <dsp:spPr>
        <a:xfrm>
          <a:off x="3506688" y="2496194"/>
          <a:ext cx="3187898" cy="19127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lv-LV" sz="2200" b="0" kern="1200">
              <a:effectLst/>
              <a:latin typeface="+mj-lt"/>
              <a:ea typeface="Calibri" panose="020F0502020204030204" pitchFamily="34" charset="0"/>
              <a:cs typeface="Calibri" panose="020F0502020204030204" pitchFamily="34" charset="0"/>
            </a:rPr>
            <a:t>2 Nacionālās elektronisko plašsaziņas līdzekļu padomes deleģēti pārstāvji</a:t>
          </a:r>
          <a:endParaRPr lang="lv-LV" sz="2200" b="0" kern="1200">
            <a:latin typeface="+mj-lt"/>
          </a:endParaRPr>
        </a:p>
      </dsp:txBody>
      <dsp:txXfrm>
        <a:off x="3506688" y="2496194"/>
        <a:ext cx="3187898" cy="1912739"/>
      </dsp:txXfrm>
    </dsp:sp>
    <dsp:sp modelId="{B439479D-16C9-4EF5-A1C5-AAA148E0FE84}">
      <dsp:nvSpPr>
        <dsp:cNvPr id="0" name=""/>
        <dsp:cNvSpPr/>
      </dsp:nvSpPr>
      <dsp:spPr>
        <a:xfrm>
          <a:off x="7013376" y="2496194"/>
          <a:ext cx="3187898" cy="19127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lv-LV" sz="2200" b="0" kern="1200">
              <a:effectLst/>
              <a:latin typeface="+mj-lt"/>
              <a:ea typeface="Calibri" panose="020F0502020204030204" pitchFamily="34" charset="0"/>
              <a:cs typeface="Calibri" panose="020F0502020204030204" pitchFamily="34" charset="0"/>
            </a:rPr>
            <a:t>1 SIF pārstāvis, kurš vada vērtēšanas komisijas darbu, bet vērtēšanā un balsošanā nepiedalās</a:t>
          </a:r>
          <a:endParaRPr lang="lv-LV" sz="2200" b="0" kern="1200">
            <a:latin typeface="+mj-lt"/>
          </a:endParaRPr>
        </a:p>
      </dsp:txBody>
      <dsp:txXfrm>
        <a:off x="7013376" y="2496194"/>
        <a:ext cx="3187898" cy="191273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32BC6C-603E-7841-9798-FE61418869CE}" type="datetimeFigureOut">
              <a:rPr lang="en-LV" smtClean="0"/>
              <a:t>02/22/2022</a:t>
            </a:fld>
            <a:endParaRPr lang="en-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D30602-8DDB-E748-B349-EB91B332399B}" type="slidenum">
              <a:rPr lang="en-LV" smtClean="0"/>
              <a:t>‹#›</a:t>
            </a:fld>
            <a:endParaRPr lang="en-LV"/>
          </a:p>
        </p:txBody>
      </p:sp>
    </p:spTree>
    <p:extLst>
      <p:ext uri="{BB962C8B-B14F-4D97-AF65-F5344CB8AC3E}">
        <p14:creationId xmlns:p14="http://schemas.microsoft.com/office/powerpoint/2010/main" val="1479125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61D30602-8DDB-E748-B349-EB91B332399B}" type="slidenum">
              <a:rPr lang="en-LV" smtClean="0"/>
              <a:t>2</a:t>
            </a:fld>
            <a:endParaRPr lang="en-LV"/>
          </a:p>
        </p:txBody>
      </p:sp>
    </p:spTree>
    <p:extLst>
      <p:ext uri="{BB962C8B-B14F-4D97-AF65-F5344CB8AC3E}">
        <p14:creationId xmlns:p14="http://schemas.microsoft.com/office/powerpoint/2010/main" val="976084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61D30602-8DDB-E748-B349-EB91B332399B}" type="slidenum">
              <a:rPr lang="en-LV" smtClean="0"/>
              <a:t>3</a:t>
            </a:fld>
            <a:endParaRPr lang="en-LV"/>
          </a:p>
        </p:txBody>
      </p:sp>
    </p:spTree>
    <p:extLst>
      <p:ext uri="{BB962C8B-B14F-4D97-AF65-F5344CB8AC3E}">
        <p14:creationId xmlns:p14="http://schemas.microsoft.com/office/powerpoint/2010/main" val="4177525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lv-LV" sz="1800">
                <a:effectLst/>
                <a:latin typeface="Calibri" panose="020F0502020204030204" pitchFamily="34" charset="0"/>
                <a:ea typeface="Calibri" panose="020F0502020204030204" pitchFamily="34" charset="0"/>
                <a:cs typeface="Times New Roman" panose="02020603050405020304" pitchFamily="18" charset="0"/>
              </a:rPr>
              <a:t>Projektu pieteikumu vērtēšana norit trīs posmos:</a:t>
            </a:r>
          </a:p>
          <a:p>
            <a:pPr marL="342900" lvl="0" indent="-342900">
              <a:lnSpc>
                <a:spcPct val="107000"/>
              </a:lnSpc>
              <a:spcAft>
                <a:spcPts val="800"/>
              </a:spcAft>
              <a:buFont typeface="+mj-lt"/>
              <a:buAutoNum type="arabicPeriod"/>
              <a:tabLst>
                <a:tab pos="457200" algn="l"/>
              </a:tabLst>
            </a:pPr>
            <a:r>
              <a:rPr lang="lv-LV" sz="1800" b="1">
                <a:effectLst/>
                <a:latin typeface="Calibri" panose="020F0502020204030204" pitchFamily="34" charset="0"/>
                <a:ea typeface="Calibri" panose="020F0502020204030204" pitchFamily="34" charset="0"/>
                <a:cs typeface="Times New Roman" panose="02020603050405020304" pitchFamily="18" charset="0"/>
              </a:rPr>
              <a:t>Administratīvā vērtēšana</a:t>
            </a:r>
            <a:r>
              <a:rPr lang="lv-LV" sz="1800">
                <a:effectLst/>
                <a:latin typeface="Calibri" panose="020F0502020204030204" pitchFamily="34" charset="0"/>
                <a:ea typeface="Calibri" panose="020F0502020204030204" pitchFamily="34" charset="0"/>
                <a:cs typeface="Times New Roman" panose="02020603050405020304" pitchFamily="18" charset="0"/>
              </a:rPr>
              <a:t> (veic Fonda sekretariāts), kurā tiek pārbaudīts, vai:</a:t>
            </a:r>
          </a:p>
          <a:p>
            <a:pPr marL="342900" lvl="0" indent="-342900">
              <a:lnSpc>
                <a:spcPct val="107000"/>
              </a:lnSpc>
              <a:buFont typeface="Calibri" panose="020F0502020204030204" pitchFamily="34" charset="0"/>
              <a:buChar char="-"/>
            </a:pPr>
            <a:r>
              <a:rPr lang="lv-LV" sz="1800">
                <a:effectLst/>
                <a:latin typeface="Calibri" panose="020F0502020204030204" pitchFamily="34" charset="0"/>
                <a:ea typeface="Calibri" panose="020F0502020204030204" pitchFamily="34" charset="0"/>
                <a:cs typeface="Times New Roman" panose="02020603050405020304" pitchFamily="18" charset="0"/>
              </a:rPr>
              <a:t>projekta pieteikums atbilst projekta pieteikuma noformēšanas un iesniegšanas prasībām;</a:t>
            </a:r>
          </a:p>
          <a:p>
            <a:pPr marL="342900" lvl="0" indent="-342900">
              <a:lnSpc>
                <a:spcPct val="107000"/>
              </a:lnSpc>
              <a:buFont typeface="Calibri" panose="020F0502020204030204" pitchFamily="34" charset="0"/>
              <a:buChar char="-"/>
            </a:pPr>
            <a:r>
              <a:rPr lang="lv-LV" sz="1800">
                <a:effectLst/>
                <a:latin typeface="Calibri" panose="020F0502020204030204" pitchFamily="34" charset="0"/>
                <a:ea typeface="Calibri" panose="020F0502020204030204" pitchFamily="34" charset="0"/>
                <a:cs typeface="Times New Roman" panose="02020603050405020304" pitchFamily="18" charset="0"/>
              </a:rPr>
              <a:t>pieprasītais programmas finansējums atbilst vienam projektam pieejamam programmas finansējumam;</a:t>
            </a:r>
          </a:p>
          <a:p>
            <a:pPr marL="342900" lvl="0" indent="-342900">
              <a:lnSpc>
                <a:spcPct val="107000"/>
              </a:lnSpc>
              <a:spcAft>
                <a:spcPts val="800"/>
              </a:spcAft>
              <a:buFont typeface="Calibri" panose="020F0502020204030204" pitchFamily="34" charset="0"/>
              <a:buChar char="-"/>
            </a:pPr>
            <a:r>
              <a:rPr lang="lv-LV" sz="1800">
                <a:effectLst/>
                <a:latin typeface="Calibri" panose="020F0502020204030204" pitchFamily="34" charset="0"/>
                <a:ea typeface="Calibri" panose="020F0502020204030204" pitchFamily="34" charset="0"/>
                <a:cs typeface="Times New Roman" panose="02020603050405020304" pitchFamily="18" charset="0"/>
              </a:rPr>
              <a:t>projekta pieteikums atbilst nolikuma 1.9., 1.10., 1.11., 1.13.punktiem.</a:t>
            </a:r>
          </a:p>
          <a:p>
            <a:pPr marL="0" lvl="0" indent="0">
              <a:lnSpc>
                <a:spcPct val="107000"/>
              </a:lnSpc>
              <a:spcAft>
                <a:spcPts val="800"/>
              </a:spcAft>
              <a:buFont typeface="+mj-lt"/>
              <a:buNone/>
              <a:tabLst>
                <a:tab pos="457200" algn="l"/>
              </a:tabLst>
            </a:pPr>
            <a:r>
              <a:rPr lang="lv-LV" sz="1800" b="1">
                <a:effectLst/>
                <a:latin typeface="Calibri" panose="020F0502020204030204" pitchFamily="34" charset="0"/>
                <a:ea typeface="Calibri" panose="020F0502020204030204" pitchFamily="34" charset="0"/>
                <a:cs typeface="Times New Roman" panose="02020603050405020304" pitchFamily="18" charset="0"/>
              </a:rPr>
              <a:t>2. Atbilstības vērtēšana</a:t>
            </a:r>
            <a:r>
              <a:rPr lang="lv-LV" sz="1800">
                <a:effectLst/>
                <a:latin typeface="Calibri" panose="020F0502020204030204" pitchFamily="34" charset="0"/>
                <a:ea typeface="Calibri" panose="020F0502020204030204" pitchFamily="34" charset="0"/>
                <a:cs typeface="Times New Roman" panose="02020603050405020304" pitchFamily="18" charset="0"/>
              </a:rPr>
              <a:t> (veic Vērtēšanas komisija), kurā tiek pārbaudīts, vai:</a:t>
            </a:r>
          </a:p>
          <a:p>
            <a:pPr marL="342900" lvl="0" indent="-342900">
              <a:lnSpc>
                <a:spcPct val="107000"/>
              </a:lnSpc>
              <a:buFont typeface="Calibri" panose="020F0502020204030204" pitchFamily="34" charset="0"/>
              <a:buChar char="-"/>
            </a:pPr>
            <a:r>
              <a:rPr lang="lv-LV" sz="1800">
                <a:effectLst/>
                <a:latin typeface="Calibri" panose="020F0502020204030204" pitchFamily="34" charset="0"/>
                <a:ea typeface="Calibri" panose="020F0502020204030204" pitchFamily="34" charset="0"/>
                <a:cs typeface="Times New Roman" panose="02020603050405020304" pitchFamily="18" charset="0"/>
              </a:rPr>
              <a:t>projekta iesniedzējs un partneris (ja attiecināms) atbilst 3.punktā noteiktajām prasībām projekta iesniedzējam;</a:t>
            </a:r>
          </a:p>
          <a:p>
            <a:pPr marL="342900" lvl="0" indent="-342900">
              <a:lnSpc>
                <a:spcPct val="107000"/>
              </a:lnSpc>
              <a:spcAft>
                <a:spcPts val="800"/>
              </a:spcAft>
              <a:buFont typeface="Calibri" panose="020F0502020204030204" pitchFamily="34" charset="0"/>
              <a:buChar char="-"/>
            </a:pPr>
            <a:r>
              <a:rPr lang="lv-LV" sz="1800">
                <a:effectLst/>
                <a:latin typeface="Calibri" panose="020F0502020204030204" pitchFamily="34" charset="0"/>
                <a:ea typeface="Calibri" panose="020F0502020204030204" pitchFamily="34" charset="0"/>
                <a:cs typeface="Times New Roman" panose="02020603050405020304" pitchFamily="18" charset="0"/>
              </a:rPr>
              <a:t>projekts atbilst programmas mērķim un noteiktajai konkursa kategorijai.</a:t>
            </a:r>
          </a:p>
          <a:p>
            <a:pPr marL="0" lvl="0" indent="0">
              <a:lnSpc>
                <a:spcPct val="107000"/>
              </a:lnSpc>
              <a:spcAft>
                <a:spcPts val="800"/>
              </a:spcAft>
              <a:buFont typeface="Calibri" panose="020F0502020204030204" pitchFamily="34" charset="0"/>
              <a:buNone/>
            </a:pPr>
            <a:r>
              <a:rPr lang="lv-LV" sz="1800" b="1">
                <a:effectLst/>
                <a:latin typeface="Calibri" panose="020F0502020204030204" pitchFamily="34" charset="0"/>
                <a:ea typeface="Calibri" panose="020F0502020204030204" pitchFamily="34" charset="0"/>
                <a:cs typeface="Times New Roman" panose="02020603050405020304" pitchFamily="18" charset="0"/>
              </a:rPr>
              <a:t>3. Kvalitātes vērtēšana</a:t>
            </a:r>
            <a:r>
              <a:rPr lang="lv-LV" sz="1800">
                <a:effectLst/>
                <a:latin typeface="Calibri" panose="020F0502020204030204" pitchFamily="34" charset="0"/>
                <a:ea typeface="Calibri" panose="020F0502020204030204" pitchFamily="34" charset="0"/>
                <a:cs typeface="Times New Roman" panose="02020603050405020304" pitchFamily="18" charset="0"/>
              </a:rPr>
              <a:t> (veic Vērtēšanas komisija), kurā projekts tiek izvērtēts pēc Konkursa nolikumā minētajiem kvalitātes kritērijiem. Tie iedalās trīs pamata blokos: </a:t>
            </a:r>
            <a:r>
              <a:rPr lang="lv-LV"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Projekta pieteikuma</a:t>
            </a:r>
            <a:r>
              <a:rPr lang="lv-LV"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atbilstība konkursa mērķim, kvalitāte, detalizācijas pakāpe, ilgtspēja, sasniedzamā auditorija </a:t>
            </a:r>
            <a:r>
              <a:rPr lang="lv-LV"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(maksimālais punktu skaits 26), Iesniedzēja </a:t>
            </a:r>
            <a:r>
              <a:rPr lang="lv-LV"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kompetence un spēja īstenot iesniegto projektu </a:t>
            </a:r>
            <a:r>
              <a:rPr lang="lv-LV"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(maksimālais punktu skaits 10), Projekta</a:t>
            </a:r>
            <a:r>
              <a:rPr lang="lv-LV"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tāmes atbilstība un pamatotība </a:t>
            </a:r>
            <a:r>
              <a:rPr lang="lv-LV"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(maksimālais punktu skaits 8).</a:t>
            </a:r>
            <a:endParaRPr lang="lv-LV" sz="1800">
              <a:effectLst/>
              <a:latin typeface="Calibri" panose="020F0502020204030204" pitchFamily="34" charset="0"/>
              <a:ea typeface="Calibri" panose="020F0502020204030204" pitchFamily="34" charset="0"/>
              <a:cs typeface="Times New Roman" panose="02020603050405020304" pitchFamily="18" charset="0"/>
            </a:endParaRPr>
          </a:p>
          <a:p>
            <a:endParaRPr lang="lv-LV"/>
          </a:p>
        </p:txBody>
      </p:sp>
      <p:sp>
        <p:nvSpPr>
          <p:cNvPr id="4" name="Slide Number Placeholder 3"/>
          <p:cNvSpPr>
            <a:spLocks noGrp="1"/>
          </p:cNvSpPr>
          <p:nvPr>
            <p:ph type="sldNum" sz="quarter" idx="5"/>
          </p:nvPr>
        </p:nvSpPr>
        <p:spPr/>
        <p:txBody>
          <a:bodyPr/>
          <a:lstStyle/>
          <a:p>
            <a:fld id="{61D30602-8DDB-E748-B349-EB91B332399B}" type="slidenum">
              <a:rPr lang="en-LV" smtClean="0"/>
              <a:t>5</a:t>
            </a:fld>
            <a:endParaRPr lang="en-LV"/>
          </a:p>
        </p:txBody>
      </p:sp>
    </p:spTree>
    <p:extLst>
      <p:ext uri="{BB962C8B-B14F-4D97-AF65-F5344CB8AC3E}">
        <p14:creationId xmlns:p14="http://schemas.microsoft.com/office/powerpoint/2010/main" val="2990936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lv-LV" sz="1800">
                <a:effectLst/>
                <a:latin typeface="Calibri" panose="020F0502020204030204" pitchFamily="34" charset="0"/>
                <a:ea typeface="Calibri" panose="020F0502020204030204" pitchFamily="34" charset="0"/>
                <a:cs typeface="Times New Roman" panose="02020603050405020304" pitchFamily="18" charset="0"/>
              </a:rPr>
              <a:t>Programmās “Atbalsts medijiem sabiedriski nozīmīga satura veidošanai latviešu valodā tematiskajās kategorijās” un “Atbalsts medijiem sabiedriski nozīmīga satura veidošanai un nacionālās kultūrtelpas stiprināšanai latviešu valodā”:</a:t>
            </a:r>
          </a:p>
          <a:p>
            <a:pPr marL="342900" lvl="0" indent="-342900">
              <a:lnSpc>
                <a:spcPct val="107000"/>
              </a:lnSpc>
              <a:buFont typeface="Wingdings" panose="05000000000000000000" pitchFamily="2" charset="2"/>
              <a:buChar char=""/>
            </a:pPr>
            <a:r>
              <a:rPr lang="lv-LV" sz="1800">
                <a:effectLst/>
                <a:latin typeface="Calibri" panose="020F0502020204030204" pitchFamily="34" charset="0"/>
                <a:ea typeface="Calibri" panose="020F0502020204030204" pitchFamily="34" charset="0"/>
                <a:cs typeface="Times New Roman" panose="02020603050405020304" pitchFamily="18" charset="0"/>
              </a:rPr>
              <a:t>Visus projektu pieteikumus, kuri saņēmuši minimālo nepieciešamo punktu skaitu (25 punkti), sarindo secībā pēc iegūto punktu skaita kvalitātes vērtēšanas kritērijos katrā no kategorijām;</a:t>
            </a:r>
          </a:p>
          <a:p>
            <a:pPr marL="342900" lvl="0" indent="-342900">
              <a:lnSpc>
                <a:spcPct val="107000"/>
              </a:lnSpc>
              <a:buFont typeface="Wingdings" panose="05000000000000000000" pitchFamily="2" charset="2"/>
              <a:buChar char=""/>
            </a:pPr>
            <a:r>
              <a:rPr lang="lv-LV" sz="1800">
                <a:effectLst/>
                <a:latin typeface="Calibri" panose="020F0502020204030204" pitchFamily="34" charset="0"/>
                <a:ea typeface="Calibri" panose="020F0502020204030204" pitchFamily="34" charset="0"/>
                <a:cs typeface="Times New Roman" panose="02020603050405020304" pitchFamily="18" charset="0"/>
              </a:rPr>
              <a:t>Ja vairāki projektu pieteikumi iegūst vienādu punktu skaitu, priekšroka tiek dota tiem, kuri saņēmuši augstāku vidējo punktu skaitu kritērijos 5.7.1. (atbilstība Programmas mērķim), 5.7.2. (aktualitāte valsts, reģiona vai vietējo notikumu kontekstā) un 5.7.8.(satura atbilstība augstvērtīgiem žurnālsitikas standartiem);</a:t>
            </a:r>
          </a:p>
          <a:p>
            <a:pPr marL="342900" lvl="0" indent="-342900">
              <a:lnSpc>
                <a:spcPct val="107000"/>
              </a:lnSpc>
              <a:spcAft>
                <a:spcPts val="800"/>
              </a:spcAft>
              <a:buFont typeface="Wingdings" panose="05000000000000000000" pitchFamily="2" charset="2"/>
              <a:buChar char=""/>
            </a:pPr>
            <a:r>
              <a:rPr lang="lv-LV" sz="1800">
                <a:effectLst/>
                <a:latin typeface="Calibri" panose="020F0502020204030204" pitchFamily="34" charset="0"/>
                <a:ea typeface="Calibri" panose="020F0502020204030204" pitchFamily="34" charset="0"/>
                <a:cs typeface="Times New Roman" panose="02020603050405020304" pitchFamily="18" charset="0"/>
              </a:rPr>
              <a:t>Projektus, kas atbilst visiem vērtēšanas kritērijiem, taču, sarindojot secībā pēc iegūto punktu skaita, atrodas zem pieejamā finansējuma svītras, noraida nepietiekama finansējuma dēļ</a:t>
            </a:r>
          </a:p>
          <a:p>
            <a:pPr>
              <a:lnSpc>
                <a:spcPct val="107000"/>
              </a:lnSpc>
              <a:spcAft>
                <a:spcPts val="800"/>
              </a:spcAft>
            </a:pPr>
            <a:r>
              <a:rPr lang="lv-LV" sz="1800">
                <a:effectLst/>
                <a:latin typeface="Calibri" panose="020F0502020204030204" pitchFamily="34" charset="0"/>
                <a:ea typeface="Calibri" panose="020F0502020204030204" pitchFamily="34" charset="0"/>
                <a:cs typeface="Times New Roman" panose="02020603050405020304" pitchFamily="18" charset="0"/>
              </a:rPr>
              <a:t>Programmā “Reģionālo un vietējo mediju atbalsta programma”:</a:t>
            </a:r>
          </a:p>
          <a:p>
            <a:pPr marL="342900" lvl="0" indent="-342900">
              <a:lnSpc>
                <a:spcPct val="107000"/>
              </a:lnSpc>
              <a:buFont typeface="Wingdings" panose="05000000000000000000" pitchFamily="2" charset="2"/>
              <a:buChar char=""/>
            </a:pPr>
            <a:r>
              <a:rPr lang="lv-LV" sz="1800">
                <a:effectLst/>
                <a:latin typeface="Calibri" panose="020F0502020204030204" pitchFamily="34" charset="0"/>
                <a:ea typeface="Calibri" panose="020F0502020204030204" pitchFamily="34" charset="0"/>
                <a:cs typeface="Times New Roman" panose="02020603050405020304" pitchFamily="18" charset="0"/>
              </a:rPr>
              <a:t>Pēc atbilstības un kvalitātes kritēriju vērtēšanas projektu pieteikumus sarindo secībā pēc iegūto punktu skaita kvalitātes vērtēšanas kritērijos katrā no kategorijām</a:t>
            </a:r>
          </a:p>
          <a:p>
            <a:pPr marL="342900" lvl="0" indent="-342900">
              <a:lnSpc>
                <a:spcPct val="107000"/>
              </a:lnSpc>
              <a:buFont typeface="Wingdings" panose="05000000000000000000" pitchFamily="2" charset="2"/>
              <a:buChar char=""/>
            </a:pPr>
            <a:r>
              <a:rPr lang="lv-LV" sz="1800">
                <a:effectLst/>
                <a:latin typeface="Calibri" panose="020F0502020204030204" pitchFamily="34" charset="0"/>
                <a:ea typeface="Calibri" panose="020F0502020204030204" pitchFamily="34" charset="0"/>
                <a:cs typeface="Times New Roman" panose="02020603050405020304" pitchFamily="18" charset="0"/>
              </a:rPr>
              <a:t>Ja atbalstāmo projektu kopējā summa pārsniegs kategorijā pieejamo finansējumu, atbalsts tiks sniegts visiem (ieguvuši minimāli nepieciešamo 25 punktu skaitu) piešķirot finansējumu, izmantojot šādu formulu:</a:t>
            </a:r>
          </a:p>
          <a:p>
            <a:pPr marL="457200" algn="ctr">
              <a:lnSpc>
                <a:spcPct val="107000"/>
              </a:lnSpc>
              <a:spcAft>
                <a:spcPts val="800"/>
              </a:spcAft>
            </a:pPr>
            <a:r>
              <a:rPr lang="lv-LV" sz="1800">
                <a:effectLst/>
                <a:latin typeface="Calibri" panose="020F0502020204030204" pitchFamily="34" charset="0"/>
                <a:ea typeface="Calibri" panose="020F0502020204030204" pitchFamily="34" charset="0"/>
                <a:cs typeface="Times New Roman" panose="02020603050405020304" pitchFamily="18" charset="0"/>
              </a:rPr>
              <a:t>Atbalsta summa = kategorijas summa / kopējā atbalstāmo summa x konkrētā projekta summa</a:t>
            </a:r>
          </a:p>
          <a:p>
            <a:endParaRPr lang="lv-LV"/>
          </a:p>
        </p:txBody>
      </p:sp>
      <p:sp>
        <p:nvSpPr>
          <p:cNvPr id="4" name="Slide Number Placeholder 3"/>
          <p:cNvSpPr>
            <a:spLocks noGrp="1"/>
          </p:cNvSpPr>
          <p:nvPr>
            <p:ph type="sldNum" sz="quarter" idx="5"/>
          </p:nvPr>
        </p:nvSpPr>
        <p:spPr/>
        <p:txBody>
          <a:bodyPr/>
          <a:lstStyle/>
          <a:p>
            <a:fld id="{61D30602-8DDB-E748-B349-EB91B332399B}" type="slidenum">
              <a:rPr lang="en-LV" smtClean="0"/>
              <a:t>6</a:t>
            </a:fld>
            <a:endParaRPr lang="en-LV"/>
          </a:p>
        </p:txBody>
      </p:sp>
    </p:spTree>
    <p:extLst>
      <p:ext uri="{BB962C8B-B14F-4D97-AF65-F5344CB8AC3E}">
        <p14:creationId xmlns:p14="http://schemas.microsoft.com/office/powerpoint/2010/main" val="1563164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lv-LV" sz="1800">
                <a:effectLst/>
                <a:latin typeface="Calibri" panose="020F0502020204030204" pitchFamily="34" charset="0"/>
                <a:ea typeface="Calibri" panose="020F0502020204030204" pitchFamily="34" charset="0"/>
                <a:cs typeface="Times New Roman" panose="02020603050405020304" pitchFamily="18" charset="0"/>
              </a:rPr>
              <a:t>Programmās “Atbalsts medijiem sabiedriski nozīmīga satura veidošanai latviešu valodā tematiskajās kategorijās” un “Atbalsts medijiem sabiedriski nozīmīga satura veidošanai un nacionālās kultūrtelpas stiprināšanai latviešu valodā”:</a:t>
            </a:r>
          </a:p>
          <a:p>
            <a:pPr marL="342900" lvl="0" indent="-342900">
              <a:lnSpc>
                <a:spcPct val="107000"/>
              </a:lnSpc>
              <a:buFont typeface="Wingdings" panose="05000000000000000000" pitchFamily="2" charset="2"/>
              <a:buChar char=""/>
            </a:pPr>
            <a:r>
              <a:rPr lang="lv-LV" sz="1800">
                <a:effectLst/>
                <a:latin typeface="Calibri" panose="020F0502020204030204" pitchFamily="34" charset="0"/>
                <a:ea typeface="Calibri" panose="020F0502020204030204" pitchFamily="34" charset="0"/>
                <a:cs typeface="Times New Roman" panose="02020603050405020304" pitchFamily="18" charset="0"/>
              </a:rPr>
              <a:t>Visus projektu pieteikumus, kuri saņēmuši minimālo nepieciešamo punktu skaitu (25 punkti), sarindo secībā pēc iegūto punktu skaita kvalitātes vērtēšanas kritērijos katrā no kategorijām;</a:t>
            </a:r>
          </a:p>
          <a:p>
            <a:pPr marL="342900" lvl="0" indent="-342900">
              <a:lnSpc>
                <a:spcPct val="107000"/>
              </a:lnSpc>
              <a:buFont typeface="Wingdings" panose="05000000000000000000" pitchFamily="2" charset="2"/>
              <a:buChar char=""/>
            </a:pPr>
            <a:r>
              <a:rPr lang="lv-LV" sz="1800">
                <a:effectLst/>
                <a:latin typeface="Calibri" panose="020F0502020204030204" pitchFamily="34" charset="0"/>
                <a:ea typeface="Calibri" panose="020F0502020204030204" pitchFamily="34" charset="0"/>
                <a:cs typeface="Times New Roman" panose="02020603050405020304" pitchFamily="18" charset="0"/>
              </a:rPr>
              <a:t>Ja vairāki projektu pieteikumi iegūst vienādu punktu skaitu, priekšroka tiek dota tiem, kuri saņēmuši augstāku vidējo punktu skaitu kritērijos 5.7.1. (atbilstība Programmas mērķim), 5.7.2. (aktualitāte valsts, reģiona vai vietējo notikumu kontekstā) un 5.7.8.(satura atbilstība augstvērtīgiem žurnālsitikas standartiem);</a:t>
            </a:r>
          </a:p>
          <a:p>
            <a:pPr marL="342900" lvl="0" indent="-342900">
              <a:lnSpc>
                <a:spcPct val="107000"/>
              </a:lnSpc>
              <a:spcAft>
                <a:spcPts val="800"/>
              </a:spcAft>
              <a:buFont typeface="Wingdings" panose="05000000000000000000" pitchFamily="2" charset="2"/>
              <a:buChar char=""/>
            </a:pPr>
            <a:r>
              <a:rPr lang="lv-LV" sz="1800">
                <a:effectLst/>
                <a:latin typeface="Calibri" panose="020F0502020204030204" pitchFamily="34" charset="0"/>
                <a:ea typeface="Calibri" panose="020F0502020204030204" pitchFamily="34" charset="0"/>
                <a:cs typeface="Times New Roman" panose="02020603050405020304" pitchFamily="18" charset="0"/>
              </a:rPr>
              <a:t>Projektus, kas atbilst visiem vērtēšanas kritērijiem, taču, sarindojot secībā pēc iegūto punktu skaita, atrodas zem pieejamā finansējuma svītras, noraida nepietiekama finansējuma dēļ</a:t>
            </a:r>
          </a:p>
          <a:p>
            <a:pPr>
              <a:lnSpc>
                <a:spcPct val="107000"/>
              </a:lnSpc>
              <a:spcAft>
                <a:spcPts val="800"/>
              </a:spcAft>
            </a:pPr>
            <a:r>
              <a:rPr lang="lv-LV" sz="1800">
                <a:effectLst/>
                <a:latin typeface="Calibri" panose="020F0502020204030204" pitchFamily="34" charset="0"/>
                <a:ea typeface="Calibri" panose="020F0502020204030204" pitchFamily="34" charset="0"/>
                <a:cs typeface="Times New Roman" panose="02020603050405020304" pitchFamily="18" charset="0"/>
              </a:rPr>
              <a:t>Programmā “Reģionālo un vietējo mediju atbalsta programma”:</a:t>
            </a:r>
          </a:p>
          <a:p>
            <a:pPr marL="342900" lvl="0" indent="-342900">
              <a:lnSpc>
                <a:spcPct val="107000"/>
              </a:lnSpc>
              <a:buFont typeface="Wingdings" panose="05000000000000000000" pitchFamily="2" charset="2"/>
              <a:buChar char=""/>
            </a:pPr>
            <a:r>
              <a:rPr lang="lv-LV" sz="1800">
                <a:effectLst/>
                <a:latin typeface="Calibri" panose="020F0502020204030204" pitchFamily="34" charset="0"/>
                <a:ea typeface="Calibri" panose="020F0502020204030204" pitchFamily="34" charset="0"/>
                <a:cs typeface="Times New Roman" panose="02020603050405020304" pitchFamily="18" charset="0"/>
              </a:rPr>
              <a:t>Pēc atbilstības un kvalitātes kritēriju vērtēšanas projektu pieteikumus sarindo secībā pēc iegūto punktu skaita kvalitātes vērtēšanas kritērijos katrā no kategorijām</a:t>
            </a:r>
          </a:p>
          <a:p>
            <a:pPr marL="342900" lvl="0" indent="-342900">
              <a:lnSpc>
                <a:spcPct val="107000"/>
              </a:lnSpc>
              <a:buFont typeface="Wingdings" panose="05000000000000000000" pitchFamily="2" charset="2"/>
              <a:buChar char=""/>
            </a:pPr>
            <a:r>
              <a:rPr lang="lv-LV" sz="1800">
                <a:effectLst/>
                <a:latin typeface="Calibri" panose="020F0502020204030204" pitchFamily="34" charset="0"/>
                <a:ea typeface="Calibri" panose="020F0502020204030204" pitchFamily="34" charset="0"/>
                <a:cs typeface="Times New Roman" panose="02020603050405020304" pitchFamily="18" charset="0"/>
              </a:rPr>
              <a:t>Ja atbalstāmo projektu kopējā summa pārsniegs kategorijā pieejamo finansējumu, atbalsts tiks sniegts visiem (ieguvuši minimāli nepieciešamo 25 punktu skaitu) piešķirot finansējumu, izmantojot šādu formulu:</a:t>
            </a:r>
          </a:p>
          <a:p>
            <a:pPr marL="457200" algn="ctr">
              <a:lnSpc>
                <a:spcPct val="107000"/>
              </a:lnSpc>
              <a:spcAft>
                <a:spcPts val="800"/>
              </a:spcAft>
            </a:pPr>
            <a:r>
              <a:rPr lang="lv-LV" sz="1800">
                <a:effectLst/>
                <a:latin typeface="Calibri" panose="020F0502020204030204" pitchFamily="34" charset="0"/>
                <a:ea typeface="Calibri" panose="020F0502020204030204" pitchFamily="34" charset="0"/>
                <a:cs typeface="Times New Roman" panose="02020603050405020304" pitchFamily="18" charset="0"/>
              </a:rPr>
              <a:t>Atbalsta summa = kategorijas summa / kopējā atbalstāmo summa x konkrētā projekta summa</a:t>
            </a:r>
          </a:p>
          <a:p>
            <a:endParaRPr lang="lv-LV"/>
          </a:p>
        </p:txBody>
      </p:sp>
      <p:sp>
        <p:nvSpPr>
          <p:cNvPr id="4" name="Slide Number Placeholder 3"/>
          <p:cNvSpPr>
            <a:spLocks noGrp="1"/>
          </p:cNvSpPr>
          <p:nvPr>
            <p:ph type="sldNum" sz="quarter" idx="5"/>
          </p:nvPr>
        </p:nvSpPr>
        <p:spPr/>
        <p:txBody>
          <a:bodyPr/>
          <a:lstStyle/>
          <a:p>
            <a:fld id="{61D30602-8DDB-E748-B349-EB91B332399B}" type="slidenum">
              <a:rPr lang="en-LV" smtClean="0"/>
              <a:t>7</a:t>
            </a:fld>
            <a:endParaRPr lang="en-LV"/>
          </a:p>
        </p:txBody>
      </p:sp>
    </p:spTree>
    <p:extLst>
      <p:ext uri="{BB962C8B-B14F-4D97-AF65-F5344CB8AC3E}">
        <p14:creationId xmlns:p14="http://schemas.microsoft.com/office/powerpoint/2010/main" val="1929491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07000"/>
              </a:lnSpc>
              <a:buFont typeface="Wingdings" panose="05000000000000000000" pitchFamily="2" charset="2"/>
              <a:buChar char=""/>
            </a:pPr>
            <a:r>
              <a:rPr lang="lv-LV" sz="1800">
                <a:effectLst/>
                <a:latin typeface="Calibri" panose="020F0502020204030204" pitchFamily="34" charset="0"/>
                <a:ea typeface="Calibri" panose="020F0502020204030204" pitchFamily="34" charset="0"/>
                <a:cs typeface="Calibri" panose="020F0502020204030204" pitchFamily="34" charset="0"/>
              </a:rPr>
              <a:t>Saskaņā ar Mediju atbalsta fonda programmu konkursu nolikumos 5.1.punktā noteikto, Projektu pieteikumus pēc atbilstības un kvalitātes vērtēšanas kritērijiem vērtē programmas konkursa komisija, kura sastāv no:</a:t>
            </a:r>
            <a:endParaRPr lang="lv-LV"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lv-LV" sz="1800" b="1">
                <a:effectLst/>
                <a:latin typeface="Calibri" panose="020F0502020204030204" pitchFamily="34" charset="0"/>
                <a:ea typeface="Calibri" panose="020F0502020204030204" pitchFamily="34" charset="0"/>
                <a:cs typeface="Calibri" panose="020F0502020204030204" pitchFamily="34" charset="0"/>
              </a:rPr>
              <a:t>4 (četriem) augstskolu pārstāvjiem</a:t>
            </a:r>
            <a:r>
              <a:rPr lang="lv-LV" sz="1800">
                <a:effectLst/>
                <a:latin typeface="Calibri" panose="020F0502020204030204" pitchFamily="34" charset="0"/>
                <a:ea typeface="Calibri" panose="020F0502020204030204" pitchFamily="34" charset="0"/>
                <a:cs typeface="Calibri" panose="020F0502020204030204" pitchFamily="34" charset="0"/>
              </a:rPr>
              <a:t>, tai skaitā pārstāvji no reģionālajām augstskolām, kurās ir komunikāciju (mediju) programmas (var iegūt sociālo zinātņu grādu (bakalaura vai maģistra) komunikācijas vai mediju studijās), </a:t>
            </a:r>
            <a:endParaRPr lang="lv-LV"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lv-LV" sz="1800">
                <a:effectLst/>
                <a:latin typeface="Calibri" panose="020F0502020204030204" pitchFamily="34" charset="0"/>
                <a:ea typeface="Calibri" panose="020F0502020204030204" pitchFamily="34" charset="0"/>
                <a:cs typeface="Calibri" panose="020F0502020204030204" pitchFamily="34" charset="0"/>
              </a:rPr>
              <a:t>2 (diviem) mediju jomas nevalstiskās organizācijas, kuru darbība ir vērsta uz žurnālistikas kvalitātes un mediju ētiskuma veicināšanu, pārstāvjiem – </a:t>
            </a:r>
            <a:r>
              <a:rPr lang="lv-LV" sz="1800" b="1">
                <a:effectLst/>
                <a:latin typeface="Calibri" panose="020F0502020204030204" pitchFamily="34" charset="0"/>
                <a:ea typeface="Calibri" panose="020F0502020204030204" pitchFamily="34" charset="0"/>
                <a:cs typeface="Calibri" panose="020F0502020204030204" pitchFamily="34" charset="0"/>
              </a:rPr>
              <a:t>viens no Latvijas Mediju ētikas padomes</a:t>
            </a:r>
            <a:r>
              <a:rPr lang="lv-LV" sz="1800">
                <a:effectLst/>
                <a:latin typeface="Calibri" panose="020F0502020204030204" pitchFamily="34" charset="0"/>
                <a:ea typeface="Calibri" panose="020F0502020204030204" pitchFamily="34" charset="0"/>
                <a:cs typeface="Calibri" panose="020F0502020204030204" pitchFamily="34" charset="0"/>
              </a:rPr>
              <a:t> un </a:t>
            </a:r>
            <a:r>
              <a:rPr lang="lv-LV" sz="1800" b="1">
                <a:effectLst/>
                <a:latin typeface="Calibri" panose="020F0502020204030204" pitchFamily="34" charset="0"/>
                <a:ea typeface="Calibri" panose="020F0502020204030204" pitchFamily="34" charset="0"/>
                <a:cs typeface="Calibri" panose="020F0502020204030204" pitchFamily="34" charset="0"/>
              </a:rPr>
              <a:t>viens no Baltijas Mediju izcilības centra</a:t>
            </a:r>
            <a:r>
              <a:rPr lang="lv-LV" sz="1800">
                <a:effectLst/>
                <a:latin typeface="Calibri" panose="020F0502020204030204" pitchFamily="34" charset="0"/>
                <a:ea typeface="Calibri" panose="020F0502020204030204" pitchFamily="34" charset="0"/>
                <a:cs typeface="Calibri" panose="020F0502020204030204" pitchFamily="34" charset="0"/>
              </a:rPr>
              <a:t> – un viņu aizvietotājiem, </a:t>
            </a:r>
            <a:endParaRPr lang="lv-LV"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lv-LV" sz="1800">
                <a:effectLst/>
                <a:latin typeface="Calibri" panose="020F0502020204030204" pitchFamily="34" charset="0"/>
                <a:ea typeface="Calibri" panose="020F0502020204030204" pitchFamily="34" charset="0"/>
                <a:cs typeface="Calibri" panose="020F0502020204030204" pitchFamily="34" charset="0"/>
              </a:rPr>
              <a:t>5 (pieciem) valsts pārvaldes institūciju pārstāvjiem, no kuriem </a:t>
            </a:r>
            <a:r>
              <a:rPr lang="lv-LV" sz="1800" b="1">
                <a:effectLst/>
                <a:latin typeface="Calibri" panose="020F0502020204030204" pitchFamily="34" charset="0"/>
                <a:ea typeface="Calibri" panose="020F0502020204030204" pitchFamily="34" charset="0"/>
                <a:cs typeface="Calibri" panose="020F0502020204030204" pitchFamily="34" charset="0"/>
              </a:rPr>
              <a:t>2 (divi) ir Kultūras ministrijas deleģēti pārstāvji, 2 (divi) Nacionālās elektronisko plašsaziņas līdzekļu padomes deleģēti pārstāvji</a:t>
            </a:r>
            <a:r>
              <a:rPr lang="lv-LV" sz="1800">
                <a:effectLst/>
                <a:latin typeface="Calibri" panose="020F0502020204030204" pitchFamily="34" charset="0"/>
                <a:ea typeface="Calibri" panose="020F0502020204030204" pitchFamily="34" charset="0"/>
                <a:cs typeface="Calibri" panose="020F0502020204030204" pitchFamily="34" charset="0"/>
              </a:rPr>
              <a:t> un viņu aizvietotāji,</a:t>
            </a:r>
            <a:endParaRPr lang="lv-LV"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lv-LV" sz="1800">
                <a:effectLst/>
                <a:latin typeface="Calibri" panose="020F0502020204030204" pitchFamily="34" charset="0"/>
                <a:ea typeface="Calibri" panose="020F0502020204030204" pitchFamily="34" charset="0"/>
                <a:cs typeface="Calibri" panose="020F0502020204030204" pitchFamily="34" charset="0"/>
              </a:rPr>
              <a:t> </a:t>
            </a:r>
            <a:r>
              <a:rPr lang="lv-LV" sz="1800" b="1">
                <a:effectLst/>
                <a:latin typeface="Calibri" panose="020F0502020204030204" pitchFamily="34" charset="0"/>
                <a:ea typeface="Calibri" panose="020F0502020204030204" pitchFamily="34" charset="0"/>
                <a:cs typeface="Calibri" panose="020F0502020204030204" pitchFamily="34" charset="0"/>
              </a:rPr>
              <a:t>1 (viens) Fonda pārstāvis</a:t>
            </a:r>
            <a:r>
              <a:rPr lang="lv-LV" sz="1800">
                <a:effectLst/>
                <a:latin typeface="Calibri" panose="020F0502020204030204" pitchFamily="34" charset="0"/>
                <a:ea typeface="Calibri" panose="020F0502020204030204" pitchFamily="34" charset="0"/>
                <a:cs typeface="Calibri" panose="020F0502020204030204" pitchFamily="34" charset="0"/>
              </a:rPr>
              <a:t>, kurš vada vērtēšanas komisijas darbu, bet vērtēšanā un balsošanā nepiedalās. Vērtēšanas komisijas sēdēs var piedalīties personas ar vērtēšanas procesa novērošanas tiesībām.</a:t>
            </a:r>
            <a:endParaRPr lang="lv-LV"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lv-LV" sz="1800">
                <a:effectLst/>
                <a:latin typeface="Calibri" panose="020F0502020204030204" pitchFamily="34" charset="0"/>
                <a:ea typeface="Calibri" panose="020F0502020204030204" pitchFamily="34" charset="0"/>
                <a:cs typeface="Times New Roman" panose="02020603050405020304" pitchFamily="18" charset="0"/>
              </a:rPr>
              <a:t>Pēc Fonda sekretariāta uzaicinājuma, katra no institūcijām deleģē pārstāvi/pārstāvjus darbam Vērtēšanas komisijā. Fonda padome apstiprina Vērtēšanas komisijas personālsastāvu Fonda padomes sēdē. </a:t>
            </a:r>
          </a:p>
          <a:p>
            <a:pPr marL="342900" lvl="0" indent="-342900">
              <a:lnSpc>
                <a:spcPct val="107000"/>
              </a:lnSpc>
              <a:buFont typeface="Wingdings" panose="05000000000000000000" pitchFamily="2" charset="2"/>
              <a:buChar char=""/>
            </a:pPr>
            <a:r>
              <a:rPr lang="lv-LV" sz="1800">
                <a:effectLst/>
                <a:latin typeface="Calibri" panose="020F0502020204030204" pitchFamily="34" charset="0"/>
                <a:ea typeface="Calibri" panose="020F0502020204030204" pitchFamily="34" charset="0"/>
                <a:cs typeface="Times New Roman" panose="02020603050405020304" pitchFamily="18" charset="0"/>
              </a:rPr>
              <a:t>Pirms darba uzsākšanas, visi Vērtēšanas komisijas locekļi paraksta deklarāciju par objektivitātes un konfidencialitātes ievērošanu.</a:t>
            </a:r>
          </a:p>
          <a:p>
            <a:pPr marL="342900" lvl="0" indent="-342900">
              <a:lnSpc>
                <a:spcPct val="107000"/>
              </a:lnSpc>
              <a:buFont typeface="Wingdings" panose="05000000000000000000" pitchFamily="2" charset="2"/>
              <a:buChar char=""/>
            </a:pPr>
            <a:r>
              <a:rPr lang="lv-LV" sz="1800">
                <a:effectLst/>
                <a:latin typeface="Calibri" panose="020F0502020204030204" pitchFamily="34" charset="0"/>
                <a:ea typeface="Calibri" panose="020F0502020204030204" pitchFamily="34" charset="0"/>
                <a:cs typeface="Times New Roman" panose="02020603050405020304" pitchFamily="18" charset="0"/>
              </a:rPr>
              <a:t>Vērtēšanas komisija vērtē projektu pieteikumus saskaņā ar Komisijas nolikumu, ko apstiprinājusi Fonda padome.</a:t>
            </a:r>
          </a:p>
          <a:p>
            <a:pPr marL="716280">
              <a:lnSpc>
                <a:spcPct val="107000"/>
              </a:lnSpc>
              <a:spcAft>
                <a:spcPts val="800"/>
              </a:spcAft>
            </a:pPr>
            <a:r>
              <a:rPr lang="lv-LV" sz="1800">
                <a:effectLst/>
                <a:latin typeface="Calibri" panose="020F0502020204030204" pitchFamily="34" charset="0"/>
                <a:ea typeface="Calibri" panose="020F0502020204030204" pitchFamily="34" charset="0"/>
                <a:cs typeface="Times New Roman" panose="02020603050405020304" pitchFamily="18" charset="0"/>
              </a:rPr>
              <a:t> </a:t>
            </a:r>
          </a:p>
          <a:p>
            <a:endParaRPr lang="lv-LV"/>
          </a:p>
        </p:txBody>
      </p:sp>
      <p:sp>
        <p:nvSpPr>
          <p:cNvPr id="4" name="Slide Number Placeholder 3"/>
          <p:cNvSpPr>
            <a:spLocks noGrp="1"/>
          </p:cNvSpPr>
          <p:nvPr>
            <p:ph type="sldNum" sz="quarter" idx="5"/>
          </p:nvPr>
        </p:nvSpPr>
        <p:spPr/>
        <p:txBody>
          <a:bodyPr/>
          <a:lstStyle/>
          <a:p>
            <a:fld id="{61D30602-8DDB-E748-B349-EB91B332399B}" type="slidenum">
              <a:rPr lang="en-LV" smtClean="0"/>
              <a:t>8</a:t>
            </a:fld>
            <a:endParaRPr lang="en-LV"/>
          </a:p>
        </p:txBody>
      </p:sp>
    </p:spTree>
    <p:extLst>
      <p:ext uri="{BB962C8B-B14F-4D97-AF65-F5344CB8AC3E}">
        <p14:creationId xmlns:p14="http://schemas.microsoft.com/office/powerpoint/2010/main" val="858513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44380" y="4352544"/>
            <a:ext cx="8207652" cy="1239894"/>
          </a:xfrm>
          <a:noFill/>
        </p:spPr>
        <p:txBody>
          <a:bodyPr>
            <a:normAutofit/>
          </a:bodyPr>
          <a:lstStyle>
            <a:lvl1pPr marL="0" indent="0" algn="l">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Date Placeholder 7">
            <a:extLst>
              <a:ext uri="{FF2B5EF4-FFF2-40B4-BE49-F238E27FC236}">
                <a16:creationId xmlns:a16="http://schemas.microsoft.com/office/drawing/2014/main" id="{A6CD2FBA-7F6A-7C45-9AE1-34EDBAD98BFE}"/>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11" name="Footer Placeholder 8">
            <a:extLst>
              <a:ext uri="{FF2B5EF4-FFF2-40B4-BE49-F238E27FC236}">
                <a16:creationId xmlns:a16="http://schemas.microsoft.com/office/drawing/2014/main" id="{177E20F1-29C6-AB46-B9B5-C50CF791241B}"/>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
        <p:nvSpPr>
          <p:cNvPr id="12" name="Slide Number Placeholder 9">
            <a:extLst>
              <a:ext uri="{FF2B5EF4-FFF2-40B4-BE49-F238E27FC236}">
                <a16:creationId xmlns:a16="http://schemas.microsoft.com/office/drawing/2014/main" id="{A55730A0-E0D8-6743-9CD6-B19F08E10814}"/>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4" name="Title 3">
            <a:extLst>
              <a:ext uri="{FF2B5EF4-FFF2-40B4-BE49-F238E27FC236}">
                <a16:creationId xmlns:a16="http://schemas.microsoft.com/office/drawing/2014/main" id="{5B05563C-7AB9-8843-81FD-1D53D7F42A1E}"/>
              </a:ext>
            </a:extLst>
          </p:cNvPr>
          <p:cNvSpPr>
            <a:spLocks noGrp="1"/>
          </p:cNvSpPr>
          <p:nvPr>
            <p:ph type="title" hasCustomPrompt="1"/>
          </p:nvPr>
        </p:nvSpPr>
        <p:spPr>
          <a:xfrm>
            <a:off x="944380" y="2503112"/>
            <a:ext cx="8375432" cy="1188720"/>
          </a:xfrm>
          <a:noFill/>
          <a:ln>
            <a:noFill/>
          </a:ln>
        </p:spPr>
        <p:txBody>
          <a:bodyPr>
            <a:noAutofit/>
          </a:bodyPr>
          <a:lstStyle>
            <a:lvl1pPr algn="l">
              <a:defRPr sz="5000" cap="none">
                <a:solidFill>
                  <a:schemeClr val="tx1"/>
                </a:solidFill>
              </a:defRPr>
            </a:lvl1pPr>
          </a:lstStyle>
          <a:p>
            <a:r>
              <a:rPr lang="en-GB"/>
              <a:t>Click to edit master title style</a:t>
            </a:r>
            <a:endParaRPr lang="en-LV"/>
          </a:p>
        </p:txBody>
      </p:sp>
    </p:spTree>
    <p:extLst>
      <p:ext uri="{BB962C8B-B14F-4D97-AF65-F5344CB8AC3E}">
        <p14:creationId xmlns:p14="http://schemas.microsoft.com/office/powerpoint/2010/main" val="260771992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p:nvPr>
        </p:nvSpPr>
        <p:spPr>
          <a:xfrm>
            <a:off x="830834" y="435399"/>
            <a:ext cx="7983381" cy="1123578"/>
          </a:xfrm>
          <a:noFill/>
          <a:ln>
            <a:noFill/>
          </a:ln>
        </p:spPr>
        <p:txBody>
          <a:bodyPr>
            <a:normAutofit/>
          </a:bodyPr>
          <a:lstStyle>
            <a:lvl1pPr algn="l">
              <a:defRPr sz="4000" cap="none" spc="0">
                <a:solidFill>
                  <a:srgbClr val="7C9396"/>
                </a:solidFill>
              </a:defRPr>
            </a:lvl1pPr>
          </a:lstStyle>
          <a:p>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14" name="Diagram 13">
            <a:extLst>
              <a:ext uri="{FF2B5EF4-FFF2-40B4-BE49-F238E27FC236}">
                <a16:creationId xmlns:a16="http://schemas.microsoft.com/office/drawing/2014/main" id="{C90EC000-7A60-4972-A495-03A72AC83974}"/>
              </a:ext>
            </a:extLst>
          </p:cNvPr>
          <p:cNvGraphicFramePr/>
          <p:nvPr userDrawn="1">
            <p:extLst>
              <p:ext uri="{D42A27DB-BD31-4B8C-83A1-F6EECF244321}">
                <p14:modId xmlns:p14="http://schemas.microsoft.com/office/powerpoint/2010/main" val="742998314"/>
              </p:ext>
            </p:extLst>
          </p:nvPr>
        </p:nvGraphicFramePr>
        <p:xfrm>
          <a:off x="830834" y="1766656"/>
          <a:ext cx="8428854" cy="4371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9466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latin typeface="Verdana" panose="020B0604030504040204" pitchFamily="34" charset="0"/>
                <a:ea typeface="Verdana" panose="020B0604030504040204" pitchFamily="34" charset="0"/>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latin typeface="Verdana" panose="020B0604030504040204" pitchFamily="34" charset="0"/>
                <a:ea typeface="Verdana" panose="020B0604030504040204" pitchFamily="34" charset="0"/>
              </a:defRPr>
            </a:lvl1pPr>
          </a:lstStyle>
          <a:p>
            <a:r>
              <a:rPr lang="en-GB" err="1"/>
              <a:t>Sabiedrības</a:t>
            </a:r>
            <a:r>
              <a:rPr lang="en-GB"/>
              <a:t> </a:t>
            </a:r>
            <a:r>
              <a:rPr lang="en-GB" err="1"/>
              <a:t>integrācijas</a:t>
            </a:r>
            <a:r>
              <a:rPr lang="en-GB"/>
              <a:t>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4" name="Chart 3">
            <a:extLst>
              <a:ext uri="{FF2B5EF4-FFF2-40B4-BE49-F238E27FC236}">
                <a16:creationId xmlns:a16="http://schemas.microsoft.com/office/drawing/2014/main" id="{F12DFBDB-42C2-4C29-BEE7-5207B78657FF}"/>
              </a:ext>
            </a:extLst>
          </p:cNvPr>
          <p:cNvGraphicFramePr/>
          <p:nvPr userDrawn="1">
            <p:extLst>
              <p:ext uri="{D42A27DB-BD31-4B8C-83A1-F6EECF244321}">
                <p14:modId xmlns:p14="http://schemas.microsoft.com/office/powerpoint/2010/main" val="2030075125"/>
              </p:ext>
            </p:extLst>
          </p:nvPr>
        </p:nvGraphicFramePr>
        <p:xfrm>
          <a:off x="830834" y="1828799"/>
          <a:ext cx="8128000" cy="43283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5109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7">
            <a:extLst>
              <a:ext uri="{FF2B5EF4-FFF2-40B4-BE49-F238E27FC236}">
                <a16:creationId xmlns:a16="http://schemas.microsoft.com/office/drawing/2014/main" id="{DD102C64-A5AA-7E44-911C-6C378E41ADB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6" name="Footer Placeholder 8">
            <a:extLst>
              <a:ext uri="{FF2B5EF4-FFF2-40B4-BE49-F238E27FC236}">
                <a16:creationId xmlns:a16="http://schemas.microsoft.com/office/drawing/2014/main" id="{952CEEEC-0849-A74F-862D-87885C3F33B7}"/>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7" name="Slide Number Placeholder 9">
            <a:extLst>
              <a:ext uri="{FF2B5EF4-FFF2-40B4-BE49-F238E27FC236}">
                <a16:creationId xmlns:a16="http://schemas.microsoft.com/office/drawing/2014/main" id="{BE17A0F6-7085-0049-946A-1D393DA30084}"/>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2" name="Diagram 1">
            <a:extLst>
              <a:ext uri="{FF2B5EF4-FFF2-40B4-BE49-F238E27FC236}">
                <a16:creationId xmlns:a16="http://schemas.microsoft.com/office/drawing/2014/main" id="{0F3A261D-1B91-4E90-963E-5D7968D07D24}"/>
              </a:ext>
            </a:extLst>
          </p:cNvPr>
          <p:cNvGraphicFramePr/>
          <p:nvPr userDrawn="1">
            <p:extLst>
              <p:ext uri="{D42A27DB-BD31-4B8C-83A1-F6EECF244321}">
                <p14:modId xmlns:p14="http://schemas.microsoft.com/office/powerpoint/2010/main" val="3853621260"/>
              </p:ext>
            </p:extLst>
          </p:nvPr>
        </p:nvGraphicFramePr>
        <p:xfrm>
          <a:off x="830834" y="1766656"/>
          <a:ext cx="8428854" cy="4371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a:extLst>
              <a:ext uri="{FF2B5EF4-FFF2-40B4-BE49-F238E27FC236}">
                <a16:creationId xmlns:a16="http://schemas.microsoft.com/office/drawing/2014/main" id="{CFABDB44-99AA-4F60-9A53-9C436983AE3D}"/>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Tree>
    <p:extLst>
      <p:ext uri="{BB962C8B-B14F-4D97-AF65-F5344CB8AC3E}">
        <p14:creationId xmlns:p14="http://schemas.microsoft.com/office/powerpoint/2010/main" val="371579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96650" y="1741488"/>
            <a:ext cx="4299889" cy="4311839"/>
          </a:xfrm>
        </p:spPr>
        <p:txBody>
          <a:bodyPr anchor="ctr">
            <a:normAutofit/>
          </a:bodyPr>
          <a:lstStyle>
            <a:lvl1pPr>
              <a:defRPr sz="19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Date Placeholder 7">
            <a:extLst>
              <a:ext uri="{FF2B5EF4-FFF2-40B4-BE49-F238E27FC236}">
                <a16:creationId xmlns:a16="http://schemas.microsoft.com/office/drawing/2014/main" id="{640FD51B-6B91-654A-8541-98E6AC9D81FA}"/>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13" name="Footer Placeholder 8">
            <a:extLst>
              <a:ext uri="{FF2B5EF4-FFF2-40B4-BE49-F238E27FC236}">
                <a16:creationId xmlns:a16="http://schemas.microsoft.com/office/drawing/2014/main" id="{2CBE8E68-4D8D-4A48-9F63-EC2E40253A4E}"/>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4" name="Slide Number Placeholder 9">
            <a:extLst>
              <a:ext uri="{FF2B5EF4-FFF2-40B4-BE49-F238E27FC236}">
                <a16:creationId xmlns:a16="http://schemas.microsoft.com/office/drawing/2014/main" id="{C04D9644-0770-FB40-980F-9F42B73ABCC5}"/>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6" name="Title 1">
            <a:extLst>
              <a:ext uri="{FF2B5EF4-FFF2-40B4-BE49-F238E27FC236}">
                <a16:creationId xmlns:a16="http://schemas.microsoft.com/office/drawing/2014/main" id="{B1BB2B5B-E398-EF41-AD67-3183F7DF4EF8}"/>
              </a:ext>
            </a:extLst>
          </p:cNvPr>
          <p:cNvSpPr>
            <a:spLocks noGrp="1"/>
          </p:cNvSpPr>
          <p:nvPr>
            <p:ph type="title" hasCustomPrompt="1"/>
          </p:nvPr>
        </p:nvSpPr>
        <p:spPr>
          <a:xfrm>
            <a:off x="995461" y="1741489"/>
            <a:ext cx="4589793" cy="1508337"/>
          </a:xfrm>
          <a:noFill/>
          <a:ln>
            <a:noFill/>
          </a:ln>
        </p:spPr>
        <p:txBody>
          <a:bodyPr>
            <a:normAutofit/>
          </a:bodyPr>
          <a:lstStyle>
            <a:lvl1pPr algn="l">
              <a:defRPr lang="en-US" sz="4000" b="0" cap="none" spc="0" dirty="0">
                <a:solidFill>
                  <a:schemeClr val="tx1"/>
                </a:solidFill>
              </a:defRPr>
            </a:lvl1pPr>
          </a:lstStyle>
          <a:p>
            <a:r>
              <a:rPr lang="en-GB"/>
              <a:t>Click to edit master title style</a:t>
            </a:r>
            <a:endParaRPr lang="en-US"/>
          </a:p>
        </p:txBody>
      </p:sp>
      <p:sp>
        <p:nvSpPr>
          <p:cNvPr id="17" name="Content Placeholder 2">
            <a:extLst>
              <a:ext uri="{FF2B5EF4-FFF2-40B4-BE49-F238E27FC236}">
                <a16:creationId xmlns:a16="http://schemas.microsoft.com/office/drawing/2014/main" id="{65D7D7CE-3BF8-384F-BB6C-1C03C17EB4AD}"/>
              </a:ext>
            </a:extLst>
          </p:cNvPr>
          <p:cNvSpPr>
            <a:spLocks noGrp="1"/>
          </p:cNvSpPr>
          <p:nvPr>
            <p:ph sz="half" idx="13"/>
          </p:nvPr>
        </p:nvSpPr>
        <p:spPr>
          <a:xfrm>
            <a:off x="995461" y="3249827"/>
            <a:ext cx="4589793" cy="2803500"/>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2668953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C970CA9-6759-6747-AEBA-852105BB4E47}"/>
              </a:ext>
            </a:extLst>
          </p:cNvPr>
          <p:cNvSpPr>
            <a:spLocks noGrp="1"/>
          </p:cNvSpPr>
          <p:nvPr>
            <p:ph type="title" hasCustomPrompt="1"/>
          </p:nvPr>
        </p:nvSpPr>
        <p:spPr bwMode="blackWhite">
          <a:xfrm>
            <a:off x="6263924" y="2122910"/>
            <a:ext cx="4494998" cy="1134640"/>
          </a:xfrm>
          <a:noFill/>
          <a:ln>
            <a:noFill/>
          </a:ln>
        </p:spPr>
        <p:txBody>
          <a:bodyPr anchor="ctr" anchorCtr="1">
            <a:noAutofit/>
          </a:bodyPr>
          <a:lstStyle>
            <a:lvl1pPr algn="l">
              <a:defRPr sz="4000" cap="none" spc="0">
                <a:solidFill>
                  <a:srgbClr val="262626"/>
                </a:solidFill>
              </a:defRPr>
            </a:lvl1pPr>
          </a:lstStyle>
          <a:p>
            <a:r>
              <a:rPr lang="en-GB"/>
              <a:t>Click to edit master title style</a:t>
            </a:r>
            <a:endParaRPr lang="en-US"/>
          </a:p>
        </p:txBody>
      </p:sp>
      <p:sp>
        <p:nvSpPr>
          <p:cNvPr id="35" name="Date Placeholder 7">
            <a:extLst>
              <a:ext uri="{FF2B5EF4-FFF2-40B4-BE49-F238E27FC236}">
                <a16:creationId xmlns:a16="http://schemas.microsoft.com/office/drawing/2014/main" id="{8AA5B60E-79DE-1D4D-8BDF-E25FB4AA6C76}"/>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34" name="Content Placeholder 3">
            <a:extLst>
              <a:ext uri="{FF2B5EF4-FFF2-40B4-BE49-F238E27FC236}">
                <a16:creationId xmlns:a16="http://schemas.microsoft.com/office/drawing/2014/main" id="{374C0741-EB60-EB42-97CB-FBA35C862F1C}"/>
              </a:ext>
            </a:extLst>
          </p:cNvPr>
          <p:cNvSpPr>
            <a:spLocks noGrp="1"/>
          </p:cNvSpPr>
          <p:nvPr>
            <p:ph sz="half" idx="2"/>
          </p:nvPr>
        </p:nvSpPr>
        <p:spPr>
          <a:xfrm>
            <a:off x="6263924" y="3429000"/>
            <a:ext cx="4494998" cy="231102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6" name="Footer Placeholder 8">
            <a:extLst>
              <a:ext uri="{FF2B5EF4-FFF2-40B4-BE49-F238E27FC236}">
                <a16:creationId xmlns:a16="http://schemas.microsoft.com/office/drawing/2014/main" id="{C7CBA151-8940-3346-AAB3-40083FCDF02E}"/>
              </a:ext>
            </a:extLst>
          </p:cNvPr>
          <p:cNvSpPr>
            <a:spLocks noGrp="1"/>
          </p:cNvSpPr>
          <p:nvPr>
            <p:ph type="ftr" sz="quarter" idx="11"/>
          </p:nvPr>
        </p:nvSpPr>
        <p:spPr>
          <a:xfrm>
            <a:off x="995461" y="6236208"/>
            <a:ext cx="5901189" cy="320040"/>
          </a:xfrm>
        </p:spPr>
        <p:txBody>
          <a:bodyPr/>
          <a:lstStyle>
            <a:lvl1pPr>
              <a:defRPr>
                <a:solidFill>
                  <a:schemeClr val="bg1">
                    <a:alpha val="70000"/>
                  </a:schemeClr>
                </a:solidFill>
              </a:defRPr>
            </a:lvl1pPr>
          </a:lstStyle>
          <a:p>
            <a:r>
              <a:rPr lang="en-GB"/>
              <a:t>Sabiedrības integrācijas fonds</a:t>
            </a:r>
            <a:endParaRPr lang="en-LV"/>
          </a:p>
        </p:txBody>
      </p:sp>
      <p:sp>
        <p:nvSpPr>
          <p:cNvPr id="37" name="Slide Number Placeholder 9">
            <a:extLst>
              <a:ext uri="{FF2B5EF4-FFF2-40B4-BE49-F238E27FC236}">
                <a16:creationId xmlns:a16="http://schemas.microsoft.com/office/drawing/2014/main" id="{353F92AA-6765-584C-A786-F815B0FEFEE3}"/>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48" name="Picture Placeholder 47">
            <a:extLst>
              <a:ext uri="{FF2B5EF4-FFF2-40B4-BE49-F238E27FC236}">
                <a16:creationId xmlns:a16="http://schemas.microsoft.com/office/drawing/2014/main" id="{AFAA8A27-44FA-3040-9A53-BD2CEC86D55E}"/>
              </a:ext>
            </a:extLst>
          </p:cNvPr>
          <p:cNvSpPr>
            <a:spLocks noGrp="1"/>
          </p:cNvSpPr>
          <p:nvPr>
            <p:ph type="pic" sz="quarter" idx="14" hasCustomPrompt="1"/>
          </p:nvPr>
        </p:nvSpPr>
        <p:spPr>
          <a:xfrm>
            <a:off x="-1175" y="0"/>
            <a:ext cx="5094288" cy="6858000"/>
          </a:xfrm>
          <a:custGeom>
            <a:avLst/>
            <a:gdLst>
              <a:gd name="connsiteX0" fmla="*/ 0 w 5094288"/>
              <a:gd name="connsiteY0" fmla="*/ 0 h 6858000"/>
              <a:gd name="connsiteX1" fmla="*/ 4208009 w 5094288"/>
              <a:gd name="connsiteY1" fmla="*/ 0 h 6858000"/>
              <a:gd name="connsiteX2" fmla="*/ 4233034 w 5094288"/>
              <a:gd name="connsiteY2" fmla="*/ 43523 h 6858000"/>
              <a:gd name="connsiteX3" fmla="*/ 5094288 w 5094288"/>
              <a:gd name="connsiteY3" fmla="*/ 3444875 h 6858000"/>
              <a:gd name="connsiteX4" fmla="*/ 4233034 w 5094288"/>
              <a:gd name="connsiteY4" fmla="*/ 6846228 h 6858000"/>
              <a:gd name="connsiteX5" fmla="*/ 4226265 w 5094288"/>
              <a:gd name="connsiteY5" fmla="*/ 6858000 h 6858000"/>
              <a:gd name="connsiteX6" fmla="*/ 0 w 509428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4288" h="6858000">
                <a:moveTo>
                  <a:pt x="0" y="0"/>
                </a:moveTo>
                <a:lnTo>
                  <a:pt x="4208009" y="0"/>
                </a:lnTo>
                <a:lnTo>
                  <a:pt x="4233034" y="43523"/>
                </a:lnTo>
                <a:cubicBezTo>
                  <a:pt x="4782295" y="1054620"/>
                  <a:pt x="5094288" y="2213312"/>
                  <a:pt x="5094288" y="3444875"/>
                </a:cubicBezTo>
                <a:cubicBezTo>
                  <a:pt x="5094288" y="4676438"/>
                  <a:pt x="4782295" y="5835131"/>
                  <a:pt x="4233034" y="6846228"/>
                </a:cubicBezTo>
                <a:lnTo>
                  <a:pt x="4226265" y="6858000"/>
                </a:lnTo>
                <a:lnTo>
                  <a:pt x="0" y="6858000"/>
                </a:lnTo>
                <a:close/>
              </a:path>
            </a:pathLst>
          </a:custGeom>
          <a:pattFill prst="pct5">
            <a:fgClr>
              <a:srgbClr val="C00000"/>
            </a:fgClr>
            <a:bgClr>
              <a:srgbClr val="F2F4F4"/>
            </a:bgClr>
          </a:pattFill>
        </p:spPr>
        <p:txBody>
          <a:bodyPr wrap="square">
            <a:noAutofit/>
          </a:bodyPr>
          <a:lstStyle/>
          <a:p>
            <a:r>
              <a:rPr lang="en-LV"/>
              <a:t>v</a:t>
            </a:r>
          </a:p>
        </p:txBody>
      </p:sp>
    </p:spTree>
    <p:extLst>
      <p:ext uri="{BB962C8B-B14F-4D97-AF65-F5344CB8AC3E}">
        <p14:creationId xmlns:p14="http://schemas.microsoft.com/office/powerpoint/2010/main" val="2730542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D0DAD6E-92D5-1148-AFC3-5C309EF8E1CD}"/>
              </a:ext>
            </a:extLst>
          </p:cNvPr>
          <p:cNvSpPr>
            <a:spLocks noGrp="1"/>
          </p:cNvSpPr>
          <p:nvPr>
            <p:ph type="title" hasCustomPrompt="1"/>
          </p:nvPr>
        </p:nvSpPr>
        <p:spPr>
          <a:xfrm>
            <a:off x="2231136" y="1184148"/>
            <a:ext cx="7729728" cy="1188720"/>
          </a:xfrm>
          <a:noFill/>
          <a:ln>
            <a:noFill/>
          </a:ln>
        </p:spPr>
        <p:txBody>
          <a:bodyPr>
            <a:noAutofit/>
          </a:bodyPr>
          <a:lstStyle>
            <a:lvl1pPr>
              <a:defRPr sz="4000" cap="none" spc="0">
                <a:solidFill>
                  <a:schemeClr val="bg1"/>
                </a:solidFill>
              </a:defRPr>
            </a:lvl1pPr>
          </a:lstStyle>
          <a:p>
            <a:r>
              <a:rPr lang="en-LV"/>
              <a:t>Paldies par uzmanību!</a:t>
            </a:r>
          </a:p>
        </p:txBody>
      </p:sp>
      <p:sp>
        <p:nvSpPr>
          <p:cNvPr id="4" name="Subtitle 2">
            <a:extLst>
              <a:ext uri="{FF2B5EF4-FFF2-40B4-BE49-F238E27FC236}">
                <a16:creationId xmlns:a16="http://schemas.microsoft.com/office/drawing/2014/main" id="{2C751D03-5378-E24A-BCDC-18818F065B41}"/>
              </a:ext>
            </a:extLst>
          </p:cNvPr>
          <p:cNvSpPr>
            <a:spLocks noGrp="1"/>
          </p:cNvSpPr>
          <p:nvPr>
            <p:ph type="subTitle" idx="1" hasCustomPrompt="1"/>
          </p:nvPr>
        </p:nvSpPr>
        <p:spPr>
          <a:xfrm>
            <a:off x="2231134" y="2642531"/>
            <a:ext cx="7729729" cy="1079161"/>
          </a:xfrm>
          <a:noFill/>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Plašāk: www.sif.gov.lv</a:t>
            </a:r>
          </a:p>
          <a:p>
            <a:r>
              <a:rPr lang="lv-LV"/>
              <a:t>Seko mums: </a:t>
            </a:r>
          </a:p>
          <a:p>
            <a:r>
              <a:rPr lang="lv-LV"/>
              <a:t>         @SIFlv</a:t>
            </a:r>
          </a:p>
        </p:txBody>
      </p:sp>
      <p:pic>
        <p:nvPicPr>
          <p:cNvPr id="6" name="Picture 5" descr="Logo&#10;&#10;Description automatically generated">
            <a:extLst>
              <a:ext uri="{FF2B5EF4-FFF2-40B4-BE49-F238E27FC236}">
                <a16:creationId xmlns:a16="http://schemas.microsoft.com/office/drawing/2014/main" id="{9B99B41B-1510-4BBE-8DA4-BD052FEA4AC4}"/>
              </a:ext>
            </a:extLst>
          </p:cNvPr>
          <p:cNvPicPr>
            <a:picLocks noChangeAspect="1"/>
          </p:cNvPicPr>
          <p:nvPr userDrawn="1"/>
        </p:nvPicPr>
        <p:blipFill>
          <a:blip r:embed="rId3"/>
          <a:stretch>
            <a:fillRect/>
          </a:stretch>
        </p:blipFill>
        <p:spPr>
          <a:xfrm>
            <a:off x="5587753" y="3465717"/>
            <a:ext cx="484572" cy="484572"/>
          </a:xfrm>
          <a:prstGeom prst="rect">
            <a:avLst/>
          </a:prstGeom>
        </p:spPr>
      </p:pic>
      <p:pic>
        <p:nvPicPr>
          <p:cNvPr id="8" name="Picture 7" descr="Icon&#10;&#10;Description automatically generated">
            <a:extLst>
              <a:ext uri="{FF2B5EF4-FFF2-40B4-BE49-F238E27FC236}">
                <a16:creationId xmlns:a16="http://schemas.microsoft.com/office/drawing/2014/main" id="{DE2F421B-1D7A-48F6-B57B-4E261DB14C30}"/>
              </a:ext>
            </a:extLst>
          </p:cNvPr>
          <p:cNvPicPr>
            <a:picLocks noChangeAspect="1"/>
          </p:cNvPicPr>
          <p:nvPr userDrawn="1"/>
        </p:nvPicPr>
        <p:blipFill>
          <a:blip r:embed="rId4"/>
          <a:stretch>
            <a:fillRect/>
          </a:stretch>
        </p:blipFill>
        <p:spPr>
          <a:xfrm>
            <a:off x="5182336" y="3452028"/>
            <a:ext cx="511949" cy="511949"/>
          </a:xfrm>
          <a:prstGeom prst="rect">
            <a:avLst/>
          </a:prstGeom>
        </p:spPr>
      </p:pic>
    </p:spTree>
    <p:extLst>
      <p:ext uri="{BB962C8B-B14F-4D97-AF65-F5344CB8AC3E}">
        <p14:creationId xmlns:p14="http://schemas.microsoft.com/office/powerpoint/2010/main" val="1382013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D0DAD6E-92D5-1148-AFC3-5C309EF8E1CD}"/>
              </a:ext>
            </a:extLst>
          </p:cNvPr>
          <p:cNvSpPr>
            <a:spLocks noGrp="1"/>
          </p:cNvSpPr>
          <p:nvPr>
            <p:ph type="title" hasCustomPrompt="1"/>
          </p:nvPr>
        </p:nvSpPr>
        <p:spPr>
          <a:xfrm>
            <a:off x="2231136" y="1184148"/>
            <a:ext cx="7729728" cy="1188720"/>
          </a:xfrm>
          <a:noFill/>
          <a:ln>
            <a:noFill/>
          </a:ln>
        </p:spPr>
        <p:txBody>
          <a:bodyPr>
            <a:noAutofit/>
          </a:bodyPr>
          <a:lstStyle>
            <a:lvl1pPr>
              <a:defRPr sz="4000" cap="none" spc="0">
                <a:solidFill>
                  <a:schemeClr val="bg1"/>
                </a:solidFill>
              </a:defRPr>
            </a:lvl1pPr>
          </a:lstStyle>
          <a:p>
            <a:r>
              <a:rPr lang="en-GB"/>
              <a:t>Click to edit master title style</a:t>
            </a:r>
            <a:endParaRPr lang="en-LV"/>
          </a:p>
        </p:txBody>
      </p:sp>
      <p:sp>
        <p:nvSpPr>
          <p:cNvPr id="4" name="Subtitle 2">
            <a:extLst>
              <a:ext uri="{FF2B5EF4-FFF2-40B4-BE49-F238E27FC236}">
                <a16:creationId xmlns:a16="http://schemas.microsoft.com/office/drawing/2014/main" id="{2C751D03-5378-E24A-BCDC-18818F065B41}"/>
              </a:ext>
            </a:extLst>
          </p:cNvPr>
          <p:cNvSpPr>
            <a:spLocks noGrp="1"/>
          </p:cNvSpPr>
          <p:nvPr>
            <p:ph type="subTitle" idx="1"/>
          </p:nvPr>
        </p:nvSpPr>
        <p:spPr>
          <a:xfrm>
            <a:off x="2231134" y="2642531"/>
            <a:ext cx="7729729" cy="1079161"/>
          </a:xfrm>
          <a:noFill/>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302674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0835" y="435399"/>
            <a:ext cx="6184562" cy="1365148"/>
          </a:xfrm>
          <a:noFill/>
          <a:ln>
            <a:noFill/>
          </a:ln>
        </p:spPr>
        <p:txBody>
          <a:bodyPr>
            <a:normAutofit/>
          </a:bodyPr>
          <a:lstStyle>
            <a:lvl1pPr algn="l">
              <a:defRPr sz="4000" cap="none" spc="0">
                <a:solidFill>
                  <a:schemeClr val="bg1"/>
                </a:solidFill>
              </a:defRPr>
            </a:lvl1pPr>
          </a:lstStyle>
          <a:p>
            <a:r>
              <a:rPr lang="en-GB"/>
              <a:t>Click to edit master title style</a:t>
            </a:r>
            <a:endParaRPr lang="en-US"/>
          </a:p>
        </p:txBody>
      </p:sp>
      <p:sp>
        <p:nvSpPr>
          <p:cNvPr id="3" name="Content Placeholder 2"/>
          <p:cNvSpPr>
            <a:spLocks noGrp="1"/>
          </p:cNvSpPr>
          <p:nvPr>
            <p:ph idx="1"/>
          </p:nvPr>
        </p:nvSpPr>
        <p:spPr>
          <a:xfrm>
            <a:off x="995461" y="1800547"/>
            <a:ext cx="10201078" cy="443170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Date Placeholder 7">
            <a:extLst>
              <a:ext uri="{FF2B5EF4-FFF2-40B4-BE49-F238E27FC236}">
                <a16:creationId xmlns:a16="http://schemas.microsoft.com/office/drawing/2014/main" id="{887AF835-2D3A-BD4A-B351-0A47398D83E7}"/>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11" name="Footer Placeholder 8">
            <a:extLst>
              <a:ext uri="{FF2B5EF4-FFF2-40B4-BE49-F238E27FC236}">
                <a16:creationId xmlns:a16="http://schemas.microsoft.com/office/drawing/2014/main" id="{66711CB4-7503-E644-8A4C-882DC9AFCA6E}"/>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2" name="Slide Number Placeholder 9">
            <a:extLst>
              <a:ext uri="{FF2B5EF4-FFF2-40B4-BE49-F238E27FC236}">
                <a16:creationId xmlns:a16="http://schemas.microsoft.com/office/drawing/2014/main" id="{E73824C8-6894-7145-B438-77C49CB46E4F}"/>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Tree>
    <p:extLst>
      <p:ext uri="{BB962C8B-B14F-4D97-AF65-F5344CB8AC3E}">
        <p14:creationId xmlns:p14="http://schemas.microsoft.com/office/powerpoint/2010/main" val="1035000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9F0B8CE-65F9-A94E-AC7E-073B48D30B11}"/>
              </a:ext>
            </a:extLst>
          </p:cNvPr>
          <p:cNvSpPr>
            <a:spLocks noGrp="1"/>
          </p:cNvSpPr>
          <p:nvPr>
            <p:ph type="pic" sz="quarter" idx="13"/>
          </p:nvPr>
        </p:nvSpPr>
        <p:spPr>
          <a:xfrm>
            <a:off x="0" y="0"/>
            <a:ext cx="12192000" cy="6858000"/>
          </a:xfrm>
          <a:pattFill prst="lgCheck">
            <a:fgClr>
              <a:srgbClr val="DAE1E1"/>
            </a:fgClr>
            <a:bgClr>
              <a:srgbClr val="F2F4F4"/>
            </a:bgClr>
          </a:pattFill>
        </p:spPr>
        <p:txBody>
          <a:bodyPr/>
          <a:lstStyle/>
          <a:p>
            <a:r>
              <a:rPr lang="en-GB"/>
              <a:t>Click icon to add picture</a:t>
            </a:r>
            <a:endParaRPr lang="en-LV"/>
          </a:p>
        </p:txBody>
      </p:sp>
      <p:sp>
        <p:nvSpPr>
          <p:cNvPr id="2" name="Title 1"/>
          <p:cNvSpPr>
            <a:spLocks noGrp="1"/>
          </p:cNvSpPr>
          <p:nvPr>
            <p:ph type="title" hasCustomPrompt="1"/>
          </p:nvPr>
        </p:nvSpPr>
        <p:spPr bwMode="blackWhite">
          <a:xfrm>
            <a:off x="1600200" y="2386744"/>
            <a:ext cx="8991600" cy="1645920"/>
          </a:xfrm>
          <a:noFill/>
          <a:ln w="38100">
            <a:noFill/>
          </a:ln>
        </p:spPr>
        <p:txBody>
          <a:bodyPr lIns="274320" rIns="274320" anchor="ctr" anchorCtr="1">
            <a:noAutofit/>
          </a:bodyPr>
          <a:lstStyle>
            <a:lvl1pPr>
              <a:defRPr sz="5000" cap="none" spc="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0" name="Date Placeholder 7">
            <a:extLst>
              <a:ext uri="{FF2B5EF4-FFF2-40B4-BE49-F238E27FC236}">
                <a16:creationId xmlns:a16="http://schemas.microsoft.com/office/drawing/2014/main" id="{66BDA2F8-68CA-884C-ABFA-701B220381E1}"/>
              </a:ext>
            </a:extLst>
          </p:cNvPr>
          <p:cNvSpPr>
            <a:spLocks noGrp="1"/>
          </p:cNvSpPr>
          <p:nvPr>
            <p:ph type="dt" sz="half" idx="10"/>
          </p:nvPr>
        </p:nvSpPr>
        <p:spPr>
          <a:xfrm>
            <a:off x="8442793" y="6253150"/>
            <a:ext cx="2753746" cy="323968"/>
          </a:xfrm>
        </p:spPr>
        <p:txBody>
          <a:bodyPr/>
          <a:lstStyle>
            <a:lvl1pPr>
              <a:defRPr>
                <a:solidFill>
                  <a:schemeClr val="tx1"/>
                </a:solidFill>
              </a:defRPr>
            </a:lvl1pPr>
          </a:lstStyle>
          <a:p>
            <a:r>
              <a:rPr lang="en-US"/>
              <a:t>19/05/2021</a:t>
            </a:r>
            <a:endParaRPr lang="en-LV"/>
          </a:p>
        </p:txBody>
      </p:sp>
      <p:sp>
        <p:nvSpPr>
          <p:cNvPr id="11" name="Footer Placeholder 8">
            <a:extLst>
              <a:ext uri="{FF2B5EF4-FFF2-40B4-BE49-F238E27FC236}">
                <a16:creationId xmlns:a16="http://schemas.microsoft.com/office/drawing/2014/main" id="{87AF38B6-BEDD-6D41-BB12-8A98E128AEBC}"/>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Tree>
    <p:extLst>
      <p:ext uri="{BB962C8B-B14F-4D97-AF65-F5344CB8AC3E}">
        <p14:creationId xmlns:p14="http://schemas.microsoft.com/office/powerpoint/2010/main" val="42364226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800024"/>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774A0244-6E26-4D41-AFC1-011CA034E8C7}"/>
              </a:ext>
            </a:extLst>
          </p:cNvPr>
          <p:cNvSpPr>
            <a:spLocks noGrp="1"/>
          </p:cNvSpPr>
          <p:nvPr>
            <p:ph type="pic" sz="quarter" idx="12"/>
          </p:nvPr>
        </p:nvSpPr>
        <p:spPr>
          <a:xfrm>
            <a:off x="0" y="0"/>
            <a:ext cx="12192000" cy="6858001"/>
          </a:xfrm>
          <a:custGeom>
            <a:avLst/>
            <a:gdLst>
              <a:gd name="connsiteX0" fmla="*/ 9234622 w 12192000"/>
              <a:gd name="connsiteY0" fmla="*/ 0 h 6858001"/>
              <a:gd name="connsiteX1" fmla="*/ 12192000 w 12192000"/>
              <a:gd name="connsiteY1" fmla="*/ 0 h 6858001"/>
              <a:gd name="connsiteX2" fmla="*/ 12192000 w 12192000"/>
              <a:gd name="connsiteY2" fmla="*/ 6743573 h 6858001"/>
              <a:gd name="connsiteX3" fmla="*/ 11964519 w 12192000"/>
              <a:gd name="connsiteY3" fmla="*/ 6688861 h 6858001"/>
              <a:gd name="connsiteX4" fmla="*/ 7726680 w 12192000"/>
              <a:gd name="connsiteY4" fmla="*/ 6236208 h 6858001"/>
              <a:gd name="connsiteX5" fmla="*/ 3067365 w 12192000"/>
              <a:gd name="connsiteY5" fmla="*/ 6790232 h 6858001"/>
              <a:gd name="connsiteX6" fmla="*/ 2816381 w 12192000"/>
              <a:gd name="connsiteY6" fmla="*/ 6858001 h 6858001"/>
              <a:gd name="connsiteX7" fmla="*/ 0 w 12192000"/>
              <a:gd name="connsiteY7" fmla="*/ 6858001 h 6858001"/>
              <a:gd name="connsiteX8" fmla="*/ 0 w 12192000"/>
              <a:gd name="connsiteY8" fmla="*/ 17397 h 6858001"/>
              <a:gd name="connsiteX9" fmla="*/ 343305 w 12192000"/>
              <a:gd name="connsiteY9" fmla="*/ 99967 h 6858001"/>
              <a:gd name="connsiteX10" fmla="*/ 4581144 w 12192000"/>
              <a:gd name="connsiteY10" fmla="*/ 552619 h 6858001"/>
              <a:gd name="connsiteX11" fmla="*/ 8818983 w 12192000"/>
              <a:gd name="connsiteY11" fmla="*/ 9996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1">
                <a:moveTo>
                  <a:pt x="9234622" y="0"/>
                </a:moveTo>
                <a:lnTo>
                  <a:pt x="12192000" y="0"/>
                </a:lnTo>
                <a:lnTo>
                  <a:pt x="12192000" y="6743573"/>
                </a:lnTo>
                <a:lnTo>
                  <a:pt x="11964519" y="6688861"/>
                </a:lnTo>
                <a:cubicBezTo>
                  <a:pt x="10682509" y="6398773"/>
                  <a:pt x="9245022" y="6236208"/>
                  <a:pt x="7726680" y="6236208"/>
                </a:cubicBezTo>
                <a:cubicBezTo>
                  <a:pt x="6039634" y="6236208"/>
                  <a:pt x="4452408" y="6436906"/>
                  <a:pt x="3067365" y="6790232"/>
                </a:cubicBezTo>
                <a:lnTo>
                  <a:pt x="2816381" y="6858001"/>
                </a:lnTo>
                <a:lnTo>
                  <a:pt x="0" y="6858001"/>
                </a:lnTo>
                <a:lnTo>
                  <a:pt x="0" y="17397"/>
                </a:lnTo>
                <a:lnTo>
                  <a:pt x="343305" y="99967"/>
                </a:lnTo>
                <a:cubicBezTo>
                  <a:pt x="1625315" y="390054"/>
                  <a:pt x="3062803" y="552619"/>
                  <a:pt x="4581144" y="552619"/>
                </a:cubicBezTo>
                <a:cubicBezTo>
                  <a:pt x="6099486" y="552619"/>
                  <a:pt x="7536973" y="390054"/>
                  <a:pt x="8818983" y="99967"/>
                </a:cubicBezTo>
                <a:close/>
              </a:path>
            </a:pathLst>
          </a:custGeom>
          <a:pattFill prst="lgCheck">
            <a:fgClr>
              <a:srgbClr val="F2F4F4"/>
            </a:fgClr>
            <a:bgClr>
              <a:srgbClr val="DAE1E1"/>
            </a:bgClr>
          </a:pattFill>
        </p:spPr>
        <p:txBody>
          <a:bodyPr wrap="square">
            <a:noAutofit/>
          </a:bodyPr>
          <a:lstStyle/>
          <a:p>
            <a:r>
              <a:rPr lang="en-GB"/>
              <a:t>Click icon to add picture</a:t>
            </a:r>
            <a:endParaRPr lang="en-LV"/>
          </a:p>
        </p:txBody>
      </p:sp>
      <p:sp>
        <p:nvSpPr>
          <p:cNvPr id="2" name="Title 1"/>
          <p:cNvSpPr>
            <a:spLocks noGrp="1"/>
          </p:cNvSpPr>
          <p:nvPr>
            <p:ph type="title" hasCustomPrompt="1"/>
          </p:nvPr>
        </p:nvSpPr>
        <p:spPr bwMode="blackWhite">
          <a:xfrm>
            <a:off x="1600200" y="2386744"/>
            <a:ext cx="8991600" cy="1645920"/>
          </a:xfrm>
          <a:noFill/>
          <a:ln w="38100">
            <a:noFill/>
          </a:ln>
        </p:spPr>
        <p:txBody>
          <a:bodyPr lIns="274320" rIns="274320" anchor="ctr" anchorCtr="1">
            <a:noAutofit/>
          </a:bodyPr>
          <a:lstStyle>
            <a:lvl1pPr>
              <a:defRPr sz="5000" cap="none" spc="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0" name="Date Placeholder 7">
            <a:extLst>
              <a:ext uri="{FF2B5EF4-FFF2-40B4-BE49-F238E27FC236}">
                <a16:creationId xmlns:a16="http://schemas.microsoft.com/office/drawing/2014/main" id="{66BDA2F8-68CA-884C-ABFA-701B220381E1}"/>
              </a:ext>
            </a:extLst>
          </p:cNvPr>
          <p:cNvSpPr>
            <a:spLocks noGrp="1"/>
          </p:cNvSpPr>
          <p:nvPr>
            <p:ph type="dt" sz="half" idx="10"/>
          </p:nvPr>
        </p:nvSpPr>
        <p:spPr>
          <a:xfrm>
            <a:off x="8442793" y="6253150"/>
            <a:ext cx="2753746" cy="323968"/>
          </a:xfrm>
        </p:spPr>
        <p:txBody>
          <a:bodyPr/>
          <a:lstStyle>
            <a:lvl1pPr>
              <a:defRPr>
                <a:solidFill>
                  <a:schemeClr val="tx1"/>
                </a:solidFill>
              </a:defRPr>
            </a:lvl1pPr>
          </a:lstStyle>
          <a:p>
            <a:r>
              <a:rPr lang="en-US"/>
              <a:t>19/05/2021</a:t>
            </a:r>
            <a:endParaRPr lang="en-LV"/>
          </a:p>
        </p:txBody>
      </p:sp>
      <p:sp>
        <p:nvSpPr>
          <p:cNvPr id="11" name="Footer Placeholder 8">
            <a:extLst>
              <a:ext uri="{FF2B5EF4-FFF2-40B4-BE49-F238E27FC236}">
                <a16:creationId xmlns:a16="http://schemas.microsoft.com/office/drawing/2014/main" id="{87AF38B6-BEDD-6D41-BB12-8A98E128AEBC}"/>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Tree>
    <p:extLst>
      <p:ext uri="{BB962C8B-B14F-4D97-AF65-F5344CB8AC3E}">
        <p14:creationId xmlns:p14="http://schemas.microsoft.com/office/powerpoint/2010/main" val="360952715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5461" y="1741489"/>
            <a:ext cx="4589793" cy="1508337"/>
          </a:xfrm>
          <a:noFill/>
          <a:ln>
            <a:noFill/>
          </a:ln>
        </p:spPr>
        <p:txBody>
          <a:bodyPr>
            <a:normAutofit/>
          </a:bodyPr>
          <a:lstStyle>
            <a:lvl1pPr algn="l">
              <a:defRPr lang="en-US" sz="4000" b="0" cap="none" spc="0" dirty="0">
                <a:solidFill>
                  <a:schemeClr val="bg1"/>
                </a:solidFill>
              </a:defRPr>
            </a:lvl1pPr>
          </a:lstStyle>
          <a:p>
            <a:r>
              <a:rPr lang="en-GB"/>
              <a:t>Click to edit master title style</a:t>
            </a:r>
            <a:endParaRPr lang="en-US"/>
          </a:p>
        </p:txBody>
      </p:sp>
      <p:sp>
        <p:nvSpPr>
          <p:cNvPr id="3" name="Content Placeholder 2"/>
          <p:cNvSpPr>
            <a:spLocks noGrp="1"/>
          </p:cNvSpPr>
          <p:nvPr>
            <p:ph sz="half" idx="1"/>
          </p:nvPr>
        </p:nvSpPr>
        <p:spPr>
          <a:xfrm>
            <a:off x="995461" y="3429000"/>
            <a:ext cx="4589793" cy="23110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932634" y="1741489"/>
            <a:ext cx="4270247" cy="399853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Date Placeholder 7"/>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9" name="Footer Placeholder 8"/>
          <p:cNvSpPr>
            <a:spLocks noGrp="1"/>
          </p:cNvSpPr>
          <p:nvPr>
            <p:ph type="ftr" sz="quarter" idx="11"/>
          </p:nvPr>
        </p:nvSpPr>
        <p:spPr>
          <a:xfrm>
            <a:off x="995461" y="6236208"/>
            <a:ext cx="5901189" cy="320040"/>
          </a:xfrm>
        </p:spPr>
        <p:txBody>
          <a:bodyPr/>
          <a:lstStyle>
            <a:lvl1pPr>
              <a:defRPr>
                <a:solidFill>
                  <a:schemeClr val="bg1">
                    <a:alpha val="70000"/>
                  </a:schemeClr>
                </a:solidFill>
              </a:defRPr>
            </a:lvl1pPr>
          </a:lstStyle>
          <a:p>
            <a:r>
              <a:rPr lang="en-GB"/>
              <a:t>Sabiedrības integrācijas fonds</a:t>
            </a:r>
            <a:endParaRPr lang="en-LV"/>
          </a:p>
        </p:txBody>
      </p:sp>
      <p:sp>
        <p:nvSpPr>
          <p:cNvPr id="10" name="Slide Number Placeholder 9"/>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Tree>
    <p:extLst>
      <p:ext uri="{BB962C8B-B14F-4D97-AF65-F5344CB8AC3E}">
        <p14:creationId xmlns:p14="http://schemas.microsoft.com/office/powerpoint/2010/main" val="25051709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5461" y="1837945"/>
            <a:ext cx="4858223"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995461" y="2667762"/>
            <a:ext cx="4858223" cy="3564492"/>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5"/>
          <p:cNvSpPr>
            <a:spLocks noGrp="1"/>
          </p:cNvSpPr>
          <p:nvPr>
            <p:ph sz="quarter" idx="4"/>
          </p:nvPr>
        </p:nvSpPr>
        <p:spPr>
          <a:xfrm>
            <a:off x="6338316" y="2667762"/>
            <a:ext cx="4858222" cy="3564492"/>
          </a:xfrm>
        </p:spPr>
        <p:txBody>
          <a:bodyPr anchor="ct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ext Placeholder 4"/>
          <p:cNvSpPr>
            <a:spLocks noGrp="1"/>
          </p:cNvSpPr>
          <p:nvPr>
            <p:ph type="body" sz="quarter" idx="13"/>
          </p:nvPr>
        </p:nvSpPr>
        <p:spPr>
          <a:xfrm>
            <a:off x="6338315" y="1837945"/>
            <a:ext cx="4877369"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Date Placeholder 7">
            <a:extLst>
              <a:ext uri="{FF2B5EF4-FFF2-40B4-BE49-F238E27FC236}">
                <a16:creationId xmlns:a16="http://schemas.microsoft.com/office/drawing/2014/main" id="{ACD9B235-5029-2E41-A4EE-C3C380E25A07}"/>
              </a:ext>
            </a:extLst>
          </p:cNvPr>
          <p:cNvSpPr>
            <a:spLocks noGrp="1"/>
          </p:cNvSpPr>
          <p:nvPr>
            <p:ph type="dt" sz="half" idx="10"/>
          </p:nvPr>
        </p:nvSpPr>
        <p:spPr>
          <a:xfrm>
            <a:off x="7893286" y="6253150"/>
            <a:ext cx="2753746" cy="323968"/>
          </a:xfrm>
        </p:spPr>
        <p:txBody>
          <a:bodyPr/>
          <a:lstStyle>
            <a:lvl1pPr>
              <a:defRPr>
                <a:solidFill>
                  <a:schemeClr val="bg1"/>
                </a:solidFill>
              </a:defRPr>
            </a:lvl1pPr>
          </a:lstStyle>
          <a:p>
            <a:r>
              <a:rPr lang="en-US"/>
              <a:t>19/05/2021</a:t>
            </a:r>
            <a:endParaRPr lang="en-LV"/>
          </a:p>
        </p:txBody>
      </p:sp>
      <p:sp>
        <p:nvSpPr>
          <p:cNvPr id="13" name="Footer Placeholder 8">
            <a:extLst>
              <a:ext uri="{FF2B5EF4-FFF2-40B4-BE49-F238E27FC236}">
                <a16:creationId xmlns:a16="http://schemas.microsoft.com/office/drawing/2014/main" id="{3C888BBC-97FE-DD45-B5ED-7D101B121582}"/>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4" name="Slide Number Placeholder 9">
            <a:extLst>
              <a:ext uri="{FF2B5EF4-FFF2-40B4-BE49-F238E27FC236}">
                <a16:creationId xmlns:a16="http://schemas.microsoft.com/office/drawing/2014/main" id="{62D8F44E-A7A8-CF42-9027-39FF59A8450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5" name="Title 1">
            <a:extLst>
              <a:ext uri="{FF2B5EF4-FFF2-40B4-BE49-F238E27FC236}">
                <a16:creationId xmlns:a16="http://schemas.microsoft.com/office/drawing/2014/main" id="{EC64A75B-0A34-AD44-8B0B-C9E27D14E208}"/>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Tree>
    <p:extLst>
      <p:ext uri="{BB962C8B-B14F-4D97-AF65-F5344CB8AC3E}">
        <p14:creationId xmlns:p14="http://schemas.microsoft.com/office/powerpoint/2010/main" val="327995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0" name="Content Placeholder 2">
            <a:extLst>
              <a:ext uri="{FF2B5EF4-FFF2-40B4-BE49-F238E27FC236}">
                <a16:creationId xmlns:a16="http://schemas.microsoft.com/office/drawing/2014/main" id="{CBF62E3C-3705-A34B-B385-9D525B60D487}"/>
              </a:ext>
            </a:extLst>
          </p:cNvPr>
          <p:cNvSpPr>
            <a:spLocks noGrp="1"/>
          </p:cNvSpPr>
          <p:nvPr>
            <p:ph idx="1"/>
          </p:nvPr>
        </p:nvSpPr>
        <p:spPr>
          <a:xfrm>
            <a:off x="995461" y="1558977"/>
            <a:ext cx="10201078" cy="467327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51024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1" name="Content Placeholder 2">
            <a:extLst>
              <a:ext uri="{FF2B5EF4-FFF2-40B4-BE49-F238E27FC236}">
                <a16:creationId xmlns:a16="http://schemas.microsoft.com/office/drawing/2014/main" id="{887015FF-869F-4600-8F52-832E1390C2BD}"/>
              </a:ext>
            </a:extLst>
          </p:cNvPr>
          <p:cNvSpPr>
            <a:spLocks noGrp="1"/>
          </p:cNvSpPr>
          <p:nvPr>
            <p:ph sz="half" idx="16"/>
          </p:nvPr>
        </p:nvSpPr>
        <p:spPr>
          <a:xfrm>
            <a:off x="830833" y="3892044"/>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Picture Placeholder 2">
            <a:extLst>
              <a:ext uri="{FF2B5EF4-FFF2-40B4-BE49-F238E27FC236}">
                <a16:creationId xmlns:a16="http://schemas.microsoft.com/office/drawing/2014/main" id="{DD81DD49-27B1-4A63-9CB6-D56BCBD3106A}"/>
              </a:ext>
            </a:extLst>
          </p:cNvPr>
          <p:cNvSpPr>
            <a:spLocks noGrp="1"/>
          </p:cNvSpPr>
          <p:nvPr>
            <p:ph type="pic" sz="quarter" idx="14"/>
          </p:nvPr>
        </p:nvSpPr>
        <p:spPr>
          <a:xfrm>
            <a:off x="830834" y="1737796"/>
            <a:ext cx="2968809" cy="2024063"/>
          </a:xfrm>
        </p:spPr>
        <p:txBody>
          <a:bodyPr/>
          <a:lstStyle/>
          <a:p>
            <a:endParaRPr lang="lv-LV"/>
          </a:p>
        </p:txBody>
      </p:sp>
      <p:sp>
        <p:nvSpPr>
          <p:cNvPr id="13" name="Picture Placeholder 2">
            <a:extLst>
              <a:ext uri="{FF2B5EF4-FFF2-40B4-BE49-F238E27FC236}">
                <a16:creationId xmlns:a16="http://schemas.microsoft.com/office/drawing/2014/main" id="{433C8A15-231C-4FED-B9EE-82932FCFDC2C}"/>
              </a:ext>
            </a:extLst>
          </p:cNvPr>
          <p:cNvSpPr>
            <a:spLocks noGrp="1"/>
          </p:cNvSpPr>
          <p:nvPr>
            <p:ph type="pic" sz="quarter" idx="17"/>
          </p:nvPr>
        </p:nvSpPr>
        <p:spPr>
          <a:xfrm>
            <a:off x="3946055" y="1737796"/>
            <a:ext cx="2968809" cy="2024063"/>
          </a:xfrm>
        </p:spPr>
        <p:txBody>
          <a:bodyPr/>
          <a:lstStyle/>
          <a:p>
            <a:endParaRPr lang="lv-LV"/>
          </a:p>
        </p:txBody>
      </p:sp>
      <p:sp>
        <p:nvSpPr>
          <p:cNvPr id="14" name="Content Placeholder 2">
            <a:extLst>
              <a:ext uri="{FF2B5EF4-FFF2-40B4-BE49-F238E27FC236}">
                <a16:creationId xmlns:a16="http://schemas.microsoft.com/office/drawing/2014/main" id="{CBD402ED-CEB8-496A-AF82-89566D414185}"/>
              </a:ext>
            </a:extLst>
          </p:cNvPr>
          <p:cNvSpPr>
            <a:spLocks noGrp="1"/>
          </p:cNvSpPr>
          <p:nvPr>
            <p:ph sz="half" idx="18"/>
          </p:nvPr>
        </p:nvSpPr>
        <p:spPr>
          <a:xfrm>
            <a:off x="3952042" y="3892043"/>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Picture Placeholder 2">
            <a:extLst>
              <a:ext uri="{FF2B5EF4-FFF2-40B4-BE49-F238E27FC236}">
                <a16:creationId xmlns:a16="http://schemas.microsoft.com/office/drawing/2014/main" id="{4129729C-CE30-4BC7-A196-FE415BDB7CFD}"/>
              </a:ext>
            </a:extLst>
          </p:cNvPr>
          <p:cNvSpPr>
            <a:spLocks noGrp="1"/>
          </p:cNvSpPr>
          <p:nvPr>
            <p:ph type="pic" sz="quarter" idx="19"/>
          </p:nvPr>
        </p:nvSpPr>
        <p:spPr>
          <a:xfrm>
            <a:off x="7067264" y="1737796"/>
            <a:ext cx="2968809" cy="2024063"/>
          </a:xfrm>
        </p:spPr>
        <p:txBody>
          <a:bodyPr/>
          <a:lstStyle/>
          <a:p>
            <a:endParaRPr lang="lv-LV"/>
          </a:p>
        </p:txBody>
      </p:sp>
      <p:sp>
        <p:nvSpPr>
          <p:cNvPr id="16" name="Content Placeholder 2">
            <a:extLst>
              <a:ext uri="{FF2B5EF4-FFF2-40B4-BE49-F238E27FC236}">
                <a16:creationId xmlns:a16="http://schemas.microsoft.com/office/drawing/2014/main" id="{41A99AED-89DE-49AF-90A6-FF0F71124F6B}"/>
              </a:ext>
            </a:extLst>
          </p:cNvPr>
          <p:cNvSpPr>
            <a:spLocks noGrp="1"/>
          </p:cNvSpPr>
          <p:nvPr>
            <p:ph sz="half" idx="20"/>
          </p:nvPr>
        </p:nvSpPr>
        <p:spPr>
          <a:xfrm>
            <a:off x="7073251" y="3892042"/>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4875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1" name="Content Placeholder 2">
            <a:extLst>
              <a:ext uri="{FF2B5EF4-FFF2-40B4-BE49-F238E27FC236}">
                <a16:creationId xmlns:a16="http://schemas.microsoft.com/office/drawing/2014/main" id="{887015FF-869F-4600-8F52-832E1390C2BD}"/>
              </a:ext>
            </a:extLst>
          </p:cNvPr>
          <p:cNvSpPr>
            <a:spLocks noGrp="1"/>
          </p:cNvSpPr>
          <p:nvPr>
            <p:ph sz="half" idx="16"/>
          </p:nvPr>
        </p:nvSpPr>
        <p:spPr>
          <a:xfrm>
            <a:off x="830834"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Picture Placeholder 2">
            <a:extLst>
              <a:ext uri="{FF2B5EF4-FFF2-40B4-BE49-F238E27FC236}">
                <a16:creationId xmlns:a16="http://schemas.microsoft.com/office/drawing/2014/main" id="{DD81DD49-27B1-4A63-9CB6-D56BCBD3106A}"/>
              </a:ext>
            </a:extLst>
          </p:cNvPr>
          <p:cNvSpPr>
            <a:spLocks noGrp="1"/>
          </p:cNvSpPr>
          <p:nvPr>
            <p:ph type="pic" sz="quarter" idx="14"/>
          </p:nvPr>
        </p:nvSpPr>
        <p:spPr>
          <a:xfrm>
            <a:off x="830834" y="1737796"/>
            <a:ext cx="2480537" cy="2024063"/>
          </a:xfrm>
        </p:spPr>
        <p:txBody>
          <a:bodyPr/>
          <a:lstStyle/>
          <a:p>
            <a:endParaRPr lang="lv-LV"/>
          </a:p>
        </p:txBody>
      </p:sp>
      <p:sp>
        <p:nvSpPr>
          <p:cNvPr id="22" name="Content Placeholder 2">
            <a:extLst>
              <a:ext uri="{FF2B5EF4-FFF2-40B4-BE49-F238E27FC236}">
                <a16:creationId xmlns:a16="http://schemas.microsoft.com/office/drawing/2014/main" id="{EE83AB42-E572-4C69-A400-1F03808C4898}"/>
              </a:ext>
            </a:extLst>
          </p:cNvPr>
          <p:cNvSpPr>
            <a:spLocks noGrp="1"/>
          </p:cNvSpPr>
          <p:nvPr>
            <p:ph sz="half" idx="17"/>
          </p:nvPr>
        </p:nvSpPr>
        <p:spPr>
          <a:xfrm>
            <a:off x="3456373"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Picture Placeholder 2">
            <a:extLst>
              <a:ext uri="{FF2B5EF4-FFF2-40B4-BE49-F238E27FC236}">
                <a16:creationId xmlns:a16="http://schemas.microsoft.com/office/drawing/2014/main" id="{8AF1556D-7A4D-40BF-A604-2259BF22169C}"/>
              </a:ext>
            </a:extLst>
          </p:cNvPr>
          <p:cNvSpPr>
            <a:spLocks noGrp="1"/>
          </p:cNvSpPr>
          <p:nvPr>
            <p:ph type="pic" sz="quarter" idx="18"/>
          </p:nvPr>
        </p:nvSpPr>
        <p:spPr>
          <a:xfrm>
            <a:off x="3456373" y="1737796"/>
            <a:ext cx="2480537" cy="2024063"/>
          </a:xfrm>
        </p:spPr>
        <p:txBody>
          <a:bodyPr/>
          <a:lstStyle/>
          <a:p>
            <a:endParaRPr lang="lv-LV"/>
          </a:p>
        </p:txBody>
      </p:sp>
      <p:sp>
        <p:nvSpPr>
          <p:cNvPr id="24" name="Content Placeholder 2">
            <a:extLst>
              <a:ext uri="{FF2B5EF4-FFF2-40B4-BE49-F238E27FC236}">
                <a16:creationId xmlns:a16="http://schemas.microsoft.com/office/drawing/2014/main" id="{22F6E2A9-48A6-41DD-BD08-2F718411438E}"/>
              </a:ext>
            </a:extLst>
          </p:cNvPr>
          <p:cNvSpPr>
            <a:spLocks noGrp="1"/>
          </p:cNvSpPr>
          <p:nvPr>
            <p:ph sz="half" idx="19"/>
          </p:nvPr>
        </p:nvSpPr>
        <p:spPr>
          <a:xfrm>
            <a:off x="6096000"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2">
            <a:extLst>
              <a:ext uri="{FF2B5EF4-FFF2-40B4-BE49-F238E27FC236}">
                <a16:creationId xmlns:a16="http://schemas.microsoft.com/office/drawing/2014/main" id="{DD79050A-8E0E-4DC3-BE0E-BEC23B2369C1}"/>
              </a:ext>
            </a:extLst>
          </p:cNvPr>
          <p:cNvSpPr>
            <a:spLocks noGrp="1"/>
          </p:cNvSpPr>
          <p:nvPr>
            <p:ph type="pic" sz="quarter" idx="20"/>
          </p:nvPr>
        </p:nvSpPr>
        <p:spPr>
          <a:xfrm>
            <a:off x="6096000" y="1737796"/>
            <a:ext cx="2480537" cy="2024063"/>
          </a:xfrm>
        </p:spPr>
        <p:txBody>
          <a:bodyPr/>
          <a:lstStyle/>
          <a:p>
            <a:endParaRPr lang="lv-LV"/>
          </a:p>
        </p:txBody>
      </p:sp>
      <p:sp>
        <p:nvSpPr>
          <p:cNvPr id="26" name="Content Placeholder 2">
            <a:extLst>
              <a:ext uri="{FF2B5EF4-FFF2-40B4-BE49-F238E27FC236}">
                <a16:creationId xmlns:a16="http://schemas.microsoft.com/office/drawing/2014/main" id="{04109C6B-0CFC-4742-8915-3D2661C4A84B}"/>
              </a:ext>
            </a:extLst>
          </p:cNvPr>
          <p:cNvSpPr>
            <a:spLocks noGrp="1"/>
          </p:cNvSpPr>
          <p:nvPr>
            <p:ph sz="half" idx="21"/>
          </p:nvPr>
        </p:nvSpPr>
        <p:spPr>
          <a:xfrm>
            <a:off x="8735627" y="3891251"/>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7" name="Picture Placeholder 2">
            <a:extLst>
              <a:ext uri="{FF2B5EF4-FFF2-40B4-BE49-F238E27FC236}">
                <a16:creationId xmlns:a16="http://schemas.microsoft.com/office/drawing/2014/main" id="{38C9D323-C772-4444-97AD-0522C3B28634}"/>
              </a:ext>
            </a:extLst>
          </p:cNvPr>
          <p:cNvSpPr>
            <a:spLocks noGrp="1"/>
          </p:cNvSpPr>
          <p:nvPr>
            <p:ph type="pic" sz="quarter" idx="22"/>
          </p:nvPr>
        </p:nvSpPr>
        <p:spPr>
          <a:xfrm>
            <a:off x="8735627" y="1737003"/>
            <a:ext cx="2480537" cy="2024063"/>
          </a:xfrm>
        </p:spPr>
        <p:txBody>
          <a:bodyPr/>
          <a:lstStyle/>
          <a:p>
            <a:endParaRPr lang="lv-LV"/>
          </a:p>
        </p:txBody>
      </p:sp>
    </p:spTree>
    <p:extLst>
      <p:ext uri="{BB962C8B-B14F-4D97-AF65-F5344CB8AC3E}">
        <p14:creationId xmlns:p14="http://schemas.microsoft.com/office/powerpoint/2010/main" val="1601933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r>
              <a:rPr lang="en-US"/>
              <a:t>19/05/2021</a:t>
            </a:r>
            <a:endParaRPr lang="en-LV"/>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GB"/>
              <a:t>Sabiedrības integrācijas fonds</a:t>
            </a:r>
            <a:endParaRPr lang="en-LV"/>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C19BB808-219E-9441-9CD5-6E582F9AE2E3}" type="slidenum">
              <a:rPr lang="en-LV" smtClean="0"/>
              <a:t>‹#›</a:t>
            </a:fld>
            <a:endParaRPr lang="en-LV"/>
          </a:p>
        </p:txBody>
      </p:sp>
    </p:spTree>
    <p:extLst>
      <p:ext uri="{BB962C8B-B14F-4D97-AF65-F5344CB8AC3E}">
        <p14:creationId xmlns:p14="http://schemas.microsoft.com/office/powerpoint/2010/main" val="263390131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41" r:id="rId4"/>
    <p:sldLayoutId id="2147483733" r:id="rId5"/>
    <p:sldLayoutId id="2147483734" r:id="rId6"/>
    <p:sldLayoutId id="2147483735" r:id="rId7"/>
    <p:sldLayoutId id="2147483745" r:id="rId8"/>
    <p:sldLayoutId id="2147483746" r:id="rId9"/>
    <p:sldLayoutId id="2147483748" r:id="rId10"/>
    <p:sldLayoutId id="2147483749" r:id="rId11"/>
    <p:sldLayoutId id="2147483736" r:id="rId12"/>
    <p:sldLayoutId id="2147483737" r:id="rId13"/>
    <p:sldLayoutId id="2147483738" r:id="rId14"/>
    <p:sldLayoutId id="2147483740" r:id="rId15"/>
    <p:sldLayoutId id="2147483742" r:id="rId16"/>
  </p:sldLayoutIdLst>
  <p:hf hdr="0"/>
  <p:txStyles>
    <p:titleStyle>
      <a:lvl1pPr algn="ctr" defTabSz="914400" rtl="0" eaLnBrk="1" latinLnBrk="0" hangingPunct="1">
        <a:lnSpc>
          <a:spcPct val="90000"/>
        </a:lnSpc>
        <a:spcBef>
          <a:spcPct val="0"/>
        </a:spcBef>
        <a:buNone/>
        <a:defRPr sz="2800" kern="1200" cap="all" spc="200" baseline="0">
          <a:solidFill>
            <a:srgbClr val="262626"/>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Verdana" panose="020B0604030504040204" pitchFamily="34" charset="0"/>
          <a:ea typeface="Verdana" panose="020B0604030504040204" pitchFamily="34" charset="0"/>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1.png"/><Relationship Id="rId7" Type="http://schemas.openxmlformats.org/officeDocument/2006/relationships/diagramQuickStyle" Target="../diagrams/quickStyle3.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2.svg"/><Relationship Id="rId9" Type="http://schemas.microsoft.com/office/2007/relationships/diagramDrawing" Target="../diagrams/drawing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image" Target="../media/image16.svg"/><Relationship Id="rId5" Type="http://schemas.openxmlformats.org/officeDocument/2006/relationships/diagramQuickStyle" Target="../diagrams/quickStyle5.xml"/><Relationship Id="rId10" Type="http://schemas.openxmlformats.org/officeDocument/2006/relationships/image" Target="../media/image15.png"/><Relationship Id="rId4" Type="http://schemas.openxmlformats.org/officeDocument/2006/relationships/diagramLayout" Target="../diagrams/layout5.xml"/><Relationship Id="rId9"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8B0EFC6-5A9E-B54C-ABB4-A013046ACD30}"/>
              </a:ext>
            </a:extLst>
          </p:cNvPr>
          <p:cNvSpPr>
            <a:spLocks noGrp="1"/>
          </p:cNvSpPr>
          <p:nvPr>
            <p:ph type="subTitle" idx="1"/>
          </p:nvPr>
        </p:nvSpPr>
        <p:spPr/>
        <p:txBody>
          <a:bodyPr/>
          <a:lstStyle/>
          <a:p>
            <a:r>
              <a:rPr lang="en-GB" err="1"/>
              <a:t>Zaiga</a:t>
            </a:r>
            <a:r>
              <a:rPr lang="en-GB"/>
              <a:t> </a:t>
            </a:r>
            <a:r>
              <a:rPr lang="en-GB" err="1"/>
              <a:t>Pūce</a:t>
            </a:r>
            <a:r>
              <a:rPr lang="en-GB"/>
              <a:t>, </a:t>
            </a:r>
            <a:br>
              <a:rPr lang="en-GB"/>
            </a:br>
            <a:r>
              <a:rPr lang="en-GB" err="1"/>
              <a:t>Sabiedrības</a:t>
            </a:r>
            <a:r>
              <a:rPr lang="en-GB"/>
              <a:t> </a:t>
            </a:r>
            <a:r>
              <a:rPr lang="en-GB" err="1"/>
              <a:t>integrācijas</a:t>
            </a:r>
            <a:r>
              <a:rPr lang="en-GB"/>
              <a:t> </a:t>
            </a:r>
            <a:r>
              <a:rPr lang="en-GB" err="1"/>
              <a:t>fonda</a:t>
            </a:r>
            <a:r>
              <a:rPr lang="en-GB"/>
              <a:t> </a:t>
            </a:r>
            <a:r>
              <a:rPr lang="en-GB" err="1"/>
              <a:t>sekretariāta</a:t>
            </a:r>
            <a:r>
              <a:rPr lang="en-GB"/>
              <a:t> </a:t>
            </a:r>
            <a:r>
              <a:rPr lang="en-GB" err="1"/>
              <a:t>direktore</a:t>
            </a:r>
            <a:endParaRPr lang="en-LV"/>
          </a:p>
        </p:txBody>
      </p:sp>
      <p:sp>
        <p:nvSpPr>
          <p:cNvPr id="3" name="Title 2">
            <a:extLst>
              <a:ext uri="{FF2B5EF4-FFF2-40B4-BE49-F238E27FC236}">
                <a16:creationId xmlns:a16="http://schemas.microsoft.com/office/drawing/2014/main" id="{035F0F37-9C6D-B84E-A4D1-15B38701CC50}"/>
              </a:ext>
            </a:extLst>
          </p:cNvPr>
          <p:cNvSpPr>
            <a:spLocks noGrp="1"/>
          </p:cNvSpPr>
          <p:nvPr>
            <p:ph type="title"/>
          </p:nvPr>
        </p:nvSpPr>
        <p:spPr/>
        <p:txBody>
          <a:bodyPr/>
          <a:lstStyle/>
          <a:p>
            <a:r>
              <a:rPr lang="lv-LV" spc="0"/>
              <a:t>Mediju atbalsta fonds</a:t>
            </a:r>
            <a:endParaRPr lang="en-LV" spc="0"/>
          </a:p>
        </p:txBody>
      </p:sp>
      <p:sp>
        <p:nvSpPr>
          <p:cNvPr id="4" name="Date Placeholder 3">
            <a:extLst>
              <a:ext uri="{FF2B5EF4-FFF2-40B4-BE49-F238E27FC236}">
                <a16:creationId xmlns:a16="http://schemas.microsoft.com/office/drawing/2014/main" id="{F2A0233E-3DDC-1642-9FF5-F985DE3CC09A}"/>
              </a:ext>
            </a:extLst>
          </p:cNvPr>
          <p:cNvSpPr>
            <a:spLocks noGrp="1"/>
          </p:cNvSpPr>
          <p:nvPr>
            <p:ph type="dt" sz="half" idx="10"/>
          </p:nvPr>
        </p:nvSpPr>
        <p:spPr/>
        <p:txBody>
          <a:bodyPr/>
          <a:lstStyle/>
          <a:p>
            <a:r>
              <a:rPr lang="lv-LV"/>
              <a:t>23</a:t>
            </a:r>
            <a:r>
              <a:rPr lang="en-US"/>
              <a:t>/0</a:t>
            </a:r>
            <a:r>
              <a:rPr lang="lv-LV"/>
              <a:t>2</a:t>
            </a:r>
            <a:r>
              <a:rPr lang="en-US"/>
              <a:t>/202</a:t>
            </a:r>
            <a:r>
              <a:rPr lang="lv-LV"/>
              <a:t>2</a:t>
            </a:r>
            <a:endParaRPr lang="en-LV"/>
          </a:p>
        </p:txBody>
      </p:sp>
      <p:sp>
        <p:nvSpPr>
          <p:cNvPr id="5" name="Footer Placeholder 4">
            <a:extLst>
              <a:ext uri="{FF2B5EF4-FFF2-40B4-BE49-F238E27FC236}">
                <a16:creationId xmlns:a16="http://schemas.microsoft.com/office/drawing/2014/main" id="{D3476672-678D-6744-8D50-1236EE5DB134}"/>
              </a:ext>
            </a:extLst>
          </p:cNvPr>
          <p:cNvSpPr>
            <a:spLocks noGrp="1"/>
          </p:cNvSpPr>
          <p:nvPr>
            <p:ph type="ftr" sz="quarter" idx="11"/>
          </p:nvPr>
        </p:nvSpPr>
        <p:spPr/>
        <p:txBody>
          <a:bodyPr/>
          <a:lstStyle/>
          <a:p>
            <a:r>
              <a:rPr lang="en-GB"/>
              <a:t>Sabiedrības integrācijas fonds</a:t>
            </a:r>
            <a:endParaRPr lang="en-LV"/>
          </a:p>
        </p:txBody>
      </p:sp>
      <p:sp>
        <p:nvSpPr>
          <p:cNvPr id="6" name="Slide Number Placeholder 5">
            <a:extLst>
              <a:ext uri="{FF2B5EF4-FFF2-40B4-BE49-F238E27FC236}">
                <a16:creationId xmlns:a16="http://schemas.microsoft.com/office/drawing/2014/main" id="{97483689-46ED-B342-A88D-E34065E8DBE4}"/>
              </a:ext>
            </a:extLst>
          </p:cNvPr>
          <p:cNvSpPr>
            <a:spLocks noGrp="1"/>
          </p:cNvSpPr>
          <p:nvPr>
            <p:ph type="sldNum" sz="quarter" idx="12"/>
          </p:nvPr>
        </p:nvSpPr>
        <p:spPr/>
        <p:txBody>
          <a:bodyPr/>
          <a:lstStyle/>
          <a:p>
            <a:fld id="{C19BB808-219E-9441-9CD5-6E582F9AE2E3}" type="slidenum">
              <a:rPr lang="en-LV" smtClean="0"/>
              <a:t>1</a:t>
            </a:fld>
            <a:endParaRPr lang="en-LV"/>
          </a:p>
        </p:txBody>
      </p:sp>
    </p:spTree>
    <p:extLst>
      <p:ext uri="{BB962C8B-B14F-4D97-AF65-F5344CB8AC3E}">
        <p14:creationId xmlns:p14="http://schemas.microsoft.com/office/powerpoint/2010/main" val="3140550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10E38-542A-BF46-8379-D40FB84C6721}"/>
              </a:ext>
            </a:extLst>
          </p:cNvPr>
          <p:cNvSpPr>
            <a:spLocks noGrp="1"/>
          </p:cNvSpPr>
          <p:nvPr>
            <p:ph type="title"/>
          </p:nvPr>
        </p:nvSpPr>
        <p:spPr/>
        <p:txBody>
          <a:bodyPr/>
          <a:lstStyle/>
          <a:p>
            <a:r>
              <a:rPr lang="en-LV"/>
              <a:t>Paldies par uzmanību!</a:t>
            </a:r>
          </a:p>
        </p:txBody>
      </p:sp>
      <p:sp>
        <p:nvSpPr>
          <p:cNvPr id="3" name="Subtitle 2">
            <a:extLst>
              <a:ext uri="{FF2B5EF4-FFF2-40B4-BE49-F238E27FC236}">
                <a16:creationId xmlns:a16="http://schemas.microsoft.com/office/drawing/2014/main" id="{ADB04DF7-583C-2B4A-B6E2-FB7BD3BA1EB6}"/>
              </a:ext>
            </a:extLst>
          </p:cNvPr>
          <p:cNvSpPr>
            <a:spLocks noGrp="1"/>
          </p:cNvSpPr>
          <p:nvPr>
            <p:ph type="subTitle" idx="1"/>
          </p:nvPr>
        </p:nvSpPr>
        <p:spPr/>
        <p:txBody>
          <a:bodyPr/>
          <a:lstStyle/>
          <a:p>
            <a:r>
              <a:rPr lang="en-GB" err="1"/>
              <a:t>www.sif.gov.lv</a:t>
            </a:r>
            <a:endParaRPr lang="en-GB"/>
          </a:p>
          <a:p>
            <a:r>
              <a:rPr lang="en-GB"/>
              <a:t>Seko mums @</a:t>
            </a:r>
            <a:r>
              <a:rPr lang="en-GB" err="1"/>
              <a:t>SIFlv</a:t>
            </a:r>
            <a:r>
              <a:rPr lang="en-GB"/>
              <a:t> Twitter un Facebook</a:t>
            </a:r>
            <a:endParaRPr lang="en-LV"/>
          </a:p>
        </p:txBody>
      </p:sp>
    </p:spTree>
    <p:extLst>
      <p:ext uri="{BB962C8B-B14F-4D97-AF65-F5344CB8AC3E}">
        <p14:creationId xmlns:p14="http://schemas.microsoft.com/office/powerpoint/2010/main" val="2857624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collage of a person&#10;&#10;Description automatically generated with medium confidence">
            <a:extLst>
              <a:ext uri="{FF2B5EF4-FFF2-40B4-BE49-F238E27FC236}">
                <a16:creationId xmlns:a16="http://schemas.microsoft.com/office/drawing/2014/main" id="{190C7233-913F-41E6-8A14-830EAA92916E}"/>
              </a:ext>
            </a:extLst>
          </p:cNvPr>
          <p:cNvPicPr>
            <a:picLocks noGrp="1" noChangeAspect="1"/>
          </p:cNvPicPr>
          <p:nvPr>
            <p:ph type="pic" sz="quarter" idx="13"/>
          </p:nvPr>
        </p:nvPicPr>
        <p:blipFill>
          <a:blip r:embed="rId2"/>
          <a:srcRect t="284" b="284"/>
          <a:stretch>
            <a:fillRect/>
          </a:stretch>
        </p:blipFill>
        <p:spPr/>
      </p:pic>
      <p:sp>
        <p:nvSpPr>
          <p:cNvPr id="3" name="Title 2">
            <a:extLst>
              <a:ext uri="{FF2B5EF4-FFF2-40B4-BE49-F238E27FC236}">
                <a16:creationId xmlns:a16="http://schemas.microsoft.com/office/drawing/2014/main" id="{BD699E5C-D8D4-4DD2-BC19-088E3D1E00E3}"/>
              </a:ext>
            </a:extLst>
          </p:cNvPr>
          <p:cNvSpPr>
            <a:spLocks noGrp="1"/>
          </p:cNvSpPr>
          <p:nvPr>
            <p:ph type="title"/>
          </p:nvPr>
        </p:nvSpPr>
        <p:spPr/>
        <p:txBody>
          <a:bodyPr/>
          <a:lstStyle/>
          <a:p>
            <a:r>
              <a:rPr lang="lv-LV" b="1"/>
              <a:t>#saliedētība</a:t>
            </a:r>
          </a:p>
        </p:txBody>
      </p:sp>
      <p:sp>
        <p:nvSpPr>
          <p:cNvPr id="4" name="Text Placeholder 3">
            <a:extLst>
              <a:ext uri="{FF2B5EF4-FFF2-40B4-BE49-F238E27FC236}">
                <a16:creationId xmlns:a16="http://schemas.microsoft.com/office/drawing/2014/main" id="{E562EB8B-1D91-4D04-AB92-582D9C764D15}"/>
              </a:ext>
            </a:extLst>
          </p:cNvPr>
          <p:cNvSpPr>
            <a:spLocks noGrp="1"/>
          </p:cNvSpPr>
          <p:nvPr>
            <p:ph type="body" idx="1"/>
          </p:nvPr>
        </p:nvSpPr>
        <p:spPr/>
        <p:txBody>
          <a:bodyPr/>
          <a:lstStyle/>
          <a:p>
            <a:endParaRPr lang="lv-LV"/>
          </a:p>
        </p:txBody>
      </p:sp>
      <p:sp>
        <p:nvSpPr>
          <p:cNvPr id="5" name="Date Placeholder 4">
            <a:extLst>
              <a:ext uri="{FF2B5EF4-FFF2-40B4-BE49-F238E27FC236}">
                <a16:creationId xmlns:a16="http://schemas.microsoft.com/office/drawing/2014/main" id="{018A6C13-F865-4194-903B-89BC0F8760E7}"/>
              </a:ext>
            </a:extLst>
          </p:cNvPr>
          <p:cNvSpPr>
            <a:spLocks noGrp="1"/>
          </p:cNvSpPr>
          <p:nvPr>
            <p:ph type="dt" sz="half" idx="10"/>
          </p:nvPr>
        </p:nvSpPr>
        <p:spPr/>
        <p:txBody>
          <a:bodyPr/>
          <a:lstStyle/>
          <a:p>
            <a:r>
              <a:rPr lang="lv-LV" dirty="0"/>
              <a:t>23</a:t>
            </a:r>
            <a:r>
              <a:rPr lang="en-US" dirty="0"/>
              <a:t>/0</a:t>
            </a:r>
            <a:r>
              <a:rPr lang="lv-LV" dirty="0"/>
              <a:t>2</a:t>
            </a:r>
            <a:r>
              <a:rPr lang="en-US" dirty="0"/>
              <a:t>/202</a:t>
            </a:r>
            <a:r>
              <a:rPr lang="lv-LV" dirty="0"/>
              <a:t>2</a:t>
            </a:r>
            <a:endParaRPr lang="en-LV" dirty="0"/>
          </a:p>
        </p:txBody>
      </p:sp>
      <p:sp>
        <p:nvSpPr>
          <p:cNvPr id="6" name="Footer Placeholder 5">
            <a:extLst>
              <a:ext uri="{FF2B5EF4-FFF2-40B4-BE49-F238E27FC236}">
                <a16:creationId xmlns:a16="http://schemas.microsoft.com/office/drawing/2014/main" id="{AE1CF50E-3A11-48C5-A86D-0E38EDFA79C9}"/>
              </a:ext>
            </a:extLst>
          </p:cNvPr>
          <p:cNvSpPr>
            <a:spLocks noGrp="1"/>
          </p:cNvSpPr>
          <p:nvPr>
            <p:ph type="ftr" sz="quarter" idx="11"/>
          </p:nvPr>
        </p:nvSpPr>
        <p:spPr/>
        <p:txBody>
          <a:bodyPr/>
          <a:lstStyle/>
          <a:p>
            <a:r>
              <a:rPr lang="en-GB"/>
              <a:t>Sabiedrības </a:t>
            </a:r>
            <a:r>
              <a:rPr lang="en-GB" err="1"/>
              <a:t>integrācijas</a:t>
            </a:r>
            <a:r>
              <a:rPr lang="en-GB"/>
              <a:t> fonds</a:t>
            </a:r>
            <a:endParaRPr lang="en-LV"/>
          </a:p>
        </p:txBody>
      </p:sp>
    </p:spTree>
    <p:extLst>
      <p:ext uri="{BB962C8B-B14F-4D97-AF65-F5344CB8AC3E}">
        <p14:creationId xmlns:p14="http://schemas.microsoft.com/office/powerpoint/2010/main" val="1724308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7DC8AEA-9CC7-954B-9A25-179CD51EADE7}"/>
              </a:ext>
            </a:extLst>
          </p:cNvPr>
          <p:cNvSpPr>
            <a:spLocks noGrp="1"/>
          </p:cNvSpPr>
          <p:nvPr>
            <p:ph type="dt" sz="half" idx="10"/>
          </p:nvPr>
        </p:nvSpPr>
        <p:spPr>
          <a:xfrm>
            <a:off x="7893286" y="6253150"/>
            <a:ext cx="2753746" cy="323968"/>
          </a:xfrm>
        </p:spPr>
        <p:txBody>
          <a:bodyPr/>
          <a:lstStyle/>
          <a:p>
            <a:r>
              <a:rPr lang="lv-LV"/>
              <a:t>23</a:t>
            </a:r>
            <a:r>
              <a:rPr lang="en-US"/>
              <a:t>/0</a:t>
            </a:r>
            <a:r>
              <a:rPr lang="lv-LV"/>
              <a:t>2</a:t>
            </a:r>
            <a:r>
              <a:rPr lang="en-US"/>
              <a:t>/202</a:t>
            </a:r>
            <a:r>
              <a:rPr lang="lv-LV"/>
              <a:t>2</a:t>
            </a:r>
            <a:endParaRPr lang="en-LV"/>
          </a:p>
        </p:txBody>
      </p:sp>
      <p:sp>
        <p:nvSpPr>
          <p:cNvPr id="6" name="Footer Placeholder 5">
            <a:extLst>
              <a:ext uri="{FF2B5EF4-FFF2-40B4-BE49-F238E27FC236}">
                <a16:creationId xmlns:a16="http://schemas.microsoft.com/office/drawing/2014/main" id="{605AAFF3-C2D8-7245-948D-AA3AF7DFB58F}"/>
              </a:ext>
            </a:extLst>
          </p:cNvPr>
          <p:cNvSpPr>
            <a:spLocks noGrp="1"/>
          </p:cNvSpPr>
          <p:nvPr>
            <p:ph type="ftr" sz="quarter" idx="11"/>
          </p:nvPr>
        </p:nvSpPr>
        <p:spPr/>
        <p:txBody>
          <a:bodyPr/>
          <a:lstStyle/>
          <a:p>
            <a:r>
              <a:rPr lang="en-GB" err="1"/>
              <a:t>Sabiedrības</a:t>
            </a:r>
            <a:r>
              <a:rPr lang="en-GB"/>
              <a:t> </a:t>
            </a:r>
            <a:r>
              <a:rPr lang="en-GB" err="1"/>
              <a:t>integrācijas</a:t>
            </a:r>
            <a:r>
              <a:rPr lang="en-GB"/>
              <a:t> fonds</a:t>
            </a:r>
            <a:endParaRPr lang="en-LV"/>
          </a:p>
        </p:txBody>
      </p:sp>
      <p:sp>
        <p:nvSpPr>
          <p:cNvPr id="7" name="Slide Number Placeholder 6">
            <a:extLst>
              <a:ext uri="{FF2B5EF4-FFF2-40B4-BE49-F238E27FC236}">
                <a16:creationId xmlns:a16="http://schemas.microsoft.com/office/drawing/2014/main" id="{B3A7D495-1A70-3540-B1C1-58D65AA41AAB}"/>
              </a:ext>
            </a:extLst>
          </p:cNvPr>
          <p:cNvSpPr>
            <a:spLocks noGrp="1"/>
          </p:cNvSpPr>
          <p:nvPr>
            <p:ph type="sldNum" sz="quarter" idx="12"/>
          </p:nvPr>
        </p:nvSpPr>
        <p:spPr/>
        <p:txBody>
          <a:bodyPr/>
          <a:lstStyle/>
          <a:p>
            <a:fld id="{C19BB808-219E-9441-9CD5-6E582F9AE2E3}" type="slidenum">
              <a:rPr lang="en-LV" smtClean="0"/>
              <a:t>2</a:t>
            </a:fld>
            <a:endParaRPr lang="en-LV"/>
          </a:p>
        </p:txBody>
      </p:sp>
      <p:sp>
        <p:nvSpPr>
          <p:cNvPr id="11" name="TextBox 10">
            <a:extLst>
              <a:ext uri="{FF2B5EF4-FFF2-40B4-BE49-F238E27FC236}">
                <a16:creationId xmlns:a16="http://schemas.microsoft.com/office/drawing/2014/main" id="{1F3D366B-4DF2-43BD-BE0A-2A4245594B1F}"/>
              </a:ext>
            </a:extLst>
          </p:cNvPr>
          <p:cNvSpPr txBox="1"/>
          <p:nvPr/>
        </p:nvSpPr>
        <p:spPr>
          <a:xfrm>
            <a:off x="807869" y="3302047"/>
            <a:ext cx="4343321" cy="1477328"/>
          </a:xfrm>
          <a:prstGeom prst="rect">
            <a:avLst/>
          </a:prstGeom>
          <a:noFill/>
        </p:spPr>
        <p:txBody>
          <a:bodyPr wrap="square" rtlCol="0">
            <a:spAutoFit/>
          </a:bodyPr>
          <a:lstStyle/>
          <a:p>
            <a:r>
              <a:rPr lang="lv-LV" b="0" i="0">
                <a:solidFill>
                  <a:srgbClr val="F2F4F4"/>
                </a:solidFill>
                <a:effectLst/>
                <a:latin typeface="+mj-lt"/>
              </a:rPr>
              <a:t>SIF nodrošina efektīvu sabiedrības saliedēšanas politikas īstenošanu un sniedz nozīmīgu atbalstu nevaldības sektoram, lai stiprinātu valstisko piederību un demokrātiju</a:t>
            </a:r>
            <a:endParaRPr lang="lv-LV" sz="1800">
              <a:solidFill>
                <a:srgbClr val="F2F4F4"/>
              </a:solidFill>
              <a:latin typeface="+mj-lt"/>
            </a:endParaRPr>
          </a:p>
        </p:txBody>
      </p:sp>
      <p:pic>
        <p:nvPicPr>
          <p:cNvPr id="13" name="Graphic 12" descr="Brainstorm outline">
            <a:extLst>
              <a:ext uri="{FF2B5EF4-FFF2-40B4-BE49-F238E27FC236}">
                <a16:creationId xmlns:a16="http://schemas.microsoft.com/office/drawing/2014/main" id="{30B1CA61-E38A-4445-A21D-4FD915452B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88942" y="735967"/>
            <a:ext cx="2067222" cy="2067222"/>
          </a:xfrm>
          <a:prstGeom prst="rect">
            <a:avLst/>
          </a:prstGeom>
        </p:spPr>
      </p:pic>
      <p:sp>
        <p:nvSpPr>
          <p:cNvPr id="8" name="Title 5">
            <a:extLst>
              <a:ext uri="{FF2B5EF4-FFF2-40B4-BE49-F238E27FC236}">
                <a16:creationId xmlns:a16="http://schemas.microsoft.com/office/drawing/2014/main" id="{D30BD371-58C2-4C5E-9456-4856EF1B7E74}"/>
              </a:ext>
            </a:extLst>
          </p:cNvPr>
          <p:cNvSpPr>
            <a:spLocks noGrp="1"/>
          </p:cNvSpPr>
          <p:nvPr>
            <p:ph type="title"/>
          </p:nvPr>
        </p:nvSpPr>
        <p:spPr>
          <a:xfrm>
            <a:off x="792846" y="2103390"/>
            <a:ext cx="8375432" cy="1188720"/>
          </a:xfrm>
        </p:spPr>
        <p:txBody>
          <a:bodyPr/>
          <a:lstStyle/>
          <a:p>
            <a:r>
              <a:rPr lang="lv-LV"/>
              <a:t>Misija</a:t>
            </a:r>
          </a:p>
        </p:txBody>
      </p:sp>
      <p:graphicFrame>
        <p:nvGraphicFramePr>
          <p:cNvPr id="12" name="Diagram 11">
            <a:extLst>
              <a:ext uri="{FF2B5EF4-FFF2-40B4-BE49-F238E27FC236}">
                <a16:creationId xmlns:a16="http://schemas.microsoft.com/office/drawing/2014/main" id="{8093144D-8A4C-4BA7-8729-444B7C16460C}"/>
              </a:ext>
            </a:extLst>
          </p:cNvPr>
          <p:cNvGraphicFramePr/>
          <p:nvPr/>
        </p:nvGraphicFramePr>
        <p:xfrm>
          <a:off x="4040156" y="604850"/>
          <a:ext cx="8799468" cy="59931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22445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6EC503D-46D3-A041-AE7B-FE3D70B18956}"/>
              </a:ext>
            </a:extLst>
          </p:cNvPr>
          <p:cNvSpPr>
            <a:spLocks noGrp="1"/>
          </p:cNvSpPr>
          <p:nvPr>
            <p:ph type="title"/>
          </p:nvPr>
        </p:nvSpPr>
        <p:spPr/>
        <p:txBody>
          <a:bodyPr>
            <a:normAutofit/>
          </a:bodyPr>
          <a:lstStyle/>
          <a:p>
            <a:r>
              <a:rPr lang="lv-LV" sz="3600"/>
              <a:t>Apstiprinātie projekti 2021.gadā</a:t>
            </a:r>
            <a:endParaRPr lang="en-LV" sz="3600"/>
          </a:p>
        </p:txBody>
      </p:sp>
      <p:sp>
        <p:nvSpPr>
          <p:cNvPr id="7" name="Date Placeholder 6">
            <a:extLst>
              <a:ext uri="{FF2B5EF4-FFF2-40B4-BE49-F238E27FC236}">
                <a16:creationId xmlns:a16="http://schemas.microsoft.com/office/drawing/2014/main" id="{4D7911CA-1FB8-BB4E-ADB9-3C1C5FF12272}"/>
              </a:ext>
            </a:extLst>
          </p:cNvPr>
          <p:cNvSpPr>
            <a:spLocks noGrp="1"/>
          </p:cNvSpPr>
          <p:nvPr>
            <p:ph type="dt" sz="half" idx="10"/>
          </p:nvPr>
        </p:nvSpPr>
        <p:spPr/>
        <p:txBody>
          <a:bodyPr/>
          <a:lstStyle/>
          <a:p>
            <a:r>
              <a:rPr lang="lv-LV"/>
              <a:t>23</a:t>
            </a:r>
            <a:r>
              <a:rPr lang="en-US"/>
              <a:t>/</a:t>
            </a:r>
            <a:r>
              <a:rPr lang="lv-LV"/>
              <a:t>02</a:t>
            </a:r>
            <a:r>
              <a:rPr lang="en-US"/>
              <a:t>/202</a:t>
            </a:r>
            <a:r>
              <a:rPr lang="lv-LV"/>
              <a:t>2</a:t>
            </a:r>
            <a:endParaRPr lang="en-LV"/>
          </a:p>
        </p:txBody>
      </p:sp>
      <p:sp>
        <p:nvSpPr>
          <p:cNvPr id="8" name="Footer Placeholder 7">
            <a:extLst>
              <a:ext uri="{FF2B5EF4-FFF2-40B4-BE49-F238E27FC236}">
                <a16:creationId xmlns:a16="http://schemas.microsoft.com/office/drawing/2014/main" id="{7D27EDE7-3130-6346-A1DB-B03E90D19318}"/>
              </a:ext>
            </a:extLst>
          </p:cNvPr>
          <p:cNvSpPr>
            <a:spLocks noGrp="1"/>
          </p:cNvSpPr>
          <p:nvPr>
            <p:ph type="ftr" sz="quarter" idx="11"/>
          </p:nvPr>
        </p:nvSpPr>
        <p:spPr/>
        <p:txBody>
          <a:bodyPr/>
          <a:lstStyle/>
          <a:p>
            <a:r>
              <a:rPr lang="en-GB"/>
              <a:t>Sabiedrības integrācijas fonds</a:t>
            </a:r>
            <a:endParaRPr lang="en-LV"/>
          </a:p>
        </p:txBody>
      </p:sp>
      <p:sp>
        <p:nvSpPr>
          <p:cNvPr id="9" name="Slide Number Placeholder 8">
            <a:extLst>
              <a:ext uri="{FF2B5EF4-FFF2-40B4-BE49-F238E27FC236}">
                <a16:creationId xmlns:a16="http://schemas.microsoft.com/office/drawing/2014/main" id="{5904DEC9-0324-EA4A-AB62-74D3A5DF7D41}"/>
              </a:ext>
            </a:extLst>
          </p:cNvPr>
          <p:cNvSpPr>
            <a:spLocks noGrp="1"/>
          </p:cNvSpPr>
          <p:nvPr>
            <p:ph type="sldNum" sz="quarter" idx="12"/>
          </p:nvPr>
        </p:nvSpPr>
        <p:spPr/>
        <p:txBody>
          <a:bodyPr/>
          <a:lstStyle/>
          <a:p>
            <a:fld id="{C19BB808-219E-9441-9CD5-6E582F9AE2E3}" type="slidenum">
              <a:rPr lang="en-LV" smtClean="0"/>
              <a:t>3</a:t>
            </a:fld>
            <a:endParaRPr lang="en-LV"/>
          </a:p>
        </p:txBody>
      </p:sp>
      <p:graphicFrame>
        <p:nvGraphicFramePr>
          <p:cNvPr id="16" name="Diagram 15">
            <a:extLst>
              <a:ext uri="{FF2B5EF4-FFF2-40B4-BE49-F238E27FC236}">
                <a16:creationId xmlns:a16="http://schemas.microsoft.com/office/drawing/2014/main" id="{AF51CC12-9F4A-4A0F-A778-C33DAFAB6867}"/>
              </a:ext>
            </a:extLst>
          </p:cNvPr>
          <p:cNvGraphicFramePr/>
          <p:nvPr>
            <p:extLst>
              <p:ext uri="{D42A27DB-BD31-4B8C-83A1-F6EECF244321}">
                <p14:modId xmlns:p14="http://schemas.microsoft.com/office/powerpoint/2010/main" val="2679875945"/>
              </p:ext>
            </p:extLst>
          </p:nvPr>
        </p:nvGraphicFramePr>
        <p:xfrm>
          <a:off x="342900" y="845820"/>
          <a:ext cx="11647170" cy="6537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5860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6C8E-82B0-482D-AFFE-5D3C33F094D0}"/>
              </a:ext>
            </a:extLst>
          </p:cNvPr>
          <p:cNvSpPr>
            <a:spLocks noGrp="1"/>
          </p:cNvSpPr>
          <p:nvPr>
            <p:ph type="title"/>
          </p:nvPr>
        </p:nvSpPr>
        <p:spPr/>
        <p:txBody>
          <a:bodyPr>
            <a:normAutofit/>
          </a:bodyPr>
          <a:lstStyle/>
          <a:p>
            <a:r>
              <a:rPr lang="lv-LV" sz="3600" dirty="0">
                <a:latin typeface="Verdana"/>
                <a:ea typeface="Verdana"/>
              </a:rPr>
              <a:t>Mediju atbalsta fonda</a:t>
            </a:r>
            <a:r>
              <a:rPr lang="en-US" sz="3600" dirty="0">
                <a:latin typeface="Verdana"/>
                <a:ea typeface="Verdana"/>
              </a:rPr>
              <a:t> </a:t>
            </a:r>
            <a:r>
              <a:rPr lang="lv-LV" sz="3600" dirty="0">
                <a:latin typeface="Verdana"/>
                <a:ea typeface="Verdana"/>
              </a:rPr>
              <a:t>budžets</a:t>
            </a:r>
            <a:endParaRPr lang="lv-LV" sz="3600" dirty="0"/>
          </a:p>
        </p:txBody>
      </p:sp>
      <p:sp>
        <p:nvSpPr>
          <p:cNvPr id="3" name="Date Placeholder 2">
            <a:extLst>
              <a:ext uri="{FF2B5EF4-FFF2-40B4-BE49-F238E27FC236}">
                <a16:creationId xmlns:a16="http://schemas.microsoft.com/office/drawing/2014/main" id="{3769E3CC-0450-4148-962B-6821B4388CE6}"/>
              </a:ext>
            </a:extLst>
          </p:cNvPr>
          <p:cNvSpPr>
            <a:spLocks noGrp="1"/>
          </p:cNvSpPr>
          <p:nvPr>
            <p:ph type="dt" sz="half" idx="10"/>
          </p:nvPr>
        </p:nvSpPr>
        <p:spPr/>
        <p:txBody>
          <a:bodyPr/>
          <a:lstStyle/>
          <a:p>
            <a:r>
              <a:rPr lang="lv-LV" dirty="0"/>
              <a:t>23</a:t>
            </a:r>
            <a:r>
              <a:rPr lang="en-US" dirty="0"/>
              <a:t>/0</a:t>
            </a:r>
            <a:r>
              <a:rPr lang="lv-LV" dirty="0"/>
              <a:t>2</a:t>
            </a:r>
            <a:r>
              <a:rPr lang="en-US" dirty="0"/>
              <a:t>/202</a:t>
            </a:r>
            <a:r>
              <a:rPr lang="lv-LV" dirty="0"/>
              <a:t>2</a:t>
            </a:r>
            <a:endParaRPr lang="en-LV" dirty="0"/>
          </a:p>
        </p:txBody>
      </p:sp>
      <p:sp>
        <p:nvSpPr>
          <p:cNvPr id="4" name="Footer Placeholder 3">
            <a:extLst>
              <a:ext uri="{FF2B5EF4-FFF2-40B4-BE49-F238E27FC236}">
                <a16:creationId xmlns:a16="http://schemas.microsoft.com/office/drawing/2014/main" id="{7A8771E5-90DE-479E-A715-2D98BF20F606}"/>
              </a:ext>
            </a:extLst>
          </p:cNvPr>
          <p:cNvSpPr>
            <a:spLocks noGrp="1"/>
          </p:cNvSpPr>
          <p:nvPr>
            <p:ph type="ftr" sz="quarter" idx="11"/>
          </p:nvPr>
        </p:nvSpPr>
        <p:spPr/>
        <p:txBody>
          <a:bodyPr/>
          <a:lstStyle/>
          <a:p>
            <a:r>
              <a:rPr lang="en-GB"/>
              <a:t>Sabiedrības integrācijas fonds</a:t>
            </a:r>
            <a:endParaRPr lang="en-LV"/>
          </a:p>
        </p:txBody>
      </p:sp>
      <p:sp>
        <p:nvSpPr>
          <p:cNvPr id="5" name="Slide Number Placeholder 4">
            <a:extLst>
              <a:ext uri="{FF2B5EF4-FFF2-40B4-BE49-F238E27FC236}">
                <a16:creationId xmlns:a16="http://schemas.microsoft.com/office/drawing/2014/main" id="{36E7950D-8ED8-49FB-BB5A-ED3F3D60C715}"/>
              </a:ext>
            </a:extLst>
          </p:cNvPr>
          <p:cNvSpPr>
            <a:spLocks noGrp="1"/>
          </p:cNvSpPr>
          <p:nvPr>
            <p:ph type="sldNum" sz="quarter" idx="12"/>
          </p:nvPr>
        </p:nvSpPr>
        <p:spPr/>
        <p:txBody>
          <a:bodyPr/>
          <a:lstStyle/>
          <a:p>
            <a:fld id="{C19BB808-219E-9441-9CD5-6E582F9AE2E3}" type="slidenum">
              <a:rPr lang="en-LV" smtClean="0"/>
              <a:t>4</a:t>
            </a:fld>
            <a:endParaRPr lang="en-LV"/>
          </a:p>
        </p:txBody>
      </p:sp>
      <p:graphicFrame>
        <p:nvGraphicFramePr>
          <p:cNvPr id="7" name="Table 7">
            <a:extLst>
              <a:ext uri="{FF2B5EF4-FFF2-40B4-BE49-F238E27FC236}">
                <a16:creationId xmlns:a16="http://schemas.microsoft.com/office/drawing/2014/main" id="{60A1328A-2747-492A-A608-DACE0E48CC6C}"/>
              </a:ext>
            </a:extLst>
          </p:cNvPr>
          <p:cNvGraphicFramePr>
            <a:graphicFrameLocks noGrp="1"/>
          </p:cNvGraphicFramePr>
          <p:nvPr>
            <p:ph idx="1"/>
            <p:extLst>
              <p:ext uri="{D42A27DB-BD31-4B8C-83A1-F6EECF244321}">
                <p14:modId xmlns:p14="http://schemas.microsoft.com/office/powerpoint/2010/main" val="2753375947"/>
              </p:ext>
            </p:extLst>
          </p:nvPr>
        </p:nvGraphicFramePr>
        <p:xfrm>
          <a:off x="366888" y="1486370"/>
          <a:ext cx="11072610" cy="4633440"/>
        </p:xfrm>
        <a:graphic>
          <a:graphicData uri="http://schemas.openxmlformats.org/drawingml/2006/table">
            <a:tbl>
              <a:tblPr firstRow="1" bandRow="1">
                <a:tableStyleId>{5C22544A-7EE6-4342-B048-85BDC9FD1C3A}</a:tableStyleId>
              </a:tblPr>
              <a:tblGrid>
                <a:gridCol w="926293">
                  <a:extLst>
                    <a:ext uri="{9D8B030D-6E8A-4147-A177-3AD203B41FA5}">
                      <a16:colId xmlns:a16="http://schemas.microsoft.com/office/drawing/2014/main" val="3544539962"/>
                    </a:ext>
                  </a:extLst>
                </a:gridCol>
                <a:gridCol w="2050334">
                  <a:extLst>
                    <a:ext uri="{9D8B030D-6E8A-4147-A177-3AD203B41FA5}">
                      <a16:colId xmlns:a16="http://schemas.microsoft.com/office/drawing/2014/main" val="1934794454"/>
                    </a:ext>
                  </a:extLst>
                </a:gridCol>
                <a:gridCol w="1726094">
                  <a:extLst>
                    <a:ext uri="{9D8B030D-6E8A-4147-A177-3AD203B41FA5}">
                      <a16:colId xmlns:a16="http://schemas.microsoft.com/office/drawing/2014/main" val="1755464478"/>
                    </a:ext>
                  </a:extLst>
                </a:gridCol>
                <a:gridCol w="2183845">
                  <a:extLst>
                    <a:ext uri="{9D8B030D-6E8A-4147-A177-3AD203B41FA5}">
                      <a16:colId xmlns:a16="http://schemas.microsoft.com/office/drawing/2014/main" val="472040551"/>
                    </a:ext>
                  </a:extLst>
                </a:gridCol>
                <a:gridCol w="2093022">
                  <a:extLst>
                    <a:ext uri="{9D8B030D-6E8A-4147-A177-3AD203B41FA5}">
                      <a16:colId xmlns:a16="http://schemas.microsoft.com/office/drawing/2014/main" val="1081364725"/>
                    </a:ext>
                  </a:extLst>
                </a:gridCol>
                <a:gridCol w="2093022">
                  <a:extLst>
                    <a:ext uri="{9D8B030D-6E8A-4147-A177-3AD203B41FA5}">
                      <a16:colId xmlns:a16="http://schemas.microsoft.com/office/drawing/2014/main" val="2277280107"/>
                    </a:ext>
                  </a:extLst>
                </a:gridCol>
              </a:tblGrid>
              <a:tr h="1884585">
                <a:tc>
                  <a:txBody>
                    <a:bodyPr/>
                    <a:lstStyle/>
                    <a:p>
                      <a:r>
                        <a:rPr lang="en-US" sz="1600" b="1"/>
                        <a:t>Gads</a:t>
                      </a:r>
                    </a:p>
                  </a:txBody>
                  <a:tcPr>
                    <a:solidFill>
                      <a:schemeClr val="accent2"/>
                    </a:solidFill>
                  </a:tcPr>
                </a:tc>
                <a:tc>
                  <a:txBody>
                    <a:bodyPr/>
                    <a:lstStyle/>
                    <a:p>
                      <a:pPr lvl="0" algn="ctr">
                        <a:buNone/>
                      </a:pPr>
                      <a:r>
                        <a:rPr lang="lv-LV" sz="1400" b="0" i="0" u="none" strike="noStrike" noProof="0" dirty="0">
                          <a:latin typeface="Verdana"/>
                        </a:rPr>
                        <a:t>Atbalsts medijiem sabiedriski nozīmīga satura veidošanai un nacionālās kultūrtelpas stiprināšanai latviešu valodā, EUR</a:t>
                      </a:r>
                    </a:p>
                  </a:txBody>
                  <a:tcPr>
                    <a:solidFill>
                      <a:schemeClr val="accent2"/>
                    </a:solidFill>
                  </a:tcPr>
                </a:tc>
                <a:tc>
                  <a:txBody>
                    <a:bodyPr/>
                    <a:lstStyle/>
                    <a:p>
                      <a:pPr lvl="0" algn="ctr">
                        <a:buNone/>
                      </a:pPr>
                      <a:endParaRPr lang="lv-LV" sz="1400" b="0" i="0" u="none" strike="noStrike" noProof="0" dirty="0">
                        <a:latin typeface="Verdana"/>
                      </a:endParaRPr>
                    </a:p>
                    <a:p>
                      <a:pPr lvl="0" algn="ctr">
                        <a:buNone/>
                      </a:pPr>
                      <a:r>
                        <a:rPr lang="lv-LV" sz="1400" b="0" i="0" u="none" strike="noStrike" noProof="0" dirty="0">
                          <a:latin typeface="Verdana"/>
                        </a:rPr>
                        <a:t>Reģionālo un vietējo mediju atbalsta programma, EUR</a:t>
                      </a:r>
                      <a:endParaRPr lang="en-US" sz="1400" b="0" dirty="0"/>
                    </a:p>
                  </a:txBody>
                  <a:tcPr>
                    <a:solidFill>
                      <a:schemeClr val="accent2"/>
                    </a:solidFill>
                  </a:tcPr>
                </a:tc>
                <a:tc>
                  <a:txBody>
                    <a:bodyPr/>
                    <a:lstStyle/>
                    <a:p>
                      <a:pPr lvl="0" algn="ctr">
                        <a:buNone/>
                      </a:pPr>
                      <a:r>
                        <a:rPr lang="lv-LV" sz="1400" b="0" i="0" u="none" strike="noStrike" noProof="0" dirty="0">
                          <a:latin typeface="Verdana"/>
                        </a:rPr>
                        <a:t>Atbalsts medijiem sabiedriski nozīmīga satura veidošanai latviešu valodā diasporai, personām ar invaliditāti un mediju kritikas jomā, EUR</a:t>
                      </a:r>
                      <a:endParaRPr lang="en-US" sz="1400" dirty="0"/>
                    </a:p>
                  </a:txBody>
                  <a:tcPr>
                    <a:solidFill>
                      <a:schemeClr val="accent2"/>
                    </a:solidFill>
                  </a:tcPr>
                </a:tc>
                <a:tc>
                  <a:txBody>
                    <a:bodyPr/>
                    <a:lstStyle/>
                    <a:p>
                      <a:pPr lvl="0" algn="ctr">
                        <a:buNone/>
                      </a:pPr>
                      <a:r>
                        <a:rPr lang="lv-LV" sz="1400" b="0" i="0" u="none" strike="noStrike" noProof="0" dirty="0"/>
                        <a:t>Atbalsts medijiem sabiedriski nozīmīga satura veidošanai latviešu valodā tematiskajās kategorijās, EUR</a:t>
                      </a:r>
                      <a:endParaRPr lang="en-US" sz="1600" dirty="0"/>
                    </a:p>
                  </a:txBody>
                  <a:tcPr>
                    <a:solidFill>
                      <a:schemeClr val="accent2"/>
                    </a:solidFill>
                  </a:tcPr>
                </a:tc>
                <a:tc>
                  <a:txBody>
                    <a:bodyPr/>
                    <a:lstStyle/>
                    <a:p>
                      <a:pPr lvl="0" algn="ctr">
                        <a:buNone/>
                      </a:pPr>
                      <a:r>
                        <a:rPr lang="lv-LV" sz="1600" dirty="0"/>
                        <a:t>Kopā, EUR</a:t>
                      </a:r>
                      <a:endParaRPr lang="en-US" sz="1600" dirty="0"/>
                    </a:p>
                  </a:txBody>
                  <a:tcPr>
                    <a:solidFill>
                      <a:schemeClr val="accent2"/>
                    </a:solidFill>
                  </a:tcPr>
                </a:tc>
                <a:extLst>
                  <a:ext uri="{0D108BD9-81ED-4DB2-BD59-A6C34878D82A}">
                    <a16:rowId xmlns:a16="http://schemas.microsoft.com/office/drawing/2014/main" val="1671222203"/>
                  </a:ext>
                </a:extLst>
              </a:tr>
              <a:tr h="600186">
                <a:tc>
                  <a:txBody>
                    <a:bodyPr/>
                    <a:lstStyle/>
                    <a:p>
                      <a:r>
                        <a:rPr lang="en-US" sz="1600" dirty="0"/>
                        <a:t>2019.</a:t>
                      </a:r>
                    </a:p>
                  </a:txBody>
                  <a:tcPr/>
                </a:tc>
                <a:tc>
                  <a:txBody>
                    <a:bodyPr/>
                    <a:lstStyle/>
                    <a:p>
                      <a:pPr lvl="0" algn="ctr">
                        <a:buNone/>
                      </a:pPr>
                      <a:r>
                        <a:rPr lang="en-US" sz="1600" b="0" i="0" u="none" strike="noStrike" noProof="0" dirty="0">
                          <a:latin typeface="Verdana"/>
                        </a:rPr>
                        <a:t>742 659</a:t>
                      </a:r>
                      <a:endParaRPr lang="en-US" sz="1600" i="1" dirty="0"/>
                    </a:p>
                  </a:txBody>
                  <a:tcPr/>
                </a:tc>
                <a:tc>
                  <a:txBody>
                    <a:bodyPr/>
                    <a:lstStyle/>
                    <a:p>
                      <a:pPr algn="ctr"/>
                      <a:r>
                        <a:rPr lang="en-US" sz="1600"/>
                        <a:t>---</a:t>
                      </a:r>
                    </a:p>
                  </a:txBody>
                  <a:tcPr/>
                </a:tc>
                <a:tc>
                  <a:txBody>
                    <a:bodyPr/>
                    <a:lstStyle/>
                    <a:p>
                      <a:pPr algn="ctr"/>
                      <a:r>
                        <a:rPr lang="en-US" sz="1600" dirty="0"/>
                        <a:t>---</a:t>
                      </a:r>
                    </a:p>
                  </a:txBody>
                  <a:tcPr/>
                </a:tc>
                <a:tc>
                  <a:txBody>
                    <a:bodyPr/>
                    <a:lstStyle/>
                    <a:p>
                      <a:pPr lvl="0" algn="ctr">
                        <a:buNone/>
                      </a:pPr>
                      <a:r>
                        <a:rPr lang="en-US" sz="160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noProof="0" dirty="0">
                          <a:latin typeface="+mn-lt"/>
                        </a:rPr>
                        <a:t>742 659</a:t>
                      </a:r>
                      <a:endParaRPr lang="en-US" sz="1600" i="1" dirty="0"/>
                    </a:p>
                  </a:txBody>
                  <a:tcPr/>
                </a:tc>
                <a:extLst>
                  <a:ext uri="{0D108BD9-81ED-4DB2-BD59-A6C34878D82A}">
                    <a16:rowId xmlns:a16="http://schemas.microsoft.com/office/drawing/2014/main" val="691956793"/>
                  </a:ext>
                </a:extLst>
              </a:tr>
              <a:tr h="648202">
                <a:tc>
                  <a:txBody>
                    <a:bodyPr/>
                    <a:lstStyle/>
                    <a:p>
                      <a:r>
                        <a:rPr lang="en-US" sz="1600" dirty="0"/>
                        <a:t>2020.</a:t>
                      </a:r>
                    </a:p>
                  </a:txBody>
                  <a:tcPr/>
                </a:tc>
                <a:tc>
                  <a:txBody>
                    <a:bodyPr/>
                    <a:lstStyle/>
                    <a:p>
                      <a:pPr lvl="0" algn="ctr">
                        <a:buNone/>
                      </a:pPr>
                      <a:r>
                        <a:rPr lang="en-US" sz="1600" b="0" i="0" u="none" strike="noStrike" noProof="0" dirty="0">
                          <a:latin typeface="Verdana"/>
                        </a:rPr>
                        <a:t> 733 159</a:t>
                      </a:r>
                      <a:endParaRPr lang="en-US" sz="1600" i="1" dirty="0"/>
                    </a:p>
                  </a:txBody>
                  <a:tcPr/>
                </a:tc>
                <a:tc>
                  <a:txBody>
                    <a:bodyPr/>
                    <a:lstStyle/>
                    <a:p>
                      <a:pPr lvl="0" algn="ctr">
                        <a:lnSpc>
                          <a:spcPct val="100000"/>
                        </a:lnSpc>
                        <a:spcBef>
                          <a:spcPts val="0"/>
                        </a:spcBef>
                        <a:spcAft>
                          <a:spcPts val="0"/>
                        </a:spcAft>
                        <a:buNone/>
                      </a:pPr>
                      <a:r>
                        <a:rPr lang="lv-LV" sz="1600" b="0" i="0" u="none" strike="noStrike" noProof="0" dirty="0">
                          <a:latin typeface="Verdana"/>
                        </a:rPr>
                        <a:t>455 439</a:t>
                      </a:r>
                      <a:endParaRPr lang="en-US" sz="1600" b="0" i="0" u="none" strike="noStrike" noProof="0" dirty="0">
                        <a:latin typeface="Verdana"/>
                      </a:endParaRPr>
                    </a:p>
                    <a:p>
                      <a:pPr lvl="0" algn="ctr">
                        <a:buNone/>
                      </a:pPr>
                      <a:endParaRPr lang="en-US" sz="1600" dirty="0"/>
                    </a:p>
                  </a:txBody>
                  <a:tcPr/>
                </a:tc>
                <a:tc>
                  <a:txBody>
                    <a:bodyPr/>
                    <a:lstStyle/>
                    <a:p>
                      <a:pPr algn="ctr"/>
                      <a:r>
                        <a:rPr lang="en-US" sz="1600"/>
                        <a:t>---</a:t>
                      </a:r>
                    </a:p>
                  </a:txBody>
                  <a:tcPr/>
                </a:tc>
                <a:tc>
                  <a:txBody>
                    <a:bodyPr/>
                    <a:lstStyle/>
                    <a:p>
                      <a:pPr lvl="0" algn="ctr">
                        <a:buNone/>
                      </a:pPr>
                      <a:r>
                        <a:rPr lang="en-US" sz="1600"/>
                        <a:t>---</a:t>
                      </a:r>
                    </a:p>
                  </a:txBody>
                  <a:tcPr/>
                </a:tc>
                <a:tc>
                  <a:txBody>
                    <a:bodyPr/>
                    <a:lstStyle/>
                    <a:p>
                      <a:pPr lvl="0" algn="ctr">
                        <a:buNone/>
                      </a:pPr>
                      <a:r>
                        <a:rPr lang="lv-LV" sz="1600" dirty="0"/>
                        <a:t>1 188 598</a:t>
                      </a:r>
                      <a:endParaRPr lang="en-US" sz="1600" dirty="0"/>
                    </a:p>
                  </a:txBody>
                  <a:tcPr/>
                </a:tc>
                <a:extLst>
                  <a:ext uri="{0D108BD9-81ED-4DB2-BD59-A6C34878D82A}">
                    <a16:rowId xmlns:a16="http://schemas.microsoft.com/office/drawing/2014/main" val="299135063"/>
                  </a:ext>
                </a:extLst>
              </a:tr>
              <a:tr h="852265">
                <a:tc>
                  <a:txBody>
                    <a:bodyPr/>
                    <a:lstStyle/>
                    <a:p>
                      <a:r>
                        <a:rPr lang="en-US" sz="1600" dirty="0"/>
                        <a:t>2021.</a:t>
                      </a:r>
                    </a:p>
                  </a:txBody>
                  <a:tcPr/>
                </a:tc>
                <a:tc>
                  <a:txBody>
                    <a:bodyPr/>
                    <a:lstStyle/>
                    <a:p>
                      <a:pPr lvl="0" algn="ctr">
                        <a:lnSpc>
                          <a:spcPct val="100000"/>
                        </a:lnSpc>
                        <a:spcBef>
                          <a:spcPts val="0"/>
                        </a:spcBef>
                        <a:spcAft>
                          <a:spcPts val="0"/>
                        </a:spcAft>
                        <a:buNone/>
                      </a:pPr>
                      <a:r>
                        <a:rPr lang="lv-LV" sz="1600" b="0" i="0" u="none" strike="noStrike" noProof="0" dirty="0">
                          <a:latin typeface="Verdana"/>
                        </a:rPr>
                        <a:t>717 201</a:t>
                      </a:r>
                      <a:endParaRPr lang="en-US" sz="1600" b="0" i="0" u="none" strike="noStrike" noProof="0" dirty="0">
                        <a:latin typeface="Verdana"/>
                      </a:endParaRPr>
                    </a:p>
                    <a:p>
                      <a:pPr lvl="0" algn="ctr">
                        <a:buNone/>
                      </a:pPr>
                      <a:endParaRPr lang="en-US" sz="1600" dirty="0"/>
                    </a:p>
                  </a:txBody>
                  <a:tcPr/>
                </a:tc>
                <a:tc>
                  <a:txBody>
                    <a:bodyPr/>
                    <a:lstStyle/>
                    <a:p>
                      <a:pPr lvl="0" algn="ctr">
                        <a:buNone/>
                      </a:pPr>
                      <a:r>
                        <a:rPr lang="lv-LV" sz="1600" b="0" i="0" u="none" strike="noStrike" noProof="0" dirty="0">
                          <a:latin typeface="Verdana"/>
                        </a:rPr>
                        <a:t>536 886</a:t>
                      </a:r>
                      <a:endParaRPr lang="en-US" sz="1600" dirty="0"/>
                    </a:p>
                  </a:txBody>
                  <a:tcPr/>
                </a:tc>
                <a:tc>
                  <a:txBody>
                    <a:bodyPr/>
                    <a:lstStyle/>
                    <a:p>
                      <a:pPr lvl="0" algn="ctr">
                        <a:buNone/>
                      </a:pPr>
                      <a:r>
                        <a:rPr lang="en-US" sz="1600" b="0" i="0" u="none" strike="noStrike" noProof="0" dirty="0">
                          <a:latin typeface="Verdana"/>
                        </a:rPr>
                        <a:t>110 000</a:t>
                      </a:r>
                      <a:endParaRPr lang="en-US" sz="1600" i="1" dirty="0"/>
                    </a:p>
                  </a:txBody>
                  <a:tcPr/>
                </a:tc>
                <a:tc>
                  <a:txBody>
                    <a:bodyPr/>
                    <a:lstStyle/>
                    <a:p>
                      <a:pPr lvl="0" algn="ctr">
                        <a:buNone/>
                      </a:pPr>
                      <a:r>
                        <a:rPr lang="en-US" sz="1600"/>
                        <a:t>---</a:t>
                      </a:r>
                    </a:p>
                  </a:txBody>
                  <a:tcPr/>
                </a:tc>
                <a:tc>
                  <a:txBody>
                    <a:bodyPr/>
                    <a:lstStyle/>
                    <a:p>
                      <a:pPr lvl="0" algn="ctr">
                        <a:buNone/>
                      </a:pPr>
                      <a:r>
                        <a:rPr lang="lv-LV" sz="1600" dirty="0"/>
                        <a:t>1 364 087</a:t>
                      </a:r>
                      <a:endParaRPr lang="en-US" sz="1600" dirty="0"/>
                    </a:p>
                  </a:txBody>
                  <a:tcPr/>
                </a:tc>
                <a:extLst>
                  <a:ext uri="{0D108BD9-81ED-4DB2-BD59-A6C34878D82A}">
                    <a16:rowId xmlns:a16="http://schemas.microsoft.com/office/drawing/2014/main" val="1839398437"/>
                  </a:ext>
                </a:extLst>
              </a:tr>
              <a:tr h="648202">
                <a:tc>
                  <a:txBody>
                    <a:bodyPr/>
                    <a:lstStyle/>
                    <a:p>
                      <a:pPr lvl="0">
                        <a:buNone/>
                      </a:pPr>
                      <a:r>
                        <a:rPr lang="en-US" sz="1600" dirty="0"/>
                        <a:t>2022.</a:t>
                      </a:r>
                    </a:p>
                  </a:txBody>
                  <a:tcPr/>
                </a:tc>
                <a:tc>
                  <a:txBody>
                    <a:bodyPr/>
                    <a:lstStyle/>
                    <a:p>
                      <a:pPr lvl="0" algn="ctr">
                        <a:buNone/>
                      </a:pPr>
                      <a:r>
                        <a:rPr lang="en-US" sz="1600" b="0" i="0" u="none" strike="noStrike" noProof="0" dirty="0">
                          <a:latin typeface="Verdana"/>
                        </a:rPr>
                        <a:t>2 133 411,28</a:t>
                      </a:r>
                      <a:endParaRPr lang="en-US" sz="1600" i="1" dirty="0"/>
                    </a:p>
                  </a:txBody>
                  <a:tcPr/>
                </a:tc>
                <a:tc>
                  <a:txBody>
                    <a:bodyPr/>
                    <a:lstStyle/>
                    <a:p>
                      <a:pPr lvl="0" algn="ctr">
                        <a:buNone/>
                      </a:pPr>
                      <a:r>
                        <a:rPr lang="en-US" sz="1600" b="0" i="0" u="none" strike="noStrike" noProof="0" dirty="0">
                          <a:latin typeface="Verdana"/>
                        </a:rPr>
                        <a:t>1 359 590</a:t>
                      </a:r>
                      <a:endParaRPr lang="en-US" sz="1600" i="1" dirty="0"/>
                    </a:p>
                  </a:txBody>
                  <a:tcPr/>
                </a:tc>
                <a:tc>
                  <a:txBody>
                    <a:bodyPr/>
                    <a:lstStyle/>
                    <a:p>
                      <a:pPr lvl="0" algn="ctr">
                        <a:buNone/>
                      </a:pPr>
                      <a:r>
                        <a:rPr lang="en-US" sz="1600" dirty="0"/>
                        <a:t>---</a:t>
                      </a:r>
                    </a:p>
                  </a:txBody>
                  <a:tcPr/>
                </a:tc>
                <a:tc>
                  <a:txBody>
                    <a:bodyPr/>
                    <a:lstStyle/>
                    <a:p>
                      <a:pPr lvl="0" algn="ctr">
                        <a:buNone/>
                      </a:pPr>
                      <a:r>
                        <a:rPr lang="en-US" sz="1600" b="0" i="0" u="none" strike="noStrike" noProof="0" dirty="0">
                          <a:latin typeface="Verdana"/>
                        </a:rPr>
                        <a:t>787 245</a:t>
                      </a:r>
                      <a:endParaRPr lang="en-US" sz="1600" i="1" dirty="0"/>
                    </a:p>
                  </a:txBody>
                  <a:tcPr/>
                </a:tc>
                <a:tc>
                  <a:txBody>
                    <a:bodyPr/>
                    <a:lstStyle/>
                    <a:p>
                      <a:pPr lvl="0" algn="ctr">
                        <a:buNone/>
                      </a:pPr>
                      <a:r>
                        <a:rPr lang="lv-LV" sz="1600" b="1" i="0" dirty="0"/>
                        <a:t>4 280 245,28</a:t>
                      </a:r>
                      <a:endParaRPr lang="en-US" sz="1600" b="1" i="0" dirty="0"/>
                    </a:p>
                  </a:txBody>
                  <a:tcPr/>
                </a:tc>
                <a:extLst>
                  <a:ext uri="{0D108BD9-81ED-4DB2-BD59-A6C34878D82A}">
                    <a16:rowId xmlns:a16="http://schemas.microsoft.com/office/drawing/2014/main" val="2125255086"/>
                  </a:ext>
                </a:extLst>
              </a:tr>
            </a:tbl>
          </a:graphicData>
        </a:graphic>
      </p:graphicFrame>
    </p:spTree>
    <p:extLst>
      <p:ext uri="{BB962C8B-B14F-4D97-AF65-F5344CB8AC3E}">
        <p14:creationId xmlns:p14="http://schemas.microsoft.com/office/powerpoint/2010/main" val="66381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624570D-BC65-4339-8B6A-EFF451884DA7}"/>
              </a:ext>
            </a:extLst>
          </p:cNvPr>
          <p:cNvSpPr>
            <a:spLocks noGrp="1"/>
          </p:cNvSpPr>
          <p:nvPr>
            <p:ph type="dt" sz="half" idx="10"/>
          </p:nvPr>
        </p:nvSpPr>
        <p:spPr/>
        <p:txBody>
          <a:bodyPr/>
          <a:lstStyle/>
          <a:p>
            <a:r>
              <a:rPr lang="lv-LV"/>
              <a:t>23</a:t>
            </a:r>
            <a:r>
              <a:rPr lang="en-US"/>
              <a:t>/0</a:t>
            </a:r>
            <a:r>
              <a:rPr lang="lv-LV"/>
              <a:t>2</a:t>
            </a:r>
            <a:r>
              <a:rPr lang="en-US"/>
              <a:t>/202</a:t>
            </a:r>
            <a:r>
              <a:rPr lang="lv-LV"/>
              <a:t>2</a:t>
            </a:r>
            <a:endParaRPr lang="en-LV"/>
          </a:p>
        </p:txBody>
      </p:sp>
      <p:sp>
        <p:nvSpPr>
          <p:cNvPr id="4" name="Footer Placeholder 3">
            <a:extLst>
              <a:ext uri="{FF2B5EF4-FFF2-40B4-BE49-F238E27FC236}">
                <a16:creationId xmlns:a16="http://schemas.microsoft.com/office/drawing/2014/main" id="{D437234A-A32C-402A-A571-65B2A65AB991}"/>
              </a:ext>
            </a:extLst>
          </p:cNvPr>
          <p:cNvSpPr>
            <a:spLocks noGrp="1"/>
          </p:cNvSpPr>
          <p:nvPr>
            <p:ph type="ftr" sz="quarter" idx="11"/>
          </p:nvPr>
        </p:nvSpPr>
        <p:spPr/>
        <p:txBody>
          <a:bodyPr/>
          <a:lstStyle/>
          <a:p>
            <a:r>
              <a:rPr lang="en-GB"/>
              <a:t>Sabiedrības integrācijas fonds</a:t>
            </a:r>
            <a:endParaRPr lang="en-LV"/>
          </a:p>
        </p:txBody>
      </p:sp>
      <p:sp>
        <p:nvSpPr>
          <p:cNvPr id="5" name="Slide Number Placeholder 4">
            <a:extLst>
              <a:ext uri="{FF2B5EF4-FFF2-40B4-BE49-F238E27FC236}">
                <a16:creationId xmlns:a16="http://schemas.microsoft.com/office/drawing/2014/main" id="{DBEF0EB4-2F3A-4712-ABB8-2C1A1CBA99B3}"/>
              </a:ext>
            </a:extLst>
          </p:cNvPr>
          <p:cNvSpPr>
            <a:spLocks noGrp="1"/>
          </p:cNvSpPr>
          <p:nvPr>
            <p:ph type="sldNum" sz="quarter" idx="12"/>
          </p:nvPr>
        </p:nvSpPr>
        <p:spPr/>
        <p:txBody>
          <a:bodyPr/>
          <a:lstStyle/>
          <a:p>
            <a:fld id="{C19BB808-219E-9441-9CD5-6E582F9AE2E3}" type="slidenum">
              <a:rPr lang="en-LV" smtClean="0"/>
              <a:t>5</a:t>
            </a:fld>
            <a:endParaRPr lang="en-LV"/>
          </a:p>
        </p:txBody>
      </p:sp>
      <p:sp>
        <p:nvSpPr>
          <p:cNvPr id="7" name="Title 1">
            <a:extLst>
              <a:ext uri="{FF2B5EF4-FFF2-40B4-BE49-F238E27FC236}">
                <a16:creationId xmlns:a16="http://schemas.microsoft.com/office/drawing/2014/main" id="{13D145DD-5091-4E1B-BD9A-28025A20C62A}"/>
              </a:ext>
            </a:extLst>
          </p:cNvPr>
          <p:cNvSpPr txBox="1">
            <a:spLocks/>
          </p:cNvSpPr>
          <p:nvPr/>
        </p:nvSpPr>
        <p:spPr bwMode="black">
          <a:xfrm>
            <a:off x="983234" y="369355"/>
            <a:ext cx="7983381" cy="1123578"/>
          </a:xfrm>
          <a:prstGeom prst="rect">
            <a:avLst/>
          </a:prstGeom>
          <a:noFill/>
          <a:ln w="31750" cap="sq">
            <a:noFill/>
            <a:miter lim="800000"/>
          </a:ln>
        </p:spPr>
        <p:txBody>
          <a:bodyPr vert="horz" lIns="182880" tIns="182880" rIns="182880" bIns="182880" rtlCol="0" anchor="ctr">
            <a:normAutofit fontScale="90000"/>
          </a:bodyPr>
          <a:lstStyle>
            <a:lvl1pPr algn="l" defTabSz="914400" rtl="0" eaLnBrk="1" latinLnBrk="0" hangingPunct="1">
              <a:lnSpc>
                <a:spcPct val="90000"/>
              </a:lnSpc>
              <a:spcBef>
                <a:spcPct val="0"/>
              </a:spcBef>
              <a:buNone/>
              <a:defRPr sz="4000" kern="1200" cap="none" spc="0" baseline="0">
                <a:solidFill>
                  <a:srgbClr val="7C9396"/>
                </a:solidFill>
                <a:latin typeface="Verdana" panose="020B0604030504040204" pitchFamily="34" charset="0"/>
                <a:ea typeface="Verdana" panose="020B0604030504040204" pitchFamily="34" charset="0"/>
                <a:cs typeface="+mj-cs"/>
              </a:defRPr>
            </a:lvl1pPr>
          </a:lstStyle>
          <a:p>
            <a:r>
              <a:rPr lang="lv-LV"/>
              <a:t>Pieteikumu vērtēšanas process</a:t>
            </a:r>
          </a:p>
        </p:txBody>
      </p:sp>
      <p:graphicFrame>
        <p:nvGraphicFramePr>
          <p:cNvPr id="12" name="Diagram 11">
            <a:extLst>
              <a:ext uri="{FF2B5EF4-FFF2-40B4-BE49-F238E27FC236}">
                <a16:creationId xmlns:a16="http://schemas.microsoft.com/office/drawing/2014/main" id="{59276275-4025-4C23-AA88-A8CBE1C0D0F1}"/>
              </a:ext>
            </a:extLst>
          </p:cNvPr>
          <p:cNvGraphicFramePr/>
          <p:nvPr>
            <p:extLst>
              <p:ext uri="{D42A27DB-BD31-4B8C-83A1-F6EECF244321}">
                <p14:modId xmlns:p14="http://schemas.microsoft.com/office/powerpoint/2010/main" val="69743444"/>
              </p:ext>
            </p:extLst>
          </p:nvPr>
        </p:nvGraphicFramePr>
        <p:xfrm>
          <a:off x="582950" y="2035008"/>
          <a:ext cx="11026099" cy="4197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5" name="Graphic 24" descr="Badge 1 outline">
            <a:extLst>
              <a:ext uri="{FF2B5EF4-FFF2-40B4-BE49-F238E27FC236}">
                <a16:creationId xmlns:a16="http://schemas.microsoft.com/office/drawing/2014/main" id="{853D5CB4-6CDE-48BF-A9C4-5AF3197B45F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44968" y="1980853"/>
            <a:ext cx="914400" cy="914400"/>
          </a:xfrm>
          <a:prstGeom prst="rect">
            <a:avLst/>
          </a:prstGeom>
        </p:spPr>
      </p:pic>
      <p:pic>
        <p:nvPicPr>
          <p:cNvPr id="27" name="Graphic 26" descr="Badge outline">
            <a:extLst>
              <a:ext uri="{FF2B5EF4-FFF2-40B4-BE49-F238E27FC236}">
                <a16:creationId xmlns:a16="http://schemas.microsoft.com/office/drawing/2014/main" id="{87EE1156-4F12-42A7-9A2D-EF0FC182AFB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16886" y="1980853"/>
            <a:ext cx="914400" cy="914400"/>
          </a:xfrm>
          <a:prstGeom prst="rect">
            <a:avLst/>
          </a:prstGeom>
        </p:spPr>
      </p:pic>
      <p:pic>
        <p:nvPicPr>
          <p:cNvPr id="29" name="Graphic 28" descr="Badge 3 outline">
            <a:extLst>
              <a:ext uri="{FF2B5EF4-FFF2-40B4-BE49-F238E27FC236}">
                <a16:creationId xmlns:a16="http://schemas.microsoft.com/office/drawing/2014/main" id="{7E5D9ED3-B9D5-4460-8519-C21DDD13FE3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732632" y="1980853"/>
            <a:ext cx="914400" cy="914400"/>
          </a:xfrm>
          <a:prstGeom prst="rect">
            <a:avLst/>
          </a:prstGeom>
        </p:spPr>
      </p:pic>
    </p:spTree>
    <p:extLst>
      <p:ext uri="{BB962C8B-B14F-4D97-AF65-F5344CB8AC3E}">
        <p14:creationId xmlns:p14="http://schemas.microsoft.com/office/powerpoint/2010/main" val="1644129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AA197-CB04-4FAF-B1FF-ABE3D732CD9D}"/>
              </a:ext>
            </a:extLst>
          </p:cNvPr>
          <p:cNvSpPr>
            <a:spLocks noGrp="1"/>
          </p:cNvSpPr>
          <p:nvPr>
            <p:ph type="title"/>
          </p:nvPr>
        </p:nvSpPr>
        <p:spPr>
          <a:xfrm>
            <a:off x="830834" y="375439"/>
            <a:ext cx="7983381" cy="1123578"/>
          </a:xfrm>
        </p:spPr>
        <p:txBody>
          <a:bodyPr>
            <a:noAutofit/>
          </a:bodyPr>
          <a:lstStyle/>
          <a:p>
            <a:r>
              <a:rPr lang="lv-LV" sz="2800"/>
              <a:t>Kā tiek sadalīts finansējums nacionālajā un tematisko kategoriju konkursos?</a:t>
            </a:r>
            <a:br>
              <a:rPr lang="lv-LV" sz="2800">
                <a:effectLst/>
                <a:latin typeface="Calibri" panose="020F0502020204030204" pitchFamily="34" charset="0"/>
                <a:ea typeface="Calibri" panose="020F0502020204030204" pitchFamily="34" charset="0"/>
                <a:cs typeface="Times New Roman" panose="02020603050405020304" pitchFamily="18" charset="0"/>
              </a:rPr>
            </a:br>
            <a:endParaRPr lang="lv-LV" sz="2800"/>
          </a:p>
        </p:txBody>
      </p:sp>
      <p:sp>
        <p:nvSpPr>
          <p:cNvPr id="3" name="Date Placeholder 2">
            <a:extLst>
              <a:ext uri="{FF2B5EF4-FFF2-40B4-BE49-F238E27FC236}">
                <a16:creationId xmlns:a16="http://schemas.microsoft.com/office/drawing/2014/main" id="{0EF9758A-5802-4557-97DB-FD4766E154C4}"/>
              </a:ext>
            </a:extLst>
          </p:cNvPr>
          <p:cNvSpPr>
            <a:spLocks noGrp="1"/>
          </p:cNvSpPr>
          <p:nvPr>
            <p:ph type="dt" sz="half" idx="10"/>
          </p:nvPr>
        </p:nvSpPr>
        <p:spPr/>
        <p:txBody>
          <a:bodyPr/>
          <a:lstStyle/>
          <a:p>
            <a:r>
              <a:rPr lang="lv-LV"/>
              <a:t>23</a:t>
            </a:r>
            <a:r>
              <a:rPr lang="en-US"/>
              <a:t>/0</a:t>
            </a:r>
            <a:r>
              <a:rPr lang="lv-LV"/>
              <a:t>2</a:t>
            </a:r>
            <a:r>
              <a:rPr lang="en-US"/>
              <a:t>/202</a:t>
            </a:r>
            <a:r>
              <a:rPr lang="lv-LV"/>
              <a:t>2</a:t>
            </a:r>
            <a:endParaRPr lang="en-LV"/>
          </a:p>
        </p:txBody>
      </p:sp>
      <p:sp>
        <p:nvSpPr>
          <p:cNvPr id="4" name="Footer Placeholder 3">
            <a:extLst>
              <a:ext uri="{FF2B5EF4-FFF2-40B4-BE49-F238E27FC236}">
                <a16:creationId xmlns:a16="http://schemas.microsoft.com/office/drawing/2014/main" id="{0B999EAE-D8B6-4FC8-A633-72C81739D633}"/>
              </a:ext>
            </a:extLst>
          </p:cNvPr>
          <p:cNvSpPr>
            <a:spLocks noGrp="1"/>
          </p:cNvSpPr>
          <p:nvPr>
            <p:ph type="ftr" sz="quarter" idx="11"/>
          </p:nvPr>
        </p:nvSpPr>
        <p:spPr/>
        <p:txBody>
          <a:bodyPr/>
          <a:lstStyle/>
          <a:p>
            <a:r>
              <a:rPr lang="en-GB"/>
              <a:t>Sabiedrības integrācijas fonds</a:t>
            </a:r>
            <a:endParaRPr lang="en-LV"/>
          </a:p>
        </p:txBody>
      </p:sp>
      <p:sp>
        <p:nvSpPr>
          <p:cNvPr id="5" name="Slide Number Placeholder 4">
            <a:extLst>
              <a:ext uri="{FF2B5EF4-FFF2-40B4-BE49-F238E27FC236}">
                <a16:creationId xmlns:a16="http://schemas.microsoft.com/office/drawing/2014/main" id="{EDEEDD6C-5D7F-45FE-8C27-0ADD1494BBD6}"/>
              </a:ext>
            </a:extLst>
          </p:cNvPr>
          <p:cNvSpPr>
            <a:spLocks noGrp="1"/>
          </p:cNvSpPr>
          <p:nvPr>
            <p:ph type="sldNum" sz="quarter" idx="12"/>
          </p:nvPr>
        </p:nvSpPr>
        <p:spPr/>
        <p:txBody>
          <a:bodyPr/>
          <a:lstStyle/>
          <a:p>
            <a:fld id="{C19BB808-219E-9441-9CD5-6E582F9AE2E3}" type="slidenum">
              <a:rPr lang="en-LV" smtClean="0"/>
              <a:t>6</a:t>
            </a:fld>
            <a:endParaRPr lang="en-LV"/>
          </a:p>
        </p:txBody>
      </p:sp>
      <p:graphicFrame>
        <p:nvGraphicFramePr>
          <p:cNvPr id="7" name="Content Placeholder 6">
            <a:extLst>
              <a:ext uri="{FF2B5EF4-FFF2-40B4-BE49-F238E27FC236}">
                <a16:creationId xmlns:a16="http://schemas.microsoft.com/office/drawing/2014/main" id="{DFA7CCFB-F4EB-47D8-BE2A-0D7EF240EC9E}"/>
              </a:ext>
            </a:extLst>
          </p:cNvPr>
          <p:cNvGraphicFramePr>
            <a:graphicFrameLocks noGrp="1"/>
          </p:cNvGraphicFramePr>
          <p:nvPr>
            <p:ph idx="1"/>
            <p:extLst>
              <p:ext uri="{D42A27DB-BD31-4B8C-83A1-F6EECF244321}">
                <p14:modId xmlns:p14="http://schemas.microsoft.com/office/powerpoint/2010/main" val="739007762"/>
              </p:ext>
            </p:extLst>
          </p:nvPr>
        </p:nvGraphicFramePr>
        <p:xfrm>
          <a:off x="995461" y="1558977"/>
          <a:ext cx="10201078" cy="4673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6614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AA197-CB04-4FAF-B1FF-ABE3D732CD9D}"/>
              </a:ext>
            </a:extLst>
          </p:cNvPr>
          <p:cNvSpPr>
            <a:spLocks noGrp="1"/>
          </p:cNvSpPr>
          <p:nvPr>
            <p:ph type="title"/>
          </p:nvPr>
        </p:nvSpPr>
        <p:spPr/>
        <p:txBody>
          <a:bodyPr>
            <a:noAutofit/>
          </a:bodyPr>
          <a:lstStyle/>
          <a:p>
            <a:r>
              <a:rPr lang="lv-LV" sz="2800"/>
              <a:t>Kā tiek sadalīts finansējums konkursā reģionālo un vietējo mediju atbalstam?</a:t>
            </a:r>
            <a:br>
              <a:rPr lang="lv-LV" sz="2800"/>
            </a:br>
            <a:endParaRPr lang="lv-LV" sz="2800"/>
          </a:p>
        </p:txBody>
      </p:sp>
      <p:sp>
        <p:nvSpPr>
          <p:cNvPr id="3" name="Date Placeholder 2">
            <a:extLst>
              <a:ext uri="{FF2B5EF4-FFF2-40B4-BE49-F238E27FC236}">
                <a16:creationId xmlns:a16="http://schemas.microsoft.com/office/drawing/2014/main" id="{0EF9758A-5802-4557-97DB-FD4766E154C4}"/>
              </a:ext>
            </a:extLst>
          </p:cNvPr>
          <p:cNvSpPr>
            <a:spLocks noGrp="1"/>
          </p:cNvSpPr>
          <p:nvPr>
            <p:ph type="dt" sz="half" idx="10"/>
          </p:nvPr>
        </p:nvSpPr>
        <p:spPr/>
        <p:txBody>
          <a:bodyPr/>
          <a:lstStyle/>
          <a:p>
            <a:r>
              <a:rPr lang="lv-LV"/>
              <a:t>23</a:t>
            </a:r>
            <a:r>
              <a:rPr lang="en-US"/>
              <a:t>/0</a:t>
            </a:r>
            <a:r>
              <a:rPr lang="lv-LV"/>
              <a:t>2</a:t>
            </a:r>
            <a:r>
              <a:rPr lang="en-US"/>
              <a:t>/202</a:t>
            </a:r>
            <a:r>
              <a:rPr lang="lv-LV"/>
              <a:t>2</a:t>
            </a:r>
            <a:endParaRPr lang="en-LV"/>
          </a:p>
        </p:txBody>
      </p:sp>
      <p:sp>
        <p:nvSpPr>
          <p:cNvPr id="4" name="Footer Placeholder 3">
            <a:extLst>
              <a:ext uri="{FF2B5EF4-FFF2-40B4-BE49-F238E27FC236}">
                <a16:creationId xmlns:a16="http://schemas.microsoft.com/office/drawing/2014/main" id="{0B999EAE-D8B6-4FC8-A633-72C81739D633}"/>
              </a:ext>
            </a:extLst>
          </p:cNvPr>
          <p:cNvSpPr>
            <a:spLocks noGrp="1"/>
          </p:cNvSpPr>
          <p:nvPr>
            <p:ph type="ftr" sz="quarter" idx="11"/>
          </p:nvPr>
        </p:nvSpPr>
        <p:spPr/>
        <p:txBody>
          <a:bodyPr/>
          <a:lstStyle/>
          <a:p>
            <a:r>
              <a:rPr lang="en-GB"/>
              <a:t>Sabiedrības integrācijas fonds</a:t>
            </a:r>
            <a:endParaRPr lang="en-LV"/>
          </a:p>
        </p:txBody>
      </p:sp>
      <p:sp>
        <p:nvSpPr>
          <p:cNvPr id="5" name="Slide Number Placeholder 4">
            <a:extLst>
              <a:ext uri="{FF2B5EF4-FFF2-40B4-BE49-F238E27FC236}">
                <a16:creationId xmlns:a16="http://schemas.microsoft.com/office/drawing/2014/main" id="{EDEEDD6C-5D7F-45FE-8C27-0ADD1494BBD6}"/>
              </a:ext>
            </a:extLst>
          </p:cNvPr>
          <p:cNvSpPr>
            <a:spLocks noGrp="1"/>
          </p:cNvSpPr>
          <p:nvPr>
            <p:ph type="sldNum" sz="quarter" idx="12"/>
          </p:nvPr>
        </p:nvSpPr>
        <p:spPr/>
        <p:txBody>
          <a:bodyPr/>
          <a:lstStyle/>
          <a:p>
            <a:fld id="{C19BB808-219E-9441-9CD5-6E582F9AE2E3}" type="slidenum">
              <a:rPr lang="en-LV" smtClean="0"/>
              <a:t>7</a:t>
            </a:fld>
            <a:endParaRPr lang="en-LV"/>
          </a:p>
        </p:txBody>
      </p:sp>
      <p:graphicFrame>
        <p:nvGraphicFramePr>
          <p:cNvPr id="7" name="Content Placeholder 6">
            <a:extLst>
              <a:ext uri="{FF2B5EF4-FFF2-40B4-BE49-F238E27FC236}">
                <a16:creationId xmlns:a16="http://schemas.microsoft.com/office/drawing/2014/main" id="{DFA7CCFB-F4EB-47D8-BE2A-0D7EF240EC9E}"/>
              </a:ext>
            </a:extLst>
          </p:cNvPr>
          <p:cNvGraphicFramePr>
            <a:graphicFrameLocks noGrp="1"/>
          </p:cNvGraphicFramePr>
          <p:nvPr>
            <p:ph idx="1"/>
            <p:extLst>
              <p:ext uri="{D42A27DB-BD31-4B8C-83A1-F6EECF244321}">
                <p14:modId xmlns:p14="http://schemas.microsoft.com/office/powerpoint/2010/main" val="1785153475"/>
              </p:ext>
            </p:extLst>
          </p:nvPr>
        </p:nvGraphicFramePr>
        <p:xfrm>
          <a:off x="995461" y="1558977"/>
          <a:ext cx="10201078" cy="4673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5515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92394-FEE2-48B5-86FC-7A05D15E3EC6}"/>
              </a:ext>
            </a:extLst>
          </p:cNvPr>
          <p:cNvSpPr>
            <a:spLocks noGrp="1"/>
          </p:cNvSpPr>
          <p:nvPr>
            <p:ph type="title"/>
          </p:nvPr>
        </p:nvSpPr>
        <p:spPr/>
        <p:txBody>
          <a:bodyPr>
            <a:normAutofit/>
          </a:bodyPr>
          <a:lstStyle/>
          <a:p>
            <a:r>
              <a:rPr lang="lv-LV" sz="3600"/>
              <a:t>Vērtēšanas komisijas sastāvs</a:t>
            </a:r>
          </a:p>
        </p:txBody>
      </p:sp>
      <p:sp>
        <p:nvSpPr>
          <p:cNvPr id="3" name="Date Placeholder 2">
            <a:extLst>
              <a:ext uri="{FF2B5EF4-FFF2-40B4-BE49-F238E27FC236}">
                <a16:creationId xmlns:a16="http://schemas.microsoft.com/office/drawing/2014/main" id="{D3210B44-DB3E-4DE7-818D-35718E720731}"/>
              </a:ext>
            </a:extLst>
          </p:cNvPr>
          <p:cNvSpPr>
            <a:spLocks noGrp="1"/>
          </p:cNvSpPr>
          <p:nvPr>
            <p:ph type="dt" sz="half" idx="10"/>
          </p:nvPr>
        </p:nvSpPr>
        <p:spPr/>
        <p:txBody>
          <a:bodyPr/>
          <a:lstStyle/>
          <a:p>
            <a:r>
              <a:rPr lang="lv-LV"/>
              <a:t>23</a:t>
            </a:r>
            <a:r>
              <a:rPr lang="en-US"/>
              <a:t>/0</a:t>
            </a:r>
            <a:r>
              <a:rPr lang="lv-LV"/>
              <a:t>2</a:t>
            </a:r>
            <a:r>
              <a:rPr lang="en-US"/>
              <a:t>/202</a:t>
            </a:r>
            <a:r>
              <a:rPr lang="lv-LV"/>
              <a:t>2</a:t>
            </a:r>
            <a:endParaRPr lang="en-LV"/>
          </a:p>
        </p:txBody>
      </p:sp>
      <p:sp>
        <p:nvSpPr>
          <p:cNvPr id="4" name="Footer Placeholder 3">
            <a:extLst>
              <a:ext uri="{FF2B5EF4-FFF2-40B4-BE49-F238E27FC236}">
                <a16:creationId xmlns:a16="http://schemas.microsoft.com/office/drawing/2014/main" id="{143F1BE3-EDEE-4B61-92DD-CECA127DC60C}"/>
              </a:ext>
            </a:extLst>
          </p:cNvPr>
          <p:cNvSpPr>
            <a:spLocks noGrp="1"/>
          </p:cNvSpPr>
          <p:nvPr>
            <p:ph type="ftr" sz="quarter" idx="11"/>
          </p:nvPr>
        </p:nvSpPr>
        <p:spPr/>
        <p:txBody>
          <a:bodyPr/>
          <a:lstStyle/>
          <a:p>
            <a:r>
              <a:rPr lang="en-GB"/>
              <a:t>Sabiedrības integrācijas fonds</a:t>
            </a:r>
            <a:endParaRPr lang="en-LV"/>
          </a:p>
        </p:txBody>
      </p:sp>
      <p:sp>
        <p:nvSpPr>
          <p:cNvPr id="5" name="Slide Number Placeholder 4">
            <a:extLst>
              <a:ext uri="{FF2B5EF4-FFF2-40B4-BE49-F238E27FC236}">
                <a16:creationId xmlns:a16="http://schemas.microsoft.com/office/drawing/2014/main" id="{ED963B0F-33E0-4B7B-8BA8-DB6063C5D9F4}"/>
              </a:ext>
            </a:extLst>
          </p:cNvPr>
          <p:cNvSpPr>
            <a:spLocks noGrp="1"/>
          </p:cNvSpPr>
          <p:nvPr>
            <p:ph type="sldNum" sz="quarter" idx="12"/>
          </p:nvPr>
        </p:nvSpPr>
        <p:spPr/>
        <p:txBody>
          <a:bodyPr/>
          <a:lstStyle/>
          <a:p>
            <a:fld id="{C19BB808-219E-9441-9CD5-6E582F9AE2E3}" type="slidenum">
              <a:rPr lang="en-LV" smtClean="0"/>
              <a:t>8</a:t>
            </a:fld>
            <a:endParaRPr lang="en-LV"/>
          </a:p>
        </p:txBody>
      </p:sp>
      <p:graphicFrame>
        <p:nvGraphicFramePr>
          <p:cNvPr id="7" name="Content Placeholder 6">
            <a:extLst>
              <a:ext uri="{FF2B5EF4-FFF2-40B4-BE49-F238E27FC236}">
                <a16:creationId xmlns:a16="http://schemas.microsoft.com/office/drawing/2014/main" id="{B68341D0-E418-4A08-8131-FCA8B9049E32}"/>
              </a:ext>
            </a:extLst>
          </p:cNvPr>
          <p:cNvGraphicFramePr>
            <a:graphicFrameLocks noGrp="1"/>
          </p:cNvGraphicFramePr>
          <p:nvPr>
            <p:ph idx="1"/>
            <p:extLst>
              <p:ext uri="{D42A27DB-BD31-4B8C-83A1-F6EECF244321}">
                <p14:modId xmlns:p14="http://schemas.microsoft.com/office/powerpoint/2010/main" val="2167962707"/>
              </p:ext>
            </p:extLst>
          </p:nvPr>
        </p:nvGraphicFramePr>
        <p:xfrm>
          <a:off x="995363" y="1558925"/>
          <a:ext cx="10201275"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117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D43BBD8-1C4F-4918-B799-C0CD399A1A4D}"/>
              </a:ext>
            </a:extLst>
          </p:cNvPr>
          <p:cNvSpPr>
            <a:spLocks noGrp="1"/>
          </p:cNvSpPr>
          <p:nvPr>
            <p:ph type="title"/>
          </p:nvPr>
        </p:nvSpPr>
        <p:spPr/>
        <p:txBody>
          <a:bodyPr>
            <a:normAutofit fontScale="90000"/>
          </a:bodyPr>
          <a:lstStyle/>
          <a:p>
            <a:r>
              <a:rPr lang="lv-LV"/>
              <a:t>Atbalsts projektu sagatavošanas posmā</a:t>
            </a:r>
          </a:p>
        </p:txBody>
      </p:sp>
      <p:sp>
        <p:nvSpPr>
          <p:cNvPr id="3" name="Date Placeholder 2">
            <a:extLst>
              <a:ext uri="{FF2B5EF4-FFF2-40B4-BE49-F238E27FC236}">
                <a16:creationId xmlns:a16="http://schemas.microsoft.com/office/drawing/2014/main" id="{FF41DD3F-3172-4D8B-A8DB-0F0E66647E0B}"/>
              </a:ext>
            </a:extLst>
          </p:cNvPr>
          <p:cNvSpPr>
            <a:spLocks noGrp="1"/>
          </p:cNvSpPr>
          <p:nvPr>
            <p:ph type="dt" sz="half" idx="10"/>
          </p:nvPr>
        </p:nvSpPr>
        <p:spPr/>
        <p:txBody>
          <a:bodyPr/>
          <a:lstStyle/>
          <a:p>
            <a:r>
              <a:rPr lang="lv-LV" dirty="0"/>
              <a:t>23</a:t>
            </a:r>
            <a:r>
              <a:rPr lang="en-US" dirty="0"/>
              <a:t>/0</a:t>
            </a:r>
            <a:r>
              <a:rPr lang="lv-LV" dirty="0"/>
              <a:t>2</a:t>
            </a:r>
            <a:r>
              <a:rPr lang="en-US" dirty="0"/>
              <a:t>/202</a:t>
            </a:r>
            <a:r>
              <a:rPr lang="lv-LV" dirty="0"/>
              <a:t>2</a:t>
            </a:r>
            <a:endParaRPr lang="en-LV" dirty="0"/>
          </a:p>
        </p:txBody>
      </p:sp>
      <p:sp>
        <p:nvSpPr>
          <p:cNvPr id="4" name="Footer Placeholder 3">
            <a:extLst>
              <a:ext uri="{FF2B5EF4-FFF2-40B4-BE49-F238E27FC236}">
                <a16:creationId xmlns:a16="http://schemas.microsoft.com/office/drawing/2014/main" id="{BE30B09A-61BF-40DA-841D-DF8C700C5D56}"/>
              </a:ext>
            </a:extLst>
          </p:cNvPr>
          <p:cNvSpPr>
            <a:spLocks noGrp="1"/>
          </p:cNvSpPr>
          <p:nvPr>
            <p:ph type="ftr" sz="quarter" idx="11"/>
          </p:nvPr>
        </p:nvSpPr>
        <p:spPr/>
        <p:txBody>
          <a:bodyPr/>
          <a:lstStyle/>
          <a:p>
            <a:r>
              <a:rPr lang="en-GB"/>
              <a:t>Sabiedrības integrācijas fonds</a:t>
            </a:r>
            <a:endParaRPr lang="en-LV"/>
          </a:p>
        </p:txBody>
      </p:sp>
      <p:sp>
        <p:nvSpPr>
          <p:cNvPr id="5" name="Slide Number Placeholder 4">
            <a:extLst>
              <a:ext uri="{FF2B5EF4-FFF2-40B4-BE49-F238E27FC236}">
                <a16:creationId xmlns:a16="http://schemas.microsoft.com/office/drawing/2014/main" id="{1D9CFB57-282E-4609-84C3-BC87C2755B20}"/>
              </a:ext>
            </a:extLst>
          </p:cNvPr>
          <p:cNvSpPr>
            <a:spLocks noGrp="1"/>
          </p:cNvSpPr>
          <p:nvPr>
            <p:ph type="sldNum" sz="quarter" idx="12"/>
          </p:nvPr>
        </p:nvSpPr>
        <p:spPr/>
        <p:txBody>
          <a:bodyPr/>
          <a:lstStyle/>
          <a:p>
            <a:fld id="{C19BB808-219E-9441-9CD5-6E582F9AE2E3}" type="slidenum">
              <a:rPr lang="en-LV" smtClean="0"/>
              <a:t>9</a:t>
            </a:fld>
            <a:endParaRPr lang="en-LV"/>
          </a:p>
        </p:txBody>
      </p:sp>
      <p:sp>
        <p:nvSpPr>
          <p:cNvPr id="13" name="Content Placeholder 12">
            <a:extLst>
              <a:ext uri="{FF2B5EF4-FFF2-40B4-BE49-F238E27FC236}">
                <a16:creationId xmlns:a16="http://schemas.microsoft.com/office/drawing/2014/main" id="{98D88906-70C1-49B2-A8FA-9100BA6EFF8C}"/>
              </a:ext>
            </a:extLst>
          </p:cNvPr>
          <p:cNvSpPr>
            <a:spLocks noGrp="1"/>
          </p:cNvSpPr>
          <p:nvPr>
            <p:ph sz="half" idx="16"/>
          </p:nvPr>
        </p:nvSpPr>
        <p:spPr/>
        <p:txBody>
          <a:bodyPr/>
          <a:lstStyle/>
          <a:p>
            <a:pPr marL="0" indent="0">
              <a:buNone/>
            </a:pPr>
            <a:r>
              <a:rPr lang="lv-LV" b="1"/>
              <a:t>Informatīvi tiešsaistes semināri</a:t>
            </a:r>
            <a:r>
              <a:rPr lang="lv-LV"/>
              <a:t>, </a:t>
            </a:r>
          </a:p>
          <a:p>
            <a:pPr marL="0" indent="0">
              <a:buNone/>
            </a:pPr>
            <a:r>
              <a:rPr lang="lv-LV"/>
              <a:t>kuru laikā SIF eksperti atbild uz projektu iesniedzēju jautājumiem</a:t>
            </a:r>
          </a:p>
        </p:txBody>
      </p:sp>
      <p:pic>
        <p:nvPicPr>
          <p:cNvPr id="21" name="Picture Placeholder 20">
            <a:extLst>
              <a:ext uri="{FF2B5EF4-FFF2-40B4-BE49-F238E27FC236}">
                <a16:creationId xmlns:a16="http://schemas.microsoft.com/office/drawing/2014/main" id="{CA0B40DB-EA18-4FF9-A319-F7EC17C01FF5}"/>
              </a:ext>
            </a:extLst>
          </p:cNvPr>
          <p:cNvPicPr>
            <a:picLocks noGrp="1" noChangeAspect="1"/>
          </p:cNvPicPr>
          <p:nvPr>
            <p:ph type="pic" sz="quarter" idx="14"/>
          </p:nvPr>
        </p:nvPicPr>
        <p:blipFill rotWithShape="1">
          <a:blip r:embed="rId2"/>
          <a:srcRect l="11138" t="25879" r="49061" b="25879"/>
          <a:stretch/>
        </p:blipFill>
        <p:spPr>
          <a:xfrm>
            <a:off x="830834" y="1737796"/>
            <a:ext cx="2968809" cy="2024063"/>
          </a:xfrm>
        </p:spPr>
      </p:pic>
      <p:pic>
        <p:nvPicPr>
          <p:cNvPr id="23" name="Picture Placeholder 22" descr="Two telephones communicating">
            <a:extLst>
              <a:ext uri="{FF2B5EF4-FFF2-40B4-BE49-F238E27FC236}">
                <a16:creationId xmlns:a16="http://schemas.microsoft.com/office/drawing/2014/main" id="{83A67708-BC7E-4C5B-9D45-3A402E0FBAFB}"/>
              </a:ext>
            </a:extLst>
          </p:cNvPr>
          <p:cNvPicPr>
            <a:picLocks noGrp="1" noChangeAspect="1"/>
          </p:cNvPicPr>
          <p:nvPr>
            <p:ph type="pic" sz="quarter" idx="17"/>
          </p:nvPr>
        </p:nvPicPr>
        <p:blipFill>
          <a:blip r:embed="rId3"/>
          <a:srcRect t="4545" b="4545"/>
          <a:stretch>
            <a:fillRect/>
          </a:stretch>
        </p:blipFill>
        <p:spPr/>
      </p:pic>
      <p:sp>
        <p:nvSpPr>
          <p:cNvPr id="15" name="Content Placeholder 14">
            <a:extLst>
              <a:ext uri="{FF2B5EF4-FFF2-40B4-BE49-F238E27FC236}">
                <a16:creationId xmlns:a16="http://schemas.microsoft.com/office/drawing/2014/main" id="{A16AA569-CEFA-4A1E-8D86-368BD86D5F99}"/>
              </a:ext>
            </a:extLst>
          </p:cNvPr>
          <p:cNvSpPr>
            <a:spLocks noGrp="1"/>
          </p:cNvSpPr>
          <p:nvPr>
            <p:ph sz="half" idx="18"/>
          </p:nvPr>
        </p:nvSpPr>
        <p:spPr/>
        <p:txBody>
          <a:bodyPr/>
          <a:lstStyle/>
          <a:p>
            <a:pPr marL="0" indent="0">
              <a:buNone/>
            </a:pPr>
            <a:r>
              <a:rPr lang="lv-LV" b="1"/>
              <a:t>Individuālas konsultācijas</a:t>
            </a:r>
          </a:p>
          <a:p>
            <a:r>
              <a:rPr lang="lv-LV"/>
              <a:t>Telefoniski</a:t>
            </a:r>
          </a:p>
          <a:p>
            <a:r>
              <a:rPr lang="lv-LV"/>
              <a:t>Videozvanā</a:t>
            </a:r>
          </a:p>
          <a:p>
            <a:r>
              <a:rPr lang="lv-LV"/>
              <a:t>E-pastā</a:t>
            </a:r>
          </a:p>
        </p:txBody>
      </p:sp>
      <p:pic>
        <p:nvPicPr>
          <p:cNvPr id="19" name="Picture Placeholder 18" descr="A person using a computer&#10;&#10;Description automatically generated">
            <a:extLst>
              <a:ext uri="{FF2B5EF4-FFF2-40B4-BE49-F238E27FC236}">
                <a16:creationId xmlns:a16="http://schemas.microsoft.com/office/drawing/2014/main" id="{0E3FFFCF-FFB1-4608-B1F8-3156CEAC6BB7}"/>
              </a:ext>
            </a:extLst>
          </p:cNvPr>
          <p:cNvPicPr>
            <a:picLocks noGrp="1" noChangeAspect="1"/>
          </p:cNvPicPr>
          <p:nvPr>
            <p:ph type="pic" sz="quarter" idx="19"/>
          </p:nvPr>
        </p:nvPicPr>
        <p:blipFill>
          <a:blip r:embed="rId4"/>
          <a:srcRect l="1133" r="1133"/>
          <a:stretch>
            <a:fillRect/>
          </a:stretch>
        </p:blipFill>
        <p:spPr/>
      </p:pic>
      <p:sp>
        <p:nvSpPr>
          <p:cNvPr id="17" name="Content Placeholder 16">
            <a:extLst>
              <a:ext uri="{FF2B5EF4-FFF2-40B4-BE49-F238E27FC236}">
                <a16:creationId xmlns:a16="http://schemas.microsoft.com/office/drawing/2014/main" id="{BA74C889-2F97-469E-84D6-07BCDC4DA027}"/>
              </a:ext>
            </a:extLst>
          </p:cNvPr>
          <p:cNvSpPr>
            <a:spLocks noGrp="1"/>
          </p:cNvSpPr>
          <p:nvPr>
            <p:ph sz="half" idx="20"/>
          </p:nvPr>
        </p:nvSpPr>
        <p:spPr/>
        <p:txBody>
          <a:bodyPr/>
          <a:lstStyle/>
          <a:p>
            <a:pPr marL="0" indent="0">
              <a:buNone/>
            </a:pPr>
            <a:r>
              <a:rPr lang="lv-LV" b="1"/>
              <a:t>Tiešsaistes domnīca par MAF kvalitātes kritērijiem</a:t>
            </a:r>
            <a:r>
              <a:rPr lang="lv-LV"/>
              <a:t>,</a:t>
            </a:r>
          </a:p>
          <a:p>
            <a:pPr marL="0" indent="0">
              <a:buNone/>
            </a:pPr>
            <a:r>
              <a:rPr lang="lv-LV"/>
              <a:t>kurā piedalījās mediju pārstāvji un vērtēšanas komisija</a:t>
            </a:r>
          </a:p>
        </p:txBody>
      </p:sp>
      <p:pic>
        <p:nvPicPr>
          <p:cNvPr id="18" name="Picture 17">
            <a:extLst>
              <a:ext uri="{FF2B5EF4-FFF2-40B4-BE49-F238E27FC236}">
                <a16:creationId xmlns:a16="http://schemas.microsoft.com/office/drawing/2014/main" id="{C8B129A1-7BC9-4F39-A230-D05A1D55E0B5}"/>
              </a:ext>
            </a:extLst>
          </p:cNvPr>
          <p:cNvPicPr>
            <a:picLocks noChangeAspect="1"/>
          </p:cNvPicPr>
          <p:nvPr/>
        </p:nvPicPr>
        <p:blipFill rotWithShape="1">
          <a:blip r:embed="rId5"/>
          <a:srcRect l="19750" t="26870" r="42161" b="26870"/>
          <a:stretch/>
        </p:blipFill>
        <p:spPr>
          <a:xfrm>
            <a:off x="830834" y="1737795"/>
            <a:ext cx="2962822" cy="2024061"/>
          </a:xfrm>
          <a:prstGeom prst="rect">
            <a:avLst/>
          </a:prstGeom>
        </p:spPr>
      </p:pic>
    </p:spTree>
    <p:extLst>
      <p:ext uri="{BB962C8B-B14F-4D97-AF65-F5344CB8AC3E}">
        <p14:creationId xmlns:p14="http://schemas.microsoft.com/office/powerpoint/2010/main" val="3991900498"/>
      </p:ext>
    </p:extLst>
  </p:cSld>
  <p:clrMapOvr>
    <a:masterClrMapping/>
  </p:clrMapOvr>
</p:sld>
</file>

<file path=ppt/theme/theme1.xml><?xml version="1.0" encoding="utf-8"?>
<a:theme xmlns:a="http://schemas.openxmlformats.org/drawingml/2006/main" name="Parcel">
  <a:themeElements>
    <a:clrScheme name="Custom 2">
      <a:dk1>
        <a:srgbClr val="000000"/>
      </a:dk1>
      <a:lt1>
        <a:srgbClr val="FFFFFF"/>
      </a:lt1>
      <a:dk2>
        <a:srgbClr val="595959"/>
      </a:dk2>
      <a:lt2>
        <a:srgbClr val="EBEFF0"/>
      </a:lt2>
      <a:accent1>
        <a:srgbClr val="262626"/>
      </a:accent1>
      <a:accent2>
        <a:srgbClr val="800024"/>
      </a:accent2>
      <a:accent3>
        <a:srgbClr val="9CAFAF"/>
      </a:accent3>
      <a:accent4>
        <a:srgbClr val="DAE1E1"/>
      </a:accent4>
      <a:accent5>
        <a:srgbClr val="CFD9DB"/>
      </a:accent5>
      <a:accent6>
        <a:srgbClr val="A0988C"/>
      </a:accent6>
      <a:hlink>
        <a:srgbClr val="FFB2C8"/>
      </a:hlink>
      <a:folHlink>
        <a:srgbClr val="FFB2C8"/>
      </a:folHlink>
    </a:clrScheme>
    <a:fontScheme name="Custom 1">
      <a:majorFont>
        <a:latin typeface="Verdana"/>
        <a:ea typeface=""/>
        <a:cs typeface=""/>
      </a:majorFont>
      <a:minorFont>
        <a:latin typeface="Verdana"/>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SIF_GDD_Template" id="{0A2504CB-092A-BF49-8D87-54A742001EB0}" vid="{1F79517A-3B9E-B248-B156-B09BA257E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13</TotalTime>
  <Words>1453</Words>
  <Application>Microsoft Office PowerPoint</Application>
  <PresentationFormat>Widescreen</PresentationFormat>
  <Paragraphs>166</Paragraphs>
  <Slides>11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Urdu Typesetting</vt:lpstr>
      <vt:lpstr>Verdana</vt:lpstr>
      <vt:lpstr>Wingdings</vt:lpstr>
      <vt:lpstr>Parcel</vt:lpstr>
      <vt:lpstr>Mediju atbalsta fonds</vt:lpstr>
      <vt:lpstr>Misija</vt:lpstr>
      <vt:lpstr>Apstiprinātie projekti 2021.gadā</vt:lpstr>
      <vt:lpstr>Mediju atbalsta fonda budžets</vt:lpstr>
      <vt:lpstr>PowerPoint Presentation</vt:lpstr>
      <vt:lpstr>Kā tiek sadalīts finansējums nacionālajā un tematisko kategoriju konkursos? </vt:lpstr>
      <vt:lpstr>Kā tiek sadalīts finansējums konkursā reģionālo un vietējo mediju atbalstam? </vt:lpstr>
      <vt:lpstr>Vērtēšanas komisijas sastāvs</vt:lpstr>
      <vt:lpstr>Atbalsts projektu sagatavošanas posmā</vt:lpstr>
      <vt:lpstr>Paldies par uzmanību!</vt:lpstr>
      <vt:lpstr>#saliedētība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Sabiedrības integrācijas fonds</dc:title>
  <dc:creator>Elīna Blekte</dc:creator>
  <cp:lastModifiedBy>Zane Jēkabsone</cp:lastModifiedBy>
  <cp:revision>5</cp:revision>
  <dcterms:created xsi:type="dcterms:W3CDTF">2021-05-20T18:00:25Z</dcterms:created>
  <dcterms:modified xsi:type="dcterms:W3CDTF">2022-02-22T14:09:18Z</dcterms:modified>
</cp:coreProperties>
</file>