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593" r:id="rId3"/>
    <p:sldId id="279" r:id="rId4"/>
    <p:sldId id="616" r:id="rId5"/>
    <p:sldId id="599" r:id="rId6"/>
    <p:sldId id="600" r:id="rId7"/>
    <p:sldId id="601" r:id="rId8"/>
    <p:sldId id="273" r:id="rId9"/>
    <p:sldId id="1114" r:id="rId10"/>
    <p:sldId id="277" r:id="rId11"/>
    <p:sldId id="782" r:id="rId12"/>
    <p:sldId id="1111" r:id="rId13"/>
    <p:sldId id="267" r:id="rId14"/>
    <p:sldId id="314" r:id="rId15"/>
    <p:sldId id="1108" r:id="rId16"/>
    <p:sldId id="269" r:id="rId17"/>
    <p:sldId id="563" r:id="rId18"/>
    <p:sldId id="779" r:id="rId19"/>
    <p:sldId id="270" r:id="rId20"/>
    <p:sldId id="1113" r:id="rId21"/>
    <p:sldId id="268" r:id="rId22"/>
    <p:sldId id="607" r:id="rId23"/>
    <p:sldId id="611" r:id="rId24"/>
    <p:sldId id="264" r:id="rId25"/>
  </p:sldIdLst>
  <p:sldSz cx="12192000" cy="6858000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AA33BF-DFED-77DD-0B12-02AC12A82406}" name="Liene Bramane" initials="LB" userId="S::Liene.Bramane@varam.gov.lv::bd0f4564-4757-43f5-a686-1d04e1f0d62f" providerId="AD"/>
  <p188:author id="{B4F529DD-B096-97CD-244A-7FFE275DEBA1}" name="VARAM" initials="VARAM" userId="VARAM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īna Baltroka" initials="EB" lastIdx="1" clrIdx="0">
    <p:extLst>
      <p:ext uri="{19B8F6BF-5375-455C-9EA6-DF929625EA0E}">
        <p15:presenceInfo xmlns:p15="http://schemas.microsoft.com/office/powerpoint/2012/main" userId="S::elinab@varam.gov.lv::bc2aeccc-f331-415d-8d65-1a2339b16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542"/>
    <a:srgbClr val="257735"/>
    <a:srgbClr val="42724D"/>
    <a:srgbClr val="A7E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30" autoAdjust="0"/>
  </p:normalViewPr>
  <p:slideViewPr>
    <p:cSldViewPr snapToGrid="0">
      <p:cViewPr varScale="1">
        <p:scale>
          <a:sx n="123" d="100"/>
          <a:sy n="123" d="100"/>
        </p:scale>
        <p:origin x="16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nis Dubrovskis" userId="f86062d3-1f4a-4536-9cb6-2a2b5c5e23d3" providerId="ADAL" clId="{41769E82-4C9C-491B-ABE4-F91EC114FF03}"/>
    <pc:docChg chg="modSld">
      <pc:chgData name="Dagnis Dubrovskis" userId="f86062d3-1f4a-4536-9cb6-2a2b5c5e23d3" providerId="ADAL" clId="{41769E82-4C9C-491B-ABE4-F91EC114FF03}" dt="2022-04-27T06:15:02.197" v="14" actId="6549"/>
      <pc:docMkLst>
        <pc:docMk/>
      </pc:docMkLst>
      <pc:sldChg chg="modNotesTx">
        <pc:chgData name="Dagnis Dubrovskis" userId="f86062d3-1f4a-4536-9cb6-2a2b5c5e23d3" providerId="ADAL" clId="{41769E82-4C9C-491B-ABE4-F91EC114FF03}" dt="2022-04-27T06:14:24.757" v="7" actId="6549"/>
        <pc:sldMkLst>
          <pc:docMk/>
          <pc:sldMk cId="0" sldId="267"/>
        </pc:sldMkLst>
      </pc:sldChg>
      <pc:sldChg chg="modNotesTx">
        <pc:chgData name="Dagnis Dubrovskis" userId="f86062d3-1f4a-4536-9cb6-2a2b5c5e23d3" providerId="ADAL" clId="{41769E82-4C9C-491B-ABE4-F91EC114FF03}" dt="2022-04-27T06:14:49.313" v="12" actId="6549"/>
        <pc:sldMkLst>
          <pc:docMk/>
          <pc:sldMk cId="0" sldId="268"/>
        </pc:sldMkLst>
      </pc:sldChg>
      <pc:sldChg chg="modNotesTx">
        <pc:chgData name="Dagnis Dubrovskis" userId="f86062d3-1f4a-4536-9cb6-2a2b5c5e23d3" providerId="ADAL" clId="{41769E82-4C9C-491B-ABE4-F91EC114FF03}" dt="2022-04-27T06:14:36.085" v="10" actId="6549"/>
        <pc:sldMkLst>
          <pc:docMk/>
          <pc:sldMk cId="0" sldId="269"/>
        </pc:sldMkLst>
      </pc:sldChg>
      <pc:sldChg chg="modNotesTx">
        <pc:chgData name="Dagnis Dubrovskis" userId="f86062d3-1f4a-4536-9cb6-2a2b5c5e23d3" providerId="ADAL" clId="{41769E82-4C9C-491B-ABE4-F91EC114FF03}" dt="2022-04-27T06:14:04.331" v="4" actId="5793"/>
        <pc:sldMkLst>
          <pc:docMk/>
          <pc:sldMk cId="0" sldId="273"/>
        </pc:sldMkLst>
      </pc:sldChg>
      <pc:sldChg chg="modNotesTx">
        <pc:chgData name="Dagnis Dubrovskis" userId="f86062d3-1f4a-4536-9cb6-2a2b5c5e23d3" providerId="ADAL" clId="{41769E82-4C9C-491B-ABE4-F91EC114FF03}" dt="2022-04-27T06:13:34.242" v="0" actId="6549"/>
        <pc:sldMkLst>
          <pc:docMk/>
          <pc:sldMk cId="0" sldId="279"/>
        </pc:sldMkLst>
      </pc:sldChg>
      <pc:sldChg chg="modNotesTx">
        <pc:chgData name="Dagnis Dubrovskis" userId="f86062d3-1f4a-4536-9cb6-2a2b5c5e23d3" providerId="ADAL" clId="{41769E82-4C9C-491B-ABE4-F91EC114FF03}" dt="2022-04-27T06:14:28.592" v="8" actId="6549"/>
        <pc:sldMkLst>
          <pc:docMk/>
          <pc:sldMk cId="2881401924" sldId="314"/>
        </pc:sldMkLst>
      </pc:sldChg>
      <pc:sldChg chg="modNotesTx">
        <pc:chgData name="Dagnis Dubrovskis" userId="f86062d3-1f4a-4536-9cb6-2a2b5c5e23d3" providerId="ADAL" clId="{41769E82-4C9C-491B-ABE4-F91EC114FF03}" dt="2022-04-27T06:14:40.258" v="11" actId="6549"/>
        <pc:sldMkLst>
          <pc:docMk/>
          <pc:sldMk cId="540923959" sldId="563"/>
        </pc:sldMkLst>
      </pc:sldChg>
      <pc:sldChg chg="modNotesTx">
        <pc:chgData name="Dagnis Dubrovskis" userId="f86062d3-1f4a-4536-9cb6-2a2b5c5e23d3" providerId="ADAL" clId="{41769E82-4C9C-491B-ABE4-F91EC114FF03}" dt="2022-04-27T06:13:55.266" v="2" actId="6549"/>
        <pc:sldMkLst>
          <pc:docMk/>
          <pc:sldMk cId="2562708017" sldId="601"/>
        </pc:sldMkLst>
      </pc:sldChg>
      <pc:sldChg chg="modNotesTx">
        <pc:chgData name="Dagnis Dubrovskis" userId="f86062d3-1f4a-4536-9cb6-2a2b5c5e23d3" providerId="ADAL" clId="{41769E82-4C9C-491B-ABE4-F91EC114FF03}" dt="2022-04-27T06:14:53.444" v="13" actId="6549"/>
        <pc:sldMkLst>
          <pc:docMk/>
          <pc:sldMk cId="3900989801" sldId="607"/>
        </pc:sldMkLst>
      </pc:sldChg>
      <pc:sldChg chg="modNotesTx">
        <pc:chgData name="Dagnis Dubrovskis" userId="f86062d3-1f4a-4536-9cb6-2a2b5c5e23d3" providerId="ADAL" clId="{41769E82-4C9C-491B-ABE4-F91EC114FF03}" dt="2022-04-27T06:15:02.197" v="14" actId="6549"/>
        <pc:sldMkLst>
          <pc:docMk/>
          <pc:sldMk cId="203306351" sldId="611"/>
        </pc:sldMkLst>
      </pc:sldChg>
      <pc:sldChg chg="modNotesTx">
        <pc:chgData name="Dagnis Dubrovskis" userId="f86062d3-1f4a-4536-9cb6-2a2b5c5e23d3" providerId="ADAL" clId="{41769E82-4C9C-491B-ABE4-F91EC114FF03}" dt="2022-04-27T06:13:44.496" v="1" actId="6549"/>
        <pc:sldMkLst>
          <pc:docMk/>
          <pc:sldMk cId="3607892746" sldId="616"/>
        </pc:sldMkLst>
      </pc:sldChg>
      <pc:sldChg chg="modNotesTx">
        <pc:chgData name="Dagnis Dubrovskis" userId="f86062d3-1f4a-4536-9cb6-2a2b5c5e23d3" providerId="ADAL" clId="{41769E82-4C9C-491B-ABE4-F91EC114FF03}" dt="2022-04-27T06:14:19.688" v="6" actId="6549"/>
        <pc:sldMkLst>
          <pc:docMk/>
          <pc:sldMk cId="1233528201" sldId="782"/>
        </pc:sldMkLst>
      </pc:sldChg>
      <pc:sldChg chg="modNotesTx">
        <pc:chgData name="Dagnis Dubrovskis" userId="f86062d3-1f4a-4536-9cb6-2a2b5c5e23d3" providerId="ADAL" clId="{41769E82-4C9C-491B-ABE4-F91EC114FF03}" dt="2022-04-27T06:14:32.293" v="9" actId="6549"/>
        <pc:sldMkLst>
          <pc:docMk/>
          <pc:sldMk cId="107723500" sldId="1108"/>
        </pc:sldMkLst>
      </pc:sldChg>
      <pc:sldChg chg="modNotesTx">
        <pc:chgData name="Dagnis Dubrovskis" userId="f86062d3-1f4a-4536-9cb6-2a2b5c5e23d3" providerId="ADAL" clId="{41769E82-4C9C-491B-ABE4-F91EC114FF03}" dt="2022-04-27T06:14:11.848" v="5" actId="6549"/>
        <pc:sldMkLst>
          <pc:docMk/>
          <pc:sldMk cId="4092858016" sldId="111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a.dimbiere\AppData\Local\Microsoft\Windows\INetCache\Content.Outlook\UFCERN32\APREKINUlielaisexcelis_140620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a.dimbiere\AppData\Local\Microsoft\Windows\INetCache\Content.Outlook\UFCERN32\zimejumi_atskaitei_G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rta.dimbiere\AppData\Local\Microsoft\Windows\INetCache\Content.Outlook\UFCERN32\APREKINUlielaisexcelis_1406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Enerģētika (bez Transporta + netiešās CO₂)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Sheet2!$C$3:$N$3</c:f>
              <c:numCache>
                <c:formatCode>General</c:formatCode>
                <c:ptCount val="12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2019</c:v>
                </c:pt>
                <c:pt idx="7">
                  <c:v>2020</c:v>
                </c:pt>
                <c:pt idx="8">
                  <c:v>2025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Sheet2!$C$4:$N$4</c:f>
              <c:numCache>
                <c:formatCode>General</c:formatCode>
                <c:ptCount val="12"/>
                <c:pt idx="0">
                  <c:v>16490.418670859144</c:v>
                </c:pt>
                <c:pt idx="1">
                  <c:v>7502.6677766017783</c:v>
                </c:pt>
                <c:pt idx="2">
                  <c:v>5206.1865351939614</c:v>
                </c:pt>
                <c:pt idx="3">
                  <c:v>5044.2330299715695</c:v>
                </c:pt>
                <c:pt idx="4">
                  <c:v>5244.9894492493795</c:v>
                </c:pt>
                <c:pt idx="5">
                  <c:v>4044.0153113569286</c:v>
                </c:pt>
                <c:pt idx="6">
                  <c:v>4139.342856113105</c:v>
                </c:pt>
                <c:pt idx="7">
                  <c:v>4251.5205392400003</c:v>
                </c:pt>
                <c:pt idx="8">
                  <c:v>4004.3736213980001</c:v>
                </c:pt>
                <c:pt idx="9">
                  <c:v>3872.1068118879994</c:v>
                </c:pt>
                <c:pt idx="10">
                  <c:v>3169.6565642780001</c:v>
                </c:pt>
                <c:pt idx="11">
                  <c:v>3114.2616696569994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D-487A-B929-08A0B9964410}"/>
            </c:ext>
          </c:extLst>
        </c:ser>
        <c:ser>
          <c:idx val="1"/>
          <c:order val="1"/>
          <c:tx>
            <c:strRef>
              <c:f>Sheet2!$B$5</c:f>
              <c:strCache>
                <c:ptCount val="1"/>
                <c:pt idx="0">
                  <c:v>Transports (+netiešās CO₂)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Sheet2!$C$3:$N$3</c:f>
              <c:numCache>
                <c:formatCode>General</c:formatCode>
                <c:ptCount val="12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2019</c:v>
                </c:pt>
                <c:pt idx="7">
                  <c:v>2020</c:v>
                </c:pt>
                <c:pt idx="8">
                  <c:v>2025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Sheet2!$C$5:$N$5</c:f>
              <c:numCache>
                <c:formatCode>General</c:formatCode>
                <c:ptCount val="12"/>
                <c:pt idx="0">
                  <c:v>3045.3907961384343</c:v>
                </c:pt>
                <c:pt idx="1">
                  <c:v>2107.8084005852384</c:v>
                </c:pt>
                <c:pt idx="2">
                  <c:v>2216.1509699114836</c:v>
                </c:pt>
                <c:pt idx="3">
                  <c:v>3114.8866195985474</c:v>
                </c:pt>
                <c:pt idx="4">
                  <c:v>3280.0232784960372</c:v>
                </c:pt>
                <c:pt idx="5">
                  <c:v>3150.3846390130607</c:v>
                </c:pt>
                <c:pt idx="6">
                  <c:v>3331.6693033473307</c:v>
                </c:pt>
                <c:pt idx="7">
                  <c:v>3091.1810344599999</c:v>
                </c:pt>
                <c:pt idx="8">
                  <c:v>2993.1810310020001</c:v>
                </c:pt>
                <c:pt idx="9">
                  <c:v>2763.8315100119999</c:v>
                </c:pt>
                <c:pt idx="10">
                  <c:v>1597.299212722</c:v>
                </c:pt>
                <c:pt idx="11">
                  <c:v>1286.0403685430001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D-487A-B929-08A0B9964410}"/>
            </c:ext>
          </c:extLst>
        </c:ser>
        <c:ser>
          <c:idx val="2"/>
          <c:order val="2"/>
          <c:tx>
            <c:strRef>
              <c:f>Sheet2!$B$6</c:f>
              <c:strCache>
                <c:ptCount val="1"/>
                <c:pt idx="0">
                  <c:v>Rūpnieciskie procesi un produktu izmantošana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Sheet2!$C$3:$N$3</c:f>
              <c:numCache>
                <c:formatCode>General</c:formatCode>
                <c:ptCount val="12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2019</c:v>
                </c:pt>
                <c:pt idx="7">
                  <c:v>2020</c:v>
                </c:pt>
                <c:pt idx="8">
                  <c:v>2025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Sheet2!$C$6:$N$6</c:f>
              <c:numCache>
                <c:formatCode>General</c:formatCode>
                <c:ptCount val="12"/>
                <c:pt idx="0">
                  <c:v>655.95379064584461</c:v>
                </c:pt>
                <c:pt idx="1">
                  <c:v>227.10240263178196</c:v>
                </c:pt>
                <c:pt idx="2">
                  <c:v>286.53050900117483</c:v>
                </c:pt>
                <c:pt idx="3">
                  <c:v>371.14455141607544</c:v>
                </c:pt>
                <c:pt idx="4">
                  <c:v>749.41896756862991</c:v>
                </c:pt>
                <c:pt idx="5">
                  <c:v>791.23562442470461</c:v>
                </c:pt>
                <c:pt idx="6">
                  <c:v>890.87160773681978</c:v>
                </c:pt>
                <c:pt idx="7">
                  <c:v>851.00585030851471</c:v>
                </c:pt>
                <c:pt idx="8">
                  <c:v>870.69765344857183</c:v>
                </c:pt>
                <c:pt idx="9">
                  <c:v>836.72261486260129</c:v>
                </c:pt>
                <c:pt idx="10">
                  <c:v>845.61509880902167</c:v>
                </c:pt>
                <c:pt idx="11">
                  <c:v>882.15861510763295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FD-487A-B929-08A0B9964410}"/>
            </c:ext>
          </c:extLst>
        </c:ser>
        <c:ser>
          <c:idx val="3"/>
          <c:order val="3"/>
          <c:tx>
            <c:strRef>
              <c:f>Sheet2!$B$7</c:f>
              <c:strCache>
                <c:ptCount val="1"/>
                <c:pt idx="0">
                  <c:v>Lauksaimniecība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Sheet2!$C$3:$N$3</c:f>
              <c:numCache>
                <c:formatCode>General</c:formatCode>
                <c:ptCount val="12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2019</c:v>
                </c:pt>
                <c:pt idx="7">
                  <c:v>2020</c:v>
                </c:pt>
                <c:pt idx="8">
                  <c:v>2025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Sheet2!$C$7:$N$7</c:f>
              <c:numCache>
                <c:formatCode>General</c:formatCode>
                <c:ptCount val="12"/>
                <c:pt idx="0">
                  <c:v>4984.8286133893926</c:v>
                </c:pt>
                <c:pt idx="1">
                  <c:v>2003.8433079590286</c:v>
                </c:pt>
                <c:pt idx="2">
                  <c:v>1678.4337689859892</c:v>
                </c:pt>
                <c:pt idx="3">
                  <c:v>1793.7966205770572</c:v>
                </c:pt>
                <c:pt idx="4">
                  <c:v>1879.5475997144176</c:v>
                </c:pt>
                <c:pt idx="5">
                  <c:v>2159.0076595329674</c:v>
                </c:pt>
                <c:pt idx="6">
                  <c:v>2202.3677033797931</c:v>
                </c:pt>
                <c:pt idx="7">
                  <c:v>2669.9441260429794</c:v>
                </c:pt>
                <c:pt idx="8">
                  <c:v>2701.1659082504502</c:v>
                </c:pt>
                <c:pt idx="9">
                  <c:v>2765.8974965418151</c:v>
                </c:pt>
                <c:pt idx="10">
                  <c:v>2866.7792961961291</c:v>
                </c:pt>
                <c:pt idx="11">
                  <c:v>2882.8188510861887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FD-487A-B929-08A0B9964410}"/>
            </c:ext>
          </c:extLst>
        </c:ser>
        <c:ser>
          <c:idx val="4"/>
          <c:order val="4"/>
          <c:tx>
            <c:strRef>
              <c:f>Sheet2!$B$8</c:f>
              <c:strCache>
                <c:ptCount val="1"/>
                <c:pt idx="0">
                  <c:v>Atkritumu apsaimniekošana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Sheet2!$C$3:$N$3</c:f>
              <c:numCache>
                <c:formatCode>General</c:formatCode>
                <c:ptCount val="12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2019</c:v>
                </c:pt>
                <c:pt idx="7">
                  <c:v>2020</c:v>
                </c:pt>
                <c:pt idx="8">
                  <c:v>2025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Sheet2!$C$8:$N$8</c:f>
              <c:numCache>
                <c:formatCode>General</c:formatCode>
                <c:ptCount val="12"/>
                <c:pt idx="0">
                  <c:v>732.09433161872687</c:v>
                </c:pt>
                <c:pt idx="1">
                  <c:v>638.5337473994814</c:v>
                </c:pt>
                <c:pt idx="2">
                  <c:v>696.84624488762586</c:v>
                </c:pt>
                <c:pt idx="3">
                  <c:v>631.66441851186755</c:v>
                </c:pt>
                <c:pt idx="4">
                  <c:v>682.40868829257579</c:v>
                </c:pt>
                <c:pt idx="5">
                  <c:v>597.26329106920195</c:v>
                </c:pt>
                <c:pt idx="6">
                  <c:v>580.55825446250878</c:v>
                </c:pt>
                <c:pt idx="7">
                  <c:v>577.8774661838811</c:v>
                </c:pt>
                <c:pt idx="8">
                  <c:v>492.60359883537541</c:v>
                </c:pt>
                <c:pt idx="9">
                  <c:v>437.8671212068424</c:v>
                </c:pt>
                <c:pt idx="10">
                  <c:v>404.19599703464223</c:v>
                </c:pt>
                <c:pt idx="11">
                  <c:v>400.68909462219591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FD-487A-B929-08A0B9964410}"/>
            </c:ext>
          </c:extLst>
        </c:ser>
        <c:ser>
          <c:idx val="5"/>
          <c:order val="5"/>
          <c:tx>
            <c:strRef>
              <c:f>Sheet2!$B$9</c:f>
              <c:strCache>
                <c:ptCount val="1"/>
                <c:pt idx="0">
                  <c:v>ZIZIMM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Sheet2!$C$3:$N$3</c:f>
              <c:numCache>
                <c:formatCode>General</c:formatCode>
                <c:ptCount val="12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2019</c:v>
                </c:pt>
                <c:pt idx="7">
                  <c:v>2020</c:v>
                </c:pt>
                <c:pt idx="8">
                  <c:v>2025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Sheet2!$C$9:$N$9</c:f>
              <c:numCache>
                <c:formatCode>General</c:formatCode>
                <c:ptCount val="12"/>
                <c:pt idx="0">
                  <c:v>-12300.831682333348</c:v>
                </c:pt>
                <c:pt idx="1">
                  <c:v>-14745.965005333346</c:v>
                </c:pt>
                <c:pt idx="2">
                  <c:v>-11754.071704666676</c:v>
                </c:pt>
                <c:pt idx="3">
                  <c:v>-5829.8696956666699</c:v>
                </c:pt>
                <c:pt idx="4">
                  <c:v>-1878.55971</c:v>
                </c:pt>
                <c:pt idx="5">
                  <c:v>190.45939633333384</c:v>
                </c:pt>
                <c:pt idx="6">
                  <c:v>-1152.9002980000023</c:v>
                </c:pt>
                <c:pt idx="7">
                  <c:v>-95.945356524309773</c:v>
                </c:pt>
                <c:pt idx="8">
                  <c:v>1946.9685064148298</c:v>
                </c:pt>
                <c:pt idx="9">
                  <c:v>4703.7254398253408</c:v>
                </c:pt>
                <c:pt idx="10">
                  <c:v>5219.2851861576928</c:v>
                </c:pt>
                <c:pt idx="11" formatCode="0.00">
                  <c:v>5775.8747978503525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FD-487A-B929-08A0B9964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90564047"/>
        <c:axId val="1190546991"/>
      </c:barChart>
      <c:lineChart>
        <c:grouping val="standard"/>
        <c:varyColors val="0"/>
        <c:ser>
          <c:idx val="6"/>
          <c:order val="6"/>
          <c:tx>
            <c:strRef>
              <c:f>Sheet2!$B$10</c:f>
              <c:strCache>
                <c:ptCount val="1"/>
                <c:pt idx="0">
                  <c:v>Prognozes (ar ZIZIMM) ar papildu pasākumiem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Sheet2!$C$3:$N$3</c:f>
              <c:numCache>
                <c:formatCode>General</c:formatCode>
                <c:ptCount val="12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2019</c:v>
                </c:pt>
                <c:pt idx="7">
                  <c:v>2020</c:v>
                </c:pt>
                <c:pt idx="8">
                  <c:v>2025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Sheet2!$C$10:$N$10</c:f>
              <c:numCache>
                <c:formatCode>General</c:formatCode>
                <c:ptCount val="12"/>
                <c:pt idx="7">
                  <c:v>11335.264417711067</c:v>
                </c:pt>
                <c:pt idx="8">
                  <c:v>12292.226569235372</c:v>
                </c:pt>
                <c:pt idx="9">
                  <c:v>14043.112417597147</c:v>
                </c:pt>
                <c:pt idx="10">
                  <c:v>12702.791436213782</c:v>
                </c:pt>
                <c:pt idx="11" formatCode="0.00">
                  <c:v>13545.987915336042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9FD-487A-B929-08A0B9964410}"/>
            </c:ext>
          </c:extLst>
        </c:ser>
        <c:ser>
          <c:idx val="7"/>
          <c:order val="7"/>
          <c:tx>
            <c:strRef>
              <c:f>Sheet2!$B$11</c:f>
              <c:strCache>
                <c:ptCount val="1"/>
                <c:pt idx="0">
                  <c:v>Lineārais samazinājums mērķa sasniegšanai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Sheet2!$C$3:$N$3</c:f>
              <c:numCache>
                <c:formatCode>General</c:formatCode>
                <c:ptCount val="12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2019</c:v>
                </c:pt>
                <c:pt idx="7">
                  <c:v>2020</c:v>
                </c:pt>
                <c:pt idx="8">
                  <c:v>2025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Sheet2!$C$11:$N$11</c:f>
              <c:numCache>
                <c:formatCode>General</c:formatCode>
                <c:ptCount val="12"/>
                <c:pt idx="6">
                  <c:v>11144.809709639556</c:v>
                </c:pt>
                <c:pt idx="7">
                  <c:v>10956.012478847601</c:v>
                </c:pt>
                <c:pt idx="8">
                  <c:v>10012.026324887824</c:v>
                </c:pt>
                <c:pt idx="9">
                  <c:v>9068.0401709280413</c:v>
                </c:pt>
                <c:pt idx="10">
                  <c:v>4534.0200854640243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9FD-487A-B929-08A0B9964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564047"/>
        <c:axId val="1190546991"/>
      </c:lineChart>
      <c:catAx>
        <c:axId val="119056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0546991"/>
        <c:crosses val="autoZero"/>
        <c:auto val="1"/>
        <c:lblAlgn val="ctr"/>
        <c:lblOffset val="100"/>
        <c:noMultiLvlLbl val="0"/>
      </c:catAx>
      <c:valAx>
        <c:axId val="1190546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kt CO2 ekv.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0564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424399010949"/>
          <c:y val="3.7320201181797463E-2"/>
          <c:w val="0.87946917261026536"/>
          <c:h val="0.71422663700641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kopejas!$E$33</c:f>
              <c:strCache>
                <c:ptCount val="1"/>
                <c:pt idx="0">
                  <c:v>Lauksaimniecība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kopejas!$F$32:$M$32</c:f>
              <c:numCache>
                <c:formatCode>General</c:formatCode>
                <c:ptCount val="8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kopejas!$F$33:$M$33</c:f>
              <c:numCache>
                <c:formatCode>0</c:formatCode>
                <c:ptCount val="8"/>
                <c:pt idx="0" formatCode="General">
                  <c:v>2782.3232072333012</c:v>
                </c:pt>
                <c:pt idx="1">
                  <c:v>2879.46</c:v>
                </c:pt>
                <c:pt idx="2">
                  <c:v>2978.82</c:v>
                </c:pt>
                <c:pt idx="3">
                  <c:v>3009.71</c:v>
                </c:pt>
                <c:pt idx="4">
                  <c:v>3007.25</c:v>
                </c:pt>
                <c:pt idx="5">
                  <c:v>3036.86</c:v>
                </c:pt>
                <c:pt idx="6">
                  <c:v>2599</c:v>
                </c:pt>
                <c:pt idx="7">
                  <c:v>2299.8199873295334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6-4E80-99C2-F0DD1821F378}"/>
            </c:ext>
          </c:extLst>
        </c:ser>
        <c:ser>
          <c:idx val="1"/>
          <c:order val="1"/>
          <c:tx>
            <c:strRef>
              <c:f>kopejas!$E$34</c:f>
              <c:strCache>
                <c:ptCount val="1"/>
                <c:pt idx="0">
                  <c:v>Transports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kopejas!$F$32:$M$32</c:f>
              <c:numCache>
                <c:formatCode>General</c:formatCode>
                <c:ptCount val="8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kopejas!$F$34:$M$34</c:f>
              <c:numCache>
                <c:formatCode>0</c:formatCode>
                <c:ptCount val="8"/>
                <c:pt idx="0" formatCode="General">
                  <c:v>3325.1240167315777</c:v>
                </c:pt>
                <c:pt idx="1">
                  <c:v>2905.1600236999998</c:v>
                </c:pt>
                <c:pt idx="2">
                  <c:v>2676.7710278999998</c:v>
                </c:pt>
                <c:pt idx="3">
                  <c:v>2462.3888743000002</c:v>
                </c:pt>
                <c:pt idx="4">
                  <c:v>1539.7367280999999</c:v>
                </c:pt>
                <c:pt idx="5">
                  <c:v>758.62961419999999</c:v>
                </c:pt>
                <c:pt idx="6">
                  <c:v>606.45834620000005</c:v>
                </c:pt>
                <c:pt idx="7">
                  <c:v>135.8380382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6-4E80-99C2-F0DD1821F378}"/>
            </c:ext>
          </c:extLst>
        </c:ser>
        <c:ser>
          <c:idx val="2"/>
          <c:order val="2"/>
          <c:tx>
            <c:strRef>
              <c:f>kopejas!$E$35</c:f>
              <c:strCache>
                <c:ptCount val="1"/>
                <c:pt idx="0">
                  <c:v>Rūpniecība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kopejas!$F$32:$M$32</c:f>
              <c:numCache>
                <c:formatCode>General</c:formatCode>
                <c:ptCount val="8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kopejas!$F$35:$M$35</c:f>
              <c:numCache>
                <c:formatCode>0</c:formatCode>
                <c:ptCount val="8"/>
                <c:pt idx="0" formatCode="General">
                  <c:v>671</c:v>
                </c:pt>
                <c:pt idx="1">
                  <c:v>763.95630749999998</c:v>
                </c:pt>
                <c:pt idx="2">
                  <c:v>535.83729300000005</c:v>
                </c:pt>
                <c:pt idx="3">
                  <c:v>479.87441819999998</c:v>
                </c:pt>
                <c:pt idx="4">
                  <c:v>485</c:v>
                </c:pt>
                <c:pt idx="5">
                  <c:v>485.36415970000002</c:v>
                </c:pt>
                <c:pt idx="6">
                  <c:v>443.58641030000001</c:v>
                </c:pt>
                <c:pt idx="7">
                  <c:v>47.5945745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6-4E80-99C2-F0DD1821F378}"/>
            </c:ext>
          </c:extLst>
        </c:ser>
        <c:ser>
          <c:idx val="3"/>
          <c:order val="3"/>
          <c:tx>
            <c:strRef>
              <c:f>kopejas!$E$36</c:f>
              <c:strCache>
                <c:ptCount val="1"/>
                <c:pt idx="0">
                  <c:v>Rūpnieciskie procesi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kopejas!$F$32:$M$32</c:f>
              <c:numCache>
                <c:formatCode>General</c:formatCode>
                <c:ptCount val="8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kopejas!$F$36:$M$36</c:f>
              <c:numCache>
                <c:formatCode>General</c:formatCode>
                <c:ptCount val="8"/>
                <c:pt idx="0">
                  <c:v>733</c:v>
                </c:pt>
                <c:pt idx="1">
                  <c:v>756.10747839999999</c:v>
                </c:pt>
                <c:pt idx="2">
                  <c:v>753.80708719999996</c:v>
                </c:pt>
                <c:pt idx="3">
                  <c:v>756.2901746</c:v>
                </c:pt>
                <c:pt idx="4">
                  <c:v>757.10309540000003</c:v>
                </c:pt>
                <c:pt idx="5">
                  <c:v>775.48511599999995</c:v>
                </c:pt>
                <c:pt idx="6">
                  <c:v>488.59303510000001</c:v>
                </c:pt>
                <c:pt idx="7">
                  <c:v>498.79996119999998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6-4E80-99C2-F0DD1821F378}"/>
            </c:ext>
          </c:extLst>
        </c:ser>
        <c:ser>
          <c:idx val="4"/>
          <c:order val="4"/>
          <c:tx>
            <c:strRef>
              <c:f>kopejas!$E$37</c:f>
              <c:strCache>
                <c:ptCount val="1"/>
                <c:pt idx="0">
                  <c:v>Pārējie sektori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kopejas!$F$32:$M$32</c:f>
              <c:numCache>
                <c:formatCode>General</c:formatCode>
                <c:ptCount val="8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kopejas!$F$37:$M$37</c:f>
              <c:numCache>
                <c:formatCode>0</c:formatCode>
                <c:ptCount val="8"/>
                <c:pt idx="0" formatCode="General">
                  <c:v>1514.6543842632161</c:v>
                </c:pt>
                <c:pt idx="1">
                  <c:v>1574.8594689999998</c:v>
                </c:pt>
                <c:pt idx="2">
                  <c:v>1256.7532882999999</c:v>
                </c:pt>
                <c:pt idx="3">
                  <c:v>1094.8689973</c:v>
                </c:pt>
                <c:pt idx="4">
                  <c:v>741.08545079999999</c:v>
                </c:pt>
                <c:pt idx="5">
                  <c:v>482.62686659999997</c:v>
                </c:pt>
                <c:pt idx="6">
                  <c:v>310.32403020000004</c:v>
                </c:pt>
                <c:pt idx="7">
                  <c:v>106.7394558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96-4E80-99C2-F0DD1821F378}"/>
            </c:ext>
          </c:extLst>
        </c:ser>
        <c:ser>
          <c:idx val="5"/>
          <c:order val="5"/>
          <c:tx>
            <c:strRef>
              <c:f>kopejas!$E$38</c:f>
              <c:strCache>
                <c:ptCount val="1"/>
                <c:pt idx="0">
                  <c:v>Enerģētikas nozare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kopejas!$F$32:$M$32</c:f>
              <c:numCache>
                <c:formatCode>General</c:formatCode>
                <c:ptCount val="8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kopejas!$F$38:$M$38</c:f>
              <c:numCache>
                <c:formatCode>0</c:formatCode>
                <c:ptCount val="8"/>
                <c:pt idx="0" formatCode="General">
                  <c:v>1502.0091649013114</c:v>
                </c:pt>
                <c:pt idx="1">
                  <c:v>1938.9320924000001</c:v>
                </c:pt>
                <c:pt idx="2">
                  <c:v>1524.3884008</c:v>
                </c:pt>
                <c:pt idx="3">
                  <c:v>1329.077213</c:v>
                </c:pt>
                <c:pt idx="4">
                  <c:v>915.05920639999999</c:v>
                </c:pt>
                <c:pt idx="5">
                  <c:v>613.18555189999995</c:v>
                </c:pt>
                <c:pt idx="6">
                  <c:v>192.85905729999999</c:v>
                </c:pt>
                <c:pt idx="7">
                  <c:v>49.806353199999997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96-4E80-99C2-F0DD1821F378}"/>
            </c:ext>
          </c:extLst>
        </c:ser>
        <c:ser>
          <c:idx val="6"/>
          <c:order val="6"/>
          <c:tx>
            <c:strRef>
              <c:f>kopejas!$E$39</c:f>
              <c:strCache>
                <c:ptCount val="1"/>
                <c:pt idx="0">
                  <c:v>Atkritumi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kopejas!$F$32:$M$32</c:f>
              <c:numCache>
                <c:formatCode>General</c:formatCode>
                <c:ptCount val="8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kopejas!$F$39:$M$39</c:f>
              <c:numCache>
                <c:formatCode>0</c:formatCode>
                <c:ptCount val="8"/>
                <c:pt idx="0" formatCode="General">
                  <c:v>565.20872138100003</c:v>
                </c:pt>
                <c:pt idx="1">
                  <c:v>536.025396</c:v>
                </c:pt>
                <c:pt idx="2">
                  <c:v>412.1916622</c:v>
                </c:pt>
                <c:pt idx="3">
                  <c:v>272.74660879999999</c:v>
                </c:pt>
                <c:pt idx="4">
                  <c:v>222.61927600000001</c:v>
                </c:pt>
                <c:pt idx="5">
                  <c:v>244.73380710000001</c:v>
                </c:pt>
                <c:pt idx="6">
                  <c:v>128.1651827</c:v>
                </c:pt>
                <c:pt idx="7">
                  <c:v>112.1064738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96-4E80-99C2-F0DD1821F378}"/>
            </c:ext>
          </c:extLst>
        </c:ser>
        <c:ser>
          <c:idx val="7"/>
          <c:order val="7"/>
          <c:tx>
            <c:strRef>
              <c:f>kopejas!$E$40</c:f>
              <c:strCache>
                <c:ptCount val="1"/>
                <c:pt idx="0">
                  <c:v>ZIZIMM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kopejas!$F$32:$M$32</c:f>
              <c:numCache>
                <c:formatCode>General</c:formatCode>
                <c:ptCount val="8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kopejas!$F$40:$M$40</c:f>
              <c:numCache>
                <c:formatCode>0</c:formatCode>
                <c:ptCount val="8"/>
                <c:pt idx="0" formatCode="General">
                  <c:v>-1706.8485245244942</c:v>
                </c:pt>
                <c:pt idx="1">
                  <c:v>-171.57</c:v>
                </c:pt>
                <c:pt idx="2">
                  <c:v>1300</c:v>
                </c:pt>
                <c:pt idx="3">
                  <c:v>1745.67</c:v>
                </c:pt>
                <c:pt idx="4">
                  <c:v>0</c:v>
                </c:pt>
                <c:pt idx="5">
                  <c:v>-1800.38</c:v>
                </c:pt>
                <c:pt idx="6">
                  <c:v>-2650</c:v>
                </c:pt>
                <c:pt idx="7">
                  <c:v>-3266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96-4E80-99C2-F0DD1821F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8112383"/>
        <c:axId val="1678100319"/>
      </c:barChart>
      <c:lineChart>
        <c:grouping val="standard"/>
        <c:varyColors val="0"/>
        <c:ser>
          <c:idx val="8"/>
          <c:order val="8"/>
          <c:tx>
            <c:strRef>
              <c:f>kopejas!$E$41</c:f>
              <c:strCache>
                <c:ptCount val="1"/>
                <c:pt idx="0">
                  <c:v>neto emisijas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kopejas!$F$32:$M$32</c:f>
              <c:numCache>
                <c:formatCode>General</c:formatCode>
                <c:ptCount val="8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kopejas!$F$41:$M$41</c:f>
              <c:numCache>
                <c:formatCode>General</c:formatCode>
                <c:ptCount val="8"/>
                <c:pt idx="0">
                  <c:v>9386.4709699859141</c:v>
                </c:pt>
                <c:pt idx="1">
                  <c:v>11182.930766999998</c:v>
                </c:pt>
                <c:pt idx="2">
                  <c:v>11438.568759400001</c:v>
                </c:pt>
                <c:pt idx="3">
                  <c:v>11150.6262862</c:v>
                </c:pt>
                <c:pt idx="4">
                  <c:v>7849.9536931000011</c:v>
                </c:pt>
                <c:pt idx="5">
                  <c:v>4596.5051155000001</c:v>
                </c:pt>
                <c:pt idx="6">
                  <c:v>2118.9860618000002</c:v>
                </c:pt>
                <c:pt idx="7">
                  <c:v>-0.31300527046641946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C96-4E80-99C2-F0DD1821F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112383"/>
        <c:axId val="1678100319"/>
      </c:lineChart>
      <c:catAx>
        <c:axId val="167811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78100319"/>
        <c:crosses val="autoZero"/>
        <c:auto val="1"/>
        <c:lblAlgn val="ctr"/>
        <c:lblOffset val="100"/>
        <c:noMultiLvlLbl val="0"/>
      </c:catAx>
      <c:valAx>
        <c:axId val="167810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900"/>
                  <a:t>kt CO</a:t>
                </a:r>
                <a:r>
                  <a:rPr lang="lv-LV" sz="900" baseline="-25000"/>
                  <a:t>2</a:t>
                </a:r>
                <a:r>
                  <a:rPr lang="lv-LV" sz="900"/>
                  <a:t> ekv</a:t>
                </a:r>
                <a:endParaRPr lang="en-US" sz="9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7811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299700425500891E-2"/>
          <c:y val="0.78659230096237975"/>
          <c:w val="0.82079743527058757"/>
          <c:h val="0.2134076990376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 sz="1400" b="0" i="0" baseline="0">
                <a:solidFill>
                  <a:sysClr val="windowText" lastClr="000000"/>
                </a:solidFill>
                <a:effectLst/>
              </a:rPr>
              <a:t>2019.gada SEG emisiju sadalījums, kt CO</a:t>
            </a:r>
            <a:r>
              <a:rPr lang="lv-LV" sz="1400" b="0" i="0" baseline="-25000">
                <a:solidFill>
                  <a:sysClr val="windowText" lastClr="000000"/>
                </a:solidFill>
                <a:effectLst/>
              </a:rPr>
              <a:t>2</a:t>
            </a:r>
            <a:r>
              <a:rPr lang="lv-LV" sz="1400" b="0" i="0" baseline="0">
                <a:solidFill>
                  <a:sysClr val="windowText" lastClr="000000"/>
                </a:solidFill>
                <a:effectLst/>
              </a:rPr>
              <a:t> ekv.</a:t>
            </a:r>
            <a:endParaRPr lang="en-US" sz="1400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69465666541318"/>
          <c:y val="0.19094062529087502"/>
          <c:w val="0.68557259248627955"/>
          <c:h val="0.58039163763840973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56-4FA9-820A-5DC32A66D2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56-4FA9-820A-5DC32A66D2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56-4FA9-820A-5DC32A66D2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56-4FA9-820A-5DC32A66D2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56-4FA9-820A-5DC32A66D23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856-4FA9-820A-5DC32A66D23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856-4FA9-820A-5DC32A66D23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856-4FA9-820A-5DC32A66D23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856-4FA9-820A-5DC32A66D23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856-4FA9-820A-5DC32A66D233}"/>
              </c:ext>
            </c:extLst>
          </c:dPt>
          <c:dLbls>
            <c:dLbl>
              <c:idx val="0"/>
              <c:layout>
                <c:manualLayout>
                  <c:x val="9.5770979407540008E-2"/>
                  <c:y val="-2.10865366646701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56-4FA9-820A-5DC32A66D233}"/>
                </c:ext>
              </c:extLst>
            </c:dLbl>
            <c:dLbl>
              <c:idx val="1"/>
              <c:layout>
                <c:manualLayout>
                  <c:x val="3.2177254205618252E-3"/>
                  <c:y val="-7.74280012472085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56-4FA9-820A-5DC32A66D233}"/>
                </c:ext>
              </c:extLst>
            </c:dLbl>
            <c:dLbl>
              <c:idx val="2"/>
              <c:layout>
                <c:manualLayout>
                  <c:x val="5.9834891732283353E-2"/>
                  <c:y val="-0.135211311835473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56-4FA9-820A-5DC32A66D233}"/>
                </c:ext>
              </c:extLst>
            </c:dLbl>
            <c:dLbl>
              <c:idx val="3"/>
              <c:layout>
                <c:manualLayout>
                  <c:x val="3.8473548228346456E-2"/>
                  <c:y val="-0.117587803002511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56-4FA9-820A-5DC32A66D233}"/>
                </c:ext>
              </c:extLst>
            </c:dLbl>
            <c:dLbl>
              <c:idx val="4"/>
              <c:layout>
                <c:manualLayout>
                  <c:x val="3.1296998031496062E-2"/>
                  <c:y val="-9.5111482330304059E-2"/>
                </c:manualLayout>
              </c:layout>
              <c:tx>
                <c:rich>
                  <a:bodyPr/>
                  <a:lstStyle/>
                  <a:p>
                    <a:r>
                      <a:rPr lang="lv-LV"/>
                      <a:t>Cita ne-ETS enerģētika
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856-4FA9-820A-5DC32A66D233}"/>
                </c:ext>
              </c:extLst>
            </c:dLbl>
            <c:dLbl>
              <c:idx val="5"/>
              <c:layout>
                <c:manualLayout>
                  <c:x val="3.3102608267716535E-2"/>
                  <c:y val="1.91598179512439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56-4FA9-820A-5DC32A66D233}"/>
                </c:ext>
              </c:extLst>
            </c:dLbl>
            <c:dLbl>
              <c:idx val="6"/>
              <c:layout>
                <c:manualLayout>
                  <c:x val="5.0468503937007872E-2"/>
                  <c:y val="9.08612446143026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56-4FA9-820A-5DC32A66D233}"/>
                </c:ext>
              </c:extLst>
            </c:dLbl>
            <c:dLbl>
              <c:idx val="7"/>
              <c:layout>
                <c:manualLayout>
                  <c:x val="1.2378444881889763E-2"/>
                  <c:y val="0.127876016958536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56-4FA9-820A-5DC32A66D23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856-4FA9-820A-5DC32A66D233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ne-ETS</a:t>
                    </a:r>
                    <a:r>
                      <a:rPr lang="en-US" sz="1200" b="1" baseline="0"/>
                      <a:t>
78%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856-4FA9-820A-5DC32A66D2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('ne-ETS sadalījums 2019.g'!$A$5:$A$6,'ne-ETS sadalījums 2019.g'!$A$9:$A$15)</c:f>
              <c:strCache>
                <c:ptCount val="9"/>
                <c:pt idx="0">
                  <c:v>Enerģētika</c:v>
                </c:pt>
                <c:pt idx="1">
                  <c:v>Rūpnieciskie procesi un produktu izmantošana</c:v>
                </c:pt>
                <c:pt idx="2">
                  <c:v>Transports</c:v>
                </c:pt>
                <c:pt idx="3">
                  <c:v>Mājsaimniecības</c:v>
                </c:pt>
                <c:pt idx="4">
                  <c:v>Cita ne-ETS enerģētika</c:v>
                </c:pt>
                <c:pt idx="5">
                  <c:v>Ne-ETS rūpnieciskie procesi un produktu izmanotšana</c:v>
                </c:pt>
                <c:pt idx="6">
                  <c:v>Lauksaimniecība</c:v>
                </c:pt>
                <c:pt idx="7">
                  <c:v>Atkritumu apsaimniekošana</c:v>
                </c:pt>
                <c:pt idx="8">
                  <c:v>Iekšzemes aviācija</c:v>
                </c:pt>
              </c:strCache>
            </c:strRef>
          </c:cat>
          <c:val>
            <c:numRef>
              <c:f>('ne-ETS sadalījums 2019.g'!$B$5:$B$6,'ne-ETS sadalījums 2019.g'!$B$9:$B$15)</c:f>
              <c:numCache>
                <c:formatCode>General</c:formatCode>
                <c:ptCount val="9"/>
                <c:pt idx="0">
                  <c:v>1904.75435301076</c:v>
                </c:pt>
                <c:pt idx="1">
                  <c:v>588.3056469892399</c:v>
                </c:pt>
                <c:pt idx="2" formatCode="0.00">
                  <c:v>3330.0308033473307</c:v>
                </c:pt>
                <c:pt idx="3" formatCode="0.00">
                  <c:v>584.16076082814106</c:v>
                </c:pt>
                <c:pt idx="4" formatCode="0.00">
                  <c:v>1650.4277268742048</c:v>
                </c:pt>
                <c:pt idx="5" formatCode="0.00">
                  <c:v>302.56596074757988</c:v>
                </c:pt>
                <c:pt idx="6" formatCode="0.00">
                  <c:v>2202.3677033797931</c:v>
                </c:pt>
                <c:pt idx="7" formatCode="0.00">
                  <c:v>580.55825446250878</c:v>
                </c:pt>
                <c:pt idx="8" formatCode="0.00">
                  <c:v>1.6385000000000001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856-4FA9-820A-5DC32A66D233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plitType val="cust"/>
        <c:custSplit>
          <c:secondPiePt val="2"/>
          <c:secondPiePt val="3"/>
          <c:secondPiePt val="4"/>
          <c:secondPiePt val="5"/>
          <c:secondPiePt val="6"/>
          <c:secondPiePt val="7"/>
        </c:custSplit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25197328476"/>
          <c:y val="7.1802935010482197E-2"/>
          <c:w val="0.79265330904675202"/>
          <c:h val="0.784067085953877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Mežs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C0-40E9-AA5C-167DA1F37F2F}"/>
              </c:ext>
            </c:extLst>
          </c:dPt>
          <c:dLbls>
            <c:dLbl>
              <c:idx val="30"/>
              <c:spPr/>
              <c:txPr>
                <a:bodyPr wrap="none"/>
                <a:lstStyle/>
                <a:p>
                  <a:pPr>
                    <a:defRPr lang="lv-LV" sz="1000" b="0" strike="noStrike" spc="-1">
                      <a:latin typeface="Arial"/>
                    </a:defRPr>
                  </a:pPr>
                  <a:endParaRPr lang="lv-LV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C0-40E9-AA5C-167DA1F37F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lang="lv-LV" sz="1000" b="0" strike="noStrike" spc="-1">
                    <a:latin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1"/>
                <c:pt idx="0">
                  <c:v>-16886.751241842099</c:v>
                </c:pt>
                <c:pt idx="1">
                  <c:v>-17708.305906051701</c:v>
                </c:pt>
                <c:pt idx="2">
                  <c:v>-17045.131285473501</c:v>
                </c:pt>
                <c:pt idx="3">
                  <c:v>-16627.188647065101</c:v>
                </c:pt>
                <c:pt idx="4">
                  <c:v>-19575.961429290499</c:v>
                </c:pt>
                <c:pt idx="5">
                  <c:v>-18378.613303379101</c:v>
                </c:pt>
                <c:pt idx="6">
                  <c:v>-18555.311931607099</c:v>
                </c:pt>
                <c:pt idx="7">
                  <c:v>-16728.5750854777</c:v>
                </c:pt>
                <c:pt idx="8">
                  <c:v>-15624.6988408859</c:v>
                </c:pt>
                <c:pt idx="9">
                  <c:v>-12194.889232736899</c:v>
                </c:pt>
                <c:pt idx="10">
                  <c:v>-15019.9638553805</c:v>
                </c:pt>
                <c:pt idx="11">
                  <c:v>-16093.1515163523</c:v>
                </c:pt>
                <c:pt idx="12">
                  <c:v>-14620.143659097201</c:v>
                </c:pt>
                <c:pt idx="13">
                  <c:v>-14066.145040552399</c:v>
                </c:pt>
                <c:pt idx="14">
                  <c:v>-10354.671017053401</c:v>
                </c:pt>
                <c:pt idx="15">
                  <c:v>-10158.0650192711</c:v>
                </c:pt>
                <c:pt idx="16">
                  <c:v>-11124.3582057188</c:v>
                </c:pt>
                <c:pt idx="17">
                  <c:v>-10039.8056261087</c:v>
                </c:pt>
                <c:pt idx="18">
                  <c:v>-10745.7233806861</c:v>
                </c:pt>
                <c:pt idx="19">
                  <c:v>-7942.8550313982796</c:v>
                </c:pt>
                <c:pt idx="20">
                  <c:v>-6093.0870621119702</c:v>
                </c:pt>
                <c:pt idx="21">
                  <c:v>-6742.0700871724703</c:v>
                </c:pt>
                <c:pt idx="22">
                  <c:v>-7168.50272693235</c:v>
                </c:pt>
                <c:pt idx="23">
                  <c:v>-6402.5336192749301</c:v>
                </c:pt>
                <c:pt idx="24">
                  <c:v>-2076.7726539053701</c:v>
                </c:pt>
                <c:pt idx="25">
                  <c:v>-3704.785667142</c:v>
                </c:pt>
                <c:pt idx="26">
                  <c:v>-5001.9823042309199</c:v>
                </c:pt>
                <c:pt idx="27">
                  <c:v>-7031.4084197965803</c:v>
                </c:pt>
                <c:pt idx="28">
                  <c:v>-5653.3587131004797</c:v>
                </c:pt>
                <c:pt idx="29">
                  <c:v>-8079.73430424252</c:v>
                </c:pt>
                <c:pt idx="30">
                  <c:v>-8327.4080494353802</c:v>
                </c:pt>
                <c:pt idx="31">
                  <c:v>-7519.4833320943999</c:v>
                </c:pt>
                <c:pt idx="32">
                  <c:v>-7288.50093936753</c:v>
                </c:pt>
                <c:pt idx="33">
                  <c:v>-6964.3530591495501</c:v>
                </c:pt>
                <c:pt idx="34">
                  <c:v>-6706.2638592407402</c:v>
                </c:pt>
                <c:pt idx="35">
                  <c:v>-6450.7162933788404</c:v>
                </c:pt>
                <c:pt idx="36">
                  <c:v>-4469.76854904423</c:v>
                </c:pt>
                <c:pt idx="37">
                  <c:v>-4147.9229092278401</c:v>
                </c:pt>
                <c:pt idx="38">
                  <c:v>-3785.2838441551498</c:v>
                </c:pt>
                <c:pt idx="39">
                  <c:v>-3681.95685542709</c:v>
                </c:pt>
                <c:pt idx="40">
                  <c:v>-3620.0736547975398</c:v>
                </c:pt>
                <c:pt idx="41">
                  <c:v>-2851.3864438918299</c:v>
                </c:pt>
                <c:pt idx="42">
                  <c:v>-2818.6914984786599</c:v>
                </c:pt>
                <c:pt idx="43">
                  <c:v>-2789.2905404930898</c:v>
                </c:pt>
                <c:pt idx="44">
                  <c:v>-2730.4304170404298</c:v>
                </c:pt>
                <c:pt idx="45">
                  <c:v>-2676.8573103540498</c:v>
                </c:pt>
                <c:pt idx="46">
                  <c:v>-1433.8915966685099</c:v>
                </c:pt>
                <c:pt idx="47">
                  <c:v>-1366.9199400570401</c:v>
                </c:pt>
                <c:pt idx="48">
                  <c:v>-1304.6343435213601</c:v>
                </c:pt>
                <c:pt idx="49">
                  <c:v>-1174.36162523183</c:v>
                </c:pt>
                <c:pt idx="50">
                  <c:v>-1084.98351948189</c:v>
                </c:pt>
                <c:pt idx="51">
                  <c:v>-117.751584877993</c:v>
                </c:pt>
                <c:pt idx="52">
                  <c:v>-28.276361131603799</c:v>
                </c:pt>
                <c:pt idx="53">
                  <c:v>63.175509144247101</c:v>
                </c:pt>
                <c:pt idx="54">
                  <c:v>155.78917695494599</c:v>
                </c:pt>
                <c:pt idx="55">
                  <c:v>203.68862007149599</c:v>
                </c:pt>
                <c:pt idx="56">
                  <c:v>1740.6537029252599</c:v>
                </c:pt>
                <c:pt idx="57">
                  <c:v>1804.31791184034</c:v>
                </c:pt>
                <c:pt idx="58">
                  <c:v>1869.2760737175799</c:v>
                </c:pt>
                <c:pt idx="59">
                  <c:v>1934.7659009219601</c:v>
                </c:pt>
                <c:pt idx="60">
                  <c:v>1971.0782167437201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0-40E9-AA5C-167DA1F37F2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Aramzemes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lang="lv-LV" sz="1000" b="0" strike="noStrike" spc="-1">
                    <a:latin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1"/>
                <c:pt idx="0">
                  <c:v>3384.7475670062299</c:v>
                </c:pt>
                <c:pt idx="1">
                  <c:v>3334.34166456394</c:v>
                </c:pt>
                <c:pt idx="2">
                  <c:v>3284.2789496924402</c:v>
                </c:pt>
                <c:pt idx="3">
                  <c:v>3234.5594223917001</c:v>
                </c:pt>
                <c:pt idx="4">
                  <c:v>3184.3375258136798</c:v>
                </c:pt>
                <c:pt idx="5">
                  <c:v>3135.3043736545101</c:v>
                </c:pt>
                <c:pt idx="6">
                  <c:v>3078.96595647083</c:v>
                </c:pt>
                <c:pt idx="7">
                  <c:v>3023.2144229304199</c:v>
                </c:pt>
                <c:pt idx="8">
                  <c:v>2968.04977303328</c:v>
                </c:pt>
                <c:pt idx="9">
                  <c:v>2913.4785404869099</c:v>
                </c:pt>
                <c:pt idx="10">
                  <c:v>2859.4876578763201</c:v>
                </c:pt>
                <c:pt idx="11">
                  <c:v>2748.5054886234798</c:v>
                </c:pt>
                <c:pt idx="12">
                  <c:v>2639.4046237868702</c:v>
                </c:pt>
                <c:pt idx="13">
                  <c:v>2532.1850633664399</c:v>
                </c:pt>
                <c:pt idx="14">
                  <c:v>2427.0676653219598</c:v>
                </c:pt>
                <c:pt idx="15">
                  <c:v>2323.61071373396</c:v>
                </c:pt>
                <c:pt idx="16">
                  <c:v>2222.03506656219</c:v>
                </c:pt>
                <c:pt idx="17">
                  <c:v>2119.8729951837099</c:v>
                </c:pt>
                <c:pt idx="18">
                  <c:v>2022.0599568443399</c:v>
                </c:pt>
                <c:pt idx="19">
                  <c:v>2038.4051707956701</c:v>
                </c:pt>
                <c:pt idx="20">
                  <c:v>2013.0842380713</c:v>
                </c:pt>
                <c:pt idx="21">
                  <c:v>1982.61893530564</c:v>
                </c:pt>
                <c:pt idx="22">
                  <c:v>1887.14855977498</c:v>
                </c:pt>
                <c:pt idx="23">
                  <c:v>1857.4706842983401</c:v>
                </c:pt>
                <c:pt idx="24">
                  <c:v>1829.4095495598101</c:v>
                </c:pt>
                <c:pt idx="25">
                  <c:v>1811.1233927292601</c:v>
                </c:pt>
                <c:pt idx="26">
                  <c:v>1794.2977378738401</c:v>
                </c:pt>
                <c:pt idx="27">
                  <c:v>1799.3406436243399</c:v>
                </c:pt>
                <c:pt idx="28">
                  <c:v>1806.19945242937</c:v>
                </c:pt>
                <c:pt idx="29">
                  <c:v>1824.90703225162</c:v>
                </c:pt>
                <c:pt idx="30">
                  <c:v>1829.5752476995399</c:v>
                </c:pt>
                <c:pt idx="31">
                  <c:v>1846.2309441551899</c:v>
                </c:pt>
                <c:pt idx="32">
                  <c:v>1862.60263966718</c:v>
                </c:pt>
                <c:pt idx="33">
                  <c:v>1878.8300017063</c:v>
                </c:pt>
                <c:pt idx="34">
                  <c:v>1894.91226229467</c:v>
                </c:pt>
                <c:pt idx="35">
                  <c:v>1910.85727939974</c:v>
                </c:pt>
                <c:pt idx="36">
                  <c:v>1926.96609701847</c:v>
                </c:pt>
                <c:pt idx="37">
                  <c:v>1942.6907122017701</c:v>
                </c:pt>
                <c:pt idx="38">
                  <c:v>1958.2624881705999</c:v>
                </c:pt>
                <c:pt idx="39">
                  <c:v>1974.64535408455</c:v>
                </c:pt>
                <c:pt idx="40">
                  <c:v>1989.02091448031</c:v>
                </c:pt>
                <c:pt idx="41">
                  <c:v>1946.9801160223201</c:v>
                </c:pt>
                <c:pt idx="42">
                  <c:v>1954.9387927709599</c:v>
                </c:pt>
                <c:pt idx="43">
                  <c:v>1962.7849215474901</c:v>
                </c:pt>
                <c:pt idx="44">
                  <c:v>1965.20405116746</c:v>
                </c:pt>
                <c:pt idx="45">
                  <c:v>1967.90745375297</c:v>
                </c:pt>
                <c:pt idx="46">
                  <c:v>1970.8757555823299</c:v>
                </c:pt>
                <c:pt idx="47">
                  <c:v>1973.5379072392</c:v>
                </c:pt>
                <c:pt idx="48">
                  <c:v>1976.20005889607</c:v>
                </c:pt>
                <c:pt idx="49">
                  <c:v>2009.8499353884299</c:v>
                </c:pt>
                <c:pt idx="50">
                  <c:v>2009.9627568153001</c:v>
                </c:pt>
                <c:pt idx="51">
                  <c:v>2010.2885185504999</c:v>
                </c:pt>
                <c:pt idx="52">
                  <c:v>2010.4532608423399</c:v>
                </c:pt>
                <c:pt idx="53">
                  <c:v>2010.6180031341901</c:v>
                </c:pt>
                <c:pt idx="54">
                  <c:v>2010.78274542603</c:v>
                </c:pt>
                <c:pt idx="55">
                  <c:v>2010.94748771788</c:v>
                </c:pt>
                <c:pt idx="56">
                  <c:v>2011.59228025318</c:v>
                </c:pt>
                <c:pt idx="57">
                  <c:v>2011.7572255622699</c:v>
                </c:pt>
                <c:pt idx="58">
                  <c:v>2011.9221708713601</c:v>
                </c:pt>
                <c:pt idx="59">
                  <c:v>2012.08711618045</c:v>
                </c:pt>
                <c:pt idx="60">
                  <c:v>2012.25206148954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C0-40E9-AA5C-167DA1F37F2F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Pļavas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lang="lv-LV" sz="1000" b="0" strike="noStrike" spc="-1">
                    <a:latin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61"/>
                <c:pt idx="0">
                  <c:v>1118.30124446742</c:v>
                </c:pt>
                <c:pt idx="1">
                  <c:v>1118.56526798652</c:v>
                </c:pt>
                <c:pt idx="2">
                  <c:v>1117.36215778985</c:v>
                </c:pt>
                <c:pt idx="3">
                  <c:v>1117.1301645368001</c:v>
                </c:pt>
                <c:pt idx="4">
                  <c:v>1116.61435491111</c:v>
                </c:pt>
                <c:pt idx="5">
                  <c:v>1116.4811717944899</c:v>
                </c:pt>
                <c:pt idx="6">
                  <c:v>1109.3816396124701</c:v>
                </c:pt>
                <c:pt idx="7">
                  <c:v>1102.12803645138</c:v>
                </c:pt>
                <c:pt idx="8">
                  <c:v>1095.3724857838199</c:v>
                </c:pt>
                <c:pt idx="9">
                  <c:v>1087.6709866843401</c:v>
                </c:pt>
                <c:pt idx="10">
                  <c:v>1080.9806819907101</c:v>
                </c:pt>
                <c:pt idx="11">
                  <c:v>1127.8110586647499</c:v>
                </c:pt>
                <c:pt idx="12">
                  <c:v>1174.95667917267</c:v>
                </c:pt>
                <c:pt idx="13">
                  <c:v>1220.8934003137299</c:v>
                </c:pt>
                <c:pt idx="14">
                  <c:v>1265.13225655939</c:v>
                </c:pt>
                <c:pt idx="15">
                  <c:v>1308.7335231239199</c:v>
                </c:pt>
                <c:pt idx="16">
                  <c:v>1357.1772633410301</c:v>
                </c:pt>
                <c:pt idx="17">
                  <c:v>1366.59097975498</c:v>
                </c:pt>
                <c:pt idx="18">
                  <c:v>1409.12026143562</c:v>
                </c:pt>
                <c:pt idx="19">
                  <c:v>1400.6366810444999</c:v>
                </c:pt>
                <c:pt idx="20">
                  <c:v>1382.3150241799599</c:v>
                </c:pt>
                <c:pt idx="21">
                  <c:v>1364.1354781528501</c:v>
                </c:pt>
                <c:pt idx="22">
                  <c:v>1302.1818973223201</c:v>
                </c:pt>
                <c:pt idx="23">
                  <c:v>1284.9584489661499</c:v>
                </c:pt>
                <c:pt idx="24">
                  <c:v>1269.9755954320001</c:v>
                </c:pt>
                <c:pt idx="25">
                  <c:v>1253.2414293869299</c:v>
                </c:pt>
                <c:pt idx="26">
                  <c:v>1238.22162988082</c:v>
                </c:pt>
                <c:pt idx="27">
                  <c:v>1228.0957893162399</c:v>
                </c:pt>
                <c:pt idx="28">
                  <c:v>1219.87477777871</c:v>
                </c:pt>
                <c:pt idx="29">
                  <c:v>1179.49327583582</c:v>
                </c:pt>
                <c:pt idx="30">
                  <c:v>1173.0084386738799</c:v>
                </c:pt>
                <c:pt idx="31">
                  <c:v>1159.35847766249</c:v>
                </c:pt>
                <c:pt idx="32">
                  <c:v>1145.6542172018601</c:v>
                </c:pt>
                <c:pt idx="33">
                  <c:v>1132.11452511174</c:v>
                </c:pt>
                <c:pt idx="34">
                  <c:v>1118.70945543324</c:v>
                </c:pt>
                <c:pt idx="35">
                  <c:v>1105.4564193331501</c:v>
                </c:pt>
                <c:pt idx="36">
                  <c:v>1092.8829514930501</c:v>
                </c:pt>
                <c:pt idx="37">
                  <c:v>1079.96588725981</c:v>
                </c:pt>
                <c:pt idx="38">
                  <c:v>1067.1961549781799</c:v>
                </c:pt>
                <c:pt idx="39">
                  <c:v>1076.6859277589799</c:v>
                </c:pt>
                <c:pt idx="40">
                  <c:v>1086.20631738975</c:v>
                </c:pt>
                <c:pt idx="41">
                  <c:v>1099.5441631649601</c:v>
                </c:pt>
                <c:pt idx="42">
                  <c:v>1112.65551863979</c:v>
                </c:pt>
                <c:pt idx="43">
                  <c:v>1125.79457554022</c:v>
                </c:pt>
                <c:pt idx="44">
                  <c:v>1130.8872302124801</c:v>
                </c:pt>
                <c:pt idx="45">
                  <c:v>1135.97753333778</c:v>
                </c:pt>
                <c:pt idx="46">
                  <c:v>1141.8840078056601</c:v>
                </c:pt>
                <c:pt idx="47">
                  <c:v>1146.98590760345</c:v>
                </c:pt>
                <c:pt idx="48">
                  <c:v>1152.0873071321801</c:v>
                </c:pt>
                <c:pt idx="49">
                  <c:v>1157.1879250755501</c:v>
                </c:pt>
                <c:pt idx="50">
                  <c:v>1162.18312308794</c:v>
                </c:pt>
                <c:pt idx="51">
                  <c:v>1168.17983015749</c:v>
                </c:pt>
                <c:pt idx="52">
                  <c:v>1173.76096791239</c:v>
                </c:pt>
                <c:pt idx="53">
                  <c:v>1179.3429592233001</c:v>
                </c:pt>
                <c:pt idx="54">
                  <c:v>1184.9267641726699</c:v>
                </c:pt>
                <c:pt idx="55">
                  <c:v>1190.5120512035901</c:v>
                </c:pt>
                <c:pt idx="56">
                  <c:v>1197.34316164799</c:v>
                </c:pt>
                <c:pt idx="57">
                  <c:v>1202.9299161690601</c:v>
                </c:pt>
                <c:pt idx="58">
                  <c:v>1208.5180924236799</c:v>
                </c:pt>
                <c:pt idx="59">
                  <c:v>1214.1075886327999</c:v>
                </c:pt>
                <c:pt idx="60">
                  <c:v>1219.6984620354201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C0-40E9-AA5C-167DA1F37F2F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Mitrāji</c:v>
                </c:pt>
              </c:strCache>
            </c:strRef>
          </c:tx>
          <c:spPr>
            <a:solidFill>
              <a:srgbClr val="579D1C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lang="lv-LV" sz="1000" b="0" strike="noStrike" spc="-1">
                    <a:latin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61"/>
                <c:pt idx="0">
                  <c:v>1040.40324504306</c:v>
                </c:pt>
                <c:pt idx="1">
                  <c:v>1482.97200326659</c:v>
                </c:pt>
                <c:pt idx="2">
                  <c:v>488.47649836221802</c:v>
                </c:pt>
                <c:pt idx="3">
                  <c:v>223.804111389745</c:v>
                </c:pt>
                <c:pt idx="4">
                  <c:v>334.49073124099101</c:v>
                </c:pt>
                <c:pt idx="5">
                  <c:v>341.16812415538402</c:v>
                </c:pt>
                <c:pt idx="6">
                  <c:v>326.01282022017102</c:v>
                </c:pt>
                <c:pt idx="7">
                  <c:v>366.08702832023999</c:v>
                </c:pt>
                <c:pt idx="8">
                  <c:v>279.46256192803298</c:v>
                </c:pt>
                <c:pt idx="9">
                  <c:v>661.28652684713904</c:v>
                </c:pt>
                <c:pt idx="10">
                  <c:v>468.153665270847</c:v>
                </c:pt>
                <c:pt idx="11">
                  <c:v>536.64891142630904</c:v>
                </c:pt>
                <c:pt idx="12">
                  <c:v>840.75116053510203</c:v>
                </c:pt>
                <c:pt idx="13">
                  <c:v>720.06553560609404</c:v>
                </c:pt>
                <c:pt idx="14">
                  <c:v>726.12513578392497</c:v>
                </c:pt>
                <c:pt idx="15">
                  <c:v>914.52617818236604</c:v>
                </c:pt>
                <c:pt idx="16">
                  <c:v>1119.7577228213099</c:v>
                </c:pt>
                <c:pt idx="17">
                  <c:v>558.57320134992005</c:v>
                </c:pt>
                <c:pt idx="18">
                  <c:v>881.74102370505796</c:v>
                </c:pt>
                <c:pt idx="19">
                  <c:v>863.331013120698</c:v>
                </c:pt>
                <c:pt idx="20">
                  <c:v>729.60641483125698</c:v>
                </c:pt>
                <c:pt idx="21">
                  <c:v>982.93894431978003</c:v>
                </c:pt>
                <c:pt idx="22">
                  <c:v>833.46035705780196</c:v>
                </c:pt>
                <c:pt idx="23">
                  <c:v>1332.3650986990301</c:v>
                </c:pt>
                <c:pt idx="24">
                  <c:v>1016.17267096041</c:v>
                </c:pt>
                <c:pt idx="25">
                  <c:v>1338.7141555125399</c:v>
                </c:pt>
                <c:pt idx="26">
                  <c:v>943.04270491791897</c:v>
                </c:pt>
                <c:pt idx="27">
                  <c:v>1123.38686819862</c:v>
                </c:pt>
                <c:pt idx="28">
                  <c:v>1606.19593593223</c:v>
                </c:pt>
                <c:pt idx="29">
                  <c:v>1315.4812513653601</c:v>
                </c:pt>
                <c:pt idx="30">
                  <c:v>1375.92302528082</c:v>
                </c:pt>
                <c:pt idx="31">
                  <c:v>1382.9853649363699</c:v>
                </c:pt>
                <c:pt idx="32">
                  <c:v>1389.71667895887</c:v>
                </c:pt>
                <c:pt idx="33">
                  <c:v>1396.44481487334</c:v>
                </c:pt>
                <c:pt idx="34">
                  <c:v>1403.0052590515099</c:v>
                </c:pt>
                <c:pt idx="35">
                  <c:v>1409.5627811741899</c:v>
                </c:pt>
                <c:pt idx="36">
                  <c:v>1416.58488846198</c:v>
                </c:pt>
                <c:pt idx="37">
                  <c:v>1422.05869296637</c:v>
                </c:pt>
                <c:pt idx="38">
                  <c:v>1427.53008454459</c:v>
                </c:pt>
                <c:pt idx="39">
                  <c:v>1431.8166331877201</c:v>
                </c:pt>
                <c:pt idx="40">
                  <c:v>1436.1007689046701</c:v>
                </c:pt>
                <c:pt idx="41">
                  <c:v>1440.5384012030599</c:v>
                </c:pt>
                <c:pt idx="42">
                  <c:v>1442.5907131107699</c:v>
                </c:pt>
                <c:pt idx="43">
                  <c:v>1444.6430250184801</c:v>
                </c:pt>
                <c:pt idx="44">
                  <c:v>1446.7181553793801</c:v>
                </c:pt>
                <c:pt idx="45">
                  <c:v>1448.7867976705099</c:v>
                </c:pt>
                <c:pt idx="46">
                  <c:v>1451.48000685344</c:v>
                </c:pt>
                <c:pt idx="47">
                  <c:v>1453.4589655925099</c:v>
                </c:pt>
                <c:pt idx="48">
                  <c:v>1455.4981347712401</c:v>
                </c:pt>
                <c:pt idx="49">
                  <c:v>1457.4636382301101</c:v>
                </c:pt>
                <c:pt idx="50">
                  <c:v>1459.4283070778699</c:v>
                </c:pt>
                <c:pt idx="51">
                  <c:v>1459.7428531967901</c:v>
                </c:pt>
                <c:pt idx="52">
                  <c:v>1459.67139730391</c:v>
                </c:pt>
                <c:pt idx="53">
                  <c:v>1459.60235883926</c:v>
                </c:pt>
                <c:pt idx="54">
                  <c:v>1459.53573780283</c:v>
                </c:pt>
                <c:pt idx="55">
                  <c:v>1459.4715341946301</c:v>
                </c:pt>
                <c:pt idx="56">
                  <c:v>1460.3775839790601</c:v>
                </c:pt>
                <c:pt idx="57">
                  <c:v>1460.30136590348</c:v>
                </c:pt>
                <c:pt idx="58">
                  <c:v>1460.2275581077699</c:v>
                </c:pt>
                <c:pt idx="59">
                  <c:v>1460.1561605919101</c:v>
                </c:pt>
                <c:pt idx="60">
                  <c:v>1460.08717335592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C0-40E9-AA5C-167DA1F37F2F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Apbūve</c:v>
                </c:pt>
              </c:strCache>
            </c:strRef>
          </c:tx>
          <c:spPr>
            <a:solidFill>
              <a:srgbClr val="7E0021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lang="lv-LV" sz="1000" b="0" strike="noStrike" spc="-1">
                    <a:latin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61"/>
                <c:pt idx="0">
                  <c:v>-46.686655631545598</c:v>
                </c:pt>
                <c:pt idx="1">
                  <c:v>-31.7336086775932</c:v>
                </c:pt>
                <c:pt idx="2">
                  <c:v>-32.260056145496598</c:v>
                </c:pt>
                <c:pt idx="3">
                  <c:v>-30.058707990489498</c:v>
                </c:pt>
                <c:pt idx="4">
                  <c:v>-30.700515050505</c:v>
                </c:pt>
                <c:pt idx="5">
                  <c:v>-29.575387900426598</c:v>
                </c:pt>
                <c:pt idx="6">
                  <c:v>-16.520998598283899</c:v>
                </c:pt>
                <c:pt idx="7">
                  <c:v>-16.6030185564384</c:v>
                </c:pt>
                <c:pt idx="8">
                  <c:v>-13.802072378082601</c:v>
                </c:pt>
                <c:pt idx="9">
                  <c:v>-11.858433906879201</c:v>
                </c:pt>
                <c:pt idx="10">
                  <c:v>-9.2063215046731006</c:v>
                </c:pt>
                <c:pt idx="11">
                  <c:v>77.508390684306207</c:v>
                </c:pt>
                <c:pt idx="12">
                  <c:v>86.814530643862895</c:v>
                </c:pt>
                <c:pt idx="13">
                  <c:v>96.214881748018001</c:v>
                </c:pt>
                <c:pt idx="14">
                  <c:v>105.42167363169</c:v>
                </c:pt>
                <c:pt idx="15">
                  <c:v>114.79307762525499</c:v>
                </c:pt>
                <c:pt idx="16">
                  <c:v>123.895881154796</c:v>
                </c:pt>
                <c:pt idx="17">
                  <c:v>67.445618799283494</c:v>
                </c:pt>
                <c:pt idx="18">
                  <c:v>76.708660282206907</c:v>
                </c:pt>
                <c:pt idx="19">
                  <c:v>230.29567221173599</c:v>
                </c:pt>
                <c:pt idx="20">
                  <c:v>260.518401745083</c:v>
                </c:pt>
                <c:pt idx="21">
                  <c:v>271.23635943553899</c:v>
                </c:pt>
                <c:pt idx="22">
                  <c:v>-402.352974953966</c:v>
                </c:pt>
                <c:pt idx="23">
                  <c:v>-375.59337723343299</c:v>
                </c:pt>
                <c:pt idx="24">
                  <c:v>-269.49368528162199</c:v>
                </c:pt>
                <c:pt idx="25">
                  <c:v>-233.86927181149801</c:v>
                </c:pt>
                <c:pt idx="26">
                  <c:v>-195.56261352825501</c:v>
                </c:pt>
                <c:pt idx="27">
                  <c:v>371.08379780192399</c:v>
                </c:pt>
                <c:pt idx="28">
                  <c:v>701.96730532892195</c:v>
                </c:pt>
                <c:pt idx="29">
                  <c:v>736.74289617957504</c:v>
                </c:pt>
                <c:pt idx="30">
                  <c:v>771.700555151652</c:v>
                </c:pt>
                <c:pt idx="31">
                  <c:v>802.45729371841605</c:v>
                </c:pt>
                <c:pt idx="32">
                  <c:v>833.29778872428699</c:v>
                </c:pt>
                <c:pt idx="33">
                  <c:v>864.048993973606</c:v>
                </c:pt>
                <c:pt idx="34">
                  <c:v>894.65768381140197</c:v>
                </c:pt>
                <c:pt idx="35">
                  <c:v>925.22647355601305</c:v>
                </c:pt>
                <c:pt idx="36">
                  <c:v>956.03565766820202</c:v>
                </c:pt>
                <c:pt idx="37">
                  <c:v>986.36925143972303</c:v>
                </c:pt>
                <c:pt idx="38">
                  <c:v>1016.58016679702</c:v>
                </c:pt>
                <c:pt idx="39">
                  <c:v>1042.9918586968899</c:v>
                </c:pt>
                <c:pt idx="40">
                  <c:v>1069.4087742976801</c:v>
                </c:pt>
                <c:pt idx="41">
                  <c:v>719.89836221532596</c:v>
                </c:pt>
                <c:pt idx="42">
                  <c:v>717.63371022617696</c:v>
                </c:pt>
                <c:pt idx="43">
                  <c:v>715.36134038113096</c:v>
                </c:pt>
                <c:pt idx="44">
                  <c:v>709.95996745521302</c:v>
                </c:pt>
                <c:pt idx="45">
                  <c:v>704.53508292194203</c:v>
                </c:pt>
                <c:pt idx="46">
                  <c:v>699.11122062222103</c:v>
                </c:pt>
                <c:pt idx="47">
                  <c:v>693.53025681578401</c:v>
                </c:pt>
                <c:pt idx="48">
                  <c:v>688.37956695114997</c:v>
                </c:pt>
                <c:pt idx="49">
                  <c:v>683.21826257174598</c:v>
                </c:pt>
                <c:pt idx="50">
                  <c:v>678.219354215056</c:v>
                </c:pt>
                <c:pt idx="51">
                  <c:v>676.42364733052102</c:v>
                </c:pt>
                <c:pt idx="52">
                  <c:v>674.41739795768797</c:v>
                </c:pt>
                <c:pt idx="53">
                  <c:v>672.36709728184303</c:v>
                </c:pt>
                <c:pt idx="54">
                  <c:v>670.26993696967895</c:v>
                </c:pt>
                <c:pt idx="55">
                  <c:v>668.12933023461699</c:v>
                </c:pt>
                <c:pt idx="56">
                  <c:v>666.24586419775198</c:v>
                </c:pt>
                <c:pt idx="57">
                  <c:v>664.30499685852101</c:v>
                </c:pt>
                <c:pt idx="58">
                  <c:v>662.32201332235604</c:v>
                </c:pt>
                <c:pt idx="59">
                  <c:v>660.28084097172996</c:v>
                </c:pt>
                <c:pt idx="60">
                  <c:v>658.18558356963604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C0-40E9-AA5C-167DA1F37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3880635"/>
        <c:axId val="51263313"/>
      </c:barChart>
      <c:lineChart>
        <c:grouping val="stacked"/>
        <c:varyColors val="0"/>
        <c:ser>
          <c:idx val="5"/>
          <c:order val="5"/>
          <c:tx>
            <c:strRef>
              <c:f>label 5</c:f>
              <c:strCache>
                <c:ptCount val="1"/>
                <c:pt idx="0">
                  <c:v>Kopējās emisijas</c:v>
                </c:pt>
              </c:strCache>
            </c:strRef>
          </c:tx>
          <c:spPr>
            <a:ln w="28800">
              <a:solidFill>
                <a:srgbClr val="83CAFF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lang="lv-LV" sz="1000" b="0" strike="noStrike" spc="-1">
                    <a:latin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61"/>
                <c:pt idx="0">
                  <c:v>-11389.985840957001</c:v>
                </c:pt>
                <c:pt idx="1">
                  <c:v>-11804.1605789123</c:v>
                </c:pt>
                <c:pt idx="2">
                  <c:v>-12187.273735774501</c:v>
                </c:pt>
                <c:pt idx="3">
                  <c:v>-12081.753656737301</c:v>
                </c:pt>
                <c:pt idx="4">
                  <c:v>-14971.2193323752</c:v>
                </c:pt>
                <c:pt idx="5">
                  <c:v>-13815.2350216752</c:v>
                </c:pt>
                <c:pt idx="6">
                  <c:v>-14057.472513901899</c:v>
                </c:pt>
                <c:pt idx="7">
                  <c:v>-12253.748616332099</c:v>
                </c:pt>
                <c:pt idx="8">
                  <c:v>-11295.6160925188</c:v>
                </c:pt>
                <c:pt idx="9">
                  <c:v>-7544.3116126253699</c:v>
                </c:pt>
                <c:pt idx="10">
                  <c:v>-10620.548171747299</c:v>
                </c:pt>
                <c:pt idx="11">
                  <c:v>-11602.677666953499</c:v>
                </c:pt>
                <c:pt idx="12">
                  <c:v>-9878.2166649587107</c:v>
                </c:pt>
                <c:pt idx="13">
                  <c:v>-9496.7861595180802</c:v>
                </c:pt>
                <c:pt idx="14">
                  <c:v>-5830.9242857564004</c:v>
                </c:pt>
                <c:pt idx="15">
                  <c:v>-5496.4015266055803</c:v>
                </c:pt>
                <c:pt idx="16">
                  <c:v>-6301.4922718395201</c:v>
                </c:pt>
                <c:pt idx="17">
                  <c:v>-5927.3228310207596</c:v>
                </c:pt>
                <c:pt idx="18">
                  <c:v>-6356.0934784188503</c:v>
                </c:pt>
                <c:pt idx="19">
                  <c:v>-3410.1864942256698</c:v>
                </c:pt>
                <c:pt idx="20">
                  <c:v>-1707.5629832843699</c:v>
                </c:pt>
                <c:pt idx="21">
                  <c:v>-2141.1403699586599</c:v>
                </c:pt>
                <c:pt idx="22">
                  <c:v>-3548.0648877312201</c:v>
                </c:pt>
                <c:pt idx="23">
                  <c:v>-2303.3327645448499</c:v>
                </c:pt>
                <c:pt idx="24">
                  <c:v>1769.2914767652201</c:v>
                </c:pt>
                <c:pt idx="25">
                  <c:v>464.42403867521398</c:v>
                </c:pt>
                <c:pt idx="26">
                  <c:v>-1221.9828450866</c:v>
                </c:pt>
                <c:pt idx="27">
                  <c:v>-2509.5013208554601</c:v>
                </c:pt>
                <c:pt idx="28">
                  <c:v>-319.12124163125202</c:v>
                </c:pt>
                <c:pt idx="29">
                  <c:v>-3023.10984861015</c:v>
                </c:pt>
                <c:pt idx="30">
                  <c:v>-3177.2007826294898</c:v>
                </c:pt>
                <c:pt idx="31">
                  <c:v>-2328.4512516219302</c:v>
                </c:pt>
                <c:pt idx="32">
                  <c:v>-2057.22961481533</c:v>
                </c:pt>
                <c:pt idx="33">
                  <c:v>-1692.91472348457</c:v>
                </c:pt>
                <c:pt idx="34">
                  <c:v>-1394.9791986499099</c:v>
                </c:pt>
                <c:pt idx="35">
                  <c:v>-1099.61333991574</c:v>
                </c:pt>
                <c:pt idx="36">
                  <c:v>922.70104559746801</c:v>
                </c:pt>
                <c:pt idx="37">
                  <c:v>1283.16163463984</c:v>
                </c:pt>
                <c:pt idx="38">
                  <c:v>1684.2850503352399</c:v>
                </c:pt>
                <c:pt idx="39">
                  <c:v>1844.18291830104</c:v>
                </c:pt>
                <c:pt idx="40">
                  <c:v>1960.6631202748699</c:v>
                </c:pt>
                <c:pt idx="41">
                  <c:v>2355.5745987138298</c:v>
                </c:pt>
                <c:pt idx="42">
                  <c:v>2409.1272362690302</c:v>
                </c:pt>
                <c:pt idx="43">
                  <c:v>2459.2933219942402</c:v>
                </c:pt>
                <c:pt idx="44">
                  <c:v>2522.3389871741001</c:v>
                </c:pt>
                <c:pt idx="45">
                  <c:v>2580.3495573291498</c:v>
                </c:pt>
                <c:pt idx="46">
                  <c:v>3829.4593941951398</c:v>
                </c:pt>
                <c:pt idx="47">
                  <c:v>3900.5930971939001</c:v>
                </c:pt>
                <c:pt idx="48">
                  <c:v>3967.5307242292802</c:v>
                </c:pt>
                <c:pt idx="49">
                  <c:v>4133.3581360340104</c:v>
                </c:pt>
                <c:pt idx="50">
                  <c:v>4224.8100217142801</c:v>
                </c:pt>
                <c:pt idx="51">
                  <c:v>5196.8832643573096</c:v>
                </c:pt>
                <c:pt idx="52">
                  <c:v>5290.0266628847303</c:v>
                </c:pt>
                <c:pt idx="53">
                  <c:v>5385.1059276228298</c:v>
                </c:pt>
                <c:pt idx="54">
                  <c:v>5481.3043613261598</c:v>
                </c:pt>
                <c:pt idx="55">
                  <c:v>5532.7490234222096</c:v>
                </c:pt>
                <c:pt idx="56">
                  <c:v>7076.2125930032398</c:v>
                </c:pt>
                <c:pt idx="57">
                  <c:v>7143.6114163336797</c:v>
                </c:pt>
                <c:pt idx="58">
                  <c:v>7212.2659084427396</c:v>
                </c:pt>
                <c:pt idx="59">
                  <c:v>7281.3976072988498</c:v>
                </c:pt>
                <c:pt idx="60">
                  <c:v>7321.3014971942403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DC0-40E9-AA5C-167DA1F37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93880635"/>
        <c:axId val="51263313"/>
      </c:lineChart>
      <c:catAx>
        <c:axId val="93880635"/>
        <c:scaling>
          <c:orientation val="minMax"/>
        </c:scaling>
        <c:delete val="0"/>
        <c:axPos val="b"/>
        <c:numFmt formatCode="[$-426]0" sourceLinked="0"/>
        <c:majorTickMark val="out"/>
        <c:minorTickMark val="none"/>
        <c:tickLblPos val="low"/>
        <c:spPr>
          <a:ln w="0">
            <a:solidFill>
              <a:srgbClr val="B3B3B3"/>
            </a:solidFill>
          </a:ln>
        </c:spPr>
        <c:txPr>
          <a:bodyPr rot="-5400000"/>
          <a:lstStyle/>
          <a:p>
            <a:pPr>
              <a:defRPr lang="lv-LV" sz="900" b="0" strike="noStrike" spc="-1">
                <a:latin typeface="Linux Libertine G"/>
              </a:defRPr>
            </a:pPr>
            <a:endParaRPr lang="lv-LV"/>
          </a:p>
        </c:txPr>
        <c:crossAx val="51263313"/>
        <c:crosses val="autoZero"/>
        <c:auto val="1"/>
        <c:lblAlgn val="ctr"/>
        <c:lblOffset val="100"/>
        <c:noMultiLvlLbl val="0"/>
      </c:catAx>
      <c:valAx>
        <c:axId val="51263313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lang="lv-LV" sz="900" b="0" strike="noStrike" spc="-1">
                    <a:latin typeface="Times New Roman"/>
                  </a:defRPr>
                </a:pPr>
                <a:r>
                  <a:rPr lang="lv-LV" sz="900" b="0" strike="noStrike" spc="-1">
                    <a:latin typeface="Times New Roman"/>
                  </a:rPr>
                  <a:t>SEG emisjas, kt CO2 ekv.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lang="lv-LV" sz="900" b="0" strike="noStrike" spc="-1">
                <a:latin typeface="Times New Roman"/>
              </a:defRPr>
            </a:pPr>
            <a:endParaRPr lang="lv-LV"/>
          </a:p>
        </c:txPr>
        <c:crossAx val="93880635"/>
        <c:crosses val="autoZero"/>
        <c:crossBetween val="between"/>
      </c:valAx>
      <c:spPr>
        <a:noFill/>
        <a:ln w="0">
          <a:noFill/>
        </a:ln>
      </c:spPr>
    </c:plotArea>
    <c:legend>
      <c:legendPos val="t"/>
      <c:overlay val="0"/>
      <c:spPr>
        <a:noFill/>
        <a:ln w="0">
          <a:noFill/>
        </a:ln>
      </c:spPr>
      <c:txPr>
        <a:bodyPr/>
        <a:lstStyle/>
        <a:p>
          <a:pPr>
            <a:defRPr lang="lv-LV" sz="900" b="0" strike="noStrike" spc="-1">
              <a:latin typeface="Times New Roman"/>
            </a:defRPr>
          </a:pPr>
          <a:endParaRPr lang="lv-LV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Mežs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lang="lv-LV" sz="1000" b="0" strike="noStrike" spc="-1">
                    <a:latin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1"/>
                <c:pt idx="0">
                  <c:v>-16886.759196855401</c:v>
                </c:pt>
                <c:pt idx="1">
                  <c:v>-17708.3143723514</c:v>
                </c:pt>
                <c:pt idx="2">
                  <c:v>-17045.140263059599</c:v>
                </c:pt>
                <c:pt idx="3">
                  <c:v>-16627.198135937699</c:v>
                </c:pt>
                <c:pt idx="4">
                  <c:v>-19575.971429449499</c:v>
                </c:pt>
                <c:pt idx="5">
                  <c:v>-18378.623814824601</c:v>
                </c:pt>
                <c:pt idx="6">
                  <c:v>-18555.3318232493</c:v>
                </c:pt>
                <c:pt idx="7">
                  <c:v>-16728.598737123</c:v>
                </c:pt>
                <c:pt idx="8">
                  <c:v>-15624.726252431101</c:v>
                </c:pt>
                <c:pt idx="9">
                  <c:v>-12194.9203922259</c:v>
                </c:pt>
                <c:pt idx="10">
                  <c:v>-15019.9988126398</c:v>
                </c:pt>
                <c:pt idx="11">
                  <c:v>-16093.2242962401</c:v>
                </c:pt>
                <c:pt idx="12">
                  <c:v>-14620.2192451953</c:v>
                </c:pt>
                <c:pt idx="13">
                  <c:v>-14066.223494817201</c:v>
                </c:pt>
                <c:pt idx="14">
                  <c:v>-10354.752330068601</c:v>
                </c:pt>
                <c:pt idx="15">
                  <c:v>-10158.147332291999</c:v>
                </c:pt>
                <c:pt idx="16">
                  <c:v>-11124.443458022</c:v>
                </c:pt>
                <c:pt idx="17">
                  <c:v>-10039.893868155101</c:v>
                </c:pt>
                <c:pt idx="18">
                  <c:v>-10745.8147045441</c:v>
                </c:pt>
                <c:pt idx="19">
                  <c:v>-7943.0101873683398</c:v>
                </c:pt>
                <c:pt idx="20">
                  <c:v>-6093.24616728814</c:v>
                </c:pt>
                <c:pt idx="21">
                  <c:v>-6742.2311353943396</c:v>
                </c:pt>
                <c:pt idx="22">
                  <c:v>-7168.6698795564598</c:v>
                </c:pt>
                <c:pt idx="23">
                  <c:v>-6402.7099734127196</c:v>
                </c:pt>
                <c:pt idx="24">
                  <c:v>-2076.9755449187401</c:v>
                </c:pt>
                <c:pt idx="25">
                  <c:v>-3704.9919613484399</c:v>
                </c:pt>
                <c:pt idx="26">
                  <c:v>-5002.1946401008499</c:v>
                </c:pt>
                <c:pt idx="27">
                  <c:v>-7031.6226462024697</c:v>
                </c:pt>
                <c:pt idx="28">
                  <c:v>-5653.5781688022298</c:v>
                </c:pt>
                <c:pt idx="29">
                  <c:v>-8079.9555314143499</c:v>
                </c:pt>
                <c:pt idx="30">
                  <c:v>-8276.5490916607396</c:v>
                </c:pt>
                <c:pt idx="31">
                  <c:v>-6241.2512115857799</c:v>
                </c:pt>
                <c:pt idx="32">
                  <c:v>-5913.73248595326</c:v>
                </c:pt>
                <c:pt idx="33">
                  <c:v>-5497.0458259977804</c:v>
                </c:pt>
                <c:pt idx="34">
                  <c:v>-5147.4972231714801</c:v>
                </c:pt>
                <c:pt idx="35">
                  <c:v>-4831.8425461025899</c:v>
                </c:pt>
                <c:pt idx="36">
                  <c:v>-4067.4194560656501</c:v>
                </c:pt>
                <c:pt idx="37">
                  <c:v>-3791.5450805207001</c:v>
                </c:pt>
                <c:pt idx="38">
                  <c:v>-3475.7326897039802</c:v>
                </c:pt>
                <c:pt idx="39">
                  <c:v>-3419.42113370989</c:v>
                </c:pt>
                <c:pt idx="40">
                  <c:v>-3386.9671043203598</c:v>
                </c:pt>
                <c:pt idx="41">
                  <c:v>-3603.20615428374</c:v>
                </c:pt>
                <c:pt idx="42">
                  <c:v>-3632.94347055245</c:v>
                </c:pt>
                <c:pt idx="43">
                  <c:v>-3666.5362039841398</c:v>
                </c:pt>
                <c:pt idx="44">
                  <c:v>-3669.7843452121301</c:v>
                </c:pt>
                <c:pt idx="45">
                  <c:v>-3624.2270692296902</c:v>
                </c:pt>
                <c:pt idx="46">
                  <c:v>-3296.6522560923399</c:v>
                </c:pt>
                <c:pt idx="47">
                  <c:v>-3272.4035594532202</c:v>
                </c:pt>
                <c:pt idx="48">
                  <c:v>-3253.3624513935902</c:v>
                </c:pt>
                <c:pt idx="49">
                  <c:v>-3166.7847802461401</c:v>
                </c:pt>
                <c:pt idx="50">
                  <c:v>-3151.6457522805899</c:v>
                </c:pt>
                <c:pt idx="51">
                  <c:v>-2770.9267297768502</c:v>
                </c:pt>
                <c:pt idx="52">
                  <c:v>-2907.5887042303498</c:v>
                </c:pt>
                <c:pt idx="53">
                  <c:v>-3033.9847248480901</c:v>
                </c:pt>
                <c:pt idx="54">
                  <c:v>-3150.7742153879799</c:v>
                </c:pt>
                <c:pt idx="55">
                  <c:v>-3369.2873543539499</c:v>
                </c:pt>
                <c:pt idx="56">
                  <c:v>-3256.5009680788698</c:v>
                </c:pt>
                <c:pt idx="57">
                  <c:v>-3100.4024534554501</c:v>
                </c:pt>
                <c:pt idx="58">
                  <c:v>-2943.4619451579001</c:v>
                </c:pt>
                <c:pt idx="59">
                  <c:v>-2786.4112284092298</c:v>
                </c:pt>
                <c:pt idx="60">
                  <c:v>-2632.8411548956801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D-4454-A035-68E6F844B42D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Aramzemes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lang="lv-LV" sz="1000" b="0" strike="noStrike" spc="-1">
                    <a:latin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1"/>
                <c:pt idx="0">
                  <c:v>3383.6569805741801</c:v>
                </c:pt>
                <c:pt idx="1">
                  <c:v>3333.1442631766099</c:v>
                </c:pt>
                <c:pt idx="2">
                  <c:v>3282.9759424844701</c:v>
                </c:pt>
                <c:pt idx="3">
                  <c:v>3233.1520184977499</c:v>
                </c:pt>
                <c:pt idx="4">
                  <c:v>3182.8269343684101</c:v>
                </c:pt>
                <c:pt idx="5">
                  <c:v>3133.6918037925702</c:v>
                </c:pt>
                <c:pt idx="6">
                  <c:v>3077.05107876288</c:v>
                </c:pt>
                <c:pt idx="7">
                  <c:v>3021.0008647804202</c:v>
                </c:pt>
                <c:pt idx="8">
                  <c:v>2965.5411618451899</c:v>
                </c:pt>
                <c:pt idx="9">
                  <c:v>2910.6785036646802</c:v>
                </c:pt>
                <c:pt idx="10">
                  <c:v>2856.3998228239102</c:v>
                </c:pt>
                <c:pt idx="11">
                  <c:v>2743.5904760441899</c:v>
                </c:pt>
                <c:pt idx="12">
                  <c:v>2632.6857573662501</c:v>
                </c:pt>
                <c:pt idx="13">
                  <c:v>2523.6856667900602</c:v>
                </c:pt>
                <c:pt idx="14">
                  <c:v>2416.8110622753802</c:v>
                </c:pt>
                <c:pt idx="15">
                  <c:v>2311.6202279027402</c:v>
                </c:pt>
                <c:pt idx="16">
                  <c:v>2208.3340216318902</c:v>
                </c:pt>
                <c:pt idx="17">
                  <c:v>2104.4847148398899</c:v>
                </c:pt>
                <c:pt idx="18">
                  <c:v>2005.00776477256</c:v>
                </c:pt>
                <c:pt idx="19">
                  <c:v>2019.9062794336701</c:v>
                </c:pt>
                <c:pt idx="20">
                  <c:v>1990.61517303558</c:v>
                </c:pt>
                <c:pt idx="21">
                  <c:v>1958.4878801423599</c:v>
                </c:pt>
                <c:pt idx="22">
                  <c:v>1861.3790113075299</c:v>
                </c:pt>
                <c:pt idx="23">
                  <c:v>1830.08613928215</c:v>
                </c:pt>
                <c:pt idx="24">
                  <c:v>1801.28134262191</c:v>
                </c:pt>
                <c:pt idx="25">
                  <c:v>1782.26363235855</c:v>
                </c:pt>
                <c:pt idx="26">
                  <c:v>1764.2482962136</c:v>
                </c:pt>
                <c:pt idx="27">
                  <c:v>1768.1099558027599</c:v>
                </c:pt>
                <c:pt idx="28">
                  <c:v>1773.7959532893201</c:v>
                </c:pt>
                <c:pt idx="29">
                  <c:v>1785.83423650023</c:v>
                </c:pt>
                <c:pt idx="30">
                  <c:v>1789.82919909566</c:v>
                </c:pt>
                <c:pt idx="31">
                  <c:v>1775.1112502206299</c:v>
                </c:pt>
                <c:pt idx="32">
                  <c:v>1423.44836201563</c:v>
                </c:pt>
                <c:pt idx="33">
                  <c:v>1075.7957294063399</c:v>
                </c:pt>
                <c:pt idx="34">
                  <c:v>732.20191472958197</c:v>
                </c:pt>
                <c:pt idx="35">
                  <c:v>392.73308935557901</c:v>
                </c:pt>
                <c:pt idx="36">
                  <c:v>133.10077410655299</c:v>
                </c:pt>
                <c:pt idx="37">
                  <c:v>136.01867684048801</c:v>
                </c:pt>
                <c:pt idx="38">
                  <c:v>138.94434878841301</c:v>
                </c:pt>
                <c:pt idx="39">
                  <c:v>135.30512325847201</c:v>
                </c:pt>
                <c:pt idx="40">
                  <c:v>129.800373610885</c:v>
                </c:pt>
                <c:pt idx="41">
                  <c:v>67.8361758506082</c:v>
                </c:pt>
                <c:pt idx="42">
                  <c:v>55.949772284947599</c:v>
                </c:pt>
                <c:pt idx="43">
                  <c:v>44.091086605518399</c:v>
                </c:pt>
                <c:pt idx="44">
                  <c:v>36.785998704955198</c:v>
                </c:pt>
                <c:pt idx="45">
                  <c:v>29.8172928633768</c:v>
                </c:pt>
                <c:pt idx="46">
                  <c:v>22.991589052019499</c:v>
                </c:pt>
                <c:pt idx="47">
                  <c:v>16.0334369178569</c:v>
                </c:pt>
                <c:pt idx="48">
                  <c:v>9.0752847836941299</c:v>
                </c:pt>
                <c:pt idx="49">
                  <c:v>-7.4743632748931699</c:v>
                </c:pt>
                <c:pt idx="50">
                  <c:v>-13.645325451385901</c:v>
                </c:pt>
                <c:pt idx="51">
                  <c:v>-19.363185953718101</c:v>
                </c:pt>
                <c:pt idx="52">
                  <c:v>-25.4821160618765</c:v>
                </c:pt>
                <c:pt idx="53">
                  <c:v>-31.601046170034799</c:v>
                </c:pt>
                <c:pt idx="54">
                  <c:v>-37.719976278193201</c:v>
                </c:pt>
                <c:pt idx="55">
                  <c:v>-43.838906386351503</c:v>
                </c:pt>
                <c:pt idx="56">
                  <c:v>-49.815147873268103</c:v>
                </c:pt>
                <c:pt idx="57">
                  <c:v>-55.934014301234399</c:v>
                </c:pt>
                <c:pt idx="58">
                  <c:v>-62.052880729200702</c:v>
                </c:pt>
                <c:pt idx="59">
                  <c:v>-68.171747157167005</c:v>
                </c:pt>
                <c:pt idx="60">
                  <c:v>-74.290613585133201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D-4454-A035-68E6F844B42D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Pļavas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lang="lv-LV" sz="1000" b="0" strike="noStrike" spc="-1">
                    <a:latin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61"/>
                <c:pt idx="0">
                  <c:v>661.29679722574895</c:v>
                </c:pt>
                <c:pt idx="1">
                  <c:v>667.49009065927498</c:v>
                </c:pt>
                <c:pt idx="2">
                  <c:v>672.19782315873294</c:v>
                </c:pt>
                <c:pt idx="3">
                  <c:v>677.85824538352597</c:v>
                </c:pt>
                <c:pt idx="4">
                  <c:v>683.21642401738302</c:v>
                </c:pt>
                <c:pt idx="5">
                  <c:v>688.93880194202302</c:v>
                </c:pt>
                <c:pt idx="6">
                  <c:v>692.77426933564595</c:v>
                </c:pt>
                <c:pt idx="7">
                  <c:v>696.31489954095696</c:v>
                </c:pt>
                <c:pt idx="8">
                  <c:v>700.21281603057002</c:v>
                </c:pt>
                <c:pt idx="9">
                  <c:v>703.02401787902704</c:v>
                </c:pt>
                <c:pt idx="10">
                  <c:v>706.70564792409198</c:v>
                </c:pt>
                <c:pt idx="11">
                  <c:v>764.42124557040199</c:v>
                </c:pt>
                <c:pt idx="12">
                  <c:v>822.29462305114998</c:v>
                </c:pt>
                <c:pt idx="13">
                  <c:v>878.80163716557797</c:v>
                </c:pt>
                <c:pt idx="14">
                  <c:v>933.453322385153</c:v>
                </c:pt>
                <c:pt idx="15">
                  <c:v>987.30995392414695</c:v>
                </c:pt>
                <c:pt idx="16">
                  <c:v>1045.8515951162799</c:v>
                </c:pt>
                <c:pt idx="17">
                  <c:v>1065.2057485057901</c:v>
                </c:pt>
                <c:pt idx="18">
                  <c:v>1117.51800316253</c:v>
                </c:pt>
                <c:pt idx="19">
                  <c:v>1121.28188888765</c:v>
                </c:pt>
                <c:pt idx="20">
                  <c:v>1114.9756831833899</c:v>
                </c:pt>
                <c:pt idx="21">
                  <c:v>1108.5795733606401</c:v>
                </c:pt>
                <c:pt idx="22">
                  <c:v>1058.1774137785201</c:v>
                </c:pt>
                <c:pt idx="23">
                  <c:v>1052.2733717148301</c:v>
                </c:pt>
                <c:pt idx="24">
                  <c:v>1043.7483550782299</c:v>
                </c:pt>
                <c:pt idx="25">
                  <c:v>1033.3817175691599</c:v>
                </c:pt>
                <c:pt idx="26">
                  <c:v>1024.63913823751</c:v>
                </c:pt>
                <c:pt idx="27">
                  <c:v>1017.37336348281</c:v>
                </c:pt>
                <c:pt idx="28">
                  <c:v>1012.01241775516</c:v>
                </c:pt>
                <c:pt idx="29">
                  <c:v>988.29581507316095</c:v>
                </c:pt>
                <c:pt idx="30">
                  <c:v>983.45043901352005</c:v>
                </c:pt>
                <c:pt idx="31">
                  <c:v>888.039859476385</c:v>
                </c:pt>
                <c:pt idx="32">
                  <c:v>703.83317789222394</c:v>
                </c:pt>
                <c:pt idx="33">
                  <c:v>523.78300643846603</c:v>
                </c:pt>
                <c:pt idx="34">
                  <c:v>348.09245992567298</c:v>
                </c:pt>
                <c:pt idx="35">
                  <c:v>176.99114242182699</c:v>
                </c:pt>
                <c:pt idx="36">
                  <c:v>61.421112847639698</c:v>
                </c:pt>
                <c:pt idx="37">
                  <c:v>-18.439611817720301</c:v>
                </c:pt>
                <c:pt idx="38">
                  <c:v>-97.461836051572504</c:v>
                </c:pt>
                <c:pt idx="39">
                  <c:v>-113.945145866114</c:v>
                </c:pt>
                <c:pt idx="40">
                  <c:v>-130.255778237181</c:v>
                </c:pt>
                <c:pt idx="41">
                  <c:v>-146.479467567478</c:v>
                </c:pt>
                <c:pt idx="42">
                  <c:v>-162.76700897478</c:v>
                </c:pt>
                <c:pt idx="43">
                  <c:v>-178.88541818204101</c:v>
                </c:pt>
                <c:pt idx="44">
                  <c:v>-181.04236765386801</c:v>
                </c:pt>
                <c:pt idx="45">
                  <c:v>-183.182178182527</c:v>
                </c:pt>
                <c:pt idx="46">
                  <c:v>-184.94769797383299</c:v>
                </c:pt>
                <c:pt idx="47">
                  <c:v>-187.05827247202299</c:v>
                </c:pt>
                <c:pt idx="48">
                  <c:v>-189.16991677511601</c:v>
                </c:pt>
                <c:pt idx="49">
                  <c:v>-191.28179044576501</c:v>
                </c:pt>
                <c:pt idx="50">
                  <c:v>-193.39256596514301</c:v>
                </c:pt>
                <c:pt idx="51">
                  <c:v>-192.53259195530501</c:v>
                </c:pt>
                <c:pt idx="52">
                  <c:v>-192.70041403285799</c:v>
                </c:pt>
                <c:pt idx="53">
                  <c:v>-192.86816944032199</c:v>
                </c:pt>
                <c:pt idx="54">
                  <c:v>-193.035784168286</c:v>
                </c:pt>
                <c:pt idx="55">
                  <c:v>-193.203497584692</c:v>
                </c:pt>
                <c:pt idx="56">
                  <c:v>-193.00470710905401</c:v>
                </c:pt>
                <c:pt idx="57">
                  <c:v>-193.172093970074</c:v>
                </c:pt>
                <c:pt idx="58">
                  <c:v>-193.339467601678</c:v>
                </c:pt>
                <c:pt idx="59">
                  <c:v>-193.50685986638501</c:v>
                </c:pt>
                <c:pt idx="60">
                  <c:v>-193.67425075036101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AD-4454-A035-68E6F844B42D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Mitrāji</c:v>
                </c:pt>
              </c:strCache>
            </c:strRef>
          </c:tx>
          <c:spPr>
            <a:solidFill>
              <a:srgbClr val="579D1C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lang="lv-LV" sz="1000" b="0" strike="noStrike" spc="-1">
                    <a:latin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61"/>
                <c:pt idx="0">
                  <c:v>1040.40324504306</c:v>
                </c:pt>
                <c:pt idx="1">
                  <c:v>1482.97200326659</c:v>
                </c:pt>
                <c:pt idx="2">
                  <c:v>488.47649836221802</c:v>
                </c:pt>
                <c:pt idx="3">
                  <c:v>223.804111389745</c:v>
                </c:pt>
                <c:pt idx="4">
                  <c:v>334.49073124099101</c:v>
                </c:pt>
                <c:pt idx="5">
                  <c:v>341.16812415538402</c:v>
                </c:pt>
                <c:pt idx="6">
                  <c:v>326.01282022017102</c:v>
                </c:pt>
                <c:pt idx="7">
                  <c:v>366.08702832023999</c:v>
                </c:pt>
                <c:pt idx="8">
                  <c:v>279.46256192803298</c:v>
                </c:pt>
                <c:pt idx="9">
                  <c:v>661.28652684713904</c:v>
                </c:pt>
                <c:pt idx="10">
                  <c:v>468.153665270847</c:v>
                </c:pt>
                <c:pt idx="11">
                  <c:v>536.64891142630904</c:v>
                </c:pt>
                <c:pt idx="12">
                  <c:v>840.75116053510203</c:v>
                </c:pt>
                <c:pt idx="13">
                  <c:v>720.06553560609404</c:v>
                </c:pt>
                <c:pt idx="14">
                  <c:v>726.12513578392497</c:v>
                </c:pt>
                <c:pt idx="15">
                  <c:v>914.52617818236604</c:v>
                </c:pt>
                <c:pt idx="16">
                  <c:v>1119.7577228213099</c:v>
                </c:pt>
                <c:pt idx="17">
                  <c:v>558.57320134992005</c:v>
                </c:pt>
                <c:pt idx="18">
                  <c:v>881.74102370505796</c:v>
                </c:pt>
                <c:pt idx="19">
                  <c:v>863.331013120698</c:v>
                </c:pt>
                <c:pt idx="20">
                  <c:v>729.60641483125698</c:v>
                </c:pt>
                <c:pt idx="21">
                  <c:v>982.93894431978003</c:v>
                </c:pt>
                <c:pt idx="22">
                  <c:v>833.46035705780196</c:v>
                </c:pt>
                <c:pt idx="23">
                  <c:v>1332.3650986990301</c:v>
                </c:pt>
                <c:pt idx="24">
                  <c:v>1016.17267096041</c:v>
                </c:pt>
                <c:pt idx="25">
                  <c:v>1338.7141555125399</c:v>
                </c:pt>
                <c:pt idx="26">
                  <c:v>943.04270491791897</c:v>
                </c:pt>
                <c:pt idx="27">
                  <c:v>1123.38686819862</c:v>
                </c:pt>
                <c:pt idx="28">
                  <c:v>1606.19593593223</c:v>
                </c:pt>
                <c:pt idx="29">
                  <c:v>1315.4812513653601</c:v>
                </c:pt>
                <c:pt idx="30">
                  <c:v>1375.92302528082</c:v>
                </c:pt>
                <c:pt idx="31">
                  <c:v>1383.05759517976</c:v>
                </c:pt>
                <c:pt idx="32">
                  <c:v>1389.78634876568</c:v>
                </c:pt>
                <c:pt idx="33">
                  <c:v>1396.5119254658</c:v>
                </c:pt>
                <c:pt idx="34">
                  <c:v>1403.06983099542</c:v>
                </c:pt>
                <c:pt idx="35">
                  <c:v>1409.62481566167</c:v>
                </c:pt>
                <c:pt idx="36">
                  <c:v>1416.0660660475301</c:v>
                </c:pt>
                <c:pt idx="37">
                  <c:v>1421.55681155609</c:v>
                </c:pt>
                <c:pt idx="38">
                  <c:v>1427.0451369646</c:v>
                </c:pt>
                <c:pt idx="39">
                  <c:v>1431.34861031276</c:v>
                </c:pt>
                <c:pt idx="40">
                  <c:v>1435.6496635608801</c:v>
                </c:pt>
                <c:pt idx="41">
                  <c:v>1440.12816764279</c:v>
                </c:pt>
                <c:pt idx="42">
                  <c:v>1442.19600951596</c:v>
                </c:pt>
                <c:pt idx="43">
                  <c:v>1444.26385138913</c:v>
                </c:pt>
                <c:pt idx="44">
                  <c:v>1446.3545157354299</c:v>
                </c:pt>
                <c:pt idx="45">
                  <c:v>1448.4386908689401</c:v>
                </c:pt>
                <c:pt idx="46">
                  <c:v>1450.8341973330701</c:v>
                </c:pt>
                <c:pt idx="47">
                  <c:v>1452.8379884557801</c:v>
                </c:pt>
                <c:pt idx="48">
                  <c:v>1454.90202827332</c:v>
                </c:pt>
                <c:pt idx="49">
                  <c:v>1456.8923555669101</c:v>
                </c:pt>
                <c:pt idx="50">
                  <c:v>1458.8818477191401</c:v>
                </c:pt>
                <c:pt idx="51">
                  <c:v>1459.7686970127199</c:v>
                </c:pt>
                <c:pt idx="52">
                  <c:v>1459.7063981838401</c:v>
                </c:pt>
                <c:pt idx="53">
                  <c:v>1459.6465171714999</c:v>
                </c:pt>
                <c:pt idx="54">
                  <c:v>1459.5890539756899</c:v>
                </c:pt>
                <c:pt idx="55">
                  <c:v>1459.5340085964101</c:v>
                </c:pt>
                <c:pt idx="56">
                  <c:v>1459.7675728069501</c:v>
                </c:pt>
                <c:pt idx="57">
                  <c:v>1459.70287543772</c:v>
                </c:pt>
                <c:pt idx="58">
                  <c:v>1459.6405975914199</c:v>
                </c:pt>
                <c:pt idx="59">
                  <c:v>1459.5807392680399</c:v>
                </c:pt>
                <c:pt idx="60">
                  <c:v>1459.5233004675899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AD-4454-A035-68E6F844B42D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Apbūve</c:v>
                </c:pt>
              </c:strCache>
            </c:strRef>
          </c:tx>
          <c:spPr>
            <a:solidFill>
              <a:srgbClr val="7E0021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lang="lv-LV" sz="1000" b="0" strike="noStrike" spc="-1">
                    <a:latin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61"/>
                <c:pt idx="0">
                  <c:v>-48.369752041969903</c:v>
                </c:pt>
                <c:pt idx="1">
                  <c:v>-32.917252788780097</c:v>
                </c:pt>
                <c:pt idx="2">
                  <c:v>-33.443700256683499</c:v>
                </c:pt>
                <c:pt idx="3">
                  <c:v>-31.242352101676399</c:v>
                </c:pt>
                <c:pt idx="4">
                  <c:v>-31.884159161691901</c:v>
                </c:pt>
                <c:pt idx="5">
                  <c:v>-30.759032011613499</c:v>
                </c:pt>
                <c:pt idx="6">
                  <c:v>-17.6969035200684</c:v>
                </c:pt>
                <c:pt idx="7">
                  <c:v>-17.778923574002199</c:v>
                </c:pt>
                <c:pt idx="8">
                  <c:v>-14.977977488129801</c:v>
                </c:pt>
                <c:pt idx="9">
                  <c:v>-13.034339105924101</c:v>
                </c:pt>
                <c:pt idx="10">
                  <c:v>-10.3822267886655</c:v>
                </c:pt>
                <c:pt idx="11">
                  <c:v>76.341992745817706</c:v>
                </c:pt>
                <c:pt idx="12">
                  <c:v>85.607221940453201</c:v>
                </c:pt>
                <c:pt idx="13">
                  <c:v>94.967191388036099</c:v>
                </c:pt>
                <c:pt idx="14">
                  <c:v>104.134130562301</c:v>
                </c:pt>
                <c:pt idx="15">
                  <c:v>113.46621086672199</c:v>
                </c:pt>
                <c:pt idx="16">
                  <c:v>122.530219794285</c:v>
                </c:pt>
                <c:pt idx="17">
                  <c:v>66.041691996877304</c:v>
                </c:pt>
                <c:pt idx="18">
                  <c:v>75.266997168743501</c:v>
                </c:pt>
                <c:pt idx="19">
                  <c:v>228.56951213222499</c:v>
                </c:pt>
                <c:pt idx="20">
                  <c:v>257.67635153495701</c:v>
                </c:pt>
                <c:pt idx="21">
                  <c:v>267.54495434839203</c:v>
                </c:pt>
                <c:pt idx="22">
                  <c:v>-406.389161983571</c:v>
                </c:pt>
                <c:pt idx="23">
                  <c:v>-379.96922578492001</c:v>
                </c:pt>
                <c:pt idx="24">
                  <c:v>-274.55253582363798</c:v>
                </c:pt>
                <c:pt idx="25">
                  <c:v>-239.637775177913</c:v>
                </c:pt>
                <c:pt idx="26">
                  <c:v>-202.029739319096</c:v>
                </c:pt>
                <c:pt idx="27">
                  <c:v>363.91805244380799</c:v>
                </c:pt>
                <c:pt idx="28">
                  <c:v>694.10294182597704</c:v>
                </c:pt>
                <c:pt idx="29">
                  <c:v>728.17991728176196</c:v>
                </c:pt>
                <c:pt idx="30">
                  <c:v>762.41860300503799</c:v>
                </c:pt>
                <c:pt idx="31">
                  <c:v>792.66162881223295</c:v>
                </c:pt>
                <c:pt idx="32">
                  <c:v>822.74993748579004</c:v>
                </c:pt>
                <c:pt idx="33">
                  <c:v>852.49099222867801</c:v>
                </c:pt>
                <c:pt idx="34">
                  <c:v>881.81505743933303</c:v>
                </c:pt>
                <c:pt idx="35">
                  <c:v>910.84490439721196</c:v>
                </c:pt>
                <c:pt idx="36">
                  <c:v>939.55646170439798</c:v>
                </c:pt>
                <c:pt idx="37">
                  <c:v>967.78474930155096</c:v>
                </c:pt>
                <c:pt idx="38">
                  <c:v>995.90325741204197</c:v>
                </c:pt>
                <c:pt idx="39">
                  <c:v>1019.89139051717</c:v>
                </c:pt>
                <c:pt idx="40">
                  <c:v>1043.8978889888899</c:v>
                </c:pt>
                <c:pt idx="41">
                  <c:v>694.21867244767304</c:v>
                </c:pt>
                <c:pt idx="42">
                  <c:v>691.591451367064</c:v>
                </c:pt>
                <c:pt idx="43">
                  <c:v>688.96202088406505</c:v>
                </c:pt>
                <c:pt idx="44">
                  <c:v>682.79791191796596</c:v>
                </c:pt>
                <c:pt idx="45">
                  <c:v>676.62211140151203</c:v>
                </c:pt>
                <c:pt idx="46">
                  <c:v>670.46146586846703</c:v>
                </c:pt>
                <c:pt idx="47">
                  <c:v>664.140631269903</c:v>
                </c:pt>
                <c:pt idx="48">
                  <c:v>658.25040082566397</c:v>
                </c:pt>
                <c:pt idx="49">
                  <c:v>652.34962008417995</c:v>
                </c:pt>
                <c:pt idx="50">
                  <c:v>646.61131617287299</c:v>
                </c:pt>
                <c:pt idx="51">
                  <c:v>644.08638180440403</c:v>
                </c:pt>
                <c:pt idx="52">
                  <c:v>641.08222687212901</c:v>
                </c:pt>
                <c:pt idx="53">
                  <c:v>637.76684595163397</c:v>
                </c:pt>
                <c:pt idx="54">
                  <c:v>634.12000965666198</c:v>
                </c:pt>
                <c:pt idx="55">
                  <c:v>630.12527969361599</c:v>
                </c:pt>
                <c:pt idx="56">
                  <c:v>626.35763115015698</c:v>
                </c:pt>
                <c:pt idx="57">
                  <c:v>622.54776686252205</c:v>
                </c:pt>
                <c:pt idx="58">
                  <c:v>618.69587388751597</c:v>
                </c:pt>
                <c:pt idx="59">
                  <c:v>614.785817600786</c:v>
                </c:pt>
                <c:pt idx="60">
                  <c:v>610.821701765326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AD-4454-A035-68E6F844B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9311763"/>
        <c:axId val="24513812"/>
      </c:barChart>
      <c:lineChart>
        <c:grouping val="stacked"/>
        <c:varyColors val="0"/>
        <c:ser>
          <c:idx val="5"/>
          <c:order val="5"/>
          <c:tx>
            <c:strRef>
              <c:f>label 5</c:f>
              <c:strCache>
                <c:ptCount val="1"/>
                <c:pt idx="0">
                  <c:v>Kopējās emisijas</c:v>
                </c:pt>
              </c:strCache>
            </c:strRef>
          </c:tx>
          <c:spPr>
            <a:ln w="28800">
              <a:solidFill>
                <a:srgbClr val="83CAFF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lang="lv-LV" sz="1000" b="0" strike="noStrike" spc="-1">
                    <a:latin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61"/>
                <c:pt idx="0">
                  <c:v>-11849.7719260543</c:v>
                </c:pt>
                <c:pt idx="1">
                  <c:v>-12257.6252680377</c:v>
                </c:pt>
                <c:pt idx="2">
                  <c:v>-12634.933699310899</c:v>
                </c:pt>
                <c:pt idx="3">
                  <c:v>-12523.626112768299</c:v>
                </c:pt>
                <c:pt idx="4">
                  <c:v>-15407.3214989844</c:v>
                </c:pt>
                <c:pt idx="5">
                  <c:v>-14245.5841169462</c:v>
                </c:pt>
                <c:pt idx="6">
                  <c:v>-14477.1905584506</c:v>
                </c:pt>
                <c:pt idx="7">
                  <c:v>-12662.9748680554</c:v>
                </c:pt>
                <c:pt idx="8">
                  <c:v>-11694.4876901154</c:v>
                </c:pt>
                <c:pt idx="9">
                  <c:v>-7932.9656829409996</c:v>
                </c:pt>
                <c:pt idx="10">
                  <c:v>-10999.121903409599</c:v>
                </c:pt>
                <c:pt idx="11">
                  <c:v>-11972.2216704534</c:v>
                </c:pt>
                <c:pt idx="12">
                  <c:v>-10238.8804823023</c:v>
                </c:pt>
                <c:pt idx="13">
                  <c:v>-9848.7034638673904</c:v>
                </c:pt>
                <c:pt idx="14">
                  <c:v>-6174.2286790618</c:v>
                </c:pt>
                <c:pt idx="15">
                  <c:v>-5831.2247614159796</c:v>
                </c:pt>
                <c:pt idx="16">
                  <c:v>-6627.9698986581998</c:v>
                </c:pt>
                <c:pt idx="17">
                  <c:v>-6245.5885114626399</c:v>
                </c:pt>
                <c:pt idx="18">
                  <c:v>-6666.2809157351903</c:v>
                </c:pt>
                <c:pt idx="19">
                  <c:v>-3709.9214937941001</c:v>
                </c:pt>
                <c:pt idx="20">
                  <c:v>-2000.3725447029501</c:v>
                </c:pt>
                <c:pt idx="21">
                  <c:v>-2424.67978322317</c:v>
                </c:pt>
                <c:pt idx="22">
                  <c:v>-3822.0422593961698</c:v>
                </c:pt>
                <c:pt idx="23">
                  <c:v>-2567.9545895016199</c:v>
                </c:pt>
                <c:pt idx="24">
                  <c:v>1509.67428791817</c:v>
                </c:pt>
                <c:pt idx="25">
                  <c:v>209.72976891389601</c:v>
                </c:pt>
                <c:pt idx="26">
                  <c:v>-1472.2942400509201</c:v>
                </c:pt>
                <c:pt idx="27">
                  <c:v>-2758.83440627447</c:v>
                </c:pt>
                <c:pt idx="28">
                  <c:v>-567.47091999955001</c:v>
                </c:pt>
                <c:pt idx="29">
                  <c:v>-3262.1643111938401</c:v>
                </c:pt>
                <c:pt idx="30">
                  <c:v>-3364.9278252657</c:v>
                </c:pt>
                <c:pt idx="31">
                  <c:v>-1402.38087789677</c:v>
                </c:pt>
                <c:pt idx="32">
                  <c:v>-1573.91465979393</c:v>
                </c:pt>
                <c:pt idx="33">
                  <c:v>-1648.4641724584999</c:v>
                </c:pt>
                <c:pt idx="34">
                  <c:v>-1782.3179600814699</c:v>
                </c:pt>
                <c:pt idx="35">
                  <c:v>-1941.6485942663001</c:v>
                </c:pt>
                <c:pt idx="36">
                  <c:v>-1517.27504135953</c:v>
                </c:pt>
                <c:pt idx="37">
                  <c:v>-1284.62445464029</c:v>
                </c:pt>
                <c:pt idx="38">
                  <c:v>-1011.3017825905</c:v>
                </c:pt>
                <c:pt idx="39">
                  <c:v>-946.821155487591</c:v>
                </c:pt>
                <c:pt idx="40">
                  <c:v>-907.87495639688802</c:v>
                </c:pt>
                <c:pt idx="41">
                  <c:v>-1547.5026059101499</c:v>
                </c:pt>
                <c:pt idx="42">
                  <c:v>-1605.97324635926</c:v>
                </c:pt>
                <c:pt idx="43">
                  <c:v>-1668.10466328747</c:v>
                </c:pt>
                <c:pt idx="44">
                  <c:v>-1684.88828650765</c:v>
                </c:pt>
                <c:pt idx="45">
                  <c:v>-1652.53115227838</c:v>
                </c:pt>
                <c:pt idx="46">
                  <c:v>-1337.3127018126199</c:v>
                </c:pt>
                <c:pt idx="47">
                  <c:v>-1326.4497752817001</c:v>
                </c:pt>
                <c:pt idx="48">
                  <c:v>-1320.30465428604</c:v>
                </c:pt>
                <c:pt idx="49">
                  <c:v>-1256.29895831571</c:v>
                </c:pt>
                <c:pt idx="50">
                  <c:v>-1253.19047980511</c:v>
                </c:pt>
                <c:pt idx="51">
                  <c:v>-878.96742886875199</c:v>
                </c:pt>
                <c:pt idx="52">
                  <c:v>-1024.9826092691201</c:v>
                </c:pt>
                <c:pt idx="53">
                  <c:v>-1161.04057733532</c:v>
                </c:pt>
                <c:pt idx="54">
                  <c:v>-1287.8209122021101</c:v>
                </c:pt>
                <c:pt idx="55">
                  <c:v>-1516.6704700349701</c:v>
                </c:pt>
                <c:pt idx="56">
                  <c:v>-1413.1956191040899</c:v>
                </c:pt>
                <c:pt idx="57">
                  <c:v>-1267.2579194265099</c:v>
                </c:pt>
                <c:pt idx="58">
                  <c:v>-1120.5178220098401</c:v>
                </c:pt>
                <c:pt idx="59">
                  <c:v>-973.72327856394998</c:v>
                </c:pt>
                <c:pt idx="60">
                  <c:v>-830.46101699825601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2AD-4454-A035-68E6F844B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89311763"/>
        <c:axId val="24513812"/>
      </c:lineChart>
      <c:catAx>
        <c:axId val="89311763"/>
        <c:scaling>
          <c:orientation val="minMax"/>
        </c:scaling>
        <c:delete val="0"/>
        <c:axPos val="b"/>
        <c:numFmt formatCode="[$-426]0" sourceLinked="0"/>
        <c:majorTickMark val="out"/>
        <c:minorTickMark val="none"/>
        <c:tickLblPos val="low"/>
        <c:spPr>
          <a:ln w="0">
            <a:solidFill>
              <a:srgbClr val="B3B3B3"/>
            </a:solidFill>
          </a:ln>
        </c:spPr>
        <c:txPr>
          <a:bodyPr rot="-5400000"/>
          <a:lstStyle/>
          <a:p>
            <a:pPr>
              <a:defRPr lang="lv-LV" sz="900" b="0" strike="noStrike" spc="-1">
                <a:latin typeface="Linux Libertine G"/>
              </a:defRPr>
            </a:pPr>
            <a:endParaRPr lang="lv-LV"/>
          </a:p>
        </c:txPr>
        <c:crossAx val="24513812"/>
        <c:crosses val="autoZero"/>
        <c:auto val="1"/>
        <c:lblAlgn val="ctr"/>
        <c:lblOffset val="100"/>
        <c:noMultiLvlLbl val="0"/>
      </c:catAx>
      <c:valAx>
        <c:axId val="24513812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lang="lv-LV" sz="900" b="0" strike="noStrike" spc="-1">
                    <a:latin typeface="Times New Roman"/>
                  </a:defRPr>
                </a:pPr>
                <a:r>
                  <a:rPr lang="lv-LV" sz="900" b="0" strike="noStrike" spc="-1">
                    <a:latin typeface="Times New Roman"/>
                  </a:rPr>
                  <a:t>GHG emissions, Gg CO2 eq.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[$-426]#,##0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lang="lv-LV" sz="900" b="0" strike="noStrike" spc="-1">
                <a:latin typeface="Times New Roman"/>
              </a:defRPr>
            </a:pPr>
            <a:endParaRPr lang="lv-LV"/>
          </a:p>
        </c:txPr>
        <c:crossAx val="89311763"/>
        <c:crosses val="autoZero"/>
        <c:crossBetween val="between"/>
      </c:valAx>
      <c:spPr>
        <a:noFill/>
        <a:ln w="0">
          <a:noFill/>
        </a:ln>
      </c:spPr>
    </c:plotArea>
    <c:legend>
      <c:legendPos val="t"/>
      <c:overlay val="0"/>
      <c:spPr>
        <a:noFill/>
        <a:ln w="0">
          <a:noFill/>
        </a:ln>
      </c:spPr>
      <c:txPr>
        <a:bodyPr/>
        <a:lstStyle/>
        <a:p>
          <a:pPr>
            <a:defRPr lang="lv-LV" sz="900" b="0" strike="noStrike" spc="-1">
              <a:latin typeface="Times New Roman"/>
            </a:defRPr>
          </a:pPr>
          <a:endParaRPr lang="lv-LV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12734-678F-47EE-A15D-715DA702124D}" type="doc">
      <dgm:prSet loTypeId="urn:microsoft.com/office/officeart/2005/8/layout/radial6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lv-LV"/>
        </a:p>
      </dgm:t>
    </dgm:pt>
    <dgm:pt modelId="{260104B7-3105-46AB-9CD4-54292A7CC7B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sz="2400" b="1" dirty="0"/>
            <a:t>489</a:t>
          </a:r>
          <a:r>
            <a:rPr lang="lv-LV" sz="2000" b="1" dirty="0"/>
            <a:t> </a:t>
          </a:r>
          <a:r>
            <a:rPr lang="lv-LV" sz="1100" b="1" i="1" dirty="0"/>
            <a:t>MEUR</a:t>
          </a:r>
          <a:endParaRPr lang="lv-LV" sz="2000" b="1" i="1" dirty="0"/>
        </a:p>
        <a:p>
          <a:r>
            <a:rPr lang="lv-LV" sz="1600" b="1" dirty="0"/>
            <a:t>ES fondi 2014.-2020.</a:t>
          </a:r>
        </a:p>
      </dgm:t>
    </dgm:pt>
    <dgm:pt modelId="{DB94C6C8-828A-4687-99DF-2417F4C329D4}" type="parTrans" cxnId="{C820A2C4-1677-4B26-8E17-408B8A0F14EC}">
      <dgm:prSet/>
      <dgm:spPr/>
      <dgm:t>
        <a:bodyPr/>
        <a:lstStyle/>
        <a:p>
          <a:endParaRPr lang="lv-LV"/>
        </a:p>
      </dgm:t>
    </dgm:pt>
    <dgm:pt modelId="{83FEF140-EDF5-4FA3-AF79-F797246EDDF8}" type="sibTrans" cxnId="{C820A2C4-1677-4B26-8E17-408B8A0F14EC}">
      <dgm:prSet/>
      <dgm:spPr/>
      <dgm:t>
        <a:bodyPr/>
        <a:lstStyle/>
        <a:p>
          <a:endParaRPr lang="lv-LV"/>
        </a:p>
      </dgm:t>
    </dgm:pt>
    <dgm:pt modelId="{668B884F-6952-487D-99CE-5E88CBA8371F}">
      <dgm:prSet phldrT="[Text]" custT="1"/>
      <dgm:spPr/>
      <dgm:t>
        <a:bodyPr/>
        <a:lstStyle/>
        <a:p>
          <a:endParaRPr lang="lv-LV" sz="1200" dirty="0"/>
        </a:p>
        <a:p>
          <a:r>
            <a:rPr lang="lv-LV" sz="1800" b="1" dirty="0"/>
            <a:t>28</a:t>
          </a:r>
          <a:r>
            <a:rPr lang="lv-LV" sz="1200" dirty="0"/>
            <a:t> jauni tramvaji </a:t>
          </a:r>
        </a:p>
      </dgm:t>
    </dgm:pt>
    <dgm:pt modelId="{C00E3F2E-E2AF-4EB3-8E51-1E5AD7F81FDA}" type="parTrans" cxnId="{7257C782-742D-44F8-A80E-90BC52F8E705}">
      <dgm:prSet/>
      <dgm:spPr/>
      <dgm:t>
        <a:bodyPr/>
        <a:lstStyle/>
        <a:p>
          <a:endParaRPr lang="lv-LV"/>
        </a:p>
      </dgm:t>
    </dgm:pt>
    <dgm:pt modelId="{8F94DA32-7A12-4B0E-B1C1-EBAF2D49A0E4}" type="sibTrans" cxnId="{7257C782-742D-44F8-A80E-90BC52F8E705}">
      <dgm:prSet/>
      <dgm:spPr/>
      <dgm:t>
        <a:bodyPr/>
        <a:lstStyle/>
        <a:p>
          <a:endParaRPr lang="lv-LV"/>
        </a:p>
      </dgm:t>
    </dgm:pt>
    <dgm:pt modelId="{976308C0-D8AD-4DEC-986F-E9BA086F76D4}">
      <dgm:prSet phldrT="[Text]" custT="1"/>
      <dgm:spPr/>
      <dgm:t>
        <a:bodyPr/>
        <a:lstStyle/>
        <a:p>
          <a:endParaRPr lang="lv-LV" sz="1200" b="1" i="1" dirty="0"/>
        </a:p>
        <a:p>
          <a:r>
            <a:rPr lang="lv-LV" sz="1800" b="1" i="0" dirty="0"/>
            <a:t>123</a:t>
          </a:r>
          <a:r>
            <a:rPr lang="lv-LV" sz="1200" b="0" i="0" dirty="0"/>
            <a:t> jauni autobusi</a:t>
          </a:r>
        </a:p>
      </dgm:t>
    </dgm:pt>
    <dgm:pt modelId="{F1F2FBF9-3E38-4259-97E8-B3A891A33C1E}" type="parTrans" cxnId="{9EC7B093-7EC4-4B04-AAD2-54551BC37179}">
      <dgm:prSet/>
      <dgm:spPr/>
      <dgm:t>
        <a:bodyPr/>
        <a:lstStyle/>
        <a:p>
          <a:endParaRPr lang="lv-LV"/>
        </a:p>
      </dgm:t>
    </dgm:pt>
    <dgm:pt modelId="{3826E6B9-7000-4492-9502-EC9F256BAC01}" type="sibTrans" cxnId="{9EC7B093-7EC4-4B04-AAD2-54551BC37179}">
      <dgm:prSet/>
      <dgm:spPr/>
      <dgm:t>
        <a:bodyPr/>
        <a:lstStyle/>
        <a:p>
          <a:endParaRPr lang="lv-LV"/>
        </a:p>
      </dgm:t>
    </dgm:pt>
    <dgm:pt modelId="{B2AA0D5E-4996-42F0-82E6-EA91ED4D02E5}">
      <dgm:prSet phldrT="[Text]" custT="1"/>
      <dgm:spPr/>
      <dgm:t>
        <a:bodyPr/>
        <a:lstStyle/>
        <a:p>
          <a:endParaRPr lang="lv-LV" sz="1800" b="1" dirty="0"/>
        </a:p>
        <a:p>
          <a:r>
            <a:rPr lang="lv-LV" sz="1800" b="1" dirty="0"/>
            <a:t>48</a:t>
          </a:r>
          <a:r>
            <a:rPr lang="lv-LV" sz="1200" dirty="0"/>
            <a:t> </a:t>
          </a:r>
          <a:r>
            <a:rPr lang="lv-LV" sz="1100" dirty="0"/>
            <a:t>stacijās paaugstināti peroni</a:t>
          </a:r>
          <a:endParaRPr lang="lv-LV" sz="1200" dirty="0"/>
        </a:p>
      </dgm:t>
    </dgm:pt>
    <dgm:pt modelId="{99971E06-8F2D-49EB-9FF9-5BF4C7B418DB}" type="parTrans" cxnId="{AC5E3C5A-5457-4C61-BD28-98F677D02542}">
      <dgm:prSet/>
      <dgm:spPr/>
      <dgm:t>
        <a:bodyPr/>
        <a:lstStyle/>
        <a:p>
          <a:endParaRPr lang="lv-LV"/>
        </a:p>
      </dgm:t>
    </dgm:pt>
    <dgm:pt modelId="{B01C19A2-4626-4770-A901-93D8966DC59F}" type="sibTrans" cxnId="{AC5E3C5A-5457-4C61-BD28-98F677D02542}">
      <dgm:prSet/>
      <dgm:spPr/>
      <dgm:t>
        <a:bodyPr/>
        <a:lstStyle/>
        <a:p>
          <a:endParaRPr lang="lv-LV"/>
        </a:p>
      </dgm:t>
    </dgm:pt>
    <dgm:pt modelId="{23C9F5C7-7D51-4AB6-A14C-EB9A88F46718}">
      <dgm:prSet phldrT="[Text]" custT="1"/>
      <dgm:spPr/>
      <dgm:t>
        <a:bodyPr/>
        <a:lstStyle/>
        <a:p>
          <a:endParaRPr lang="lv-LV" sz="1050" b="1" dirty="0"/>
        </a:p>
        <a:p>
          <a:r>
            <a:rPr lang="lv-LV" sz="1800" b="1" dirty="0"/>
            <a:t>32</a:t>
          </a:r>
          <a:r>
            <a:rPr lang="lv-LV" sz="1050" b="1" dirty="0"/>
            <a:t> </a:t>
          </a:r>
          <a:r>
            <a:rPr lang="lv-LV" sz="1000" b="1" dirty="0"/>
            <a:t>elektrovilcieni</a:t>
          </a:r>
          <a:endParaRPr lang="lv-LV" sz="1050" b="1" dirty="0"/>
        </a:p>
      </dgm:t>
    </dgm:pt>
    <dgm:pt modelId="{1F2BCE8F-100A-473F-80F9-6D5CBA674CB8}" type="parTrans" cxnId="{147CA201-E338-4E6B-B207-6494ADDAAF3E}">
      <dgm:prSet/>
      <dgm:spPr/>
      <dgm:t>
        <a:bodyPr/>
        <a:lstStyle/>
        <a:p>
          <a:endParaRPr lang="lv-LV"/>
        </a:p>
      </dgm:t>
    </dgm:pt>
    <dgm:pt modelId="{EB303482-B1E9-429A-8611-762147584788}" type="sibTrans" cxnId="{147CA201-E338-4E6B-B207-6494ADDAAF3E}">
      <dgm:prSet/>
      <dgm:spPr/>
      <dgm:t>
        <a:bodyPr/>
        <a:lstStyle/>
        <a:p>
          <a:endParaRPr lang="lv-LV"/>
        </a:p>
      </dgm:t>
    </dgm:pt>
    <dgm:pt modelId="{507C4EBC-A776-4EEE-A5BB-51AA7F375635}">
      <dgm:prSet custT="1"/>
      <dgm:spPr/>
      <dgm:t>
        <a:bodyPr/>
        <a:lstStyle/>
        <a:p>
          <a:endParaRPr lang="lv-LV" sz="1800" b="1" dirty="0"/>
        </a:p>
        <a:p>
          <a:r>
            <a:rPr lang="lv-LV" sz="1800" b="1" dirty="0"/>
            <a:t>139 </a:t>
          </a:r>
          <a:r>
            <a:rPr lang="lv-LV" sz="1050" dirty="0"/>
            <a:t>uzlādes stacijas</a:t>
          </a:r>
        </a:p>
      </dgm:t>
    </dgm:pt>
    <dgm:pt modelId="{6D4CF946-209B-4D43-B69D-D750D0879359}" type="parTrans" cxnId="{CBDA6BAE-8741-4CB6-B711-C30C39C469AE}">
      <dgm:prSet/>
      <dgm:spPr/>
      <dgm:t>
        <a:bodyPr/>
        <a:lstStyle/>
        <a:p>
          <a:endParaRPr lang="lv-LV"/>
        </a:p>
      </dgm:t>
    </dgm:pt>
    <dgm:pt modelId="{092AB6E3-7C44-46B4-84DA-BD430A8C1D8A}" type="sibTrans" cxnId="{CBDA6BAE-8741-4CB6-B711-C30C39C469AE}">
      <dgm:prSet/>
      <dgm:spPr/>
      <dgm:t>
        <a:bodyPr/>
        <a:lstStyle/>
        <a:p>
          <a:endParaRPr lang="lv-LV"/>
        </a:p>
      </dgm:t>
    </dgm:pt>
    <dgm:pt modelId="{C0F86B18-18D4-4780-AE29-1775FBDBA1A7}">
      <dgm:prSet phldrT="[Text]" custT="1"/>
      <dgm:spPr/>
      <dgm:t>
        <a:bodyPr/>
        <a:lstStyle/>
        <a:p>
          <a:endParaRPr lang="lv-LV" sz="1050" b="1" i="1" dirty="0"/>
        </a:p>
        <a:p>
          <a:endParaRPr lang="lv-LV" sz="1050" b="1" i="1" dirty="0"/>
        </a:p>
        <a:p>
          <a:r>
            <a:rPr lang="lv-LV" sz="1600" b="1" i="1" dirty="0"/>
            <a:t>26,19</a:t>
          </a:r>
          <a:r>
            <a:rPr lang="lv-LV" sz="1050" b="1" i="1" dirty="0"/>
            <a:t>km tramvaju sliežu</a:t>
          </a:r>
          <a:endParaRPr lang="lv-LV" sz="1050" b="1" dirty="0"/>
        </a:p>
      </dgm:t>
    </dgm:pt>
    <dgm:pt modelId="{C49A8ABD-8E95-4F9B-B015-7005279BBE78}" type="parTrans" cxnId="{F41EBDB1-1947-4694-88A8-2E6655141B6E}">
      <dgm:prSet/>
      <dgm:spPr/>
      <dgm:t>
        <a:bodyPr/>
        <a:lstStyle/>
        <a:p>
          <a:endParaRPr lang="lv-LV"/>
        </a:p>
      </dgm:t>
    </dgm:pt>
    <dgm:pt modelId="{411AD669-AE6E-4449-B92A-4EFA402ED3A5}" type="sibTrans" cxnId="{F41EBDB1-1947-4694-88A8-2E6655141B6E}">
      <dgm:prSet/>
      <dgm:spPr/>
      <dgm:t>
        <a:bodyPr/>
        <a:lstStyle/>
        <a:p>
          <a:endParaRPr lang="lv-LV"/>
        </a:p>
      </dgm:t>
    </dgm:pt>
    <dgm:pt modelId="{B72566BB-C796-453C-B072-5F48CAEDD196}" type="pres">
      <dgm:prSet presAssocID="{E1B12734-678F-47EE-A15D-715DA702124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C34BD0-56A9-42B9-8F50-59C36365FE1C}" type="pres">
      <dgm:prSet presAssocID="{260104B7-3105-46AB-9CD4-54292A7CC7B3}" presName="centerShape" presStyleLbl="node0" presStyleIdx="0" presStyleCnt="1"/>
      <dgm:spPr/>
    </dgm:pt>
    <dgm:pt modelId="{9F1D0AC7-619B-465B-A145-9AE53ED1C647}" type="pres">
      <dgm:prSet presAssocID="{668B884F-6952-487D-99CE-5E88CBA8371F}" presName="node" presStyleLbl="node1" presStyleIdx="0" presStyleCnt="6" custRadScaleRad="100678" custRadScaleInc="-100">
        <dgm:presLayoutVars>
          <dgm:bulletEnabled val="1"/>
        </dgm:presLayoutVars>
      </dgm:prSet>
      <dgm:spPr/>
    </dgm:pt>
    <dgm:pt modelId="{A1FD2DDE-9552-4795-9858-D2ECD98B73E3}" type="pres">
      <dgm:prSet presAssocID="{668B884F-6952-487D-99CE-5E88CBA8371F}" presName="dummy" presStyleCnt="0"/>
      <dgm:spPr/>
    </dgm:pt>
    <dgm:pt modelId="{E50CE41A-74DD-4EA0-A71F-E7697D12EDFD}" type="pres">
      <dgm:prSet presAssocID="{8F94DA32-7A12-4B0E-B1C1-EBAF2D49A0E4}" presName="sibTrans" presStyleLbl="sibTrans2D1" presStyleIdx="0" presStyleCnt="6"/>
      <dgm:spPr/>
    </dgm:pt>
    <dgm:pt modelId="{EA11A64F-C6F9-4054-8B7A-63A5976C61A9}" type="pres">
      <dgm:prSet presAssocID="{976308C0-D8AD-4DEC-986F-E9BA086F76D4}" presName="node" presStyleLbl="node1" presStyleIdx="1" presStyleCnt="6">
        <dgm:presLayoutVars>
          <dgm:bulletEnabled val="1"/>
        </dgm:presLayoutVars>
      </dgm:prSet>
      <dgm:spPr/>
    </dgm:pt>
    <dgm:pt modelId="{023277DF-3BA7-4EA2-AAE8-C8B152E8A2CE}" type="pres">
      <dgm:prSet presAssocID="{976308C0-D8AD-4DEC-986F-E9BA086F76D4}" presName="dummy" presStyleCnt="0"/>
      <dgm:spPr/>
    </dgm:pt>
    <dgm:pt modelId="{93930445-3D40-46C5-868F-7D7E488F9109}" type="pres">
      <dgm:prSet presAssocID="{3826E6B9-7000-4492-9502-EC9F256BAC01}" presName="sibTrans" presStyleLbl="sibTrans2D1" presStyleIdx="1" presStyleCnt="6"/>
      <dgm:spPr/>
    </dgm:pt>
    <dgm:pt modelId="{3F393D2D-C3FE-4CB0-AD43-E4AC5DAC19FC}" type="pres">
      <dgm:prSet presAssocID="{B2AA0D5E-4996-42F0-82E6-EA91ED4D02E5}" presName="node" presStyleLbl="node1" presStyleIdx="2" presStyleCnt="6">
        <dgm:presLayoutVars>
          <dgm:bulletEnabled val="1"/>
        </dgm:presLayoutVars>
      </dgm:prSet>
      <dgm:spPr/>
    </dgm:pt>
    <dgm:pt modelId="{45F9070F-7D80-4772-B8F0-5008C61D86DE}" type="pres">
      <dgm:prSet presAssocID="{B2AA0D5E-4996-42F0-82E6-EA91ED4D02E5}" presName="dummy" presStyleCnt="0"/>
      <dgm:spPr/>
    </dgm:pt>
    <dgm:pt modelId="{EB27CAB5-39AF-4A6A-A3B2-BF02A517AFFE}" type="pres">
      <dgm:prSet presAssocID="{B01C19A2-4626-4770-A901-93D8966DC59F}" presName="sibTrans" presStyleLbl="sibTrans2D1" presStyleIdx="2" presStyleCnt="6"/>
      <dgm:spPr/>
    </dgm:pt>
    <dgm:pt modelId="{BD17F037-9AEA-4B75-B2AD-25D66DA5EDFD}" type="pres">
      <dgm:prSet presAssocID="{507C4EBC-A776-4EEE-A5BB-51AA7F375635}" presName="node" presStyleLbl="node1" presStyleIdx="3" presStyleCnt="6">
        <dgm:presLayoutVars>
          <dgm:bulletEnabled val="1"/>
        </dgm:presLayoutVars>
      </dgm:prSet>
      <dgm:spPr/>
    </dgm:pt>
    <dgm:pt modelId="{B680690E-095D-4DAB-AA8B-1294BDF29389}" type="pres">
      <dgm:prSet presAssocID="{507C4EBC-A776-4EEE-A5BB-51AA7F375635}" presName="dummy" presStyleCnt="0"/>
      <dgm:spPr/>
    </dgm:pt>
    <dgm:pt modelId="{2D81663F-C5AF-45A5-A5D4-6D9EB92ABCD9}" type="pres">
      <dgm:prSet presAssocID="{092AB6E3-7C44-46B4-84DA-BD430A8C1D8A}" presName="sibTrans" presStyleLbl="sibTrans2D1" presStyleIdx="3" presStyleCnt="6"/>
      <dgm:spPr/>
    </dgm:pt>
    <dgm:pt modelId="{5B2BEC99-752F-4325-818F-C7F00677C4A8}" type="pres">
      <dgm:prSet presAssocID="{23C9F5C7-7D51-4AB6-A14C-EB9A88F46718}" presName="node" presStyleLbl="node1" presStyleIdx="4" presStyleCnt="6">
        <dgm:presLayoutVars>
          <dgm:bulletEnabled val="1"/>
        </dgm:presLayoutVars>
      </dgm:prSet>
      <dgm:spPr/>
    </dgm:pt>
    <dgm:pt modelId="{28820C39-B4B1-4B4A-8BE6-3EB31178953C}" type="pres">
      <dgm:prSet presAssocID="{23C9F5C7-7D51-4AB6-A14C-EB9A88F46718}" presName="dummy" presStyleCnt="0"/>
      <dgm:spPr/>
    </dgm:pt>
    <dgm:pt modelId="{EF659EE2-B115-45ED-A581-4BBC9F03596C}" type="pres">
      <dgm:prSet presAssocID="{EB303482-B1E9-429A-8611-762147584788}" presName="sibTrans" presStyleLbl="sibTrans2D1" presStyleIdx="4" presStyleCnt="6"/>
      <dgm:spPr/>
    </dgm:pt>
    <dgm:pt modelId="{7EC0A04A-7985-4207-A4D2-10D46ECECC85}" type="pres">
      <dgm:prSet presAssocID="{C0F86B18-18D4-4780-AE29-1775FBDBA1A7}" presName="node" presStyleLbl="node1" presStyleIdx="5" presStyleCnt="6">
        <dgm:presLayoutVars>
          <dgm:bulletEnabled val="1"/>
        </dgm:presLayoutVars>
      </dgm:prSet>
      <dgm:spPr/>
    </dgm:pt>
    <dgm:pt modelId="{A6805661-EE72-473A-B742-FB0144E83DD0}" type="pres">
      <dgm:prSet presAssocID="{C0F86B18-18D4-4780-AE29-1775FBDBA1A7}" presName="dummy" presStyleCnt="0"/>
      <dgm:spPr/>
    </dgm:pt>
    <dgm:pt modelId="{E9291A4F-F9FE-47FE-8FAB-3E223CD86A15}" type="pres">
      <dgm:prSet presAssocID="{411AD669-AE6E-4449-B92A-4EFA402ED3A5}" presName="sibTrans" presStyleLbl="sibTrans2D1" presStyleIdx="5" presStyleCnt="6"/>
      <dgm:spPr/>
    </dgm:pt>
  </dgm:ptLst>
  <dgm:cxnLst>
    <dgm:cxn modelId="{147CA201-E338-4E6B-B207-6494ADDAAF3E}" srcId="{260104B7-3105-46AB-9CD4-54292A7CC7B3}" destId="{23C9F5C7-7D51-4AB6-A14C-EB9A88F46718}" srcOrd="4" destOrd="0" parTransId="{1F2BCE8F-100A-473F-80F9-6D5CBA674CB8}" sibTransId="{EB303482-B1E9-429A-8611-762147584788}"/>
    <dgm:cxn modelId="{81DF5116-F767-44EE-AECE-80F2C42305A7}" type="presOf" srcId="{EB303482-B1E9-429A-8611-762147584788}" destId="{EF659EE2-B115-45ED-A581-4BBC9F03596C}" srcOrd="0" destOrd="0" presId="urn:microsoft.com/office/officeart/2005/8/layout/radial6"/>
    <dgm:cxn modelId="{02869531-8B77-4994-A867-91519B20D52D}" type="presOf" srcId="{8F94DA32-7A12-4B0E-B1C1-EBAF2D49A0E4}" destId="{E50CE41A-74DD-4EA0-A71F-E7697D12EDFD}" srcOrd="0" destOrd="0" presId="urn:microsoft.com/office/officeart/2005/8/layout/radial6"/>
    <dgm:cxn modelId="{CB956943-3798-4086-8792-A6E40D3BD5DF}" type="presOf" srcId="{C0F86B18-18D4-4780-AE29-1775FBDBA1A7}" destId="{7EC0A04A-7985-4207-A4D2-10D46ECECC85}" srcOrd="0" destOrd="0" presId="urn:microsoft.com/office/officeart/2005/8/layout/radial6"/>
    <dgm:cxn modelId="{AC5E3C5A-5457-4C61-BD28-98F677D02542}" srcId="{260104B7-3105-46AB-9CD4-54292A7CC7B3}" destId="{B2AA0D5E-4996-42F0-82E6-EA91ED4D02E5}" srcOrd="2" destOrd="0" parTransId="{99971E06-8F2D-49EB-9FF9-5BF4C7B418DB}" sibTransId="{B01C19A2-4626-4770-A901-93D8966DC59F}"/>
    <dgm:cxn modelId="{7257C782-742D-44F8-A80E-90BC52F8E705}" srcId="{260104B7-3105-46AB-9CD4-54292A7CC7B3}" destId="{668B884F-6952-487D-99CE-5E88CBA8371F}" srcOrd="0" destOrd="0" parTransId="{C00E3F2E-E2AF-4EB3-8E51-1E5AD7F81FDA}" sibTransId="{8F94DA32-7A12-4B0E-B1C1-EBAF2D49A0E4}"/>
    <dgm:cxn modelId="{68C7588A-CEC4-4D5C-AA88-4DB5B5AAEED8}" type="presOf" srcId="{092AB6E3-7C44-46B4-84DA-BD430A8C1D8A}" destId="{2D81663F-C5AF-45A5-A5D4-6D9EB92ABCD9}" srcOrd="0" destOrd="0" presId="urn:microsoft.com/office/officeart/2005/8/layout/radial6"/>
    <dgm:cxn modelId="{2448078D-95C7-4650-82CF-3B5DD7BE83E8}" type="presOf" srcId="{976308C0-D8AD-4DEC-986F-E9BA086F76D4}" destId="{EA11A64F-C6F9-4054-8B7A-63A5976C61A9}" srcOrd="0" destOrd="0" presId="urn:microsoft.com/office/officeart/2005/8/layout/radial6"/>
    <dgm:cxn modelId="{9EC7B093-7EC4-4B04-AAD2-54551BC37179}" srcId="{260104B7-3105-46AB-9CD4-54292A7CC7B3}" destId="{976308C0-D8AD-4DEC-986F-E9BA086F76D4}" srcOrd="1" destOrd="0" parTransId="{F1F2FBF9-3E38-4259-97E8-B3A891A33C1E}" sibTransId="{3826E6B9-7000-4492-9502-EC9F256BAC01}"/>
    <dgm:cxn modelId="{36EBA69A-1A48-4198-ACED-9F9C368995A0}" type="presOf" srcId="{260104B7-3105-46AB-9CD4-54292A7CC7B3}" destId="{0DC34BD0-56A9-42B9-8F50-59C36365FE1C}" srcOrd="0" destOrd="0" presId="urn:microsoft.com/office/officeart/2005/8/layout/radial6"/>
    <dgm:cxn modelId="{CBDA6BAE-8741-4CB6-B711-C30C39C469AE}" srcId="{260104B7-3105-46AB-9CD4-54292A7CC7B3}" destId="{507C4EBC-A776-4EEE-A5BB-51AA7F375635}" srcOrd="3" destOrd="0" parTransId="{6D4CF946-209B-4D43-B69D-D750D0879359}" sibTransId="{092AB6E3-7C44-46B4-84DA-BD430A8C1D8A}"/>
    <dgm:cxn modelId="{F41EBDB1-1947-4694-88A8-2E6655141B6E}" srcId="{260104B7-3105-46AB-9CD4-54292A7CC7B3}" destId="{C0F86B18-18D4-4780-AE29-1775FBDBA1A7}" srcOrd="5" destOrd="0" parTransId="{C49A8ABD-8E95-4F9B-B015-7005279BBE78}" sibTransId="{411AD669-AE6E-4449-B92A-4EFA402ED3A5}"/>
    <dgm:cxn modelId="{E1B2C8B8-2DFA-4AF4-8513-37D27CA0CF50}" type="presOf" srcId="{3826E6B9-7000-4492-9502-EC9F256BAC01}" destId="{93930445-3D40-46C5-868F-7D7E488F9109}" srcOrd="0" destOrd="0" presId="urn:microsoft.com/office/officeart/2005/8/layout/radial6"/>
    <dgm:cxn modelId="{C820A2C4-1677-4B26-8E17-408B8A0F14EC}" srcId="{E1B12734-678F-47EE-A15D-715DA702124D}" destId="{260104B7-3105-46AB-9CD4-54292A7CC7B3}" srcOrd="0" destOrd="0" parTransId="{DB94C6C8-828A-4687-99DF-2417F4C329D4}" sibTransId="{83FEF140-EDF5-4FA3-AF79-F797246EDDF8}"/>
    <dgm:cxn modelId="{299221D3-8568-4386-8F25-892530C4F0A1}" type="presOf" srcId="{411AD669-AE6E-4449-B92A-4EFA402ED3A5}" destId="{E9291A4F-F9FE-47FE-8FAB-3E223CD86A15}" srcOrd="0" destOrd="0" presId="urn:microsoft.com/office/officeart/2005/8/layout/radial6"/>
    <dgm:cxn modelId="{3A4F30D4-6D5D-4015-8930-FDC8418E5F8F}" type="presOf" srcId="{507C4EBC-A776-4EEE-A5BB-51AA7F375635}" destId="{BD17F037-9AEA-4B75-B2AD-25D66DA5EDFD}" srcOrd="0" destOrd="0" presId="urn:microsoft.com/office/officeart/2005/8/layout/radial6"/>
    <dgm:cxn modelId="{CA7007D7-30A7-4C84-AA90-CAD144957AF1}" type="presOf" srcId="{B2AA0D5E-4996-42F0-82E6-EA91ED4D02E5}" destId="{3F393D2D-C3FE-4CB0-AD43-E4AC5DAC19FC}" srcOrd="0" destOrd="0" presId="urn:microsoft.com/office/officeart/2005/8/layout/radial6"/>
    <dgm:cxn modelId="{9A6C20DA-38E3-4E5D-9C15-FC171EE61A9B}" type="presOf" srcId="{23C9F5C7-7D51-4AB6-A14C-EB9A88F46718}" destId="{5B2BEC99-752F-4325-818F-C7F00677C4A8}" srcOrd="0" destOrd="0" presId="urn:microsoft.com/office/officeart/2005/8/layout/radial6"/>
    <dgm:cxn modelId="{A65577EA-2AED-4900-A006-69C538FB6EDA}" type="presOf" srcId="{B01C19A2-4626-4770-A901-93D8966DC59F}" destId="{EB27CAB5-39AF-4A6A-A3B2-BF02A517AFFE}" srcOrd="0" destOrd="0" presId="urn:microsoft.com/office/officeart/2005/8/layout/radial6"/>
    <dgm:cxn modelId="{9D0119EE-A101-4A2C-9275-B748F4072A23}" type="presOf" srcId="{E1B12734-678F-47EE-A15D-715DA702124D}" destId="{B72566BB-C796-453C-B072-5F48CAEDD196}" srcOrd="0" destOrd="0" presId="urn:microsoft.com/office/officeart/2005/8/layout/radial6"/>
    <dgm:cxn modelId="{F581ECF6-9B0C-4824-B350-71F124879D78}" type="presOf" srcId="{668B884F-6952-487D-99CE-5E88CBA8371F}" destId="{9F1D0AC7-619B-465B-A145-9AE53ED1C647}" srcOrd="0" destOrd="0" presId="urn:microsoft.com/office/officeart/2005/8/layout/radial6"/>
    <dgm:cxn modelId="{6BB3A502-1BA5-4D95-85D6-58AD7A7AA391}" type="presParOf" srcId="{B72566BB-C796-453C-B072-5F48CAEDD196}" destId="{0DC34BD0-56A9-42B9-8F50-59C36365FE1C}" srcOrd="0" destOrd="0" presId="urn:microsoft.com/office/officeart/2005/8/layout/radial6"/>
    <dgm:cxn modelId="{043009CA-C7BF-48B0-B33B-BEB2A53530F5}" type="presParOf" srcId="{B72566BB-C796-453C-B072-5F48CAEDD196}" destId="{9F1D0AC7-619B-465B-A145-9AE53ED1C647}" srcOrd="1" destOrd="0" presId="urn:microsoft.com/office/officeart/2005/8/layout/radial6"/>
    <dgm:cxn modelId="{B2AB98BF-B172-46D3-938C-7EDF5D9463E9}" type="presParOf" srcId="{B72566BB-C796-453C-B072-5F48CAEDD196}" destId="{A1FD2DDE-9552-4795-9858-D2ECD98B73E3}" srcOrd="2" destOrd="0" presId="urn:microsoft.com/office/officeart/2005/8/layout/radial6"/>
    <dgm:cxn modelId="{492B8C6F-F815-4F3C-B672-2CFC2ED61E3D}" type="presParOf" srcId="{B72566BB-C796-453C-B072-5F48CAEDD196}" destId="{E50CE41A-74DD-4EA0-A71F-E7697D12EDFD}" srcOrd="3" destOrd="0" presId="urn:microsoft.com/office/officeart/2005/8/layout/radial6"/>
    <dgm:cxn modelId="{224674B1-528A-40AB-86A2-3BDBA63913C6}" type="presParOf" srcId="{B72566BB-C796-453C-B072-5F48CAEDD196}" destId="{EA11A64F-C6F9-4054-8B7A-63A5976C61A9}" srcOrd="4" destOrd="0" presId="urn:microsoft.com/office/officeart/2005/8/layout/radial6"/>
    <dgm:cxn modelId="{F9412A79-1F03-456A-B7CD-A299BCE0325B}" type="presParOf" srcId="{B72566BB-C796-453C-B072-5F48CAEDD196}" destId="{023277DF-3BA7-4EA2-AAE8-C8B152E8A2CE}" srcOrd="5" destOrd="0" presId="urn:microsoft.com/office/officeart/2005/8/layout/radial6"/>
    <dgm:cxn modelId="{A8A0576D-ECD9-4AE3-9AAF-90793CF9568F}" type="presParOf" srcId="{B72566BB-C796-453C-B072-5F48CAEDD196}" destId="{93930445-3D40-46C5-868F-7D7E488F9109}" srcOrd="6" destOrd="0" presId="urn:microsoft.com/office/officeart/2005/8/layout/radial6"/>
    <dgm:cxn modelId="{AC8A216F-D12F-4C95-92AB-C9254F6C807C}" type="presParOf" srcId="{B72566BB-C796-453C-B072-5F48CAEDD196}" destId="{3F393D2D-C3FE-4CB0-AD43-E4AC5DAC19FC}" srcOrd="7" destOrd="0" presId="urn:microsoft.com/office/officeart/2005/8/layout/radial6"/>
    <dgm:cxn modelId="{E65B2D04-BD1F-4A4C-90C5-E62A59267130}" type="presParOf" srcId="{B72566BB-C796-453C-B072-5F48CAEDD196}" destId="{45F9070F-7D80-4772-B8F0-5008C61D86DE}" srcOrd="8" destOrd="0" presId="urn:microsoft.com/office/officeart/2005/8/layout/radial6"/>
    <dgm:cxn modelId="{C609F61B-5839-40A4-B5EB-ABBD13C8E5DC}" type="presParOf" srcId="{B72566BB-C796-453C-B072-5F48CAEDD196}" destId="{EB27CAB5-39AF-4A6A-A3B2-BF02A517AFFE}" srcOrd="9" destOrd="0" presId="urn:microsoft.com/office/officeart/2005/8/layout/radial6"/>
    <dgm:cxn modelId="{91C89143-CC09-4F2B-841D-856D9C1CB5C4}" type="presParOf" srcId="{B72566BB-C796-453C-B072-5F48CAEDD196}" destId="{BD17F037-9AEA-4B75-B2AD-25D66DA5EDFD}" srcOrd="10" destOrd="0" presId="urn:microsoft.com/office/officeart/2005/8/layout/radial6"/>
    <dgm:cxn modelId="{E75B4186-75AC-4228-AB72-5E9D2DD2DEFA}" type="presParOf" srcId="{B72566BB-C796-453C-B072-5F48CAEDD196}" destId="{B680690E-095D-4DAB-AA8B-1294BDF29389}" srcOrd="11" destOrd="0" presId="urn:microsoft.com/office/officeart/2005/8/layout/radial6"/>
    <dgm:cxn modelId="{77498DEC-917E-4F2D-A259-A18CAC556BEA}" type="presParOf" srcId="{B72566BB-C796-453C-B072-5F48CAEDD196}" destId="{2D81663F-C5AF-45A5-A5D4-6D9EB92ABCD9}" srcOrd="12" destOrd="0" presId="urn:microsoft.com/office/officeart/2005/8/layout/radial6"/>
    <dgm:cxn modelId="{1208CD89-ED53-4405-84C1-98C5D67A6E74}" type="presParOf" srcId="{B72566BB-C796-453C-B072-5F48CAEDD196}" destId="{5B2BEC99-752F-4325-818F-C7F00677C4A8}" srcOrd="13" destOrd="0" presId="urn:microsoft.com/office/officeart/2005/8/layout/radial6"/>
    <dgm:cxn modelId="{998EAF92-EA53-47B9-AD41-EBB081E8CBEF}" type="presParOf" srcId="{B72566BB-C796-453C-B072-5F48CAEDD196}" destId="{28820C39-B4B1-4B4A-8BE6-3EB31178953C}" srcOrd="14" destOrd="0" presId="urn:microsoft.com/office/officeart/2005/8/layout/radial6"/>
    <dgm:cxn modelId="{4C4C3452-F4B3-4DD8-9A52-540C6686A592}" type="presParOf" srcId="{B72566BB-C796-453C-B072-5F48CAEDD196}" destId="{EF659EE2-B115-45ED-A581-4BBC9F03596C}" srcOrd="15" destOrd="0" presId="urn:microsoft.com/office/officeart/2005/8/layout/radial6"/>
    <dgm:cxn modelId="{B4B05ADF-F0BF-4F8C-9D16-F677C192BC12}" type="presParOf" srcId="{B72566BB-C796-453C-B072-5F48CAEDD196}" destId="{7EC0A04A-7985-4207-A4D2-10D46ECECC85}" srcOrd="16" destOrd="0" presId="urn:microsoft.com/office/officeart/2005/8/layout/radial6"/>
    <dgm:cxn modelId="{F4AF6F13-3611-4088-80B4-D03B96ECA825}" type="presParOf" srcId="{B72566BB-C796-453C-B072-5F48CAEDD196}" destId="{A6805661-EE72-473A-B742-FB0144E83DD0}" srcOrd="17" destOrd="0" presId="urn:microsoft.com/office/officeart/2005/8/layout/radial6"/>
    <dgm:cxn modelId="{757CBCD1-2B46-41E1-B2E9-D68BC21716D9}" type="presParOf" srcId="{B72566BB-C796-453C-B072-5F48CAEDD196}" destId="{E9291A4F-F9FE-47FE-8FAB-3E223CD86A15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12734-678F-47EE-A15D-715DA702124D}" type="doc">
      <dgm:prSet loTypeId="urn:microsoft.com/office/officeart/2005/8/layout/radial6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lv-LV"/>
        </a:p>
      </dgm:t>
    </dgm:pt>
    <dgm:pt modelId="{260104B7-3105-46AB-9CD4-54292A7CC7B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sz="2400" b="1" dirty="0"/>
            <a:t>854</a:t>
          </a:r>
          <a:r>
            <a:rPr lang="lv-LV" sz="2000" dirty="0"/>
            <a:t> </a:t>
          </a:r>
          <a:r>
            <a:rPr lang="lv-LV" sz="1100" i="1" dirty="0"/>
            <a:t>MEUR</a:t>
          </a:r>
          <a:r>
            <a:rPr lang="lv-LV" sz="1600" dirty="0"/>
            <a:t> </a:t>
          </a:r>
          <a:r>
            <a:rPr lang="lv-LV" sz="1200" dirty="0"/>
            <a:t> </a:t>
          </a:r>
        </a:p>
        <a:p>
          <a:r>
            <a:rPr lang="da-DK" sz="1500" b="1" dirty="0"/>
            <a:t>AF 2021.-2026.</a:t>
          </a:r>
          <a:endParaRPr lang="lv-LV" sz="1500" b="1" dirty="0"/>
        </a:p>
        <a:p>
          <a:r>
            <a:rPr lang="da-DK" sz="1500" b="1" dirty="0"/>
            <a:t>ES fondi 2021.-2027</a:t>
          </a:r>
          <a:r>
            <a:rPr lang="lv-LV" sz="1500" b="1" dirty="0"/>
            <a:t>.</a:t>
          </a:r>
        </a:p>
      </dgm:t>
    </dgm:pt>
    <dgm:pt modelId="{DB94C6C8-828A-4687-99DF-2417F4C329D4}" type="parTrans" cxnId="{C820A2C4-1677-4B26-8E17-408B8A0F14EC}">
      <dgm:prSet/>
      <dgm:spPr/>
      <dgm:t>
        <a:bodyPr/>
        <a:lstStyle/>
        <a:p>
          <a:endParaRPr lang="lv-LV"/>
        </a:p>
      </dgm:t>
    </dgm:pt>
    <dgm:pt modelId="{83FEF140-EDF5-4FA3-AF79-F797246EDDF8}" type="sibTrans" cxnId="{C820A2C4-1677-4B26-8E17-408B8A0F14EC}">
      <dgm:prSet/>
      <dgm:spPr/>
      <dgm:t>
        <a:bodyPr/>
        <a:lstStyle/>
        <a:p>
          <a:endParaRPr lang="lv-LV"/>
        </a:p>
      </dgm:t>
    </dgm:pt>
    <dgm:pt modelId="{668B884F-6952-487D-99CE-5E88CBA8371F}">
      <dgm:prSet phldrT="[Text]" custT="1"/>
      <dgm:spPr/>
      <dgm:t>
        <a:bodyPr/>
        <a:lstStyle/>
        <a:p>
          <a:r>
            <a:rPr lang="lv-LV" sz="1200" b="1" dirty="0"/>
            <a:t>Mobilitātes punktu attīstība</a:t>
          </a:r>
          <a:endParaRPr lang="lv-LV" sz="1000" dirty="0"/>
        </a:p>
      </dgm:t>
    </dgm:pt>
    <dgm:pt modelId="{C00E3F2E-E2AF-4EB3-8E51-1E5AD7F81FDA}" type="parTrans" cxnId="{7257C782-742D-44F8-A80E-90BC52F8E705}">
      <dgm:prSet/>
      <dgm:spPr/>
      <dgm:t>
        <a:bodyPr/>
        <a:lstStyle/>
        <a:p>
          <a:endParaRPr lang="lv-LV"/>
        </a:p>
      </dgm:t>
    </dgm:pt>
    <dgm:pt modelId="{8F94DA32-7A12-4B0E-B1C1-EBAF2D49A0E4}" type="sibTrans" cxnId="{7257C782-742D-44F8-A80E-90BC52F8E705}">
      <dgm:prSet/>
      <dgm:spPr/>
      <dgm:t>
        <a:bodyPr/>
        <a:lstStyle/>
        <a:p>
          <a:endParaRPr lang="lv-LV"/>
        </a:p>
      </dgm:t>
    </dgm:pt>
    <dgm:pt modelId="{976308C0-D8AD-4DEC-986F-E9BA086F76D4}">
      <dgm:prSet phldrT="[Text]" custT="1"/>
      <dgm:spPr/>
      <dgm:t>
        <a:bodyPr/>
        <a:lstStyle/>
        <a:p>
          <a:endParaRPr lang="lv-LV" sz="1200" b="1" i="1" dirty="0"/>
        </a:p>
        <a:p>
          <a:r>
            <a:rPr lang="lv-LV" sz="1800" b="1" i="0" dirty="0"/>
            <a:t>21</a:t>
          </a:r>
          <a:r>
            <a:rPr lang="lv-LV" sz="1200" b="0" i="0" dirty="0"/>
            <a:t> </a:t>
          </a:r>
          <a:r>
            <a:rPr lang="lv-LV" sz="1100" b="0" i="0" dirty="0"/>
            <a:t>sabiedriskais transportlīdzeklis </a:t>
          </a:r>
          <a:r>
            <a:rPr lang="lv-LV" sz="1600" b="1" i="0" dirty="0"/>
            <a:t>7</a:t>
          </a:r>
          <a:r>
            <a:rPr lang="lv-LV" sz="1100" b="0" i="0" dirty="0"/>
            <a:t> uzlādes stacijas</a:t>
          </a:r>
          <a:endParaRPr lang="lv-LV" sz="1200" b="0" i="0" dirty="0"/>
        </a:p>
      </dgm:t>
    </dgm:pt>
    <dgm:pt modelId="{F1F2FBF9-3E38-4259-97E8-B3A891A33C1E}" type="parTrans" cxnId="{9EC7B093-7EC4-4B04-AAD2-54551BC37179}">
      <dgm:prSet/>
      <dgm:spPr/>
      <dgm:t>
        <a:bodyPr/>
        <a:lstStyle/>
        <a:p>
          <a:endParaRPr lang="lv-LV"/>
        </a:p>
      </dgm:t>
    </dgm:pt>
    <dgm:pt modelId="{3826E6B9-7000-4492-9502-EC9F256BAC01}" type="sibTrans" cxnId="{9EC7B093-7EC4-4B04-AAD2-54551BC37179}">
      <dgm:prSet/>
      <dgm:spPr/>
      <dgm:t>
        <a:bodyPr/>
        <a:lstStyle/>
        <a:p>
          <a:endParaRPr lang="lv-LV"/>
        </a:p>
      </dgm:t>
    </dgm:pt>
    <dgm:pt modelId="{B2AA0D5E-4996-42F0-82E6-EA91ED4D02E5}">
      <dgm:prSet phldrT="[Text]" custT="1"/>
      <dgm:spPr/>
      <dgm:t>
        <a:bodyPr/>
        <a:lstStyle/>
        <a:p>
          <a:endParaRPr lang="lv-LV" sz="1800" b="1" dirty="0"/>
        </a:p>
        <a:p>
          <a:r>
            <a:rPr lang="lv-LV" sz="2000" b="1" dirty="0"/>
            <a:t>40</a:t>
          </a:r>
          <a:r>
            <a:rPr lang="lv-LV" sz="1200" dirty="0"/>
            <a:t> </a:t>
          </a:r>
          <a:r>
            <a:rPr lang="lv-LV" sz="1050" dirty="0"/>
            <a:t>modernizētas stacijas</a:t>
          </a:r>
          <a:endParaRPr lang="lv-LV" sz="1200" dirty="0"/>
        </a:p>
      </dgm:t>
    </dgm:pt>
    <dgm:pt modelId="{99971E06-8F2D-49EB-9FF9-5BF4C7B418DB}" type="parTrans" cxnId="{AC5E3C5A-5457-4C61-BD28-98F677D02542}">
      <dgm:prSet/>
      <dgm:spPr/>
      <dgm:t>
        <a:bodyPr/>
        <a:lstStyle/>
        <a:p>
          <a:endParaRPr lang="lv-LV"/>
        </a:p>
      </dgm:t>
    </dgm:pt>
    <dgm:pt modelId="{B01C19A2-4626-4770-A901-93D8966DC59F}" type="sibTrans" cxnId="{AC5E3C5A-5457-4C61-BD28-98F677D02542}">
      <dgm:prSet/>
      <dgm:spPr/>
      <dgm:t>
        <a:bodyPr/>
        <a:lstStyle/>
        <a:p>
          <a:endParaRPr lang="lv-LV"/>
        </a:p>
      </dgm:t>
    </dgm:pt>
    <dgm:pt modelId="{23C9F5C7-7D51-4AB6-A14C-EB9A88F46718}">
      <dgm:prSet phldrT="[Text]" custT="1"/>
      <dgm:spPr/>
      <dgm:t>
        <a:bodyPr/>
        <a:lstStyle/>
        <a:p>
          <a:pPr>
            <a:spcAft>
              <a:spcPct val="35000"/>
            </a:spcAft>
          </a:pPr>
          <a:endParaRPr lang="lv-LV" sz="1050" b="1" dirty="0"/>
        </a:p>
        <a:p>
          <a:pPr>
            <a:spcAft>
              <a:spcPct val="35000"/>
            </a:spcAft>
          </a:pPr>
          <a:endParaRPr lang="lv-LV" sz="2000" b="1" dirty="0"/>
        </a:p>
        <a:p>
          <a:pPr>
            <a:spcAft>
              <a:spcPts val="0"/>
            </a:spcAft>
          </a:pPr>
          <a:r>
            <a:rPr lang="lv-LV" sz="2000" b="1" dirty="0"/>
            <a:t>9</a:t>
          </a:r>
          <a:r>
            <a:rPr lang="lv-LV" sz="1050" b="1" dirty="0"/>
            <a:t> elektrovilcieni </a:t>
          </a:r>
          <a:r>
            <a:rPr lang="lv-LV" sz="900" b="0" i="1" dirty="0"/>
            <a:t>(BEMU)</a:t>
          </a:r>
          <a:endParaRPr lang="lv-LV" sz="1050" b="0" i="1" dirty="0"/>
        </a:p>
      </dgm:t>
    </dgm:pt>
    <dgm:pt modelId="{1F2BCE8F-100A-473F-80F9-6D5CBA674CB8}" type="parTrans" cxnId="{147CA201-E338-4E6B-B207-6494ADDAAF3E}">
      <dgm:prSet/>
      <dgm:spPr/>
      <dgm:t>
        <a:bodyPr/>
        <a:lstStyle/>
        <a:p>
          <a:endParaRPr lang="lv-LV"/>
        </a:p>
      </dgm:t>
    </dgm:pt>
    <dgm:pt modelId="{EB303482-B1E9-429A-8611-762147584788}" type="sibTrans" cxnId="{147CA201-E338-4E6B-B207-6494ADDAAF3E}">
      <dgm:prSet/>
      <dgm:spPr/>
      <dgm:t>
        <a:bodyPr/>
        <a:lstStyle/>
        <a:p>
          <a:endParaRPr lang="lv-LV"/>
        </a:p>
      </dgm:t>
    </dgm:pt>
    <dgm:pt modelId="{507C4EBC-A776-4EEE-A5BB-51AA7F375635}">
      <dgm:prSet custT="1"/>
      <dgm:spPr/>
      <dgm:t>
        <a:bodyPr/>
        <a:lstStyle/>
        <a:p>
          <a:endParaRPr lang="lv-LV" sz="1800" b="1" dirty="0"/>
        </a:p>
        <a:p>
          <a:r>
            <a:rPr lang="lv-LV" sz="2000" b="1" dirty="0"/>
            <a:t>14</a:t>
          </a:r>
          <a:r>
            <a:rPr lang="lv-LV" sz="1800" b="1" dirty="0"/>
            <a:t>  </a:t>
          </a:r>
          <a:r>
            <a:rPr lang="lv-LV" sz="1050" b="0" dirty="0"/>
            <a:t>lieljaudas uzlādes stacijas</a:t>
          </a:r>
        </a:p>
      </dgm:t>
    </dgm:pt>
    <dgm:pt modelId="{6D4CF946-209B-4D43-B69D-D750D0879359}" type="parTrans" cxnId="{CBDA6BAE-8741-4CB6-B711-C30C39C469AE}">
      <dgm:prSet/>
      <dgm:spPr/>
      <dgm:t>
        <a:bodyPr/>
        <a:lstStyle/>
        <a:p>
          <a:endParaRPr lang="lv-LV"/>
        </a:p>
      </dgm:t>
    </dgm:pt>
    <dgm:pt modelId="{092AB6E3-7C44-46B4-84DA-BD430A8C1D8A}" type="sibTrans" cxnId="{CBDA6BAE-8741-4CB6-B711-C30C39C469AE}">
      <dgm:prSet/>
      <dgm:spPr/>
      <dgm:t>
        <a:bodyPr/>
        <a:lstStyle/>
        <a:p>
          <a:endParaRPr lang="lv-LV"/>
        </a:p>
      </dgm:t>
    </dgm:pt>
    <dgm:pt modelId="{816486E3-308A-4E57-994C-E2691F118058}">
      <dgm:prSet phldrT="[Text]" custT="1"/>
      <dgm:spPr/>
      <dgm:t>
        <a:bodyPr/>
        <a:lstStyle/>
        <a:p>
          <a:endParaRPr lang="lv-LV" sz="1600" b="1" dirty="0"/>
        </a:p>
        <a:p>
          <a:r>
            <a:rPr lang="lv-LV" sz="1800" b="1" dirty="0"/>
            <a:t>~211</a:t>
          </a:r>
          <a:r>
            <a:rPr lang="lv-LV" sz="1100" b="1" dirty="0"/>
            <a:t>km</a:t>
          </a:r>
          <a:r>
            <a:rPr lang="lv-LV" sz="1050" b="1" dirty="0"/>
            <a:t> modernizēta dzelzceļa</a:t>
          </a:r>
        </a:p>
      </dgm:t>
    </dgm:pt>
    <dgm:pt modelId="{AB61BCE0-3243-4DFC-80C4-29E72A6D4F0C}" type="parTrans" cxnId="{26A96B35-EB20-4FC7-8D9C-6EBD4FCB9187}">
      <dgm:prSet/>
      <dgm:spPr/>
      <dgm:t>
        <a:bodyPr/>
        <a:lstStyle/>
        <a:p>
          <a:endParaRPr lang="lv-LV"/>
        </a:p>
      </dgm:t>
    </dgm:pt>
    <dgm:pt modelId="{08F48608-EE55-4892-8835-9949DBD80BB4}" type="sibTrans" cxnId="{26A96B35-EB20-4FC7-8D9C-6EBD4FCB9187}">
      <dgm:prSet/>
      <dgm:spPr/>
      <dgm:t>
        <a:bodyPr/>
        <a:lstStyle/>
        <a:p>
          <a:endParaRPr lang="lv-LV"/>
        </a:p>
      </dgm:t>
    </dgm:pt>
    <dgm:pt modelId="{EE1011AD-2221-4C33-B7FF-39C7CBB9BF7D}">
      <dgm:prSet phldrT="[Text]" custT="1"/>
      <dgm:spPr/>
      <dgm:t>
        <a:bodyPr/>
        <a:lstStyle/>
        <a:p>
          <a:endParaRPr lang="lv-LV" sz="1800" b="1" dirty="0"/>
        </a:p>
        <a:p>
          <a:r>
            <a:rPr lang="lv-LV" sz="1800" b="1" dirty="0"/>
            <a:t>~120</a:t>
          </a:r>
          <a:r>
            <a:rPr lang="lv-LV" sz="1050" b="1" dirty="0"/>
            <a:t>km veloinfrastruktūras</a:t>
          </a:r>
        </a:p>
      </dgm:t>
    </dgm:pt>
    <dgm:pt modelId="{DCDF2D9C-2BAC-4BD9-B74C-5E096408F49C}" type="parTrans" cxnId="{C84DECB2-C77A-4952-A914-45E76BC3C407}">
      <dgm:prSet/>
      <dgm:spPr/>
      <dgm:t>
        <a:bodyPr/>
        <a:lstStyle/>
        <a:p>
          <a:endParaRPr lang="lv-LV"/>
        </a:p>
      </dgm:t>
    </dgm:pt>
    <dgm:pt modelId="{93F8C5C3-3AED-4344-B5F4-71EAA155FC7F}" type="sibTrans" cxnId="{C84DECB2-C77A-4952-A914-45E76BC3C407}">
      <dgm:prSet/>
      <dgm:spPr/>
      <dgm:t>
        <a:bodyPr/>
        <a:lstStyle/>
        <a:p>
          <a:endParaRPr lang="lv-LV"/>
        </a:p>
      </dgm:t>
    </dgm:pt>
    <dgm:pt modelId="{B72566BB-C796-453C-B072-5F48CAEDD196}" type="pres">
      <dgm:prSet presAssocID="{E1B12734-678F-47EE-A15D-715DA702124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C34BD0-56A9-42B9-8F50-59C36365FE1C}" type="pres">
      <dgm:prSet presAssocID="{260104B7-3105-46AB-9CD4-54292A7CC7B3}" presName="centerShape" presStyleLbl="node0" presStyleIdx="0" presStyleCnt="1" custScaleX="118282" custScaleY="119217"/>
      <dgm:spPr/>
    </dgm:pt>
    <dgm:pt modelId="{9F1D0AC7-619B-465B-A145-9AE53ED1C647}" type="pres">
      <dgm:prSet presAssocID="{668B884F-6952-487D-99CE-5E88CBA8371F}" presName="node" presStyleLbl="node1" presStyleIdx="0" presStyleCnt="7" custRadScaleRad="100678" custRadScaleInc="-100">
        <dgm:presLayoutVars>
          <dgm:bulletEnabled val="1"/>
        </dgm:presLayoutVars>
      </dgm:prSet>
      <dgm:spPr/>
    </dgm:pt>
    <dgm:pt modelId="{A1FD2DDE-9552-4795-9858-D2ECD98B73E3}" type="pres">
      <dgm:prSet presAssocID="{668B884F-6952-487D-99CE-5E88CBA8371F}" presName="dummy" presStyleCnt="0"/>
      <dgm:spPr/>
    </dgm:pt>
    <dgm:pt modelId="{E50CE41A-74DD-4EA0-A71F-E7697D12EDFD}" type="pres">
      <dgm:prSet presAssocID="{8F94DA32-7A12-4B0E-B1C1-EBAF2D49A0E4}" presName="sibTrans" presStyleLbl="sibTrans2D1" presStyleIdx="0" presStyleCnt="7"/>
      <dgm:spPr/>
    </dgm:pt>
    <dgm:pt modelId="{EA11A64F-C6F9-4054-8B7A-63A5976C61A9}" type="pres">
      <dgm:prSet presAssocID="{976308C0-D8AD-4DEC-986F-E9BA086F76D4}" presName="node" presStyleLbl="node1" presStyleIdx="1" presStyleCnt="7" custScaleX="141367" custScaleY="126923">
        <dgm:presLayoutVars>
          <dgm:bulletEnabled val="1"/>
        </dgm:presLayoutVars>
      </dgm:prSet>
      <dgm:spPr/>
    </dgm:pt>
    <dgm:pt modelId="{023277DF-3BA7-4EA2-AAE8-C8B152E8A2CE}" type="pres">
      <dgm:prSet presAssocID="{976308C0-D8AD-4DEC-986F-E9BA086F76D4}" presName="dummy" presStyleCnt="0"/>
      <dgm:spPr/>
    </dgm:pt>
    <dgm:pt modelId="{93930445-3D40-46C5-868F-7D7E488F9109}" type="pres">
      <dgm:prSet presAssocID="{3826E6B9-7000-4492-9502-EC9F256BAC01}" presName="sibTrans" presStyleLbl="sibTrans2D1" presStyleIdx="1" presStyleCnt="7"/>
      <dgm:spPr/>
    </dgm:pt>
    <dgm:pt modelId="{3F393D2D-C3FE-4CB0-AD43-E4AC5DAC19FC}" type="pres">
      <dgm:prSet presAssocID="{B2AA0D5E-4996-42F0-82E6-EA91ED4D02E5}" presName="node" presStyleLbl="node1" presStyleIdx="2" presStyleCnt="7" custScaleX="116323" custScaleY="112199">
        <dgm:presLayoutVars>
          <dgm:bulletEnabled val="1"/>
        </dgm:presLayoutVars>
      </dgm:prSet>
      <dgm:spPr/>
    </dgm:pt>
    <dgm:pt modelId="{45F9070F-7D80-4772-B8F0-5008C61D86DE}" type="pres">
      <dgm:prSet presAssocID="{B2AA0D5E-4996-42F0-82E6-EA91ED4D02E5}" presName="dummy" presStyleCnt="0"/>
      <dgm:spPr/>
    </dgm:pt>
    <dgm:pt modelId="{EB27CAB5-39AF-4A6A-A3B2-BF02A517AFFE}" type="pres">
      <dgm:prSet presAssocID="{B01C19A2-4626-4770-A901-93D8966DC59F}" presName="sibTrans" presStyleLbl="sibTrans2D1" presStyleIdx="2" presStyleCnt="7"/>
      <dgm:spPr/>
    </dgm:pt>
    <dgm:pt modelId="{BD17F037-9AEA-4B75-B2AD-25D66DA5EDFD}" type="pres">
      <dgm:prSet presAssocID="{507C4EBC-A776-4EEE-A5BB-51AA7F375635}" presName="node" presStyleLbl="node1" presStyleIdx="3" presStyleCnt="7">
        <dgm:presLayoutVars>
          <dgm:bulletEnabled val="1"/>
        </dgm:presLayoutVars>
      </dgm:prSet>
      <dgm:spPr/>
    </dgm:pt>
    <dgm:pt modelId="{B680690E-095D-4DAB-AA8B-1294BDF29389}" type="pres">
      <dgm:prSet presAssocID="{507C4EBC-A776-4EEE-A5BB-51AA7F375635}" presName="dummy" presStyleCnt="0"/>
      <dgm:spPr/>
    </dgm:pt>
    <dgm:pt modelId="{2D81663F-C5AF-45A5-A5D4-6D9EB92ABCD9}" type="pres">
      <dgm:prSet presAssocID="{092AB6E3-7C44-46B4-84DA-BD430A8C1D8A}" presName="sibTrans" presStyleLbl="sibTrans2D1" presStyleIdx="3" presStyleCnt="7"/>
      <dgm:spPr/>
    </dgm:pt>
    <dgm:pt modelId="{5B2BEC99-752F-4325-818F-C7F00677C4A8}" type="pres">
      <dgm:prSet presAssocID="{23C9F5C7-7D51-4AB6-A14C-EB9A88F46718}" presName="node" presStyleLbl="node1" presStyleIdx="4" presStyleCnt="7" custScaleX="105777" custScaleY="107701">
        <dgm:presLayoutVars>
          <dgm:bulletEnabled val="1"/>
        </dgm:presLayoutVars>
      </dgm:prSet>
      <dgm:spPr/>
    </dgm:pt>
    <dgm:pt modelId="{28820C39-B4B1-4B4A-8BE6-3EB31178953C}" type="pres">
      <dgm:prSet presAssocID="{23C9F5C7-7D51-4AB6-A14C-EB9A88F46718}" presName="dummy" presStyleCnt="0"/>
      <dgm:spPr/>
    </dgm:pt>
    <dgm:pt modelId="{EF659EE2-B115-45ED-A581-4BBC9F03596C}" type="pres">
      <dgm:prSet presAssocID="{EB303482-B1E9-429A-8611-762147584788}" presName="sibTrans" presStyleLbl="sibTrans2D1" presStyleIdx="4" presStyleCnt="7"/>
      <dgm:spPr/>
    </dgm:pt>
    <dgm:pt modelId="{4AE3DFA0-1BD9-4E23-973E-0FADA0A7455A}" type="pres">
      <dgm:prSet presAssocID="{EE1011AD-2221-4C33-B7FF-39C7CBB9BF7D}" presName="node" presStyleLbl="node1" presStyleIdx="5" presStyleCnt="7">
        <dgm:presLayoutVars>
          <dgm:bulletEnabled val="1"/>
        </dgm:presLayoutVars>
      </dgm:prSet>
      <dgm:spPr/>
    </dgm:pt>
    <dgm:pt modelId="{12AA94CA-2BA3-48C9-A29B-FC23E87DF05C}" type="pres">
      <dgm:prSet presAssocID="{EE1011AD-2221-4C33-B7FF-39C7CBB9BF7D}" presName="dummy" presStyleCnt="0"/>
      <dgm:spPr/>
    </dgm:pt>
    <dgm:pt modelId="{856603CA-DD56-491B-B388-1AF7408A8371}" type="pres">
      <dgm:prSet presAssocID="{93F8C5C3-3AED-4344-B5F4-71EAA155FC7F}" presName="sibTrans" presStyleLbl="sibTrans2D1" presStyleIdx="5" presStyleCnt="7"/>
      <dgm:spPr/>
    </dgm:pt>
    <dgm:pt modelId="{DE940282-A4F1-4A93-88FE-31F0DE7520B1}" type="pres">
      <dgm:prSet presAssocID="{816486E3-308A-4E57-994C-E2691F118058}" presName="node" presStyleLbl="node1" presStyleIdx="6" presStyleCnt="7">
        <dgm:presLayoutVars>
          <dgm:bulletEnabled val="1"/>
        </dgm:presLayoutVars>
      </dgm:prSet>
      <dgm:spPr/>
    </dgm:pt>
    <dgm:pt modelId="{FDA9313D-929A-4A14-A67A-D1D926C13297}" type="pres">
      <dgm:prSet presAssocID="{816486E3-308A-4E57-994C-E2691F118058}" presName="dummy" presStyleCnt="0"/>
      <dgm:spPr/>
    </dgm:pt>
    <dgm:pt modelId="{2D0B714B-7ED1-40A0-AD21-C5D9D927B75A}" type="pres">
      <dgm:prSet presAssocID="{08F48608-EE55-4892-8835-9949DBD80BB4}" presName="sibTrans" presStyleLbl="sibTrans2D1" presStyleIdx="6" presStyleCnt="7"/>
      <dgm:spPr/>
    </dgm:pt>
  </dgm:ptLst>
  <dgm:cxnLst>
    <dgm:cxn modelId="{147CA201-E338-4E6B-B207-6494ADDAAF3E}" srcId="{260104B7-3105-46AB-9CD4-54292A7CC7B3}" destId="{23C9F5C7-7D51-4AB6-A14C-EB9A88F46718}" srcOrd="4" destOrd="0" parTransId="{1F2BCE8F-100A-473F-80F9-6D5CBA674CB8}" sibTransId="{EB303482-B1E9-429A-8611-762147584788}"/>
    <dgm:cxn modelId="{81DF5116-F767-44EE-AECE-80F2C42305A7}" type="presOf" srcId="{EB303482-B1E9-429A-8611-762147584788}" destId="{EF659EE2-B115-45ED-A581-4BBC9F03596C}" srcOrd="0" destOrd="0" presId="urn:microsoft.com/office/officeart/2005/8/layout/radial6"/>
    <dgm:cxn modelId="{02869531-8B77-4994-A867-91519B20D52D}" type="presOf" srcId="{8F94DA32-7A12-4B0E-B1C1-EBAF2D49A0E4}" destId="{E50CE41A-74DD-4EA0-A71F-E7697D12EDFD}" srcOrd="0" destOrd="0" presId="urn:microsoft.com/office/officeart/2005/8/layout/radial6"/>
    <dgm:cxn modelId="{26A96B35-EB20-4FC7-8D9C-6EBD4FCB9187}" srcId="{260104B7-3105-46AB-9CD4-54292A7CC7B3}" destId="{816486E3-308A-4E57-994C-E2691F118058}" srcOrd="6" destOrd="0" parTransId="{AB61BCE0-3243-4DFC-80C4-29E72A6D4F0C}" sibTransId="{08F48608-EE55-4892-8835-9949DBD80BB4}"/>
    <dgm:cxn modelId="{63673E40-CABC-4A3C-967E-C03FEB8CC483}" type="presOf" srcId="{816486E3-308A-4E57-994C-E2691F118058}" destId="{DE940282-A4F1-4A93-88FE-31F0DE7520B1}" srcOrd="0" destOrd="0" presId="urn:microsoft.com/office/officeart/2005/8/layout/radial6"/>
    <dgm:cxn modelId="{AC5E3C5A-5457-4C61-BD28-98F677D02542}" srcId="{260104B7-3105-46AB-9CD4-54292A7CC7B3}" destId="{B2AA0D5E-4996-42F0-82E6-EA91ED4D02E5}" srcOrd="2" destOrd="0" parTransId="{99971E06-8F2D-49EB-9FF9-5BF4C7B418DB}" sibTransId="{B01C19A2-4626-4770-A901-93D8966DC59F}"/>
    <dgm:cxn modelId="{7257C782-742D-44F8-A80E-90BC52F8E705}" srcId="{260104B7-3105-46AB-9CD4-54292A7CC7B3}" destId="{668B884F-6952-487D-99CE-5E88CBA8371F}" srcOrd="0" destOrd="0" parTransId="{C00E3F2E-E2AF-4EB3-8E51-1E5AD7F81FDA}" sibTransId="{8F94DA32-7A12-4B0E-B1C1-EBAF2D49A0E4}"/>
    <dgm:cxn modelId="{68C7588A-CEC4-4D5C-AA88-4DB5B5AAEED8}" type="presOf" srcId="{092AB6E3-7C44-46B4-84DA-BD430A8C1D8A}" destId="{2D81663F-C5AF-45A5-A5D4-6D9EB92ABCD9}" srcOrd="0" destOrd="0" presId="urn:microsoft.com/office/officeart/2005/8/layout/radial6"/>
    <dgm:cxn modelId="{2448078D-95C7-4650-82CF-3B5DD7BE83E8}" type="presOf" srcId="{976308C0-D8AD-4DEC-986F-E9BA086F76D4}" destId="{EA11A64F-C6F9-4054-8B7A-63A5976C61A9}" srcOrd="0" destOrd="0" presId="urn:microsoft.com/office/officeart/2005/8/layout/radial6"/>
    <dgm:cxn modelId="{9EC7B093-7EC4-4B04-AAD2-54551BC37179}" srcId="{260104B7-3105-46AB-9CD4-54292A7CC7B3}" destId="{976308C0-D8AD-4DEC-986F-E9BA086F76D4}" srcOrd="1" destOrd="0" parTransId="{F1F2FBF9-3E38-4259-97E8-B3A891A33C1E}" sibTransId="{3826E6B9-7000-4492-9502-EC9F256BAC01}"/>
    <dgm:cxn modelId="{36EBA69A-1A48-4198-ACED-9F9C368995A0}" type="presOf" srcId="{260104B7-3105-46AB-9CD4-54292A7CC7B3}" destId="{0DC34BD0-56A9-42B9-8F50-59C36365FE1C}" srcOrd="0" destOrd="0" presId="urn:microsoft.com/office/officeart/2005/8/layout/radial6"/>
    <dgm:cxn modelId="{CBDA6BAE-8741-4CB6-B711-C30C39C469AE}" srcId="{260104B7-3105-46AB-9CD4-54292A7CC7B3}" destId="{507C4EBC-A776-4EEE-A5BB-51AA7F375635}" srcOrd="3" destOrd="0" parTransId="{6D4CF946-209B-4D43-B69D-D750D0879359}" sibTransId="{092AB6E3-7C44-46B4-84DA-BD430A8C1D8A}"/>
    <dgm:cxn modelId="{C84DECB2-C77A-4952-A914-45E76BC3C407}" srcId="{260104B7-3105-46AB-9CD4-54292A7CC7B3}" destId="{EE1011AD-2221-4C33-B7FF-39C7CBB9BF7D}" srcOrd="5" destOrd="0" parTransId="{DCDF2D9C-2BAC-4BD9-B74C-5E096408F49C}" sibTransId="{93F8C5C3-3AED-4344-B5F4-71EAA155FC7F}"/>
    <dgm:cxn modelId="{E1B2C8B8-2DFA-4AF4-8513-37D27CA0CF50}" type="presOf" srcId="{3826E6B9-7000-4492-9502-EC9F256BAC01}" destId="{93930445-3D40-46C5-868F-7D7E488F9109}" srcOrd="0" destOrd="0" presId="urn:microsoft.com/office/officeart/2005/8/layout/radial6"/>
    <dgm:cxn modelId="{C157C6BC-D8DA-4322-8BC0-6DEC92D1B383}" type="presOf" srcId="{93F8C5C3-3AED-4344-B5F4-71EAA155FC7F}" destId="{856603CA-DD56-491B-B388-1AF7408A8371}" srcOrd="0" destOrd="0" presId="urn:microsoft.com/office/officeart/2005/8/layout/radial6"/>
    <dgm:cxn modelId="{C820A2C4-1677-4B26-8E17-408B8A0F14EC}" srcId="{E1B12734-678F-47EE-A15D-715DA702124D}" destId="{260104B7-3105-46AB-9CD4-54292A7CC7B3}" srcOrd="0" destOrd="0" parTransId="{DB94C6C8-828A-4687-99DF-2417F4C329D4}" sibTransId="{83FEF140-EDF5-4FA3-AF79-F797246EDDF8}"/>
    <dgm:cxn modelId="{3A4F30D4-6D5D-4015-8930-FDC8418E5F8F}" type="presOf" srcId="{507C4EBC-A776-4EEE-A5BB-51AA7F375635}" destId="{BD17F037-9AEA-4B75-B2AD-25D66DA5EDFD}" srcOrd="0" destOrd="0" presId="urn:microsoft.com/office/officeart/2005/8/layout/radial6"/>
    <dgm:cxn modelId="{CA7007D7-30A7-4C84-AA90-CAD144957AF1}" type="presOf" srcId="{B2AA0D5E-4996-42F0-82E6-EA91ED4D02E5}" destId="{3F393D2D-C3FE-4CB0-AD43-E4AC5DAC19FC}" srcOrd="0" destOrd="0" presId="urn:microsoft.com/office/officeart/2005/8/layout/radial6"/>
    <dgm:cxn modelId="{9A6C20DA-38E3-4E5D-9C15-FC171EE61A9B}" type="presOf" srcId="{23C9F5C7-7D51-4AB6-A14C-EB9A88F46718}" destId="{5B2BEC99-752F-4325-818F-C7F00677C4A8}" srcOrd="0" destOrd="0" presId="urn:microsoft.com/office/officeart/2005/8/layout/radial6"/>
    <dgm:cxn modelId="{235207DE-4CE2-4BDE-8B4A-471D4BB7A547}" type="presOf" srcId="{08F48608-EE55-4892-8835-9949DBD80BB4}" destId="{2D0B714B-7ED1-40A0-AD21-C5D9D927B75A}" srcOrd="0" destOrd="0" presId="urn:microsoft.com/office/officeart/2005/8/layout/radial6"/>
    <dgm:cxn modelId="{A65577EA-2AED-4900-A006-69C538FB6EDA}" type="presOf" srcId="{B01C19A2-4626-4770-A901-93D8966DC59F}" destId="{EB27CAB5-39AF-4A6A-A3B2-BF02A517AFFE}" srcOrd="0" destOrd="0" presId="urn:microsoft.com/office/officeart/2005/8/layout/radial6"/>
    <dgm:cxn modelId="{9D0119EE-A101-4A2C-9275-B748F4072A23}" type="presOf" srcId="{E1B12734-678F-47EE-A15D-715DA702124D}" destId="{B72566BB-C796-453C-B072-5F48CAEDD196}" srcOrd="0" destOrd="0" presId="urn:microsoft.com/office/officeart/2005/8/layout/radial6"/>
    <dgm:cxn modelId="{F581ECF6-9B0C-4824-B350-71F124879D78}" type="presOf" srcId="{668B884F-6952-487D-99CE-5E88CBA8371F}" destId="{9F1D0AC7-619B-465B-A145-9AE53ED1C647}" srcOrd="0" destOrd="0" presId="urn:microsoft.com/office/officeart/2005/8/layout/radial6"/>
    <dgm:cxn modelId="{684C0AFA-FA07-4E0E-B52D-2F65B6F0CAC1}" type="presOf" srcId="{EE1011AD-2221-4C33-B7FF-39C7CBB9BF7D}" destId="{4AE3DFA0-1BD9-4E23-973E-0FADA0A7455A}" srcOrd="0" destOrd="0" presId="urn:microsoft.com/office/officeart/2005/8/layout/radial6"/>
    <dgm:cxn modelId="{6BB3A502-1BA5-4D95-85D6-58AD7A7AA391}" type="presParOf" srcId="{B72566BB-C796-453C-B072-5F48CAEDD196}" destId="{0DC34BD0-56A9-42B9-8F50-59C36365FE1C}" srcOrd="0" destOrd="0" presId="urn:microsoft.com/office/officeart/2005/8/layout/radial6"/>
    <dgm:cxn modelId="{043009CA-C7BF-48B0-B33B-BEB2A53530F5}" type="presParOf" srcId="{B72566BB-C796-453C-B072-5F48CAEDD196}" destId="{9F1D0AC7-619B-465B-A145-9AE53ED1C647}" srcOrd="1" destOrd="0" presId="urn:microsoft.com/office/officeart/2005/8/layout/radial6"/>
    <dgm:cxn modelId="{B2AB98BF-B172-46D3-938C-7EDF5D9463E9}" type="presParOf" srcId="{B72566BB-C796-453C-B072-5F48CAEDD196}" destId="{A1FD2DDE-9552-4795-9858-D2ECD98B73E3}" srcOrd="2" destOrd="0" presId="urn:microsoft.com/office/officeart/2005/8/layout/radial6"/>
    <dgm:cxn modelId="{492B8C6F-F815-4F3C-B672-2CFC2ED61E3D}" type="presParOf" srcId="{B72566BB-C796-453C-B072-5F48CAEDD196}" destId="{E50CE41A-74DD-4EA0-A71F-E7697D12EDFD}" srcOrd="3" destOrd="0" presId="urn:microsoft.com/office/officeart/2005/8/layout/radial6"/>
    <dgm:cxn modelId="{224674B1-528A-40AB-86A2-3BDBA63913C6}" type="presParOf" srcId="{B72566BB-C796-453C-B072-5F48CAEDD196}" destId="{EA11A64F-C6F9-4054-8B7A-63A5976C61A9}" srcOrd="4" destOrd="0" presId="urn:microsoft.com/office/officeart/2005/8/layout/radial6"/>
    <dgm:cxn modelId="{F9412A79-1F03-456A-B7CD-A299BCE0325B}" type="presParOf" srcId="{B72566BB-C796-453C-B072-5F48CAEDD196}" destId="{023277DF-3BA7-4EA2-AAE8-C8B152E8A2CE}" srcOrd="5" destOrd="0" presId="urn:microsoft.com/office/officeart/2005/8/layout/radial6"/>
    <dgm:cxn modelId="{A8A0576D-ECD9-4AE3-9AAF-90793CF9568F}" type="presParOf" srcId="{B72566BB-C796-453C-B072-5F48CAEDD196}" destId="{93930445-3D40-46C5-868F-7D7E488F9109}" srcOrd="6" destOrd="0" presId="urn:microsoft.com/office/officeart/2005/8/layout/radial6"/>
    <dgm:cxn modelId="{AC8A216F-D12F-4C95-92AB-C9254F6C807C}" type="presParOf" srcId="{B72566BB-C796-453C-B072-5F48CAEDD196}" destId="{3F393D2D-C3FE-4CB0-AD43-E4AC5DAC19FC}" srcOrd="7" destOrd="0" presId="urn:microsoft.com/office/officeart/2005/8/layout/radial6"/>
    <dgm:cxn modelId="{E65B2D04-BD1F-4A4C-90C5-E62A59267130}" type="presParOf" srcId="{B72566BB-C796-453C-B072-5F48CAEDD196}" destId="{45F9070F-7D80-4772-B8F0-5008C61D86DE}" srcOrd="8" destOrd="0" presId="urn:microsoft.com/office/officeart/2005/8/layout/radial6"/>
    <dgm:cxn modelId="{C609F61B-5839-40A4-B5EB-ABBD13C8E5DC}" type="presParOf" srcId="{B72566BB-C796-453C-B072-5F48CAEDD196}" destId="{EB27CAB5-39AF-4A6A-A3B2-BF02A517AFFE}" srcOrd="9" destOrd="0" presId="urn:microsoft.com/office/officeart/2005/8/layout/radial6"/>
    <dgm:cxn modelId="{91C89143-CC09-4F2B-841D-856D9C1CB5C4}" type="presParOf" srcId="{B72566BB-C796-453C-B072-5F48CAEDD196}" destId="{BD17F037-9AEA-4B75-B2AD-25D66DA5EDFD}" srcOrd="10" destOrd="0" presId="urn:microsoft.com/office/officeart/2005/8/layout/radial6"/>
    <dgm:cxn modelId="{E75B4186-75AC-4228-AB72-5E9D2DD2DEFA}" type="presParOf" srcId="{B72566BB-C796-453C-B072-5F48CAEDD196}" destId="{B680690E-095D-4DAB-AA8B-1294BDF29389}" srcOrd="11" destOrd="0" presId="urn:microsoft.com/office/officeart/2005/8/layout/radial6"/>
    <dgm:cxn modelId="{77498DEC-917E-4F2D-A259-A18CAC556BEA}" type="presParOf" srcId="{B72566BB-C796-453C-B072-5F48CAEDD196}" destId="{2D81663F-C5AF-45A5-A5D4-6D9EB92ABCD9}" srcOrd="12" destOrd="0" presId="urn:microsoft.com/office/officeart/2005/8/layout/radial6"/>
    <dgm:cxn modelId="{1208CD89-ED53-4405-84C1-98C5D67A6E74}" type="presParOf" srcId="{B72566BB-C796-453C-B072-5F48CAEDD196}" destId="{5B2BEC99-752F-4325-818F-C7F00677C4A8}" srcOrd="13" destOrd="0" presId="urn:microsoft.com/office/officeart/2005/8/layout/radial6"/>
    <dgm:cxn modelId="{998EAF92-EA53-47B9-AD41-EBB081E8CBEF}" type="presParOf" srcId="{B72566BB-C796-453C-B072-5F48CAEDD196}" destId="{28820C39-B4B1-4B4A-8BE6-3EB31178953C}" srcOrd="14" destOrd="0" presId="urn:microsoft.com/office/officeart/2005/8/layout/radial6"/>
    <dgm:cxn modelId="{4C4C3452-F4B3-4DD8-9A52-540C6686A592}" type="presParOf" srcId="{B72566BB-C796-453C-B072-5F48CAEDD196}" destId="{EF659EE2-B115-45ED-A581-4BBC9F03596C}" srcOrd="15" destOrd="0" presId="urn:microsoft.com/office/officeart/2005/8/layout/radial6"/>
    <dgm:cxn modelId="{57DC55D4-B175-4492-9362-F0CC98C93A2E}" type="presParOf" srcId="{B72566BB-C796-453C-B072-5F48CAEDD196}" destId="{4AE3DFA0-1BD9-4E23-973E-0FADA0A7455A}" srcOrd="16" destOrd="0" presId="urn:microsoft.com/office/officeart/2005/8/layout/radial6"/>
    <dgm:cxn modelId="{3D2A83ED-6C1C-4368-B6DE-1521FD1FBBC6}" type="presParOf" srcId="{B72566BB-C796-453C-B072-5F48CAEDD196}" destId="{12AA94CA-2BA3-48C9-A29B-FC23E87DF05C}" srcOrd="17" destOrd="0" presId="urn:microsoft.com/office/officeart/2005/8/layout/radial6"/>
    <dgm:cxn modelId="{3F4CC45F-A2EA-4D75-96B5-B534605D29AB}" type="presParOf" srcId="{B72566BB-C796-453C-B072-5F48CAEDD196}" destId="{856603CA-DD56-491B-B388-1AF7408A8371}" srcOrd="18" destOrd="0" presId="urn:microsoft.com/office/officeart/2005/8/layout/radial6"/>
    <dgm:cxn modelId="{08226382-1E49-4336-889A-067A1A99C5CF}" type="presParOf" srcId="{B72566BB-C796-453C-B072-5F48CAEDD196}" destId="{DE940282-A4F1-4A93-88FE-31F0DE7520B1}" srcOrd="19" destOrd="0" presId="urn:microsoft.com/office/officeart/2005/8/layout/radial6"/>
    <dgm:cxn modelId="{FD38D1DD-61B7-4F74-A31B-F3ADAC16B3BE}" type="presParOf" srcId="{B72566BB-C796-453C-B072-5F48CAEDD196}" destId="{FDA9313D-929A-4A14-A67A-D1D926C13297}" srcOrd="20" destOrd="0" presId="urn:microsoft.com/office/officeart/2005/8/layout/radial6"/>
    <dgm:cxn modelId="{42A92671-88EC-4D60-9236-D1AE87171FF0}" type="presParOf" srcId="{B72566BB-C796-453C-B072-5F48CAEDD196}" destId="{2D0B714B-7ED1-40A0-AD21-C5D9D927B75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91A4F-F9FE-47FE-8FAB-3E223CD86A15}">
      <dsp:nvSpPr>
        <dsp:cNvPr id="0" name=""/>
        <dsp:cNvSpPr/>
      </dsp:nvSpPr>
      <dsp:spPr>
        <a:xfrm>
          <a:off x="2428733" y="526637"/>
          <a:ext cx="3614018" cy="3614018"/>
        </a:xfrm>
        <a:prstGeom prst="blockArc">
          <a:avLst>
            <a:gd name="adj1" fmla="val 12599258"/>
            <a:gd name="adj2" fmla="val 16198421"/>
            <a:gd name="adj3" fmla="val 452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59EE2-B115-45ED-A581-4BBC9F03596C}">
      <dsp:nvSpPr>
        <dsp:cNvPr id="0" name=""/>
        <dsp:cNvSpPr/>
      </dsp:nvSpPr>
      <dsp:spPr>
        <a:xfrm>
          <a:off x="2428543" y="526968"/>
          <a:ext cx="3614018" cy="3614018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1663F-C5AF-45A5-A5D4-6D9EB92ABCD9}">
      <dsp:nvSpPr>
        <dsp:cNvPr id="0" name=""/>
        <dsp:cNvSpPr/>
      </dsp:nvSpPr>
      <dsp:spPr>
        <a:xfrm>
          <a:off x="2428543" y="526968"/>
          <a:ext cx="3614018" cy="3614018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7CAB5-39AF-4A6A-A3B2-BF02A517AFFE}">
      <dsp:nvSpPr>
        <dsp:cNvPr id="0" name=""/>
        <dsp:cNvSpPr/>
      </dsp:nvSpPr>
      <dsp:spPr>
        <a:xfrm>
          <a:off x="2428543" y="526968"/>
          <a:ext cx="3614018" cy="3614018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30445-3D40-46C5-868F-7D7E488F9109}">
      <dsp:nvSpPr>
        <dsp:cNvPr id="0" name=""/>
        <dsp:cNvSpPr/>
      </dsp:nvSpPr>
      <dsp:spPr>
        <a:xfrm>
          <a:off x="2428543" y="526968"/>
          <a:ext cx="3614018" cy="3614018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CE41A-74DD-4EA0-A71F-E7697D12EDFD}">
      <dsp:nvSpPr>
        <dsp:cNvPr id="0" name=""/>
        <dsp:cNvSpPr/>
      </dsp:nvSpPr>
      <dsp:spPr>
        <a:xfrm>
          <a:off x="2428352" y="526637"/>
          <a:ext cx="3614018" cy="3614018"/>
        </a:xfrm>
        <a:prstGeom prst="blockArc">
          <a:avLst>
            <a:gd name="adj1" fmla="val 16199163"/>
            <a:gd name="adj2" fmla="val 19800742"/>
            <a:gd name="adj3" fmla="val 452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4BD0-56A9-42B9-8F50-59C36365FE1C}">
      <dsp:nvSpPr>
        <dsp:cNvPr id="0" name=""/>
        <dsp:cNvSpPr/>
      </dsp:nvSpPr>
      <dsp:spPr>
        <a:xfrm>
          <a:off x="3424841" y="1523266"/>
          <a:ext cx="1621422" cy="1621422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489</a:t>
          </a:r>
          <a:r>
            <a:rPr lang="lv-LV" sz="2000" b="1" kern="1200" dirty="0"/>
            <a:t> </a:t>
          </a:r>
          <a:r>
            <a:rPr lang="lv-LV" sz="1100" b="1" i="1" kern="1200" dirty="0"/>
            <a:t>MEUR</a:t>
          </a:r>
          <a:endParaRPr lang="lv-LV" sz="2000" b="1" i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ES fondi 2014.-2020.</a:t>
          </a:r>
        </a:p>
      </dsp:txBody>
      <dsp:txXfrm>
        <a:off x="3662293" y="1760718"/>
        <a:ext cx="1146518" cy="1146518"/>
      </dsp:txXfrm>
    </dsp:sp>
    <dsp:sp modelId="{9F1D0AC7-619B-465B-A145-9AE53ED1C647}">
      <dsp:nvSpPr>
        <dsp:cNvPr id="0" name=""/>
        <dsp:cNvSpPr/>
      </dsp:nvSpPr>
      <dsp:spPr>
        <a:xfrm>
          <a:off x="3667433" y="0"/>
          <a:ext cx="1134995" cy="11349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28</a:t>
          </a:r>
          <a:r>
            <a:rPr lang="lv-LV" sz="1200" kern="1200" dirty="0"/>
            <a:t> jauni tramvaji </a:t>
          </a:r>
        </a:p>
      </dsp:txBody>
      <dsp:txXfrm>
        <a:off x="3833649" y="166216"/>
        <a:ext cx="802563" cy="802563"/>
      </dsp:txXfrm>
    </dsp:sp>
    <dsp:sp modelId="{EA11A64F-C6F9-4054-8B7A-63A5976C61A9}">
      <dsp:nvSpPr>
        <dsp:cNvPr id="0" name=""/>
        <dsp:cNvSpPr/>
      </dsp:nvSpPr>
      <dsp:spPr>
        <a:xfrm>
          <a:off x="5197584" y="883404"/>
          <a:ext cx="1134995" cy="11349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b="1" i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i="0" kern="1200" dirty="0"/>
            <a:t>123</a:t>
          </a:r>
          <a:r>
            <a:rPr lang="lv-LV" sz="1200" b="0" i="0" kern="1200" dirty="0"/>
            <a:t> jauni autobusi</a:t>
          </a:r>
        </a:p>
      </dsp:txBody>
      <dsp:txXfrm>
        <a:off x="5363800" y="1049620"/>
        <a:ext cx="802563" cy="802563"/>
      </dsp:txXfrm>
    </dsp:sp>
    <dsp:sp modelId="{3F393D2D-C3FE-4CB0-AD43-E4AC5DAC19FC}">
      <dsp:nvSpPr>
        <dsp:cNvPr id="0" name=""/>
        <dsp:cNvSpPr/>
      </dsp:nvSpPr>
      <dsp:spPr>
        <a:xfrm>
          <a:off x="5197584" y="2649554"/>
          <a:ext cx="1134995" cy="11349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48</a:t>
          </a:r>
          <a:r>
            <a:rPr lang="lv-LV" sz="1200" kern="1200" dirty="0"/>
            <a:t> </a:t>
          </a:r>
          <a:r>
            <a:rPr lang="lv-LV" sz="1100" kern="1200" dirty="0"/>
            <a:t>stacijās paaugstināti peroni</a:t>
          </a:r>
          <a:endParaRPr lang="lv-LV" sz="1200" kern="1200" dirty="0"/>
        </a:p>
      </dsp:txBody>
      <dsp:txXfrm>
        <a:off x="5363800" y="2815770"/>
        <a:ext cx="802563" cy="802563"/>
      </dsp:txXfrm>
    </dsp:sp>
    <dsp:sp modelId="{BD17F037-9AEA-4B75-B2AD-25D66DA5EDFD}">
      <dsp:nvSpPr>
        <dsp:cNvPr id="0" name=""/>
        <dsp:cNvSpPr/>
      </dsp:nvSpPr>
      <dsp:spPr>
        <a:xfrm>
          <a:off x="3668054" y="3532629"/>
          <a:ext cx="1134995" cy="11349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139 </a:t>
          </a:r>
          <a:r>
            <a:rPr lang="lv-LV" sz="1050" kern="1200" dirty="0"/>
            <a:t>uzlādes stacijas</a:t>
          </a:r>
        </a:p>
      </dsp:txBody>
      <dsp:txXfrm>
        <a:off x="3834270" y="3698845"/>
        <a:ext cx="802563" cy="802563"/>
      </dsp:txXfrm>
    </dsp:sp>
    <dsp:sp modelId="{5B2BEC99-752F-4325-818F-C7F00677C4A8}">
      <dsp:nvSpPr>
        <dsp:cNvPr id="0" name=""/>
        <dsp:cNvSpPr/>
      </dsp:nvSpPr>
      <dsp:spPr>
        <a:xfrm>
          <a:off x="2138524" y="2649554"/>
          <a:ext cx="1134995" cy="11349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50" b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32</a:t>
          </a:r>
          <a:r>
            <a:rPr lang="lv-LV" sz="1050" b="1" kern="1200" dirty="0"/>
            <a:t> </a:t>
          </a:r>
          <a:r>
            <a:rPr lang="lv-LV" sz="1000" b="1" kern="1200" dirty="0"/>
            <a:t>elektrovilcieni</a:t>
          </a:r>
          <a:endParaRPr lang="lv-LV" sz="1050" b="1" kern="1200" dirty="0"/>
        </a:p>
      </dsp:txBody>
      <dsp:txXfrm>
        <a:off x="2304740" y="2815770"/>
        <a:ext cx="802563" cy="802563"/>
      </dsp:txXfrm>
    </dsp:sp>
    <dsp:sp modelId="{7EC0A04A-7985-4207-A4D2-10D46ECECC85}">
      <dsp:nvSpPr>
        <dsp:cNvPr id="0" name=""/>
        <dsp:cNvSpPr/>
      </dsp:nvSpPr>
      <dsp:spPr>
        <a:xfrm>
          <a:off x="2138524" y="883404"/>
          <a:ext cx="1134995" cy="11349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50" b="1" i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50" b="1" i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i="1" kern="1200" dirty="0"/>
            <a:t>26,19</a:t>
          </a:r>
          <a:r>
            <a:rPr lang="lv-LV" sz="1050" b="1" i="1" kern="1200" dirty="0"/>
            <a:t>km tramvaju sliežu</a:t>
          </a:r>
          <a:endParaRPr lang="lv-LV" sz="1050" b="1" kern="1200" dirty="0"/>
        </a:p>
      </dsp:txBody>
      <dsp:txXfrm>
        <a:off x="2304740" y="1049620"/>
        <a:ext cx="802563" cy="802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B714B-7ED1-40A0-AD21-C5D9D927B75A}">
      <dsp:nvSpPr>
        <dsp:cNvPr id="0" name=""/>
        <dsp:cNvSpPr/>
      </dsp:nvSpPr>
      <dsp:spPr>
        <a:xfrm>
          <a:off x="2131372" y="492514"/>
          <a:ext cx="4072777" cy="4072777"/>
        </a:xfrm>
        <a:prstGeom prst="blockArc">
          <a:avLst>
            <a:gd name="adj1" fmla="val 13114286"/>
            <a:gd name="adj2" fmla="val 16198964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603CA-DD56-491B-B388-1AF7408A8371}">
      <dsp:nvSpPr>
        <dsp:cNvPr id="0" name=""/>
        <dsp:cNvSpPr/>
      </dsp:nvSpPr>
      <dsp:spPr>
        <a:xfrm>
          <a:off x="2131372" y="492514"/>
          <a:ext cx="4072777" cy="4072777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59EE2-B115-45ED-A581-4BBC9F03596C}">
      <dsp:nvSpPr>
        <dsp:cNvPr id="0" name=""/>
        <dsp:cNvSpPr/>
      </dsp:nvSpPr>
      <dsp:spPr>
        <a:xfrm>
          <a:off x="2131372" y="492514"/>
          <a:ext cx="4072777" cy="4072777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1663F-C5AF-45A5-A5D4-6D9EB92ABCD9}">
      <dsp:nvSpPr>
        <dsp:cNvPr id="0" name=""/>
        <dsp:cNvSpPr/>
      </dsp:nvSpPr>
      <dsp:spPr>
        <a:xfrm>
          <a:off x="2131372" y="492514"/>
          <a:ext cx="4072777" cy="4072777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7CAB5-39AF-4A6A-A3B2-BF02A517AFFE}">
      <dsp:nvSpPr>
        <dsp:cNvPr id="0" name=""/>
        <dsp:cNvSpPr/>
      </dsp:nvSpPr>
      <dsp:spPr>
        <a:xfrm>
          <a:off x="2131372" y="492514"/>
          <a:ext cx="4072777" cy="4072777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30445-3D40-46C5-868F-7D7E488F9109}">
      <dsp:nvSpPr>
        <dsp:cNvPr id="0" name=""/>
        <dsp:cNvSpPr/>
      </dsp:nvSpPr>
      <dsp:spPr>
        <a:xfrm>
          <a:off x="2131372" y="492514"/>
          <a:ext cx="4072777" cy="4072777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CE41A-74DD-4EA0-A71F-E7697D12EDFD}">
      <dsp:nvSpPr>
        <dsp:cNvPr id="0" name=""/>
        <dsp:cNvSpPr/>
      </dsp:nvSpPr>
      <dsp:spPr>
        <a:xfrm>
          <a:off x="2131372" y="492514"/>
          <a:ext cx="4072777" cy="4072777"/>
        </a:xfrm>
        <a:prstGeom prst="blockArc">
          <a:avLst>
            <a:gd name="adj1" fmla="val 16198965"/>
            <a:gd name="adj2" fmla="val 19285714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4BD0-56A9-42B9-8F50-59C36365FE1C}">
      <dsp:nvSpPr>
        <dsp:cNvPr id="0" name=""/>
        <dsp:cNvSpPr/>
      </dsp:nvSpPr>
      <dsp:spPr>
        <a:xfrm>
          <a:off x="3235891" y="1589667"/>
          <a:ext cx="1863740" cy="1878472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854</a:t>
          </a:r>
          <a:r>
            <a:rPr lang="lv-LV" sz="2000" kern="1200" dirty="0"/>
            <a:t> </a:t>
          </a:r>
          <a:r>
            <a:rPr lang="lv-LV" sz="1100" i="1" kern="1200" dirty="0"/>
            <a:t>MEUR</a:t>
          </a:r>
          <a:r>
            <a:rPr lang="lv-LV" sz="1600" kern="1200" dirty="0"/>
            <a:t> </a:t>
          </a:r>
          <a:r>
            <a:rPr lang="lv-LV" sz="12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/>
            <a:t>AF 2021.-2026.</a:t>
          </a:r>
          <a:endParaRPr lang="lv-LV" sz="15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/>
            <a:t>ES fondi 2021.-2027</a:t>
          </a:r>
          <a:r>
            <a:rPr lang="lv-LV" sz="1500" b="1" kern="1200" dirty="0"/>
            <a:t>.</a:t>
          </a:r>
        </a:p>
      </dsp:txBody>
      <dsp:txXfrm>
        <a:off x="3508829" y="1864763"/>
        <a:ext cx="1317864" cy="1328280"/>
      </dsp:txXfrm>
    </dsp:sp>
    <dsp:sp modelId="{9F1D0AC7-619B-465B-A145-9AE53ED1C647}">
      <dsp:nvSpPr>
        <dsp:cNvPr id="0" name=""/>
        <dsp:cNvSpPr/>
      </dsp:nvSpPr>
      <dsp:spPr>
        <a:xfrm>
          <a:off x="3615673" y="-19264"/>
          <a:ext cx="1102972" cy="11029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Mobilitātes punktu attīstība</a:t>
          </a:r>
          <a:endParaRPr lang="lv-LV" sz="1000" kern="1200" dirty="0"/>
        </a:p>
      </dsp:txBody>
      <dsp:txXfrm>
        <a:off x="3777200" y="142263"/>
        <a:ext cx="779918" cy="779918"/>
      </dsp:txXfrm>
    </dsp:sp>
    <dsp:sp modelId="{EA11A64F-C6F9-4054-8B7A-63A5976C61A9}">
      <dsp:nvSpPr>
        <dsp:cNvPr id="0" name=""/>
        <dsp:cNvSpPr/>
      </dsp:nvSpPr>
      <dsp:spPr>
        <a:xfrm>
          <a:off x="4949210" y="584029"/>
          <a:ext cx="1559239" cy="13999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b="1" i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i="0" kern="1200" dirty="0"/>
            <a:t>21</a:t>
          </a:r>
          <a:r>
            <a:rPr lang="lv-LV" sz="1200" b="0" i="0" kern="1200" dirty="0"/>
            <a:t> </a:t>
          </a:r>
          <a:r>
            <a:rPr lang="lv-LV" sz="1100" b="0" i="0" kern="1200" dirty="0"/>
            <a:t>sabiedriskais transportlīdzeklis </a:t>
          </a:r>
          <a:r>
            <a:rPr lang="lv-LV" sz="1600" b="1" i="0" kern="1200" dirty="0"/>
            <a:t>7</a:t>
          </a:r>
          <a:r>
            <a:rPr lang="lv-LV" sz="1100" b="0" i="0" kern="1200" dirty="0"/>
            <a:t> uzlādes stacijas</a:t>
          </a:r>
          <a:endParaRPr lang="lv-LV" sz="1200" b="0" i="0" kern="1200" dirty="0"/>
        </a:p>
      </dsp:txBody>
      <dsp:txXfrm>
        <a:off x="5177555" y="789043"/>
        <a:ext cx="1102549" cy="989897"/>
      </dsp:txXfrm>
    </dsp:sp>
    <dsp:sp modelId="{3F393D2D-C3FE-4CB0-AD43-E4AC5DAC19FC}">
      <dsp:nvSpPr>
        <dsp:cNvPr id="0" name=""/>
        <dsp:cNvSpPr/>
      </dsp:nvSpPr>
      <dsp:spPr>
        <a:xfrm>
          <a:off x="5472876" y="2354444"/>
          <a:ext cx="1283010" cy="12375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40</a:t>
          </a:r>
          <a:r>
            <a:rPr lang="lv-LV" sz="1200" kern="1200" dirty="0"/>
            <a:t> </a:t>
          </a:r>
          <a:r>
            <a:rPr lang="lv-LV" sz="1050" kern="1200" dirty="0"/>
            <a:t>modernizētas stacijas</a:t>
          </a:r>
          <a:endParaRPr lang="lv-LV" sz="1200" kern="1200" dirty="0"/>
        </a:p>
      </dsp:txBody>
      <dsp:txXfrm>
        <a:off x="5660768" y="2535675"/>
        <a:ext cx="907226" cy="875062"/>
      </dsp:txXfrm>
    </dsp:sp>
    <dsp:sp modelId="{BD17F037-9AEA-4B75-B2AD-25D66DA5EDFD}">
      <dsp:nvSpPr>
        <dsp:cNvPr id="0" name=""/>
        <dsp:cNvSpPr/>
      </dsp:nvSpPr>
      <dsp:spPr>
        <a:xfrm>
          <a:off x="4482602" y="3776365"/>
          <a:ext cx="1102972" cy="11029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14</a:t>
          </a:r>
          <a:r>
            <a:rPr lang="lv-LV" sz="1800" b="1" kern="1200" dirty="0"/>
            <a:t>  </a:t>
          </a:r>
          <a:r>
            <a:rPr lang="lv-LV" sz="1050" b="0" kern="1200" dirty="0"/>
            <a:t>lieljaudas uzlādes stacijas</a:t>
          </a:r>
        </a:p>
      </dsp:txBody>
      <dsp:txXfrm>
        <a:off x="4644129" y="3937892"/>
        <a:ext cx="779918" cy="779918"/>
      </dsp:txXfrm>
    </dsp:sp>
    <dsp:sp modelId="{5B2BEC99-752F-4325-818F-C7F00677C4A8}">
      <dsp:nvSpPr>
        <dsp:cNvPr id="0" name=""/>
        <dsp:cNvSpPr/>
      </dsp:nvSpPr>
      <dsp:spPr>
        <a:xfrm>
          <a:off x="2718088" y="3733895"/>
          <a:ext cx="1166691" cy="11879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50" b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b="1" kern="1200" dirty="0"/>
            <a:t>9</a:t>
          </a:r>
          <a:r>
            <a:rPr lang="lv-LV" sz="1050" b="1" kern="1200" dirty="0"/>
            <a:t> elektrovilcieni </a:t>
          </a:r>
          <a:r>
            <a:rPr lang="lv-LV" sz="900" b="0" i="1" kern="1200" dirty="0"/>
            <a:t>(BEMU)</a:t>
          </a:r>
          <a:endParaRPr lang="lv-LV" sz="1050" b="0" i="1" kern="1200" dirty="0"/>
        </a:p>
      </dsp:txBody>
      <dsp:txXfrm>
        <a:off x="2888946" y="3907861"/>
        <a:ext cx="824975" cy="839980"/>
      </dsp:txXfrm>
    </dsp:sp>
    <dsp:sp modelId="{4AE3DFA0-1BD9-4E23-973E-0FADA0A7455A}">
      <dsp:nvSpPr>
        <dsp:cNvPr id="0" name=""/>
        <dsp:cNvSpPr/>
      </dsp:nvSpPr>
      <dsp:spPr>
        <a:xfrm>
          <a:off x="1669654" y="2421720"/>
          <a:ext cx="1102972" cy="11029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~120</a:t>
          </a:r>
          <a:r>
            <a:rPr lang="lv-LV" sz="1050" b="1" kern="1200" dirty="0"/>
            <a:t>km veloinfrastruktūras</a:t>
          </a:r>
        </a:p>
      </dsp:txBody>
      <dsp:txXfrm>
        <a:off x="1831181" y="2583247"/>
        <a:ext cx="779918" cy="779918"/>
      </dsp:txXfrm>
    </dsp:sp>
    <dsp:sp modelId="{DE940282-A4F1-4A93-88FE-31F0DE7520B1}">
      <dsp:nvSpPr>
        <dsp:cNvPr id="0" name=""/>
        <dsp:cNvSpPr/>
      </dsp:nvSpPr>
      <dsp:spPr>
        <a:xfrm>
          <a:off x="2055206" y="732506"/>
          <a:ext cx="1102972" cy="11029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~211</a:t>
          </a:r>
          <a:r>
            <a:rPr lang="lv-LV" sz="1100" b="1" kern="1200" dirty="0"/>
            <a:t>km</a:t>
          </a:r>
          <a:r>
            <a:rPr lang="lv-LV" sz="1050" b="1" kern="1200" dirty="0"/>
            <a:t> modernizēta dzelzceļa</a:t>
          </a:r>
        </a:p>
      </dsp:txBody>
      <dsp:txXfrm>
        <a:off x="2216733" y="894033"/>
        <a:ext cx="779918" cy="77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0.55842</cdr:x>
      <cdr:y>0.05455</cdr:y>
    </cdr:from>
    <cdr:to>
      <cdr:x>0.69317</cdr:x>
      <cdr:y>0.19326</cdr:y>
    </cdr:to>
    <cdr:sp macro="" textlink="">
      <cdr:nvSpPr>
        <cdr:cNvPr id="2" name="Rounded Rectangular Callout 1">
          <a:extLst xmlns:a="http://schemas.openxmlformats.org/drawingml/2006/main">
            <a:ext uri="{FF2B5EF4-FFF2-40B4-BE49-F238E27FC236}">
              <a16:creationId xmlns:a16="http://schemas.microsoft.com/office/drawing/2014/main" id="{00ACADDA-9BDB-4D51-A5B6-C8D74D7148F4}"/>
            </a:ext>
          </a:extLst>
        </cdr:cNvPr>
        <cdr:cNvSpPr/>
      </cdr:nvSpPr>
      <cdr:spPr>
        <a:xfrm xmlns:a="http://schemas.openxmlformats.org/drawingml/2006/main">
          <a:off x="5333772" y="256846"/>
          <a:ext cx="1287081" cy="653161"/>
        </a:xfrm>
        <a:prstGeom xmlns:a="http://schemas.openxmlformats.org/drawingml/2006/main" prst="wedgeRoundRectCallout">
          <a:avLst>
            <a:gd name="adj1" fmla="val -35220"/>
            <a:gd name="adj2" fmla="val 107899"/>
            <a:gd name="adj3" fmla="val 16667"/>
          </a:avLst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050" b="1" dirty="0"/>
            <a:t>Emisijas 2019.gadā</a:t>
          </a:r>
        </a:p>
        <a:p xmlns:a="http://schemas.openxmlformats.org/drawingml/2006/main">
          <a:pPr algn="ctr"/>
          <a:r>
            <a:rPr lang="lv-LV" sz="1050" b="1" dirty="0">
              <a:solidFill>
                <a:srgbClr val="0070C0"/>
              </a:solidFill>
            </a:rPr>
            <a:t>-57.0%</a:t>
          </a:r>
        </a:p>
      </cdr:txBody>
    </cdr:sp>
  </cdr:relSizeAnchor>
  <cdr:relSizeAnchor xmlns:cdr="http://schemas.openxmlformats.org/drawingml/2006/chartDrawing">
    <cdr:from>
      <cdr:x>0.59946</cdr:x>
      <cdr:y>0.58098</cdr:y>
    </cdr:from>
    <cdr:to>
      <cdr:x>0.74923</cdr:x>
      <cdr:y>0.72533</cdr:y>
    </cdr:to>
    <cdr:sp macro="" textlink="">
      <cdr:nvSpPr>
        <cdr:cNvPr id="3" name="Rounded Rectangular Callout 2">
          <a:extLst xmlns:a="http://schemas.openxmlformats.org/drawingml/2006/main">
            <a:ext uri="{FF2B5EF4-FFF2-40B4-BE49-F238E27FC236}">
              <a16:creationId xmlns:a16="http://schemas.microsoft.com/office/drawing/2014/main" id="{00000000-0008-0000-1F00-000003000000}"/>
            </a:ext>
          </a:extLst>
        </cdr:cNvPr>
        <cdr:cNvSpPr/>
      </cdr:nvSpPr>
      <cdr:spPr>
        <a:xfrm xmlns:a="http://schemas.openxmlformats.org/drawingml/2006/main">
          <a:off x="5941868" y="2901149"/>
          <a:ext cx="1484525" cy="720818"/>
        </a:xfrm>
        <a:prstGeom xmlns:a="http://schemas.openxmlformats.org/drawingml/2006/main" prst="wedgeRoundRectCallout">
          <a:avLst>
            <a:gd name="adj1" fmla="val 76209"/>
            <a:gd name="adj2" fmla="val -99564"/>
            <a:gd name="adj3" fmla="val 16667"/>
          </a:avLst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05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-65% </a:t>
          </a:r>
          <a:r>
            <a:rPr lang="lv-LV" sz="1050" dirty="0">
              <a:latin typeface="Verdana" panose="020B0604030504040204" pitchFamily="34" charset="0"/>
              <a:ea typeface="Verdana" panose="020B0604030504040204" pitchFamily="34" charset="0"/>
            </a:rPr>
            <a:t> 2030.gadā</a:t>
          </a:r>
        </a:p>
      </cdr:txBody>
    </cdr:sp>
  </cdr:relSizeAnchor>
  <cdr:relSizeAnchor xmlns:cdr="http://schemas.openxmlformats.org/drawingml/2006/chartDrawing">
    <cdr:from>
      <cdr:x>0.77345</cdr:x>
      <cdr:y>0.58993</cdr:y>
    </cdr:from>
    <cdr:to>
      <cdr:x>0.92807</cdr:x>
      <cdr:y>0.72497</cdr:y>
    </cdr:to>
    <cdr:sp macro="" textlink="">
      <cdr:nvSpPr>
        <cdr:cNvPr id="4" name="Rounded Rectangular Callout 3">
          <a:extLst xmlns:a="http://schemas.openxmlformats.org/drawingml/2006/main">
            <a:ext uri="{FF2B5EF4-FFF2-40B4-BE49-F238E27FC236}">
              <a16:creationId xmlns:a16="http://schemas.microsoft.com/office/drawing/2014/main" id="{00000000-0008-0000-1F00-000004000000}"/>
            </a:ext>
          </a:extLst>
        </cdr:cNvPr>
        <cdr:cNvSpPr/>
      </cdr:nvSpPr>
      <cdr:spPr>
        <a:xfrm xmlns:a="http://schemas.openxmlformats.org/drawingml/2006/main">
          <a:off x="7387728" y="2777861"/>
          <a:ext cx="1476872" cy="635880"/>
        </a:xfrm>
        <a:prstGeom xmlns:a="http://schemas.openxmlformats.org/drawingml/2006/main" prst="wedgeRoundRectCallout">
          <a:avLst>
            <a:gd name="adj1" fmla="val 61223"/>
            <a:gd name="adj2" fmla="val -105771"/>
            <a:gd name="adj3" fmla="val 16667"/>
          </a:avLst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0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rPr>
            <a:t>neto "0"</a:t>
          </a:r>
        </a:p>
        <a:p xmlns:a="http://schemas.openxmlformats.org/drawingml/2006/main">
          <a:pPr algn="ctr"/>
          <a:r>
            <a:rPr lang="lv-LV" sz="1050" dirty="0">
              <a:latin typeface="Verdana" panose="020B0604030504040204" pitchFamily="34" charset="0"/>
              <a:ea typeface="Verdana" panose="020B0604030504040204" pitchFamily="34" charset="0"/>
            </a:rPr>
            <a:t> 2050.gadā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0.09151</cdr:x>
      <cdr:y>0.43894</cdr:y>
    </cdr:from>
    <cdr:to>
      <cdr:x>0.1618</cdr:x>
      <cdr:y>0.53135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7227" y="1900239"/>
          <a:ext cx="504825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900" b="1">
              <a:solidFill>
                <a:sysClr val="windowText" lastClr="000000"/>
              </a:solidFill>
            </a:rPr>
            <a:t>ETS 22%</a:t>
          </a:r>
          <a:endParaRPr lang="en-US" sz="900" b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0.14806</cdr:x>
      <cdr:y>0.30419</cdr:y>
    </cdr:from>
    <cdr:to>
      <cdr:x>0.17847</cdr:x>
      <cdr:y>0.66277</cdr:y>
    </cdr:to>
    <cdr:sp macro="" textlink="">
      <cdr:nvSpPr>
        <cdr:cNvPr id="3" name="Left Brace 2"/>
        <cdr:cNvSpPr/>
      </cdr:nvSpPr>
      <cdr:spPr>
        <a:xfrm xmlns:a="http://schemas.openxmlformats.org/drawingml/2006/main">
          <a:off x="1163086" y="1470640"/>
          <a:ext cx="238825" cy="1733535"/>
        </a:xfrm>
        <a:prstGeom xmlns:a="http://schemas.openxmlformats.org/drawingml/2006/main" prst="leftBrace">
          <a:avLst/>
        </a:prstGeom>
        <a:ln xmlns:a="http://schemas.openxmlformats.org/drawingml/2006/main" w="9525">
          <a:solidFill>
            <a:sysClr val="windowText" lastClr="000000"/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175799-586C-4B50-8298-B71D8CB6BA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896A2-1A13-426C-88B1-D58A63D338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591C6E-3C40-4ECE-B66E-C52DF25A07C3}" type="datetimeFigureOut">
              <a:rPr lang="lv-LV"/>
              <a:pPr>
                <a:defRPr/>
              </a:pPr>
              <a:t>27.04.2022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3CF0EF5-2E05-44A4-975F-1F513BF0CF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FAFC5D5-F8E0-494F-860C-B4D0B67F7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7803E-7ED5-4191-9AF3-96B6ECAE1C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8FFB3-ACC9-4F53-9DB3-073448399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D54992-7B8D-4CEA-97F5-8EBB1C658488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143ADAB4-9C82-48F2-A8AD-B29EFEA6D3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75F7DA4B-BD3C-4FD0-A976-9777829FE2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lv-LV" altLang="lv-LV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5C439C28-07FF-4A7D-9E03-D7E0ACEBE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AAACB0-A8F8-4C76-8480-941E297DBE23}" type="slidenum">
              <a:rPr lang="lv-LV" altLang="en-US" smtClean="0">
                <a:latin typeface="Calibri" panose="020F0502020204030204" pitchFamily="34" charset="0"/>
              </a:rPr>
              <a:pPr/>
              <a:t>2</a:t>
            </a:fld>
            <a:endParaRPr lang="lv-LV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33000-7A62-45F2-BD9C-8025D76A82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3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75BC6-B910-476E-8175-F5E802133A3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539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54992-7B8D-4CEA-97F5-8EBB1C658488}" type="slidenum">
              <a:rPr lang="lv-LV" altLang="en-US" smtClean="0"/>
              <a:pPr>
                <a:defRPr/>
              </a:pPr>
              <a:t>16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270607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7780"/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562AA-7C54-4635-9ED4-CE4409CA5BE7}" type="slidenum">
              <a:rPr lang="lv-LV" altLang="en-US" smtClean="0"/>
              <a:pPr>
                <a:defRPr/>
              </a:pPr>
              <a:t>17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264529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54992-7B8D-4CEA-97F5-8EBB1C658488}" type="slidenum">
              <a:rPr lang="lv-LV" altLang="en-US" smtClean="0"/>
              <a:pPr>
                <a:defRPr/>
              </a:pPr>
              <a:t>19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796435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54992-7B8D-4CEA-97F5-8EBB1C658488}" type="slidenum">
              <a:rPr lang="lv-LV" altLang="en-US" smtClean="0"/>
              <a:pPr>
                <a:defRPr/>
              </a:pPr>
              <a:t>20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420985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B816EA15-DC32-46C4-AA0F-CAA14D34C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3D513F4-11F3-4ECD-AA3B-2A5328BBE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FD1E1DA-7BB0-493E-BC1D-E14D979AA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DA95E9-0E58-4678-A03E-BEE70089ED72}" type="slidenum">
              <a:rPr lang="lv-LV" altLang="en-US" smtClean="0"/>
              <a:pPr/>
              <a:t>21</a:t>
            </a:fld>
            <a:endParaRPr lang="lv-LV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•"/>
              <a:tabLst>
                <a:tab pos="457200" algn="l"/>
              </a:tabLst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54992-7B8D-4CEA-97F5-8EBB1C658488}" type="slidenum">
              <a:rPr lang="lv-LV" altLang="en-US" smtClean="0"/>
              <a:pPr>
                <a:defRPr/>
              </a:pPr>
              <a:t>22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96704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54992-7B8D-4CEA-97F5-8EBB1C658488}" type="slidenum">
              <a:rPr lang="lv-LV" altLang="en-US" smtClean="0"/>
              <a:pPr>
                <a:defRPr/>
              </a:pPr>
              <a:t>23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61010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1600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C1C068-CBAD-4749-90D9-F8C3934BDF14}" type="slidenum">
              <a:rPr lang="lv-LV" altLang="en-US" smtClean="0"/>
              <a:pPr>
                <a:defRPr/>
              </a:pPr>
              <a:t>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78435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54992-7B8D-4CEA-97F5-8EBB1C658488}" type="slidenum">
              <a:rPr lang="lv-LV" altLang="en-US" smtClean="0"/>
              <a:pPr>
                <a:defRPr/>
              </a:pPr>
              <a:t>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11551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54992-7B8D-4CEA-97F5-8EBB1C658488}" type="slidenum">
              <a:rPr lang="lv-LV" altLang="en-US" smtClean="0"/>
              <a:pPr>
                <a:defRPr/>
              </a:pPr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83731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54992-7B8D-4CEA-97F5-8EBB1C658488}" type="slidenum">
              <a:rPr lang="lv-LV" altLang="en-US" smtClean="0"/>
              <a:pPr>
                <a:defRPr/>
              </a:pPr>
              <a:t>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10890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0B90F03-0050-4767-A5E1-1F37A33B3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CAA2F140-C0DE-4BE9-91D4-027383167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lv-LV" altLang="lv-LV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203890C-616B-4607-B41E-55A074A2E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4AC79A-296D-4E7A-A608-39AF86ECE780}" type="slidenum">
              <a:rPr lang="lv-LV" altLang="en-US" smtClean="0"/>
              <a:pPr/>
              <a:t>8</a:t>
            </a:fld>
            <a:endParaRPr lang="lv-LV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54992-7B8D-4CEA-97F5-8EBB1C658488}" type="slidenum">
              <a:rPr lang="lv-LV" altLang="en-US" smtClean="0"/>
              <a:pPr>
                <a:defRPr/>
              </a:pPr>
              <a:t>9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25954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54992-7B8D-4CEA-97F5-8EBB1C658488}" type="slidenum">
              <a:rPr lang="lv-LV" altLang="en-US" smtClean="0"/>
              <a:pPr>
                <a:defRPr/>
              </a:pPr>
              <a:t>11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0491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54992-7B8D-4CEA-97F5-8EBB1C658488}" type="slidenum">
              <a:rPr lang="lv-LV" altLang="en-US" smtClean="0"/>
              <a:pPr>
                <a:defRPr/>
              </a:pPr>
              <a:t>13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86554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5AF22AA5-D9FD-4D04-962D-ED45BD897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5864C5-C372-4BDA-A8F5-382B2F28BC84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53A01BE6-6A81-4867-AE05-500B22AE86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0"/>
            <a:ext cx="324802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8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932DEBB-E2B4-4592-9385-0A7EA33D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3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979EE42C-99EA-4A45-B693-92F61267B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51" y="44450"/>
            <a:ext cx="406400" cy="304800"/>
          </a:xfrm>
        </p:spPr>
        <p:txBody>
          <a:bodyPr/>
          <a:lstStyle>
            <a:lvl1pPr defTabSz="914400">
              <a:defRPr sz="7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E38A860-2905-4AA2-BC24-63EE6F8FB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05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BFABACE-FCB3-40B6-BBCB-AF0D5AAB5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0"/>
            <a:ext cx="19573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804052B-DC28-4202-BF92-4D1CC15E47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AA110D7-D5D9-4C2C-AF7B-F859AAB4C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51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157A622-034F-4509-9A8B-58660610A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44A94A4-2238-42BE-A53E-BB34815E58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75514FD-08E5-4FCB-80BA-2E5D98258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79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49397D-90A9-4E26-BD99-A0C33CBC6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2E248A35-F2D6-49E0-B0FC-1E39627EE7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F50129C-2171-484D-B2BF-F264DCEAF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70B5477A-06E5-4710-9E53-E1E711468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0"/>
            <a:ext cx="18526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1A5E23AF-651F-4E62-A97D-08644A8F6C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7595DBE-6A49-4428-A094-B26D86390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61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CC382361-A5F4-46EC-9BC1-163B0F08E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0"/>
            <a:ext cx="19573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EF36FD5-C071-4553-B2EF-322B15DBFA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99629DE-C612-4B78-9FB3-ABA59B3C1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88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EA0FC55-0421-4105-B3AD-A8229052D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347A762-81E3-4A8D-B329-FF3B8B4872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DC54A09-FDA9-4911-B5CA-654F14F25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6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841D3E-D402-4D4F-905A-C652B03AA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D1A547AB-D835-4A4D-A043-A447809FCF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F86773B-027D-421D-96B5-381D03497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54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DD408EA-6421-40B8-B9D7-D2140FCFE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9744746-D287-4C9C-BF3D-027E12DD37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0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72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8FABBB-E99C-4EFB-8186-1F005E49F0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3F41FB9-6D3F-4982-ABE6-8299E2E727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BDDF3-67BE-48DD-BD96-129247CCC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73EC8D-A47E-45EF-BC05-8ACFE84B9C93}" type="datetime1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2A68D-007C-4A1B-896C-D638080B2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33677-D340-431E-BDB9-16B97DFAE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318E10-C207-4C6A-9822-FD1C41E28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4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lima/policies/strategies/2050_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4.png"/><Relationship Id="rId18" Type="http://schemas.openxmlformats.org/officeDocument/2006/relationships/image" Target="../media/image34.svg"/><Relationship Id="rId26" Type="http://schemas.openxmlformats.org/officeDocument/2006/relationships/image" Target="../media/image38.svg"/><Relationship Id="rId3" Type="http://schemas.openxmlformats.org/officeDocument/2006/relationships/image" Target="../media/image19.png"/><Relationship Id="rId21" Type="http://schemas.openxmlformats.org/officeDocument/2006/relationships/image" Target="../media/image17.png"/><Relationship Id="rId7" Type="http://schemas.openxmlformats.org/officeDocument/2006/relationships/image" Target="../media/image29.png"/><Relationship Id="rId12" Type="http://schemas.openxmlformats.org/officeDocument/2006/relationships/image" Target="../media/image23.png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svg"/><Relationship Id="rId20" Type="http://schemas.openxmlformats.org/officeDocument/2006/relationships/image" Target="../media/image14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2.png"/><Relationship Id="rId24" Type="http://schemas.openxmlformats.org/officeDocument/2006/relationships/image" Target="../media/image36.png"/><Relationship Id="rId5" Type="http://schemas.openxmlformats.org/officeDocument/2006/relationships/image" Target="../media/image27.png"/><Relationship Id="rId15" Type="http://schemas.openxmlformats.org/officeDocument/2006/relationships/image" Target="../media/image15.png"/><Relationship Id="rId23" Type="http://schemas.microsoft.com/office/2007/relationships/hdphoto" Target="../media/hdphoto1.wdp"/><Relationship Id="rId28" Type="http://schemas.openxmlformats.org/officeDocument/2006/relationships/image" Target="../media/image26.svg"/><Relationship Id="rId10" Type="http://schemas.openxmlformats.org/officeDocument/2006/relationships/image" Target="../media/image31.png"/><Relationship Id="rId19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Relationship Id="rId14" Type="http://schemas.openxmlformats.org/officeDocument/2006/relationships/image" Target="../media/image32.png"/><Relationship Id="rId22" Type="http://schemas.openxmlformats.org/officeDocument/2006/relationships/image" Target="../media/image35.png"/><Relationship Id="rId27" Type="http://schemas.openxmlformats.org/officeDocument/2006/relationships/image" Target="../media/image25.png"/><Relationship Id="rId30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61098CA-36EB-4A3F-9EB2-02FAFFD3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2" y="3297381"/>
            <a:ext cx="8382000" cy="1563345"/>
          </a:xfrm>
        </p:spPr>
        <p:txBody>
          <a:bodyPr>
            <a:noAutofit/>
          </a:bodyPr>
          <a:lstStyle/>
          <a:p>
            <a:r>
              <a:rPr lang="lv-LV" sz="2500" b="1" dirty="0">
                <a:effectLst/>
              </a:rPr>
              <a:t>Eiropas zaļais kurss - </a:t>
            </a:r>
            <a:r>
              <a:rPr lang="lv-LV" sz="2500" b="1" dirty="0" err="1">
                <a:effectLst/>
              </a:rPr>
              <a:t>sektorālie</a:t>
            </a:r>
            <a:r>
              <a:rPr lang="lv-LV" sz="2500" b="1" dirty="0">
                <a:effectLst/>
              </a:rPr>
              <a:t> mērķi un rīcības virzieni</a:t>
            </a:r>
            <a:br>
              <a:rPr lang="lv-LV" altLang="lv-LV" sz="2500" dirty="0"/>
            </a:br>
            <a:endParaRPr lang="lv-LV" altLang="en-US" sz="2500" dirty="0"/>
          </a:p>
        </p:txBody>
      </p:sp>
      <p:sp>
        <p:nvSpPr>
          <p:cNvPr id="12292" name="Text Placeholder 2">
            <a:extLst>
              <a:ext uri="{FF2B5EF4-FFF2-40B4-BE49-F238E27FC236}">
                <a16:creationId xmlns:a16="http://schemas.microsoft.com/office/drawing/2014/main" id="{C9B78F83-B24F-4F38-9951-14826D60C9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79689" y="5237912"/>
            <a:ext cx="4092606" cy="1068245"/>
          </a:xfrm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lv-LV" altLang="lv-LV" sz="1800" b="1" dirty="0">
                <a:latin typeface="Verdana"/>
                <a:ea typeface="Verdana"/>
              </a:rPr>
              <a:t>Dagnis Dubrovskis</a:t>
            </a:r>
          </a:p>
          <a:p>
            <a:pPr algn="r"/>
            <a:r>
              <a:rPr lang="lv-LV" altLang="lv-LV" sz="1800" dirty="0">
                <a:latin typeface="Verdana"/>
                <a:ea typeface="Verdana"/>
              </a:rPr>
              <a:t>VARAM valsts sekretāra vietnieks klimata politikas jautājumos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81B2CB-9568-40EB-B35E-C3FD99F9A621}"/>
              </a:ext>
            </a:extLst>
          </p:cNvPr>
          <p:cNvSpPr txBox="1">
            <a:spLocks/>
          </p:cNvSpPr>
          <p:nvPr/>
        </p:nvSpPr>
        <p:spPr bwMode="auto">
          <a:xfrm>
            <a:off x="476066" y="5237912"/>
            <a:ext cx="5498236" cy="106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altLang="lv-LV" sz="1800" b="1" dirty="0">
                <a:latin typeface="Verdana"/>
                <a:ea typeface="Verdana"/>
              </a:rPr>
              <a:t>Saeimas Ilgtspējīgas attīstības komisija</a:t>
            </a:r>
          </a:p>
          <a:p>
            <a:pPr algn="l"/>
            <a:r>
              <a:rPr lang="lv-LV" altLang="lv-LV" sz="1800" dirty="0">
                <a:latin typeface="Verdana"/>
                <a:ea typeface="Verdana"/>
              </a:rPr>
              <a:t>2022.gada 27.aprīlis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4CEE9D-5DCE-47A2-B557-26FA2B86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887" y="84998"/>
            <a:ext cx="8827071" cy="1036638"/>
          </a:xfrm>
        </p:spPr>
        <p:txBody>
          <a:bodyPr>
            <a:normAutofit/>
          </a:bodyPr>
          <a:lstStyle/>
          <a:p>
            <a:pPr algn="ctr"/>
            <a:r>
              <a:rPr lang="lv-LV" altLang="lv-LV" dirty="0">
                <a:latin typeface="Verdana"/>
                <a:ea typeface="Verdana"/>
              </a:rPr>
              <a:t>Latvijas specifiskā situācija klimata politikas mērķu sasniegšanā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4DA9C3-5DE5-43BC-AF46-308B9E33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247" y="1056770"/>
            <a:ext cx="9724353" cy="1246945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altLang="lv-LV" sz="1600" dirty="0"/>
              <a:t>Klimata mērķi nepietiekami prioritāri sabiedrības apziņā, salīdzinoši zems vides lietpratības līmenis sabiedrībā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altLang="lv-LV" sz="1600" dirty="0"/>
              <a:t>Investīciju resursu būtisks trūkums (tai skaitā pasākumiem, kas ilgtermiņā atmaksātos)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altLang="lv-LV" sz="1600" dirty="0"/>
              <a:t>Lēmumu pieņemšanas </a:t>
            </a:r>
            <a:r>
              <a:rPr lang="lv-LV" altLang="lv-LV" sz="1600" dirty="0" err="1"/>
              <a:t>laikietilpība</a:t>
            </a:r>
            <a:endParaRPr lang="lv-LV" altLang="lv-LV" sz="16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lv-LV" altLang="lv-LV" sz="1700" dirty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6509F-1ECA-44EA-83BA-AC0A132C5DA8}"/>
              </a:ext>
            </a:extLst>
          </p:cNvPr>
          <p:cNvSpPr txBox="1"/>
          <p:nvPr/>
        </p:nvSpPr>
        <p:spPr>
          <a:xfrm>
            <a:off x="448064" y="2299713"/>
            <a:ext cx="4292378" cy="4416594"/>
          </a:xfrm>
          <a:prstGeom prst="rect">
            <a:avLst/>
          </a:prstGeom>
          <a:solidFill>
            <a:srgbClr val="C00000">
              <a:alpha val="13000"/>
            </a:srgb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lv-LV" altLang="lv-LV" sz="1600" b="1" dirty="0">
                <a:latin typeface="Verdana" panose="020B0604030504040204" pitchFamily="34" charset="0"/>
                <a:ea typeface="Verdana" panose="020B0604030504040204" pitchFamily="34" charset="0"/>
              </a:rPr>
              <a:t>Enerģētika</a:t>
            </a:r>
          </a:p>
          <a:p>
            <a:pPr marL="536400" indent="-3636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v-LV" alt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Ņemot vērā esošo AER īpatsvaru, EE pasākumi var sniegt tikai ierobežotu SEG emisiju samazinājumu</a:t>
            </a:r>
          </a:p>
          <a:p>
            <a:pPr marL="536400" indent="-3636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v-LV" alt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Novecojis mājokļu fonds – izaicinājums energoefektivitātes pasākumiem</a:t>
            </a:r>
          </a:p>
          <a:p>
            <a:pPr marL="536400" indent="-3636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v-LV" alt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Attīstīta dabasgāzes infrastruktūra ierobežo alternatīvu sistēmu izveides racionalitāti</a:t>
            </a:r>
          </a:p>
          <a:p>
            <a:pPr marL="536400" indent="-3636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v-LV" alt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AER subsīdijas ir politiski jutīgs temats (pēc pieredzes ar OIK) </a:t>
            </a:r>
          </a:p>
          <a:p>
            <a:pPr marL="536400" indent="-3636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v-LV" alt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ES bioloģiskās daudzveidības stratēģija ietekmēs arī enerģētisko bioresursu pieejamību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2376C-05B1-4342-829D-DE6BFC04445B}"/>
              </a:ext>
            </a:extLst>
          </p:cNvPr>
          <p:cNvSpPr txBox="1"/>
          <p:nvPr/>
        </p:nvSpPr>
        <p:spPr>
          <a:xfrm>
            <a:off x="8517570" y="2303715"/>
            <a:ext cx="3226366" cy="3631763"/>
          </a:xfrm>
          <a:prstGeom prst="rect">
            <a:avLst/>
          </a:prstGeom>
          <a:solidFill>
            <a:srgbClr val="FFC000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altLang="lv-LV" sz="1600" b="1">
                <a:latin typeface="Verdana" panose="020B0604030504040204" pitchFamily="34" charset="0"/>
                <a:ea typeface="Verdana" panose="020B0604030504040204" pitchFamily="34" charset="0"/>
              </a:rPr>
              <a:t>Transports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altLang="lv-LV" sz="1600">
                <a:latin typeface="Verdana" panose="020B0604030504040204" pitchFamily="34" charset="0"/>
                <a:ea typeface="Verdana" panose="020B0604030504040204" pitchFamily="34" charset="0"/>
              </a:rPr>
              <a:t>vecu transportlīdzekļu īpatsvars un lietotu automobiļu imports 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altLang="lv-LV" sz="1600">
                <a:latin typeface="Verdana" panose="020B0604030504040204" pitchFamily="34" charset="0"/>
                <a:ea typeface="Verdana" panose="020B0604030504040204" pitchFamily="34" charset="0"/>
              </a:rPr>
              <a:t>zems iedzīvotāju blīvums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altLang="lv-LV" sz="1600">
                <a:latin typeface="Verdana" panose="020B0604030504040204" pitchFamily="34" charset="0"/>
                <a:ea typeface="Verdana" panose="020B0604030504040204" pitchFamily="34" charset="0"/>
              </a:rPr>
              <a:t>salīdzinoši augsts īpatsvars laukos, kas veicina </a:t>
            </a:r>
            <a:r>
              <a:rPr lang="lv-LV" altLang="lv-LV" sz="1600" err="1">
                <a:latin typeface="Verdana" panose="020B0604030504040204" pitchFamily="34" charset="0"/>
                <a:ea typeface="Verdana" panose="020B0604030504040204" pitchFamily="34" charset="0"/>
              </a:rPr>
              <a:t>mašīnatkarību</a:t>
            </a:r>
            <a:endParaRPr lang="lv-LV" altLang="lv-LV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altLang="lv-LV" sz="1600">
                <a:latin typeface="Verdana" panose="020B0604030504040204" pitchFamily="34" charset="0"/>
                <a:ea typeface="Verdana" panose="020B0604030504040204" pitchFamily="34" charset="0"/>
              </a:rPr>
              <a:t>sabiedriskā </a:t>
            </a:r>
            <a:r>
              <a:rPr lang="lv-LV" altLang="lv-LV" sz="1600" err="1">
                <a:latin typeface="Verdana" panose="020B0604030504040204" pitchFamily="34" charset="0"/>
                <a:ea typeface="Verdana" panose="020B0604030504040204" pitchFamily="34" charset="0"/>
              </a:rPr>
              <a:t>elektro</a:t>
            </a:r>
            <a:r>
              <a:rPr lang="lv-LV" altLang="lv-LV" sz="1600">
                <a:latin typeface="Verdana" panose="020B0604030504040204" pitchFamily="34" charset="0"/>
                <a:ea typeface="Verdana" panose="020B0604030504040204" pitchFamily="34" charset="0"/>
              </a:rPr>
              <a:t>-un </a:t>
            </a:r>
            <a:r>
              <a:rPr lang="lv-LV" altLang="lv-LV" sz="1600" err="1">
                <a:latin typeface="Verdana" panose="020B0604030504040204" pitchFamily="34" charset="0"/>
                <a:ea typeface="Verdana" panose="020B0604030504040204" pitchFamily="34" charset="0"/>
              </a:rPr>
              <a:t>hibrīdatransporta</a:t>
            </a:r>
            <a:r>
              <a:rPr lang="lv-LV" altLang="lv-LV" sz="1600">
                <a:latin typeface="Verdana" panose="020B0604030504040204" pitchFamily="34" charset="0"/>
                <a:ea typeface="Verdana" panose="020B0604030504040204" pitchFamily="34" charset="0"/>
              </a:rPr>
              <a:t> attīstība izaicinājumi lauku reģionos</a:t>
            </a:r>
          </a:p>
          <a:p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E5BB7-35CA-46FA-9341-605618F43934}"/>
              </a:ext>
            </a:extLst>
          </p:cNvPr>
          <p:cNvSpPr txBox="1"/>
          <p:nvPr/>
        </p:nvSpPr>
        <p:spPr>
          <a:xfrm>
            <a:off x="4909652" y="4857452"/>
            <a:ext cx="3265915" cy="1646605"/>
          </a:xfrm>
          <a:prstGeom prst="rect">
            <a:avLst/>
          </a:prstGeom>
          <a:solidFill>
            <a:srgbClr val="42724D">
              <a:alpha val="22000"/>
            </a:srgbClr>
          </a:solidFill>
        </p:spPr>
        <p:txBody>
          <a:bodyPr wrap="square" rtlCol="0">
            <a:spAutoFit/>
          </a:bodyPr>
          <a:lstStyle/>
          <a:p>
            <a:r>
              <a:rPr lang="lv-LV" altLang="lv-LV" sz="1600" b="1">
                <a:latin typeface="Verdana" panose="020B0604030504040204" pitchFamily="34" charset="0"/>
                <a:ea typeface="Verdana" panose="020B0604030504040204" pitchFamily="34" charset="0"/>
              </a:rPr>
              <a:t>Lauksaimniecība </a:t>
            </a:r>
          </a:p>
          <a:p>
            <a:r>
              <a:rPr lang="lv-LV" altLang="lv-LV" sz="1600">
                <a:latin typeface="Verdana" panose="020B0604030504040204" pitchFamily="34" charset="0"/>
                <a:ea typeface="Verdana" panose="020B0604030504040204" pitchFamily="34" charset="0"/>
              </a:rPr>
              <a:t>salīdzinoši liels: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altLang="lv-LV" sz="1600">
                <a:latin typeface="Verdana" panose="020B0604030504040204" pitchFamily="34" charset="0"/>
                <a:ea typeface="Verdana" panose="020B0604030504040204" pitchFamily="34" charset="0"/>
              </a:rPr>
              <a:t>lauksaimniecības sektora SEG emisiju īpatsvars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altLang="lv-LV" sz="1600">
                <a:latin typeface="Verdana" panose="020B0604030504040204" pitchFamily="34" charset="0"/>
                <a:ea typeface="Verdana" panose="020B0604030504040204" pitchFamily="34" charset="0"/>
              </a:rPr>
              <a:t>organisko augšņu īpatsvars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056E3F-1187-4290-9529-EC1C23D99293}"/>
              </a:ext>
            </a:extLst>
          </p:cNvPr>
          <p:cNvSpPr txBox="1"/>
          <p:nvPr/>
        </p:nvSpPr>
        <p:spPr>
          <a:xfrm>
            <a:off x="4909652" y="2303715"/>
            <a:ext cx="3226707" cy="2462213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altLang="lv-LV" sz="1600" b="1">
                <a:latin typeface="Verdana" panose="020B0604030504040204" pitchFamily="34" charset="0"/>
                <a:ea typeface="Verdana" panose="020B0604030504040204" pitchFamily="34" charset="0"/>
              </a:rPr>
              <a:t>Zemes izmantošanas un mežsaimniecības sektors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altLang="lv-LV" sz="1600">
                <a:latin typeface="Verdana" panose="020B0604030504040204" pitchFamily="34" charset="0"/>
                <a:ea typeface="Verdana" panose="020B0604030504040204" pitchFamily="34" charset="0"/>
              </a:rPr>
              <a:t>piesaiste nepārsniedz emisijas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altLang="lv-LV" sz="1600">
                <a:latin typeface="Verdana" panose="020B0604030504040204" pitchFamily="34" charset="0"/>
                <a:ea typeface="Verdana" panose="020B0604030504040204" pitchFamily="34" charset="0"/>
              </a:rPr>
              <a:t>sektora ietekme ir nevienmērīga un tā loma klimata mērķu sasniegšanā ir jāvērtē ilgtermiņā;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2C4FA5-2268-4D60-AF42-14E82165A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13" b="14177"/>
          <a:stretch/>
        </p:blipFill>
        <p:spPr>
          <a:xfrm>
            <a:off x="8552118" y="5570281"/>
            <a:ext cx="3177521" cy="754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91A5-DB87-48A5-BE0F-60178D17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Turpmākie rīcības virzieni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EFA24-19A2-48EB-B393-423D2F6B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379" y="980502"/>
            <a:ext cx="9352156" cy="4715219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3300" b="1" dirty="0"/>
              <a:t>NEKP aktualizēšana </a:t>
            </a:r>
            <a:r>
              <a:rPr lang="lv-LV" sz="3300" dirty="0"/>
              <a:t>(2023.gads, visi sektori) – pašlaik strādā arī NEKP padomes darba grupa un tās </a:t>
            </a:r>
            <a:r>
              <a:rPr lang="lv-LV" sz="3300" dirty="0" err="1"/>
              <a:t>sektorālās</a:t>
            </a:r>
            <a:r>
              <a:rPr lang="lv-LV" sz="3300" dirty="0"/>
              <a:t> darba grupas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3300" b="1" dirty="0"/>
              <a:t>Klimata likuma pieņemšana </a:t>
            </a:r>
            <a:r>
              <a:rPr lang="lv-LV" sz="3300" dirty="0"/>
              <a:t>(2022.gads)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3300" b="1" dirty="0"/>
              <a:t>ZIZIMM stratēģijas sagatavošana </a:t>
            </a:r>
            <a:r>
              <a:rPr lang="lv-LV" sz="3300" dirty="0"/>
              <a:t>(2023.gada maijs)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3300" b="1" dirty="0" err="1"/>
              <a:t>Klimatneitralitātes</a:t>
            </a:r>
            <a:r>
              <a:rPr lang="lv-LV" sz="3300" b="1" dirty="0"/>
              <a:t> mērķu integrēšana uzņēmējdarbībā </a:t>
            </a:r>
            <a:r>
              <a:rPr lang="lv-LV" sz="3300" dirty="0"/>
              <a:t>(</a:t>
            </a:r>
            <a:r>
              <a:rPr lang="lv-LV" sz="3300" dirty="0" err="1"/>
              <a:t>Taksonomija</a:t>
            </a:r>
            <a:r>
              <a:rPr lang="lv-LV" sz="3300" dirty="0"/>
              <a:t>) (2023.gads)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3300" b="1" dirty="0"/>
              <a:t>Oglekļa aprites pārvaldības sistēmas izveide </a:t>
            </a:r>
            <a:r>
              <a:rPr lang="lv-LV" sz="3300" dirty="0"/>
              <a:t>(Oglekļa piesaistes sertifikāti) (2024.gads)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3300" b="1" dirty="0"/>
              <a:t>SEG inventarizācijas uzlabošana </a:t>
            </a:r>
            <a:r>
              <a:rPr lang="lv-LV" sz="3300" dirty="0"/>
              <a:t>(ikgadēji)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3300" dirty="0"/>
              <a:t>Valsts pārvaldes </a:t>
            </a:r>
            <a:r>
              <a:rPr lang="lv-LV" sz="3300" b="1" dirty="0"/>
              <a:t>lēmumu pieņemšanas atbalsta sistēmas risinājumi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3300" b="1" dirty="0"/>
              <a:t>Nodrošināt finansējumu klimata pasākumu ieviešanai </a:t>
            </a:r>
            <a:r>
              <a:rPr lang="lv-LV" sz="3300" dirty="0"/>
              <a:t>– ES daudzgadu budžeta 2021.- 2027. gadam, ANM finansējuma un citu atbalsta instrumentu (piemēram, Emisijas kvotu izsolīšanas instruments, Modernizācijas fonds) ietvaros</a:t>
            </a:r>
          </a:p>
          <a:p>
            <a:endParaRPr lang="lv-LV" sz="2000" dirty="0"/>
          </a:p>
          <a:p>
            <a:endParaRPr lang="lv-LV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F87A7-E27F-4314-8F05-A1DE491A63F6}"/>
              </a:ext>
            </a:extLst>
          </p:cNvPr>
          <p:cNvSpPr txBox="1"/>
          <p:nvPr/>
        </p:nvSpPr>
        <p:spPr>
          <a:xfrm>
            <a:off x="2655066" y="5827923"/>
            <a:ext cx="892733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i="1" dirty="0">
                <a:latin typeface="Verdana" panose="020B0604030504040204" pitchFamily="34" charset="0"/>
                <a:ea typeface="Verdana" panose="020B0604030504040204" pitchFamily="34" charset="0"/>
              </a:rPr>
              <a:t>Ģeopolitiskās situācijas rezultātā notiek straujas, neprognozējamas tirgus situācijas izmaiņas, kas var būtiski ietekmēt situāciju nākotnē.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3352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2A12-5FED-48B0-897D-64C8D84D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Plānotie rīcības virzieni enerģētikas sektorā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6595-0D52-47AF-A39D-21F04E08D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312" y="1752601"/>
            <a:ext cx="9642088" cy="4876799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u="sng" dirty="0"/>
              <a:t>Lielas jaudas atjaunojamās enerģijas ražošanas projekti </a:t>
            </a:r>
            <a:r>
              <a:rPr lang="lv-LV" dirty="0"/>
              <a:t>– </a:t>
            </a:r>
            <a:r>
              <a:rPr lang="lv-LV" dirty="0" err="1"/>
              <a:t>atkrastes</a:t>
            </a:r>
            <a:r>
              <a:rPr lang="lv-LV" dirty="0"/>
              <a:t> vēja enerģijas parka kopprojekts; sauszemes vēja parku attīstība; saules elektroenerģijas ražošanas projekti; atjaunojamās enerģijas veicināšana centralizētajā siltumapgādē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u="sng" dirty="0"/>
              <a:t>Atjaunojamās enerģijas </a:t>
            </a:r>
            <a:r>
              <a:rPr lang="lv-LV" u="sng" dirty="0" err="1"/>
              <a:t>pašražošana</a:t>
            </a:r>
            <a:r>
              <a:rPr lang="lv-LV" u="sng" dirty="0"/>
              <a:t> un pašpatēriņš </a:t>
            </a:r>
            <a:r>
              <a:rPr lang="lv-LV" dirty="0"/>
              <a:t>– </a:t>
            </a:r>
            <a:r>
              <a:rPr lang="lv-LV" dirty="0" err="1"/>
              <a:t>mikroģenerācija</a:t>
            </a:r>
            <a:r>
              <a:rPr lang="lv-LV" dirty="0"/>
              <a:t> un </a:t>
            </a:r>
            <a:r>
              <a:rPr lang="lv-LV" dirty="0" err="1"/>
              <a:t>energokopienas</a:t>
            </a:r>
            <a:endParaRPr lang="lv-LV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u="sng" dirty="0"/>
              <a:t>Atjaunojamās enerģijas pienākums transportā</a:t>
            </a:r>
            <a:r>
              <a:rPr lang="lv-LV" dirty="0"/>
              <a:t>, t.sk. iespēja pienākumu izpildīt realizējot elektroenerģiju un veicot statistiskos darījumus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u="sng" dirty="0" err="1"/>
              <a:t>Vispusēja</a:t>
            </a:r>
            <a:r>
              <a:rPr lang="lv-LV" u="sng" dirty="0"/>
              <a:t> energoefektivitāte </a:t>
            </a:r>
            <a:r>
              <a:rPr lang="lv-LV" dirty="0"/>
              <a:t>– daudzdzīvokļu ēkas, publiskās ēkas, valsts ēkas, privātmājas, uzņēmējdarbība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u="sng" dirty="0"/>
              <a:t>Infrastruktūra </a:t>
            </a:r>
            <a:r>
              <a:rPr lang="lv-LV" dirty="0"/>
              <a:t>– esošās infrastruktūras stiprināšana, elektroenerģijas infrastruktūras pielāgošana lielas jaudas uzlādes stacijām, gāzes infrastruktūras pielāgošana </a:t>
            </a:r>
            <a:r>
              <a:rPr lang="lv-LV" dirty="0" err="1"/>
              <a:t>biometānam</a:t>
            </a:r>
            <a:r>
              <a:rPr lang="lv-LV" dirty="0"/>
              <a:t> / ūdeņradim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1DE8A-7471-4D2C-9F0B-FE40D64699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A110D7-D5D9-4C2C-AF7B-F859AAB4C7E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16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DB5423CF-23FF-4016-BECB-2ADE6183E80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69AA0F-322F-4436-8CEA-65CBCC897588}" type="slidenum">
              <a:rPr lang="en-US" altLang="lv-LV" smtClean="0"/>
              <a:pPr/>
              <a:t>13</a:t>
            </a:fld>
            <a:endParaRPr lang="en-US" altLang="lv-LV"/>
          </a:p>
        </p:txBody>
      </p:sp>
      <p:sp>
        <p:nvSpPr>
          <p:cNvPr id="36867" name="Title 1">
            <a:extLst>
              <a:ext uri="{FF2B5EF4-FFF2-40B4-BE49-F238E27FC236}">
                <a16:creationId xmlns:a16="http://schemas.microsoft.com/office/drawing/2014/main" id="{281EA8CC-799F-4BC6-A4EC-486CECA2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300" y="315913"/>
            <a:ext cx="9728200" cy="1038225"/>
          </a:xfrm>
        </p:spPr>
        <p:txBody>
          <a:bodyPr/>
          <a:lstStyle/>
          <a:p>
            <a:pPr eaLnBrk="1" hangingPunct="1"/>
            <a:r>
              <a:rPr lang="lv-LV" altLang="lv-LV" dirty="0">
                <a:solidFill>
                  <a:srgbClr val="257735"/>
                </a:solidFill>
              </a:rPr>
              <a:t>NEKP 2030 – ĪSTENOŠANA (FINANSĒJUMS) - EM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16517C1-9BAF-4859-A0EA-26A7281C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64174"/>
              </p:ext>
            </p:extLst>
          </p:nvPr>
        </p:nvGraphicFramePr>
        <p:xfrm>
          <a:off x="254966" y="1782879"/>
          <a:ext cx="11746534" cy="5075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5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898">
                <a:tc>
                  <a:txBody>
                    <a:bodyPr/>
                    <a:lstStyle/>
                    <a:p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 fondu finansējums </a:t>
                      </a:r>
                    </a:p>
                    <a:p>
                      <a:pPr algn="ctr"/>
                      <a:r>
                        <a:rPr lang="lv-LV" sz="14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(ar nacionālo līdzfinansējumu)</a:t>
                      </a:r>
                      <a:endParaRPr lang="en-GB" sz="14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Atveseļošanās un noturības mehānisms </a:t>
                      </a:r>
                      <a:r>
                        <a:rPr lang="lv-LV" sz="16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(Atveseļošanās fonds)</a:t>
                      </a:r>
                      <a:endParaRPr lang="en-GB" sz="16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Privātmāju energoefektivitāte</a:t>
                      </a:r>
                    </a:p>
                  </a:txBody>
                  <a:tcPr marL="130046" marR="130046" marT="65009" marB="6500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173 980 986 EUR</a:t>
                      </a:r>
                    </a:p>
                  </a:txBody>
                  <a:tcPr marL="130046" marR="130046" marT="65009" marB="6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130046" marR="130046" marT="65009" marB="650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Daudzdzīvokļu māju energoefektivitāte </a:t>
                      </a:r>
                    </a:p>
                  </a:txBody>
                  <a:tcPr marL="130046" marR="130046" marT="65009" marB="65009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57 282 000 EUR</a:t>
                      </a:r>
                    </a:p>
                  </a:txBody>
                  <a:tcPr marL="130046" marR="130046" marT="65009" marB="650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781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Valsts ēku energoefektivitāte </a:t>
                      </a:r>
                    </a:p>
                  </a:txBody>
                  <a:tcPr marL="130046" marR="130046" marT="65009" marB="6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117 450 000 EUR</a:t>
                      </a:r>
                    </a:p>
                  </a:txBody>
                  <a:tcPr marL="130046" marR="130046" marT="65009" marB="65009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23 956 000 EUR</a:t>
                      </a:r>
                    </a:p>
                  </a:txBody>
                  <a:tcPr marL="130046" marR="130046" marT="65009" marB="650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Vēsturisko ēku energoefektivitāte</a:t>
                      </a:r>
                    </a:p>
                  </a:txBody>
                  <a:tcPr marL="130046" marR="130046" marT="65009" marB="6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34 800 000EUR</a:t>
                      </a:r>
                    </a:p>
                  </a:txBody>
                  <a:tcPr marL="130046" marR="130046" marT="65009" marB="65009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Uzņēmumu energoefektivitāte</a:t>
                      </a:r>
                    </a:p>
                  </a:txBody>
                  <a:tcPr marL="130046" marR="130046" marT="65009" marB="6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43 500 000</a:t>
                      </a:r>
                      <a:r>
                        <a:rPr lang="lv-LV" sz="1600" kern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EUR</a:t>
                      </a:r>
                    </a:p>
                  </a:txBody>
                  <a:tcPr marL="130046" marR="130046" marT="65009" marB="6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120 586 000 EUR</a:t>
                      </a:r>
                    </a:p>
                  </a:txBody>
                  <a:tcPr marL="130046" marR="130046" marT="65009" marB="6500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Elektroenerģijas  pārvades  un  sadales  tīklu modernizācija</a:t>
                      </a:r>
                    </a:p>
                  </a:txBody>
                  <a:tcPr marL="130046" marR="130046" marT="65009" marB="6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130046" marR="130046" marT="65009" marB="6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80 000 000 EUR</a:t>
                      </a:r>
                    </a:p>
                  </a:txBody>
                  <a:tcPr marL="130046" marR="130046" marT="65009" marB="6500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524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AER elektrības ražošanā </a:t>
                      </a:r>
                    </a:p>
                  </a:txBody>
                  <a:tcPr marL="130046" marR="130046" marT="65009" marB="6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23 490 000 EUR</a:t>
                      </a:r>
                    </a:p>
                  </a:txBody>
                  <a:tcPr marL="130046" marR="130046" marT="65009" marB="6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130046" marR="130046" marT="65009" marB="65009" anchor="ctr"/>
                </a:tc>
                <a:extLst>
                  <a:ext uri="{0D108BD9-81ED-4DB2-BD59-A6C34878D82A}">
                    <a16:rowId xmlns:a16="http://schemas.microsoft.com/office/drawing/2014/main" val="4281073032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kern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Biometāna</a:t>
                      </a:r>
                      <a:r>
                        <a:rPr lang="lv-LV" sz="16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ražošanas un izmantošanas veicināšana</a:t>
                      </a:r>
                    </a:p>
                  </a:txBody>
                  <a:tcPr marL="130046" marR="130046" marT="65009" marB="6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21 750 000 EUR</a:t>
                      </a:r>
                      <a:endParaRPr lang="lv-LV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0046" marR="130046" marT="65009" marB="6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130046" marR="130046" marT="65009" marB="6500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6553B5A-49E0-4A0E-AE4A-D13CCFEB5B7C}"/>
              </a:ext>
            </a:extLst>
          </p:cNvPr>
          <p:cNvSpPr/>
          <p:nvPr/>
        </p:nvSpPr>
        <p:spPr>
          <a:xfrm>
            <a:off x="6946901" y="1163671"/>
            <a:ext cx="3432628" cy="334564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489C28-60F1-4808-BC52-6801A89546AE}"/>
              </a:ext>
            </a:extLst>
          </p:cNvPr>
          <p:cNvSpPr/>
          <p:nvPr/>
        </p:nvSpPr>
        <p:spPr>
          <a:xfrm>
            <a:off x="8545286" y="3283755"/>
            <a:ext cx="3432628" cy="334564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B0D9C-E787-418C-9FE3-0A241295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901" y="254443"/>
            <a:ext cx="8128000" cy="1036642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Plānotie rīcības virzieni transporta sektorā</a:t>
            </a:r>
            <a:br>
              <a:rPr lang="lv-LV" dirty="0"/>
            </a:br>
            <a:r>
              <a:rPr lang="lv-LV" dirty="0"/>
              <a:t>(NEKP un Transporta attīstības pamatnostādnes 2021-2027)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6781A4-66E9-4949-B6DE-388EBFFC5068}"/>
              </a:ext>
            </a:extLst>
          </p:cNvPr>
          <p:cNvSpPr/>
          <p:nvPr/>
        </p:nvSpPr>
        <p:spPr>
          <a:xfrm>
            <a:off x="5579837" y="3232928"/>
            <a:ext cx="3432628" cy="334564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6D90DC-74A6-4A2C-BA3C-B94DE3DC9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859" y="1826770"/>
            <a:ext cx="4637317" cy="437357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b="1" dirty="0"/>
              <a:t>Infrastruktūras jautājumi </a:t>
            </a:r>
            <a:r>
              <a:rPr lang="lv-LV" dirty="0"/>
              <a:t>(uzlāde un </a:t>
            </a:r>
            <a:r>
              <a:rPr lang="lv-LV" dirty="0" err="1"/>
              <a:t>uzpilde</a:t>
            </a:r>
            <a:r>
              <a:rPr lang="lv-LV" dirty="0"/>
              <a:t>, </a:t>
            </a:r>
            <a:r>
              <a:rPr lang="lv-LV" dirty="0" err="1"/>
              <a:t>mikromobilitātes</a:t>
            </a:r>
            <a:r>
              <a:rPr lang="lv-LV" dirty="0"/>
              <a:t> infrastruktūra, autoparka atjaunošana, sabiedriskā transporta infrastruktūra);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b="1" dirty="0"/>
              <a:t>Pilsētvide </a:t>
            </a:r>
            <a:r>
              <a:rPr lang="lv-LV" dirty="0"/>
              <a:t>(sabiedriskā transporta lietojuma pieaugums; pilsētu mobilitāti veicinošie pasākumi).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b="1" dirty="0"/>
              <a:t>Paradumu maiņu ietekmējošie faktori </a:t>
            </a:r>
            <a:r>
              <a:rPr lang="lv-LV" dirty="0"/>
              <a:t>(nodokļu politika; informatīvas kampaņas un atbalsta pasākumi).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>
              <a:solidFill>
                <a:srgbClr val="41546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>
              <a:solidFill>
                <a:srgbClr val="415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01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1DC2B-A350-402E-95E4-69D270D60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937" y="1122584"/>
            <a:ext cx="9023328" cy="5135521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B08ECBBD-A801-444A-8C0D-C54045CC1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70" y="2247996"/>
            <a:ext cx="4732772" cy="4497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A1783D-0F91-4093-9AF8-4A4B6068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30" y="208304"/>
            <a:ext cx="8128000" cy="1036642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TRANSPORTS</a:t>
            </a:r>
            <a:r>
              <a:rPr lang="lv-LV" dirty="0"/>
              <a:t> – 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ērtāka, drošāka un videi draudzīgāka pārvietošanās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4045F5-C2D1-4FEB-976C-9E581C6921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164391" y="1553953"/>
          <a:ext cx="8471105" cy="466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Graphic 16831">
            <a:extLst>
              <a:ext uri="{FF2B5EF4-FFF2-40B4-BE49-F238E27FC236}">
                <a16:creationId xmlns:a16="http://schemas.microsoft.com/office/drawing/2014/main" id="{662C58C8-1ED4-4ED1-8341-E6C4FE6B6F0D}"/>
              </a:ext>
            </a:extLst>
          </p:cNvPr>
          <p:cNvGrpSpPr/>
          <p:nvPr/>
        </p:nvGrpSpPr>
        <p:grpSpPr>
          <a:xfrm>
            <a:off x="2753548" y="1652898"/>
            <a:ext cx="635226" cy="350968"/>
            <a:chOff x="5789831" y="718639"/>
            <a:chExt cx="635226" cy="350968"/>
          </a:xfrm>
          <a:solidFill>
            <a:srgbClr val="355464"/>
          </a:solidFill>
        </p:grpSpPr>
        <p:grpSp>
          <p:nvGrpSpPr>
            <p:cNvPr id="8" name="Graphic 16831">
              <a:extLst>
                <a:ext uri="{FF2B5EF4-FFF2-40B4-BE49-F238E27FC236}">
                  <a16:creationId xmlns:a16="http://schemas.microsoft.com/office/drawing/2014/main" id="{77F050E7-F3EC-44CD-9B8E-26D4E54DB750}"/>
                </a:ext>
              </a:extLst>
            </p:cNvPr>
            <p:cNvGrpSpPr/>
            <p:nvPr/>
          </p:nvGrpSpPr>
          <p:grpSpPr>
            <a:xfrm>
              <a:off x="5789831" y="837934"/>
              <a:ext cx="635226" cy="231673"/>
              <a:chOff x="5789831" y="837934"/>
              <a:chExt cx="635226" cy="231673"/>
            </a:xfrm>
            <a:solidFill>
              <a:srgbClr val="355464"/>
            </a:solidFill>
          </p:grpSpPr>
          <p:sp>
            <p:nvSpPr>
              <p:cNvPr id="30" name="Freeform 17575">
                <a:extLst>
                  <a:ext uri="{FF2B5EF4-FFF2-40B4-BE49-F238E27FC236}">
                    <a16:creationId xmlns:a16="http://schemas.microsoft.com/office/drawing/2014/main" id="{0CAC886A-E2E4-4D83-B2E8-E879E2AABB86}"/>
                  </a:ext>
                </a:extLst>
              </p:cNvPr>
              <p:cNvSpPr/>
              <p:nvPr/>
            </p:nvSpPr>
            <p:spPr>
              <a:xfrm>
                <a:off x="5791560" y="839663"/>
                <a:ext cx="630040" cy="228215"/>
              </a:xfrm>
              <a:custGeom>
                <a:avLst/>
                <a:gdLst>
                  <a:gd name="connsiteX0" fmla="*/ 1728 w 630040"/>
                  <a:gd name="connsiteY0" fmla="*/ 135719 h 228215"/>
                  <a:gd name="connsiteX1" fmla="*/ 4321 w 630040"/>
                  <a:gd name="connsiteY1" fmla="*/ 132261 h 228215"/>
                  <a:gd name="connsiteX2" fmla="*/ 7778 w 630040"/>
                  <a:gd name="connsiteY2" fmla="*/ 128804 h 228215"/>
                  <a:gd name="connsiteX3" fmla="*/ 18149 w 630040"/>
                  <a:gd name="connsiteY3" fmla="*/ 118430 h 228215"/>
                  <a:gd name="connsiteX4" fmla="*/ 49262 w 630040"/>
                  <a:gd name="connsiteY4" fmla="*/ 89903 h 228215"/>
                  <a:gd name="connsiteX5" fmla="*/ 108896 w 630040"/>
                  <a:gd name="connsiteY5" fmla="*/ 38900 h 228215"/>
                  <a:gd name="connsiteX6" fmla="*/ 115810 w 630040"/>
                  <a:gd name="connsiteY6" fmla="*/ 48409 h 228215"/>
                  <a:gd name="connsiteX7" fmla="*/ 57041 w 630040"/>
                  <a:gd name="connsiteY7" fmla="*/ 98548 h 228215"/>
                  <a:gd name="connsiteX8" fmla="*/ 26792 w 630040"/>
                  <a:gd name="connsiteY8" fmla="*/ 127075 h 228215"/>
                  <a:gd name="connsiteX9" fmla="*/ 17285 w 630040"/>
                  <a:gd name="connsiteY9" fmla="*/ 137448 h 228215"/>
                  <a:gd name="connsiteX10" fmla="*/ 14692 w 630040"/>
                  <a:gd name="connsiteY10" fmla="*/ 140906 h 228215"/>
                  <a:gd name="connsiteX11" fmla="*/ 13828 w 630040"/>
                  <a:gd name="connsiteY11" fmla="*/ 141770 h 228215"/>
                  <a:gd name="connsiteX12" fmla="*/ 1728 w 630040"/>
                  <a:gd name="connsiteY12" fmla="*/ 135719 h 228215"/>
                  <a:gd name="connsiteX13" fmla="*/ 6914 w 630040"/>
                  <a:gd name="connsiteY13" fmla="*/ 197960 h 228215"/>
                  <a:gd name="connsiteX14" fmla="*/ 864 w 630040"/>
                  <a:gd name="connsiteY14" fmla="*/ 197960 h 228215"/>
                  <a:gd name="connsiteX15" fmla="*/ 864 w 630040"/>
                  <a:gd name="connsiteY15" fmla="*/ 197960 h 228215"/>
                  <a:gd name="connsiteX16" fmla="*/ 864 w 630040"/>
                  <a:gd name="connsiteY16" fmla="*/ 197960 h 228215"/>
                  <a:gd name="connsiteX17" fmla="*/ 864 w 630040"/>
                  <a:gd name="connsiteY17" fmla="*/ 197960 h 228215"/>
                  <a:gd name="connsiteX18" fmla="*/ 864 w 630040"/>
                  <a:gd name="connsiteY18" fmla="*/ 197960 h 228215"/>
                  <a:gd name="connsiteX19" fmla="*/ 864 w 630040"/>
                  <a:gd name="connsiteY19" fmla="*/ 197095 h 228215"/>
                  <a:gd name="connsiteX20" fmla="*/ 864 w 630040"/>
                  <a:gd name="connsiteY20" fmla="*/ 195367 h 228215"/>
                  <a:gd name="connsiteX21" fmla="*/ 864 w 630040"/>
                  <a:gd name="connsiteY21" fmla="*/ 189315 h 228215"/>
                  <a:gd name="connsiteX22" fmla="*/ 0 w 630040"/>
                  <a:gd name="connsiteY22" fmla="*/ 170297 h 228215"/>
                  <a:gd name="connsiteX23" fmla="*/ 0 w 630040"/>
                  <a:gd name="connsiteY23" fmla="*/ 149550 h 228215"/>
                  <a:gd name="connsiteX24" fmla="*/ 864 w 630040"/>
                  <a:gd name="connsiteY24" fmla="*/ 140906 h 228215"/>
                  <a:gd name="connsiteX25" fmla="*/ 2593 w 630040"/>
                  <a:gd name="connsiteY25" fmla="*/ 133990 h 228215"/>
                  <a:gd name="connsiteX26" fmla="*/ 13828 w 630040"/>
                  <a:gd name="connsiteY26" fmla="*/ 138313 h 228215"/>
                  <a:gd name="connsiteX27" fmla="*/ 13828 w 630040"/>
                  <a:gd name="connsiteY27" fmla="*/ 138313 h 228215"/>
                  <a:gd name="connsiteX28" fmla="*/ 13828 w 630040"/>
                  <a:gd name="connsiteY28" fmla="*/ 139177 h 228215"/>
                  <a:gd name="connsiteX29" fmla="*/ 13828 w 630040"/>
                  <a:gd name="connsiteY29" fmla="*/ 141770 h 228215"/>
                  <a:gd name="connsiteX30" fmla="*/ 13828 w 630040"/>
                  <a:gd name="connsiteY30" fmla="*/ 149550 h 228215"/>
                  <a:gd name="connsiteX31" fmla="*/ 13828 w 630040"/>
                  <a:gd name="connsiteY31" fmla="*/ 169433 h 228215"/>
                  <a:gd name="connsiteX32" fmla="*/ 14692 w 630040"/>
                  <a:gd name="connsiteY32" fmla="*/ 187586 h 228215"/>
                  <a:gd name="connsiteX33" fmla="*/ 14692 w 630040"/>
                  <a:gd name="connsiteY33" fmla="*/ 193638 h 228215"/>
                  <a:gd name="connsiteX34" fmla="*/ 14692 w 630040"/>
                  <a:gd name="connsiteY34" fmla="*/ 195367 h 228215"/>
                  <a:gd name="connsiteX35" fmla="*/ 14692 w 630040"/>
                  <a:gd name="connsiteY35" fmla="*/ 195367 h 228215"/>
                  <a:gd name="connsiteX36" fmla="*/ 14692 w 630040"/>
                  <a:gd name="connsiteY36" fmla="*/ 195367 h 228215"/>
                  <a:gd name="connsiteX37" fmla="*/ 14692 w 630040"/>
                  <a:gd name="connsiteY37" fmla="*/ 195367 h 228215"/>
                  <a:gd name="connsiteX38" fmla="*/ 14692 w 630040"/>
                  <a:gd name="connsiteY38" fmla="*/ 195367 h 228215"/>
                  <a:gd name="connsiteX39" fmla="*/ 14692 w 630040"/>
                  <a:gd name="connsiteY39" fmla="*/ 195367 h 228215"/>
                  <a:gd name="connsiteX40" fmla="*/ 6914 w 630040"/>
                  <a:gd name="connsiteY40" fmla="*/ 197960 h 228215"/>
                  <a:gd name="connsiteX41" fmla="*/ 31113 w 630040"/>
                  <a:gd name="connsiteY41" fmla="*/ 227351 h 228215"/>
                  <a:gd name="connsiteX42" fmla="*/ 864 w 630040"/>
                  <a:gd name="connsiteY42" fmla="*/ 197095 h 228215"/>
                  <a:gd name="connsiteX43" fmla="*/ 12964 w 630040"/>
                  <a:gd name="connsiteY43" fmla="*/ 197095 h 228215"/>
                  <a:gd name="connsiteX44" fmla="*/ 31113 w 630040"/>
                  <a:gd name="connsiteY44" fmla="*/ 215249 h 228215"/>
                  <a:gd name="connsiteX45" fmla="*/ 31113 w 630040"/>
                  <a:gd name="connsiteY45" fmla="*/ 227351 h 228215"/>
                  <a:gd name="connsiteX46" fmla="*/ 600656 w 630040"/>
                  <a:gd name="connsiteY46" fmla="*/ 227351 h 228215"/>
                  <a:gd name="connsiteX47" fmla="*/ 31113 w 630040"/>
                  <a:gd name="connsiteY47" fmla="*/ 227351 h 228215"/>
                  <a:gd name="connsiteX48" fmla="*/ 31113 w 630040"/>
                  <a:gd name="connsiteY48" fmla="*/ 215249 h 228215"/>
                  <a:gd name="connsiteX49" fmla="*/ 600656 w 630040"/>
                  <a:gd name="connsiteY49" fmla="*/ 215249 h 228215"/>
                  <a:gd name="connsiteX50" fmla="*/ 600656 w 630040"/>
                  <a:gd name="connsiteY50" fmla="*/ 227351 h 228215"/>
                  <a:gd name="connsiteX51" fmla="*/ 630041 w 630040"/>
                  <a:gd name="connsiteY51" fmla="*/ 197960 h 228215"/>
                  <a:gd name="connsiteX52" fmla="*/ 599792 w 630040"/>
                  <a:gd name="connsiteY52" fmla="*/ 228216 h 228215"/>
                  <a:gd name="connsiteX53" fmla="*/ 599792 w 630040"/>
                  <a:gd name="connsiteY53" fmla="*/ 216113 h 228215"/>
                  <a:gd name="connsiteX54" fmla="*/ 617941 w 630040"/>
                  <a:gd name="connsiteY54" fmla="*/ 197960 h 228215"/>
                  <a:gd name="connsiteX55" fmla="*/ 630041 w 630040"/>
                  <a:gd name="connsiteY55" fmla="*/ 197960 h 228215"/>
                  <a:gd name="connsiteX56" fmla="*/ 630041 w 630040"/>
                  <a:gd name="connsiteY56" fmla="*/ 54461 h 228215"/>
                  <a:gd name="connsiteX57" fmla="*/ 630041 w 630040"/>
                  <a:gd name="connsiteY57" fmla="*/ 197960 h 228215"/>
                  <a:gd name="connsiteX58" fmla="*/ 617941 w 630040"/>
                  <a:gd name="connsiteY58" fmla="*/ 197960 h 228215"/>
                  <a:gd name="connsiteX59" fmla="*/ 617941 w 630040"/>
                  <a:gd name="connsiteY59" fmla="*/ 54461 h 228215"/>
                  <a:gd name="connsiteX60" fmla="*/ 630041 w 630040"/>
                  <a:gd name="connsiteY60" fmla="*/ 54461 h 228215"/>
                  <a:gd name="connsiteX61" fmla="*/ 576457 w 630040"/>
                  <a:gd name="connsiteY61" fmla="*/ 864 h 228215"/>
                  <a:gd name="connsiteX62" fmla="*/ 630041 w 630040"/>
                  <a:gd name="connsiteY62" fmla="*/ 54461 h 228215"/>
                  <a:gd name="connsiteX63" fmla="*/ 617941 w 630040"/>
                  <a:gd name="connsiteY63" fmla="*/ 54461 h 228215"/>
                  <a:gd name="connsiteX64" fmla="*/ 576457 w 630040"/>
                  <a:gd name="connsiteY64" fmla="*/ 12967 h 228215"/>
                  <a:gd name="connsiteX65" fmla="*/ 576457 w 630040"/>
                  <a:gd name="connsiteY65" fmla="*/ 864 h 228215"/>
                  <a:gd name="connsiteX66" fmla="*/ 182358 w 630040"/>
                  <a:gd name="connsiteY66" fmla="*/ 864 h 228215"/>
                  <a:gd name="connsiteX67" fmla="*/ 577322 w 630040"/>
                  <a:gd name="connsiteY67" fmla="*/ 864 h 228215"/>
                  <a:gd name="connsiteX68" fmla="*/ 577322 w 630040"/>
                  <a:gd name="connsiteY68" fmla="*/ 12967 h 228215"/>
                  <a:gd name="connsiteX69" fmla="*/ 182358 w 630040"/>
                  <a:gd name="connsiteY69" fmla="*/ 12967 h 228215"/>
                  <a:gd name="connsiteX70" fmla="*/ 182358 w 630040"/>
                  <a:gd name="connsiteY70" fmla="*/ 864 h 228215"/>
                  <a:gd name="connsiteX71" fmla="*/ 108032 w 630040"/>
                  <a:gd name="connsiteY71" fmla="*/ 37171 h 228215"/>
                  <a:gd name="connsiteX72" fmla="*/ 140873 w 630040"/>
                  <a:gd name="connsiteY72" fmla="*/ 12967 h 228215"/>
                  <a:gd name="connsiteX73" fmla="*/ 181493 w 630040"/>
                  <a:gd name="connsiteY73" fmla="*/ 0 h 228215"/>
                  <a:gd name="connsiteX74" fmla="*/ 181493 w 630040"/>
                  <a:gd name="connsiteY74" fmla="*/ 12102 h 228215"/>
                  <a:gd name="connsiteX75" fmla="*/ 146923 w 630040"/>
                  <a:gd name="connsiteY75" fmla="*/ 23340 h 228215"/>
                  <a:gd name="connsiteX76" fmla="*/ 114946 w 630040"/>
                  <a:gd name="connsiteY76" fmla="*/ 47545 h 228215"/>
                  <a:gd name="connsiteX77" fmla="*/ 108032 w 630040"/>
                  <a:gd name="connsiteY77" fmla="*/ 37171 h 228215"/>
                  <a:gd name="connsiteX78" fmla="*/ 6914 w 630040"/>
                  <a:gd name="connsiteY78" fmla="*/ 197960 h 228215"/>
                  <a:gd name="connsiteX79" fmla="*/ 12964 w 630040"/>
                  <a:gd name="connsiteY79" fmla="*/ 197960 h 228215"/>
                  <a:gd name="connsiteX80" fmla="*/ 12964 w 630040"/>
                  <a:gd name="connsiteY80" fmla="*/ 197960 h 228215"/>
                  <a:gd name="connsiteX81" fmla="*/ 6914 w 630040"/>
                  <a:gd name="connsiteY81" fmla="*/ 197960 h 22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30040" h="228215">
                    <a:moveTo>
                      <a:pt x="1728" y="135719"/>
                    </a:moveTo>
                    <a:cubicBezTo>
                      <a:pt x="2593" y="133990"/>
                      <a:pt x="3457" y="133126"/>
                      <a:pt x="4321" y="132261"/>
                    </a:cubicBezTo>
                    <a:cubicBezTo>
                      <a:pt x="5186" y="131397"/>
                      <a:pt x="6050" y="129668"/>
                      <a:pt x="7778" y="128804"/>
                    </a:cubicBezTo>
                    <a:cubicBezTo>
                      <a:pt x="10371" y="126210"/>
                      <a:pt x="13828" y="122752"/>
                      <a:pt x="18149" y="118430"/>
                    </a:cubicBezTo>
                    <a:cubicBezTo>
                      <a:pt x="26792" y="110650"/>
                      <a:pt x="37163" y="100277"/>
                      <a:pt x="49262" y="89903"/>
                    </a:cubicBezTo>
                    <a:cubicBezTo>
                      <a:pt x="72597" y="69156"/>
                      <a:pt x="97661" y="46681"/>
                      <a:pt x="108896" y="38900"/>
                    </a:cubicBezTo>
                    <a:lnTo>
                      <a:pt x="115810" y="48409"/>
                    </a:lnTo>
                    <a:cubicBezTo>
                      <a:pt x="105439" y="56189"/>
                      <a:pt x="79511" y="77801"/>
                      <a:pt x="57041" y="98548"/>
                    </a:cubicBezTo>
                    <a:cubicBezTo>
                      <a:pt x="45805" y="108921"/>
                      <a:pt x="34570" y="119295"/>
                      <a:pt x="26792" y="127075"/>
                    </a:cubicBezTo>
                    <a:cubicBezTo>
                      <a:pt x="22471" y="131397"/>
                      <a:pt x="19013" y="134855"/>
                      <a:pt x="17285" y="137448"/>
                    </a:cubicBezTo>
                    <a:cubicBezTo>
                      <a:pt x="16421" y="139177"/>
                      <a:pt x="15556" y="140041"/>
                      <a:pt x="14692" y="140906"/>
                    </a:cubicBezTo>
                    <a:cubicBezTo>
                      <a:pt x="13828" y="141770"/>
                      <a:pt x="13828" y="141770"/>
                      <a:pt x="13828" y="141770"/>
                    </a:cubicBezTo>
                    <a:lnTo>
                      <a:pt x="1728" y="135719"/>
                    </a:lnTo>
                    <a:close/>
                    <a:moveTo>
                      <a:pt x="6914" y="197960"/>
                    </a:move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095"/>
                    </a:cubicBezTo>
                    <a:cubicBezTo>
                      <a:pt x="864" y="197095"/>
                      <a:pt x="864" y="196231"/>
                      <a:pt x="864" y="195367"/>
                    </a:cubicBezTo>
                    <a:cubicBezTo>
                      <a:pt x="864" y="193638"/>
                      <a:pt x="864" y="191909"/>
                      <a:pt x="864" y="189315"/>
                    </a:cubicBezTo>
                    <a:cubicBezTo>
                      <a:pt x="864" y="184129"/>
                      <a:pt x="0" y="177213"/>
                      <a:pt x="0" y="170297"/>
                    </a:cubicBezTo>
                    <a:cubicBezTo>
                      <a:pt x="0" y="163382"/>
                      <a:pt x="0" y="155602"/>
                      <a:pt x="0" y="149550"/>
                    </a:cubicBezTo>
                    <a:cubicBezTo>
                      <a:pt x="0" y="146093"/>
                      <a:pt x="0" y="143499"/>
                      <a:pt x="864" y="140906"/>
                    </a:cubicBezTo>
                    <a:cubicBezTo>
                      <a:pt x="864" y="138313"/>
                      <a:pt x="1728" y="136584"/>
                      <a:pt x="2593" y="133990"/>
                    </a:cubicBezTo>
                    <a:lnTo>
                      <a:pt x="13828" y="138313"/>
                    </a:lnTo>
                    <a:cubicBezTo>
                      <a:pt x="13828" y="138313"/>
                      <a:pt x="13828" y="138313"/>
                      <a:pt x="13828" y="138313"/>
                    </a:cubicBezTo>
                    <a:cubicBezTo>
                      <a:pt x="13828" y="138313"/>
                      <a:pt x="13828" y="138313"/>
                      <a:pt x="13828" y="139177"/>
                    </a:cubicBezTo>
                    <a:cubicBezTo>
                      <a:pt x="13828" y="140041"/>
                      <a:pt x="13828" y="140906"/>
                      <a:pt x="13828" y="141770"/>
                    </a:cubicBezTo>
                    <a:cubicBezTo>
                      <a:pt x="13828" y="143499"/>
                      <a:pt x="13828" y="146093"/>
                      <a:pt x="13828" y="149550"/>
                    </a:cubicBezTo>
                    <a:cubicBezTo>
                      <a:pt x="13828" y="155602"/>
                      <a:pt x="13828" y="162517"/>
                      <a:pt x="13828" y="169433"/>
                    </a:cubicBezTo>
                    <a:cubicBezTo>
                      <a:pt x="13828" y="176349"/>
                      <a:pt x="14692" y="183264"/>
                      <a:pt x="14692" y="187586"/>
                    </a:cubicBezTo>
                    <a:cubicBezTo>
                      <a:pt x="14692" y="190180"/>
                      <a:pt x="14692" y="191909"/>
                      <a:pt x="14692" y="193638"/>
                    </a:cubicBezTo>
                    <a:cubicBezTo>
                      <a:pt x="14692" y="194502"/>
                      <a:pt x="14692" y="194502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2964" y="197095"/>
                      <a:pt x="12964" y="197095"/>
                      <a:pt x="6914" y="197960"/>
                    </a:cubicBezTo>
                    <a:close/>
                    <a:moveTo>
                      <a:pt x="31113" y="227351"/>
                    </a:moveTo>
                    <a:cubicBezTo>
                      <a:pt x="14692" y="227351"/>
                      <a:pt x="864" y="213520"/>
                      <a:pt x="864" y="197095"/>
                    </a:cubicBezTo>
                    <a:lnTo>
                      <a:pt x="12964" y="197095"/>
                    </a:lnTo>
                    <a:cubicBezTo>
                      <a:pt x="12964" y="206604"/>
                      <a:pt x="20742" y="215249"/>
                      <a:pt x="31113" y="215249"/>
                    </a:cubicBezTo>
                    <a:lnTo>
                      <a:pt x="31113" y="227351"/>
                    </a:lnTo>
                    <a:close/>
                    <a:moveTo>
                      <a:pt x="600656" y="227351"/>
                    </a:moveTo>
                    <a:lnTo>
                      <a:pt x="31113" y="227351"/>
                    </a:lnTo>
                    <a:lnTo>
                      <a:pt x="31113" y="215249"/>
                    </a:lnTo>
                    <a:lnTo>
                      <a:pt x="600656" y="215249"/>
                    </a:lnTo>
                    <a:lnTo>
                      <a:pt x="600656" y="227351"/>
                    </a:lnTo>
                    <a:close/>
                    <a:moveTo>
                      <a:pt x="630041" y="197960"/>
                    </a:moveTo>
                    <a:cubicBezTo>
                      <a:pt x="630041" y="214385"/>
                      <a:pt x="616213" y="228216"/>
                      <a:pt x="599792" y="228216"/>
                    </a:cubicBezTo>
                    <a:lnTo>
                      <a:pt x="599792" y="216113"/>
                    </a:lnTo>
                    <a:cubicBezTo>
                      <a:pt x="609299" y="216113"/>
                      <a:pt x="617941" y="208333"/>
                      <a:pt x="617941" y="197960"/>
                    </a:cubicBezTo>
                    <a:lnTo>
                      <a:pt x="630041" y="197960"/>
                    </a:lnTo>
                    <a:close/>
                    <a:moveTo>
                      <a:pt x="630041" y="54461"/>
                    </a:moveTo>
                    <a:lnTo>
                      <a:pt x="630041" y="197960"/>
                    </a:lnTo>
                    <a:lnTo>
                      <a:pt x="617941" y="197960"/>
                    </a:lnTo>
                    <a:lnTo>
                      <a:pt x="617941" y="54461"/>
                    </a:lnTo>
                    <a:lnTo>
                      <a:pt x="630041" y="54461"/>
                    </a:lnTo>
                    <a:close/>
                    <a:moveTo>
                      <a:pt x="576457" y="864"/>
                    </a:moveTo>
                    <a:cubicBezTo>
                      <a:pt x="605842" y="864"/>
                      <a:pt x="630041" y="25069"/>
                      <a:pt x="630041" y="54461"/>
                    </a:cubicBezTo>
                    <a:lnTo>
                      <a:pt x="617941" y="54461"/>
                    </a:lnTo>
                    <a:cubicBezTo>
                      <a:pt x="617941" y="31120"/>
                      <a:pt x="598928" y="12967"/>
                      <a:pt x="576457" y="12967"/>
                    </a:cubicBezTo>
                    <a:lnTo>
                      <a:pt x="576457" y="864"/>
                    </a:lnTo>
                    <a:close/>
                    <a:moveTo>
                      <a:pt x="182358" y="864"/>
                    </a:moveTo>
                    <a:lnTo>
                      <a:pt x="577322" y="864"/>
                    </a:lnTo>
                    <a:lnTo>
                      <a:pt x="577322" y="12967"/>
                    </a:lnTo>
                    <a:lnTo>
                      <a:pt x="182358" y="12967"/>
                    </a:lnTo>
                    <a:lnTo>
                      <a:pt x="182358" y="864"/>
                    </a:lnTo>
                    <a:close/>
                    <a:moveTo>
                      <a:pt x="108032" y="37171"/>
                    </a:moveTo>
                    <a:cubicBezTo>
                      <a:pt x="118403" y="29391"/>
                      <a:pt x="129638" y="19882"/>
                      <a:pt x="140873" y="12967"/>
                    </a:cubicBezTo>
                    <a:cubicBezTo>
                      <a:pt x="152973" y="6051"/>
                      <a:pt x="165937" y="0"/>
                      <a:pt x="181493" y="0"/>
                    </a:cubicBezTo>
                    <a:lnTo>
                      <a:pt x="181493" y="12102"/>
                    </a:lnTo>
                    <a:cubicBezTo>
                      <a:pt x="168529" y="12102"/>
                      <a:pt x="157294" y="16425"/>
                      <a:pt x="146923" y="23340"/>
                    </a:cubicBezTo>
                    <a:cubicBezTo>
                      <a:pt x="135688" y="30256"/>
                      <a:pt x="126181" y="38900"/>
                      <a:pt x="114946" y="47545"/>
                    </a:cubicBezTo>
                    <a:lnTo>
                      <a:pt x="108032" y="37171"/>
                    </a:lnTo>
                    <a:close/>
                    <a:moveTo>
                      <a:pt x="6914" y="197960"/>
                    </a:moveTo>
                    <a:lnTo>
                      <a:pt x="12964" y="197960"/>
                    </a:lnTo>
                    <a:cubicBezTo>
                      <a:pt x="12964" y="197960"/>
                      <a:pt x="12964" y="197960"/>
                      <a:pt x="12964" y="197960"/>
                    </a:cubicBezTo>
                    <a:lnTo>
                      <a:pt x="6914" y="19796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1" name="Freeform 17576">
                <a:extLst>
                  <a:ext uri="{FF2B5EF4-FFF2-40B4-BE49-F238E27FC236}">
                    <a16:creationId xmlns:a16="http://schemas.microsoft.com/office/drawing/2014/main" id="{57A1B610-F806-470A-B023-DC66B330EBBF}"/>
                  </a:ext>
                </a:extLst>
              </p:cNvPr>
              <p:cNvSpPr/>
              <p:nvPr/>
            </p:nvSpPr>
            <p:spPr>
              <a:xfrm>
                <a:off x="5789831" y="837934"/>
                <a:ext cx="635226" cy="231673"/>
              </a:xfrm>
              <a:custGeom>
                <a:avLst/>
                <a:gdLst>
                  <a:gd name="connsiteX0" fmla="*/ 604113 w 635226"/>
                  <a:gd name="connsiteY0" fmla="*/ 231674 h 231673"/>
                  <a:gd name="connsiteX1" fmla="*/ 30249 w 635226"/>
                  <a:gd name="connsiteY1" fmla="*/ 231674 h 231673"/>
                  <a:gd name="connsiteX2" fmla="*/ 864 w 635226"/>
                  <a:gd name="connsiteY2" fmla="*/ 202282 h 231673"/>
                  <a:gd name="connsiteX3" fmla="*/ 864 w 635226"/>
                  <a:gd name="connsiteY3" fmla="*/ 202282 h 231673"/>
                  <a:gd name="connsiteX4" fmla="*/ 864 w 635226"/>
                  <a:gd name="connsiteY4" fmla="*/ 200553 h 231673"/>
                  <a:gd name="connsiteX5" fmla="*/ 864 w 635226"/>
                  <a:gd name="connsiteY5" fmla="*/ 200553 h 231673"/>
                  <a:gd name="connsiteX6" fmla="*/ 864 w 635226"/>
                  <a:gd name="connsiteY6" fmla="*/ 200553 h 231673"/>
                  <a:gd name="connsiteX7" fmla="*/ 864 w 635226"/>
                  <a:gd name="connsiteY7" fmla="*/ 199689 h 231673"/>
                  <a:gd name="connsiteX8" fmla="*/ 864 w 635226"/>
                  <a:gd name="connsiteY8" fmla="*/ 197960 h 231673"/>
                  <a:gd name="connsiteX9" fmla="*/ 864 w 635226"/>
                  <a:gd name="connsiteY9" fmla="*/ 191909 h 231673"/>
                  <a:gd name="connsiteX10" fmla="*/ 0 w 635226"/>
                  <a:gd name="connsiteY10" fmla="*/ 172891 h 231673"/>
                  <a:gd name="connsiteX11" fmla="*/ 0 w 635226"/>
                  <a:gd name="connsiteY11" fmla="*/ 152144 h 231673"/>
                  <a:gd name="connsiteX12" fmla="*/ 864 w 635226"/>
                  <a:gd name="connsiteY12" fmla="*/ 143499 h 231673"/>
                  <a:gd name="connsiteX13" fmla="*/ 1729 w 635226"/>
                  <a:gd name="connsiteY13" fmla="*/ 138313 h 231673"/>
                  <a:gd name="connsiteX14" fmla="*/ 1729 w 635226"/>
                  <a:gd name="connsiteY14" fmla="*/ 138313 h 231673"/>
                  <a:gd name="connsiteX15" fmla="*/ 2593 w 635226"/>
                  <a:gd name="connsiteY15" fmla="*/ 136584 h 231673"/>
                  <a:gd name="connsiteX16" fmla="*/ 2593 w 635226"/>
                  <a:gd name="connsiteY16" fmla="*/ 136584 h 231673"/>
                  <a:gd name="connsiteX17" fmla="*/ 3457 w 635226"/>
                  <a:gd name="connsiteY17" fmla="*/ 134855 h 231673"/>
                  <a:gd name="connsiteX18" fmla="*/ 3457 w 635226"/>
                  <a:gd name="connsiteY18" fmla="*/ 134855 h 231673"/>
                  <a:gd name="connsiteX19" fmla="*/ 5186 w 635226"/>
                  <a:gd name="connsiteY19" fmla="*/ 132261 h 231673"/>
                  <a:gd name="connsiteX20" fmla="*/ 8643 w 635226"/>
                  <a:gd name="connsiteY20" fmla="*/ 127939 h 231673"/>
                  <a:gd name="connsiteX21" fmla="*/ 19014 w 635226"/>
                  <a:gd name="connsiteY21" fmla="*/ 117566 h 231673"/>
                  <a:gd name="connsiteX22" fmla="*/ 50127 w 635226"/>
                  <a:gd name="connsiteY22" fmla="*/ 89039 h 231673"/>
                  <a:gd name="connsiteX23" fmla="*/ 108032 w 635226"/>
                  <a:gd name="connsiteY23" fmla="*/ 38900 h 231673"/>
                  <a:gd name="connsiteX24" fmla="*/ 108032 w 635226"/>
                  <a:gd name="connsiteY24" fmla="*/ 38900 h 231673"/>
                  <a:gd name="connsiteX25" fmla="*/ 109760 w 635226"/>
                  <a:gd name="connsiteY25" fmla="*/ 37172 h 231673"/>
                  <a:gd name="connsiteX26" fmla="*/ 109760 w 635226"/>
                  <a:gd name="connsiteY26" fmla="*/ 37172 h 231673"/>
                  <a:gd name="connsiteX27" fmla="*/ 109760 w 635226"/>
                  <a:gd name="connsiteY27" fmla="*/ 37172 h 231673"/>
                  <a:gd name="connsiteX28" fmla="*/ 119267 w 635226"/>
                  <a:gd name="connsiteY28" fmla="*/ 30256 h 231673"/>
                  <a:gd name="connsiteX29" fmla="*/ 142602 w 635226"/>
                  <a:gd name="connsiteY29" fmla="*/ 12967 h 231673"/>
                  <a:gd name="connsiteX30" fmla="*/ 182358 w 635226"/>
                  <a:gd name="connsiteY30" fmla="*/ 0 h 231673"/>
                  <a:gd name="connsiteX31" fmla="*/ 182358 w 635226"/>
                  <a:gd name="connsiteY31" fmla="*/ 0 h 231673"/>
                  <a:gd name="connsiteX32" fmla="*/ 581643 w 635226"/>
                  <a:gd name="connsiteY32" fmla="*/ 0 h 231673"/>
                  <a:gd name="connsiteX33" fmla="*/ 635227 w 635226"/>
                  <a:gd name="connsiteY33" fmla="*/ 53596 h 231673"/>
                  <a:gd name="connsiteX34" fmla="*/ 635227 w 635226"/>
                  <a:gd name="connsiteY34" fmla="*/ 53596 h 231673"/>
                  <a:gd name="connsiteX35" fmla="*/ 635227 w 635226"/>
                  <a:gd name="connsiteY35" fmla="*/ 201418 h 231673"/>
                  <a:gd name="connsiteX36" fmla="*/ 604113 w 635226"/>
                  <a:gd name="connsiteY36" fmla="*/ 231674 h 231673"/>
                  <a:gd name="connsiteX37" fmla="*/ 604113 w 635226"/>
                  <a:gd name="connsiteY37" fmla="*/ 231674 h 231673"/>
                  <a:gd name="connsiteX38" fmla="*/ 35434 w 635226"/>
                  <a:gd name="connsiteY38" fmla="*/ 227351 h 231673"/>
                  <a:gd name="connsiteX39" fmla="*/ 600657 w 635226"/>
                  <a:gd name="connsiteY39" fmla="*/ 227351 h 231673"/>
                  <a:gd name="connsiteX40" fmla="*/ 600657 w 635226"/>
                  <a:gd name="connsiteY40" fmla="*/ 219571 h 231673"/>
                  <a:gd name="connsiteX41" fmla="*/ 35434 w 635226"/>
                  <a:gd name="connsiteY41" fmla="*/ 219571 h 231673"/>
                  <a:gd name="connsiteX42" fmla="*/ 35434 w 635226"/>
                  <a:gd name="connsiteY42" fmla="*/ 227351 h 231673"/>
                  <a:gd name="connsiteX43" fmla="*/ 5186 w 635226"/>
                  <a:gd name="connsiteY43" fmla="*/ 201418 h 231673"/>
                  <a:gd name="connsiteX44" fmla="*/ 30249 w 635226"/>
                  <a:gd name="connsiteY44" fmla="*/ 226487 h 231673"/>
                  <a:gd name="connsiteX45" fmla="*/ 30249 w 635226"/>
                  <a:gd name="connsiteY45" fmla="*/ 218707 h 231673"/>
                  <a:gd name="connsiteX46" fmla="*/ 12099 w 635226"/>
                  <a:gd name="connsiteY46" fmla="*/ 200553 h 231673"/>
                  <a:gd name="connsiteX47" fmla="*/ 5186 w 635226"/>
                  <a:gd name="connsiteY47" fmla="*/ 201418 h 231673"/>
                  <a:gd name="connsiteX48" fmla="*/ 604113 w 635226"/>
                  <a:gd name="connsiteY48" fmla="*/ 219571 h 231673"/>
                  <a:gd name="connsiteX49" fmla="*/ 604113 w 635226"/>
                  <a:gd name="connsiteY49" fmla="*/ 227351 h 231673"/>
                  <a:gd name="connsiteX50" fmla="*/ 629177 w 635226"/>
                  <a:gd name="connsiteY50" fmla="*/ 202282 h 231673"/>
                  <a:gd name="connsiteX51" fmla="*/ 621398 w 635226"/>
                  <a:gd name="connsiteY51" fmla="*/ 202282 h 231673"/>
                  <a:gd name="connsiteX52" fmla="*/ 604113 w 635226"/>
                  <a:gd name="connsiteY52" fmla="*/ 219571 h 231673"/>
                  <a:gd name="connsiteX53" fmla="*/ 599792 w 635226"/>
                  <a:gd name="connsiteY53" fmla="*/ 215249 h 231673"/>
                  <a:gd name="connsiteX54" fmla="*/ 602385 w 635226"/>
                  <a:gd name="connsiteY54" fmla="*/ 215249 h 231673"/>
                  <a:gd name="connsiteX55" fmla="*/ 617942 w 635226"/>
                  <a:gd name="connsiteY55" fmla="*/ 199689 h 231673"/>
                  <a:gd name="connsiteX56" fmla="*/ 617942 w 635226"/>
                  <a:gd name="connsiteY56" fmla="*/ 56189 h 231673"/>
                  <a:gd name="connsiteX57" fmla="*/ 578186 w 635226"/>
                  <a:gd name="connsiteY57" fmla="*/ 16425 h 231673"/>
                  <a:gd name="connsiteX58" fmla="*/ 183222 w 635226"/>
                  <a:gd name="connsiteY58" fmla="*/ 16425 h 231673"/>
                  <a:gd name="connsiteX59" fmla="*/ 150380 w 635226"/>
                  <a:gd name="connsiteY59" fmla="*/ 26798 h 231673"/>
                  <a:gd name="connsiteX60" fmla="*/ 128774 w 635226"/>
                  <a:gd name="connsiteY60" fmla="*/ 42358 h 231673"/>
                  <a:gd name="connsiteX61" fmla="*/ 120131 w 635226"/>
                  <a:gd name="connsiteY61" fmla="*/ 49274 h 231673"/>
                  <a:gd name="connsiteX62" fmla="*/ 120131 w 635226"/>
                  <a:gd name="connsiteY62" fmla="*/ 49274 h 231673"/>
                  <a:gd name="connsiteX63" fmla="*/ 118403 w 635226"/>
                  <a:gd name="connsiteY63" fmla="*/ 51003 h 231673"/>
                  <a:gd name="connsiteX64" fmla="*/ 59633 w 635226"/>
                  <a:gd name="connsiteY64" fmla="*/ 101141 h 231673"/>
                  <a:gd name="connsiteX65" fmla="*/ 29385 w 635226"/>
                  <a:gd name="connsiteY65" fmla="*/ 129668 h 231673"/>
                  <a:gd name="connsiteX66" fmla="*/ 19878 w 635226"/>
                  <a:gd name="connsiteY66" fmla="*/ 140042 h 231673"/>
                  <a:gd name="connsiteX67" fmla="*/ 17285 w 635226"/>
                  <a:gd name="connsiteY67" fmla="*/ 143499 h 231673"/>
                  <a:gd name="connsiteX68" fmla="*/ 17285 w 635226"/>
                  <a:gd name="connsiteY68" fmla="*/ 143499 h 231673"/>
                  <a:gd name="connsiteX69" fmla="*/ 17285 w 635226"/>
                  <a:gd name="connsiteY69" fmla="*/ 143499 h 231673"/>
                  <a:gd name="connsiteX70" fmla="*/ 17285 w 635226"/>
                  <a:gd name="connsiteY70" fmla="*/ 146093 h 231673"/>
                  <a:gd name="connsiteX71" fmla="*/ 17285 w 635226"/>
                  <a:gd name="connsiteY71" fmla="*/ 153008 h 231673"/>
                  <a:gd name="connsiteX72" fmla="*/ 17285 w 635226"/>
                  <a:gd name="connsiteY72" fmla="*/ 172891 h 231673"/>
                  <a:gd name="connsiteX73" fmla="*/ 18149 w 635226"/>
                  <a:gd name="connsiteY73" fmla="*/ 191044 h 231673"/>
                  <a:gd name="connsiteX74" fmla="*/ 19014 w 635226"/>
                  <a:gd name="connsiteY74" fmla="*/ 201418 h 231673"/>
                  <a:gd name="connsiteX75" fmla="*/ 19014 w 635226"/>
                  <a:gd name="connsiteY75" fmla="*/ 201418 h 231673"/>
                  <a:gd name="connsiteX76" fmla="*/ 34570 w 635226"/>
                  <a:gd name="connsiteY76" fmla="*/ 215249 h 231673"/>
                  <a:gd name="connsiteX77" fmla="*/ 599792 w 635226"/>
                  <a:gd name="connsiteY77" fmla="*/ 215249 h 231673"/>
                  <a:gd name="connsiteX78" fmla="*/ 622263 w 635226"/>
                  <a:gd name="connsiteY78" fmla="*/ 197095 h 231673"/>
                  <a:gd name="connsiteX79" fmla="*/ 630041 w 635226"/>
                  <a:gd name="connsiteY79" fmla="*/ 197095 h 231673"/>
                  <a:gd name="connsiteX80" fmla="*/ 630041 w 635226"/>
                  <a:gd name="connsiteY80" fmla="*/ 57918 h 231673"/>
                  <a:gd name="connsiteX81" fmla="*/ 622263 w 635226"/>
                  <a:gd name="connsiteY81" fmla="*/ 57918 h 231673"/>
                  <a:gd name="connsiteX82" fmla="*/ 622263 w 635226"/>
                  <a:gd name="connsiteY82" fmla="*/ 197095 h 231673"/>
                  <a:gd name="connsiteX83" fmla="*/ 5186 w 635226"/>
                  <a:gd name="connsiteY83" fmla="*/ 197095 h 231673"/>
                  <a:gd name="connsiteX84" fmla="*/ 12964 w 635226"/>
                  <a:gd name="connsiteY84" fmla="*/ 197095 h 231673"/>
                  <a:gd name="connsiteX85" fmla="*/ 12964 w 635226"/>
                  <a:gd name="connsiteY85" fmla="*/ 191044 h 231673"/>
                  <a:gd name="connsiteX86" fmla="*/ 12099 w 635226"/>
                  <a:gd name="connsiteY86" fmla="*/ 172891 h 231673"/>
                  <a:gd name="connsiteX87" fmla="*/ 12099 w 635226"/>
                  <a:gd name="connsiteY87" fmla="*/ 153008 h 231673"/>
                  <a:gd name="connsiteX88" fmla="*/ 12099 w 635226"/>
                  <a:gd name="connsiteY88" fmla="*/ 145228 h 231673"/>
                  <a:gd name="connsiteX89" fmla="*/ 12099 w 635226"/>
                  <a:gd name="connsiteY89" fmla="*/ 143499 h 231673"/>
                  <a:gd name="connsiteX90" fmla="*/ 12099 w 635226"/>
                  <a:gd name="connsiteY90" fmla="*/ 143499 h 231673"/>
                  <a:gd name="connsiteX91" fmla="*/ 5186 w 635226"/>
                  <a:gd name="connsiteY91" fmla="*/ 140906 h 231673"/>
                  <a:gd name="connsiteX92" fmla="*/ 4321 w 635226"/>
                  <a:gd name="connsiteY92" fmla="*/ 144364 h 231673"/>
                  <a:gd name="connsiteX93" fmla="*/ 3457 w 635226"/>
                  <a:gd name="connsiteY93" fmla="*/ 152144 h 231673"/>
                  <a:gd name="connsiteX94" fmla="*/ 3457 w 635226"/>
                  <a:gd name="connsiteY94" fmla="*/ 172891 h 231673"/>
                  <a:gd name="connsiteX95" fmla="*/ 4321 w 635226"/>
                  <a:gd name="connsiteY95" fmla="*/ 191909 h 231673"/>
                  <a:gd name="connsiteX96" fmla="*/ 5186 w 635226"/>
                  <a:gd name="connsiteY96" fmla="*/ 197095 h 231673"/>
                  <a:gd name="connsiteX97" fmla="*/ 6914 w 635226"/>
                  <a:gd name="connsiteY97" fmla="*/ 136584 h 231673"/>
                  <a:gd name="connsiteX98" fmla="*/ 13828 w 635226"/>
                  <a:gd name="connsiteY98" fmla="*/ 139177 h 231673"/>
                  <a:gd name="connsiteX99" fmla="*/ 16421 w 635226"/>
                  <a:gd name="connsiteY99" fmla="*/ 136584 h 231673"/>
                  <a:gd name="connsiteX100" fmla="*/ 26792 w 635226"/>
                  <a:gd name="connsiteY100" fmla="*/ 126210 h 231673"/>
                  <a:gd name="connsiteX101" fmla="*/ 57041 w 635226"/>
                  <a:gd name="connsiteY101" fmla="*/ 97683 h 231673"/>
                  <a:gd name="connsiteX102" fmla="*/ 114082 w 635226"/>
                  <a:gd name="connsiteY102" fmla="*/ 48409 h 231673"/>
                  <a:gd name="connsiteX103" fmla="*/ 109760 w 635226"/>
                  <a:gd name="connsiteY103" fmla="*/ 42358 h 231673"/>
                  <a:gd name="connsiteX104" fmla="*/ 51855 w 635226"/>
                  <a:gd name="connsiteY104" fmla="*/ 92497 h 231673"/>
                  <a:gd name="connsiteX105" fmla="*/ 20742 w 635226"/>
                  <a:gd name="connsiteY105" fmla="*/ 121024 h 231673"/>
                  <a:gd name="connsiteX106" fmla="*/ 10371 w 635226"/>
                  <a:gd name="connsiteY106" fmla="*/ 131397 h 231673"/>
                  <a:gd name="connsiteX107" fmla="*/ 6914 w 635226"/>
                  <a:gd name="connsiteY107" fmla="*/ 134855 h 231673"/>
                  <a:gd name="connsiteX108" fmla="*/ 6914 w 635226"/>
                  <a:gd name="connsiteY108" fmla="*/ 136584 h 231673"/>
                  <a:gd name="connsiteX109" fmla="*/ 622263 w 635226"/>
                  <a:gd name="connsiteY109" fmla="*/ 53596 h 231673"/>
                  <a:gd name="connsiteX110" fmla="*/ 630041 w 635226"/>
                  <a:gd name="connsiteY110" fmla="*/ 53596 h 231673"/>
                  <a:gd name="connsiteX111" fmla="*/ 580778 w 635226"/>
                  <a:gd name="connsiteY111" fmla="*/ 4322 h 231673"/>
                  <a:gd name="connsiteX112" fmla="*/ 580778 w 635226"/>
                  <a:gd name="connsiteY112" fmla="*/ 12102 h 231673"/>
                  <a:gd name="connsiteX113" fmla="*/ 622263 w 635226"/>
                  <a:gd name="connsiteY113" fmla="*/ 53596 h 231673"/>
                  <a:gd name="connsiteX114" fmla="*/ 113217 w 635226"/>
                  <a:gd name="connsiteY114" fmla="*/ 39765 h 231673"/>
                  <a:gd name="connsiteX115" fmla="*/ 117539 w 635226"/>
                  <a:gd name="connsiteY115" fmla="*/ 45816 h 231673"/>
                  <a:gd name="connsiteX116" fmla="*/ 126181 w 635226"/>
                  <a:gd name="connsiteY116" fmla="*/ 38900 h 231673"/>
                  <a:gd name="connsiteX117" fmla="*/ 147787 w 635226"/>
                  <a:gd name="connsiteY117" fmla="*/ 23340 h 231673"/>
                  <a:gd name="connsiteX118" fmla="*/ 181493 w 635226"/>
                  <a:gd name="connsiteY118" fmla="*/ 12102 h 231673"/>
                  <a:gd name="connsiteX119" fmla="*/ 181493 w 635226"/>
                  <a:gd name="connsiteY119" fmla="*/ 4322 h 231673"/>
                  <a:gd name="connsiteX120" fmla="*/ 144330 w 635226"/>
                  <a:gd name="connsiteY120" fmla="*/ 16425 h 231673"/>
                  <a:gd name="connsiteX121" fmla="*/ 120996 w 635226"/>
                  <a:gd name="connsiteY121" fmla="*/ 32849 h 231673"/>
                  <a:gd name="connsiteX122" fmla="*/ 113217 w 635226"/>
                  <a:gd name="connsiteY122" fmla="*/ 39765 h 231673"/>
                  <a:gd name="connsiteX123" fmla="*/ 185815 w 635226"/>
                  <a:gd name="connsiteY123" fmla="*/ 12102 h 231673"/>
                  <a:gd name="connsiteX124" fmla="*/ 575593 w 635226"/>
                  <a:gd name="connsiteY124" fmla="*/ 12102 h 231673"/>
                  <a:gd name="connsiteX125" fmla="*/ 575593 w 635226"/>
                  <a:gd name="connsiteY125" fmla="*/ 4322 h 231673"/>
                  <a:gd name="connsiteX126" fmla="*/ 185815 w 635226"/>
                  <a:gd name="connsiteY126" fmla="*/ 4322 h 231673"/>
                  <a:gd name="connsiteX127" fmla="*/ 185815 w 635226"/>
                  <a:gd name="connsiteY127" fmla="*/ 12102 h 23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35226" h="231673">
                    <a:moveTo>
                      <a:pt x="604113" y="231674"/>
                    </a:moveTo>
                    <a:lnTo>
                      <a:pt x="30249" y="231674"/>
                    </a:lnTo>
                    <a:cubicBezTo>
                      <a:pt x="14692" y="230809"/>
                      <a:pt x="1729" y="217842"/>
                      <a:pt x="864" y="202282"/>
                    </a:cubicBezTo>
                    <a:lnTo>
                      <a:pt x="864" y="202282"/>
                    </a:lnTo>
                    <a:lnTo>
                      <a:pt x="864" y="200553"/>
                    </a:lnTo>
                    <a:cubicBezTo>
                      <a:pt x="864" y="200553"/>
                      <a:pt x="864" y="200553"/>
                      <a:pt x="864" y="200553"/>
                    </a:cubicBezTo>
                    <a:lnTo>
                      <a:pt x="864" y="200553"/>
                    </a:lnTo>
                    <a:cubicBezTo>
                      <a:pt x="864" y="200553"/>
                      <a:pt x="864" y="200553"/>
                      <a:pt x="864" y="199689"/>
                    </a:cubicBezTo>
                    <a:lnTo>
                      <a:pt x="864" y="197960"/>
                    </a:lnTo>
                    <a:cubicBezTo>
                      <a:pt x="864" y="196231"/>
                      <a:pt x="864" y="194502"/>
                      <a:pt x="864" y="191909"/>
                    </a:cubicBezTo>
                    <a:cubicBezTo>
                      <a:pt x="864" y="186722"/>
                      <a:pt x="0" y="179806"/>
                      <a:pt x="0" y="172891"/>
                    </a:cubicBezTo>
                    <a:cubicBezTo>
                      <a:pt x="0" y="165111"/>
                      <a:pt x="0" y="158195"/>
                      <a:pt x="0" y="152144"/>
                    </a:cubicBezTo>
                    <a:cubicBezTo>
                      <a:pt x="0" y="148686"/>
                      <a:pt x="0" y="146093"/>
                      <a:pt x="864" y="143499"/>
                    </a:cubicBezTo>
                    <a:cubicBezTo>
                      <a:pt x="864" y="141770"/>
                      <a:pt x="1729" y="140042"/>
                      <a:pt x="1729" y="138313"/>
                    </a:cubicBezTo>
                    <a:lnTo>
                      <a:pt x="1729" y="138313"/>
                    </a:lnTo>
                    <a:lnTo>
                      <a:pt x="2593" y="136584"/>
                    </a:lnTo>
                    <a:cubicBezTo>
                      <a:pt x="2593" y="136584"/>
                      <a:pt x="2593" y="136584"/>
                      <a:pt x="2593" y="136584"/>
                    </a:cubicBezTo>
                    <a:lnTo>
                      <a:pt x="3457" y="134855"/>
                    </a:lnTo>
                    <a:lnTo>
                      <a:pt x="3457" y="134855"/>
                    </a:lnTo>
                    <a:cubicBezTo>
                      <a:pt x="4321" y="133990"/>
                      <a:pt x="4321" y="133126"/>
                      <a:pt x="5186" y="132261"/>
                    </a:cubicBezTo>
                    <a:cubicBezTo>
                      <a:pt x="6050" y="131397"/>
                      <a:pt x="6914" y="129668"/>
                      <a:pt x="8643" y="127939"/>
                    </a:cubicBezTo>
                    <a:cubicBezTo>
                      <a:pt x="11235" y="125346"/>
                      <a:pt x="14692" y="121888"/>
                      <a:pt x="19014" y="117566"/>
                    </a:cubicBezTo>
                    <a:cubicBezTo>
                      <a:pt x="26792" y="109786"/>
                      <a:pt x="37163" y="100277"/>
                      <a:pt x="50127" y="89039"/>
                    </a:cubicBezTo>
                    <a:cubicBezTo>
                      <a:pt x="73462" y="68292"/>
                      <a:pt x="96797" y="48409"/>
                      <a:pt x="108032" y="38900"/>
                    </a:cubicBezTo>
                    <a:lnTo>
                      <a:pt x="108032" y="38900"/>
                    </a:lnTo>
                    <a:lnTo>
                      <a:pt x="109760" y="37172"/>
                    </a:lnTo>
                    <a:cubicBezTo>
                      <a:pt x="109760" y="37172"/>
                      <a:pt x="109760" y="37172"/>
                      <a:pt x="109760" y="37172"/>
                    </a:cubicBezTo>
                    <a:lnTo>
                      <a:pt x="109760" y="37172"/>
                    </a:lnTo>
                    <a:cubicBezTo>
                      <a:pt x="113217" y="34578"/>
                      <a:pt x="115810" y="31985"/>
                      <a:pt x="119267" y="30256"/>
                    </a:cubicBezTo>
                    <a:cubicBezTo>
                      <a:pt x="127045" y="24205"/>
                      <a:pt x="134824" y="18154"/>
                      <a:pt x="142602" y="12967"/>
                    </a:cubicBezTo>
                    <a:cubicBezTo>
                      <a:pt x="156430" y="4322"/>
                      <a:pt x="168529" y="0"/>
                      <a:pt x="182358" y="0"/>
                    </a:cubicBezTo>
                    <a:lnTo>
                      <a:pt x="182358" y="0"/>
                    </a:lnTo>
                    <a:lnTo>
                      <a:pt x="581643" y="0"/>
                    </a:lnTo>
                    <a:cubicBezTo>
                      <a:pt x="611027" y="865"/>
                      <a:pt x="634362" y="24205"/>
                      <a:pt x="635227" y="53596"/>
                    </a:cubicBezTo>
                    <a:lnTo>
                      <a:pt x="635227" y="53596"/>
                    </a:lnTo>
                    <a:lnTo>
                      <a:pt x="635227" y="201418"/>
                    </a:lnTo>
                    <a:cubicBezTo>
                      <a:pt x="633498" y="217842"/>
                      <a:pt x="620534" y="229945"/>
                      <a:pt x="604113" y="231674"/>
                    </a:cubicBezTo>
                    <a:lnTo>
                      <a:pt x="604113" y="231674"/>
                    </a:lnTo>
                    <a:close/>
                    <a:moveTo>
                      <a:pt x="35434" y="227351"/>
                    </a:moveTo>
                    <a:lnTo>
                      <a:pt x="600657" y="227351"/>
                    </a:lnTo>
                    <a:lnTo>
                      <a:pt x="600657" y="219571"/>
                    </a:lnTo>
                    <a:lnTo>
                      <a:pt x="35434" y="219571"/>
                    </a:lnTo>
                    <a:lnTo>
                      <a:pt x="35434" y="227351"/>
                    </a:lnTo>
                    <a:close/>
                    <a:moveTo>
                      <a:pt x="5186" y="201418"/>
                    </a:moveTo>
                    <a:cubicBezTo>
                      <a:pt x="6050" y="214385"/>
                      <a:pt x="17285" y="225622"/>
                      <a:pt x="30249" y="226487"/>
                    </a:cubicBezTo>
                    <a:lnTo>
                      <a:pt x="30249" y="218707"/>
                    </a:lnTo>
                    <a:cubicBezTo>
                      <a:pt x="20742" y="217842"/>
                      <a:pt x="13828" y="210062"/>
                      <a:pt x="12099" y="200553"/>
                    </a:cubicBezTo>
                    <a:lnTo>
                      <a:pt x="5186" y="201418"/>
                    </a:lnTo>
                    <a:close/>
                    <a:moveTo>
                      <a:pt x="604113" y="219571"/>
                    </a:moveTo>
                    <a:lnTo>
                      <a:pt x="604113" y="227351"/>
                    </a:lnTo>
                    <a:cubicBezTo>
                      <a:pt x="617942" y="226487"/>
                      <a:pt x="628312" y="215249"/>
                      <a:pt x="629177" y="202282"/>
                    </a:cubicBezTo>
                    <a:lnTo>
                      <a:pt x="621398" y="202282"/>
                    </a:lnTo>
                    <a:cubicBezTo>
                      <a:pt x="621398" y="210927"/>
                      <a:pt x="613620" y="218707"/>
                      <a:pt x="604113" y="219571"/>
                    </a:cubicBezTo>
                    <a:close/>
                    <a:moveTo>
                      <a:pt x="599792" y="215249"/>
                    </a:moveTo>
                    <a:lnTo>
                      <a:pt x="602385" y="215249"/>
                    </a:lnTo>
                    <a:cubicBezTo>
                      <a:pt x="611027" y="215249"/>
                      <a:pt x="617942" y="208333"/>
                      <a:pt x="617942" y="199689"/>
                    </a:cubicBezTo>
                    <a:lnTo>
                      <a:pt x="617942" y="56189"/>
                    </a:lnTo>
                    <a:cubicBezTo>
                      <a:pt x="617942" y="34578"/>
                      <a:pt x="600657" y="16425"/>
                      <a:pt x="578186" y="16425"/>
                    </a:cubicBezTo>
                    <a:lnTo>
                      <a:pt x="183222" y="16425"/>
                    </a:lnTo>
                    <a:cubicBezTo>
                      <a:pt x="171986" y="16425"/>
                      <a:pt x="161616" y="19882"/>
                      <a:pt x="150380" y="26798"/>
                    </a:cubicBezTo>
                    <a:cubicBezTo>
                      <a:pt x="143466" y="31120"/>
                      <a:pt x="136552" y="36307"/>
                      <a:pt x="128774" y="42358"/>
                    </a:cubicBezTo>
                    <a:cubicBezTo>
                      <a:pt x="126181" y="44952"/>
                      <a:pt x="122724" y="46681"/>
                      <a:pt x="120131" y="49274"/>
                    </a:cubicBezTo>
                    <a:lnTo>
                      <a:pt x="120131" y="49274"/>
                    </a:lnTo>
                    <a:lnTo>
                      <a:pt x="118403" y="51003"/>
                    </a:lnTo>
                    <a:cubicBezTo>
                      <a:pt x="108032" y="58783"/>
                      <a:pt x="82968" y="79530"/>
                      <a:pt x="59633" y="101141"/>
                    </a:cubicBezTo>
                    <a:cubicBezTo>
                      <a:pt x="47534" y="112379"/>
                      <a:pt x="37163" y="121888"/>
                      <a:pt x="29385" y="129668"/>
                    </a:cubicBezTo>
                    <a:cubicBezTo>
                      <a:pt x="25063" y="133990"/>
                      <a:pt x="21606" y="137448"/>
                      <a:pt x="19878" y="140042"/>
                    </a:cubicBezTo>
                    <a:cubicBezTo>
                      <a:pt x="19014" y="140906"/>
                      <a:pt x="18149" y="142635"/>
                      <a:pt x="17285" y="143499"/>
                    </a:cubicBezTo>
                    <a:cubicBezTo>
                      <a:pt x="17285" y="143499"/>
                      <a:pt x="17285" y="143499"/>
                      <a:pt x="17285" y="143499"/>
                    </a:cubicBezTo>
                    <a:lnTo>
                      <a:pt x="17285" y="143499"/>
                    </a:lnTo>
                    <a:cubicBezTo>
                      <a:pt x="17285" y="144364"/>
                      <a:pt x="17285" y="145228"/>
                      <a:pt x="17285" y="146093"/>
                    </a:cubicBezTo>
                    <a:cubicBezTo>
                      <a:pt x="17285" y="147822"/>
                      <a:pt x="17285" y="150415"/>
                      <a:pt x="17285" y="153008"/>
                    </a:cubicBezTo>
                    <a:cubicBezTo>
                      <a:pt x="17285" y="158195"/>
                      <a:pt x="17285" y="165111"/>
                      <a:pt x="17285" y="172891"/>
                    </a:cubicBezTo>
                    <a:cubicBezTo>
                      <a:pt x="17285" y="179806"/>
                      <a:pt x="18149" y="186722"/>
                      <a:pt x="18149" y="191044"/>
                    </a:cubicBezTo>
                    <a:lnTo>
                      <a:pt x="19014" y="201418"/>
                    </a:lnTo>
                    <a:lnTo>
                      <a:pt x="19014" y="201418"/>
                    </a:lnTo>
                    <a:cubicBezTo>
                      <a:pt x="19878" y="209198"/>
                      <a:pt x="26792" y="215249"/>
                      <a:pt x="34570" y="215249"/>
                    </a:cubicBezTo>
                    <a:lnTo>
                      <a:pt x="599792" y="215249"/>
                    </a:lnTo>
                    <a:close/>
                    <a:moveTo>
                      <a:pt x="622263" y="197095"/>
                    </a:moveTo>
                    <a:lnTo>
                      <a:pt x="630041" y="197095"/>
                    </a:lnTo>
                    <a:lnTo>
                      <a:pt x="630041" y="57918"/>
                    </a:lnTo>
                    <a:lnTo>
                      <a:pt x="622263" y="57918"/>
                    </a:lnTo>
                    <a:lnTo>
                      <a:pt x="622263" y="197095"/>
                    </a:lnTo>
                    <a:close/>
                    <a:moveTo>
                      <a:pt x="5186" y="197095"/>
                    </a:moveTo>
                    <a:lnTo>
                      <a:pt x="12964" y="197095"/>
                    </a:lnTo>
                    <a:lnTo>
                      <a:pt x="12964" y="191044"/>
                    </a:lnTo>
                    <a:cubicBezTo>
                      <a:pt x="12964" y="185858"/>
                      <a:pt x="12099" y="179806"/>
                      <a:pt x="12099" y="172891"/>
                    </a:cubicBezTo>
                    <a:cubicBezTo>
                      <a:pt x="12099" y="165111"/>
                      <a:pt x="12099" y="158195"/>
                      <a:pt x="12099" y="153008"/>
                    </a:cubicBezTo>
                    <a:cubicBezTo>
                      <a:pt x="12099" y="150415"/>
                      <a:pt x="12099" y="147822"/>
                      <a:pt x="12099" y="145228"/>
                    </a:cubicBezTo>
                    <a:cubicBezTo>
                      <a:pt x="12099" y="144364"/>
                      <a:pt x="12099" y="144364"/>
                      <a:pt x="12099" y="143499"/>
                    </a:cubicBezTo>
                    <a:lnTo>
                      <a:pt x="12099" y="143499"/>
                    </a:lnTo>
                    <a:lnTo>
                      <a:pt x="5186" y="140906"/>
                    </a:lnTo>
                    <a:cubicBezTo>
                      <a:pt x="5186" y="141770"/>
                      <a:pt x="5186" y="143499"/>
                      <a:pt x="4321" y="144364"/>
                    </a:cubicBezTo>
                    <a:cubicBezTo>
                      <a:pt x="4321" y="146957"/>
                      <a:pt x="4321" y="149551"/>
                      <a:pt x="3457" y="152144"/>
                    </a:cubicBezTo>
                    <a:cubicBezTo>
                      <a:pt x="3457" y="157331"/>
                      <a:pt x="3457" y="164246"/>
                      <a:pt x="3457" y="172891"/>
                    </a:cubicBezTo>
                    <a:cubicBezTo>
                      <a:pt x="3457" y="179806"/>
                      <a:pt x="4321" y="186722"/>
                      <a:pt x="4321" y="191909"/>
                    </a:cubicBezTo>
                    <a:cubicBezTo>
                      <a:pt x="5186" y="193638"/>
                      <a:pt x="5186" y="195367"/>
                      <a:pt x="5186" y="197095"/>
                    </a:cubicBezTo>
                    <a:close/>
                    <a:moveTo>
                      <a:pt x="6914" y="136584"/>
                    </a:moveTo>
                    <a:lnTo>
                      <a:pt x="13828" y="139177"/>
                    </a:lnTo>
                    <a:cubicBezTo>
                      <a:pt x="14692" y="138313"/>
                      <a:pt x="15557" y="137448"/>
                      <a:pt x="16421" y="136584"/>
                    </a:cubicBezTo>
                    <a:cubicBezTo>
                      <a:pt x="19014" y="133990"/>
                      <a:pt x="22471" y="130533"/>
                      <a:pt x="26792" y="126210"/>
                    </a:cubicBezTo>
                    <a:cubicBezTo>
                      <a:pt x="34570" y="118430"/>
                      <a:pt x="44941" y="108921"/>
                      <a:pt x="57041" y="97683"/>
                    </a:cubicBezTo>
                    <a:cubicBezTo>
                      <a:pt x="79511" y="76936"/>
                      <a:pt x="102846" y="57054"/>
                      <a:pt x="114082" y="48409"/>
                    </a:cubicBezTo>
                    <a:lnTo>
                      <a:pt x="109760" y="42358"/>
                    </a:lnTo>
                    <a:cubicBezTo>
                      <a:pt x="98525" y="51003"/>
                      <a:pt x="74326" y="71750"/>
                      <a:pt x="51855" y="92497"/>
                    </a:cubicBezTo>
                    <a:cubicBezTo>
                      <a:pt x="39756" y="103734"/>
                      <a:pt x="28521" y="113244"/>
                      <a:pt x="20742" y="121024"/>
                    </a:cubicBezTo>
                    <a:cubicBezTo>
                      <a:pt x="16421" y="125346"/>
                      <a:pt x="12964" y="128804"/>
                      <a:pt x="10371" y="131397"/>
                    </a:cubicBezTo>
                    <a:cubicBezTo>
                      <a:pt x="9507" y="133126"/>
                      <a:pt x="7778" y="133990"/>
                      <a:pt x="6914" y="134855"/>
                    </a:cubicBezTo>
                    <a:cubicBezTo>
                      <a:pt x="6914" y="135719"/>
                      <a:pt x="6914" y="135719"/>
                      <a:pt x="6914" y="136584"/>
                    </a:cubicBezTo>
                    <a:close/>
                    <a:moveTo>
                      <a:pt x="622263" y="53596"/>
                    </a:moveTo>
                    <a:lnTo>
                      <a:pt x="630041" y="53596"/>
                    </a:lnTo>
                    <a:cubicBezTo>
                      <a:pt x="629177" y="26798"/>
                      <a:pt x="607570" y="5187"/>
                      <a:pt x="580778" y="4322"/>
                    </a:cubicBezTo>
                    <a:lnTo>
                      <a:pt x="580778" y="12102"/>
                    </a:lnTo>
                    <a:cubicBezTo>
                      <a:pt x="603249" y="12967"/>
                      <a:pt x="621398" y="31120"/>
                      <a:pt x="622263" y="53596"/>
                    </a:cubicBezTo>
                    <a:close/>
                    <a:moveTo>
                      <a:pt x="113217" y="39765"/>
                    </a:moveTo>
                    <a:lnTo>
                      <a:pt x="117539" y="45816"/>
                    </a:lnTo>
                    <a:cubicBezTo>
                      <a:pt x="120131" y="43223"/>
                      <a:pt x="123588" y="41494"/>
                      <a:pt x="126181" y="38900"/>
                    </a:cubicBezTo>
                    <a:cubicBezTo>
                      <a:pt x="133095" y="32849"/>
                      <a:pt x="140009" y="27663"/>
                      <a:pt x="147787" y="23340"/>
                    </a:cubicBezTo>
                    <a:cubicBezTo>
                      <a:pt x="159023" y="16425"/>
                      <a:pt x="170258" y="12967"/>
                      <a:pt x="181493" y="12102"/>
                    </a:cubicBezTo>
                    <a:lnTo>
                      <a:pt x="181493" y="4322"/>
                    </a:lnTo>
                    <a:cubicBezTo>
                      <a:pt x="169394" y="4322"/>
                      <a:pt x="157294" y="8645"/>
                      <a:pt x="144330" y="16425"/>
                    </a:cubicBezTo>
                    <a:cubicBezTo>
                      <a:pt x="136552" y="21611"/>
                      <a:pt x="128774" y="27663"/>
                      <a:pt x="120996" y="32849"/>
                    </a:cubicBezTo>
                    <a:cubicBezTo>
                      <a:pt x="118403" y="35443"/>
                      <a:pt x="115810" y="38036"/>
                      <a:pt x="113217" y="39765"/>
                    </a:cubicBezTo>
                    <a:close/>
                    <a:moveTo>
                      <a:pt x="185815" y="12102"/>
                    </a:moveTo>
                    <a:lnTo>
                      <a:pt x="575593" y="12102"/>
                    </a:lnTo>
                    <a:lnTo>
                      <a:pt x="575593" y="4322"/>
                    </a:lnTo>
                    <a:lnTo>
                      <a:pt x="185815" y="4322"/>
                    </a:lnTo>
                    <a:lnTo>
                      <a:pt x="185815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9" name="Graphic 16831">
              <a:extLst>
                <a:ext uri="{FF2B5EF4-FFF2-40B4-BE49-F238E27FC236}">
                  <a16:creationId xmlns:a16="http://schemas.microsoft.com/office/drawing/2014/main" id="{FEDFDB49-50A4-4BA9-BE6B-FEE335F926D7}"/>
                </a:ext>
              </a:extLst>
            </p:cNvPr>
            <p:cNvGrpSpPr/>
            <p:nvPr/>
          </p:nvGrpSpPr>
          <p:grpSpPr>
            <a:xfrm>
              <a:off x="5791560" y="875274"/>
              <a:ext cx="203963" cy="110481"/>
              <a:chOff x="5791560" y="875274"/>
              <a:chExt cx="203963" cy="110481"/>
            </a:xfrm>
            <a:solidFill>
              <a:srgbClr val="355464"/>
            </a:solidFill>
          </p:grpSpPr>
          <p:sp>
            <p:nvSpPr>
              <p:cNvPr id="28" name="Freeform 17578">
                <a:extLst>
                  <a:ext uri="{FF2B5EF4-FFF2-40B4-BE49-F238E27FC236}">
                    <a16:creationId xmlns:a16="http://schemas.microsoft.com/office/drawing/2014/main" id="{5F7F8282-D11B-4054-B4C2-AC2A83B22B3D}"/>
                  </a:ext>
                </a:extLst>
              </p:cNvPr>
              <p:cNvSpPr/>
              <p:nvPr/>
            </p:nvSpPr>
            <p:spPr>
              <a:xfrm>
                <a:off x="5793288" y="875658"/>
                <a:ext cx="199090" cy="108368"/>
              </a:xfrm>
              <a:custGeom>
                <a:avLst/>
                <a:gdLst>
                  <a:gd name="connsiteX0" fmla="*/ 134824 w 199090"/>
                  <a:gd name="connsiteY0" fmla="*/ 107504 h 108368"/>
                  <a:gd name="connsiteX1" fmla="*/ 6050 w 199090"/>
                  <a:gd name="connsiteY1" fmla="*/ 107504 h 108368"/>
                  <a:gd name="connsiteX2" fmla="*/ 6050 w 199090"/>
                  <a:gd name="connsiteY2" fmla="*/ 95402 h 108368"/>
                  <a:gd name="connsiteX3" fmla="*/ 134824 w 199090"/>
                  <a:gd name="connsiteY3" fmla="*/ 95402 h 108368"/>
                  <a:gd name="connsiteX4" fmla="*/ 134824 w 199090"/>
                  <a:gd name="connsiteY4" fmla="*/ 107504 h 108368"/>
                  <a:gd name="connsiteX5" fmla="*/ 170258 w 199090"/>
                  <a:gd name="connsiteY5" fmla="*/ 84164 h 108368"/>
                  <a:gd name="connsiteX6" fmla="*/ 134824 w 199090"/>
                  <a:gd name="connsiteY6" fmla="*/ 108369 h 108368"/>
                  <a:gd name="connsiteX7" fmla="*/ 134824 w 199090"/>
                  <a:gd name="connsiteY7" fmla="*/ 96266 h 108368"/>
                  <a:gd name="connsiteX8" fmla="*/ 159023 w 199090"/>
                  <a:gd name="connsiteY8" fmla="*/ 79842 h 108368"/>
                  <a:gd name="connsiteX9" fmla="*/ 170258 w 199090"/>
                  <a:gd name="connsiteY9" fmla="*/ 84164 h 108368"/>
                  <a:gd name="connsiteX10" fmla="*/ 198778 w 199090"/>
                  <a:gd name="connsiteY10" fmla="*/ 8092 h 108368"/>
                  <a:gd name="connsiteX11" fmla="*/ 170258 w 199090"/>
                  <a:gd name="connsiteY11" fmla="*/ 83299 h 108368"/>
                  <a:gd name="connsiteX12" fmla="*/ 159023 w 199090"/>
                  <a:gd name="connsiteY12" fmla="*/ 78977 h 108368"/>
                  <a:gd name="connsiteX13" fmla="*/ 187543 w 199090"/>
                  <a:gd name="connsiteY13" fmla="*/ 3770 h 108368"/>
                  <a:gd name="connsiteX14" fmla="*/ 198778 w 199090"/>
                  <a:gd name="connsiteY14" fmla="*/ 8092 h 108368"/>
                  <a:gd name="connsiteX15" fmla="*/ 6050 w 199090"/>
                  <a:gd name="connsiteY15" fmla="*/ 107504 h 108368"/>
                  <a:gd name="connsiteX16" fmla="*/ 0 w 199090"/>
                  <a:gd name="connsiteY16" fmla="*/ 101453 h 108368"/>
                  <a:gd name="connsiteX17" fmla="*/ 6050 w 199090"/>
                  <a:gd name="connsiteY17" fmla="*/ 95402 h 108368"/>
                  <a:gd name="connsiteX18" fmla="*/ 6050 w 199090"/>
                  <a:gd name="connsiteY18" fmla="*/ 107504 h 108368"/>
                  <a:gd name="connsiteX19" fmla="*/ 165072 w 199090"/>
                  <a:gd name="connsiteY19" fmla="*/ 81570 h 108368"/>
                  <a:gd name="connsiteX20" fmla="*/ 170258 w 199090"/>
                  <a:gd name="connsiteY20" fmla="*/ 83299 h 108368"/>
                  <a:gd name="connsiteX21" fmla="*/ 170258 w 199090"/>
                  <a:gd name="connsiteY21" fmla="*/ 83299 h 108368"/>
                  <a:gd name="connsiteX22" fmla="*/ 165072 w 199090"/>
                  <a:gd name="connsiteY22" fmla="*/ 81570 h 108368"/>
                  <a:gd name="connsiteX23" fmla="*/ 187543 w 199090"/>
                  <a:gd name="connsiteY23" fmla="*/ 3770 h 108368"/>
                  <a:gd name="connsiteX24" fmla="*/ 195321 w 199090"/>
                  <a:gd name="connsiteY24" fmla="*/ 312 h 108368"/>
                  <a:gd name="connsiteX25" fmla="*/ 198778 w 199090"/>
                  <a:gd name="connsiteY25" fmla="*/ 8092 h 108368"/>
                  <a:gd name="connsiteX26" fmla="*/ 187543 w 199090"/>
                  <a:gd name="connsiteY26" fmla="*/ 3770 h 10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090" h="108368">
                    <a:moveTo>
                      <a:pt x="134824" y="107504"/>
                    </a:moveTo>
                    <a:lnTo>
                      <a:pt x="6050" y="107504"/>
                    </a:lnTo>
                    <a:lnTo>
                      <a:pt x="6050" y="95402"/>
                    </a:lnTo>
                    <a:lnTo>
                      <a:pt x="134824" y="95402"/>
                    </a:lnTo>
                    <a:lnTo>
                      <a:pt x="134824" y="107504"/>
                    </a:lnTo>
                    <a:close/>
                    <a:moveTo>
                      <a:pt x="170258" y="84164"/>
                    </a:moveTo>
                    <a:cubicBezTo>
                      <a:pt x="164208" y="97995"/>
                      <a:pt x="150380" y="108369"/>
                      <a:pt x="134824" y="108369"/>
                    </a:cubicBezTo>
                    <a:lnTo>
                      <a:pt x="134824" y="96266"/>
                    </a:lnTo>
                    <a:cubicBezTo>
                      <a:pt x="145195" y="96266"/>
                      <a:pt x="155566" y="89351"/>
                      <a:pt x="159023" y="79842"/>
                    </a:cubicBezTo>
                    <a:lnTo>
                      <a:pt x="170258" y="84164"/>
                    </a:lnTo>
                    <a:close/>
                    <a:moveTo>
                      <a:pt x="198778" y="8092"/>
                    </a:moveTo>
                    <a:lnTo>
                      <a:pt x="170258" y="83299"/>
                    </a:lnTo>
                    <a:lnTo>
                      <a:pt x="159023" y="78977"/>
                    </a:lnTo>
                    <a:lnTo>
                      <a:pt x="187543" y="3770"/>
                    </a:lnTo>
                    <a:lnTo>
                      <a:pt x="198778" y="8092"/>
                    </a:lnTo>
                    <a:close/>
                    <a:moveTo>
                      <a:pt x="6050" y="107504"/>
                    </a:moveTo>
                    <a:cubicBezTo>
                      <a:pt x="2593" y="107504"/>
                      <a:pt x="0" y="104911"/>
                      <a:pt x="0" y="101453"/>
                    </a:cubicBezTo>
                    <a:cubicBezTo>
                      <a:pt x="0" y="97995"/>
                      <a:pt x="2593" y="95402"/>
                      <a:pt x="6050" y="95402"/>
                    </a:cubicBezTo>
                    <a:lnTo>
                      <a:pt x="6050" y="107504"/>
                    </a:lnTo>
                    <a:close/>
                    <a:moveTo>
                      <a:pt x="165072" y="81570"/>
                    </a:moveTo>
                    <a:lnTo>
                      <a:pt x="170258" y="83299"/>
                    </a:lnTo>
                    <a:lnTo>
                      <a:pt x="170258" y="83299"/>
                    </a:lnTo>
                    <a:lnTo>
                      <a:pt x="165072" y="81570"/>
                    </a:lnTo>
                    <a:close/>
                    <a:moveTo>
                      <a:pt x="187543" y="3770"/>
                    </a:moveTo>
                    <a:cubicBezTo>
                      <a:pt x="188407" y="312"/>
                      <a:pt x="191864" y="-553"/>
                      <a:pt x="195321" y="312"/>
                    </a:cubicBezTo>
                    <a:cubicBezTo>
                      <a:pt x="198778" y="1176"/>
                      <a:pt x="199643" y="4634"/>
                      <a:pt x="198778" y="8092"/>
                    </a:cubicBezTo>
                    <a:lnTo>
                      <a:pt x="187543" y="377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9" name="Freeform 17579">
                <a:extLst>
                  <a:ext uri="{FF2B5EF4-FFF2-40B4-BE49-F238E27FC236}">
                    <a16:creationId xmlns:a16="http://schemas.microsoft.com/office/drawing/2014/main" id="{391A4546-CFD9-4EF0-B788-600C3E14FFB1}"/>
                  </a:ext>
                </a:extLst>
              </p:cNvPr>
              <p:cNvSpPr/>
              <p:nvPr/>
            </p:nvSpPr>
            <p:spPr>
              <a:xfrm>
                <a:off x="5791560" y="875274"/>
                <a:ext cx="203963" cy="110481"/>
              </a:xfrm>
              <a:custGeom>
                <a:avLst/>
                <a:gdLst>
                  <a:gd name="connsiteX0" fmla="*/ 139145 w 203963"/>
                  <a:gd name="connsiteY0" fmla="*/ 110482 h 110481"/>
                  <a:gd name="connsiteX1" fmla="*/ 6050 w 203963"/>
                  <a:gd name="connsiteY1" fmla="*/ 110482 h 110481"/>
                  <a:gd name="connsiteX2" fmla="*/ 6050 w 203963"/>
                  <a:gd name="connsiteY2" fmla="*/ 110482 h 110481"/>
                  <a:gd name="connsiteX3" fmla="*/ 0 w 203963"/>
                  <a:gd name="connsiteY3" fmla="*/ 102702 h 110481"/>
                  <a:gd name="connsiteX4" fmla="*/ 6050 w 203963"/>
                  <a:gd name="connsiteY4" fmla="*/ 94921 h 110481"/>
                  <a:gd name="connsiteX5" fmla="*/ 6050 w 203963"/>
                  <a:gd name="connsiteY5" fmla="*/ 94921 h 110481"/>
                  <a:gd name="connsiteX6" fmla="*/ 137416 w 203963"/>
                  <a:gd name="connsiteY6" fmla="*/ 94921 h 110481"/>
                  <a:gd name="connsiteX7" fmla="*/ 159887 w 203963"/>
                  <a:gd name="connsiteY7" fmla="*/ 80226 h 110481"/>
                  <a:gd name="connsiteX8" fmla="*/ 189271 w 203963"/>
                  <a:gd name="connsiteY8" fmla="*/ 3289 h 110481"/>
                  <a:gd name="connsiteX9" fmla="*/ 189271 w 203963"/>
                  <a:gd name="connsiteY9" fmla="*/ 3289 h 110481"/>
                  <a:gd name="connsiteX10" fmla="*/ 198778 w 203963"/>
                  <a:gd name="connsiteY10" fmla="*/ 696 h 110481"/>
                  <a:gd name="connsiteX11" fmla="*/ 203100 w 203963"/>
                  <a:gd name="connsiteY11" fmla="*/ 5018 h 110481"/>
                  <a:gd name="connsiteX12" fmla="*/ 203964 w 203963"/>
                  <a:gd name="connsiteY12" fmla="*/ 9340 h 110481"/>
                  <a:gd name="connsiteX13" fmla="*/ 203964 w 203963"/>
                  <a:gd name="connsiteY13" fmla="*/ 9340 h 110481"/>
                  <a:gd name="connsiteX14" fmla="*/ 175443 w 203963"/>
                  <a:gd name="connsiteY14" fmla="*/ 84548 h 110481"/>
                  <a:gd name="connsiteX15" fmla="*/ 175443 w 203963"/>
                  <a:gd name="connsiteY15" fmla="*/ 84548 h 110481"/>
                  <a:gd name="connsiteX16" fmla="*/ 173715 w 203963"/>
                  <a:gd name="connsiteY16" fmla="*/ 88870 h 110481"/>
                  <a:gd name="connsiteX17" fmla="*/ 173715 w 203963"/>
                  <a:gd name="connsiteY17" fmla="*/ 88870 h 110481"/>
                  <a:gd name="connsiteX18" fmla="*/ 139145 w 203963"/>
                  <a:gd name="connsiteY18" fmla="*/ 110482 h 110481"/>
                  <a:gd name="connsiteX19" fmla="*/ 139145 w 203963"/>
                  <a:gd name="connsiteY19" fmla="*/ 110482 h 110481"/>
                  <a:gd name="connsiteX20" fmla="*/ 10371 w 203963"/>
                  <a:gd name="connsiteY20" fmla="*/ 106159 h 110481"/>
                  <a:gd name="connsiteX21" fmla="*/ 134824 w 203963"/>
                  <a:gd name="connsiteY21" fmla="*/ 106159 h 110481"/>
                  <a:gd name="connsiteX22" fmla="*/ 134824 w 203963"/>
                  <a:gd name="connsiteY22" fmla="*/ 98379 h 110481"/>
                  <a:gd name="connsiteX23" fmla="*/ 10371 w 203963"/>
                  <a:gd name="connsiteY23" fmla="*/ 98379 h 110481"/>
                  <a:gd name="connsiteX24" fmla="*/ 10371 w 203963"/>
                  <a:gd name="connsiteY24" fmla="*/ 106159 h 110481"/>
                  <a:gd name="connsiteX25" fmla="*/ 139145 w 203963"/>
                  <a:gd name="connsiteY25" fmla="*/ 98379 h 110481"/>
                  <a:gd name="connsiteX26" fmla="*/ 139145 w 203963"/>
                  <a:gd name="connsiteY26" fmla="*/ 106159 h 110481"/>
                  <a:gd name="connsiteX27" fmla="*/ 169394 w 203963"/>
                  <a:gd name="connsiteY27" fmla="*/ 85412 h 110481"/>
                  <a:gd name="connsiteX28" fmla="*/ 162480 w 203963"/>
                  <a:gd name="connsiteY28" fmla="*/ 82819 h 110481"/>
                  <a:gd name="connsiteX29" fmla="*/ 139145 w 203963"/>
                  <a:gd name="connsiteY29" fmla="*/ 98379 h 110481"/>
                  <a:gd name="connsiteX30" fmla="*/ 5186 w 203963"/>
                  <a:gd name="connsiteY30" fmla="*/ 99244 h 110481"/>
                  <a:gd name="connsiteX31" fmla="*/ 3457 w 203963"/>
                  <a:gd name="connsiteY31" fmla="*/ 101837 h 110481"/>
                  <a:gd name="connsiteX32" fmla="*/ 5186 w 203963"/>
                  <a:gd name="connsiteY32" fmla="*/ 104430 h 110481"/>
                  <a:gd name="connsiteX33" fmla="*/ 5186 w 203963"/>
                  <a:gd name="connsiteY33" fmla="*/ 99244 h 110481"/>
                  <a:gd name="connsiteX34" fmla="*/ 167665 w 203963"/>
                  <a:gd name="connsiteY34" fmla="*/ 80226 h 110481"/>
                  <a:gd name="connsiteX35" fmla="*/ 171122 w 203963"/>
                  <a:gd name="connsiteY35" fmla="*/ 81955 h 110481"/>
                  <a:gd name="connsiteX36" fmla="*/ 197914 w 203963"/>
                  <a:gd name="connsiteY36" fmla="*/ 11069 h 110481"/>
                  <a:gd name="connsiteX37" fmla="*/ 191000 w 203963"/>
                  <a:gd name="connsiteY37" fmla="*/ 8476 h 110481"/>
                  <a:gd name="connsiteX38" fmla="*/ 164208 w 203963"/>
                  <a:gd name="connsiteY38" fmla="*/ 79361 h 110481"/>
                  <a:gd name="connsiteX39" fmla="*/ 167665 w 203963"/>
                  <a:gd name="connsiteY39" fmla="*/ 80226 h 110481"/>
                  <a:gd name="connsiteX40" fmla="*/ 167665 w 203963"/>
                  <a:gd name="connsiteY40" fmla="*/ 80226 h 110481"/>
                  <a:gd name="connsiteX41" fmla="*/ 193593 w 203963"/>
                  <a:gd name="connsiteY41" fmla="*/ 3289 h 110481"/>
                  <a:gd name="connsiteX42" fmla="*/ 198778 w 203963"/>
                  <a:gd name="connsiteY42" fmla="*/ 5018 h 110481"/>
                  <a:gd name="connsiteX43" fmla="*/ 198778 w 203963"/>
                  <a:gd name="connsiteY43" fmla="*/ 4154 h 110481"/>
                  <a:gd name="connsiteX44" fmla="*/ 197050 w 203963"/>
                  <a:gd name="connsiteY44" fmla="*/ 2425 h 110481"/>
                  <a:gd name="connsiteX45" fmla="*/ 193593 w 203963"/>
                  <a:gd name="connsiteY45" fmla="*/ 3289 h 11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3963" h="110481">
                    <a:moveTo>
                      <a:pt x="139145" y="110482"/>
                    </a:moveTo>
                    <a:lnTo>
                      <a:pt x="6050" y="110482"/>
                    </a:lnTo>
                    <a:lnTo>
                      <a:pt x="6050" y="110482"/>
                    </a:lnTo>
                    <a:cubicBezTo>
                      <a:pt x="2593" y="109617"/>
                      <a:pt x="0" y="106159"/>
                      <a:pt x="0" y="102702"/>
                    </a:cubicBezTo>
                    <a:cubicBezTo>
                      <a:pt x="0" y="99244"/>
                      <a:pt x="2593" y="95786"/>
                      <a:pt x="6050" y="94921"/>
                    </a:cubicBezTo>
                    <a:lnTo>
                      <a:pt x="6050" y="94921"/>
                    </a:lnTo>
                    <a:lnTo>
                      <a:pt x="137416" y="94921"/>
                    </a:lnTo>
                    <a:cubicBezTo>
                      <a:pt x="146923" y="94921"/>
                      <a:pt x="155566" y="88870"/>
                      <a:pt x="159887" y="80226"/>
                    </a:cubicBezTo>
                    <a:lnTo>
                      <a:pt x="189271" y="3289"/>
                    </a:lnTo>
                    <a:lnTo>
                      <a:pt x="189271" y="3289"/>
                    </a:lnTo>
                    <a:cubicBezTo>
                      <a:pt x="191864" y="696"/>
                      <a:pt x="195321" y="-1033"/>
                      <a:pt x="198778" y="696"/>
                    </a:cubicBezTo>
                    <a:cubicBezTo>
                      <a:pt x="200507" y="1560"/>
                      <a:pt x="202235" y="3289"/>
                      <a:pt x="203100" y="5018"/>
                    </a:cubicBezTo>
                    <a:cubicBezTo>
                      <a:pt x="203964" y="6747"/>
                      <a:pt x="203964" y="7612"/>
                      <a:pt x="203964" y="9340"/>
                    </a:cubicBezTo>
                    <a:lnTo>
                      <a:pt x="203964" y="9340"/>
                    </a:lnTo>
                    <a:lnTo>
                      <a:pt x="175443" y="84548"/>
                    </a:lnTo>
                    <a:lnTo>
                      <a:pt x="175443" y="84548"/>
                    </a:lnTo>
                    <a:lnTo>
                      <a:pt x="173715" y="88870"/>
                    </a:lnTo>
                    <a:lnTo>
                      <a:pt x="173715" y="88870"/>
                    </a:lnTo>
                    <a:cubicBezTo>
                      <a:pt x="166801" y="100108"/>
                      <a:pt x="153837" y="109617"/>
                      <a:pt x="139145" y="110482"/>
                    </a:cubicBezTo>
                    <a:lnTo>
                      <a:pt x="139145" y="110482"/>
                    </a:lnTo>
                    <a:close/>
                    <a:moveTo>
                      <a:pt x="10371" y="106159"/>
                    </a:moveTo>
                    <a:lnTo>
                      <a:pt x="134824" y="106159"/>
                    </a:lnTo>
                    <a:lnTo>
                      <a:pt x="134824" y="98379"/>
                    </a:lnTo>
                    <a:lnTo>
                      <a:pt x="10371" y="98379"/>
                    </a:lnTo>
                    <a:lnTo>
                      <a:pt x="10371" y="106159"/>
                    </a:lnTo>
                    <a:close/>
                    <a:moveTo>
                      <a:pt x="139145" y="98379"/>
                    </a:moveTo>
                    <a:lnTo>
                      <a:pt x="139145" y="106159"/>
                    </a:lnTo>
                    <a:cubicBezTo>
                      <a:pt x="152109" y="105295"/>
                      <a:pt x="163344" y="97515"/>
                      <a:pt x="169394" y="85412"/>
                    </a:cubicBezTo>
                    <a:lnTo>
                      <a:pt x="162480" y="82819"/>
                    </a:lnTo>
                    <a:cubicBezTo>
                      <a:pt x="157294" y="91464"/>
                      <a:pt x="148651" y="97515"/>
                      <a:pt x="139145" y="98379"/>
                    </a:cubicBezTo>
                    <a:close/>
                    <a:moveTo>
                      <a:pt x="5186" y="99244"/>
                    </a:moveTo>
                    <a:cubicBezTo>
                      <a:pt x="4321" y="100108"/>
                      <a:pt x="3457" y="100973"/>
                      <a:pt x="3457" y="101837"/>
                    </a:cubicBezTo>
                    <a:cubicBezTo>
                      <a:pt x="3457" y="102702"/>
                      <a:pt x="4321" y="104430"/>
                      <a:pt x="5186" y="104430"/>
                    </a:cubicBezTo>
                    <a:lnTo>
                      <a:pt x="5186" y="99244"/>
                    </a:lnTo>
                    <a:close/>
                    <a:moveTo>
                      <a:pt x="167665" y="80226"/>
                    </a:moveTo>
                    <a:lnTo>
                      <a:pt x="171122" y="81955"/>
                    </a:lnTo>
                    <a:lnTo>
                      <a:pt x="197914" y="11069"/>
                    </a:lnTo>
                    <a:lnTo>
                      <a:pt x="191000" y="8476"/>
                    </a:lnTo>
                    <a:lnTo>
                      <a:pt x="164208" y="79361"/>
                    </a:lnTo>
                    <a:lnTo>
                      <a:pt x="167665" y="80226"/>
                    </a:lnTo>
                    <a:lnTo>
                      <a:pt x="167665" y="80226"/>
                    </a:lnTo>
                    <a:close/>
                    <a:moveTo>
                      <a:pt x="193593" y="3289"/>
                    </a:moveTo>
                    <a:lnTo>
                      <a:pt x="198778" y="5018"/>
                    </a:lnTo>
                    <a:cubicBezTo>
                      <a:pt x="198778" y="5018"/>
                      <a:pt x="198778" y="5018"/>
                      <a:pt x="198778" y="4154"/>
                    </a:cubicBezTo>
                    <a:cubicBezTo>
                      <a:pt x="198778" y="3289"/>
                      <a:pt x="197914" y="2425"/>
                      <a:pt x="197050" y="2425"/>
                    </a:cubicBezTo>
                    <a:cubicBezTo>
                      <a:pt x="195321" y="2425"/>
                      <a:pt x="194457" y="3289"/>
                      <a:pt x="193593" y="3289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0" name="Graphic 16831">
              <a:extLst>
                <a:ext uri="{FF2B5EF4-FFF2-40B4-BE49-F238E27FC236}">
                  <a16:creationId xmlns:a16="http://schemas.microsoft.com/office/drawing/2014/main" id="{23089F72-B3D0-44C9-9829-C6795B1AF6E3}"/>
                </a:ext>
              </a:extLst>
            </p:cNvPr>
            <p:cNvGrpSpPr/>
            <p:nvPr/>
          </p:nvGrpSpPr>
          <p:grpSpPr>
            <a:xfrm>
              <a:off x="5978239" y="970196"/>
              <a:ext cx="100253" cy="15560"/>
              <a:chOff x="5978239" y="970196"/>
              <a:chExt cx="100253" cy="15560"/>
            </a:xfrm>
            <a:solidFill>
              <a:srgbClr val="355464"/>
            </a:solidFill>
          </p:grpSpPr>
          <p:sp>
            <p:nvSpPr>
              <p:cNvPr id="26" name="Freeform 17581">
                <a:extLst>
                  <a:ext uri="{FF2B5EF4-FFF2-40B4-BE49-F238E27FC236}">
                    <a16:creationId xmlns:a16="http://schemas.microsoft.com/office/drawing/2014/main" id="{C064E7A5-DEB8-49D3-9DE4-28498189F470}"/>
                  </a:ext>
                </a:extLst>
              </p:cNvPr>
              <p:cNvSpPr/>
              <p:nvPr/>
            </p:nvSpPr>
            <p:spPr>
              <a:xfrm>
                <a:off x="5980831" y="971060"/>
                <a:ext cx="95067" cy="12966"/>
              </a:xfrm>
              <a:custGeom>
                <a:avLst/>
                <a:gdLst>
                  <a:gd name="connsiteX0" fmla="*/ 6050 w 95067"/>
                  <a:gd name="connsiteY0" fmla="*/ 864 h 12966"/>
                  <a:gd name="connsiteX1" fmla="*/ 89882 w 95067"/>
                  <a:gd name="connsiteY1" fmla="*/ 864 h 12966"/>
                  <a:gd name="connsiteX2" fmla="*/ 89882 w 95067"/>
                  <a:gd name="connsiteY2" fmla="*/ 12967 h 12966"/>
                  <a:gd name="connsiteX3" fmla="*/ 6050 w 95067"/>
                  <a:gd name="connsiteY3" fmla="*/ 12967 h 12966"/>
                  <a:gd name="connsiteX4" fmla="*/ 6050 w 95067"/>
                  <a:gd name="connsiteY4" fmla="*/ 864 h 12966"/>
                  <a:gd name="connsiteX5" fmla="*/ 89018 w 95067"/>
                  <a:gd name="connsiteY5" fmla="*/ 864 h 12966"/>
                  <a:gd name="connsiteX6" fmla="*/ 95068 w 95067"/>
                  <a:gd name="connsiteY6" fmla="*/ 6916 h 12966"/>
                  <a:gd name="connsiteX7" fmla="*/ 89018 w 95067"/>
                  <a:gd name="connsiteY7" fmla="*/ 12967 h 12966"/>
                  <a:gd name="connsiteX8" fmla="*/ 89018 w 95067"/>
                  <a:gd name="connsiteY8" fmla="*/ 864 h 12966"/>
                  <a:gd name="connsiteX9" fmla="*/ 6050 w 95067"/>
                  <a:gd name="connsiteY9" fmla="*/ 12102 h 12966"/>
                  <a:gd name="connsiteX10" fmla="*/ 0 w 95067"/>
                  <a:gd name="connsiteY10" fmla="*/ 6051 h 12966"/>
                  <a:gd name="connsiteX11" fmla="*/ 6050 w 95067"/>
                  <a:gd name="connsiteY11" fmla="*/ 0 h 12966"/>
                  <a:gd name="connsiteX12" fmla="*/ 6050 w 95067"/>
                  <a:gd name="connsiteY12" fmla="*/ 12102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067" h="12966">
                    <a:moveTo>
                      <a:pt x="6050" y="864"/>
                    </a:moveTo>
                    <a:lnTo>
                      <a:pt x="89882" y="864"/>
                    </a:lnTo>
                    <a:lnTo>
                      <a:pt x="89882" y="12967"/>
                    </a:lnTo>
                    <a:lnTo>
                      <a:pt x="6050" y="12967"/>
                    </a:lnTo>
                    <a:lnTo>
                      <a:pt x="6050" y="864"/>
                    </a:lnTo>
                    <a:close/>
                    <a:moveTo>
                      <a:pt x="89018" y="864"/>
                    </a:moveTo>
                    <a:cubicBezTo>
                      <a:pt x="92475" y="864"/>
                      <a:pt x="95068" y="3458"/>
                      <a:pt x="95068" y="6916"/>
                    </a:cubicBezTo>
                    <a:cubicBezTo>
                      <a:pt x="95068" y="10373"/>
                      <a:pt x="92475" y="12967"/>
                      <a:pt x="89018" y="12967"/>
                    </a:cubicBezTo>
                    <a:lnTo>
                      <a:pt x="89018" y="864"/>
                    </a:lnTo>
                    <a:close/>
                    <a:moveTo>
                      <a:pt x="6050" y="12102"/>
                    </a:moveTo>
                    <a:cubicBezTo>
                      <a:pt x="2593" y="12102"/>
                      <a:pt x="0" y="9509"/>
                      <a:pt x="0" y="6051"/>
                    </a:cubicBezTo>
                    <a:cubicBezTo>
                      <a:pt x="0" y="2593"/>
                      <a:pt x="2593" y="0"/>
                      <a:pt x="6050" y="0"/>
                    </a:cubicBezTo>
                    <a:lnTo>
                      <a:pt x="6050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7" name="Freeform 17582">
                <a:extLst>
                  <a:ext uri="{FF2B5EF4-FFF2-40B4-BE49-F238E27FC236}">
                    <a16:creationId xmlns:a16="http://schemas.microsoft.com/office/drawing/2014/main" id="{2421C7E9-437B-4F6C-B61C-4907E2EC3621}"/>
                  </a:ext>
                </a:extLst>
              </p:cNvPr>
              <p:cNvSpPr/>
              <p:nvPr/>
            </p:nvSpPr>
            <p:spPr>
              <a:xfrm>
                <a:off x="5978239" y="970196"/>
                <a:ext cx="100253" cy="15560"/>
              </a:xfrm>
              <a:custGeom>
                <a:avLst/>
                <a:gdLst>
                  <a:gd name="connsiteX0" fmla="*/ 94204 w 100253"/>
                  <a:gd name="connsiteY0" fmla="*/ 15560 h 15560"/>
                  <a:gd name="connsiteX1" fmla="*/ 6050 w 100253"/>
                  <a:gd name="connsiteY1" fmla="*/ 15560 h 15560"/>
                  <a:gd name="connsiteX2" fmla="*/ 6050 w 100253"/>
                  <a:gd name="connsiteY2" fmla="*/ 15560 h 15560"/>
                  <a:gd name="connsiteX3" fmla="*/ 0 w 100253"/>
                  <a:gd name="connsiteY3" fmla="*/ 7780 h 15560"/>
                  <a:gd name="connsiteX4" fmla="*/ 6050 w 100253"/>
                  <a:gd name="connsiteY4" fmla="*/ 0 h 15560"/>
                  <a:gd name="connsiteX5" fmla="*/ 6050 w 100253"/>
                  <a:gd name="connsiteY5" fmla="*/ 0 h 15560"/>
                  <a:gd name="connsiteX6" fmla="*/ 94204 w 100253"/>
                  <a:gd name="connsiteY6" fmla="*/ 0 h 15560"/>
                  <a:gd name="connsiteX7" fmla="*/ 94204 w 100253"/>
                  <a:gd name="connsiteY7" fmla="*/ 0 h 15560"/>
                  <a:gd name="connsiteX8" fmla="*/ 100253 w 100253"/>
                  <a:gd name="connsiteY8" fmla="*/ 7780 h 15560"/>
                  <a:gd name="connsiteX9" fmla="*/ 94204 w 100253"/>
                  <a:gd name="connsiteY9" fmla="*/ 15560 h 15560"/>
                  <a:gd name="connsiteX10" fmla="*/ 94204 w 100253"/>
                  <a:gd name="connsiteY10" fmla="*/ 15560 h 15560"/>
                  <a:gd name="connsiteX11" fmla="*/ 10371 w 100253"/>
                  <a:gd name="connsiteY11" fmla="*/ 11238 h 15560"/>
                  <a:gd name="connsiteX12" fmla="*/ 89018 w 100253"/>
                  <a:gd name="connsiteY12" fmla="*/ 11238 h 15560"/>
                  <a:gd name="connsiteX13" fmla="*/ 89018 w 100253"/>
                  <a:gd name="connsiteY13" fmla="*/ 3458 h 15560"/>
                  <a:gd name="connsiteX14" fmla="*/ 10371 w 100253"/>
                  <a:gd name="connsiteY14" fmla="*/ 3458 h 15560"/>
                  <a:gd name="connsiteX15" fmla="*/ 10371 w 100253"/>
                  <a:gd name="connsiteY15" fmla="*/ 11238 h 15560"/>
                  <a:gd name="connsiteX16" fmla="*/ 94204 w 100253"/>
                  <a:gd name="connsiteY16" fmla="*/ 4322 h 15560"/>
                  <a:gd name="connsiteX17" fmla="*/ 94204 w 100253"/>
                  <a:gd name="connsiteY17" fmla="*/ 10373 h 15560"/>
                  <a:gd name="connsiteX18" fmla="*/ 95932 w 100253"/>
                  <a:gd name="connsiteY18" fmla="*/ 7780 h 15560"/>
                  <a:gd name="connsiteX19" fmla="*/ 94204 w 100253"/>
                  <a:gd name="connsiteY19" fmla="*/ 4322 h 15560"/>
                  <a:gd name="connsiteX20" fmla="*/ 6050 w 100253"/>
                  <a:gd name="connsiteY20" fmla="*/ 4322 h 15560"/>
                  <a:gd name="connsiteX21" fmla="*/ 4321 w 100253"/>
                  <a:gd name="connsiteY21" fmla="*/ 6916 h 15560"/>
                  <a:gd name="connsiteX22" fmla="*/ 6050 w 100253"/>
                  <a:gd name="connsiteY22" fmla="*/ 9509 h 15560"/>
                  <a:gd name="connsiteX23" fmla="*/ 6050 w 100253"/>
                  <a:gd name="connsiteY23" fmla="*/ 4322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253" h="15560">
                    <a:moveTo>
                      <a:pt x="94204" y="15560"/>
                    </a:moveTo>
                    <a:lnTo>
                      <a:pt x="6050" y="15560"/>
                    </a:lnTo>
                    <a:lnTo>
                      <a:pt x="6050" y="15560"/>
                    </a:lnTo>
                    <a:cubicBezTo>
                      <a:pt x="2593" y="14696"/>
                      <a:pt x="0" y="11238"/>
                      <a:pt x="0" y="7780"/>
                    </a:cubicBezTo>
                    <a:cubicBezTo>
                      <a:pt x="0" y="4322"/>
                      <a:pt x="2593" y="864"/>
                      <a:pt x="6050" y="0"/>
                    </a:cubicBezTo>
                    <a:lnTo>
                      <a:pt x="6050" y="0"/>
                    </a:lnTo>
                    <a:lnTo>
                      <a:pt x="94204" y="0"/>
                    </a:lnTo>
                    <a:lnTo>
                      <a:pt x="94204" y="0"/>
                    </a:lnTo>
                    <a:cubicBezTo>
                      <a:pt x="97661" y="864"/>
                      <a:pt x="100253" y="4322"/>
                      <a:pt x="100253" y="7780"/>
                    </a:cubicBezTo>
                    <a:cubicBezTo>
                      <a:pt x="100253" y="11238"/>
                      <a:pt x="97661" y="14696"/>
                      <a:pt x="94204" y="15560"/>
                    </a:cubicBezTo>
                    <a:lnTo>
                      <a:pt x="94204" y="15560"/>
                    </a:lnTo>
                    <a:close/>
                    <a:moveTo>
                      <a:pt x="10371" y="11238"/>
                    </a:moveTo>
                    <a:lnTo>
                      <a:pt x="89018" y="11238"/>
                    </a:lnTo>
                    <a:lnTo>
                      <a:pt x="89018" y="3458"/>
                    </a:lnTo>
                    <a:lnTo>
                      <a:pt x="10371" y="3458"/>
                    </a:lnTo>
                    <a:lnTo>
                      <a:pt x="10371" y="11238"/>
                    </a:lnTo>
                    <a:close/>
                    <a:moveTo>
                      <a:pt x="94204" y="4322"/>
                    </a:moveTo>
                    <a:lnTo>
                      <a:pt x="94204" y="10373"/>
                    </a:lnTo>
                    <a:cubicBezTo>
                      <a:pt x="95068" y="9509"/>
                      <a:pt x="95932" y="8645"/>
                      <a:pt x="95932" y="7780"/>
                    </a:cubicBezTo>
                    <a:cubicBezTo>
                      <a:pt x="95932" y="6916"/>
                      <a:pt x="95068" y="5187"/>
                      <a:pt x="94204" y="4322"/>
                    </a:cubicBezTo>
                    <a:close/>
                    <a:moveTo>
                      <a:pt x="6050" y="4322"/>
                    </a:moveTo>
                    <a:cubicBezTo>
                      <a:pt x="5185" y="5187"/>
                      <a:pt x="4321" y="6051"/>
                      <a:pt x="4321" y="6916"/>
                    </a:cubicBezTo>
                    <a:cubicBezTo>
                      <a:pt x="4321" y="7780"/>
                      <a:pt x="5185" y="9509"/>
                      <a:pt x="6050" y="9509"/>
                    </a:cubicBezTo>
                    <a:lnTo>
                      <a:pt x="6050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1" name="Graphic 16831">
              <a:extLst>
                <a:ext uri="{FF2B5EF4-FFF2-40B4-BE49-F238E27FC236}">
                  <a16:creationId xmlns:a16="http://schemas.microsoft.com/office/drawing/2014/main" id="{C3B8E06B-3B05-44C3-83C6-120AABF17BE4}"/>
                </a:ext>
              </a:extLst>
            </p:cNvPr>
            <p:cNvGrpSpPr/>
            <p:nvPr/>
          </p:nvGrpSpPr>
          <p:grpSpPr>
            <a:xfrm>
              <a:off x="6198623" y="969331"/>
              <a:ext cx="219520" cy="16424"/>
              <a:chOff x="6198623" y="969331"/>
              <a:chExt cx="219520" cy="16424"/>
            </a:xfrm>
            <a:solidFill>
              <a:srgbClr val="355464"/>
            </a:solidFill>
          </p:grpSpPr>
          <p:sp>
            <p:nvSpPr>
              <p:cNvPr id="24" name="Freeform 17584">
                <a:extLst>
                  <a:ext uri="{FF2B5EF4-FFF2-40B4-BE49-F238E27FC236}">
                    <a16:creationId xmlns:a16="http://schemas.microsoft.com/office/drawing/2014/main" id="{7EDAB07B-CA09-4938-9F75-99BBA2526DA7}"/>
                  </a:ext>
                </a:extLst>
              </p:cNvPr>
              <p:cNvSpPr/>
              <p:nvPr/>
            </p:nvSpPr>
            <p:spPr>
              <a:xfrm>
                <a:off x="6201216" y="971924"/>
                <a:ext cx="214334" cy="12102"/>
              </a:xfrm>
              <a:custGeom>
                <a:avLst/>
                <a:gdLst>
                  <a:gd name="connsiteX0" fmla="*/ 0 w 214334"/>
                  <a:gd name="connsiteY0" fmla="*/ 0 h 12102"/>
                  <a:gd name="connsiteX1" fmla="*/ 214335 w 214334"/>
                  <a:gd name="connsiteY1" fmla="*/ 0 h 12102"/>
                  <a:gd name="connsiteX2" fmla="*/ 214335 w 214334"/>
                  <a:gd name="connsiteY2" fmla="*/ 12102 h 12102"/>
                  <a:gd name="connsiteX3" fmla="*/ 0 w 214334"/>
                  <a:gd name="connsiteY3" fmla="*/ 12102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34" h="12102">
                    <a:moveTo>
                      <a:pt x="0" y="0"/>
                    </a:moveTo>
                    <a:lnTo>
                      <a:pt x="214335" y="0"/>
                    </a:lnTo>
                    <a:lnTo>
                      <a:pt x="214335" y="12102"/>
                    </a:lnTo>
                    <a:lnTo>
                      <a:pt x="0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5" name="Freeform 17585">
                <a:extLst>
                  <a:ext uri="{FF2B5EF4-FFF2-40B4-BE49-F238E27FC236}">
                    <a16:creationId xmlns:a16="http://schemas.microsoft.com/office/drawing/2014/main" id="{0B8CFFA0-271C-46F5-9C0B-037BDF2B8E04}"/>
                  </a:ext>
                </a:extLst>
              </p:cNvPr>
              <p:cNvSpPr/>
              <p:nvPr/>
            </p:nvSpPr>
            <p:spPr>
              <a:xfrm>
                <a:off x="6198623" y="969331"/>
                <a:ext cx="219520" cy="16424"/>
              </a:xfrm>
              <a:custGeom>
                <a:avLst/>
                <a:gdLst>
                  <a:gd name="connsiteX0" fmla="*/ 219520 w 219520"/>
                  <a:gd name="connsiteY0" fmla="*/ 16425 h 16424"/>
                  <a:gd name="connsiteX1" fmla="*/ 0 w 219520"/>
                  <a:gd name="connsiteY1" fmla="*/ 16425 h 16424"/>
                  <a:gd name="connsiteX2" fmla="*/ 0 w 219520"/>
                  <a:gd name="connsiteY2" fmla="*/ 0 h 16424"/>
                  <a:gd name="connsiteX3" fmla="*/ 219520 w 219520"/>
                  <a:gd name="connsiteY3" fmla="*/ 0 h 16424"/>
                  <a:gd name="connsiteX4" fmla="*/ 219520 w 219520"/>
                  <a:gd name="connsiteY4" fmla="*/ 16425 h 16424"/>
                  <a:gd name="connsiteX5" fmla="*/ 5185 w 219520"/>
                  <a:gd name="connsiteY5" fmla="*/ 12102 h 16424"/>
                  <a:gd name="connsiteX6" fmla="*/ 215199 w 219520"/>
                  <a:gd name="connsiteY6" fmla="*/ 12102 h 16424"/>
                  <a:gd name="connsiteX7" fmla="*/ 215199 w 219520"/>
                  <a:gd name="connsiteY7" fmla="*/ 4322 h 16424"/>
                  <a:gd name="connsiteX8" fmla="*/ 5185 w 219520"/>
                  <a:gd name="connsiteY8" fmla="*/ 4322 h 16424"/>
                  <a:gd name="connsiteX9" fmla="*/ 5185 w 219520"/>
                  <a:gd name="connsiteY9" fmla="*/ 12102 h 1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520" h="16424">
                    <a:moveTo>
                      <a:pt x="219520" y="16425"/>
                    </a:moveTo>
                    <a:lnTo>
                      <a:pt x="0" y="16425"/>
                    </a:lnTo>
                    <a:lnTo>
                      <a:pt x="0" y="0"/>
                    </a:lnTo>
                    <a:lnTo>
                      <a:pt x="219520" y="0"/>
                    </a:lnTo>
                    <a:lnTo>
                      <a:pt x="219520" y="16425"/>
                    </a:lnTo>
                    <a:close/>
                    <a:moveTo>
                      <a:pt x="5185" y="12102"/>
                    </a:moveTo>
                    <a:lnTo>
                      <a:pt x="215199" y="12102"/>
                    </a:lnTo>
                    <a:lnTo>
                      <a:pt x="215199" y="4322"/>
                    </a:lnTo>
                    <a:lnTo>
                      <a:pt x="5185" y="4322"/>
                    </a:lnTo>
                    <a:lnTo>
                      <a:pt x="5185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" name="Graphic 16831">
              <a:extLst>
                <a:ext uri="{FF2B5EF4-FFF2-40B4-BE49-F238E27FC236}">
                  <a16:creationId xmlns:a16="http://schemas.microsoft.com/office/drawing/2014/main" id="{6E758B0D-3361-4EA4-B347-C2A212839575}"/>
                </a:ext>
              </a:extLst>
            </p:cNvPr>
            <p:cNvGrpSpPr/>
            <p:nvPr/>
          </p:nvGrpSpPr>
          <p:grpSpPr>
            <a:xfrm>
              <a:off x="6062071" y="843985"/>
              <a:ext cx="16420" cy="219571"/>
              <a:chOff x="6062071" y="843985"/>
              <a:chExt cx="16420" cy="219571"/>
            </a:xfrm>
            <a:solidFill>
              <a:srgbClr val="355464"/>
            </a:solidFill>
          </p:grpSpPr>
          <p:sp>
            <p:nvSpPr>
              <p:cNvPr id="22" name="Freeform 17587">
                <a:extLst>
                  <a:ext uri="{FF2B5EF4-FFF2-40B4-BE49-F238E27FC236}">
                    <a16:creationId xmlns:a16="http://schemas.microsoft.com/office/drawing/2014/main" id="{5CE79ACA-6091-4F09-B71C-4A46BA9C43E9}"/>
                  </a:ext>
                </a:extLst>
              </p:cNvPr>
              <p:cNvSpPr/>
              <p:nvPr/>
            </p:nvSpPr>
            <p:spPr>
              <a:xfrm>
                <a:off x="6063800" y="845714"/>
                <a:ext cx="12099" cy="215248"/>
              </a:xfrm>
              <a:custGeom>
                <a:avLst/>
                <a:gdLst>
                  <a:gd name="connsiteX0" fmla="*/ 0 w 12099"/>
                  <a:gd name="connsiteY0" fmla="*/ 0 h 215248"/>
                  <a:gd name="connsiteX1" fmla="*/ 12100 w 12099"/>
                  <a:gd name="connsiteY1" fmla="*/ 0 h 215248"/>
                  <a:gd name="connsiteX2" fmla="*/ 12100 w 12099"/>
                  <a:gd name="connsiteY2" fmla="*/ 215249 h 215248"/>
                  <a:gd name="connsiteX3" fmla="*/ 0 w 12099"/>
                  <a:gd name="connsiteY3" fmla="*/ 215249 h 21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9" h="215248">
                    <a:moveTo>
                      <a:pt x="0" y="0"/>
                    </a:moveTo>
                    <a:lnTo>
                      <a:pt x="12100" y="0"/>
                    </a:lnTo>
                    <a:lnTo>
                      <a:pt x="12100" y="215249"/>
                    </a:lnTo>
                    <a:lnTo>
                      <a:pt x="0" y="2152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3" name="Freeform 17588">
                <a:extLst>
                  <a:ext uri="{FF2B5EF4-FFF2-40B4-BE49-F238E27FC236}">
                    <a16:creationId xmlns:a16="http://schemas.microsoft.com/office/drawing/2014/main" id="{D7F5841E-7F53-439A-9148-D1B7F502D011}"/>
                  </a:ext>
                </a:extLst>
              </p:cNvPr>
              <p:cNvSpPr/>
              <p:nvPr/>
            </p:nvSpPr>
            <p:spPr>
              <a:xfrm>
                <a:off x="6062071" y="843985"/>
                <a:ext cx="16420" cy="219571"/>
              </a:xfrm>
              <a:custGeom>
                <a:avLst/>
                <a:gdLst>
                  <a:gd name="connsiteX0" fmla="*/ 16421 w 16420"/>
                  <a:gd name="connsiteY0" fmla="*/ 219571 h 219571"/>
                  <a:gd name="connsiteX1" fmla="*/ 0 w 16420"/>
                  <a:gd name="connsiteY1" fmla="*/ 219571 h 219571"/>
                  <a:gd name="connsiteX2" fmla="*/ 0 w 16420"/>
                  <a:gd name="connsiteY2" fmla="*/ 0 h 219571"/>
                  <a:gd name="connsiteX3" fmla="*/ 16421 w 16420"/>
                  <a:gd name="connsiteY3" fmla="*/ 0 h 219571"/>
                  <a:gd name="connsiteX4" fmla="*/ 16421 w 16420"/>
                  <a:gd name="connsiteY4" fmla="*/ 219571 h 219571"/>
                  <a:gd name="connsiteX5" fmla="*/ 4321 w 16420"/>
                  <a:gd name="connsiteY5" fmla="*/ 215249 h 219571"/>
                  <a:gd name="connsiteX6" fmla="*/ 12099 w 16420"/>
                  <a:gd name="connsiteY6" fmla="*/ 215249 h 219571"/>
                  <a:gd name="connsiteX7" fmla="*/ 12099 w 16420"/>
                  <a:gd name="connsiteY7" fmla="*/ 4322 h 219571"/>
                  <a:gd name="connsiteX8" fmla="*/ 4321 w 16420"/>
                  <a:gd name="connsiteY8" fmla="*/ 4322 h 219571"/>
                  <a:gd name="connsiteX9" fmla="*/ 4321 w 16420"/>
                  <a:gd name="connsiteY9" fmla="*/ 215249 h 21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20" h="219571">
                    <a:moveTo>
                      <a:pt x="16421" y="219571"/>
                    </a:moveTo>
                    <a:lnTo>
                      <a:pt x="0" y="219571"/>
                    </a:lnTo>
                    <a:lnTo>
                      <a:pt x="0" y="0"/>
                    </a:lnTo>
                    <a:lnTo>
                      <a:pt x="16421" y="0"/>
                    </a:lnTo>
                    <a:lnTo>
                      <a:pt x="16421" y="219571"/>
                    </a:lnTo>
                    <a:close/>
                    <a:moveTo>
                      <a:pt x="4321" y="215249"/>
                    </a:moveTo>
                    <a:lnTo>
                      <a:pt x="12099" y="215249"/>
                    </a:lnTo>
                    <a:lnTo>
                      <a:pt x="12099" y="4322"/>
                    </a:lnTo>
                    <a:lnTo>
                      <a:pt x="4321" y="4322"/>
                    </a:lnTo>
                    <a:lnTo>
                      <a:pt x="4321" y="2152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" name="Graphic 16831">
              <a:extLst>
                <a:ext uri="{FF2B5EF4-FFF2-40B4-BE49-F238E27FC236}">
                  <a16:creationId xmlns:a16="http://schemas.microsoft.com/office/drawing/2014/main" id="{5D85D8DD-3653-43F4-8314-4E79E9F3D094}"/>
                </a:ext>
              </a:extLst>
            </p:cNvPr>
            <p:cNvGrpSpPr/>
            <p:nvPr/>
          </p:nvGrpSpPr>
          <p:grpSpPr>
            <a:xfrm>
              <a:off x="6193438" y="843985"/>
              <a:ext cx="16420" cy="219571"/>
              <a:chOff x="6193438" y="843985"/>
              <a:chExt cx="16420" cy="219571"/>
            </a:xfrm>
            <a:solidFill>
              <a:srgbClr val="355464"/>
            </a:solidFill>
          </p:grpSpPr>
          <p:sp>
            <p:nvSpPr>
              <p:cNvPr id="20" name="Freeform 17590">
                <a:extLst>
                  <a:ext uri="{FF2B5EF4-FFF2-40B4-BE49-F238E27FC236}">
                    <a16:creationId xmlns:a16="http://schemas.microsoft.com/office/drawing/2014/main" id="{8197411D-8E12-4E8E-8540-66BE2DA85BA1}"/>
                  </a:ext>
                </a:extLst>
              </p:cNvPr>
              <p:cNvSpPr/>
              <p:nvPr/>
            </p:nvSpPr>
            <p:spPr>
              <a:xfrm>
                <a:off x="6195166" y="845714"/>
                <a:ext cx="12099" cy="215248"/>
              </a:xfrm>
              <a:custGeom>
                <a:avLst/>
                <a:gdLst>
                  <a:gd name="connsiteX0" fmla="*/ 0 w 12099"/>
                  <a:gd name="connsiteY0" fmla="*/ 0 h 215248"/>
                  <a:gd name="connsiteX1" fmla="*/ 12099 w 12099"/>
                  <a:gd name="connsiteY1" fmla="*/ 0 h 215248"/>
                  <a:gd name="connsiteX2" fmla="*/ 12099 w 12099"/>
                  <a:gd name="connsiteY2" fmla="*/ 215249 h 215248"/>
                  <a:gd name="connsiteX3" fmla="*/ 0 w 12099"/>
                  <a:gd name="connsiteY3" fmla="*/ 215249 h 21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9" h="215248">
                    <a:moveTo>
                      <a:pt x="0" y="0"/>
                    </a:moveTo>
                    <a:lnTo>
                      <a:pt x="12099" y="0"/>
                    </a:lnTo>
                    <a:lnTo>
                      <a:pt x="12099" y="215249"/>
                    </a:lnTo>
                    <a:lnTo>
                      <a:pt x="0" y="2152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1" name="Freeform 17591">
                <a:extLst>
                  <a:ext uri="{FF2B5EF4-FFF2-40B4-BE49-F238E27FC236}">
                    <a16:creationId xmlns:a16="http://schemas.microsoft.com/office/drawing/2014/main" id="{D832F9D1-7CAB-4DCA-99DC-EE237751FCE0}"/>
                  </a:ext>
                </a:extLst>
              </p:cNvPr>
              <p:cNvSpPr/>
              <p:nvPr/>
            </p:nvSpPr>
            <p:spPr>
              <a:xfrm>
                <a:off x="6193438" y="843985"/>
                <a:ext cx="16420" cy="219571"/>
              </a:xfrm>
              <a:custGeom>
                <a:avLst/>
                <a:gdLst>
                  <a:gd name="connsiteX0" fmla="*/ 16421 w 16420"/>
                  <a:gd name="connsiteY0" fmla="*/ 219571 h 219571"/>
                  <a:gd name="connsiteX1" fmla="*/ 0 w 16420"/>
                  <a:gd name="connsiteY1" fmla="*/ 219571 h 219571"/>
                  <a:gd name="connsiteX2" fmla="*/ 0 w 16420"/>
                  <a:gd name="connsiteY2" fmla="*/ 0 h 219571"/>
                  <a:gd name="connsiteX3" fmla="*/ 16421 w 16420"/>
                  <a:gd name="connsiteY3" fmla="*/ 0 h 219571"/>
                  <a:gd name="connsiteX4" fmla="*/ 16421 w 16420"/>
                  <a:gd name="connsiteY4" fmla="*/ 219571 h 219571"/>
                  <a:gd name="connsiteX5" fmla="*/ 4321 w 16420"/>
                  <a:gd name="connsiteY5" fmla="*/ 215249 h 219571"/>
                  <a:gd name="connsiteX6" fmla="*/ 12099 w 16420"/>
                  <a:gd name="connsiteY6" fmla="*/ 215249 h 219571"/>
                  <a:gd name="connsiteX7" fmla="*/ 12099 w 16420"/>
                  <a:gd name="connsiteY7" fmla="*/ 4322 h 219571"/>
                  <a:gd name="connsiteX8" fmla="*/ 4321 w 16420"/>
                  <a:gd name="connsiteY8" fmla="*/ 4322 h 219571"/>
                  <a:gd name="connsiteX9" fmla="*/ 4321 w 16420"/>
                  <a:gd name="connsiteY9" fmla="*/ 215249 h 21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20" h="219571">
                    <a:moveTo>
                      <a:pt x="16421" y="219571"/>
                    </a:moveTo>
                    <a:lnTo>
                      <a:pt x="0" y="219571"/>
                    </a:lnTo>
                    <a:lnTo>
                      <a:pt x="0" y="0"/>
                    </a:lnTo>
                    <a:lnTo>
                      <a:pt x="16421" y="0"/>
                    </a:lnTo>
                    <a:lnTo>
                      <a:pt x="16421" y="219571"/>
                    </a:lnTo>
                    <a:close/>
                    <a:moveTo>
                      <a:pt x="4321" y="215249"/>
                    </a:moveTo>
                    <a:lnTo>
                      <a:pt x="12099" y="215249"/>
                    </a:lnTo>
                    <a:lnTo>
                      <a:pt x="12099" y="4322"/>
                    </a:lnTo>
                    <a:lnTo>
                      <a:pt x="4321" y="4322"/>
                    </a:lnTo>
                    <a:lnTo>
                      <a:pt x="4321" y="2152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4" name="Graphic 16831">
              <a:extLst>
                <a:ext uri="{FF2B5EF4-FFF2-40B4-BE49-F238E27FC236}">
                  <a16:creationId xmlns:a16="http://schemas.microsoft.com/office/drawing/2014/main" id="{7E7BA4A3-EC9E-4FBC-B4F9-01257AF545E3}"/>
                </a:ext>
              </a:extLst>
            </p:cNvPr>
            <p:cNvGrpSpPr/>
            <p:nvPr/>
          </p:nvGrpSpPr>
          <p:grpSpPr>
            <a:xfrm>
              <a:off x="6048675" y="718639"/>
              <a:ext cx="137416" cy="135719"/>
              <a:chOff x="6048675" y="718639"/>
              <a:chExt cx="137416" cy="135719"/>
            </a:xfrm>
            <a:solidFill>
              <a:srgbClr val="355464"/>
            </a:solidFill>
          </p:grpSpPr>
          <p:sp>
            <p:nvSpPr>
              <p:cNvPr id="18" name="Freeform 17593">
                <a:extLst>
                  <a:ext uri="{FF2B5EF4-FFF2-40B4-BE49-F238E27FC236}">
                    <a16:creationId xmlns:a16="http://schemas.microsoft.com/office/drawing/2014/main" id="{6ADCBC57-F567-4863-9EDC-C008CB814258}"/>
                  </a:ext>
                </a:extLst>
              </p:cNvPr>
              <p:cNvSpPr/>
              <p:nvPr/>
            </p:nvSpPr>
            <p:spPr>
              <a:xfrm>
                <a:off x="6050620" y="720152"/>
                <a:ext cx="132662" cy="132693"/>
              </a:xfrm>
              <a:custGeom>
                <a:avLst/>
                <a:gdLst>
                  <a:gd name="connsiteX0" fmla="*/ 62442 w 132662"/>
                  <a:gd name="connsiteY0" fmla="*/ 122104 h 132693"/>
                  <a:gd name="connsiteX1" fmla="*/ 122076 w 132662"/>
                  <a:gd name="connsiteY1" fmla="*/ 62457 h 132693"/>
                  <a:gd name="connsiteX2" fmla="*/ 130718 w 132662"/>
                  <a:gd name="connsiteY2" fmla="*/ 71101 h 132693"/>
                  <a:gd name="connsiteX3" fmla="*/ 71085 w 132662"/>
                  <a:gd name="connsiteY3" fmla="*/ 130749 h 132693"/>
                  <a:gd name="connsiteX4" fmla="*/ 62442 w 132662"/>
                  <a:gd name="connsiteY4" fmla="*/ 122104 h 132693"/>
                  <a:gd name="connsiteX5" fmla="*/ 10587 w 132662"/>
                  <a:gd name="connsiteY5" fmla="*/ 61592 h 132693"/>
                  <a:gd name="connsiteX6" fmla="*/ 70221 w 132662"/>
                  <a:gd name="connsiteY6" fmla="*/ 121240 h 132693"/>
                  <a:gd name="connsiteX7" fmla="*/ 61578 w 132662"/>
                  <a:gd name="connsiteY7" fmla="*/ 129884 h 132693"/>
                  <a:gd name="connsiteX8" fmla="*/ 1944 w 132662"/>
                  <a:gd name="connsiteY8" fmla="*/ 70237 h 132693"/>
                  <a:gd name="connsiteX9" fmla="*/ 10587 w 132662"/>
                  <a:gd name="connsiteY9" fmla="*/ 61592 h 132693"/>
                  <a:gd name="connsiteX10" fmla="*/ 71085 w 132662"/>
                  <a:gd name="connsiteY10" fmla="*/ 10590 h 132693"/>
                  <a:gd name="connsiteX11" fmla="*/ 11451 w 132662"/>
                  <a:gd name="connsiteY11" fmla="*/ 70237 h 132693"/>
                  <a:gd name="connsiteX12" fmla="*/ 2809 w 132662"/>
                  <a:gd name="connsiteY12" fmla="*/ 61592 h 132693"/>
                  <a:gd name="connsiteX13" fmla="*/ 62442 w 132662"/>
                  <a:gd name="connsiteY13" fmla="*/ 1945 h 132693"/>
                  <a:gd name="connsiteX14" fmla="*/ 71085 w 132662"/>
                  <a:gd name="connsiteY14" fmla="*/ 10590 h 132693"/>
                  <a:gd name="connsiteX15" fmla="*/ 122076 w 132662"/>
                  <a:gd name="connsiteY15" fmla="*/ 70237 h 132693"/>
                  <a:gd name="connsiteX16" fmla="*/ 62442 w 132662"/>
                  <a:gd name="connsiteY16" fmla="*/ 10590 h 132693"/>
                  <a:gd name="connsiteX17" fmla="*/ 71085 w 132662"/>
                  <a:gd name="connsiteY17" fmla="*/ 1945 h 132693"/>
                  <a:gd name="connsiteX18" fmla="*/ 130718 w 132662"/>
                  <a:gd name="connsiteY18" fmla="*/ 61592 h 132693"/>
                  <a:gd name="connsiteX19" fmla="*/ 122076 w 132662"/>
                  <a:gd name="connsiteY19" fmla="*/ 70237 h 132693"/>
                  <a:gd name="connsiteX20" fmla="*/ 66764 w 132662"/>
                  <a:gd name="connsiteY20" fmla="*/ 126426 h 132693"/>
                  <a:gd name="connsiteX21" fmla="*/ 71085 w 132662"/>
                  <a:gd name="connsiteY21" fmla="*/ 130749 h 132693"/>
                  <a:gd name="connsiteX22" fmla="*/ 62442 w 132662"/>
                  <a:gd name="connsiteY22" fmla="*/ 130749 h 132693"/>
                  <a:gd name="connsiteX23" fmla="*/ 66764 w 132662"/>
                  <a:gd name="connsiteY23" fmla="*/ 126426 h 132693"/>
                  <a:gd name="connsiteX24" fmla="*/ 6266 w 132662"/>
                  <a:gd name="connsiteY24" fmla="*/ 65915 h 132693"/>
                  <a:gd name="connsiteX25" fmla="*/ 1944 w 132662"/>
                  <a:gd name="connsiteY25" fmla="*/ 70237 h 132693"/>
                  <a:gd name="connsiteX26" fmla="*/ 1944 w 132662"/>
                  <a:gd name="connsiteY26" fmla="*/ 61592 h 132693"/>
                  <a:gd name="connsiteX27" fmla="*/ 6266 w 132662"/>
                  <a:gd name="connsiteY27" fmla="*/ 65915 h 132693"/>
                  <a:gd name="connsiteX28" fmla="*/ 66764 w 132662"/>
                  <a:gd name="connsiteY28" fmla="*/ 6267 h 132693"/>
                  <a:gd name="connsiteX29" fmla="*/ 62442 w 132662"/>
                  <a:gd name="connsiteY29" fmla="*/ 1945 h 132693"/>
                  <a:gd name="connsiteX30" fmla="*/ 71085 w 132662"/>
                  <a:gd name="connsiteY30" fmla="*/ 1945 h 132693"/>
                  <a:gd name="connsiteX31" fmla="*/ 66764 w 132662"/>
                  <a:gd name="connsiteY31" fmla="*/ 6267 h 132693"/>
                  <a:gd name="connsiteX32" fmla="*/ 126397 w 132662"/>
                  <a:gd name="connsiteY32" fmla="*/ 65915 h 132693"/>
                  <a:gd name="connsiteX33" fmla="*/ 130718 w 132662"/>
                  <a:gd name="connsiteY33" fmla="*/ 61592 h 132693"/>
                  <a:gd name="connsiteX34" fmla="*/ 130718 w 132662"/>
                  <a:gd name="connsiteY34" fmla="*/ 70237 h 132693"/>
                  <a:gd name="connsiteX35" fmla="*/ 126397 w 132662"/>
                  <a:gd name="connsiteY35" fmla="*/ 65915 h 13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2662" h="132693">
                    <a:moveTo>
                      <a:pt x="62442" y="122104"/>
                    </a:moveTo>
                    <a:lnTo>
                      <a:pt x="122076" y="62457"/>
                    </a:lnTo>
                    <a:lnTo>
                      <a:pt x="130718" y="71101"/>
                    </a:lnTo>
                    <a:lnTo>
                      <a:pt x="71085" y="130749"/>
                    </a:lnTo>
                    <a:lnTo>
                      <a:pt x="62442" y="122104"/>
                    </a:lnTo>
                    <a:close/>
                    <a:moveTo>
                      <a:pt x="10587" y="61592"/>
                    </a:moveTo>
                    <a:lnTo>
                      <a:pt x="70221" y="121240"/>
                    </a:lnTo>
                    <a:lnTo>
                      <a:pt x="61578" y="129884"/>
                    </a:lnTo>
                    <a:lnTo>
                      <a:pt x="1944" y="70237"/>
                    </a:lnTo>
                    <a:lnTo>
                      <a:pt x="10587" y="61592"/>
                    </a:lnTo>
                    <a:close/>
                    <a:moveTo>
                      <a:pt x="71085" y="10590"/>
                    </a:moveTo>
                    <a:lnTo>
                      <a:pt x="11451" y="70237"/>
                    </a:lnTo>
                    <a:lnTo>
                      <a:pt x="2809" y="61592"/>
                    </a:lnTo>
                    <a:lnTo>
                      <a:pt x="62442" y="1945"/>
                    </a:lnTo>
                    <a:lnTo>
                      <a:pt x="71085" y="10590"/>
                    </a:lnTo>
                    <a:close/>
                    <a:moveTo>
                      <a:pt x="122076" y="70237"/>
                    </a:moveTo>
                    <a:lnTo>
                      <a:pt x="62442" y="10590"/>
                    </a:lnTo>
                    <a:lnTo>
                      <a:pt x="71085" y="1945"/>
                    </a:lnTo>
                    <a:lnTo>
                      <a:pt x="130718" y="61592"/>
                    </a:lnTo>
                    <a:lnTo>
                      <a:pt x="122076" y="70237"/>
                    </a:lnTo>
                    <a:close/>
                    <a:moveTo>
                      <a:pt x="66764" y="126426"/>
                    </a:moveTo>
                    <a:lnTo>
                      <a:pt x="71085" y="130749"/>
                    </a:lnTo>
                    <a:cubicBezTo>
                      <a:pt x="68492" y="133342"/>
                      <a:pt x="65035" y="133342"/>
                      <a:pt x="62442" y="130749"/>
                    </a:cubicBezTo>
                    <a:lnTo>
                      <a:pt x="66764" y="126426"/>
                    </a:lnTo>
                    <a:close/>
                    <a:moveTo>
                      <a:pt x="6266" y="65915"/>
                    </a:moveTo>
                    <a:lnTo>
                      <a:pt x="1944" y="70237"/>
                    </a:lnTo>
                    <a:cubicBezTo>
                      <a:pt x="-648" y="67644"/>
                      <a:pt x="-648" y="64186"/>
                      <a:pt x="1944" y="61592"/>
                    </a:cubicBezTo>
                    <a:lnTo>
                      <a:pt x="6266" y="65915"/>
                    </a:lnTo>
                    <a:close/>
                    <a:moveTo>
                      <a:pt x="66764" y="6267"/>
                    </a:moveTo>
                    <a:lnTo>
                      <a:pt x="62442" y="1945"/>
                    </a:lnTo>
                    <a:cubicBezTo>
                      <a:pt x="65035" y="-648"/>
                      <a:pt x="68492" y="-648"/>
                      <a:pt x="71085" y="1945"/>
                    </a:cubicBezTo>
                    <a:lnTo>
                      <a:pt x="66764" y="6267"/>
                    </a:lnTo>
                    <a:close/>
                    <a:moveTo>
                      <a:pt x="126397" y="65915"/>
                    </a:moveTo>
                    <a:lnTo>
                      <a:pt x="130718" y="61592"/>
                    </a:lnTo>
                    <a:cubicBezTo>
                      <a:pt x="133311" y="64186"/>
                      <a:pt x="133311" y="67644"/>
                      <a:pt x="130718" y="70237"/>
                    </a:cubicBezTo>
                    <a:lnTo>
                      <a:pt x="126397" y="6591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9" name="Freeform 17594">
                <a:extLst>
                  <a:ext uri="{FF2B5EF4-FFF2-40B4-BE49-F238E27FC236}">
                    <a16:creationId xmlns:a16="http://schemas.microsoft.com/office/drawing/2014/main" id="{2F15CE65-5281-4A17-A24A-B98221B103DE}"/>
                  </a:ext>
                </a:extLst>
              </p:cNvPr>
              <p:cNvSpPr/>
              <p:nvPr/>
            </p:nvSpPr>
            <p:spPr>
              <a:xfrm>
                <a:off x="6048675" y="718639"/>
                <a:ext cx="137416" cy="135719"/>
              </a:xfrm>
              <a:custGeom>
                <a:avLst/>
                <a:gdLst>
                  <a:gd name="connsiteX0" fmla="*/ 68708 w 137416"/>
                  <a:gd name="connsiteY0" fmla="*/ 135719 h 135719"/>
                  <a:gd name="connsiteX1" fmla="*/ 64387 w 137416"/>
                  <a:gd name="connsiteY1" fmla="*/ 134855 h 135719"/>
                  <a:gd name="connsiteX2" fmla="*/ 64387 w 137416"/>
                  <a:gd name="connsiteY2" fmla="*/ 134855 h 135719"/>
                  <a:gd name="connsiteX3" fmla="*/ 1296 w 137416"/>
                  <a:gd name="connsiteY3" fmla="*/ 71750 h 135719"/>
                  <a:gd name="connsiteX4" fmla="*/ 1296 w 137416"/>
                  <a:gd name="connsiteY4" fmla="*/ 71750 h 135719"/>
                  <a:gd name="connsiteX5" fmla="*/ 1296 w 137416"/>
                  <a:gd name="connsiteY5" fmla="*/ 63970 h 135719"/>
                  <a:gd name="connsiteX6" fmla="*/ 1296 w 137416"/>
                  <a:gd name="connsiteY6" fmla="*/ 63970 h 135719"/>
                  <a:gd name="connsiteX7" fmla="*/ 64387 w 137416"/>
                  <a:gd name="connsiteY7" fmla="*/ 864 h 135719"/>
                  <a:gd name="connsiteX8" fmla="*/ 64387 w 137416"/>
                  <a:gd name="connsiteY8" fmla="*/ 864 h 135719"/>
                  <a:gd name="connsiteX9" fmla="*/ 68708 w 137416"/>
                  <a:gd name="connsiteY9" fmla="*/ 0 h 135719"/>
                  <a:gd name="connsiteX10" fmla="*/ 68708 w 137416"/>
                  <a:gd name="connsiteY10" fmla="*/ 0 h 135719"/>
                  <a:gd name="connsiteX11" fmla="*/ 73029 w 137416"/>
                  <a:gd name="connsiteY11" fmla="*/ 864 h 135719"/>
                  <a:gd name="connsiteX12" fmla="*/ 73029 w 137416"/>
                  <a:gd name="connsiteY12" fmla="*/ 864 h 135719"/>
                  <a:gd name="connsiteX13" fmla="*/ 74758 w 137416"/>
                  <a:gd name="connsiteY13" fmla="*/ 2593 h 135719"/>
                  <a:gd name="connsiteX14" fmla="*/ 74758 w 137416"/>
                  <a:gd name="connsiteY14" fmla="*/ 2593 h 135719"/>
                  <a:gd name="connsiteX15" fmla="*/ 136120 w 137416"/>
                  <a:gd name="connsiteY15" fmla="*/ 63970 h 135719"/>
                  <a:gd name="connsiteX16" fmla="*/ 136120 w 137416"/>
                  <a:gd name="connsiteY16" fmla="*/ 63970 h 135719"/>
                  <a:gd name="connsiteX17" fmla="*/ 136120 w 137416"/>
                  <a:gd name="connsiteY17" fmla="*/ 71750 h 135719"/>
                  <a:gd name="connsiteX18" fmla="*/ 136120 w 137416"/>
                  <a:gd name="connsiteY18" fmla="*/ 71750 h 135719"/>
                  <a:gd name="connsiteX19" fmla="*/ 74758 w 137416"/>
                  <a:gd name="connsiteY19" fmla="*/ 133126 h 135719"/>
                  <a:gd name="connsiteX20" fmla="*/ 74758 w 137416"/>
                  <a:gd name="connsiteY20" fmla="*/ 133126 h 135719"/>
                  <a:gd name="connsiteX21" fmla="*/ 73029 w 137416"/>
                  <a:gd name="connsiteY21" fmla="*/ 134855 h 135719"/>
                  <a:gd name="connsiteX22" fmla="*/ 73029 w 137416"/>
                  <a:gd name="connsiteY22" fmla="*/ 134855 h 135719"/>
                  <a:gd name="connsiteX23" fmla="*/ 68708 w 137416"/>
                  <a:gd name="connsiteY23" fmla="*/ 135719 h 135719"/>
                  <a:gd name="connsiteX24" fmla="*/ 68708 w 137416"/>
                  <a:gd name="connsiteY24" fmla="*/ 135719 h 135719"/>
                  <a:gd name="connsiteX25" fmla="*/ 67844 w 137416"/>
                  <a:gd name="connsiteY25" fmla="*/ 131397 h 135719"/>
                  <a:gd name="connsiteX26" fmla="*/ 67844 w 137416"/>
                  <a:gd name="connsiteY26" fmla="*/ 131397 h 135719"/>
                  <a:gd name="connsiteX27" fmla="*/ 67844 w 137416"/>
                  <a:gd name="connsiteY27" fmla="*/ 131397 h 135719"/>
                  <a:gd name="connsiteX28" fmla="*/ 68708 w 137416"/>
                  <a:gd name="connsiteY28" fmla="*/ 131397 h 135719"/>
                  <a:gd name="connsiteX29" fmla="*/ 67844 w 137416"/>
                  <a:gd name="connsiteY29" fmla="*/ 131397 h 135719"/>
                  <a:gd name="connsiteX30" fmla="*/ 67844 w 137416"/>
                  <a:gd name="connsiteY30" fmla="*/ 131397 h 135719"/>
                  <a:gd name="connsiteX31" fmla="*/ 71301 w 137416"/>
                  <a:gd name="connsiteY31" fmla="*/ 127939 h 135719"/>
                  <a:gd name="connsiteX32" fmla="*/ 72165 w 137416"/>
                  <a:gd name="connsiteY32" fmla="*/ 128804 h 135719"/>
                  <a:gd name="connsiteX33" fmla="*/ 129206 w 137416"/>
                  <a:gd name="connsiteY33" fmla="*/ 71750 h 135719"/>
                  <a:gd name="connsiteX34" fmla="*/ 128342 w 137416"/>
                  <a:gd name="connsiteY34" fmla="*/ 70885 h 135719"/>
                  <a:gd name="connsiteX35" fmla="*/ 124021 w 137416"/>
                  <a:gd name="connsiteY35" fmla="*/ 75207 h 135719"/>
                  <a:gd name="connsiteX36" fmla="*/ 119699 w 137416"/>
                  <a:gd name="connsiteY36" fmla="*/ 70885 h 135719"/>
                  <a:gd name="connsiteX37" fmla="*/ 71301 w 137416"/>
                  <a:gd name="connsiteY37" fmla="*/ 119295 h 135719"/>
                  <a:gd name="connsiteX38" fmla="*/ 75622 w 137416"/>
                  <a:gd name="connsiteY38" fmla="*/ 123617 h 135719"/>
                  <a:gd name="connsiteX39" fmla="*/ 71301 w 137416"/>
                  <a:gd name="connsiteY39" fmla="*/ 127939 h 135719"/>
                  <a:gd name="connsiteX40" fmla="*/ 7346 w 137416"/>
                  <a:gd name="connsiteY40" fmla="*/ 71750 h 135719"/>
                  <a:gd name="connsiteX41" fmla="*/ 64387 w 137416"/>
                  <a:gd name="connsiteY41" fmla="*/ 128804 h 135719"/>
                  <a:gd name="connsiteX42" fmla="*/ 65251 w 137416"/>
                  <a:gd name="connsiteY42" fmla="*/ 127939 h 135719"/>
                  <a:gd name="connsiteX43" fmla="*/ 60930 w 137416"/>
                  <a:gd name="connsiteY43" fmla="*/ 123617 h 135719"/>
                  <a:gd name="connsiteX44" fmla="*/ 65251 w 137416"/>
                  <a:gd name="connsiteY44" fmla="*/ 119295 h 135719"/>
                  <a:gd name="connsiteX45" fmla="*/ 16853 w 137416"/>
                  <a:gd name="connsiteY45" fmla="*/ 70885 h 135719"/>
                  <a:gd name="connsiteX46" fmla="*/ 12532 w 137416"/>
                  <a:gd name="connsiteY46" fmla="*/ 75207 h 135719"/>
                  <a:gd name="connsiteX47" fmla="*/ 8210 w 137416"/>
                  <a:gd name="connsiteY47" fmla="*/ 70885 h 135719"/>
                  <a:gd name="connsiteX48" fmla="*/ 7346 w 137416"/>
                  <a:gd name="connsiteY48" fmla="*/ 71750 h 135719"/>
                  <a:gd name="connsiteX49" fmla="*/ 68708 w 137416"/>
                  <a:gd name="connsiteY49" fmla="*/ 124481 h 135719"/>
                  <a:gd name="connsiteX50" fmla="*/ 69572 w 137416"/>
                  <a:gd name="connsiteY50" fmla="*/ 123617 h 135719"/>
                  <a:gd name="connsiteX51" fmla="*/ 68708 w 137416"/>
                  <a:gd name="connsiteY51" fmla="*/ 122752 h 135719"/>
                  <a:gd name="connsiteX52" fmla="*/ 67844 w 137416"/>
                  <a:gd name="connsiteY52" fmla="*/ 123617 h 135719"/>
                  <a:gd name="connsiteX53" fmla="*/ 68708 w 137416"/>
                  <a:gd name="connsiteY53" fmla="*/ 124481 h 135719"/>
                  <a:gd name="connsiteX54" fmla="*/ 20310 w 137416"/>
                  <a:gd name="connsiteY54" fmla="*/ 67427 h 135719"/>
                  <a:gd name="connsiteX55" fmla="*/ 68708 w 137416"/>
                  <a:gd name="connsiteY55" fmla="*/ 115837 h 135719"/>
                  <a:gd name="connsiteX56" fmla="*/ 117106 w 137416"/>
                  <a:gd name="connsiteY56" fmla="*/ 67427 h 135719"/>
                  <a:gd name="connsiteX57" fmla="*/ 68708 w 137416"/>
                  <a:gd name="connsiteY57" fmla="*/ 19018 h 135719"/>
                  <a:gd name="connsiteX58" fmla="*/ 20310 w 137416"/>
                  <a:gd name="connsiteY58" fmla="*/ 67427 h 135719"/>
                  <a:gd name="connsiteX59" fmla="*/ 123156 w 137416"/>
                  <a:gd name="connsiteY59" fmla="*/ 67427 h 135719"/>
                  <a:gd name="connsiteX60" fmla="*/ 124021 w 137416"/>
                  <a:gd name="connsiteY60" fmla="*/ 68292 h 135719"/>
                  <a:gd name="connsiteX61" fmla="*/ 124885 w 137416"/>
                  <a:gd name="connsiteY61" fmla="*/ 67427 h 135719"/>
                  <a:gd name="connsiteX62" fmla="*/ 124021 w 137416"/>
                  <a:gd name="connsiteY62" fmla="*/ 66563 h 135719"/>
                  <a:gd name="connsiteX63" fmla="*/ 123156 w 137416"/>
                  <a:gd name="connsiteY63" fmla="*/ 67427 h 135719"/>
                  <a:gd name="connsiteX64" fmla="*/ 11668 w 137416"/>
                  <a:gd name="connsiteY64" fmla="*/ 67427 h 135719"/>
                  <a:gd name="connsiteX65" fmla="*/ 12532 w 137416"/>
                  <a:gd name="connsiteY65" fmla="*/ 68292 h 135719"/>
                  <a:gd name="connsiteX66" fmla="*/ 13396 w 137416"/>
                  <a:gd name="connsiteY66" fmla="*/ 67427 h 135719"/>
                  <a:gd name="connsiteX67" fmla="*/ 12532 w 137416"/>
                  <a:gd name="connsiteY67" fmla="*/ 66563 h 135719"/>
                  <a:gd name="connsiteX68" fmla="*/ 11668 w 137416"/>
                  <a:gd name="connsiteY68" fmla="*/ 67427 h 135719"/>
                  <a:gd name="connsiteX69" fmla="*/ 131799 w 137416"/>
                  <a:gd name="connsiteY69" fmla="*/ 67427 h 135719"/>
                  <a:gd name="connsiteX70" fmla="*/ 131799 w 137416"/>
                  <a:gd name="connsiteY70" fmla="*/ 67427 h 135719"/>
                  <a:gd name="connsiteX71" fmla="*/ 131799 w 137416"/>
                  <a:gd name="connsiteY71" fmla="*/ 67427 h 135719"/>
                  <a:gd name="connsiteX72" fmla="*/ 131799 w 137416"/>
                  <a:gd name="connsiteY72" fmla="*/ 67427 h 135719"/>
                  <a:gd name="connsiteX73" fmla="*/ 4753 w 137416"/>
                  <a:gd name="connsiteY73" fmla="*/ 67427 h 135719"/>
                  <a:gd name="connsiteX74" fmla="*/ 4753 w 137416"/>
                  <a:gd name="connsiteY74" fmla="*/ 68292 h 135719"/>
                  <a:gd name="connsiteX75" fmla="*/ 4753 w 137416"/>
                  <a:gd name="connsiteY75" fmla="*/ 67427 h 135719"/>
                  <a:gd name="connsiteX76" fmla="*/ 4753 w 137416"/>
                  <a:gd name="connsiteY76" fmla="*/ 67427 h 135719"/>
                  <a:gd name="connsiteX77" fmla="*/ 71301 w 137416"/>
                  <a:gd name="connsiteY77" fmla="*/ 16425 h 135719"/>
                  <a:gd name="connsiteX78" fmla="*/ 119699 w 137416"/>
                  <a:gd name="connsiteY78" fmla="*/ 64834 h 135719"/>
                  <a:gd name="connsiteX79" fmla="*/ 124021 w 137416"/>
                  <a:gd name="connsiteY79" fmla="*/ 60512 h 135719"/>
                  <a:gd name="connsiteX80" fmla="*/ 128342 w 137416"/>
                  <a:gd name="connsiteY80" fmla="*/ 64834 h 135719"/>
                  <a:gd name="connsiteX81" fmla="*/ 129206 w 137416"/>
                  <a:gd name="connsiteY81" fmla="*/ 63970 h 135719"/>
                  <a:gd name="connsiteX82" fmla="*/ 72165 w 137416"/>
                  <a:gd name="connsiteY82" fmla="*/ 6916 h 135719"/>
                  <a:gd name="connsiteX83" fmla="*/ 71301 w 137416"/>
                  <a:gd name="connsiteY83" fmla="*/ 7780 h 135719"/>
                  <a:gd name="connsiteX84" fmla="*/ 75622 w 137416"/>
                  <a:gd name="connsiteY84" fmla="*/ 12102 h 135719"/>
                  <a:gd name="connsiteX85" fmla="*/ 71301 w 137416"/>
                  <a:gd name="connsiteY85" fmla="*/ 16425 h 135719"/>
                  <a:gd name="connsiteX86" fmla="*/ 12532 w 137416"/>
                  <a:gd name="connsiteY86" fmla="*/ 60512 h 135719"/>
                  <a:gd name="connsiteX87" fmla="*/ 16853 w 137416"/>
                  <a:gd name="connsiteY87" fmla="*/ 64834 h 135719"/>
                  <a:gd name="connsiteX88" fmla="*/ 65251 w 137416"/>
                  <a:gd name="connsiteY88" fmla="*/ 16425 h 135719"/>
                  <a:gd name="connsiteX89" fmla="*/ 60930 w 137416"/>
                  <a:gd name="connsiteY89" fmla="*/ 12102 h 135719"/>
                  <a:gd name="connsiteX90" fmla="*/ 65251 w 137416"/>
                  <a:gd name="connsiteY90" fmla="*/ 7780 h 135719"/>
                  <a:gd name="connsiteX91" fmla="*/ 64387 w 137416"/>
                  <a:gd name="connsiteY91" fmla="*/ 6916 h 135719"/>
                  <a:gd name="connsiteX92" fmla="*/ 7346 w 137416"/>
                  <a:gd name="connsiteY92" fmla="*/ 63970 h 135719"/>
                  <a:gd name="connsiteX93" fmla="*/ 8210 w 137416"/>
                  <a:gd name="connsiteY93" fmla="*/ 64834 h 135719"/>
                  <a:gd name="connsiteX94" fmla="*/ 12532 w 137416"/>
                  <a:gd name="connsiteY94" fmla="*/ 60512 h 135719"/>
                  <a:gd name="connsiteX95" fmla="*/ 66980 w 137416"/>
                  <a:gd name="connsiteY95" fmla="*/ 12102 h 135719"/>
                  <a:gd name="connsiteX96" fmla="*/ 67844 w 137416"/>
                  <a:gd name="connsiteY96" fmla="*/ 12967 h 135719"/>
                  <a:gd name="connsiteX97" fmla="*/ 68708 w 137416"/>
                  <a:gd name="connsiteY97" fmla="*/ 12102 h 135719"/>
                  <a:gd name="connsiteX98" fmla="*/ 67844 w 137416"/>
                  <a:gd name="connsiteY98" fmla="*/ 11238 h 135719"/>
                  <a:gd name="connsiteX99" fmla="*/ 66980 w 137416"/>
                  <a:gd name="connsiteY99" fmla="*/ 12102 h 135719"/>
                  <a:gd name="connsiteX100" fmla="*/ 67844 w 137416"/>
                  <a:gd name="connsiteY100" fmla="*/ 4322 h 135719"/>
                  <a:gd name="connsiteX101" fmla="*/ 67844 w 137416"/>
                  <a:gd name="connsiteY101" fmla="*/ 4322 h 135719"/>
                  <a:gd name="connsiteX102" fmla="*/ 68708 w 137416"/>
                  <a:gd name="connsiteY102" fmla="*/ 4322 h 135719"/>
                  <a:gd name="connsiteX103" fmla="*/ 67844 w 137416"/>
                  <a:gd name="connsiteY103" fmla="*/ 4322 h 135719"/>
                  <a:gd name="connsiteX104" fmla="*/ 67844 w 137416"/>
                  <a:gd name="connsiteY104" fmla="*/ 4322 h 1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37416" h="135719">
                    <a:moveTo>
                      <a:pt x="68708" y="135719"/>
                    </a:moveTo>
                    <a:cubicBezTo>
                      <a:pt x="66980" y="135719"/>
                      <a:pt x="66115" y="135719"/>
                      <a:pt x="64387" y="134855"/>
                    </a:cubicBezTo>
                    <a:lnTo>
                      <a:pt x="64387" y="134855"/>
                    </a:lnTo>
                    <a:lnTo>
                      <a:pt x="1296" y="71750"/>
                    </a:lnTo>
                    <a:lnTo>
                      <a:pt x="1296" y="71750"/>
                    </a:lnTo>
                    <a:cubicBezTo>
                      <a:pt x="-432" y="69156"/>
                      <a:pt x="-432" y="66563"/>
                      <a:pt x="1296" y="63970"/>
                    </a:cubicBezTo>
                    <a:lnTo>
                      <a:pt x="1296" y="63970"/>
                    </a:lnTo>
                    <a:lnTo>
                      <a:pt x="64387" y="864"/>
                    </a:lnTo>
                    <a:lnTo>
                      <a:pt x="64387" y="864"/>
                    </a:lnTo>
                    <a:cubicBezTo>
                      <a:pt x="65251" y="0"/>
                      <a:pt x="66980" y="0"/>
                      <a:pt x="68708" y="0"/>
                    </a:cubicBezTo>
                    <a:cubicBezTo>
                      <a:pt x="68708" y="0"/>
                      <a:pt x="68708" y="0"/>
                      <a:pt x="68708" y="0"/>
                    </a:cubicBezTo>
                    <a:cubicBezTo>
                      <a:pt x="70437" y="0"/>
                      <a:pt x="71301" y="0"/>
                      <a:pt x="73029" y="864"/>
                    </a:cubicBezTo>
                    <a:lnTo>
                      <a:pt x="73029" y="864"/>
                    </a:lnTo>
                    <a:lnTo>
                      <a:pt x="74758" y="2593"/>
                    </a:lnTo>
                    <a:cubicBezTo>
                      <a:pt x="74758" y="2593"/>
                      <a:pt x="74758" y="2593"/>
                      <a:pt x="74758" y="2593"/>
                    </a:cubicBezTo>
                    <a:lnTo>
                      <a:pt x="136120" y="63970"/>
                    </a:lnTo>
                    <a:lnTo>
                      <a:pt x="136120" y="63970"/>
                    </a:lnTo>
                    <a:cubicBezTo>
                      <a:pt x="137848" y="66563"/>
                      <a:pt x="137848" y="69156"/>
                      <a:pt x="136120" y="71750"/>
                    </a:cubicBezTo>
                    <a:lnTo>
                      <a:pt x="136120" y="71750"/>
                    </a:lnTo>
                    <a:lnTo>
                      <a:pt x="74758" y="133126"/>
                    </a:lnTo>
                    <a:cubicBezTo>
                      <a:pt x="74758" y="133126"/>
                      <a:pt x="74758" y="133126"/>
                      <a:pt x="74758" y="133126"/>
                    </a:cubicBezTo>
                    <a:lnTo>
                      <a:pt x="73029" y="134855"/>
                    </a:lnTo>
                    <a:lnTo>
                      <a:pt x="73029" y="134855"/>
                    </a:lnTo>
                    <a:cubicBezTo>
                      <a:pt x="71301" y="135719"/>
                      <a:pt x="69572" y="135719"/>
                      <a:pt x="68708" y="135719"/>
                    </a:cubicBezTo>
                    <a:cubicBezTo>
                      <a:pt x="68708" y="135719"/>
                      <a:pt x="68708" y="135719"/>
                      <a:pt x="68708" y="135719"/>
                    </a:cubicBezTo>
                    <a:close/>
                    <a:moveTo>
                      <a:pt x="67844" y="131397"/>
                    </a:moveTo>
                    <a:cubicBezTo>
                      <a:pt x="67844" y="131397"/>
                      <a:pt x="67844" y="131397"/>
                      <a:pt x="67844" y="131397"/>
                    </a:cubicBezTo>
                    <a:lnTo>
                      <a:pt x="67844" y="131397"/>
                    </a:lnTo>
                    <a:cubicBezTo>
                      <a:pt x="68708" y="131397"/>
                      <a:pt x="68708" y="131397"/>
                      <a:pt x="68708" y="131397"/>
                    </a:cubicBezTo>
                    <a:lnTo>
                      <a:pt x="67844" y="131397"/>
                    </a:lnTo>
                    <a:lnTo>
                      <a:pt x="67844" y="131397"/>
                    </a:lnTo>
                    <a:close/>
                    <a:moveTo>
                      <a:pt x="71301" y="127939"/>
                    </a:moveTo>
                    <a:lnTo>
                      <a:pt x="72165" y="128804"/>
                    </a:lnTo>
                    <a:lnTo>
                      <a:pt x="129206" y="71750"/>
                    </a:lnTo>
                    <a:lnTo>
                      <a:pt x="128342" y="70885"/>
                    </a:lnTo>
                    <a:lnTo>
                      <a:pt x="124021" y="75207"/>
                    </a:lnTo>
                    <a:lnTo>
                      <a:pt x="119699" y="70885"/>
                    </a:lnTo>
                    <a:lnTo>
                      <a:pt x="71301" y="119295"/>
                    </a:lnTo>
                    <a:lnTo>
                      <a:pt x="75622" y="123617"/>
                    </a:lnTo>
                    <a:lnTo>
                      <a:pt x="71301" y="127939"/>
                    </a:lnTo>
                    <a:close/>
                    <a:moveTo>
                      <a:pt x="7346" y="71750"/>
                    </a:moveTo>
                    <a:lnTo>
                      <a:pt x="64387" y="128804"/>
                    </a:lnTo>
                    <a:lnTo>
                      <a:pt x="65251" y="127939"/>
                    </a:lnTo>
                    <a:lnTo>
                      <a:pt x="60930" y="123617"/>
                    </a:lnTo>
                    <a:lnTo>
                      <a:pt x="65251" y="119295"/>
                    </a:lnTo>
                    <a:lnTo>
                      <a:pt x="16853" y="70885"/>
                    </a:lnTo>
                    <a:lnTo>
                      <a:pt x="12532" y="75207"/>
                    </a:lnTo>
                    <a:lnTo>
                      <a:pt x="8210" y="70885"/>
                    </a:lnTo>
                    <a:lnTo>
                      <a:pt x="7346" y="71750"/>
                    </a:lnTo>
                    <a:close/>
                    <a:moveTo>
                      <a:pt x="68708" y="124481"/>
                    </a:moveTo>
                    <a:lnTo>
                      <a:pt x="69572" y="123617"/>
                    </a:lnTo>
                    <a:lnTo>
                      <a:pt x="68708" y="122752"/>
                    </a:lnTo>
                    <a:lnTo>
                      <a:pt x="67844" y="123617"/>
                    </a:lnTo>
                    <a:lnTo>
                      <a:pt x="68708" y="124481"/>
                    </a:lnTo>
                    <a:close/>
                    <a:moveTo>
                      <a:pt x="20310" y="67427"/>
                    </a:moveTo>
                    <a:lnTo>
                      <a:pt x="68708" y="115837"/>
                    </a:lnTo>
                    <a:lnTo>
                      <a:pt x="117106" y="67427"/>
                    </a:lnTo>
                    <a:lnTo>
                      <a:pt x="68708" y="19018"/>
                    </a:lnTo>
                    <a:lnTo>
                      <a:pt x="20310" y="67427"/>
                    </a:lnTo>
                    <a:close/>
                    <a:moveTo>
                      <a:pt x="123156" y="67427"/>
                    </a:moveTo>
                    <a:lnTo>
                      <a:pt x="124021" y="68292"/>
                    </a:lnTo>
                    <a:lnTo>
                      <a:pt x="124885" y="67427"/>
                    </a:lnTo>
                    <a:lnTo>
                      <a:pt x="124021" y="66563"/>
                    </a:lnTo>
                    <a:lnTo>
                      <a:pt x="123156" y="67427"/>
                    </a:lnTo>
                    <a:close/>
                    <a:moveTo>
                      <a:pt x="11668" y="67427"/>
                    </a:moveTo>
                    <a:lnTo>
                      <a:pt x="12532" y="68292"/>
                    </a:lnTo>
                    <a:lnTo>
                      <a:pt x="13396" y="67427"/>
                    </a:lnTo>
                    <a:lnTo>
                      <a:pt x="12532" y="66563"/>
                    </a:lnTo>
                    <a:lnTo>
                      <a:pt x="11668" y="67427"/>
                    </a:lnTo>
                    <a:close/>
                    <a:moveTo>
                      <a:pt x="131799" y="67427"/>
                    </a:moveTo>
                    <a:lnTo>
                      <a:pt x="131799" y="67427"/>
                    </a:lnTo>
                    <a:cubicBezTo>
                      <a:pt x="131799" y="68292"/>
                      <a:pt x="131799" y="67427"/>
                      <a:pt x="131799" y="67427"/>
                    </a:cubicBezTo>
                    <a:lnTo>
                      <a:pt x="131799" y="67427"/>
                    </a:lnTo>
                    <a:close/>
                    <a:moveTo>
                      <a:pt x="4753" y="67427"/>
                    </a:moveTo>
                    <a:cubicBezTo>
                      <a:pt x="4753" y="67427"/>
                      <a:pt x="4753" y="68292"/>
                      <a:pt x="4753" y="68292"/>
                    </a:cubicBezTo>
                    <a:lnTo>
                      <a:pt x="4753" y="67427"/>
                    </a:lnTo>
                    <a:lnTo>
                      <a:pt x="4753" y="67427"/>
                    </a:lnTo>
                    <a:close/>
                    <a:moveTo>
                      <a:pt x="71301" y="16425"/>
                    </a:moveTo>
                    <a:lnTo>
                      <a:pt x="119699" y="64834"/>
                    </a:lnTo>
                    <a:lnTo>
                      <a:pt x="124021" y="60512"/>
                    </a:lnTo>
                    <a:lnTo>
                      <a:pt x="128342" y="64834"/>
                    </a:lnTo>
                    <a:lnTo>
                      <a:pt x="129206" y="63970"/>
                    </a:lnTo>
                    <a:lnTo>
                      <a:pt x="72165" y="6916"/>
                    </a:lnTo>
                    <a:lnTo>
                      <a:pt x="71301" y="7780"/>
                    </a:lnTo>
                    <a:lnTo>
                      <a:pt x="75622" y="12102"/>
                    </a:lnTo>
                    <a:lnTo>
                      <a:pt x="71301" y="16425"/>
                    </a:lnTo>
                    <a:close/>
                    <a:moveTo>
                      <a:pt x="12532" y="60512"/>
                    </a:moveTo>
                    <a:lnTo>
                      <a:pt x="16853" y="64834"/>
                    </a:lnTo>
                    <a:lnTo>
                      <a:pt x="65251" y="16425"/>
                    </a:lnTo>
                    <a:lnTo>
                      <a:pt x="60930" y="12102"/>
                    </a:lnTo>
                    <a:lnTo>
                      <a:pt x="65251" y="7780"/>
                    </a:lnTo>
                    <a:lnTo>
                      <a:pt x="64387" y="6916"/>
                    </a:lnTo>
                    <a:lnTo>
                      <a:pt x="7346" y="63970"/>
                    </a:lnTo>
                    <a:lnTo>
                      <a:pt x="8210" y="64834"/>
                    </a:lnTo>
                    <a:lnTo>
                      <a:pt x="12532" y="60512"/>
                    </a:lnTo>
                    <a:close/>
                    <a:moveTo>
                      <a:pt x="66980" y="12102"/>
                    </a:moveTo>
                    <a:lnTo>
                      <a:pt x="67844" y="12967"/>
                    </a:lnTo>
                    <a:lnTo>
                      <a:pt x="68708" y="12102"/>
                    </a:lnTo>
                    <a:lnTo>
                      <a:pt x="67844" y="11238"/>
                    </a:lnTo>
                    <a:lnTo>
                      <a:pt x="66980" y="12102"/>
                    </a:lnTo>
                    <a:close/>
                    <a:moveTo>
                      <a:pt x="67844" y="4322"/>
                    </a:moveTo>
                    <a:lnTo>
                      <a:pt x="67844" y="4322"/>
                    </a:lnTo>
                    <a:lnTo>
                      <a:pt x="68708" y="4322"/>
                    </a:lnTo>
                    <a:cubicBezTo>
                      <a:pt x="68708" y="4322"/>
                      <a:pt x="68708" y="4322"/>
                      <a:pt x="67844" y="4322"/>
                    </a:cubicBezTo>
                    <a:cubicBezTo>
                      <a:pt x="68708" y="4322"/>
                      <a:pt x="67844" y="4322"/>
                      <a:pt x="67844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" name="Graphic 16831">
              <a:extLst>
                <a:ext uri="{FF2B5EF4-FFF2-40B4-BE49-F238E27FC236}">
                  <a16:creationId xmlns:a16="http://schemas.microsoft.com/office/drawing/2014/main" id="{2473F101-C89A-4F27-87FD-BB97F9FD7AED}"/>
                </a:ext>
              </a:extLst>
            </p:cNvPr>
            <p:cNvGrpSpPr/>
            <p:nvPr/>
          </p:nvGrpSpPr>
          <p:grpSpPr>
            <a:xfrm>
              <a:off x="6300605" y="843985"/>
              <a:ext cx="16421" cy="135719"/>
              <a:chOff x="6300605" y="843985"/>
              <a:chExt cx="16421" cy="135719"/>
            </a:xfrm>
            <a:solidFill>
              <a:srgbClr val="355464"/>
            </a:solidFill>
          </p:grpSpPr>
          <p:sp>
            <p:nvSpPr>
              <p:cNvPr id="16" name="Freeform 17596">
                <a:extLst>
                  <a:ext uri="{FF2B5EF4-FFF2-40B4-BE49-F238E27FC236}">
                    <a16:creationId xmlns:a16="http://schemas.microsoft.com/office/drawing/2014/main" id="{FBE2B008-12B9-47A4-BB80-2BB00022E17D}"/>
                  </a:ext>
                </a:extLst>
              </p:cNvPr>
              <p:cNvSpPr/>
              <p:nvPr/>
            </p:nvSpPr>
            <p:spPr>
              <a:xfrm>
                <a:off x="6302334" y="845714"/>
                <a:ext cx="12099" cy="131396"/>
              </a:xfrm>
              <a:custGeom>
                <a:avLst/>
                <a:gdLst>
                  <a:gd name="connsiteX0" fmla="*/ 0 w 12099"/>
                  <a:gd name="connsiteY0" fmla="*/ 0 h 131396"/>
                  <a:gd name="connsiteX1" fmla="*/ 12100 w 12099"/>
                  <a:gd name="connsiteY1" fmla="*/ 0 h 131396"/>
                  <a:gd name="connsiteX2" fmla="*/ 12100 w 12099"/>
                  <a:gd name="connsiteY2" fmla="*/ 131397 h 131396"/>
                  <a:gd name="connsiteX3" fmla="*/ 0 w 12099"/>
                  <a:gd name="connsiteY3" fmla="*/ 131397 h 13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9" h="131396">
                    <a:moveTo>
                      <a:pt x="0" y="0"/>
                    </a:moveTo>
                    <a:lnTo>
                      <a:pt x="12100" y="0"/>
                    </a:lnTo>
                    <a:lnTo>
                      <a:pt x="12100" y="131397"/>
                    </a:lnTo>
                    <a:lnTo>
                      <a:pt x="0" y="13139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" name="Freeform 17597">
                <a:extLst>
                  <a:ext uri="{FF2B5EF4-FFF2-40B4-BE49-F238E27FC236}">
                    <a16:creationId xmlns:a16="http://schemas.microsoft.com/office/drawing/2014/main" id="{F352603C-C30E-443E-BE4D-23D4AFF68A17}"/>
                  </a:ext>
                </a:extLst>
              </p:cNvPr>
              <p:cNvSpPr/>
              <p:nvPr/>
            </p:nvSpPr>
            <p:spPr>
              <a:xfrm>
                <a:off x="6300605" y="843985"/>
                <a:ext cx="16421" cy="135719"/>
              </a:xfrm>
              <a:custGeom>
                <a:avLst/>
                <a:gdLst>
                  <a:gd name="connsiteX0" fmla="*/ 16421 w 16421"/>
                  <a:gd name="connsiteY0" fmla="*/ 135719 h 135719"/>
                  <a:gd name="connsiteX1" fmla="*/ 0 w 16421"/>
                  <a:gd name="connsiteY1" fmla="*/ 135719 h 135719"/>
                  <a:gd name="connsiteX2" fmla="*/ 0 w 16421"/>
                  <a:gd name="connsiteY2" fmla="*/ 0 h 135719"/>
                  <a:gd name="connsiteX3" fmla="*/ 16421 w 16421"/>
                  <a:gd name="connsiteY3" fmla="*/ 0 h 135719"/>
                  <a:gd name="connsiteX4" fmla="*/ 16421 w 16421"/>
                  <a:gd name="connsiteY4" fmla="*/ 135719 h 135719"/>
                  <a:gd name="connsiteX5" fmla="*/ 4321 w 16421"/>
                  <a:gd name="connsiteY5" fmla="*/ 131397 h 135719"/>
                  <a:gd name="connsiteX6" fmla="*/ 12100 w 16421"/>
                  <a:gd name="connsiteY6" fmla="*/ 131397 h 135719"/>
                  <a:gd name="connsiteX7" fmla="*/ 12100 w 16421"/>
                  <a:gd name="connsiteY7" fmla="*/ 4322 h 135719"/>
                  <a:gd name="connsiteX8" fmla="*/ 4321 w 16421"/>
                  <a:gd name="connsiteY8" fmla="*/ 4322 h 135719"/>
                  <a:gd name="connsiteX9" fmla="*/ 4321 w 16421"/>
                  <a:gd name="connsiteY9" fmla="*/ 131397 h 1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21" h="135719">
                    <a:moveTo>
                      <a:pt x="16421" y="135719"/>
                    </a:moveTo>
                    <a:lnTo>
                      <a:pt x="0" y="135719"/>
                    </a:lnTo>
                    <a:lnTo>
                      <a:pt x="0" y="0"/>
                    </a:lnTo>
                    <a:lnTo>
                      <a:pt x="16421" y="0"/>
                    </a:lnTo>
                    <a:lnTo>
                      <a:pt x="16421" y="135719"/>
                    </a:lnTo>
                    <a:close/>
                    <a:moveTo>
                      <a:pt x="4321" y="131397"/>
                    </a:moveTo>
                    <a:lnTo>
                      <a:pt x="12100" y="131397"/>
                    </a:lnTo>
                    <a:lnTo>
                      <a:pt x="12100" y="4322"/>
                    </a:lnTo>
                    <a:lnTo>
                      <a:pt x="4321" y="4322"/>
                    </a:lnTo>
                    <a:lnTo>
                      <a:pt x="4321" y="13139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33" name="Graphic 16831">
            <a:extLst>
              <a:ext uri="{FF2B5EF4-FFF2-40B4-BE49-F238E27FC236}">
                <a16:creationId xmlns:a16="http://schemas.microsoft.com/office/drawing/2014/main" id="{F023C3E7-5083-43D3-9199-EC12B2469C1D}"/>
              </a:ext>
            </a:extLst>
          </p:cNvPr>
          <p:cNvGrpSpPr/>
          <p:nvPr/>
        </p:nvGrpSpPr>
        <p:grpSpPr>
          <a:xfrm>
            <a:off x="1381459" y="4270884"/>
            <a:ext cx="311131" cy="408886"/>
            <a:chOff x="5152012" y="1787104"/>
            <a:chExt cx="311131" cy="408886"/>
          </a:xfrm>
          <a:solidFill>
            <a:srgbClr val="355464"/>
          </a:solidFill>
        </p:grpSpPr>
        <p:grpSp>
          <p:nvGrpSpPr>
            <p:cNvPr id="34" name="Graphic 16831">
              <a:extLst>
                <a:ext uri="{FF2B5EF4-FFF2-40B4-BE49-F238E27FC236}">
                  <a16:creationId xmlns:a16="http://schemas.microsoft.com/office/drawing/2014/main" id="{55C25604-D1EA-4EF4-B9DE-B11CD2AF2D4E}"/>
                </a:ext>
              </a:extLst>
            </p:cNvPr>
            <p:cNvGrpSpPr/>
            <p:nvPr/>
          </p:nvGrpSpPr>
          <p:grpSpPr>
            <a:xfrm>
              <a:off x="5375854" y="2081883"/>
              <a:ext cx="87289" cy="114107"/>
              <a:chOff x="5375854" y="2081883"/>
              <a:chExt cx="87289" cy="114107"/>
            </a:xfrm>
            <a:solidFill>
              <a:srgbClr val="355464"/>
            </a:solidFill>
          </p:grpSpPr>
          <p:sp>
            <p:nvSpPr>
              <p:cNvPr id="77" name="Freeform 17913">
                <a:extLst>
                  <a:ext uri="{FF2B5EF4-FFF2-40B4-BE49-F238E27FC236}">
                    <a16:creationId xmlns:a16="http://schemas.microsoft.com/office/drawing/2014/main" id="{CE87013D-4D98-43FC-BD40-3F4C6BEED239}"/>
                  </a:ext>
                </a:extLst>
              </p:cNvPr>
              <p:cNvSpPr/>
              <p:nvPr/>
            </p:nvSpPr>
            <p:spPr>
              <a:xfrm rot="-2074035">
                <a:off x="5413007" y="2076975"/>
                <a:ext cx="12964" cy="122758"/>
              </a:xfrm>
              <a:custGeom>
                <a:avLst/>
                <a:gdLst>
                  <a:gd name="connsiteX0" fmla="*/ 0 w 12964"/>
                  <a:gd name="connsiteY0" fmla="*/ 0 h 122758"/>
                  <a:gd name="connsiteX1" fmla="*/ 12964 w 12964"/>
                  <a:gd name="connsiteY1" fmla="*/ 0 h 122758"/>
                  <a:gd name="connsiteX2" fmla="*/ 12964 w 12964"/>
                  <a:gd name="connsiteY2" fmla="*/ 122758 h 122758"/>
                  <a:gd name="connsiteX3" fmla="*/ 0 w 12964"/>
                  <a:gd name="connsiteY3" fmla="*/ 122758 h 12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4" h="122758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122758"/>
                    </a:lnTo>
                    <a:lnTo>
                      <a:pt x="0" y="12275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78" name="Freeform 17914">
                <a:extLst>
                  <a:ext uri="{FF2B5EF4-FFF2-40B4-BE49-F238E27FC236}">
                    <a16:creationId xmlns:a16="http://schemas.microsoft.com/office/drawing/2014/main" id="{3B3FB89B-7737-4145-A3BA-1F660531A47A}"/>
                  </a:ext>
                </a:extLst>
              </p:cNvPr>
              <p:cNvSpPr/>
              <p:nvPr/>
            </p:nvSpPr>
            <p:spPr>
              <a:xfrm>
                <a:off x="5375854" y="2081883"/>
                <a:ext cx="87289" cy="114107"/>
              </a:xfrm>
              <a:custGeom>
                <a:avLst/>
                <a:gdLst>
                  <a:gd name="connsiteX0" fmla="*/ 72597 w 87289"/>
                  <a:gd name="connsiteY0" fmla="*/ 114108 h 114107"/>
                  <a:gd name="connsiteX1" fmla="*/ 0 w 87289"/>
                  <a:gd name="connsiteY1" fmla="*/ 9509 h 114107"/>
                  <a:gd name="connsiteX2" fmla="*/ 14692 w 87289"/>
                  <a:gd name="connsiteY2" fmla="*/ 0 h 114107"/>
                  <a:gd name="connsiteX3" fmla="*/ 87290 w 87289"/>
                  <a:gd name="connsiteY3" fmla="*/ 104599 h 114107"/>
                  <a:gd name="connsiteX4" fmla="*/ 72597 w 87289"/>
                  <a:gd name="connsiteY4" fmla="*/ 114108 h 114107"/>
                  <a:gd name="connsiteX5" fmla="*/ 6914 w 87289"/>
                  <a:gd name="connsiteY5" fmla="*/ 10373 h 114107"/>
                  <a:gd name="connsiteX6" fmla="*/ 74326 w 87289"/>
                  <a:gd name="connsiteY6" fmla="*/ 108057 h 114107"/>
                  <a:gd name="connsiteX7" fmla="*/ 81240 w 87289"/>
                  <a:gd name="connsiteY7" fmla="*/ 102870 h 114107"/>
                  <a:gd name="connsiteX8" fmla="*/ 13828 w 87289"/>
                  <a:gd name="connsiteY8" fmla="*/ 5187 h 114107"/>
                  <a:gd name="connsiteX9" fmla="*/ 6914 w 87289"/>
                  <a:gd name="connsiteY9" fmla="*/ 10373 h 1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89" h="114107">
                    <a:moveTo>
                      <a:pt x="72597" y="114108"/>
                    </a:moveTo>
                    <a:lnTo>
                      <a:pt x="0" y="9509"/>
                    </a:lnTo>
                    <a:lnTo>
                      <a:pt x="14692" y="0"/>
                    </a:lnTo>
                    <a:lnTo>
                      <a:pt x="87290" y="104599"/>
                    </a:lnTo>
                    <a:lnTo>
                      <a:pt x="72597" y="114108"/>
                    </a:lnTo>
                    <a:close/>
                    <a:moveTo>
                      <a:pt x="6914" y="10373"/>
                    </a:moveTo>
                    <a:lnTo>
                      <a:pt x="74326" y="108057"/>
                    </a:lnTo>
                    <a:lnTo>
                      <a:pt x="81240" y="102870"/>
                    </a:lnTo>
                    <a:lnTo>
                      <a:pt x="13828" y="5187"/>
                    </a:lnTo>
                    <a:lnTo>
                      <a:pt x="6914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" name="Graphic 16831">
              <a:extLst>
                <a:ext uri="{FF2B5EF4-FFF2-40B4-BE49-F238E27FC236}">
                  <a16:creationId xmlns:a16="http://schemas.microsoft.com/office/drawing/2014/main" id="{7BBA2ECB-8F19-4AFF-9DF1-B8533A0A94DD}"/>
                </a:ext>
              </a:extLst>
            </p:cNvPr>
            <p:cNvGrpSpPr/>
            <p:nvPr/>
          </p:nvGrpSpPr>
          <p:grpSpPr>
            <a:xfrm>
              <a:off x="5152012" y="2081883"/>
              <a:ext cx="87289" cy="114107"/>
              <a:chOff x="5152012" y="2081883"/>
              <a:chExt cx="87289" cy="114107"/>
            </a:xfrm>
            <a:solidFill>
              <a:srgbClr val="355464"/>
            </a:solidFill>
          </p:grpSpPr>
          <p:sp>
            <p:nvSpPr>
              <p:cNvPr id="75" name="Freeform 17916">
                <a:extLst>
                  <a:ext uri="{FF2B5EF4-FFF2-40B4-BE49-F238E27FC236}">
                    <a16:creationId xmlns:a16="http://schemas.microsoft.com/office/drawing/2014/main" id="{8CFCC53B-40B8-4F47-878C-EFC6C71D9B76}"/>
                  </a:ext>
                </a:extLst>
              </p:cNvPr>
              <p:cNvSpPr/>
              <p:nvPr/>
            </p:nvSpPr>
            <p:spPr>
              <a:xfrm rot="-3325965">
                <a:off x="5134811" y="2131849"/>
                <a:ext cx="122729" cy="12967"/>
              </a:xfrm>
              <a:custGeom>
                <a:avLst/>
                <a:gdLst>
                  <a:gd name="connsiteX0" fmla="*/ 0 w 122729"/>
                  <a:gd name="connsiteY0" fmla="*/ 0 h 12967"/>
                  <a:gd name="connsiteX1" fmla="*/ 122730 w 122729"/>
                  <a:gd name="connsiteY1" fmla="*/ 0 h 12967"/>
                  <a:gd name="connsiteX2" fmla="*/ 122730 w 122729"/>
                  <a:gd name="connsiteY2" fmla="*/ 12967 h 12967"/>
                  <a:gd name="connsiteX3" fmla="*/ 0 w 122729"/>
                  <a:gd name="connsiteY3" fmla="*/ 12967 h 1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729" h="12967">
                    <a:moveTo>
                      <a:pt x="0" y="0"/>
                    </a:moveTo>
                    <a:lnTo>
                      <a:pt x="122730" y="0"/>
                    </a:lnTo>
                    <a:lnTo>
                      <a:pt x="122730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76" name="Freeform 17917">
                <a:extLst>
                  <a:ext uri="{FF2B5EF4-FFF2-40B4-BE49-F238E27FC236}">
                    <a16:creationId xmlns:a16="http://schemas.microsoft.com/office/drawing/2014/main" id="{E3FF87A7-0028-4F90-BBA8-31B952F2844D}"/>
                  </a:ext>
                </a:extLst>
              </p:cNvPr>
              <p:cNvSpPr/>
              <p:nvPr/>
            </p:nvSpPr>
            <p:spPr>
              <a:xfrm>
                <a:off x="5152012" y="2081883"/>
                <a:ext cx="87289" cy="114107"/>
              </a:xfrm>
              <a:custGeom>
                <a:avLst/>
                <a:gdLst>
                  <a:gd name="connsiteX0" fmla="*/ 14692 w 87289"/>
                  <a:gd name="connsiteY0" fmla="*/ 114108 h 114107"/>
                  <a:gd name="connsiteX1" fmla="*/ 0 w 87289"/>
                  <a:gd name="connsiteY1" fmla="*/ 104599 h 114107"/>
                  <a:gd name="connsiteX2" fmla="*/ 72597 w 87289"/>
                  <a:gd name="connsiteY2" fmla="*/ 0 h 114107"/>
                  <a:gd name="connsiteX3" fmla="*/ 87290 w 87289"/>
                  <a:gd name="connsiteY3" fmla="*/ 9509 h 114107"/>
                  <a:gd name="connsiteX4" fmla="*/ 14692 w 87289"/>
                  <a:gd name="connsiteY4" fmla="*/ 114108 h 114107"/>
                  <a:gd name="connsiteX5" fmla="*/ 6914 w 87289"/>
                  <a:gd name="connsiteY5" fmla="*/ 102870 h 114107"/>
                  <a:gd name="connsiteX6" fmla="*/ 13828 w 87289"/>
                  <a:gd name="connsiteY6" fmla="*/ 108057 h 114107"/>
                  <a:gd name="connsiteX7" fmla="*/ 81240 w 87289"/>
                  <a:gd name="connsiteY7" fmla="*/ 10373 h 114107"/>
                  <a:gd name="connsiteX8" fmla="*/ 74326 w 87289"/>
                  <a:gd name="connsiteY8" fmla="*/ 5187 h 114107"/>
                  <a:gd name="connsiteX9" fmla="*/ 6914 w 87289"/>
                  <a:gd name="connsiteY9" fmla="*/ 102870 h 1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89" h="114107">
                    <a:moveTo>
                      <a:pt x="14692" y="114108"/>
                    </a:moveTo>
                    <a:lnTo>
                      <a:pt x="0" y="104599"/>
                    </a:lnTo>
                    <a:lnTo>
                      <a:pt x="72597" y="0"/>
                    </a:lnTo>
                    <a:lnTo>
                      <a:pt x="87290" y="9509"/>
                    </a:lnTo>
                    <a:lnTo>
                      <a:pt x="14692" y="114108"/>
                    </a:lnTo>
                    <a:close/>
                    <a:moveTo>
                      <a:pt x="6914" y="102870"/>
                    </a:moveTo>
                    <a:lnTo>
                      <a:pt x="13828" y="108057"/>
                    </a:lnTo>
                    <a:lnTo>
                      <a:pt x="81240" y="10373"/>
                    </a:lnTo>
                    <a:lnTo>
                      <a:pt x="74326" y="5187"/>
                    </a:lnTo>
                    <a:lnTo>
                      <a:pt x="6914" y="10287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6" name="Graphic 16831">
              <a:extLst>
                <a:ext uri="{FF2B5EF4-FFF2-40B4-BE49-F238E27FC236}">
                  <a16:creationId xmlns:a16="http://schemas.microsoft.com/office/drawing/2014/main" id="{67A3554C-37B0-4826-9BD0-6A192B6AF59D}"/>
                </a:ext>
              </a:extLst>
            </p:cNvPr>
            <p:cNvGrpSpPr/>
            <p:nvPr/>
          </p:nvGrpSpPr>
          <p:grpSpPr>
            <a:xfrm>
              <a:off x="5170162" y="2159684"/>
              <a:ext cx="275696" cy="17289"/>
              <a:chOff x="5170162" y="2159684"/>
              <a:chExt cx="275696" cy="17289"/>
            </a:xfrm>
            <a:solidFill>
              <a:srgbClr val="355464"/>
            </a:solidFill>
          </p:grpSpPr>
          <p:sp>
            <p:nvSpPr>
              <p:cNvPr id="73" name="Freeform 17919">
                <a:extLst>
                  <a:ext uri="{FF2B5EF4-FFF2-40B4-BE49-F238E27FC236}">
                    <a16:creationId xmlns:a16="http://schemas.microsoft.com/office/drawing/2014/main" id="{91505D92-228E-4B3E-AEBE-6EDB5903DAC2}"/>
                  </a:ext>
                </a:extLst>
              </p:cNvPr>
              <p:cNvSpPr/>
              <p:nvPr/>
            </p:nvSpPr>
            <p:spPr>
              <a:xfrm>
                <a:off x="5171890" y="2161413"/>
                <a:ext cx="271375" cy="12966"/>
              </a:xfrm>
              <a:custGeom>
                <a:avLst/>
                <a:gdLst>
                  <a:gd name="connsiteX0" fmla="*/ 0 w 271375"/>
                  <a:gd name="connsiteY0" fmla="*/ 0 h 12966"/>
                  <a:gd name="connsiteX1" fmla="*/ 271376 w 271375"/>
                  <a:gd name="connsiteY1" fmla="*/ 0 h 12966"/>
                  <a:gd name="connsiteX2" fmla="*/ 271376 w 271375"/>
                  <a:gd name="connsiteY2" fmla="*/ 12967 h 12966"/>
                  <a:gd name="connsiteX3" fmla="*/ 0 w 271375"/>
                  <a:gd name="connsiteY3" fmla="*/ 12967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375" h="12966">
                    <a:moveTo>
                      <a:pt x="0" y="0"/>
                    </a:moveTo>
                    <a:lnTo>
                      <a:pt x="271376" y="0"/>
                    </a:lnTo>
                    <a:lnTo>
                      <a:pt x="271376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74" name="Freeform 17920">
                <a:extLst>
                  <a:ext uri="{FF2B5EF4-FFF2-40B4-BE49-F238E27FC236}">
                    <a16:creationId xmlns:a16="http://schemas.microsoft.com/office/drawing/2014/main" id="{1503F0F2-A00F-45E0-AF18-CA6152506CC0}"/>
                  </a:ext>
                </a:extLst>
              </p:cNvPr>
              <p:cNvSpPr/>
              <p:nvPr/>
            </p:nvSpPr>
            <p:spPr>
              <a:xfrm>
                <a:off x="5170162" y="2159684"/>
                <a:ext cx="275696" cy="17289"/>
              </a:xfrm>
              <a:custGeom>
                <a:avLst/>
                <a:gdLst>
                  <a:gd name="connsiteX0" fmla="*/ 275697 w 275696"/>
                  <a:gd name="connsiteY0" fmla="*/ 17289 h 17289"/>
                  <a:gd name="connsiteX1" fmla="*/ 0 w 275696"/>
                  <a:gd name="connsiteY1" fmla="*/ 17289 h 17289"/>
                  <a:gd name="connsiteX2" fmla="*/ 0 w 275696"/>
                  <a:gd name="connsiteY2" fmla="*/ 0 h 17289"/>
                  <a:gd name="connsiteX3" fmla="*/ 275697 w 275696"/>
                  <a:gd name="connsiteY3" fmla="*/ 0 h 17289"/>
                  <a:gd name="connsiteX4" fmla="*/ 275697 w 275696"/>
                  <a:gd name="connsiteY4" fmla="*/ 17289 h 17289"/>
                  <a:gd name="connsiteX5" fmla="*/ 4321 w 275696"/>
                  <a:gd name="connsiteY5" fmla="*/ 12102 h 17289"/>
                  <a:gd name="connsiteX6" fmla="*/ 271376 w 275696"/>
                  <a:gd name="connsiteY6" fmla="*/ 12102 h 17289"/>
                  <a:gd name="connsiteX7" fmla="*/ 271376 w 275696"/>
                  <a:gd name="connsiteY7" fmla="*/ 3458 h 17289"/>
                  <a:gd name="connsiteX8" fmla="*/ 4321 w 275696"/>
                  <a:gd name="connsiteY8" fmla="*/ 3458 h 17289"/>
                  <a:gd name="connsiteX9" fmla="*/ 4321 w 275696"/>
                  <a:gd name="connsiteY9" fmla="*/ 12102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696" h="17289">
                    <a:moveTo>
                      <a:pt x="275697" y="17289"/>
                    </a:moveTo>
                    <a:lnTo>
                      <a:pt x="0" y="17289"/>
                    </a:lnTo>
                    <a:lnTo>
                      <a:pt x="0" y="0"/>
                    </a:lnTo>
                    <a:lnTo>
                      <a:pt x="275697" y="0"/>
                    </a:lnTo>
                    <a:lnTo>
                      <a:pt x="275697" y="17289"/>
                    </a:lnTo>
                    <a:close/>
                    <a:moveTo>
                      <a:pt x="4321" y="12102"/>
                    </a:moveTo>
                    <a:lnTo>
                      <a:pt x="271376" y="12102"/>
                    </a:lnTo>
                    <a:lnTo>
                      <a:pt x="271376" y="3458"/>
                    </a:lnTo>
                    <a:lnTo>
                      <a:pt x="4321" y="3458"/>
                    </a:lnTo>
                    <a:lnTo>
                      <a:pt x="4321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7" name="Graphic 16831">
              <a:extLst>
                <a:ext uri="{FF2B5EF4-FFF2-40B4-BE49-F238E27FC236}">
                  <a16:creationId xmlns:a16="http://schemas.microsoft.com/office/drawing/2014/main" id="{FC289D3C-908A-45FD-8BA1-5D0B45D9A2FD}"/>
                </a:ext>
              </a:extLst>
            </p:cNvPr>
            <p:cNvGrpSpPr/>
            <p:nvPr/>
          </p:nvGrpSpPr>
          <p:grpSpPr>
            <a:xfrm>
              <a:off x="5196089" y="2125106"/>
              <a:ext cx="224705" cy="17289"/>
              <a:chOff x="5196089" y="2125106"/>
              <a:chExt cx="224705" cy="17289"/>
            </a:xfrm>
            <a:solidFill>
              <a:srgbClr val="355464"/>
            </a:solidFill>
          </p:grpSpPr>
          <p:sp>
            <p:nvSpPr>
              <p:cNvPr id="71" name="Freeform 17922">
                <a:extLst>
                  <a:ext uri="{FF2B5EF4-FFF2-40B4-BE49-F238E27FC236}">
                    <a16:creationId xmlns:a16="http://schemas.microsoft.com/office/drawing/2014/main" id="{594C10EF-FFFA-49ED-BAD9-14D979AC757C}"/>
                  </a:ext>
                </a:extLst>
              </p:cNvPr>
              <p:cNvSpPr/>
              <p:nvPr/>
            </p:nvSpPr>
            <p:spPr>
              <a:xfrm>
                <a:off x="5197818" y="2127699"/>
                <a:ext cx="220384" cy="12966"/>
              </a:xfrm>
              <a:custGeom>
                <a:avLst/>
                <a:gdLst>
                  <a:gd name="connsiteX0" fmla="*/ 0 w 220384"/>
                  <a:gd name="connsiteY0" fmla="*/ 0 h 12966"/>
                  <a:gd name="connsiteX1" fmla="*/ 220385 w 220384"/>
                  <a:gd name="connsiteY1" fmla="*/ 0 h 12966"/>
                  <a:gd name="connsiteX2" fmla="*/ 220385 w 220384"/>
                  <a:gd name="connsiteY2" fmla="*/ 12967 h 12966"/>
                  <a:gd name="connsiteX3" fmla="*/ 0 w 220384"/>
                  <a:gd name="connsiteY3" fmla="*/ 12967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84" h="12966">
                    <a:moveTo>
                      <a:pt x="0" y="0"/>
                    </a:moveTo>
                    <a:lnTo>
                      <a:pt x="220385" y="0"/>
                    </a:lnTo>
                    <a:lnTo>
                      <a:pt x="220385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72" name="Freeform 17923">
                <a:extLst>
                  <a:ext uri="{FF2B5EF4-FFF2-40B4-BE49-F238E27FC236}">
                    <a16:creationId xmlns:a16="http://schemas.microsoft.com/office/drawing/2014/main" id="{C45922CB-5A2B-41E5-BBFF-BA12990903F5}"/>
                  </a:ext>
                </a:extLst>
              </p:cNvPr>
              <p:cNvSpPr/>
              <p:nvPr/>
            </p:nvSpPr>
            <p:spPr>
              <a:xfrm>
                <a:off x="5196089" y="2125106"/>
                <a:ext cx="224705" cy="17289"/>
              </a:xfrm>
              <a:custGeom>
                <a:avLst/>
                <a:gdLst>
                  <a:gd name="connsiteX0" fmla="*/ 224706 w 224705"/>
                  <a:gd name="connsiteY0" fmla="*/ 17289 h 17289"/>
                  <a:gd name="connsiteX1" fmla="*/ 0 w 224705"/>
                  <a:gd name="connsiteY1" fmla="*/ 17289 h 17289"/>
                  <a:gd name="connsiteX2" fmla="*/ 0 w 224705"/>
                  <a:gd name="connsiteY2" fmla="*/ 0 h 17289"/>
                  <a:gd name="connsiteX3" fmla="*/ 224706 w 224705"/>
                  <a:gd name="connsiteY3" fmla="*/ 0 h 17289"/>
                  <a:gd name="connsiteX4" fmla="*/ 224706 w 224705"/>
                  <a:gd name="connsiteY4" fmla="*/ 17289 h 17289"/>
                  <a:gd name="connsiteX5" fmla="*/ 4321 w 224705"/>
                  <a:gd name="connsiteY5" fmla="*/ 12967 h 17289"/>
                  <a:gd name="connsiteX6" fmla="*/ 220385 w 224705"/>
                  <a:gd name="connsiteY6" fmla="*/ 12967 h 17289"/>
                  <a:gd name="connsiteX7" fmla="*/ 220385 w 224705"/>
                  <a:gd name="connsiteY7" fmla="*/ 4322 h 17289"/>
                  <a:gd name="connsiteX8" fmla="*/ 4321 w 224705"/>
                  <a:gd name="connsiteY8" fmla="*/ 4322 h 17289"/>
                  <a:gd name="connsiteX9" fmla="*/ 4321 w 224705"/>
                  <a:gd name="connsiteY9" fmla="*/ 12967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705" h="17289">
                    <a:moveTo>
                      <a:pt x="224706" y="17289"/>
                    </a:moveTo>
                    <a:lnTo>
                      <a:pt x="0" y="17289"/>
                    </a:lnTo>
                    <a:lnTo>
                      <a:pt x="0" y="0"/>
                    </a:lnTo>
                    <a:lnTo>
                      <a:pt x="224706" y="0"/>
                    </a:lnTo>
                    <a:lnTo>
                      <a:pt x="224706" y="17289"/>
                    </a:lnTo>
                    <a:close/>
                    <a:moveTo>
                      <a:pt x="4321" y="12967"/>
                    </a:moveTo>
                    <a:lnTo>
                      <a:pt x="220385" y="12967"/>
                    </a:lnTo>
                    <a:lnTo>
                      <a:pt x="220385" y="4322"/>
                    </a:lnTo>
                    <a:lnTo>
                      <a:pt x="4321" y="4322"/>
                    </a:lnTo>
                    <a:lnTo>
                      <a:pt x="4321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8" name="Graphic 16831">
              <a:extLst>
                <a:ext uri="{FF2B5EF4-FFF2-40B4-BE49-F238E27FC236}">
                  <a16:creationId xmlns:a16="http://schemas.microsoft.com/office/drawing/2014/main" id="{9133C08B-4CF8-4AB8-BD05-3688A36A215E}"/>
                </a:ext>
              </a:extLst>
            </p:cNvPr>
            <p:cNvGrpSpPr/>
            <p:nvPr/>
          </p:nvGrpSpPr>
          <p:grpSpPr>
            <a:xfrm>
              <a:off x="5298935" y="2064594"/>
              <a:ext cx="17285" cy="38035"/>
              <a:chOff x="5298935" y="2064594"/>
              <a:chExt cx="17285" cy="38035"/>
            </a:xfrm>
            <a:solidFill>
              <a:srgbClr val="355464"/>
            </a:solidFill>
          </p:grpSpPr>
          <p:sp>
            <p:nvSpPr>
              <p:cNvPr id="69" name="Freeform 17925">
                <a:extLst>
                  <a:ext uri="{FF2B5EF4-FFF2-40B4-BE49-F238E27FC236}">
                    <a16:creationId xmlns:a16="http://schemas.microsoft.com/office/drawing/2014/main" id="{8F2AB986-8716-4332-B5BB-CF48F29BDC56}"/>
                  </a:ext>
                </a:extLst>
              </p:cNvPr>
              <p:cNvSpPr/>
              <p:nvPr/>
            </p:nvSpPr>
            <p:spPr>
              <a:xfrm>
                <a:off x="5301528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70" name="Freeform 17926">
                <a:extLst>
                  <a:ext uri="{FF2B5EF4-FFF2-40B4-BE49-F238E27FC236}">
                    <a16:creationId xmlns:a16="http://schemas.microsoft.com/office/drawing/2014/main" id="{43D62543-8949-4386-8893-868D904F0333}"/>
                  </a:ext>
                </a:extLst>
              </p:cNvPr>
              <p:cNvSpPr/>
              <p:nvPr/>
            </p:nvSpPr>
            <p:spPr>
              <a:xfrm>
                <a:off x="5298935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5186 w 17285"/>
                  <a:gd name="connsiteY5" fmla="*/ 32849 h 38035"/>
                  <a:gd name="connsiteX6" fmla="*/ 13828 w 17285"/>
                  <a:gd name="connsiteY6" fmla="*/ 32849 h 38035"/>
                  <a:gd name="connsiteX7" fmla="*/ 13828 w 17285"/>
                  <a:gd name="connsiteY7" fmla="*/ 3458 h 38035"/>
                  <a:gd name="connsiteX8" fmla="*/ 5186 w 17285"/>
                  <a:gd name="connsiteY8" fmla="*/ 3458 h 38035"/>
                  <a:gd name="connsiteX9" fmla="*/ 5186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5186" y="32849"/>
                    </a:moveTo>
                    <a:lnTo>
                      <a:pt x="13828" y="32849"/>
                    </a:lnTo>
                    <a:lnTo>
                      <a:pt x="13828" y="3458"/>
                    </a:lnTo>
                    <a:lnTo>
                      <a:pt x="5186" y="3458"/>
                    </a:lnTo>
                    <a:lnTo>
                      <a:pt x="5186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9" name="Graphic 16831">
              <a:extLst>
                <a:ext uri="{FF2B5EF4-FFF2-40B4-BE49-F238E27FC236}">
                  <a16:creationId xmlns:a16="http://schemas.microsoft.com/office/drawing/2014/main" id="{994BFFF5-A4E6-4A43-A9DF-6FBBD6BFD496}"/>
                </a:ext>
              </a:extLst>
            </p:cNvPr>
            <p:cNvGrpSpPr/>
            <p:nvPr/>
          </p:nvGrpSpPr>
          <p:grpSpPr>
            <a:xfrm>
              <a:off x="5333506" y="2064594"/>
              <a:ext cx="17285" cy="38035"/>
              <a:chOff x="5333506" y="2064594"/>
              <a:chExt cx="17285" cy="38035"/>
            </a:xfrm>
            <a:solidFill>
              <a:srgbClr val="355464"/>
            </a:solidFill>
          </p:grpSpPr>
          <p:sp>
            <p:nvSpPr>
              <p:cNvPr id="67" name="Freeform 17928">
                <a:extLst>
                  <a:ext uri="{FF2B5EF4-FFF2-40B4-BE49-F238E27FC236}">
                    <a16:creationId xmlns:a16="http://schemas.microsoft.com/office/drawing/2014/main" id="{2DA7590A-FF72-48F3-A3BC-8833D376A7F6}"/>
                  </a:ext>
                </a:extLst>
              </p:cNvPr>
              <p:cNvSpPr/>
              <p:nvPr/>
            </p:nvSpPr>
            <p:spPr>
              <a:xfrm>
                <a:off x="5335234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68" name="Freeform 17929">
                <a:extLst>
                  <a:ext uri="{FF2B5EF4-FFF2-40B4-BE49-F238E27FC236}">
                    <a16:creationId xmlns:a16="http://schemas.microsoft.com/office/drawing/2014/main" id="{556270B7-9537-46A9-96B1-F40158873B40}"/>
                  </a:ext>
                </a:extLst>
              </p:cNvPr>
              <p:cNvSpPr/>
              <p:nvPr/>
            </p:nvSpPr>
            <p:spPr>
              <a:xfrm>
                <a:off x="5333506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4321 w 17285"/>
                  <a:gd name="connsiteY5" fmla="*/ 32849 h 38035"/>
                  <a:gd name="connsiteX6" fmla="*/ 12964 w 17285"/>
                  <a:gd name="connsiteY6" fmla="*/ 32849 h 38035"/>
                  <a:gd name="connsiteX7" fmla="*/ 12964 w 17285"/>
                  <a:gd name="connsiteY7" fmla="*/ 3458 h 38035"/>
                  <a:gd name="connsiteX8" fmla="*/ 4321 w 17285"/>
                  <a:gd name="connsiteY8" fmla="*/ 3458 h 38035"/>
                  <a:gd name="connsiteX9" fmla="*/ 4321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4321" y="32849"/>
                    </a:moveTo>
                    <a:lnTo>
                      <a:pt x="12964" y="32849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0" name="Graphic 16831">
              <a:extLst>
                <a:ext uri="{FF2B5EF4-FFF2-40B4-BE49-F238E27FC236}">
                  <a16:creationId xmlns:a16="http://schemas.microsoft.com/office/drawing/2014/main" id="{C9616CC1-4F41-4998-A8F2-71A01B81D3E0}"/>
                </a:ext>
              </a:extLst>
            </p:cNvPr>
            <p:cNvGrpSpPr/>
            <p:nvPr/>
          </p:nvGrpSpPr>
          <p:grpSpPr>
            <a:xfrm>
              <a:off x="5265230" y="2064594"/>
              <a:ext cx="17285" cy="38035"/>
              <a:chOff x="5265230" y="2064594"/>
              <a:chExt cx="17285" cy="38035"/>
            </a:xfrm>
            <a:solidFill>
              <a:srgbClr val="355464"/>
            </a:solidFill>
          </p:grpSpPr>
          <p:sp>
            <p:nvSpPr>
              <p:cNvPr id="65" name="Freeform 17931">
                <a:extLst>
                  <a:ext uri="{FF2B5EF4-FFF2-40B4-BE49-F238E27FC236}">
                    <a16:creationId xmlns:a16="http://schemas.microsoft.com/office/drawing/2014/main" id="{A33E3EFD-1B27-4F9D-91BE-91FB92E6DF44}"/>
                  </a:ext>
                </a:extLst>
              </p:cNvPr>
              <p:cNvSpPr/>
              <p:nvPr/>
            </p:nvSpPr>
            <p:spPr>
              <a:xfrm>
                <a:off x="5267822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66" name="Freeform 17932">
                <a:extLst>
                  <a:ext uri="{FF2B5EF4-FFF2-40B4-BE49-F238E27FC236}">
                    <a16:creationId xmlns:a16="http://schemas.microsoft.com/office/drawing/2014/main" id="{70E9AC4F-EF54-42D3-B9AE-319912C48C27}"/>
                  </a:ext>
                </a:extLst>
              </p:cNvPr>
              <p:cNvSpPr/>
              <p:nvPr/>
            </p:nvSpPr>
            <p:spPr>
              <a:xfrm>
                <a:off x="5265230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4321 w 17285"/>
                  <a:gd name="connsiteY5" fmla="*/ 32849 h 38035"/>
                  <a:gd name="connsiteX6" fmla="*/ 12964 w 17285"/>
                  <a:gd name="connsiteY6" fmla="*/ 32849 h 38035"/>
                  <a:gd name="connsiteX7" fmla="*/ 12964 w 17285"/>
                  <a:gd name="connsiteY7" fmla="*/ 3458 h 38035"/>
                  <a:gd name="connsiteX8" fmla="*/ 4321 w 17285"/>
                  <a:gd name="connsiteY8" fmla="*/ 3458 h 38035"/>
                  <a:gd name="connsiteX9" fmla="*/ 4321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4321" y="32849"/>
                    </a:moveTo>
                    <a:lnTo>
                      <a:pt x="12964" y="32849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1" name="Graphic 16831">
              <a:extLst>
                <a:ext uri="{FF2B5EF4-FFF2-40B4-BE49-F238E27FC236}">
                  <a16:creationId xmlns:a16="http://schemas.microsoft.com/office/drawing/2014/main" id="{36636F4F-65E5-42CB-8618-B40D8EC9A590}"/>
                </a:ext>
              </a:extLst>
            </p:cNvPr>
            <p:cNvGrpSpPr/>
            <p:nvPr/>
          </p:nvGrpSpPr>
          <p:grpSpPr>
            <a:xfrm>
              <a:off x="5208889" y="1830543"/>
              <a:ext cx="200836" cy="122701"/>
              <a:chOff x="5208889" y="1830543"/>
              <a:chExt cx="200836" cy="122701"/>
            </a:xfrm>
            <a:solidFill>
              <a:srgbClr val="355464"/>
            </a:solidFill>
          </p:grpSpPr>
          <p:sp>
            <p:nvSpPr>
              <p:cNvPr id="63" name="Freeform 17934">
                <a:extLst>
                  <a:ext uri="{FF2B5EF4-FFF2-40B4-BE49-F238E27FC236}">
                    <a16:creationId xmlns:a16="http://schemas.microsoft.com/office/drawing/2014/main" id="{0181CA2D-97E3-44AB-953C-57B7F3D4973D}"/>
                  </a:ext>
                </a:extLst>
              </p:cNvPr>
              <p:cNvSpPr/>
              <p:nvPr/>
            </p:nvSpPr>
            <p:spPr>
              <a:xfrm>
                <a:off x="5209407" y="1830543"/>
                <a:ext cx="197913" cy="120807"/>
              </a:xfrm>
              <a:custGeom>
                <a:avLst/>
                <a:gdLst>
                  <a:gd name="connsiteX0" fmla="*/ 26438 w 197913"/>
                  <a:gd name="connsiteY0" fmla="*/ 27446 h 120807"/>
                  <a:gd name="connsiteX1" fmla="*/ 35080 w 197913"/>
                  <a:gd name="connsiteY1" fmla="*/ 18802 h 120807"/>
                  <a:gd name="connsiteX2" fmla="*/ 32487 w 197913"/>
                  <a:gd name="connsiteY2" fmla="*/ 5835 h 120807"/>
                  <a:gd name="connsiteX3" fmla="*/ 14338 w 197913"/>
                  <a:gd name="connsiteY3" fmla="*/ 23989 h 120807"/>
                  <a:gd name="connsiteX4" fmla="*/ 26438 w 197913"/>
                  <a:gd name="connsiteY4" fmla="*/ 27446 h 120807"/>
                  <a:gd name="connsiteX5" fmla="*/ 13474 w 197913"/>
                  <a:gd name="connsiteY5" fmla="*/ 94009 h 120807"/>
                  <a:gd name="connsiteX6" fmla="*/ 26438 w 197913"/>
                  <a:gd name="connsiteY6" fmla="*/ 27446 h 120807"/>
                  <a:gd name="connsiteX7" fmla="*/ 13474 w 197913"/>
                  <a:gd name="connsiteY7" fmla="*/ 24853 h 120807"/>
                  <a:gd name="connsiteX8" fmla="*/ 510 w 197913"/>
                  <a:gd name="connsiteY8" fmla="*/ 91416 h 120807"/>
                  <a:gd name="connsiteX9" fmla="*/ 13474 w 197913"/>
                  <a:gd name="connsiteY9" fmla="*/ 94009 h 120807"/>
                  <a:gd name="connsiteX10" fmla="*/ 25573 w 197913"/>
                  <a:gd name="connsiteY10" fmla="*/ 106112 h 120807"/>
                  <a:gd name="connsiteX11" fmla="*/ 13474 w 197913"/>
                  <a:gd name="connsiteY11" fmla="*/ 94009 h 120807"/>
                  <a:gd name="connsiteX12" fmla="*/ 510 w 197913"/>
                  <a:gd name="connsiteY12" fmla="*/ 91416 h 120807"/>
                  <a:gd name="connsiteX13" fmla="*/ 27302 w 197913"/>
                  <a:gd name="connsiteY13" fmla="*/ 119079 h 120807"/>
                  <a:gd name="connsiteX14" fmla="*/ 25573 w 197913"/>
                  <a:gd name="connsiteY14" fmla="*/ 106112 h 120807"/>
                  <a:gd name="connsiteX15" fmla="*/ 45451 w 197913"/>
                  <a:gd name="connsiteY15" fmla="*/ 102654 h 120807"/>
                  <a:gd name="connsiteX16" fmla="*/ 25573 w 197913"/>
                  <a:gd name="connsiteY16" fmla="*/ 106112 h 120807"/>
                  <a:gd name="connsiteX17" fmla="*/ 28166 w 197913"/>
                  <a:gd name="connsiteY17" fmla="*/ 119079 h 120807"/>
                  <a:gd name="connsiteX18" fmla="*/ 48044 w 197913"/>
                  <a:gd name="connsiteY18" fmla="*/ 115621 h 120807"/>
                  <a:gd name="connsiteX19" fmla="*/ 45451 w 197913"/>
                  <a:gd name="connsiteY19" fmla="*/ 102654 h 120807"/>
                  <a:gd name="connsiteX20" fmla="*/ 150890 w 197913"/>
                  <a:gd name="connsiteY20" fmla="*/ 102654 h 120807"/>
                  <a:gd name="connsiteX21" fmla="*/ 45451 w 197913"/>
                  <a:gd name="connsiteY21" fmla="*/ 102654 h 120807"/>
                  <a:gd name="connsiteX22" fmla="*/ 48044 w 197913"/>
                  <a:gd name="connsiteY22" fmla="*/ 115621 h 120807"/>
                  <a:gd name="connsiteX23" fmla="*/ 149162 w 197913"/>
                  <a:gd name="connsiteY23" fmla="*/ 115621 h 120807"/>
                  <a:gd name="connsiteX24" fmla="*/ 150890 w 197913"/>
                  <a:gd name="connsiteY24" fmla="*/ 102654 h 120807"/>
                  <a:gd name="connsiteX25" fmla="*/ 177682 w 197913"/>
                  <a:gd name="connsiteY25" fmla="*/ 107841 h 120807"/>
                  <a:gd name="connsiteX26" fmla="*/ 151754 w 197913"/>
                  <a:gd name="connsiteY26" fmla="*/ 103518 h 120807"/>
                  <a:gd name="connsiteX27" fmla="*/ 149162 w 197913"/>
                  <a:gd name="connsiteY27" fmla="*/ 116485 h 120807"/>
                  <a:gd name="connsiteX28" fmla="*/ 175089 w 197913"/>
                  <a:gd name="connsiteY28" fmla="*/ 120807 h 120807"/>
                  <a:gd name="connsiteX29" fmla="*/ 177682 w 197913"/>
                  <a:gd name="connsiteY29" fmla="*/ 107841 h 120807"/>
                  <a:gd name="connsiteX30" fmla="*/ 184596 w 197913"/>
                  <a:gd name="connsiteY30" fmla="*/ 100061 h 120807"/>
                  <a:gd name="connsiteX31" fmla="*/ 177682 w 197913"/>
                  <a:gd name="connsiteY31" fmla="*/ 106976 h 120807"/>
                  <a:gd name="connsiteX32" fmla="*/ 175089 w 197913"/>
                  <a:gd name="connsiteY32" fmla="*/ 119943 h 120807"/>
                  <a:gd name="connsiteX33" fmla="*/ 197560 w 197913"/>
                  <a:gd name="connsiteY33" fmla="*/ 97467 h 120807"/>
                  <a:gd name="connsiteX34" fmla="*/ 184596 w 197913"/>
                  <a:gd name="connsiteY34" fmla="*/ 100061 h 120807"/>
                  <a:gd name="connsiteX35" fmla="*/ 170768 w 197913"/>
                  <a:gd name="connsiteY35" fmla="*/ 27446 h 120807"/>
                  <a:gd name="connsiteX36" fmla="*/ 184596 w 197913"/>
                  <a:gd name="connsiteY36" fmla="*/ 100061 h 120807"/>
                  <a:gd name="connsiteX37" fmla="*/ 197560 w 197913"/>
                  <a:gd name="connsiteY37" fmla="*/ 97467 h 120807"/>
                  <a:gd name="connsiteX38" fmla="*/ 183732 w 197913"/>
                  <a:gd name="connsiteY38" fmla="*/ 24853 h 120807"/>
                  <a:gd name="connsiteX39" fmla="*/ 170768 w 197913"/>
                  <a:gd name="connsiteY39" fmla="*/ 27446 h 120807"/>
                  <a:gd name="connsiteX40" fmla="*/ 162125 w 197913"/>
                  <a:gd name="connsiteY40" fmla="*/ 18802 h 120807"/>
                  <a:gd name="connsiteX41" fmla="*/ 169904 w 197913"/>
                  <a:gd name="connsiteY41" fmla="*/ 27446 h 120807"/>
                  <a:gd name="connsiteX42" fmla="*/ 182867 w 197913"/>
                  <a:gd name="connsiteY42" fmla="*/ 24853 h 120807"/>
                  <a:gd name="connsiteX43" fmla="*/ 164718 w 197913"/>
                  <a:gd name="connsiteY43" fmla="*/ 5835 h 120807"/>
                  <a:gd name="connsiteX44" fmla="*/ 162125 w 197913"/>
                  <a:gd name="connsiteY44" fmla="*/ 18802 h 120807"/>
                  <a:gd name="connsiteX45" fmla="*/ 35080 w 197913"/>
                  <a:gd name="connsiteY45" fmla="*/ 18802 h 120807"/>
                  <a:gd name="connsiteX46" fmla="*/ 162990 w 197913"/>
                  <a:gd name="connsiteY46" fmla="*/ 18802 h 120807"/>
                  <a:gd name="connsiteX47" fmla="*/ 165582 w 197913"/>
                  <a:gd name="connsiteY47" fmla="*/ 5835 h 120807"/>
                  <a:gd name="connsiteX48" fmla="*/ 32487 w 197913"/>
                  <a:gd name="connsiteY48" fmla="*/ 5835 h 120807"/>
                  <a:gd name="connsiteX49" fmla="*/ 35080 w 197913"/>
                  <a:gd name="connsiteY49" fmla="*/ 18802 h 120807"/>
                  <a:gd name="connsiteX50" fmla="*/ 20388 w 197913"/>
                  <a:gd name="connsiteY50" fmla="*/ 26582 h 120807"/>
                  <a:gd name="connsiteX51" fmla="*/ 14338 w 197913"/>
                  <a:gd name="connsiteY51" fmla="*/ 25717 h 120807"/>
                  <a:gd name="connsiteX52" fmla="*/ 14338 w 197913"/>
                  <a:gd name="connsiteY52" fmla="*/ 25717 h 120807"/>
                  <a:gd name="connsiteX53" fmla="*/ 20388 w 197913"/>
                  <a:gd name="connsiteY53" fmla="*/ 26582 h 120807"/>
                  <a:gd name="connsiteX54" fmla="*/ 7424 w 197913"/>
                  <a:gd name="connsiteY54" fmla="*/ 93145 h 120807"/>
                  <a:gd name="connsiteX55" fmla="*/ 1374 w 197913"/>
                  <a:gd name="connsiteY55" fmla="*/ 92280 h 120807"/>
                  <a:gd name="connsiteX56" fmla="*/ 1374 w 197913"/>
                  <a:gd name="connsiteY56" fmla="*/ 92280 h 120807"/>
                  <a:gd name="connsiteX57" fmla="*/ 7424 w 197913"/>
                  <a:gd name="connsiteY57" fmla="*/ 93145 h 120807"/>
                  <a:gd name="connsiteX58" fmla="*/ 26438 w 197913"/>
                  <a:gd name="connsiteY58" fmla="*/ 113027 h 120807"/>
                  <a:gd name="connsiteX59" fmla="*/ 27302 w 197913"/>
                  <a:gd name="connsiteY59" fmla="*/ 119079 h 120807"/>
                  <a:gd name="connsiteX60" fmla="*/ 27302 w 197913"/>
                  <a:gd name="connsiteY60" fmla="*/ 119079 h 120807"/>
                  <a:gd name="connsiteX61" fmla="*/ 26438 w 197913"/>
                  <a:gd name="connsiteY61" fmla="*/ 113027 h 120807"/>
                  <a:gd name="connsiteX62" fmla="*/ 47180 w 197913"/>
                  <a:gd name="connsiteY62" fmla="*/ 109569 h 120807"/>
                  <a:gd name="connsiteX63" fmla="*/ 46315 w 197913"/>
                  <a:gd name="connsiteY63" fmla="*/ 103518 h 120807"/>
                  <a:gd name="connsiteX64" fmla="*/ 46315 w 197913"/>
                  <a:gd name="connsiteY64" fmla="*/ 103518 h 120807"/>
                  <a:gd name="connsiteX65" fmla="*/ 47180 w 197913"/>
                  <a:gd name="connsiteY65" fmla="*/ 109569 h 120807"/>
                  <a:gd name="connsiteX66" fmla="*/ 150026 w 197913"/>
                  <a:gd name="connsiteY66" fmla="*/ 109569 h 120807"/>
                  <a:gd name="connsiteX67" fmla="*/ 149162 w 197913"/>
                  <a:gd name="connsiteY67" fmla="*/ 115621 h 120807"/>
                  <a:gd name="connsiteX68" fmla="*/ 149162 w 197913"/>
                  <a:gd name="connsiteY68" fmla="*/ 115621 h 120807"/>
                  <a:gd name="connsiteX69" fmla="*/ 150026 w 197913"/>
                  <a:gd name="connsiteY69" fmla="*/ 109569 h 120807"/>
                  <a:gd name="connsiteX70" fmla="*/ 175954 w 197913"/>
                  <a:gd name="connsiteY70" fmla="*/ 113892 h 120807"/>
                  <a:gd name="connsiteX71" fmla="*/ 176818 w 197913"/>
                  <a:gd name="connsiteY71" fmla="*/ 107841 h 120807"/>
                  <a:gd name="connsiteX72" fmla="*/ 176818 w 197913"/>
                  <a:gd name="connsiteY72" fmla="*/ 107841 h 120807"/>
                  <a:gd name="connsiteX73" fmla="*/ 175954 w 197913"/>
                  <a:gd name="connsiteY73" fmla="*/ 113892 h 120807"/>
                  <a:gd name="connsiteX74" fmla="*/ 190646 w 197913"/>
                  <a:gd name="connsiteY74" fmla="*/ 99196 h 120807"/>
                  <a:gd name="connsiteX75" fmla="*/ 184596 w 197913"/>
                  <a:gd name="connsiteY75" fmla="*/ 100061 h 120807"/>
                  <a:gd name="connsiteX76" fmla="*/ 184596 w 197913"/>
                  <a:gd name="connsiteY76" fmla="*/ 100061 h 120807"/>
                  <a:gd name="connsiteX77" fmla="*/ 190646 w 197913"/>
                  <a:gd name="connsiteY77" fmla="*/ 99196 h 120807"/>
                  <a:gd name="connsiteX78" fmla="*/ 176818 w 197913"/>
                  <a:gd name="connsiteY78" fmla="*/ 26582 h 120807"/>
                  <a:gd name="connsiteX79" fmla="*/ 170768 w 197913"/>
                  <a:gd name="connsiteY79" fmla="*/ 27446 h 120807"/>
                  <a:gd name="connsiteX80" fmla="*/ 170768 w 197913"/>
                  <a:gd name="connsiteY80" fmla="*/ 27446 h 120807"/>
                  <a:gd name="connsiteX81" fmla="*/ 176818 w 197913"/>
                  <a:gd name="connsiteY81" fmla="*/ 26582 h 120807"/>
                  <a:gd name="connsiteX82" fmla="*/ 163854 w 197913"/>
                  <a:gd name="connsiteY82" fmla="*/ 12751 h 120807"/>
                  <a:gd name="connsiteX83" fmla="*/ 162990 w 197913"/>
                  <a:gd name="connsiteY83" fmla="*/ 18802 h 120807"/>
                  <a:gd name="connsiteX84" fmla="*/ 162990 w 197913"/>
                  <a:gd name="connsiteY84" fmla="*/ 18802 h 120807"/>
                  <a:gd name="connsiteX85" fmla="*/ 163854 w 197913"/>
                  <a:gd name="connsiteY85" fmla="*/ 12751 h 120807"/>
                  <a:gd name="connsiteX86" fmla="*/ 33352 w 197913"/>
                  <a:gd name="connsiteY86" fmla="*/ 12751 h 120807"/>
                  <a:gd name="connsiteX87" fmla="*/ 34216 w 197913"/>
                  <a:gd name="connsiteY87" fmla="*/ 18802 h 120807"/>
                  <a:gd name="connsiteX88" fmla="*/ 34216 w 197913"/>
                  <a:gd name="connsiteY88" fmla="*/ 18802 h 120807"/>
                  <a:gd name="connsiteX89" fmla="*/ 33352 w 197913"/>
                  <a:gd name="connsiteY89" fmla="*/ 12751 h 12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97913" h="120807">
                    <a:moveTo>
                      <a:pt x="26438" y="27446"/>
                    </a:moveTo>
                    <a:cubicBezTo>
                      <a:pt x="27302" y="23124"/>
                      <a:pt x="30759" y="19666"/>
                      <a:pt x="35080" y="18802"/>
                    </a:cubicBezTo>
                    <a:lnTo>
                      <a:pt x="32487" y="5835"/>
                    </a:lnTo>
                    <a:cubicBezTo>
                      <a:pt x="22981" y="7564"/>
                      <a:pt x="16067" y="15344"/>
                      <a:pt x="14338" y="23989"/>
                    </a:cubicBezTo>
                    <a:lnTo>
                      <a:pt x="26438" y="27446"/>
                    </a:lnTo>
                    <a:close/>
                    <a:moveTo>
                      <a:pt x="13474" y="94009"/>
                    </a:moveTo>
                    <a:lnTo>
                      <a:pt x="26438" y="27446"/>
                    </a:lnTo>
                    <a:lnTo>
                      <a:pt x="13474" y="24853"/>
                    </a:lnTo>
                    <a:lnTo>
                      <a:pt x="510" y="91416"/>
                    </a:lnTo>
                    <a:lnTo>
                      <a:pt x="13474" y="94009"/>
                    </a:lnTo>
                    <a:close/>
                    <a:moveTo>
                      <a:pt x="25573" y="106112"/>
                    </a:moveTo>
                    <a:cubicBezTo>
                      <a:pt x="18659" y="106976"/>
                      <a:pt x="11745" y="100925"/>
                      <a:pt x="13474" y="94009"/>
                    </a:cubicBezTo>
                    <a:lnTo>
                      <a:pt x="510" y="91416"/>
                    </a:lnTo>
                    <a:cubicBezTo>
                      <a:pt x="-2947" y="107841"/>
                      <a:pt x="11745" y="121672"/>
                      <a:pt x="27302" y="119079"/>
                    </a:cubicBezTo>
                    <a:lnTo>
                      <a:pt x="25573" y="106112"/>
                    </a:lnTo>
                    <a:close/>
                    <a:moveTo>
                      <a:pt x="45451" y="102654"/>
                    </a:moveTo>
                    <a:lnTo>
                      <a:pt x="25573" y="106112"/>
                    </a:lnTo>
                    <a:lnTo>
                      <a:pt x="28166" y="119079"/>
                    </a:lnTo>
                    <a:lnTo>
                      <a:pt x="48044" y="115621"/>
                    </a:lnTo>
                    <a:lnTo>
                      <a:pt x="45451" y="102654"/>
                    </a:lnTo>
                    <a:close/>
                    <a:moveTo>
                      <a:pt x="150890" y="102654"/>
                    </a:moveTo>
                    <a:cubicBezTo>
                      <a:pt x="116320" y="96603"/>
                      <a:pt x="80021" y="96603"/>
                      <a:pt x="45451" y="102654"/>
                    </a:cubicBezTo>
                    <a:lnTo>
                      <a:pt x="48044" y="115621"/>
                    </a:lnTo>
                    <a:cubicBezTo>
                      <a:pt x="81750" y="109569"/>
                      <a:pt x="115456" y="109569"/>
                      <a:pt x="149162" y="115621"/>
                    </a:cubicBezTo>
                    <a:lnTo>
                      <a:pt x="150890" y="102654"/>
                    </a:lnTo>
                    <a:close/>
                    <a:moveTo>
                      <a:pt x="177682" y="107841"/>
                    </a:moveTo>
                    <a:lnTo>
                      <a:pt x="151754" y="103518"/>
                    </a:lnTo>
                    <a:lnTo>
                      <a:pt x="149162" y="116485"/>
                    </a:lnTo>
                    <a:lnTo>
                      <a:pt x="175089" y="120807"/>
                    </a:lnTo>
                    <a:lnTo>
                      <a:pt x="177682" y="107841"/>
                    </a:lnTo>
                    <a:close/>
                    <a:moveTo>
                      <a:pt x="184596" y="100061"/>
                    </a:moveTo>
                    <a:cubicBezTo>
                      <a:pt x="185460" y="104383"/>
                      <a:pt x="182003" y="107841"/>
                      <a:pt x="177682" y="106976"/>
                    </a:cubicBezTo>
                    <a:lnTo>
                      <a:pt x="175089" y="119943"/>
                    </a:lnTo>
                    <a:cubicBezTo>
                      <a:pt x="188053" y="122536"/>
                      <a:pt x="200153" y="110434"/>
                      <a:pt x="197560" y="97467"/>
                    </a:cubicBezTo>
                    <a:lnTo>
                      <a:pt x="184596" y="100061"/>
                    </a:lnTo>
                    <a:close/>
                    <a:moveTo>
                      <a:pt x="170768" y="27446"/>
                    </a:moveTo>
                    <a:lnTo>
                      <a:pt x="184596" y="100061"/>
                    </a:lnTo>
                    <a:lnTo>
                      <a:pt x="197560" y="97467"/>
                    </a:lnTo>
                    <a:lnTo>
                      <a:pt x="183732" y="24853"/>
                    </a:lnTo>
                    <a:lnTo>
                      <a:pt x="170768" y="27446"/>
                    </a:lnTo>
                    <a:close/>
                    <a:moveTo>
                      <a:pt x="162125" y="18802"/>
                    </a:moveTo>
                    <a:cubicBezTo>
                      <a:pt x="166447" y="19666"/>
                      <a:pt x="169904" y="23124"/>
                      <a:pt x="169904" y="27446"/>
                    </a:cubicBezTo>
                    <a:lnTo>
                      <a:pt x="182867" y="24853"/>
                    </a:lnTo>
                    <a:cubicBezTo>
                      <a:pt x="181139" y="15344"/>
                      <a:pt x="174225" y="8428"/>
                      <a:pt x="164718" y="5835"/>
                    </a:cubicBezTo>
                    <a:lnTo>
                      <a:pt x="162125" y="18802"/>
                    </a:lnTo>
                    <a:close/>
                    <a:moveTo>
                      <a:pt x="35080" y="18802"/>
                    </a:moveTo>
                    <a:cubicBezTo>
                      <a:pt x="72243" y="11022"/>
                      <a:pt x="124963" y="11022"/>
                      <a:pt x="162990" y="18802"/>
                    </a:cubicBezTo>
                    <a:lnTo>
                      <a:pt x="165582" y="5835"/>
                    </a:lnTo>
                    <a:cubicBezTo>
                      <a:pt x="126691" y="-1945"/>
                      <a:pt x="72243" y="-1945"/>
                      <a:pt x="32487" y="5835"/>
                    </a:cubicBezTo>
                    <a:lnTo>
                      <a:pt x="35080" y="18802"/>
                    </a:lnTo>
                    <a:close/>
                    <a:moveTo>
                      <a:pt x="20388" y="26582"/>
                    </a:moveTo>
                    <a:lnTo>
                      <a:pt x="14338" y="25717"/>
                    </a:lnTo>
                    <a:lnTo>
                      <a:pt x="14338" y="25717"/>
                    </a:lnTo>
                    <a:lnTo>
                      <a:pt x="20388" y="26582"/>
                    </a:lnTo>
                    <a:close/>
                    <a:moveTo>
                      <a:pt x="7424" y="93145"/>
                    </a:moveTo>
                    <a:lnTo>
                      <a:pt x="1374" y="92280"/>
                    </a:lnTo>
                    <a:lnTo>
                      <a:pt x="1374" y="92280"/>
                    </a:lnTo>
                    <a:lnTo>
                      <a:pt x="7424" y="93145"/>
                    </a:lnTo>
                    <a:close/>
                    <a:moveTo>
                      <a:pt x="26438" y="113027"/>
                    </a:moveTo>
                    <a:lnTo>
                      <a:pt x="27302" y="119079"/>
                    </a:lnTo>
                    <a:lnTo>
                      <a:pt x="27302" y="119079"/>
                    </a:lnTo>
                    <a:lnTo>
                      <a:pt x="26438" y="113027"/>
                    </a:lnTo>
                    <a:close/>
                    <a:moveTo>
                      <a:pt x="47180" y="109569"/>
                    </a:moveTo>
                    <a:lnTo>
                      <a:pt x="46315" y="103518"/>
                    </a:lnTo>
                    <a:lnTo>
                      <a:pt x="46315" y="103518"/>
                    </a:lnTo>
                    <a:lnTo>
                      <a:pt x="47180" y="109569"/>
                    </a:lnTo>
                    <a:close/>
                    <a:moveTo>
                      <a:pt x="150026" y="109569"/>
                    </a:moveTo>
                    <a:lnTo>
                      <a:pt x="149162" y="115621"/>
                    </a:lnTo>
                    <a:lnTo>
                      <a:pt x="149162" y="115621"/>
                    </a:lnTo>
                    <a:lnTo>
                      <a:pt x="150026" y="109569"/>
                    </a:lnTo>
                    <a:close/>
                    <a:moveTo>
                      <a:pt x="175954" y="113892"/>
                    </a:moveTo>
                    <a:lnTo>
                      <a:pt x="176818" y="107841"/>
                    </a:lnTo>
                    <a:lnTo>
                      <a:pt x="176818" y="107841"/>
                    </a:lnTo>
                    <a:lnTo>
                      <a:pt x="175954" y="113892"/>
                    </a:lnTo>
                    <a:close/>
                    <a:moveTo>
                      <a:pt x="190646" y="99196"/>
                    </a:moveTo>
                    <a:lnTo>
                      <a:pt x="184596" y="100061"/>
                    </a:lnTo>
                    <a:lnTo>
                      <a:pt x="184596" y="100061"/>
                    </a:lnTo>
                    <a:lnTo>
                      <a:pt x="190646" y="99196"/>
                    </a:lnTo>
                    <a:close/>
                    <a:moveTo>
                      <a:pt x="176818" y="26582"/>
                    </a:moveTo>
                    <a:lnTo>
                      <a:pt x="170768" y="27446"/>
                    </a:lnTo>
                    <a:lnTo>
                      <a:pt x="170768" y="27446"/>
                    </a:lnTo>
                    <a:lnTo>
                      <a:pt x="176818" y="26582"/>
                    </a:lnTo>
                    <a:close/>
                    <a:moveTo>
                      <a:pt x="163854" y="12751"/>
                    </a:moveTo>
                    <a:lnTo>
                      <a:pt x="162990" y="18802"/>
                    </a:lnTo>
                    <a:lnTo>
                      <a:pt x="162990" y="18802"/>
                    </a:lnTo>
                    <a:lnTo>
                      <a:pt x="163854" y="12751"/>
                    </a:lnTo>
                    <a:close/>
                    <a:moveTo>
                      <a:pt x="33352" y="12751"/>
                    </a:moveTo>
                    <a:lnTo>
                      <a:pt x="34216" y="18802"/>
                    </a:lnTo>
                    <a:lnTo>
                      <a:pt x="34216" y="18802"/>
                    </a:lnTo>
                    <a:lnTo>
                      <a:pt x="33352" y="127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64" name="Freeform 17935">
                <a:extLst>
                  <a:ext uri="{FF2B5EF4-FFF2-40B4-BE49-F238E27FC236}">
                    <a16:creationId xmlns:a16="http://schemas.microsoft.com/office/drawing/2014/main" id="{2ACABDFF-DB1E-4336-8792-A9C2A4D7EE53}"/>
                  </a:ext>
                </a:extLst>
              </p:cNvPr>
              <p:cNvSpPr/>
              <p:nvPr/>
            </p:nvSpPr>
            <p:spPr>
              <a:xfrm>
                <a:off x="5208889" y="1830543"/>
                <a:ext cx="200836" cy="122701"/>
              </a:xfrm>
              <a:custGeom>
                <a:avLst/>
                <a:gdLst>
                  <a:gd name="connsiteX0" fmla="*/ 177336 w 200836"/>
                  <a:gd name="connsiteY0" fmla="*/ 122536 h 122701"/>
                  <a:gd name="connsiteX1" fmla="*/ 175607 w 200836"/>
                  <a:gd name="connsiteY1" fmla="*/ 122536 h 122701"/>
                  <a:gd name="connsiteX2" fmla="*/ 175607 w 200836"/>
                  <a:gd name="connsiteY2" fmla="*/ 122536 h 122701"/>
                  <a:gd name="connsiteX3" fmla="*/ 149680 w 200836"/>
                  <a:gd name="connsiteY3" fmla="*/ 118214 h 122701"/>
                  <a:gd name="connsiteX4" fmla="*/ 50290 w 200836"/>
                  <a:gd name="connsiteY4" fmla="*/ 118214 h 122701"/>
                  <a:gd name="connsiteX5" fmla="*/ 27820 w 200836"/>
                  <a:gd name="connsiteY5" fmla="*/ 122536 h 122701"/>
                  <a:gd name="connsiteX6" fmla="*/ 27820 w 200836"/>
                  <a:gd name="connsiteY6" fmla="*/ 122536 h 122701"/>
                  <a:gd name="connsiteX7" fmla="*/ 7078 w 200836"/>
                  <a:gd name="connsiteY7" fmla="*/ 114756 h 122701"/>
                  <a:gd name="connsiteX8" fmla="*/ 164 w 200836"/>
                  <a:gd name="connsiteY8" fmla="*/ 94009 h 122701"/>
                  <a:gd name="connsiteX9" fmla="*/ 164 w 200836"/>
                  <a:gd name="connsiteY9" fmla="*/ 94009 h 122701"/>
                  <a:gd name="connsiteX10" fmla="*/ 13128 w 200836"/>
                  <a:gd name="connsiteY10" fmla="*/ 27446 h 122701"/>
                  <a:gd name="connsiteX11" fmla="*/ 13128 w 200836"/>
                  <a:gd name="connsiteY11" fmla="*/ 27446 h 122701"/>
                  <a:gd name="connsiteX12" fmla="*/ 13992 w 200836"/>
                  <a:gd name="connsiteY12" fmla="*/ 23124 h 122701"/>
                  <a:gd name="connsiteX13" fmla="*/ 13992 w 200836"/>
                  <a:gd name="connsiteY13" fmla="*/ 23124 h 122701"/>
                  <a:gd name="connsiteX14" fmla="*/ 31277 w 200836"/>
                  <a:gd name="connsiteY14" fmla="*/ 5835 h 122701"/>
                  <a:gd name="connsiteX15" fmla="*/ 31277 w 200836"/>
                  <a:gd name="connsiteY15" fmla="*/ 5835 h 122701"/>
                  <a:gd name="connsiteX16" fmla="*/ 33005 w 200836"/>
                  <a:gd name="connsiteY16" fmla="*/ 5835 h 122701"/>
                  <a:gd name="connsiteX17" fmla="*/ 33005 w 200836"/>
                  <a:gd name="connsiteY17" fmla="*/ 5835 h 122701"/>
                  <a:gd name="connsiteX18" fmla="*/ 33005 w 200836"/>
                  <a:gd name="connsiteY18" fmla="*/ 5835 h 122701"/>
                  <a:gd name="connsiteX19" fmla="*/ 164372 w 200836"/>
                  <a:gd name="connsiteY19" fmla="*/ 5835 h 122701"/>
                  <a:gd name="connsiteX20" fmla="*/ 164372 w 200836"/>
                  <a:gd name="connsiteY20" fmla="*/ 5835 h 122701"/>
                  <a:gd name="connsiteX21" fmla="*/ 166100 w 200836"/>
                  <a:gd name="connsiteY21" fmla="*/ 5835 h 122701"/>
                  <a:gd name="connsiteX22" fmla="*/ 166100 w 200836"/>
                  <a:gd name="connsiteY22" fmla="*/ 5835 h 122701"/>
                  <a:gd name="connsiteX23" fmla="*/ 166965 w 200836"/>
                  <a:gd name="connsiteY23" fmla="*/ 5835 h 122701"/>
                  <a:gd name="connsiteX24" fmla="*/ 168693 w 200836"/>
                  <a:gd name="connsiteY24" fmla="*/ 5835 h 122701"/>
                  <a:gd name="connsiteX25" fmla="*/ 168693 w 200836"/>
                  <a:gd name="connsiteY25" fmla="*/ 5835 h 122701"/>
                  <a:gd name="connsiteX26" fmla="*/ 185978 w 200836"/>
                  <a:gd name="connsiteY26" fmla="*/ 23124 h 122701"/>
                  <a:gd name="connsiteX27" fmla="*/ 185978 w 200836"/>
                  <a:gd name="connsiteY27" fmla="*/ 23124 h 122701"/>
                  <a:gd name="connsiteX28" fmla="*/ 185978 w 200836"/>
                  <a:gd name="connsiteY28" fmla="*/ 24853 h 122701"/>
                  <a:gd name="connsiteX29" fmla="*/ 185978 w 200836"/>
                  <a:gd name="connsiteY29" fmla="*/ 25717 h 122701"/>
                  <a:gd name="connsiteX30" fmla="*/ 185978 w 200836"/>
                  <a:gd name="connsiteY30" fmla="*/ 25717 h 122701"/>
                  <a:gd name="connsiteX31" fmla="*/ 200670 w 200836"/>
                  <a:gd name="connsiteY31" fmla="*/ 100061 h 122701"/>
                  <a:gd name="connsiteX32" fmla="*/ 200670 w 200836"/>
                  <a:gd name="connsiteY32" fmla="*/ 100061 h 122701"/>
                  <a:gd name="connsiteX33" fmla="*/ 194621 w 200836"/>
                  <a:gd name="connsiteY33" fmla="*/ 116485 h 122701"/>
                  <a:gd name="connsiteX34" fmla="*/ 177336 w 200836"/>
                  <a:gd name="connsiteY34" fmla="*/ 122536 h 122701"/>
                  <a:gd name="connsiteX35" fmla="*/ 177336 w 200836"/>
                  <a:gd name="connsiteY35" fmla="*/ 122536 h 122701"/>
                  <a:gd name="connsiteX36" fmla="*/ 178200 w 200836"/>
                  <a:gd name="connsiteY36" fmla="*/ 118214 h 122701"/>
                  <a:gd name="connsiteX37" fmla="*/ 191164 w 200836"/>
                  <a:gd name="connsiteY37" fmla="*/ 113027 h 122701"/>
                  <a:gd name="connsiteX38" fmla="*/ 196349 w 200836"/>
                  <a:gd name="connsiteY38" fmla="*/ 100061 h 122701"/>
                  <a:gd name="connsiteX39" fmla="*/ 187707 w 200836"/>
                  <a:gd name="connsiteY39" fmla="*/ 101789 h 122701"/>
                  <a:gd name="connsiteX40" fmla="*/ 185114 w 200836"/>
                  <a:gd name="connsiteY40" fmla="*/ 106976 h 122701"/>
                  <a:gd name="connsiteX41" fmla="*/ 179928 w 200836"/>
                  <a:gd name="connsiteY41" fmla="*/ 109569 h 122701"/>
                  <a:gd name="connsiteX42" fmla="*/ 178200 w 200836"/>
                  <a:gd name="connsiteY42" fmla="*/ 118214 h 122701"/>
                  <a:gd name="connsiteX43" fmla="*/ 152272 w 200836"/>
                  <a:gd name="connsiteY43" fmla="*/ 113892 h 122701"/>
                  <a:gd name="connsiteX44" fmla="*/ 173879 w 200836"/>
                  <a:gd name="connsiteY44" fmla="*/ 117350 h 122701"/>
                  <a:gd name="connsiteX45" fmla="*/ 175607 w 200836"/>
                  <a:gd name="connsiteY45" fmla="*/ 108705 h 122701"/>
                  <a:gd name="connsiteX46" fmla="*/ 154001 w 200836"/>
                  <a:gd name="connsiteY46" fmla="*/ 105247 h 122701"/>
                  <a:gd name="connsiteX47" fmla="*/ 152272 w 200836"/>
                  <a:gd name="connsiteY47" fmla="*/ 113892 h 122701"/>
                  <a:gd name="connsiteX48" fmla="*/ 3621 w 200836"/>
                  <a:gd name="connsiteY48" fmla="*/ 94009 h 122701"/>
                  <a:gd name="connsiteX49" fmla="*/ 9670 w 200836"/>
                  <a:gd name="connsiteY49" fmla="*/ 110434 h 122701"/>
                  <a:gd name="connsiteX50" fmla="*/ 26091 w 200836"/>
                  <a:gd name="connsiteY50" fmla="*/ 116485 h 122701"/>
                  <a:gd name="connsiteX51" fmla="*/ 24363 w 200836"/>
                  <a:gd name="connsiteY51" fmla="*/ 107841 h 122701"/>
                  <a:gd name="connsiteX52" fmla="*/ 15720 w 200836"/>
                  <a:gd name="connsiteY52" fmla="*/ 104383 h 122701"/>
                  <a:gd name="connsiteX53" fmla="*/ 12263 w 200836"/>
                  <a:gd name="connsiteY53" fmla="*/ 94874 h 122701"/>
                  <a:gd name="connsiteX54" fmla="*/ 3621 w 200836"/>
                  <a:gd name="connsiteY54" fmla="*/ 94009 h 122701"/>
                  <a:gd name="connsiteX55" fmla="*/ 28684 w 200836"/>
                  <a:gd name="connsiteY55" fmla="*/ 108705 h 122701"/>
                  <a:gd name="connsiteX56" fmla="*/ 30413 w 200836"/>
                  <a:gd name="connsiteY56" fmla="*/ 117350 h 122701"/>
                  <a:gd name="connsiteX57" fmla="*/ 45969 w 200836"/>
                  <a:gd name="connsiteY57" fmla="*/ 114756 h 122701"/>
                  <a:gd name="connsiteX58" fmla="*/ 44241 w 200836"/>
                  <a:gd name="connsiteY58" fmla="*/ 106112 h 122701"/>
                  <a:gd name="connsiteX59" fmla="*/ 28684 w 200836"/>
                  <a:gd name="connsiteY59" fmla="*/ 108705 h 122701"/>
                  <a:gd name="connsiteX60" fmla="*/ 98689 w 200836"/>
                  <a:gd name="connsiteY60" fmla="*/ 108705 h 122701"/>
                  <a:gd name="connsiteX61" fmla="*/ 147087 w 200836"/>
                  <a:gd name="connsiteY61" fmla="*/ 113027 h 122701"/>
                  <a:gd name="connsiteX62" fmla="*/ 148815 w 200836"/>
                  <a:gd name="connsiteY62" fmla="*/ 104383 h 122701"/>
                  <a:gd name="connsiteX63" fmla="*/ 48562 w 200836"/>
                  <a:gd name="connsiteY63" fmla="*/ 104383 h 122701"/>
                  <a:gd name="connsiteX64" fmla="*/ 50290 w 200836"/>
                  <a:gd name="connsiteY64" fmla="*/ 113027 h 122701"/>
                  <a:gd name="connsiteX65" fmla="*/ 98689 w 200836"/>
                  <a:gd name="connsiteY65" fmla="*/ 108705 h 122701"/>
                  <a:gd name="connsiteX66" fmla="*/ 176471 w 200836"/>
                  <a:gd name="connsiteY66" fmla="*/ 105247 h 122701"/>
                  <a:gd name="connsiteX67" fmla="*/ 179064 w 200836"/>
                  <a:gd name="connsiteY67" fmla="*/ 105247 h 122701"/>
                  <a:gd name="connsiteX68" fmla="*/ 182521 w 200836"/>
                  <a:gd name="connsiteY68" fmla="*/ 104383 h 122701"/>
                  <a:gd name="connsiteX69" fmla="*/ 183385 w 200836"/>
                  <a:gd name="connsiteY69" fmla="*/ 102654 h 122701"/>
                  <a:gd name="connsiteX70" fmla="*/ 183385 w 200836"/>
                  <a:gd name="connsiteY70" fmla="*/ 100925 h 122701"/>
                  <a:gd name="connsiteX71" fmla="*/ 183385 w 200836"/>
                  <a:gd name="connsiteY71" fmla="*/ 99196 h 122701"/>
                  <a:gd name="connsiteX72" fmla="*/ 183385 w 200836"/>
                  <a:gd name="connsiteY72" fmla="*/ 99196 h 122701"/>
                  <a:gd name="connsiteX73" fmla="*/ 169557 w 200836"/>
                  <a:gd name="connsiteY73" fmla="*/ 28311 h 122701"/>
                  <a:gd name="connsiteX74" fmla="*/ 164372 w 200836"/>
                  <a:gd name="connsiteY74" fmla="*/ 22260 h 122701"/>
                  <a:gd name="connsiteX75" fmla="*/ 160915 w 200836"/>
                  <a:gd name="connsiteY75" fmla="*/ 21395 h 122701"/>
                  <a:gd name="connsiteX76" fmla="*/ 38191 w 200836"/>
                  <a:gd name="connsiteY76" fmla="*/ 21395 h 122701"/>
                  <a:gd name="connsiteX77" fmla="*/ 38191 w 200836"/>
                  <a:gd name="connsiteY77" fmla="*/ 21395 h 122701"/>
                  <a:gd name="connsiteX78" fmla="*/ 35598 w 200836"/>
                  <a:gd name="connsiteY78" fmla="*/ 22260 h 122701"/>
                  <a:gd name="connsiteX79" fmla="*/ 29548 w 200836"/>
                  <a:gd name="connsiteY79" fmla="*/ 28311 h 122701"/>
                  <a:gd name="connsiteX80" fmla="*/ 17449 w 200836"/>
                  <a:gd name="connsiteY80" fmla="*/ 93145 h 122701"/>
                  <a:gd name="connsiteX81" fmla="*/ 17449 w 200836"/>
                  <a:gd name="connsiteY81" fmla="*/ 93145 h 122701"/>
                  <a:gd name="connsiteX82" fmla="*/ 17449 w 200836"/>
                  <a:gd name="connsiteY82" fmla="*/ 95738 h 122701"/>
                  <a:gd name="connsiteX83" fmla="*/ 20042 w 200836"/>
                  <a:gd name="connsiteY83" fmla="*/ 103518 h 122701"/>
                  <a:gd name="connsiteX84" fmla="*/ 26955 w 200836"/>
                  <a:gd name="connsiteY84" fmla="*/ 106112 h 122701"/>
                  <a:gd name="connsiteX85" fmla="*/ 49426 w 200836"/>
                  <a:gd name="connsiteY85" fmla="*/ 101789 h 122701"/>
                  <a:gd name="connsiteX86" fmla="*/ 49426 w 200836"/>
                  <a:gd name="connsiteY86" fmla="*/ 101789 h 122701"/>
                  <a:gd name="connsiteX87" fmla="*/ 151408 w 200836"/>
                  <a:gd name="connsiteY87" fmla="*/ 101789 h 122701"/>
                  <a:gd name="connsiteX88" fmla="*/ 151408 w 200836"/>
                  <a:gd name="connsiteY88" fmla="*/ 101789 h 122701"/>
                  <a:gd name="connsiteX89" fmla="*/ 176471 w 200836"/>
                  <a:gd name="connsiteY89" fmla="*/ 105247 h 122701"/>
                  <a:gd name="connsiteX90" fmla="*/ 176471 w 200836"/>
                  <a:gd name="connsiteY90" fmla="*/ 105247 h 122701"/>
                  <a:gd name="connsiteX91" fmla="*/ 173879 w 200836"/>
                  <a:gd name="connsiteY91" fmla="*/ 29175 h 122701"/>
                  <a:gd name="connsiteX92" fmla="*/ 186842 w 200836"/>
                  <a:gd name="connsiteY92" fmla="*/ 97467 h 122701"/>
                  <a:gd name="connsiteX93" fmla="*/ 195485 w 200836"/>
                  <a:gd name="connsiteY93" fmla="*/ 95738 h 122701"/>
                  <a:gd name="connsiteX94" fmla="*/ 182521 w 200836"/>
                  <a:gd name="connsiteY94" fmla="*/ 27446 h 122701"/>
                  <a:gd name="connsiteX95" fmla="*/ 173879 w 200836"/>
                  <a:gd name="connsiteY95" fmla="*/ 29175 h 122701"/>
                  <a:gd name="connsiteX96" fmla="*/ 7942 w 200836"/>
                  <a:gd name="connsiteY96" fmla="*/ 90552 h 122701"/>
                  <a:gd name="connsiteX97" fmla="*/ 12263 w 200836"/>
                  <a:gd name="connsiteY97" fmla="*/ 91416 h 122701"/>
                  <a:gd name="connsiteX98" fmla="*/ 24363 w 200836"/>
                  <a:gd name="connsiteY98" fmla="*/ 29175 h 122701"/>
                  <a:gd name="connsiteX99" fmla="*/ 20042 w 200836"/>
                  <a:gd name="connsiteY99" fmla="*/ 28311 h 122701"/>
                  <a:gd name="connsiteX100" fmla="*/ 20042 w 200836"/>
                  <a:gd name="connsiteY100" fmla="*/ 28311 h 122701"/>
                  <a:gd name="connsiteX101" fmla="*/ 20042 w 200836"/>
                  <a:gd name="connsiteY101" fmla="*/ 28311 h 122701"/>
                  <a:gd name="connsiteX102" fmla="*/ 15720 w 200836"/>
                  <a:gd name="connsiteY102" fmla="*/ 27446 h 122701"/>
                  <a:gd name="connsiteX103" fmla="*/ 3621 w 200836"/>
                  <a:gd name="connsiteY103" fmla="*/ 89687 h 122701"/>
                  <a:gd name="connsiteX104" fmla="*/ 7942 w 200836"/>
                  <a:gd name="connsiteY104" fmla="*/ 90552 h 122701"/>
                  <a:gd name="connsiteX105" fmla="*/ 20906 w 200836"/>
                  <a:gd name="connsiteY105" fmla="*/ 23989 h 122701"/>
                  <a:gd name="connsiteX106" fmla="*/ 25227 w 200836"/>
                  <a:gd name="connsiteY106" fmla="*/ 24853 h 122701"/>
                  <a:gd name="connsiteX107" fmla="*/ 32141 w 200836"/>
                  <a:gd name="connsiteY107" fmla="*/ 17937 h 122701"/>
                  <a:gd name="connsiteX108" fmla="*/ 30413 w 200836"/>
                  <a:gd name="connsiteY108" fmla="*/ 9293 h 122701"/>
                  <a:gd name="connsiteX109" fmla="*/ 16585 w 200836"/>
                  <a:gd name="connsiteY109" fmla="*/ 23124 h 122701"/>
                  <a:gd name="connsiteX110" fmla="*/ 20906 w 200836"/>
                  <a:gd name="connsiteY110" fmla="*/ 23989 h 122701"/>
                  <a:gd name="connsiteX111" fmla="*/ 165236 w 200836"/>
                  <a:gd name="connsiteY111" fmla="*/ 17937 h 122701"/>
                  <a:gd name="connsiteX112" fmla="*/ 172150 w 200836"/>
                  <a:gd name="connsiteY112" fmla="*/ 24853 h 122701"/>
                  <a:gd name="connsiteX113" fmla="*/ 180793 w 200836"/>
                  <a:gd name="connsiteY113" fmla="*/ 23124 h 122701"/>
                  <a:gd name="connsiteX114" fmla="*/ 166965 w 200836"/>
                  <a:gd name="connsiteY114" fmla="*/ 9293 h 122701"/>
                  <a:gd name="connsiteX115" fmla="*/ 165236 w 200836"/>
                  <a:gd name="connsiteY115" fmla="*/ 17937 h 122701"/>
                  <a:gd name="connsiteX116" fmla="*/ 36462 w 200836"/>
                  <a:gd name="connsiteY116" fmla="*/ 12751 h 122701"/>
                  <a:gd name="connsiteX117" fmla="*/ 37327 w 200836"/>
                  <a:gd name="connsiteY117" fmla="*/ 17073 h 122701"/>
                  <a:gd name="connsiteX118" fmla="*/ 161779 w 200836"/>
                  <a:gd name="connsiteY118" fmla="*/ 17073 h 122701"/>
                  <a:gd name="connsiteX119" fmla="*/ 163508 w 200836"/>
                  <a:gd name="connsiteY119" fmla="*/ 8428 h 122701"/>
                  <a:gd name="connsiteX120" fmla="*/ 36462 w 200836"/>
                  <a:gd name="connsiteY120" fmla="*/ 8428 h 122701"/>
                  <a:gd name="connsiteX121" fmla="*/ 36462 w 200836"/>
                  <a:gd name="connsiteY121" fmla="*/ 12751 h 12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200836" h="122701">
                    <a:moveTo>
                      <a:pt x="177336" y="122536"/>
                    </a:moveTo>
                    <a:lnTo>
                      <a:pt x="175607" y="122536"/>
                    </a:lnTo>
                    <a:cubicBezTo>
                      <a:pt x="175607" y="122536"/>
                      <a:pt x="175607" y="122536"/>
                      <a:pt x="175607" y="122536"/>
                    </a:cubicBezTo>
                    <a:lnTo>
                      <a:pt x="149680" y="118214"/>
                    </a:lnTo>
                    <a:cubicBezTo>
                      <a:pt x="116838" y="112163"/>
                      <a:pt x="83132" y="112163"/>
                      <a:pt x="50290" y="118214"/>
                    </a:cubicBezTo>
                    <a:lnTo>
                      <a:pt x="27820" y="122536"/>
                    </a:lnTo>
                    <a:lnTo>
                      <a:pt x="27820" y="122536"/>
                    </a:lnTo>
                    <a:cubicBezTo>
                      <a:pt x="20042" y="123401"/>
                      <a:pt x="13128" y="120807"/>
                      <a:pt x="7078" y="114756"/>
                    </a:cubicBezTo>
                    <a:cubicBezTo>
                      <a:pt x="1892" y="109569"/>
                      <a:pt x="-701" y="101789"/>
                      <a:pt x="164" y="94009"/>
                    </a:cubicBezTo>
                    <a:lnTo>
                      <a:pt x="164" y="94009"/>
                    </a:lnTo>
                    <a:lnTo>
                      <a:pt x="13128" y="27446"/>
                    </a:lnTo>
                    <a:lnTo>
                      <a:pt x="13128" y="27446"/>
                    </a:lnTo>
                    <a:lnTo>
                      <a:pt x="13992" y="23124"/>
                    </a:lnTo>
                    <a:lnTo>
                      <a:pt x="13992" y="23124"/>
                    </a:lnTo>
                    <a:cubicBezTo>
                      <a:pt x="16585" y="14480"/>
                      <a:pt x="22634" y="8428"/>
                      <a:pt x="31277" y="5835"/>
                    </a:cubicBezTo>
                    <a:lnTo>
                      <a:pt x="31277" y="5835"/>
                    </a:lnTo>
                    <a:lnTo>
                      <a:pt x="33005" y="5835"/>
                    </a:lnTo>
                    <a:cubicBezTo>
                      <a:pt x="33005" y="5835"/>
                      <a:pt x="33005" y="5835"/>
                      <a:pt x="33005" y="5835"/>
                    </a:cubicBezTo>
                    <a:lnTo>
                      <a:pt x="33005" y="5835"/>
                    </a:lnTo>
                    <a:cubicBezTo>
                      <a:pt x="71897" y="-1945"/>
                      <a:pt x="125481" y="-1945"/>
                      <a:pt x="164372" y="5835"/>
                    </a:cubicBezTo>
                    <a:lnTo>
                      <a:pt x="164372" y="5835"/>
                    </a:lnTo>
                    <a:cubicBezTo>
                      <a:pt x="165236" y="5835"/>
                      <a:pt x="165236" y="5835"/>
                      <a:pt x="166100" y="5835"/>
                    </a:cubicBezTo>
                    <a:lnTo>
                      <a:pt x="166100" y="5835"/>
                    </a:lnTo>
                    <a:cubicBezTo>
                      <a:pt x="166100" y="5835"/>
                      <a:pt x="166100" y="5835"/>
                      <a:pt x="166965" y="5835"/>
                    </a:cubicBezTo>
                    <a:lnTo>
                      <a:pt x="168693" y="5835"/>
                    </a:lnTo>
                    <a:lnTo>
                      <a:pt x="168693" y="5835"/>
                    </a:lnTo>
                    <a:cubicBezTo>
                      <a:pt x="177336" y="8428"/>
                      <a:pt x="183385" y="15344"/>
                      <a:pt x="185978" y="23124"/>
                    </a:cubicBezTo>
                    <a:lnTo>
                      <a:pt x="185978" y="23124"/>
                    </a:lnTo>
                    <a:lnTo>
                      <a:pt x="185978" y="24853"/>
                    </a:lnTo>
                    <a:cubicBezTo>
                      <a:pt x="185978" y="24853"/>
                      <a:pt x="185978" y="24853"/>
                      <a:pt x="185978" y="25717"/>
                    </a:cubicBezTo>
                    <a:lnTo>
                      <a:pt x="185978" y="25717"/>
                    </a:lnTo>
                    <a:lnTo>
                      <a:pt x="200670" y="100061"/>
                    </a:lnTo>
                    <a:lnTo>
                      <a:pt x="200670" y="100061"/>
                    </a:lnTo>
                    <a:cubicBezTo>
                      <a:pt x="201535" y="106112"/>
                      <a:pt x="198942" y="112163"/>
                      <a:pt x="194621" y="116485"/>
                    </a:cubicBezTo>
                    <a:cubicBezTo>
                      <a:pt x="190300" y="120807"/>
                      <a:pt x="183385" y="123401"/>
                      <a:pt x="177336" y="122536"/>
                    </a:cubicBezTo>
                    <a:lnTo>
                      <a:pt x="177336" y="122536"/>
                    </a:lnTo>
                    <a:close/>
                    <a:moveTo>
                      <a:pt x="178200" y="118214"/>
                    </a:moveTo>
                    <a:cubicBezTo>
                      <a:pt x="183385" y="118214"/>
                      <a:pt x="187707" y="116485"/>
                      <a:pt x="191164" y="113027"/>
                    </a:cubicBezTo>
                    <a:cubicBezTo>
                      <a:pt x="194621" y="109569"/>
                      <a:pt x="196349" y="105247"/>
                      <a:pt x="196349" y="100061"/>
                    </a:cubicBezTo>
                    <a:lnTo>
                      <a:pt x="187707" y="101789"/>
                    </a:lnTo>
                    <a:cubicBezTo>
                      <a:pt x="187707" y="103518"/>
                      <a:pt x="186842" y="105247"/>
                      <a:pt x="185114" y="106976"/>
                    </a:cubicBezTo>
                    <a:cubicBezTo>
                      <a:pt x="183385" y="108705"/>
                      <a:pt x="181657" y="109569"/>
                      <a:pt x="179928" y="109569"/>
                    </a:cubicBezTo>
                    <a:lnTo>
                      <a:pt x="178200" y="118214"/>
                    </a:lnTo>
                    <a:close/>
                    <a:moveTo>
                      <a:pt x="152272" y="113892"/>
                    </a:moveTo>
                    <a:lnTo>
                      <a:pt x="173879" y="117350"/>
                    </a:lnTo>
                    <a:lnTo>
                      <a:pt x="175607" y="108705"/>
                    </a:lnTo>
                    <a:lnTo>
                      <a:pt x="154001" y="105247"/>
                    </a:lnTo>
                    <a:lnTo>
                      <a:pt x="152272" y="113892"/>
                    </a:lnTo>
                    <a:close/>
                    <a:moveTo>
                      <a:pt x="3621" y="94009"/>
                    </a:moveTo>
                    <a:cubicBezTo>
                      <a:pt x="2756" y="100061"/>
                      <a:pt x="5349" y="106112"/>
                      <a:pt x="9670" y="110434"/>
                    </a:cubicBezTo>
                    <a:cubicBezTo>
                      <a:pt x="13992" y="114756"/>
                      <a:pt x="20042" y="117350"/>
                      <a:pt x="26091" y="116485"/>
                    </a:cubicBezTo>
                    <a:lnTo>
                      <a:pt x="24363" y="107841"/>
                    </a:lnTo>
                    <a:cubicBezTo>
                      <a:pt x="20906" y="107841"/>
                      <a:pt x="17449" y="106112"/>
                      <a:pt x="15720" y="104383"/>
                    </a:cubicBezTo>
                    <a:cubicBezTo>
                      <a:pt x="13128" y="101789"/>
                      <a:pt x="12263" y="98332"/>
                      <a:pt x="12263" y="94874"/>
                    </a:cubicBezTo>
                    <a:lnTo>
                      <a:pt x="3621" y="94009"/>
                    </a:lnTo>
                    <a:close/>
                    <a:moveTo>
                      <a:pt x="28684" y="108705"/>
                    </a:moveTo>
                    <a:lnTo>
                      <a:pt x="30413" y="117350"/>
                    </a:lnTo>
                    <a:lnTo>
                      <a:pt x="45969" y="114756"/>
                    </a:lnTo>
                    <a:lnTo>
                      <a:pt x="44241" y="106112"/>
                    </a:lnTo>
                    <a:lnTo>
                      <a:pt x="28684" y="108705"/>
                    </a:lnTo>
                    <a:close/>
                    <a:moveTo>
                      <a:pt x="98689" y="108705"/>
                    </a:moveTo>
                    <a:cubicBezTo>
                      <a:pt x="115109" y="108705"/>
                      <a:pt x="131530" y="110434"/>
                      <a:pt x="147087" y="113027"/>
                    </a:cubicBezTo>
                    <a:lnTo>
                      <a:pt x="148815" y="104383"/>
                    </a:lnTo>
                    <a:cubicBezTo>
                      <a:pt x="115109" y="98332"/>
                      <a:pt x="81404" y="98332"/>
                      <a:pt x="48562" y="104383"/>
                    </a:cubicBezTo>
                    <a:lnTo>
                      <a:pt x="50290" y="113027"/>
                    </a:lnTo>
                    <a:cubicBezTo>
                      <a:pt x="66711" y="110434"/>
                      <a:pt x="83132" y="108705"/>
                      <a:pt x="98689" y="108705"/>
                    </a:cubicBezTo>
                    <a:close/>
                    <a:moveTo>
                      <a:pt x="176471" y="105247"/>
                    </a:moveTo>
                    <a:lnTo>
                      <a:pt x="179064" y="105247"/>
                    </a:lnTo>
                    <a:cubicBezTo>
                      <a:pt x="180793" y="105247"/>
                      <a:pt x="181657" y="105247"/>
                      <a:pt x="182521" y="104383"/>
                    </a:cubicBezTo>
                    <a:cubicBezTo>
                      <a:pt x="183385" y="103518"/>
                      <a:pt x="183385" y="103518"/>
                      <a:pt x="183385" y="102654"/>
                    </a:cubicBezTo>
                    <a:lnTo>
                      <a:pt x="183385" y="100925"/>
                    </a:lnTo>
                    <a:lnTo>
                      <a:pt x="183385" y="99196"/>
                    </a:lnTo>
                    <a:lnTo>
                      <a:pt x="183385" y="99196"/>
                    </a:lnTo>
                    <a:lnTo>
                      <a:pt x="169557" y="28311"/>
                    </a:lnTo>
                    <a:cubicBezTo>
                      <a:pt x="168693" y="25717"/>
                      <a:pt x="166965" y="23124"/>
                      <a:pt x="164372" y="22260"/>
                    </a:cubicBezTo>
                    <a:lnTo>
                      <a:pt x="160915" y="21395"/>
                    </a:lnTo>
                    <a:cubicBezTo>
                      <a:pt x="124616" y="14480"/>
                      <a:pt x="75354" y="14480"/>
                      <a:pt x="38191" y="21395"/>
                    </a:cubicBezTo>
                    <a:lnTo>
                      <a:pt x="38191" y="21395"/>
                    </a:lnTo>
                    <a:lnTo>
                      <a:pt x="35598" y="22260"/>
                    </a:lnTo>
                    <a:cubicBezTo>
                      <a:pt x="32141" y="23124"/>
                      <a:pt x="30413" y="25717"/>
                      <a:pt x="29548" y="28311"/>
                    </a:cubicBezTo>
                    <a:lnTo>
                      <a:pt x="17449" y="93145"/>
                    </a:lnTo>
                    <a:lnTo>
                      <a:pt x="17449" y="93145"/>
                    </a:lnTo>
                    <a:lnTo>
                      <a:pt x="17449" y="95738"/>
                    </a:lnTo>
                    <a:cubicBezTo>
                      <a:pt x="16585" y="98332"/>
                      <a:pt x="17449" y="100925"/>
                      <a:pt x="20042" y="103518"/>
                    </a:cubicBezTo>
                    <a:cubicBezTo>
                      <a:pt x="21770" y="105247"/>
                      <a:pt x="24363" y="106112"/>
                      <a:pt x="26955" y="106112"/>
                    </a:cubicBezTo>
                    <a:lnTo>
                      <a:pt x="49426" y="101789"/>
                    </a:lnTo>
                    <a:lnTo>
                      <a:pt x="49426" y="101789"/>
                    </a:lnTo>
                    <a:cubicBezTo>
                      <a:pt x="83132" y="95738"/>
                      <a:pt x="117702" y="95738"/>
                      <a:pt x="151408" y="101789"/>
                    </a:cubicBezTo>
                    <a:lnTo>
                      <a:pt x="151408" y="101789"/>
                    </a:lnTo>
                    <a:lnTo>
                      <a:pt x="176471" y="105247"/>
                    </a:lnTo>
                    <a:lnTo>
                      <a:pt x="176471" y="105247"/>
                    </a:lnTo>
                    <a:close/>
                    <a:moveTo>
                      <a:pt x="173879" y="29175"/>
                    </a:moveTo>
                    <a:lnTo>
                      <a:pt x="186842" y="97467"/>
                    </a:lnTo>
                    <a:lnTo>
                      <a:pt x="195485" y="95738"/>
                    </a:lnTo>
                    <a:lnTo>
                      <a:pt x="182521" y="27446"/>
                    </a:lnTo>
                    <a:lnTo>
                      <a:pt x="173879" y="29175"/>
                    </a:lnTo>
                    <a:close/>
                    <a:moveTo>
                      <a:pt x="7942" y="90552"/>
                    </a:moveTo>
                    <a:lnTo>
                      <a:pt x="12263" y="91416"/>
                    </a:lnTo>
                    <a:lnTo>
                      <a:pt x="24363" y="29175"/>
                    </a:lnTo>
                    <a:lnTo>
                      <a:pt x="20042" y="28311"/>
                    </a:lnTo>
                    <a:lnTo>
                      <a:pt x="20042" y="28311"/>
                    </a:lnTo>
                    <a:lnTo>
                      <a:pt x="20042" y="28311"/>
                    </a:lnTo>
                    <a:lnTo>
                      <a:pt x="15720" y="27446"/>
                    </a:lnTo>
                    <a:lnTo>
                      <a:pt x="3621" y="89687"/>
                    </a:lnTo>
                    <a:lnTo>
                      <a:pt x="7942" y="90552"/>
                    </a:lnTo>
                    <a:close/>
                    <a:moveTo>
                      <a:pt x="20906" y="23989"/>
                    </a:moveTo>
                    <a:lnTo>
                      <a:pt x="25227" y="24853"/>
                    </a:lnTo>
                    <a:cubicBezTo>
                      <a:pt x="26091" y="21395"/>
                      <a:pt x="29548" y="18802"/>
                      <a:pt x="32141" y="17937"/>
                    </a:cubicBezTo>
                    <a:lnTo>
                      <a:pt x="30413" y="9293"/>
                    </a:lnTo>
                    <a:cubicBezTo>
                      <a:pt x="23498" y="11022"/>
                      <a:pt x="18313" y="16208"/>
                      <a:pt x="16585" y="23124"/>
                    </a:cubicBezTo>
                    <a:lnTo>
                      <a:pt x="20906" y="23989"/>
                    </a:lnTo>
                    <a:close/>
                    <a:moveTo>
                      <a:pt x="165236" y="17937"/>
                    </a:moveTo>
                    <a:cubicBezTo>
                      <a:pt x="168693" y="18802"/>
                      <a:pt x="171286" y="22260"/>
                      <a:pt x="172150" y="24853"/>
                    </a:cubicBezTo>
                    <a:lnTo>
                      <a:pt x="180793" y="23124"/>
                    </a:lnTo>
                    <a:cubicBezTo>
                      <a:pt x="179064" y="16208"/>
                      <a:pt x="173879" y="11022"/>
                      <a:pt x="166965" y="9293"/>
                    </a:cubicBezTo>
                    <a:lnTo>
                      <a:pt x="165236" y="17937"/>
                    </a:lnTo>
                    <a:close/>
                    <a:moveTo>
                      <a:pt x="36462" y="12751"/>
                    </a:moveTo>
                    <a:lnTo>
                      <a:pt x="37327" y="17073"/>
                    </a:lnTo>
                    <a:cubicBezTo>
                      <a:pt x="74489" y="10157"/>
                      <a:pt x="124616" y="10157"/>
                      <a:pt x="161779" y="17073"/>
                    </a:cubicBezTo>
                    <a:lnTo>
                      <a:pt x="163508" y="8428"/>
                    </a:lnTo>
                    <a:cubicBezTo>
                      <a:pt x="125481" y="1513"/>
                      <a:pt x="73625" y="1513"/>
                      <a:pt x="36462" y="8428"/>
                    </a:cubicBezTo>
                    <a:lnTo>
                      <a:pt x="36462" y="127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2" name="Graphic 16831">
              <a:extLst>
                <a:ext uri="{FF2B5EF4-FFF2-40B4-BE49-F238E27FC236}">
                  <a16:creationId xmlns:a16="http://schemas.microsoft.com/office/drawing/2014/main" id="{04EDA3CA-2EB9-4E0A-BA98-791A15AF1076}"/>
                </a:ext>
              </a:extLst>
            </p:cNvPr>
            <p:cNvGrpSpPr/>
            <p:nvPr/>
          </p:nvGrpSpPr>
          <p:grpSpPr>
            <a:xfrm>
              <a:off x="5298935" y="1843294"/>
              <a:ext cx="17285" cy="97683"/>
              <a:chOff x="5298935" y="1843294"/>
              <a:chExt cx="17285" cy="97683"/>
            </a:xfrm>
            <a:solidFill>
              <a:srgbClr val="355464"/>
            </a:solidFill>
          </p:grpSpPr>
          <p:sp>
            <p:nvSpPr>
              <p:cNvPr id="61" name="Freeform 17937">
                <a:extLst>
                  <a:ext uri="{FF2B5EF4-FFF2-40B4-BE49-F238E27FC236}">
                    <a16:creationId xmlns:a16="http://schemas.microsoft.com/office/drawing/2014/main" id="{EF08C37B-5A63-4653-B8E1-7911E1F3FDE9}"/>
                  </a:ext>
                </a:extLst>
              </p:cNvPr>
              <p:cNvSpPr/>
              <p:nvPr/>
            </p:nvSpPr>
            <p:spPr>
              <a:xfrm>
                <a:off x="5301528" y="1845887"/>
                <a:ext cx="12963" cy="93361"/>
              </a:xfrm>
              <a:custGeom>
                <a:avLst/>
                <a:gdLst>
                  <a:gd name="connsiteX0" fmla="*/ 0 w 12963"/>
                  <a:gd name="connsiteY0" fmla="*/ 0 h 93361"/>
                  <a:gd name="connsiteX1" fmla="*/ 12964 w 12963"/>
                  <a:gd name="connsiteY1" fmla="*/ 0 h 93361"/>
                  <a:gd name="connsiteX2" fmla="*/ 12964 w 12963"/>
                  <a:gd name="connsiteY2" fmla="*/ 93361 h 93361"/>
                  <a:gd name="connsiteX3" fmla="*/ 0 w 12963"/>
                  <a:gd name="connsiteY3" fmla="*/ 93361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93361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93361"/>
                    </a:lnTo>
                    <a:lnTo>
                      <a:pt x="0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62" name="Freeform 17938">
                <a:extLst>
                  <a:ext uri="{FF2B5EF4-FFF2-40B4-BE49-F238E27FC236}">
                    <a16:creationId xmlns:a16="http://schemas.microsoft.com/office/drawing/2014/main" id="{55652A61-2647-45F9-8370-C370A283A80B}"/>
                  </a:ext>
                </a:extLst>
              </p:cNvPr>
              <p:cNvSpPr/>
              <p:nvPr/>
            </p:nvSpPr>
            <p:spPr>
              <a:xfrm>
                <a:off x="5298935" y="1843294"/>
                <a:ext cx="17285" cy="97683"/>
              </a:xfrm>
              <a:custGeom>
                <a:avLst/>
                <a:gdLst>
                  <a:gd name="connsiteX0" fmla="*/ 17285 w 17285"/>
                  <a:gd name="connsiteY0" fmla="*/ 97683 h 97683"/>
                  <a:gd name="connsiteX1" fmla="*/ 0 w 17285"/>
                  <a:gd name="connsiteY1" fmla="*/ 97683 h 97683"/>
                  <a:gd name="connsiteX2" fmla="*/ 0 w 17285"/>
                  <a:gd name="connsiteY2" fmla="*/ 0 h 97683"/>
                  <a:gd name="connsiteX3" fmla="*/ 17285 w 17285"/>
                  <a:gd name="connsiteY3" fmla="*/ 0 h 97683"/>
                  <a:gd name="connsiteX4" fmla="*/ 17285 w 17285"/>
                  <a:gd name="connsiteY4" fmla="*/ 97683 h 97683"/>
                  <a:gd name="connsiteX5" fmla="*/ 4321 w 17285"/>
                  <a:gd name="connsiteY5" fmla="*/ 93361 h 97683"/>
                  <a:gd name="connsiteX6" fmla="*/ 12964 w 17285"/>
                  <a:gd name="connsiteY6" fmla="*/ 93361 h 97683"/>
                  <a:gd name="connsiteX7" fmla="*/ 12964 w 17285"/>
                  <a:gd name="connsiteY7" fmla="*/ 4322 h 97683"/>
                  <a:gd name="connsiteX8" fmla="*/ 4321 w 17285"/>
                  <a:gd name="connsiteY8" fmla="*/ 4322 h 97683"/>
                  <a:gd name="connsiteX9" fmla="*/ 4321 w 17285"/>
                  <a:gd name="connsiteY9" fmla="*/ 93361 h 9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97683">
                    <a:moveTo>
                      <a:pt x="17285" y="97683"/>
                    </a:moveTo>
                    <a:lnTo>
                      <a:pt x="0" y="97683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97683"/>
                    </a:lnTo>
                    <a:close/>
                    <a:moveTo>
                      <a:pt x="4321" y="93361"/>
                    </a:moveTo>
                    <a:lnTo>
                      <a:pt x="12964" y="93361"/>
                    </a:lnTo>
                    <a:lnTo>
                      <a:pt x="12964" y="4322"/>
                    </a:lnTo>
                    <a:lnTo>
                      <a:pt x="4321" y="4322"/>
                    </a:lnTo>
                    <a:lnTo>
                      <a:pt x="4321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3" name="Graphic 16831">
              <a:extLst>
                <a:ext uri="{FF2B5EF4-FFF2-40B4-BE49-F238E27FC236}">
                  <a16:creationId xmlns:a16="http://schemas.microsoft.com/office/drawing/2014/main" id="{87BA4E24-A46C-40CB-9D61-A2F876B305AA}"/>
                </a:ext>
              </a:extLst>
            </p:cNvPr>
            <p:cNvGrpSpPr/>
            <p:nvPr/>
          </p:nvGrpSpPr>
          <p:grpSpPr>
            <a:xfrm>
              <a:off x="5298935" y="2047305"/>
              <a:ext cx="17285" cy="55324"/>
              <a:chOff x="5298935" y="2047305"/>
              <a:chExt cx="17285" cy="55324"/>
            </a:xfrm>
            <a:solidFill>
              <a:srgbClr val="355464"/>
            </a:solidFill>
          </p:grpSpPr>
          <p:sp>
            <p:nvSpPr>
              <p:cNvPr id="59" name="Freeform 17940">
                <a:extLst>
                  <a:ext uri="{FF2B5EF4-FFF2-40B4-BE49-F238E27FC236}">
                    <a16:creationId xmlns:a16="http://schemas.microsoft.com/office/drawing/2014/main" id="{F692DAD1-B71C-45E4-8914-7F5372A981B2}"/>
                  </a:ext>
                </a:extLst>
              </p:cNvPr>
              <p:cNvSpPr/>
              <p:nvPr/>
            </p:nvSpPr>
            <p:spPr>
              <a:xfrm>
                <a:off x="5301528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60" name="Freeform 17941">
                <a:extLst>
                  <a:ext uri="{FF2B5EF4-FFF2-40B4-BE49-F238E27FC236}">
                    <a16:creationId xmlns:a16="http://schemas.microsoft.com/office/drawing/2014/main" id="{6A74DA0B-C2C4-4AA4-B23F-F106A8B3BFD7}"/>
                  </a:ext>
                </a:extLst>
              </p:cNvPr>
              <p:cNvSpPr/>
              <p:nvPr/>
            </p:nvSpPr>
            <p:spPr>
              <a:xfrm>
                <a:off x="5298935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4" name="Graphic 16831">
              <a:extLst>
                <a:ext uri="{FF2B5EF4-FFF2-40B4-BE49-F238E27FC236}">
                  <a16:creationId xmlns:a16="http://schemas.microsoft.com/office/drawing/2014/main" id="{16E255EA-2F03-4BB8-87A2-29116798CC5D}"/>
                </a:ext>
              </a:extLst>
            </p:cNvPr>
            <p:cNvGrpSpPr/>
            <p:nvPr/>
          </p:nvGrpSpPr>
          <p:grpSpPr>
            <a:xfrm>
              <a:off x="5333506" y="2047305"/>
              <a:ext cx="17285" cy="55324"/>
              <a:chOff x="5333506" y="2047305"/>
              <a:chExt cx="17285" cy="55324"/>
            </a:xfrm>
            <a:solidFill>
              <a:srgbClr val="355464"/>
            </a:solidFill>
          </p:grpSpPr>
          <p:sp>
            <p:nvSpPr>
              <p:cNvPr id="57" name="Freeform 17943">
                <a:extLst>
                  <a:ext uri="{FF2B5EF4-FFF2-40B4-BE49-F238E27FC236}">
                    <a16:creationId xmlns:a16="http://schemas.microsoft.com/office/drawing/2014/main" id="{F5381A0D-D7BA-4435-B30F-5421511A64B3}"/>
                  </a:ext>
                </a:extLst>
              </p:cNvPr>
              <p:cNvSpPr/>
              <p:nvPr/>
            </p:nvSpPr>
            <p:spPr>
              <a:xfrm>
                <a:off x="5335234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8" name="Freeform 17944">
                <a:extLst>
                  <a:ext uri="{FF2B5EF4-FFF2-40B4-BE49-F238E27FC236}">
                    <a16:creationId xmlns:a16="http://schemas.microsoft.com/office/drawing/2014/main" id="{967695A5-21C1-474B-83D4-B2C60DCD6000}"/>
                  </a:ext>
                </a:extLst>
              </p:cNvPr>
              <p:cNvSpPr/>
              <p:nvPr/>
            </p:nvSpPr>
            <p:spPr>
              <a:xfrm>
                <a:off x="5333506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5" name="Graphic 16831">
              <a:extLst>
                <a:ext uri="{FF2B5EF4-FFF2-40B4-BE49-F238E27FC236}">
                  <a16:creationId xmlns:a16="http://schemas.microsoft.com/office/drawing/2014/main" id="{171082BA-9AF9-492B-AF44-DA99D390D817}"/>
                </a:ext>
              </a:extLst>
            </p:cNvPr>
            <p:cNvGrpSpPr/>
            <p:nvPr/>
          </p:nvGrpSpPr>
          <p:grpSpPr>
            <a:xfrm>
              <a:off x="5265230" y="2047305"/>
              <a:ext cx="17285" cy="55324"/>
              <a:chOff x="5265230" y="2047305"/>
              <a:chExt cx="17285" cy="55324"/>
            </a:xfrm>
            <a:solidFill>
              <a:srgbClr val="355464"/>
            </a:solidFill>
          </p:grpSpPr>
          <p:sp>
            <p:nvSpPr>
              <p:cNvPr id="55" name="Freeform 17946">
                <a:extLst>
                  <a:ext uri="{FF2B5EF4-FFF2-40B4-BE49-F238E27FC236}">
                    <a16:creationId xmlns:a16="http://schemas.microsoft.com/office/drawing/2014/main" id="{C1E43A9F-4ECE-4FB1-8A27-4E53BF0A6BDC}"/>
                  </a:ext>
                </a:extLst>
              </p:cNvPr>
              <p:cNvSpPr/>
              <p:nvPr/>
            </p:nvSpPr>
            <p:spPr>
              <a:xfrm>
                <a:off x="5267822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6" name="Freeform 17947">
                <a:extLst>
                  <a:ext uri="{FF2B5EF4-FFF2-40B4-BE49-F238E27FC236}">
                    <a16:creationId xmlns:a16="http://schemas.microsoft.com/office/drawing/2014/main" id="{844D4E4B-503A-417E-BF98-0C555ED4048F}"/>
                  </a:ext>
                </a:extLst>
              </p:cNvPr>
              <p:cNvSpPr/>
              <p:nvPr/>
            </p:nvSpPr>
            <p:spPr>
              <a:xfrm>
                <a:off x="5265230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6" name="Graphic 16831">
              <a:extLst>
                <a:ext uri="{FF2B5EF4-FFF2-40B4-BE49-F238E27FC236}">
                  <a16:creationId xmlns:a16="http://schemas.microsoft.com/office/drawing/2014/main" id="{06F59BF9-125A-431A-AD79-91F62D1C164D}"/>
                </a:ext>
              </a:extLst>
            </p:cNvPr>
            <p:cNvGrpSpPr/>
            <p:nvPr/>
          </p:nvGrpSpPr>
          <p:grpSpPr>
            <a:xfrm>
              <a:off x="5157259" y="1787104"/>
              <a:ext cx="299772" cy="321576"/>
              <a:chOff x="5157259" y="1787104"/>
              <a:chExt cx="299772" cy="321576"/>
            </a:xfrm>
            <a:solidFill>
              <a:srgbClr val="355464"/>
            </a:solidFill>
          </p:grpSpPr>
          <p:sp>
            <p:nvSpPr>
              <p:cNvPr id="53" name="Freeform 17949">
                <a:extLst>
                  <a:ext uri="{FF2B5EF4-FFF2-40B4-BE49-F238E27FC236}">
                    <a16:creationId xmlns:a16="http://schemas.microsoft.com/office/drawing/2014/main" id="{F0F82726-7961-4811-9103-C8EFCD3EA33D}"/>
                  </a:ext>
                </a:extLst>
              </p:cNvPr>
              <p:cNvSpPr/>
              <p:nvPr/>
            </p:nvSpPr>
            <p:spPr>
              <a:xfrm>
                <a:off x="5159423" y="1787969"/>
                <a:ext cx="297143" cy="318983"/>
              </a:xfrm>
              <a:custGeom>
                <a:avLst/>
                <a:gdLst>
                  <a:gd name="connsiteX0" fmla="*/ 200010 w 297143"/>
                  <a:gd name="connsiteY0" fmla="*/ 301694 h 318983"/>
                  <a:gd name="connsiteX1" fmla="*/ 148155 w 297143"/>
                  <a:gd name="connsiteY1" fmla="*/ 305152 h 318983"/>
                  <a:gd name="connsiteX2" fmla="*/ 148155 w 297143"/>
                  <a:gd name="connsiteY2" fmla="*/ 318119 h 318983"/>
                  <a:gd name="connsiteX3" fmla="*/ 201739 w 297143"/>
                  <a:gd name="connsiteY3" fmla="*/ 313797 h 318983"/>
                  <a:gd name="connsiteX4" fmla="*/ 200010 w 297143"/>
                  <a:gd name="connsiteY4" fmla="*/ 301694 h 318983"/>
                  <a:gd name="connsiteX5" fmla="*/ 282114 w 297143"/>
                  <a:gd name="connsiteY5" fmla="*/ 182400 h 318983"/>
                  <a:gd name="connsiteX6" fmla="*/ 200010 w 297143"/>
                  <a:gd name="connsiteY6" fmla="*/ 302559 h 318983"/>
                  <a:gd name="connsiteX7" fmla="*/ 201739 w 297143"/>
                  <a:gd name="connsiteY7" fmla="*/ 315526 h 318983"/>
                  <a:gd name="connsiteX8" fmla="*/ 295078 w 297143"/>
                  <a:gd name="connsiteY8" fmla="*/ 179806 h 318983"/>
                  <a:gd name="connsiteX9" fmla="*/ 282114 w 297143"/>
                  <a:gd name="connsiteY9" fmla="*/ 182400 h 318983"/>
                  <a:gd name="connsiteX10" fmla="*/ 270015 w 297143"/>
                  <a:gd name="connsiteY10" fmla="*/ 55325 h 318983"/>
                  <a:gd name="connsiteX11" fmla="*/ 270015 w 297143"/>
                  <a:gd name="connsiteY11" fmla="*/ 55325 h 318983"/>
                  <a:gd name="connsiteX12" fmla="*/ 270015 w 297143"/>
                  <a:gd name="connsiteY12" fmla="*/ 55325 h 318983"/>
                  <a:gd name="connsiteX13" fmla="*/ 257051 w 297143"/>
                  <a:gd name="connsiteY13" fmla="*/ 57054 h 318983"/>
                  <a:gd name="connsiteX14" fmla="*/ 257051 w 297143"/>
                  <a:gd name="connsiteY14" fmla="*/ 57918 h 318983"/>
                  <a:gd name="connsiteX15" fmla="*/ 257051 w 297143"/>
                  <a:gd name="connsiteY15" fmla="*/ 57918 h 318983"/>
                  <a:gd name="connsiteX16" fmla="*/ 257051 w 297143"/>
                  <a:gd name="connsiteY16" fmla="*/ 57918 h 318983"/>
                  <a:gd name="connsiteX17" fmla="*/ 257051 w 297143"/>
                  <a:gd name="connsiteY17" fmla="*/ 57918 h 318983"/>
                  <a:gd name="connsiteX18" fmla="*/ 257051 w 297143"/>
                  <a:gd name="connsiteY18" fmla="*/ 58783 h 318983"/>
                  <a:gd name="connsiteX19" fmla="*/ 257915 w 297143"/>
                  <a:gd name="connsiteY19" fmla="*/ 62241 h 318983"/>
                  <a:gd name="connsiteX20" fmla="*/ 260508 w 297143"/>
                  <a:gd name="connsiteY20" fmla="*/ 76072 h 318983"/>
                  <a:gd name="connsiteX21" fmla="*/ 269151 w 297143"/>
                  <a:gd name="connsiteY21" fmla="*/ 118430 h 318983"/>
                  <a:gd name="connsiteX22" fmla="*/ 277793 w 297143"/>
                  <a:gd name="connsiteY22" fmla="*/ 161653 h 318983"/>
                  <a:gd name="connsiteX23" fmla="*/ 280386 w 297143"/>
                  <a:gd name="connsiteY23" fmla="*/ 176349 h 318983"/>
                  <a:gd name="connsiteX24" fmla="*/ 281250 w 297143"/>
                  <a:gd name="connsiteY24" fmla="*/ 180671 h 318983"/>
                  <a:gd name="connsiteX25" fmla="*/ 281250 w 297143"/>
                  <a:gd name="connsiteY25" fmla="*/ 181535 h 318983"/>
                  <a:gd name="connsiteX26" fmla="*/ 281250 w 297143"/>
                  <a:gd name="connsiteY26" fmla="*/ 181535 h 318983"/>
                  <a:gd name="connsiteX27" fmla="*/ 281250 w 297143"/>
                  <a:gd name="connsiteY27" fmla="*/ 181535 h 318983"/>
                  <a:gd name="connsiteX28" fmla="*/ 281250 w 297143"/>
                  <a:gd name="connsiteY28" fmla="*/ 181535 h 318983"/>
                  <a:gd name="connsiteX29" fmla="*/ 281250 w 297143"/>
                  <a:gd name="connsiteY29" fmla="*/ 181535 h 318983"/>
                  <a:gd name="connsiteX30" fmla="*/ 281250 w 297143"/>
                  <a:gd name="connsiteY30" fmla="*/ 181535 h 318983"/>
                  <a:gd name="connsiteX31" fmla="*/ 294214 w 297143"/>
                  <a:gd name="connsiteY31" fmla="*/ 178942 h 318983"/>
                  <a:gd name="connsiteX32" fmla="*/ 281250 w 297143"/>
                  <a:gd name="connsiteY32" fmla="*/ 115837 h 318983"/>
                  <a:gd name="connsiteX33" fmla="*/ 272608 w 297143"/>
                  <a:gd name="connsiteY33" fmla="*/ 73479 h 318983"/>
                  <a:gd name="connsiteX34" fmla="*/ 270015 w 297143"/>
                  <a:gd name="connsiteY34" fmla="*/ 59647 h 318983"/>
                  <a:gd name="connsiteX35" fmla="*/ 269151 w 297143"/>
                  <a:gd name="connsiteY35" fmla="*/ 56189 h 318983"/>
                  <a:gd name="connsiteX36" fmla="*/ 270015 w 297143"/>
                  <a:gd name="connsiteY36" fmla="*/ 55325 h 318983"/>
                  <a:gd name="connsiteX37" fmla="*/ 270015 w 297143"/>
                  <a:gd name="connsiteY37" fmla="*/ 55325 h 318983"/>
                  <a:gd name="connsiteX38" fmla="*/ 270015 w 297143"/>
                  <a:gd name="connsiteY38" fmla="*/ 55325 h 318983"/>
                  <a:gd name="connsiteX39" fmla="*/ 270015 w 297143"/>
                  <a:gd name="connsiteY39" fmla="*/ 55325 h 318983"/>
                  <a:gd name="connsiteX40" fmla="*/ 270015 w 297143"/>
                  <a:gd name="connsiteY40" fmla="*/ 55325 h 318983"/>
                  <a:gd name="connsiteX41" fmla="*/ 270015 w 297143"/>
                  <a:gd name="connsiteY41" fmla="*/ 55325 h 318983"/>
                  <a:gd name="connsiteX42" fmla="*/ 270015 w 297143"/>
                  <a:gd name="connsiteY42" fmla="*/ 55325 h 318983"/>
                  <a:gd name="connsiteX43" fmla="*/ 257915 w 297143"/>
                  <a:gd name="connsiteY43" fmla="*/ 58783 h 318983"/>
                  <a:gd name="connsiteX44" fmla="*/ 257915 w 297143"/>
                  <a:gd name="connsiteY44" fmla="*/ 58783 h 318983"/>
                  <a:gd name="connsiteX45" fmla="*/ 257915 w 297143"/>
                  <a:gd name="connsiteY45" fmla="*/ 58783 h 318983"/>
                  <a:gd name="connsiteX46" fmla="*/ 257915 w 297143"/>
                  <a:gd name="connsiteY46" fmla="*/ 58783 h 318983"/>
                  <a:gd name="connsiteX47" fmla="*/ 270015 w 297143"/>
                  <a:gd name="connsiteY47" fmla="*/ 55325 h 318983"/>
                  <a:gd name="connsiteX48" fmla="*/ 203467 w 297143"/>
                  <a:gd name="connsiteY48" fmla="*/ 13831 h 318983"/>
                  <a:gd name="connsiteX49" fmla="*/ 257051 w 297143"/>
                  <a:gd name="connsiteY49" fmla="*/ 57918 h 318983"/>
                  <a:gd name="connsiteX50" fmla="*/ 270015 w 297143"/>
                  <a:gd name="connsiteY50" fmla="*/ 55325 h 318983"/>
                  <a:gd name="connsiteX51" fmla="*/ 204332 w 297143"/>
                  <a:gd name="connsiteY51" fmla="*/ 864 h 318983"/>
                  <a:gd name="connsiteX52" fmla="*/ 203467 w 297143"/>
                  <a:gd name="connsiteY52" fmla="*/ 13831 h 318983"/>
                  <a:gd name="connsiteX53" fmla="*/ 169761 w 297143"/>
                  <a:gd name="connsiteY53" fmla="*/ 12967 h 318983"/>
                  <a:gd name="connsiteX54" fmla="*/ 203467 w 297143"/>
                  <a:gd name="connsiteY54" fmla="*/ 13831 h 318983"/>
                  <a:gd name="connsiteX55" fmla="*/ 204332 w 297143"/>
                  <a:gd name="connsiteY55" fmla="*/ 864 h 318983"/>
                  <a:gd name="connsiteX56" fmla="*/ 170626 w 297143"/>
                  <a:gd name="connsiteY56" fmla="*/ 0 h 318983"/>
                  <a:gd name="connsiteX57" fmla="*/ 170626 w 297143"/>
                  <a:gd name="connsiteY57" fmla="*/ 12967 h 318983"/>
                  <a:gd name="connsiteX58" fmla="*/ 148155 w 297143"/>
                  <a:gd name="connsiteY58" fmla="*/ 12967 h 318983"/>
                  <a:gd name="connsiteX59" fmla="*/ 169761 w 297143"/>
                  <a:gd name="connsiteY59" fmla="*/ 12967 h 318983"/>
                  <a:gd name="connsiteX60" fmla="*/ 169761 w 297143"/>
                  <a:gd name="connsiteY60" fmla="*/ 0 h 318983"/>
                  <a:gd name="connsiteX61" fmla="*/ 148155 w 297143"/>
                  <a:gd name="connsiteY61" fmla="*/ 0 h 318983"/>
                  <a:gd name="connsiteX62" fmla="*/ 148155 w 297143"/>
                  <a:gd name="connsiteY62" fmla="*/ 12967 h 318983"/>
                  <a:gd name="connsiteX63" fmla="*/ 126549 w 297143"/>
                  <a:gd name="connsiteY63" fmla="*/ 12967 h 318983"/>
                  <a:gd name="connsiteX64" fmla="*/ 148155 w 297143"/>
                  <a:gd name="connsiteY64" fmla="*/ 12967 h 318983"/>
                  <a:gd name="connsiteX65" fmla="*/ 148155 w 297143"/>
                  <a:gd name="connsiteY65" fmla="*/ 0 h 318983"/>
                  <a:gd name="connsiteX66" fmla="*/ 126549 w 297143"/>
                  <a:gd name="connsiteY66" fmla="*/ 0 h 318983"/>
                  <a:gd name="connsiteX67" fmla="*/ 126549 w 297143"/>
                  <a:gd name="connsiteY67" fmla="*/ 12967 h 318983"/>
                  <a:gd name="connsiteX68" fmla="*/ 92843 w 297143"/>
                  <a:gd name="connsiteY68" fmla="*/ 13831 h 318983"/>
                  <a:gd name="connsiteX69" fmla="*/ 126549 w 297143"/>
                  <a:gd name="connsiteY69" fmla="*/ 12967 h 318983"/>
                  <a:gd name="connsiteX70" fmla="*/ 126549 w 297143"/>
                  <a:gd name="connsiteY70" fmla="*/ 0 h 318983"/>
                  <a:gd name="connsiteX71" fmla="*/ 92843 w 297143"/>
                  <a:gd name="connsiteY71" fmla="*/ 864 h 318983"/>
                  <a:gd name="connsiteX72" fmla="*/ 92843 w 297143"/>
                  <a:gd name="connsiteY72" fmla="*/ 13831 h 318983"/>
                  <a:gd name="connsiteX73" fmla="*/ 39259 w 297143"/>
                  <a:gd name="connsiteY73" fmla="*/ 57918 h 318983"/>
                  <a:gd name="connsiteX74" fmla="*/ 92843 w 297143"/>
                  <a:gd name="connsiteY74" fmla="*/ 13831 h 318983"/>
                  <a:gd name="connsiteX75" fmla="*/ 91979 w 297143"/>
                  <a:gd name="connsiteY75" fmla="*/ 864 h 318983"/>
                  <a:gd name="connsiteX76" fmla="*/ 26295 w 297143"/>
                  <a:gd name="connsiteY76" fmla="*/ 55325 h 318983"/>
                  <a:gd name="connsiteX77" fmla="*/ 39259 w 297143"/>
                  <a:gd name="connsiteY77" fmla="*/ 57918 h 318983"/>
                  <a:gd name="connsiteX78" fmla="*/ 15060 w 297143"/>
                  <a:gd name="connsiteY78" fmla="*/ 182400 h 318983"/>
                  <a:gd name="connsiteX79" fmla="*/ 15060 w 297143"/>
                  <a:gd name="connsiteY79" fmla="*/ 182400 h 318983"/>
                  <a:gd name="connsiteX80" fmla="*/ 15060 w 297143"/>
                  <a:gd name="connsiteY80" fmla="*/ 182400 h 318983"/>
                  <a:gd name="connsiteX81" fmla="*/ 15060 w 297143"/>
                  <a:gd name="connsiteY81" fmla="*/ 182400 h 318983"/>
                  <a:gd name="connsiteX82" fmla="*/ 15060 w 297143"/>
                  <a:gd name="connsiteY82" fmla="*/ 182400 h 318983"/>
                  <a:gd name="connsiteX83" fmla="*/ 15060 w 297143"/>
                  <a:gd name="connsiteY83" fmla="*/ 182400 h 318983"/>
                  <a:gd name="connsiteX84" fmla="*/ 15060 w 297143"/>
                  <a:gd name="connsiteY84" fmla="*/ 180671 h 318983"/>
                  <a:gd name="connsiteX85" fmla="*/ 15924 w 297143"/>
                  <a:gd name="connsiteY85" fmla="*/ 176349 h 318983"/>
                  <a:gd name="connsiteX86" fmla="*/ 18517 w 297143"/>
                  <a:gd name="connsiteY86" fmla="*/ 161653 h 318983"/>
                  <a:gd name="connsiteX87" fmla="*/ 27160 w 297143"/>
                  <a:gd name="connsiteY87" fmla="*/ 118430 h 318983"/>
                  <a:gd name="connsiteX88" fmla="*/ 35802 w 297143"/>
                  <a:gd name="connsiteY88" fmla="*/ 76072 h 318983"/>
                  <a:gd name="connsiteX89" fmla="*/ 38395 w 297143"/>
                  <a:gd name="connsiteY89" fmla="*/ 62241 h 318983"/>
                  <a:gd name="connsiteX90" fmla="*/ 39259 w 297143"/>
                  <a:gd name="connsiteY90" fmla="*/ 58783 h 318983"/>
                  <a:gd name="connsiteX91" fmla="*/ 39259 w 297143"/>
                  <a:gd name="connsiteY91" fmla="*/ 57918 h 318983"/>
                  <a:gd name="connsiteX92" fmla="*/ 39259 w 297143"/>
                  <a:gd name="connsiteY92" fmla="*/ 57918 h 318983"/>
                  <a:gd name="connsiteX93" fmla="*/ 39259 w 297143"/>
                  <a:gd name="connsiteY93" fmla="*/ 57918 h 318983"/>
                  <a:gd name="connsiteX94" fmla="*/ 39259 w 297143"/>
                  <a:gd name="connsiteY94" fmla="*/ 57918 h 318983"/>
                  <a:gd name="connsiteX95" fmla="*/ 39259 w 297143"/>
                  <a:gd name="connsiteY95" fmla="*/ 58783 h 318983"/>
                  <a:gd name="connsiteX96" fmla="*/ 27160 w 297143"/>
                  <a:gd name="connsiteY96" fmla="*/ 56189 h 318983"/>
                  <a:gd name="connsiteX97" fmla="*/ 27160 w 297143"/>
                  <a:gd name="connsiteY97" fmla="*/ 55325 h 318983"/>
                  <a:gd name="connsiteX98" fmla="*/ 27160 w 297143"/>
                  <a:gd name="connsiteY98" fmla="*/ 55325 h 318983"/>
                  <a:gd name="connsiteX99" fmla="*/ 27160 w 297143"/>
                  <a:gd name="connsiteY99" fmla="*/ 55325 h 318983"/>
                  <a:gd name="connsiteX100" fmla="*/ 40123 w 297143"/>
                  <a:gd name="connsiteY100" fmla="*/ 57918 h 318983"/>
                  <a:gd name="connsiteX101" fmla="*/ 40123 w 297143"/>
                  <a:gd name="connsiteY101" fmla="*/ 57918 h 318983"/>
                  <a:gd name="connsiteX102" fmla="*/ 40123 w 297143"/>
                  <a:gd name="connsiteY102" fmla="*/ 57054 h 318983"/>
                  <a:gd name="connsiteX103" fmla="*/ 28024 w 297143"/>
                  <a:gd name="connsiteY103" fmla="*/ 54460 h 318983"/>
                  <a:gd name="connsiteX104" fmla="*/ 28024 w 297143"/>
                  <a:gd name="connsiteY104" fmla="*/ 55325 h 318983"/>
                  <a:gd name="connsiteX105" fmla="*/ 28024 w 297143"/>
                  <a:gd name="connsiteY105" fmla="*/ 55325 h 318983"/>
                  <a:gd name="connsiteX106" fmla="*/ 28024 w 297143"/>
                  <a:gd name="connsiteY106" fmla="*/ 55325 h 318983"/>
                  <a:gd name="connsiteX107" fmla="*/ 28024 w 297143"/>
                  <a:gd name="connsiteY107" fmla="*/ 55325 h 318983"/>
                  <a:gd name="connsiteX108" fmla="*/ 28024 w 297143"/>
                  <a:gd name="connsiteY108" fmla="*/ 56189 h 318983"/>
                  <a:gd name="connsiteX109" fmla="*/ 27160 w 297143"/>
                  <a:gd name="connsiteY109" fmla="*/ 59647 h 318983"/>
                  <a:gd name="connsiteX110" fmla="*/ 24567 w 297143"/>
                  <a:gd name="connsiteY110" fmla="*/ 73479 h 318983"/>
                  <a:gd name="connsiteX111" fmla="*/ 15924 w 297143"/>
                  <a:gd name="connsiteY111" fmla="*/ 115837 h 318983"/>
                  <a:gd name="connsiteX112" fmla="*/ 2960 w 297143"/>
                  <a:gd name="connsiteY112" fmla="*/ 178942 h 318983"/>
                  <a:gd name="connsiteX113" fmla="*/ 15060 w 297143"/>
                  <a:gd name="connsiteY113" fmla="*/ 182400 h 318983"/>
                  <a:gd name="connsiteX114" fmla="*/ 97164 w 297143"/>
                  <a:gd name="connsiteY114" fmla="*/ 301694 h 318983"/>
                  <a:gd name="connsiteX115" fmla="*/ 15060 w 297143"/>
                  <a:gd name="connsiteY115" fmla="*/ 181535 h 318983"/>
                  <a:gd name="connsiteX116" fmla="*/ 2096 w 297143"/>
                  <a:gd name="connsiteY116" fmla="*/ 178942 h 318983"/>
                  <a:gd name="connsiteX117" fmla="*/ 95436 w 297143"/>
                  <a:gd name="connsiteY117" fmla="*/ 314661 h 318983"/>
                  <a:gd name="connsiteX118" fmla="*/ 97164 w 297143"/>
                  <a:gd name="connsiteY118" fmla="*/ 301694 h 318983"/>
                  <a:gd name="connsiteX119" fmla="*/ 148155 w 297143"/>
                  <a:gd name="connsiteY119" fmla="*/ 306017 h 318983"/>
                  <a:gd name="connsiteX120" fmla="*/ 96300 w 297143"/>
                  <a:gd name="connsiteY120" fmla="*/ 302559 h 318983"/>
                  <a:gd name="connsiteX121" fmla="*/ 95436 w 297143"/>
                  <a:gd name="connsiteY121" fmla="*/ 314661 h 318983"/>
                  <a:gd name="connsiteX122" fmla="*/ 149019 w 297143"/>
                  <a:gd name="connsiteY122" fmla="*/ 318983 h 318983"/>
                  <a:gd name="connsiteX123" fmla="*/ 149019 w 297143"/>
                  <a:gd name="connsiteY123" fmla="*/ 306017 h 318983"/>
                  <a:gd name="connsiteX124" fmla="*/ 200875 w 297143"/>
                  <a:gd name="connsiteY124" fmla="*/ 308610 h 318983"/>
                  <a:gd name="connsiteX125" fmla="*/ 200010 w 297143"/>
                  <a:gd name="connsiteY125" fmla="*/ 302559 h 318983"/>
                  <a:gd name="connsiteX126" fmla="*/ 200010 w 297143"/>
                  <a:gd name="connsiteY126" fmla="*/ 302559 h 318983"/>
                  <a:gd name="connsiteX127" fmla="*/ 200875 w 297143"/>
                  <a:gd name="connsiteY127" fmla="*/ 308610 h 318983"/>
                  <a:gd name="connsiteX128" fmla="*/ 288164 w 297143"/>
                  <a:gd name="connsiteY128" fmla="*/ 180671 h 318983"/>
                  <a:gd name="connsiteX129" fmla="*/ 282114 w 297143"/>
                  <a:gd name="connsiteY129" fmla="*/ 181535 h 318983"/>
                  <a:gd name="connsiteX130" fmla="*/ 282114 w 297143"/>
                  <a:gd name="connsiteY130" fmla="*/ 181535 h 318983"/>
                  <a:gd name="connsiteX131" fmla="*/ 288164 w 297143"/>
                  <a:gd name="connsiteY131" fmla="*/ 180671 h 318983"/>
                  <a:gd name="connsiteX132" fmla="*/ 263965 w 297143"/>
                  <a:gd name="connsiteY132" fmla="*/ 56189 h 318983"/>
                  <a:gd name="connsiteX133" fmla="*/ 257915 w 297143"/>
                  <a:gd name="connsiteY133" fmla="*/ 57918 h 318983"/>
                  <a:gd name="connsiteX134" fmla="*/ 270879 w 297143"/>
                  <a:gd name="connsiteY134" fmla="*/ 55325 h 318983"/>
                  <a:gd name="connsiteX135" fmla="*/ 263965 w 297143"/>
                  <a:gd name="connsiteY135" fmla="*/ 56189 h 318983"/>
                  <a:gd name="connsiteX136" fmla="*/ 203467 w 297143"/>
                  <a:gd name="connsiteY136" fmla="*/ 7780 h 318983"/>
                  <a:gd name="connsiteX137" fmla="*/ 203467 w 297143"/>
                  <a:gd name="connsiteY137" fmla="*/ 1729 h 318983"/>
                  <a:gd name="connsiteX138" fmla="*/ 203467 w 297143"/>
                  <a:gd name="connsiteY138" fmla="*/ 1729 h 318983"/>
                  <a:gd name="connsiteX139" fmla="*/ 203467 w 297143"/>
                  <a:gd name="connsiteY139" fmla="*/ 7780 h 318983"/>
                  <a:gd name="connsiteX140" fmla="*/ 92843 w 297143"/>
                  <a:gd name="connsiteY140" fmla="*/ 7780 h 318983"/>
                  <a:gd name="connsiteX141" fmla="*/ 92843 w 297143"/>
                  <a:gd name="connsiteY141" fmla="*/ 1729 h 318983"/>
                  <a:gd name="connsiteX142" fmla="*/ 92843 w 297143"/>
                  <a:gd name="connsiteY142" fmla="*/ 1729 h 318983"/>
                  <a:gd name="connsiteX143" fmla="*/ 92843 w 297143"/>
                  <a:gd name="connsiteY143" fmla="*/ 7780 h 318983"/>
                  <a:gd name="connsiteX144" fmla="*/ 33209 w 297143"/>
                  <a:gd name="connsiteY144" fmla="*/ 57054 h 318983"/>
                  <a:gd name="connsiteX145" fmla="*/ 27160 w 297143"/>
                  <a:gd name="connsiteY145" fmla="*/ 56189 h 318983"/>
                  <a:gd name="connsiteX146" fmla="*/ 40123 w 297143"/>
                  <a:gd name="connsiteY146" fmla="*/ 58783 h 318983"/>
                  <a:gd name="connsiteX147" fmla="*/ 33209 w 297143"/>
                  <a:gd name="connsiteY147" fmla="*/ 57054 h 318983"/>
                  <a:gd name="connsiteX148" fmla="*/ 8146 w 297143"/>
                  <a:gd name="connsiteY148" fmla="*/ 180671 h 318983"/>
                  <a:gd name="connsiteX149" fmla="*/ 14196 w 297143"/>
                  <a:gd name="connsiteY149" fmla="*/ 181535 h 318983"/>
                  <a:gd name="connsiteX150" fmla="*/ 14196 w 297143"/>
                  <a:gd name="connsiteY150" fmla="*/ 181535 h 318983"/>
                  <a:gd name="connsiteX151" fmla="*/ 8146 w 297143"/>
                  <a:gd name="connsiteY151" fmla="*/ 180671 h 318983"/>
                  <a:gd name="connsiteX152" fmla="*/ 96300 w 297143"/>
                  <a:gd name="connsiteY152" fmla="*/ 308610 h 318983"/>
                  <a:gd name="connsiteX153" fmla="*/ 97164 w 297143"/>
                  <a:gd name="connsiteY153" fmla="*/ 302559 h 318983"/>
                  <a:gd name="connsiteX154" fmla="*/ 97164 w 297143"/>
                  <a:gd name="connsiteY154" fmla="*/ 302559 h 318983"/>
                  <a:gd name="connsiteX155" fmla="*/ 96300 w 297143"/>
                  <a:gd name="connsiteY155" fmla="*/ 308610 h 31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297143" h="318983">
                    <a:moveTo>
                      <a:pt x="200010" y="301694"/>
                    </a:moveTo>
                    <a:cubicBezTo>
                      <a:pt x="181861" y="304288"/>
                      <a:pt x="163712" y="305152"/>
                      <a:pt x="148155" y="305152"/>
                    </a:cubicBezTo>
                    <a:lnTo>
                      <a:pt x="148155" y="318119"/>
                    </a:lnTo>
                    <a:cubicBezTo>
                      <a:pt x="164576" y="318119"/>
                      <a:pt x="182725" y="316390"/>
                      <a:pt x="201739" y="313797"/>
                    </a:cubicBezTo>
                    <a:lnTo>
                      <a:pt x="200010" y="301694"/>
                    </a:lnTo>
                    <a:close/>
                    <a:moveTo>
                      <a:pt x="282114" y="182400"/>
                    </a:moveTo>
                    <a:cubicBezTo>
                      <a:pt x="293350" y="237725"/>
                      <a:pt x="255323" y="294779"/>
                      <a:pt x="200010" y="302559"/>
                    </a:cubicBezTo>
                    <a:lnTo>
                      <a:pt x="201739" y="315526"/>
                    </a:lnTo>
                    <a:cubicBezTo>
                      <a:pt x="264829" y="306881"/>
                      <a:pt x="307178" y="242047"/>
                      <a:pt x="295078" y="179806"/>
                    </a:cubicBezTo>
                    <a:lnTo>
                      <a:pt x="282114" y="182400"/>
                    </a:lnTo>
                    <a:close/>
                    <a:moveTo>
                      <a:pt x="270015" y="55325"/>
                    </a:move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4460"/>
                      <a:pt x="270015" y="55325"/>
                    </a:cubicBezTo>
                    <a:cubicBezTo>
                      <a:pt x="268286" y="51867"/>
                      <a:pt x="259644" y="51867"/>
                      <a:pt x="257051" y="57054"/>
                    </a:cubicBezTo>
                    <a:cubicBezTo>
                      <a:pt x="257051" y="57054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8783"/>
                      <a:pt x="257051" y="58783"/>
                    </a:cubicBezTo>
                    <a:cubicBezTo>
                      <a:pt x="257051" y="59647"/>
                      <a:pt x="257051" y="60512"/>
                      <a:pt x="257915" y="62241"/>
                    </a:cubicBezTo>
                    <a:cubicBezTo>
                      <a:pt x="258779" y="65698"/>
                      <a:pt x="259644" y="70021"/>
                      <a:pt x="260508" y="76072"/>
                    </a:cubicBezTo>
                    <a:cubicBezTo>
                      <a:pt x="263101" y="87310"/>
                      <a:pt x="265694" y="102870"/>
                      <a:pt x="269151" y="118430"/>
                    </a:cubicBezTo>
                    <a:cubicBezTo>
                      <a:pt x="272608" y="133990"/>
                      <a:pt x="275200" y="149550"/>
                      <a:pt x="277793" y="161653"/>
                    </a:cubicBezTo>
                    <a:cubicBezTo>
                      <a:pt x="278657" y="167704"/>
                      <a:pt x="280386" y="172891"/>
                      <a:pt x="280386" y="176349"/>
                    </a:cubicBezTo>
                    <a:cubicBezTo>
                      <a:pt x="280386" y="178077"/>
                      <a:pt x="281250" y="179806"/>
                      <a:pt x="281250" y="180671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lnTo>
                      <a:pt x="294214" y="178942"/>
                    </a:lnTo>
                    <a:cubicBezTo>
                      <a:pt x="294214" y="178077"/>
                      <a:pt x="287300" y="146093"/>
                      <a:pt x="281250" y="115837"/>
                    </a:cubicBezTo>
                    <a:cubicBezTo>
                      <a:pt x="277793" y="100277"/>
                      <a:pt x="275200" y="84716"/>
                      <a:pt x="272608" y="73479"/>
                    </a:cubicBezTo>
                    <a:cubicBezTo>
                      <a:pt x="271743" y="67427"/>
                      <a:pt x="270879" y="63105"/>
                      <a:pt x="270015" y="59647"/>
                    </a:cubicBezTo>
                    <a:cubicBezTo>
                      <a:pt x="270015" y="57918"/>
                      <a:pt x="269151" y="57054"/>
                      <a:pt x="269151" y="56189"/>
                    </a:cubicBezTo>
                    <a:cubicBezTo>
                      <a:pt x="270015" y="56189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6189"/>
                      <a:pt x="270015" y="55325"/>
                    </a:cubicBezTo>
                    <a:cubicBezTo>
                      <a:pt x="267422" y="61376"/>
                      <a:pt x="258779" y="61376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lnTo>
                      <a:pt x="270015" y="55325"/>
                    </a:lnTo>
                    <a:close/>
                    <a:moveTo>
                      <a:pt x="203467" y="13831"/>
                    </a:moveTo>
                    <a:cubicBezTo>
                      <a:pt x="230259" y="15560"/>
                      <a:pt x="251866" y="32849"/>
                      <a:pt x="257051" y="57918"/>
                    </a:cubicBezTo>
                    <a:lnTo>
                      <a:pt x="270015" y="55325"/>
                    </a:lnTo>
                    <a:cubicBezTo>
                      <a:pt x="263965" y="23340"/>
                      <a:pt x="235445" y="2593"/>
                      <a:pt x="204332" y="864"/>
                    </a:cubicBezTo>
                    <a:lnTo>
                      <a:pt x="203467" y="13831"/>
                    </a:lnTo>
                    <a:close/>
                    <a:moveTo>
                      <a:pt x="169761" y="12967"/>
                    </a:moveTo>
                    <a:cubicBezTo>
                      <a:pt x="184454" y="12967"/>
                      <a:pt x="196553" y="12967"/>
                      <a:pt x="203467" y="13831"/>
                    </a:cubicBezTo>
                    <a:lnTo>
                      <a:pt x="204332" y="864"/>
                    </a:lnTo>
                    <a:cubicBezTo>
                      <a:pt x="198282" y="864"/>
                      <a:pt x="185318" y="0"/>
                      <a:pt x="170626" y="0"/>
                    </a:cubicBezTo>
                    <a:lnTo>
                      <a:pt x="170626" y="12967"/>
                    </a:lnTo>
                    <a:close/>
                    <a:moveTo>
                      <a:pt x="148155" y="12967"/>
                    </a:moveTo>
                    <a:lnTo>
                      <a:pt x="169761" y="12967"/>
                    </a:lnTo>
                    <a:lnTo>
                      <a:pt x="169761" y="0"/>
                    </a:lnTo>
                    <a:lnTo>
                      <a:pt x="148155" y="0"/>
                    </a:lnTo>
                    <a:lnTo>
                      <a:pt x="148155" y="12967"/>
                    </a:lnTo>
                    <a:close/>
                    <a:moveTo>
                      <a:pt x="126549" y="12967"/>
                    </a:moveTo>
                    <a:lnTo>
                      <a:pt x="148155" y="12967"/>
                    </a:lnTo>
                    <a:lnTo>
                      <a:pt x="148155" y="0"/>
                    </a:lnTo>
                    <a:lnTo>
                      <a:pt x="126549" y="0"/>
                    </a:lnTo>
                    <a:lnTo>
                      <a:pt x="126549" y="12967"/>
                    </a:lnTo>
                    <a:close/>
                    <a:moveTo>
                      <a:pt x="92843" y="13831"/>
                    </a:moveTo>
                    <a:cubicBezTo>
                      <a:pt x="98893" y="13831"/>
                      <a:pt x="111856" y="12967"/>
                      <a:pt x="126549" y="12967"/>
                    </a:cubicBezTo>
                    <a:lnTo>
                      <a:pt x="126549" y="0"/>
                    </a:lnTo>
                    <a:cubicBezTo>
                      <a:pt x="111856" y="0"/>
                      <a:pt x="98893" y="0"/>
                      <a:pt x="92843" y="864"/>
                    </a:cubicBezTo>
                    <a:lnTo>
                      <a:pt x="92843" y="13831"/>
                    </a:lnTo>
                    <a:close/>
                    <a:moveTo>
                      <a:pt x="39259" y="57918"/>
                    </a:moveTo>
                    <a:cubicBezTo>
                      <a:pt x="44445" y="32849"/>
                      <a:pt x="66915" y="15560"/>
                      <a:pt x="92843" y="13831"/>
                    </a:cubicBezTo>
                    <a:lnTo>
                      <a:pt x="91979" y="864"/>
                    </a:lnTo>
                    <a:cubicBezTo>
                      <a:pt x="60001" y="2593"/>
                      <a:pt x="32345" y="23340"/>
                      <a:pt x="26295" y="55325"/>
                    </a:cubicBezTo>
                    <a:lnTo>
                      <a:pt x="39259" y="57918"/>
                    </a:lnTo>
                    <a:close/>
                    <a:moveTo>
                      <a:pt x="15060" y="182400"/>
                    </a:move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1535"/>
                      <a:pt x="15060" y="181535"/>
                      <a:pt x="15060" y="182400"/>
                    </a:cubicBezTo>
                    <a:cubicBezTo>
                      <a:pt x="15060" y="181535"/>
                      <a:pt x="15060" y="181535"/>
                      <a:pt x="15060" y="182400"/>
                    </a:cubicBezTo>
                    <a:cubicBezTo>
                      <a:pt x="15060" y="181535"/>
                      <a:pt x="15060" y="181535"/>
                      <a:pt x="15060" y="180671"/>
                    </a:cubicBezTo>
                    <a:cubicBezTo>
                      <a:pt x="15060" y="179806"/>
                      <a:pt x="15924" y="178077"/>
                      <a:pt x="15924" y="176349"/>
                    </a:cubicBezTo>
                    <a:cubicBezTo>
                      <a:pt x="16788" y="172891"/>
                      <a:pt x="17653" y="167704"/>
                      <a:pt x="18517" y="161653"/>
                    </a:cubicBezTo>
                    <a:cubicBezTo>
                      <a:pt x="21110" y="149550"/>
                      <a:pt x="23703" y="133990"/>
                      <a:pt x="27160" y="118430"/>
                    </a:cubicBezTo>
                    <a:cubicBezTo>
                      <a:pt x="30617" y="102870"/>
                      <a:pt x="33209" y="87310"/>
                      <a:pt x="35802" y="76072"/>
                    </a:cubicBezTo>
                    <a:cubicBezTo>
                      <a:pt x="36666" y="70021"/>
                      <a:pt x="37530" y="65698"/>
                      <a:pt x="38395" y="62241"/>
                    </a:cubicBezTo>
                    <a:cubicBezTo>
                      <a:pt x="38395" y="60512"/>
                      <a:pt x="39259" y="59647"/>
                      <a:pt x="39259" y="58783"/>
                    </a:cubicBezTo>
                    <a:cubicBezTo>
                      <a:pt x="39259" y="58783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8783"/>
                      <a:pt x="39259" y="58783"/>
                    </a:cubicBezTo>
                    <a:cubicBezTo>
                      <a:pt x="36666" y="62241"/>
                      <a:pt x="28024" y="60512"/>
                      <a:pt x="27160" y="56189"/>
                    </a:cubicBezTo>
                    <a:cubicBezTo>
                      <a:pt x="27160" y="56189"/>
                      <a:pt x="27160" y="55325"/>
                      <a:pt x="27160" y="55325"/>
                    </a:cubicBezTo>
                    <a:cubicBezTo>
                      <a:pt x="27160" y="55325"/>
                      <a:pt x="27160" y="55325"/>
                      <a:pt x="27160" y="55325"/>
                    </a:cubicBezTo>
                    <a:cubicBezTo>
                      <a:pt x="27160" y="55325"/>
                      <a:pt x="27160" y="55325"/>
                      <a:pt x="27160" y="55325"/>
                    </a:cubicBezTo>
                    <a:lnTo>
                      <a:pt x="40123" y="57918"/>
                    </a:lnTo>
                    <a:cubicBezTo>
                      <a:pt x="40123" y="57918"/>
                      <a:pt x="40123" y="57918"/>
                      <a:pt x="40123" y="57918"/>
                    </a:cubicBezTo>
                    <a:cubicBezTo>
                      <a:pt x="40123" y="57918"/>
                      <a:pt x="40123" y="57054"/>
                      <a:pt x="40123" y="57054"/>
                    </a:cubicBezTo>
                    <a:cubicBezTo>
                      <a:pt x="38395" y="52732"/>
                      <a:pt x="30617" y="51003"/>
                      <a:pt x="28024" y="54460"/>
                    </a:cubicBezTo>
                    <a:cubicBezTo>
                      <a:pt x="28024" y="54460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6189"/>
                      <a:pt x="28024" y="56189"/>
                    </a:cubicBezTo>
                    <a:cubicBezTo>
                      <a:pt x="28024" y="57054"/>
                      <a:pt x="28024" y="57918"/>
                      <a:pt x="27160" y="59647"/>
                    </a:cubicBezTo>
                    <a:cubicBezTo>
                      <a:pt x="26295" y="63105"/>
                      <a:pt x="25431" y="67427"/>
                      <a:pt x="24567" y="73479"/>
                    </a:cubicBezTo>
                    <a:cubicBezTo>
                      <a:pt x="21974" y="84716"/>
                      <a:pt x="19381" y="100277"/>
                      <a:pt x="15924" y="115837"/>
                    </a:cubicBezTo>
                    <a:cubicBezTo>
                      <a:pt x="9875" y="146957"/>
                      <a:pt x="3825" y="178077"/>
                      <a:pt x="2960" y="178942"/>
                    </a:cubicBezTo>
                    <a:lnTo>
                      <a:pt x="15060" y="182400"/>
                    </a:lnTo>
                    <a:close/>
                    <a:moveTo>
                      <a:pt x="97164" y="301694"/>
                    </a:moveTo>
                    <a:cubicBezTo>
                      <a:pt x="41852" y="293914"/>
                      <a:pt x="3825" y="236860"/>
                      <a:pt x="15060" y="181535"/>
                    </a:cubicBezTo>
                    <a:lnTo>
                      <a:pt x="2096" y="178942"/>
                    </a:lnTo>
                    <a:cubicBezTo>
                      <a:pt x="-10003" y="241183"/>
                      <a:pt x="31481" y="306017"/>
                      <a:pt x="95436" y="314661"/>
                    </a:cubicBezTo>
                    <a:lnTo>
                      <a:pt x="97164" y="301694"/>
                    </a:lnTo>
                    <a:close/>
                    <a:moveTo>
                      <a:pt x="148155" y="306017"/>
                    </a:moveTo>
                    <a:cubicBezTo>
                      <a:pt x="132598" y="306017"/>
                      <a:pt x="114449" y="304288"/>
                      <a:pt x="96300" y="302559"/>
                    </a:cubicBezTo>
                    <a:lnTo>
                      <a:pt x="95436" y="314661"/>
                    </a:lnTo>
                    <a:cubicBezTo>
                      <a:pt x="114449" y="317255"/>
                      <a:pt x="132598" y="318983"/>
                      <a:pt x="149019" y="318983"/>
                    </a:cubicBezTo>
                    <a:lnTo>
                      <a:pt x="149019" y="306017"/>
                    </a:lnTo>
                    <a:close/>
                    <a:moveTo>
                      <a:pt x="200875" y="308610"/>
                    </a:moveTo>
                    <a:lnTo>
                      <a:pt x="200010" y="302559"/>
                    </a:lnTo>
                    <a:lnTo>
                      <a:pt x="200010" y="302559"/>
                    </a:lnTo>
                    <a:lnTo>
                      <a:pt x="200875" y="308610"/>
                    </a:lnTo>
                    <a:close/>
                    <a:moveTo>
                      <a:pt x="288164" y="180671"/>
                    </a:moveTo>
                    <a:lnTo>
                      <a:pt x="282114" y="181535"/>
                    </a:lnTo>
                    <a:lnTo>
                      <a:pt x="282114" y="181535"/>
                    </a:lnTo>
                    <a:lnTo>
                      <a:pt x="288164" y="180671"/>
                    </a:lnTo>
                    <a:close/>
                    <a:moveTo>
                      <a:pt x="263965" y="56189"/>
                    </a:moveTo>
                    <a:lnTo>
                      <a:pt x="257915" y="57918"/>
                    </a:lnTo>
                    <a:lnTo>
                      <a:pt x="270879" y="55325"/>
                    </a:lnTo>
                    <a:lnTo>
                      <a:pt x="263965" y="56189"/>
                    </a:lnTo>
                    <a:close/>
                    <a:moveTo>
                      <a:pt x="203467" y="7780"/>
                    </a:moveTo>
                    <a:lnTo>
                      <a:pt x="203467" y="1729"/>
                    </a:lnTo>
                    <a:lnTo>
                      <a:pt x="203467" y="1729"/>
                    </a:lnTo>
                    <a:lnTo>
                      <a:pt x="203467" y="7780"/>
                    </a:lnTo>
                    <a:close/>
                    <a:moveTo>
                      <a:pt x="92843" y="7780"/>
                    </a:moveTo>
                    <a:lnTo>
                      <a:pt x="92843" y="1729"/>
                    </a:lnTo>
                    <a:lnTo>
                      <a:pt x="92843" y="1729"/>
                    </a:lnTo>
                    <a:lnTo>
                      <a:pt x="92843" y="7780"/>
                    </a:lnTo>
                    <a:close/>
                    <a:moveTo>
                      <a:pt x="33209" y="57054"/>
                    </a:moveTo>
                    <a:lnTo>
                      <a:pt x="27160" y="56189"/>
                    </a:lnTo>
                    <a:lnTo>
                      <a:pt x="40123" y="58783"/>
                    </a:lnTo>
                    <a:lnTo>
                      <a:pt x="33209" y="57054"/>
                    </a:lnTo>
                    <a:close/>
                    <a:moveTo>
                      <a:pt x="8146" y="180671"/>
                    </a:moveTo>
                    <a:lnTo>
                      <a:pt x="14196" y="181535"/>
                    </a:lnTo>
                    <a:lnTo>
                      <a:pt x="14196" y="181535"/>
                    </a:lnTo>
                    <a:lnTo>
                      <a:pt x="8146" y="180671"/>
                    </a:lnTo>
                    <a:close/>
                    <a:moveTo>
                      <a:pt x="96300" y="308610"/>
                    </a:moveTo>
                    <a:lnTo>
                      <a:pt x="97164" y="302559"/>
                    </a:lnTo>
                    <a:lnTo>
                      <a:pt x="97164" y="302559"/>
                    </a:lnTo>
                    <a:lnTo>
                      <a:pt x="96300" y="30861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4" name="Freeform 17950">
                <a:extLst>
                  <a:ext uri="{FF2B5EF4-FFF2-40B4-BE49-F238E27FC236}">
                    <a16:creationId xmlns:a16="http://schemas.microsoft.com/office/drawing/2014/main" id="{7844B051-6CE2-4790-9089-B8385298207E}"/>
                  </a:ext>
                </a:extLst>
              </p:cNvPr>
              <p:cNvSpPr/>
              <p:nvPr/>
            </p:nvSpPr>
            <p:spPr>
              <a:xfrm>
                <a:off x="5157259" y="1787104"/>
                <a:ext cx="299772" cy="321576"/>
              </a:xfrm>
              <a:custGeom>
                <a:avLst/>
                <a:gdLst>
                  <a:gd name="connsiteX0" fmla="*/ 152911 w 299772"/>
                  <a:gd name="connsiteY0" fmla="*/ 321577 h 321576"/>
                  <a:gd name="connsiteX1" fmla="*/ 148590 w 299772"/>
                  <a:gd name="connsiteY1" fmla="*/ 321577 h 321576"/>
                  <a:gd name="connsiteX2" fmla="*/ 99328 w 299772"/>
                  <a:gd name="connsiteY2" fmla="*/ 318119 h 321576"/>
                  <a:gd name="connsiteX3" fmla="*/ 99328 w 299772"/>
                  <a:gd name="connsiteY3" fmla="*/ 318119 h 321576"/>
                  <a:gd name="connsiteX4" fmla="*/ 96735 w 299772"/>
                  <a:gd name="connsiteY4" fmla="*/ 318119 h 321576"/>
                  <a:gd name="connsiteX5" fmla="*/ 95870 w 299772"/>
                  <a:gd name="connsiteY5" fmla="*/ 318119 h 321576"/>
                  <a:gd name="connsiteX6" fmla="*/ 95006 w 299772"/>
                  <a:gd name="connsiteY6" fmla="*/ 318119 h 321576"/>
                  <a:gd name="connsiteX7" fmla="*/ 22409 w 299772"/>
                  <a:gd name="connsiteY7" fmla="*/ 272303 h 321576"/>
                  <a:gd name="connsiteX8" fmla="*/ 1667 w 299772"/>
                  <a:gd name="connsiteY8" fmla="*/ 182400 h 321576"/>
                  <a:gd name="connsiteX9" fmla="*/ 1667 w 299772"/>
                  <a:gd name="connsiteY9" fmla="*/ 182400 h 321576"/>
                  <a:gd name="connsiteX10" fmla="*/ 1667 w 299772"/>
                  <a:gd name="connsiteY10" fmla="*/ 181535 h 321576"/>
                  <a:gd name="connsiteX11" fmla="*/ 1667 w 299772"/>
                  <a:gd name="connsiteY11" fmla="*/ 180671 h 321576"/>
                  <a:gd name="connsiteX12" fmla="*/ 1667 w 299772"/>
                  <a:gd name="connsiteY12" fmla="*/ 180671 h 321576"/>
                  <a:gd name="connsiteX13" fmla="*/ 14631 w 299772"/>
                  <a:gd name="connsiteY13" fmla="*/ 117566 h 321576"/>
                  <a:gd name="connsiteX14" fmla="*/ 26730 w 299772"/>
                  <a:gd name="connsiteY14" fmla="*/ 57054 h 321576"/>
                  <a:gd name="connsiteX15" fmla="*/ 92413 w 299772"/>
                  <a:gd name="connsiteY15" fmla="*/ 865 h 321576"/>
                  <a:gd name="connsiteX16" fmla="*/ 92413 w 299772"/>
                  <a:gd name="connsiteY16" fmla="*/ 865 h 321576"/>
                  <a:gd name="connsiteX17" fmla="*/ 96735 w 299772"/>
                  <a:gd name="connsiteY17" fmla="*/ 865 h 321576"/>
                  <a:gd name="connsiteX18" fmla="*/ 96735 w 299772"/>
                  <a:gd name="connsiteY18" fmla="*/ 865 h 321576"/>
                  <a:gd name="connsiteX19" fmla="*/ 96735 w 299772"/>
                  <a:gd name="connsiteY19" fmla="*/ 865 h 321576"/>
                  <a:gd name="connsiteX20" fmla="*/ 96735 w 299772"/>
                  <a:gd name="connsiteY20" fmla="*/ 865 h 321576"/>
                  <a:gd name="connsiteX21" fmla="*/ 126119 w 299772"/>
                  <a:gd name="connsiteY21" fmla="*/ 0 h 321576"/>
                  <a:gd name="connsiteX22" fmla="*/ 126119 w 299772"/>
                  <a:gd name="connsiteY22" fmla="*/ 0 h 321576"/>
                  <a:gd name="connsiteX23" fmla="*/ 174518 w 299772"/>
                  <a:gd name="connsiteY23" fmla="*/ 0 h 321576"/>
                  <a:gd name="connsiteX24" fmla="*/ 203902 w 299772"/>
                  <a:gd name="connsiteY24" fmla="*/ 865 h 321576"/>
                  <a:gd name="connsiteX25" fmla="*/ 203902 w 299772"/>
                  <a:gd name="connsiteY25" fmla="*/ 865 h 321576"/>
                  <a:gd name="connsiteX26" fmla="*/ 203902 w 299772"/>
                  <a:gd name="connsiteY26" fmla="*/ 865 h 321576"/>
                  <a:gd name="connsiteX27" fmla="*/ 203902 w 299772"/>
                  <a:gd name="connsiteY27" fmla="*/ 865 h 321576"/>
                  <a:gd name="connsiteX28" fmla="*/ 208223 w 299772"/>
                  <a:gd name="connsiteY28" fmla="*/ 865 h 321576"/>
                  <a:gd name="connsiteX29" fmla="*/ 273907 w 299772"/>
                  <a:gd name="connsiteY29" fmla="*/ 56189 h 321576"/>
                  <a:gd name="connsiteX30" fmla="*/ 274771 w 299772"/>
                  <a:gd name="connsiteY30" fmla="*/ 58783 h 321576"/>
                  <a:gd name="connsiteX31" fmla="*/ 273907 w 299772"/>
                  <a:gd name="connsiteY31" fmla="*/ 58783 h 321576"/>
                  <a:gd name="connsiteX32" fmla="*/ 289463 w 299772"/>
                  <a:gd name="connsiteY32" fmla="*/ 136584 h 321576"/>
                  <a:gd name="connsiteX33" fmla="*/ 298106 w 299772"/>
                  <a:gd name="connsiteY33" fmla="*/ 180671 h 321576"/>
                  <a:gd name="connsiteX34" fmla="*/ 298106 w 299772"/>
                  <a:gd name="connsiteY34" fmla="*/ 180671 h 321576"/>
                  <a:gd name="connsiteX35" fmla="*/ 298106 w 299772"/>
                  <a:gd name="connsiteY35" fmla="*/ 182400 h 321576"/>
                  <a:gd name="connsiteX36" fmla="*/ 298106 w 299772"/>
                  <a:gd name="connsiteY36" fmla="*/ 183264 h 321576"/>
                  <a:gd name="connsiteX37" fmla="*/ 298106 w 299772"/>
                  <a:gd name="connsiteY37" fmla="*/ 183264 h 321576"/>
                  <a:gd name="connsiteX38" fmla="*/ 277364 w 299772"/>
                  <a:gd name="connsiteY38" fmla="*/ 273167 h 321576"/>
                  <a:gd name="connsiteX39" fmla="*/ 204766 w 299772"/>
                  <a:gd name="connsiteY39" fmla="*/ 318983 h 321576"/>
                  <a:gd name="connsiteX40" fmla="*/ 204766 w 299772"/>
                  <a:gd name="connsiteY40" fmla="*/ 318983 h 321576"/>
                  <a:gd name="connsiteX41" fmla="*/ 203902 w 299772"/>
                  <a:gd name="connsiteY41" fmla="*/ 318983 h 321576"/>
                  <a:gd name="connsiteX42" fmla="*/ 202174 w 299772"/>
                  <a:gd name="connsiteY42" fmla="*/ 318983 h 321576"/>
                  <a:gd name="connsiteX43" fmla="*/ 202174 w 299772"/>
                  <a:gd name="connsiteY43" fmla="*/ 318983 h 321576"/>
                  <a:gd name="connsiteX44" fmla="*/ 152911 w 299772"/>
                  <a:gd name="connsiteY44" fmla="*/ 321577 h 321576"/>
                  <a:gd name="connsiteX45" fmla="*/ 152911 w 299772"/>
                  <a:gd name="connsiteY45" fmla="*/ 321577 h 321576"/>
                  <a:gd name="connsiteX46" fmla="*/ 152911 w 299772"/>
                  <a:gd name="connsiteY46" fmla="*/ 308610 h 321576"/>
                  <a:gd name="connsiteX47" fmla="*/ 152911 w 299772"/>
                  <a:gd name="connsiteY47" fmla="*/ 317255 h 321576"/>
                  <a:gd name="connsiteX48" fmla="*/ 201309 w 299772"/>
                  <a:gd name="connsiteY48" fmla="*/ 313797 h 321576"/>
                  <a:gd name="connsiteX49" fmla="*/ 200445 w 299772"/>
                  <a:gd name="connsiteY49" fmla="*/ 305152 h 321576"/>
                  <a:gd name="connsiteX50" fmla="*/ 152911 w 299772"/>
                  <a:gd name="connsiteY50" fmla="*/ 308610 h 321576"/>
                  <a:gd name="connsiteX51" fmla="*/ 99328 w 299772"/>
                  <a:gd name="connsiteY51" fmla="*/ 313797 h 321576"/>
                  <a:gd name="connsiteX52" fmla="*/ 147726 w 299772"/>
                  <a:gd name="connsiteY52" fmla="*/ 317255 h 321576"/>
                  <a:gd name="connsiteX53" fmla="*/ 147726 w 299772"/>
                  <a:gd name="connsiteY53" fmla="*/ 308610 h 321576"/>
                  <a:gd name="connsiteX54" fmla="*/ 100192 w 299772"/>
                  <a:gd name="connsiteY54" fmla="*/ 305152 h 321576"/>
                  <a:gd name="connsiteX55" fmla="*/ 99328 w 299772"/>
                  <a:gd name="connsiteY55" fmla="*/ 313797 h 321576"/>
                  <a:gd name="connsiteX56" fmla="*/ 5988 w 299772"/>
                  <a:gd name="connsiteY56" fmla="*/ 183264 h 321576"/>
                  <a:gd name="connsiteX57" fmla="*/ 25866 w 299772"/>
                  <a:gd name="connsiteY57" fmla="*/ 269710 h 321576"/>
                  <a:gd name="connsiteX58" fmla="*/ 95006 w 299772"/>
                  <a:gd name="connsiteY58" fmla="*/ 313797 h 321576"/>
                  <a:gd name="connsiteX59" fmla="*/ 95870 w 299772"/>
                  <a:gd name="connsiteY59" fmla="*/ 305152 h 321576"/>
                  <a:gd name="connsiteX60" fmla="*/ 31916 w 299772"/>
                  <a:gd name="connsiteY60" fmla="*/ 264523 h 321576"/>
                  <a:gd name="connsiteX61" fmla="*/ 13766 w 299772"/>
                  <a:gd name="connsiteY61" fmla="*/ 184993 h 321576"/>
                  <a:gd name="connsiteX62" fmla="*/ 5988 w 299772"/>
                  <a:gd name="connsiteY62" fmla="*/ 183264 h 321576"/>
                  <a:gd name="connsiteX63" fmla="*/ 205631 w 299772"/>
                  <a:gd name="connsiteY63" fmla="*/ 308610 h 321576"/>
                  <a:gd name="connsiteX64" fmla="*/ 206495 w 299772"/>
                  <a:gd name="connsiteY64" fmla="*/ 312932 h 321576"/>
                  <a:gd name="connsiteX65" fmla="*/ 275635 w 299772"/>
                  <a:gd name="connsiteY65" fmla="*/ 268845 h 321576"/>
                  <a:gd name="connsiteX66" fmla="*/ 295513 w 299772"/>
                  <a:gd name="connsiteY66" fmla="*/ 182400 h 321576"/>
                  <a:gd name="connsiteX67" fmla="*/ 286870 w 299772"/>
                  <a:gd name="connsiteY67" fmla="*/ 184129 h 321576"/>
                  <a:gd name="connsiteX68" fmla="*/ 268721 w 299772"/>
                  <a:gd name="connsiteY68" fmla="*/ 263658 h 321576"/>
                  <a:gd name="connsiteX69" fmla="*/ 204766 w 299772"/>
                  <a:gd name="connsiteY69" fmla="*/ 304288 h 321576"/>
                  <a:gd name="connsiteX70" fmla="*/ 205631 w 299772"/>
                  <a:gd name="connsiteY70" fmla="*/ 308610 h 321576"/>
                  <a:gd name="connsiteX71" fmla="*/ 101056 w 299772"/>
                  <a:gd name="connsiteY71" fmla="*/ 300830 h 321576"/>
                  <a:gd name="connsiteX72" fmla="*/ 150319 w 299772"/>
                  <a:gd name="connsiteY72" fmla="*/ 304288 h 321576"/>
                  <a:gd name="connsiteX73" fmla="*/ 199581 w 299772"/>
                  <a:gd name="connsiteY73" fmla="*/ 300830 h 321576"/>
                  <a:gd name="connsiteX74" fmla="*/ 199581 w 299772"/>
                  <a:gd name="connsiteY74" fmla="*/ 300830 h 321576"/>
                  <a:gd name="connsiteX75" fmla="*/ 203902 w 299772"/>
                  <a:gd name="connsiteY75" fmla="*/ 299965 h 321576"/>
                  <a:gd name="connsiteX76" fmla="*/ 203902 w 299772"/>
                  <a:gd name="connsiteY76" fmla="*/ 299965 h 321576"/>
                  <a:gd name="connsiteX77" fmla="*/ 264400 w 299772"/>
                  <a:gd name="connsiteY77" fmla="*/ 261065 h 321576"/>
                  <a:gd name="connsiteX78" fmla="*/ 281685 w 299772"/>
                  <a:gd name="connsiteY78" fmla="*/ 184993 h 321576"/>
                  <a:gd name="connsiteX79" fmla="*/ 281685 w 299772"/>
                  <a:gd name="connsiteY79" fmla="*/ 184993 h 321576"/>
                  <a:gd name="connsiteX80" fmla="*/ 280821 w 299772"/>
                  <a:gd name="connsiteY80" fmla="*/ 180671 h 321576"/>
                  <a:gd name="connsiteX81" fmla="*/ 280821 w 299772"/>
                  <a:gd name="connsiteY81" fmla="*/ 180671 h 321576"/>
                  <a:gd name="connsiteX82" fmla="*/ 256622 w 299772"/>
                  <a:gd name="connsiteY82" fmla="*/ 58783 h 321576"/>
                  <a:gd name="connsiteX83" fmla="*/ 204766 w 299772"/>
                  <a:gd name="connsiteY83" fmla="*/ 16425 h 321576"/>
                  <a:gd name="connsiteX84" fmla="*/ 171925 w 299772"/>
                  <a:gd name="connsiteY84" fmla="*/ 15560 h 321576"/>
                  <a:gd name="connsiteX85" fmla="*/ 128712 w 299772"/>
                  <a:gd name="connsiteY85" fmla="*/ 15560 h 321576"/>
                  <a:gd name="connsiteX86" fmla="*/ 95870 w 299772"/>
                  <a:gd name="connsiteY86" fmla="*/ 16425 h 321576"/>
                  <a:gd name="connsiteX87" fmla="*/ 44879 w 299772"/>
                  <a:gd name="connsiteY87" fmla="*/ 57054 h 321576"/>
                  <a:gd name="connsiteX88" fmla="*/ 44879 w 299772"/>
                  <a:gd name="connsiteY88" fmla="*/ 57054 h 321576"/>
                  <a:gd name="connsiteX89" fmla="*/ 44879 w 299772"/>
                  <a:gd name="connsiteY89" fmla="*/ 58783 h 321576"/>
                  <a:gd name="connsiteX90" fmla="*/ 44879 w 299772"/>
                  <a:gd name="connsiteY90" fmla="*/ 61376 h 321576"/>
                  <a:gd name="connsiteX91" fmla="*/ 44015 w 299772"/>
                  <a:gd name="connsiteY91" fmla="*/ 61376 h 321576"/>
                  <a:gd name="connsiteX92" fmla="*/ 19816 w 299772"/>
                  <a:gd name="connsiteY92" fmla="*/ 183264 h 321576"/>
                  <a:gd name="connsiteX93" fmla="*/ 37101 w 299772"/>
                  <a:gd name="connsiteY93" fmla="*/ 261930 h 321576"/>
                  <a:gd name="connsiteX94" fmla="*/ 100192 w 299772"/>
                  <a:gd name="connsiteY94" fmla="*/ 300830 h 321576"/>
                  <a:gd name="connsiteX95" fmla="*/ 101056 w 299772"/>
                  <a:gd name="connsiteY95" fmla="*/ 300830 h 321576"/>
                  <a:gd name="connsiteX96" fmla="*/ 11174 w 299772"/>
                  <a:gd name="connsiteY96" fmla="*/ 179806 h 321576"/>
                  <a:gd name="connsiteX97" fmla="*/ 15495 w 299772"/>
                  <a:gd name="connsiteY97" fmla="*/ 180671 h 321576"/>
                  <a:gd name="connsiteX98" fmla="*/ 38830 w 299772"/>
                  <a:gd name="connsiteY98" fmla="*/ 63970 h 321576"/>
                  <a:gd name="connsiteX99" fmla="*/ 34509 w 299772"/>
                  <a:gd name="connsiteY99" fmla="*/ 63970 h 321576"/>
                  <a:gd name="connsiteX100" fmla="*/ 30187 w 299772"/>
                  <a:gd name="connsiteY100" fmla="*/ 62241 h 321576"/>
                  <a:gd name="connsiteX101" fmla="*/ 18952 w 299772"/>
                  <a:gd name="connsiteY101" fmla="*/ 117566 h 321576"/>
                  <a:gd name="connsiteX102" fmla="*/ 6852 w 299772"/>
                  <a:gd name="connsiteY102" fmla="*/ 178942 h 321576"/>
                  <a:gd name="connsiteX103" fmla="*/ 11174 w 299772"/>
                  <a:gd name="connsiteY103" fmla="*/ 179806 h 321576"/>
                  <a:gd name="connsiteX104" fmla="*/ 262671 w 299772"/>
                  <a:gd name="connsiteY104" fmla="*/ 63105 h 321576"/>
                  <a:gd name="connsiteX105" fmla="*/ 286006 w 299772"/>
                  <a:gd name="connsiteY105" fmla="*/ 179806 h 321576"/>
                  <a:gd name="connsiteX106" fmla="*/ 294649 w 299772"/>
                  <a:gd name="connsiteY106" fmla="*/ 178078 h 321576"/>
                  <a:gd name="connsiteX107" fmla="*/ 286006 w 299772"/>
                  <a:gd name="connsiteY107" fmla="*/ 136584 h 321576"/>
                  <a:gd name="connsiteX108" fmla="*/ 271314 w 299772"/>
                  <a:gd name="connsiteY108" fmla="*/ 61376 h 321576"/>
                  <a:gd name="connsiteX109" fmla="*/ 266128 w 299772"/>
                  <a:gd name="connsiteY109" fmla="*/ 63105 h 321576"/>
                  <a:gd name="connsiteX110" fmla="*/ 262671 w 299772"/>
                  <a:gd name="connsiteY110" fmla="*/ 63105 h 321576"/>
                  <a:gd name="connsiteX111" fmla="*/ 208223 w 299772"/>
                  <a:gd name="connsiteY111" fmla="*/ 12967 h 321576"/>
                  <a:gd name="connsiteX112" fmla="*/ 260943 w 299772"/>
                  <a:gd name="connsiteY112" fmla="*/ 53596 h 321576"/>
                  <a:gd name="connsiteX113" fmla="*/ 266993 w 299772"/>
                  <a:gd name="connsiteY113" fmla="*/ 51867 h 321576"/>
                  <a:gd name="connsiteX114" fmla="*/ 269585 w 299772"/>
                  <a:gd name="connsiteY114" fmla="*/ 51867 h 321576"/>
                  <a:gd name="connsiteX115" fmla="*/ 209088 w 299772"/>
                  <a:gd name="connsiteY115" fmla="*/ 4322 h 321576"/>
                  <a:gd name="connsiteX116" fmla="*/ 208223 w 299772"/>
                  <a:gd name="connsiteY116" fmla="*/ 12967 h 321576"/>
                  <a:gd name="connsiteX117" fmla="*/ 34509 w 299772"/>
                  <a:gd name="connsiteY117" fmla="*/ 51003 h 321576"/>
                  <a:gd name="connsiteX118" fmla="*/ 37101 w 299772"/>
                  <a:gd name="connsiteY118" fmla="*/ 51003 h 321576"/>
                  <a:gd name="connsiteX119" fmla="*/ 41423 w 299772"/>
                  <a:gd name="connsiteY119" fmla="*/ 52732 h 321576"/>
                  <a:gd name="connsiteX120" fmla="*/ 93278 w 299772"/>
                  <a:gd name="connsiteY120" fmla="*/ 12102 h 321576"/>
                  <a:gd name="connsiteX121" fmla="*/ 93278 w 299772"/>
                  <a:gd name="connsiteY121" fmla="*/ 3458 h 321576"/>
                  <a:gd name="connsiteX122" fmla="*/ 32780 w 299772"/>
                  <a:gd name="connsiteY122" fmla="*/ 50138 h 321576"/>
                  <a:gd name="connsiteX123" fmla="*/ 34509 w 299772"/>
                  <a:gd name="connsiteY123" fmla="*/ 51003 h 321576"/>
                  <a:gd name="connsiteX124" fmla="*/ 174518 w 299772"/>
                  <a:gd name="connsiteY124" fmla="*/ 12102 h 321576"/>
                  <a:gd name="connsiteX125" fmla="*/ 203038 w 299772"/>
                  <a:gd name="connsiteY125" fmla="*/ 12967 h 321576"/>
                  <a:gd name="connsiteX126" fmla="*/ 203038 w 299772"/>
                  <a:gd name="connsiteY126" fmla="*/ 4322 h 321576"/>
                  <a:gd name="connsiteX127" fmla="*/ 173653 w 299772"/>
                  <a:gd name="connsiteY127" fmla="*/ 3458 h 321576"/>
                  <a:gd name="connsiteX128" fmla="*/ 173653 w 299772"/>
                  <a:gd name="connsiteY128" fmla="*/ 12102 h 321576"/>
                  <a:gd name="connsiteX129" fmla="*/ 97599 w 299772"/>
                  <a:gd name="connsiteY129" fmla="*/ 7780 h 321576"/>
                  <a:gd name="connsiteX130" fmla="*/ 97599 w 299772"/>
                  <a:gd name="connsiteY130" fmla="*/ 12102 h 321576"/>
                  <a:gd name="connsiteX131" fmla="*/ 126119 w 299772"/>
                  <a:gd name="connsiteY131" fmla="*/ 11238 h 321576"/>
                  <a:gd name="connsiteX132" fmla="*/ 126119 w 299772"/>
                  <a:gd name="connsiteY132" fmla="*/ 2593 h 321576"/>
                  <a:gd name="connsiteX133" fmla="*/ 96735 w 299772"/>
                  <a:gd name="connsiteY133" fmla="*/ 3458 h 321576"/>
                  <a:gd name="connsiteX134" fmla="*/ 97599 w 299772"/>
                  <a:gd name="connsiteY134" fmla="*/ 7780 h 321576"/>
                  <a:gd name="connsiteX135" fmla="*/ 97599 w 299772"/>
                  <a:gd name="connsiteY135" fmla="*/ 7780 h 321576"/>
                  <a:gd name="connsiteX136" fmla="*/ 152911 w 299772"/>
                  <a:gd name="connsiteY136" fmla="*/ 12102 h 321576"/>
                  <a:gd name="connsiteX137" fmla="*/ 170196 w 299772"/>
                  <a:gd name="connsiteY137" fmla="*/ 12102 h 321576"/>
                  <a:gd name="connsiteX138" fmla="*/ 170196 w 299772"/>
                  <a:gd name="connsiteY138" fmla="*/ 3458 h 321576"/>
                  <a:gd name="connsiteX139" fmla="*/ 152911 w 299772"/>
                  <a:gd name="connsiteY139" fmla="*/ 3458 h 321576"/>
                  <a:gd name="connsiteX140" fmla="*/ 152911 w 299772"/>
                  <a:gd name="connsiteY140" fmla="*/ 12102 h 321576"/>
                  <a:gd name="connsiteX141" fmla="*/ 131305 w 299772"/>
                  <a:gd name="connsiteY141" fmla="*/ 12102 h 321576"/>
                  <a:gd name="connsiteX142" fmla="*/ 148590 w 299772"/>
                  <a:gd name="connsiteY142" fmla="*/ 12102 h 321576"/>
                  <a:gd name="connsiteX143" fmla="*/ 148590 w 299772"/>
                  <a:gd name="connsiteY143" fmla="*/ 3458 h 321576"/>
                  <a:gd name="connsiteX144" fmla="*/ 131305 w 299772"/>
                  <a:gd name="connsiteY144" fmla="*/ 3458 h 321576"/>
                  <a:gd name="connsiteX145" fmla="*/ 131305 w 299772"/>
                  <a:gd name="connsiteY145" fmla="*/ 12102 h 32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299772" h="321576">
                    <a:moveTo>
                      <a:pt x="152911" y="321577"/>
                    </a:moveTo>
                    <a:lnTo>
                      <a:pt x="148590" y="321577"/>
                    </a:lnTo>
                    <a:cubicBezTo>
                      <a:pt x="133898" y="321577"/>
                      <a:pt x="116613" y="319848"/>
                      <a:pt x="99328" y="318119"/>
                    </a:cubicBezTo>
                    <a:lnTo>
                      <a:pt x="99328" y="318119"/>
                    </a:lnTo>
                    <a:lnTo>
                      <a:pt x="96735" y="318119"/>
                    </a:lnTo>
                    <a:cubicBezTo>
                      <a:pt x="96735" y="318119"/>
                      <a:pt x="95870" y="318119"/>
                      <a:pt x="95870" y="318119"/>
                    </a:cubicBezTo>
                    <a:lnTo>
                      <a:pt x="95006" y="318119"/>
                    </a:lnTo>
                    <a:cubicBezTo>
                      <a:pt x="65621" y="313797"/>
                      <a:pt x="40558" y="297372"/>
                      <a:pt x="22409" y="272303"/>
                    </a:cubicBezTo>
                    <a:cubicBezTo>
                      <a:pt x="3395" y="246369"/>
                      <a:pt x="-3519" y="213520"/>
                      <a:pt x="1667" y="182400"/>
                    </a:cubicBezTo>
                    <a:lnTo>
                      <a:pt x="1667" y="182400"/>
                    </a:lnTo>
                    <a:lnTo>
                      <a:pt x="1667" y="181535"/>
                    </a:lnTo>
                    <a:cubicBezTo>
                      <a:pt x="1667" y="181535"/>
                      <a:pt x="1667" y="180671"/>
                      <a:pt x="1667" y="180671"/>
                    </a:cubicBezTo>
                    <a:lnTo>
                      <a:pt x="1667" y="180671"/>
                    </a:lnTo>
                    <a:cubicBezTo>
                      <a:pt x="1667" y="179806"/>
                      <a:pt x="8581" y="147822"/>
                      <a:pt x="14631" y="117566"/>
                    </a:cubicBezTo>
                    <a:lnTo>
                      <a:pt x="26730" y="57054"/>
                    </a:lnTo>
                    <a:cubicBezTo>
                      <a:pt x="32780" y="25934"/>
                      <a:pt x="59572" y="3458"/>
                      <a:pt x="92413" y="865"/>
                    </a:cubicBezTo>
                    <a:lnTo>
                      <a:pt x="92413" y="865"/>
                    </a:lnTo>
                    <a:lnTo>
                      <a:pt x="96735" y="865"/>
                    </a:lnTo>
                    <a:lnTo>
                      <a:pt x="96735" y="865"/>
                    </a:lnTo>
                    <a:lnTo>
                      <a:pt x="96735" y="865"/>
                    </a:lnTo>
                    <a:lnTo>
                      <a:pt x="96735" y="865"/>
                    </a:lnTo>
                    <a:cubicBezTo>
                      <a:pt x="102785" y="865"/>
                      <a:pt x="114020" y="0"/>
                      <a:pt x="126119" y="0"/>
                    </a:cubicBezTo>
                    <a:lnTo>
                      <a:pt x="126119" y="0"/>
                    </a:lnTo>
                    <a:lnTo>
                      <a:pt x="174518" y="0"/>
                    </a:lnTo>
                    <a:cubicBezTo>
                      <a:pt x="186617" y="0"/>
                      <a:pt x="197852" y="0"/>
                      <a:pt x="203902" y="865"/>
                    </a:cubicBezTo>
                    <a:lnTo>
                      <a:pt x="203902" y="865"/>
                    </a:lnTo>
                    <a:lnTo>
                      <a:pt x="203902" y="865"/>
                    </a:lnTo>
                    <a:lnTo>
                      <a:pt x="203902" y="865"/>
                    </a:lnTo>
                    <a:lnTo>
                      <a:pt x="208223" y="865"/>
                    </a:lnTo>
                    <a:cubicBezTo>
                      <a:pt x="241065" y="3458"/>
                      <a:pt x="267857" y="25934"/>
                      <a:pt x="273907" y="56189"/>
                    </a:cubicBezTo>
                    <a:lnTo>
                      <a:pt x="274771" y="58783"/>
                    </a:lnTo>
                    <a:lnTo>
                      <a:pt x="273907" y="58783"/>
                    </a:lnTo>
                    <a:lnTo>
                      <a:pt x="289463" y="136584"/>
                    </a:lnTo>
                    <a:cubicBezTo>
                      <a:pt x="293785" y="159059"/>
                      <a:pt x="298106" y="178078"/>
                      <a:pt x="298106" y="180671"/>
                    </a:cubicBezTo>
                    <a:lnTo>
                      <a:pt x="298106" y="180671"/>
                    </a:lnTo>
                    <a:cubicBezTo>
                      <a:pt x="298106" y="181535"/>
                      <a:pt x="298106" y="181535"/>
                      <a:pt x="298106" y="182400"/>
                    </a:cubicBezTo>
                    <a:lnTo>
                      <a:pt x="298106" y="183264"/>
                    </a:lnTo>
                    <a:lnTo>
                      <a:pt x="298106" y="183264"/>
                    </a:lnTo>
                    <a:cubicBezTo>
                      <a:pt x="303291" y="214385"/>
                      <a:pt x="296377" y="246369"/>
                      <a:pt x="277364" y="273167"/>
                    </a:cubicBezTo>
                    <a:cubicBezTo>
                      <a:pt x="259215" y="298237"/>
                      <a:pt x="234151" y="314661"/>
                      <a:pt x="204766" y="318983"/>
                    </a:cubicBezTo>
                    <a:lnTo>
                      <a:pt x="204766" y="318983"/>
                    </a:lnTo>
                    <a:lnTo>
                      <a:pt x="203902" y="318983"/>
                    </a:lnTo>
                    <a:cubicBezTo>
                      <a:pt x="203038" y="318983"/>
                      <a:pt x="203038" y="318983"/>
                      <a:pt x="202174" y="318983"/>
                    </a:cubicBezTo>
                    <a:lnTo>
                      <a:pt x="202174" y="318983"/>
                    </a:lnTo>
                    <a:cubicBezTo>
                      <a:pt x="186617" y="320712"/>
                      <a:pt x="168468" y="321577"/>
                      <a:pt x="152911" y="321577"/>
                    </a:cubicBezTo>
                    <a:lnTo>
                      <a:pt x="152911" y="321577"/>
                    </a:lnTo>
                    <a:close/>
                    <a:moveTo>
                      <a:pt x="152911" y="308610"/>
                    </a:moveTo>
                    <a:lnTo>
                      <a:pt x="152911" y="317255"/>
                    </a:lnTo>
                    <a:cubicBezTo>
                      <a:pt x="167604" y="317255"/>
                      <a:pt x="184889" y="315526"/>
                      <a:pt x="201309" y="313797"/>
                    </a:cubicBezTo>
                    <a:lnTo>
                      <a:pt x="200445" y="305152"/>
                    </a:lnTo>
                    <a:cubicBezTo>
                      <a:pt x="184024" y="307746"/>
                      <a:pt x="167604" y="308610"/>
                      <a:pt x="152911" y="308610"/>
                    </a:cubicBezTo>
                    <a:close/>
                    <a:moveTo>
                      <a:pt x="99328" y="313797"/>
                    </a:moveTo>
                    <a:cubicBezTo>
                      <a:pt x="116613" y="316390"/>
                      <a:pt x="133033" y="317255"/>
                      <a:pt x="147726" y="317255"/>
                    </a:cubicBezTo>
                    <a:lnTo>
                      <a:pt x="147726" y="308610"/>
                    </a:lnTo>
                    <a:cubicBezTo>
                      <a:pt x="133033" y="308610"/>
                      <a:pt x="116613" y="306881"/>
                      <a:pt x="100192" y="305152"/>
                    </a:cubicBezTo>
                    <a:lnTo>
                      <a:pt x="99328" y="313797"/>
                    </a:lnTo>
                    <a:close/>
                    <a:moveTo>
                      <a:pt x="5988" y="183264"/>
                    </a:moveTo>
                    <a:cubicBezTo>
                      <a:pt x="802" y="212656"/>
                      <a:pt x="7717" y="244640"/>
                      <a:pt x="25866" y="269710"/>
                    </a:cubicBezTo>
                    <a:cubicBezTo>
                      <a:pt x="43151" y="293914"/>
                      <a:pt x="67350" y="309474"/>
                      <a:pt x="95006" y="313797"/>
                    </a:cubicBezTo>
                    <a:lnTo>
                      <a:pt x="95870" y="305152"/>
                    </a:lnTo>
                    <a:cubicBezTo>
                      <a:pt x="70807" y="300830"/>
                      <a:pt x="47472" y="286999"/>
                      <a:pt x="31916" y="264523"/>
                    </a:cubicBezTo>
                    <a:cubicBezTo>
                      <a:pt x="15495" y="241183"/>
                      <a:pt x="8581" y="212656"/>
                      <a:pt x="13766" y="184993"/>
                    </a:cubicBezTo>
                    <a:lnTo>
                      <a:pt x="5988" y="183264"/>
                    </a:lnTo>
                    <a:close/>
                    <a:moveTo>
                      <a:pt x="205631" y="308610"/>
                    </a:moveTo>
                    <a:lnTo>
                      <a:pt x="206495" y="312932"/>
                    </a:lnTo>
                    <a:cubicBezTo>
                      <a:pt x="234151" y="308610"/>
                      <a:pt x="259215" y="293050"/>
                      <a:pt x="275635" y="268845"/>
                    </a:cubicBezTo>
                    <a:cubicBezTo>
                      <a:pt x="293785" y="243776"/>
                      <a:pt x="300699" y="212656"/>
                      <a:pt x="295513" y="182400"/>
                    </a:cubicBezTo>
                    <a:lnTo>
                      <a:pt x="286870" y="184129"/>
                    </a:lnTo>
                    <a:cubicBezTo>
                      <a:pt x="292056" y="211791"/>
                      <a:pt x="285142" y="240318"/>
                      <a:pt x="268721" y="263658"/>
                    </a:cubicBezTo>
                    <a:cubicBezTo>
                      <a:pt x="253165" y="286134"/>
                      <a:pt x="230694" y="299965"/>
                      <a:pt x="204766" y="304288"/>
                    </a:cubicBezTo>
                    <a:lnTo>
                      <a:pt x="205631" y="308610"/>
                    </a:lnTo>
                    <a:close/>
                    <a:moveTo>
                      <a:pt x="101056" y="300830"/>
                    </a:moveTo>
                    <a:cubicBezTo>
                      <a:pt x="118341" y="303423"/>
                      <a:pt x="135626" y="304288"/>
                      <a:pt x="150319" y="304288"/>
                    </a:cubicBezTo>
                    <a:cubicBezTo>
                      <a:pt x="165011" y="304288"/>
                      <a:pt x="182296" y="303423"/>
                      <a:pt x="199581" y="300830"/>
                    </a:cubicBezTo>
                    <a:lnTo>
                      <a:pt x="199581" y="300830"/>
                    </a:lnTo>
                    <a:lnTo>
                      <a:pt x="203902" y="299965"/>
                    </a:lnTo>
                    <a:lnTo>
                      <a:pt x="203902" y="299965"/>
                    </a:lnTo>
                    <a:cubicBezTo>
                      <a:pt x="228101" y="295643"/>
                      <a:pt x="249708" y="282676"/>
                      <a:pt x="264400" y="261065"/>
                    </a:cubicBezTo>
                    <a:cubicBezTo>
                      <a:pt x="279957" y="238589"/>
                      <a:pt x="286870" y="210927"/>
                      <a:pt x="281685" y="184993"/>
                    </a:cubicBezTo>
                    <a:lnTo>
                      <a:pt x="281685" y="184993"/>
                    </a:lnTo>
                    <a:lnTo>
                      <a:pt x="280821" y="180671"/>
                    </a:lnTo>
                    <a:lnTo>
                      <a:pt x="280821" y="180671"/>
                    </a:lnTo>
                    <a:lnTo>
                      <a:pt x="256622" y="58783"/>
                    </a:lnTo>
                    <a:cubicBezTo>
                      <a:pt x="252300" y="34578"/>
                      <a:pt x="231558" y="18154"/>
                      <a:pt x="204766" y="16425"/>
                    </a:cubicBezTo>
                    <a:cubicBezTo>
                      <a:pt x="198717" y="16425"/>
                      <a:pt x="185753" y="15560"/>
                      <a:pt x="171925" y="15560"/>
                    </a:cubicBezTo>
                    <a:lnTo>
                      <a:pt x="128712" y="15560"/>
                    </a:lnTo>
                    <a:cubicBezTo>
                      <a:pt x="114020" y="15560"/>
                      <a:pt x="101920" y="15560"/>
                      <a:pt x="95870" y="16425"/>
                    </a:cubicBezTo>
                    <a:cubicBezTo>
                      <a:pt x="70807" y="18154"/>
                      <a:pt x="50065" y="33714"/>
                      <a:pt x="44879" y="57054"/>
                    </a:cubicBezTo>
                    <a:lnTo>
                      <a:pt x="44879" y="57054"/>
                    </a:lnTo>
                    <a:lnTo>
                      <a:pt x="44879" y="58783"/>
                    </a:lnTo>
                    <a:lnTo>
                      <a:pt x="44879" y="61376"/>
                    </a:lnTo>
                    <a:lnTo>
                      <a:pt x="44015" y="61376"/>
                    </a:lnTo>
                    <a:lnTo>
                      <a:pt x="19816" y="183264"/>
                    </a:lnTo>
                    <a:cubicBezTo>
                      <a:pt x="14631" y="210062"/>
                      <a:pt x="20680" y="238589"/>
                      <a:pt x="37101" y="261930"/>
                    </a:cubicBezTo>
                    <a:cubicBezTo>
                      <a:pt x="52658" y="283541"/>
                      <a:pt x="75128" y="297372"/>
                      <a:pt x="100192" y="300830"/>
                    </a:cubicBezTo>
                    <a:lnTo>
                      <a:pt x="101056" y="300830"/>
                    </a:lnTo>
                    <a:close/>
                    <a:moveTo>
                      <a:pt x="11174" y="179806"/>
                    </a:moveTo>
                    <a:lnTo>
                      <a:pt x="15495" y="180671"/>
                    </a:lnTo>
                    <a:lnTo>
                      <a:pt x="38830" y="63970"/>
                    </a:lnTo>
                    <a:cubicBezTo>
                      <a:pt x="37101" y="63970"/>
                      <a:pt x="36237" y="63970"/>
                      <a:pt x="34509" y="63970"/>
                    </a:cubicBezTo>
                    <a:cubicBezTo>
                      <a:pt x="32780" y="63970"/>
                      <a:pt x="31916" y="63105"/>
                      <a:pt x="30187" y="62241"/>
                    </a:cubicBezTo>
                    <a:lnTo>
                      <a:pt x="18952" y="117566"/>
                    </a:lnTo>
                    <a:cubicBezTo>
                      <a:pt x="13766" y="144364"/>
                      <a:pt x="8581" y="171162"/>
                      <a:pt x="6852" y="178942"/>
                    </a:cubicBezTo>
                    <a:lnTo>
                      <a:pt x="11174" y="179806"/>
                    </a:lnTo>
                    <a:close/>
                    <a:moveTo>
                      <a:pt x="262671" y="63105"/>
                    </a:moveTo>
                    <a:lnTo>
                      <a:pt x="286006" y="179806"/>
                    </a:lnTo>
                    <a:lnTo>
                      <a:pt x="294649" y="178078"/>
                    </a:lnTo>
                    <a:cubicBezTo>
                      <a:pt x="293785" y="172026"/>
                      <a:pt x="290327" y="155602"/>
                      <a:pt x="286006" y="136584"/>
                    </a:cubicBezTo>
                    <a:lnTo>
                      <a:pt x="271314" y="61376"/>
                    </a:lnTo>
                    <a:cubicBezTo>
                      <a:pt x="269585" y="62241"/>
                      <a:pt x="267857" y="63105"/>
                      <a:pt x="266128" y="63105"/>
                    </a:cubicBezTo>
                    <a:cubicBezTo>
                      <a:pt x="264400" y="63970"/>
                      <a:pt x="263536" y="63105"/>
                      <a:pt x="262671" y="63105"/>
                    </a:cubicBezTo>
                    <a:close/>
                    <a:moveTo>
                      <a:pt x="208223" y="12967"/>
                    </a:moveTo>
                    <a:cubicBezTo>
                      <a:pt x="233287" y="14696"/>
                      <a:pt x="254029" y="31120"/>
                      <a:pt x="260943" y="53596"/>
                    </a:cubicBezTo>
                    <a:cubicBezTo>
                      <a:pt x="262671" y="52732"/>
                      <a:pt x="264400" y="51867"/>
                      <a:pt x="266993" y="51867"/>
                    </a:cubicBezTo>
                    <a:cubicBezTo>
                      <a:pt x="267857" y="51867"/>
                      <a:pt x="268721" y="51867"/>
                      <a:pt x="269585" y="51867"/>
                    </a:cubicBezTo>
                    <a:cubicBezTo>
                      <a:pt x="261807" y="25069"/>
                      <a:pt x="238472" y="6916"/>
                      <a:pt x="209088" y="4322"/>
                    </a:cubicBezTo>
                    <a:lnTo>
                      <a:pt x="208223" y="12967"/>
                    </a:lnTo>
                    <a:close/>
                    <a:moveTo>
                      <a:pt x="34509" y="51003"/>
                    </a:moveTo>
                    <a:cubicBezTo>
                      <a:pt x="35373" y="51003"/>
                      <a:pt x="36237" y="51003"/>
                      <a:pt x="37101" y="51003"/>
                    </a:cubicBezTo>
                    <a:cubicBezTo>
                      <a:pt x="38830" y="51003"/>
                      <a:pt x="39694" y="51867"/>
                      <a:pt x="41423" y="52732"/>
                    </a:cubicBezTo>
                    <a:cubicBezTo>
                      <a:pt x="48336" y="30256"/>
                      <a:pt x="68214" y="14696"/>
                      <a:pt x="93278" y="12102"/>
                    </a:cubicBezTo>
                    <a:lnTo>
                      <a:pt x="93278" y="3458"/>
                    </a:lnTo>
                    <a:cubicBezTo>
                      <a:pt x="63893" y="6051"/>
                      <a:pt x="40558" y="24205"/>
                      <a:pt x="32780" y="50138"/>
                    </a:cubicBezTo>
                    <a:cubicBezTo>
                      <a:pt x="32780" y="51003"/>
                      <a:pt x="33644" y="51003"/>
                      <a:pt x="34509" y="51003"/>
                    </a:cubicBezTo>
                    <a:close/>
                    <a:moveTo>
                      <a:pt x="174518" y="12102"/>
                    </a:moveTo>
                    <a:cubicBezTo>
                      <a:pt x="186617" y="12102"/>
                      <a:pt x="196988" y="12102"/>
                      <a:pt x="203038" y="12967"/>
                    </a:cubicBezTo>
                    <a:lnTo>
                      <a:pt x="203038" y="4322"/>
                    </a:lnTo>
                    <a:cubicBezTo>
                      <a:pt x="196988" y="4322"/>
                      <a:pt x="185753" y="3458"/>
                      <a:pt x="173653" y="3458"/>
                    </a:cubicBezTo>
                    <a:lnTo>
                      <a:pt x="173653" y="12102"/>
                    </a:lnTo>
                    <a:close/>
                    <a:moveTo>
                      <a:pt x="97599" y="7780"/>
                    </a:moveTo>
                    <a:lnTo>
                      <a:pt x="97599" y="12102"/>
                    </a:lnTo>
                    <a:cubicBezTo>
                      <a:pt x="103649" y="12102"/>
                      <a:pt x="114884" y="11238"/>
                      <a:pt x="126119" y="11238"/>
                    </a:cubicBezTo>
                    <a:lnTo>
                      <a:pt x="126119" y="2593"/>
                    </a:lnTo>
                    <a:cubicBezTo>
                      <a:pt x="114020" y="2593"/>
                      <a:pt x="103649" y="2593"/>
                      <a:pt x="96735" y="3458"/>
                    </a:cubicBezTo>
                    <a:lnTo>
                      <a:pt x="97599" y="7780"/>
                    </a:lnTo>
                    <a:lnTo>
                      <a:pt x="97599" y="7780"/>
                    </a:lnTo>
                    <a:close/>
                    <a:moveTo>
                      <a:pt x="152911" y="12102"/>
                    </a:moveTo>
                    <a:lnTo>
                      <a:pt x="170196" y="12102"/>
                    </a:lnTo>
                    <a:lnTo>
                      <a:pt x="170196" y="3458"/>
                    </a:lnTo>
                    <a:lnTo>
                      <a:pt x="152911" y="3458"/>
                    </a:lnTo>
                    <a:lnTo>
                      <a:pt x="152911" y="12102"/>
                    </a:lnTo>
                    <a:close/>
                    <a:moveTo>
                      <a:pt x="131305" y="12102"/>
                    </a:moveTo>
                    <a:lnTo>
                      <a:pt x="148590" y="12102"/>
                    </a:lnTo>
                    <a:lnTo>
                      <a:pt x="148590" y="3458"/>
                    </a:lnTo>
                    <a:lnTo>
                      <a:pt x="131305" y="3458"/>
                    </a:lnTo>
                    <a:lnTo>
                      <a:pt x="131305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7" name="Graphic 16831">
              <a:extLst>
                <a:ext uri="{FF2B5EF4-FFF2-40B4-BE49-F238E27FC236}">
                  <a16:creationId xmlns:a16="http://schemas.microsoft.com/office/drawing/2014/main" id="{14152AFA-4D5E-4BC1-A669-C7A8E52CA903}"/>
                </a:ext>
              </a:extLst>
            </p:cNvPr>
            <p:cNvGrpSpPr/>
            <p:nvPr/>
          </p:nvGrpSpPr>
          <p:grpSpPr>
            <a:xfrm>
              <a:off x="5360298" y="1946164"/>
              <a:ext cx="94754" cy="93361"/>
              <a:chOff x="5360298" y="1946164"/>
              <a:chExt cx="94754" cy="93361"/>
            </a:xfrm>
            <a:solidFill>
              <a:srgbClr val="355464"/>
            </a:solidFill>
          </p:grpSpPr>
          <p:sp>
            <p:nvSpPr>
              <p:cNvPr id="51" name="Freeform 17952">
                <a:extLst>
                  <a:ext uri="{FF2B5EF4-FFF2-40B4-BE49-F238E27FC236}">
                    <a16:creationId xmlns:a16="http://schemas.microsoft.com/office/drawing/2014/main" id="{C8C347B2-289A-4DC3-BA5E-ECD23B05BF5A}"/>
                  </a:ext>
                </a:extLst>
              </p:cNvPr>
              <p:cNvSpPr/>
              <p:nvPr/>
            </p:nvSpPr>
            <p:spPr>
              <a:xfrm>
                <a:off x="5362890" y="1949622"/>
                <a:ext cx="88704" cy="87309"/>
              </a:xfrm>
              <a:custGeom>
                <a:avLst/>
                <a:gdLst>
                  <a:gd name="connsiteX0" fmla="*/ 43213 w 88704"/>
                  <a:gd name="connsiteY0" fmla="*/ 76936 h 87309"/>
                  <a:gd name="connsiteX1" fmla="*/ 87290 w 88704"/>
                  <a:gd name="connsiteY1" fmla="*/ 0 h 87309"/>
                  <a:gd name="connsiteX2" fmla="*/ 74326 w 88704"/>
                  <a:gd name="connsiteY2" fmla="*/ 2593 h 87309"/>
                  <a:gd name="connsiteX3" fmla="*/ 38891 w 88704"/>
                  <a:gd name="connsiteY3" fmla="*/ 64834 h 87309"/>
                  <a:gd name="connsiteX4" fmla="*/ 43213 w 88704"/>
                  <a:gd name="connsiteY4" fmla="*/ 76936 h 87309"/>
                  <a:gd name="connsiteX5" fmla="*/ 2593 w 88704"/>
                  <a:gd name="connsiteY5" fmla="*/ 87310 h 87309"/>
                  <a:gd name="connsiteX6" fmla="*/ 43213 w 88704"/>
                  <a:gd name="connsiteY6" fmla="*/ 76936 h 87309"/>
                  <a:gd name="connsiteX7" fmla="*/ 38891 w 88704"/>
                  <a:gd name="connsiteY7" fmla="*/ 64834 h 87309"/>
                  <a:gd name="connsiteX8" fmla="*/ 0 w 88704"/>
                  <a:gd name="connsiteY8" fmla="*/ 75207 h 87309"/>
                  <a:gd name="connsiteX9" fmla="*/ 2593 w 88704"/>
                  <a:gd name="connsiteY9" fmla="*/ 87310 h 87309"/>
                  <a:gd name="connsiteX10" fmla="*/ 41484 w 88704"/>
                  <a:gd name="connsiteY10" fmla="*/ 70021 h 87309"/>
                  <a:gd name="connsiteX11" fmla="*/ 39756 w 88704"/>
                  <a:gd name="connsiteY11" fmla="*/ 63970 h 87309"/>
                  <a:gd name="connsiteX12" fmla="*/ 39756 w 88704"/>
                  <a:gd name="connsiteY12" fmla="*/ 63970 h 87309"/>
                  <a:gd name="connsiteX13" fmla="*/ 41484 w 88704"/>
                  <a:gd name="connsiteY13" fmla="*/ 70021 h 8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04" h="87309">
                    <a:moveTo>
                      <a:pt x="43213" y="76936"/>
                    </a:moveTo>
                    <a:cubicBezTo>
                      <a:pt x="75190" y="65698"/>
                      <a:pt x="94204" y="32849"/>
                      <a:pt x="87290" y="0"/>
                    </a:cubicBezTo>
                    <a:lnTo>
                      <a:pt x="74326" y="2593"/>
                    </a:lnTo>
                    <a:cubicBezTo>
                      <a:pt x="79511" y="29391"/>
                      <a:pt x="64819" y="56189"/>
                      <a:pt x="38891" y="64834"/>
                    </a:cubicBezTo>
                    <a:lnTo>
                      <a:pt x="43213" y="76936"/>
                    </a:lnTo>
                    <a:close/>
                    <a:moveTo>
                      <a:pt x="2593" y="87310"/>
                    </a:moveTo>
                    <a:cubicBezTo>
                      <a:pt x="16421" y="84717"/>
                      <a:pt x="30249" y="81259"/>
                      <a:pt x="43213" y="76936"/>
                    </a:cubicBezTo>
                    <a:lnTo>
                      <a:pt x="38891" y="64834"/>
                    </a:lnTo>
                    <a:cubicBezTo>
                      <a:pt x="25928" y="69156"/>
                      <a:pt x="12964" y="72614"/>
                      <a:pt x="0" y="75207"/>
                    </a:cubicBezTo>
                    <a:lnTo>
                      <a:pt x="2593" y="87310"/>
                    </a:lnTo>
                    <a:close/>
                    <a:moveTo>
                      <a:pt x="41484" y="70021"/>
                    </a:moveTo>
                    <a:lnTo>
                      <a:pt x="39756" y="63970"/>
                    </a:lnTo>
                    <a:lnTo>
                      <a:pt x="39756" y="63970"/>
                    </a:lnTo>
                    <a:lnTo>
                      <a:pt x="41484" y="7002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2" name="Freeform 17953">
                <a:extLst>
                  <a:ext uri="{FF2B5EF4-FFF2-40B4-BE49-F238E27FC236}">
                    <a16:creationId xmlns:a16="http://schemas.microsoft.com/office/drawing/2014/main" id="{29CE8C6D-A42B-4E67-BF71-5B28B2C02DBD}"/>
                  </a:ext>
                </a:extLst>
              </p:cNvPr>
              <p:cNvSpPr/>
              <p:nvPr/>
            </p:nvSpPr>
            <p:spPr>
              <a:xfrm>
                <a:off x="5360298" y="1946164"/>
                <a:ext cx="94754" cy="93361"/>
              </a:xfrm>
              <a:custGeom>
                <a:avLst/>
                <a:gdLst>
                  <a:gd name="connsiteX0" fmla="*/ 3457 w 94754"/>
                  <a:gd name="connsiteY0" fmla="*/ 93361 h 93361"/>
                  <a:gd name="connsiteX1" fmla="*/ 0 w 94754"/>
                  <a:gd name="connsiteY1" fmla="*/ 76072 h 93361"/>
                  <a:gd name="connsiteX2" fmla="*/ 2593 w 94754"/>
                  <a:gd name="connsiteY2" fmla="*/ 76072 h 93361"/>
                  <a:gd name="connsiteX3" fmla="*/ 41484 w 94754"/>
                  <a:gd name="connsiteY3" fmla="*/ 65699 h 93361"/>
                  <a:gd name="connsiteX4" fmla="*/ 42348 w 94754"/>
                  <a:gd name="connsiteY4" fmla="*/ 65699 h 93361"/>
                  <a:gd name="connsiteX5" fmla="*/ 76054 w 94754"/>
                  <a:gd name="connsiteY5" fmla="*/ 6051 h 93361"/>
                  <a:gd name="connsiteX6" fmla="*/ 75190 w 94754"/>
                  <a:gd name="connsiteY6" fmla="*/ 3458 h 93361"/>
                  <a:gd name="connsiteX7" fmla="*/ 92475 w 94754"/>
                  <a:gd name="connsiteY7" fmla="*/ 0 h 93361"/>
                  <a:gd name="connsiteX8" fmla="*/ 93339 w 94754"/>
                  <a:gd name="connsiteY8" fmla="*/ 2593 h 93361"/>
                  <a:gd name="connsiteX9" fmla="*/ 49262 w 94754"/>
                  <a:gd name="connsiteY9" fmla="*/ 81259 h 93361"/>
                  <a:gd name="connsiteX10" fmla="*/ 49262 w 94754"/>
                  <a:gd name="connsiteY10" fmla="*/ 81259 h 93361"/>
                  <a:gd name="connsiteX11" fmla="*/ 47534 w 94754"/>
                  <a:gd name="connsiteY11" fmla="*/ 82123 h 93361"/>
                  <a:gd name="connsiteX12" fmla="*/ 45805 w 94754"/>
                  <a:gd name="connsiteY12" fmla="*/ 82988 h 93361"/>
                  <a:gd name="connsiteX13" fmla="*/ 44941 w 94754"/>
                  <a:gd name="connsiteY13" fmla="*/ 82988 h 93361"/>
                  <a:gd name="connsiteX14" fmla="*/ 6050 w 94754"/>
                  <a:gd name="connsiteY14" fmla="*/ 93361 h 93361"/>
                  <a:gd name="connsiteX15" fmla="*/ 3457 w 94754"/>
                  <a:gd name="connsiteY15" fmla="*/ 93361 h 93361"/>
                  <a:gd name="connsiteX16" fmla="*/ 5185 w 94754"/>
                  <a:gd name="connsiteY16" fmla="*/ 79530 h 93361"/>
                  <a:gd name="connsiteX17" fmla="*/ 6914 w 94754"/>
                  <a:gd name="connsiteY17" fmla="*/ 88174 h 93361"/>
                  <a:gd name="connsiteX18" fmla="*/ 43213 w 94754"/>
                  <a:gd name="connsiteY18" fmla="*/ 78665 h 93361"/>
                  <a:gd name="connsiteX19" fmla="*/ 40620 w 94754"/>
                  <a:gd name="connsiteY19" fmla="*/ 70885 h 93361"/>
                  <a:gd name="connsiteX20" fmla="*/ 5185 w 94754"/>
                  <a:gd name="connsiteY20" fmla="*/ 79530 h 93361"/>
                  <a:gd name="connsiteX21" fmla="*/ 45805 w 94754"/>
                  <a:gd name="connsiteY21" fmla="*/ 73479 h 93361"/>
                  <a:gd name="connsiteX22" fmla="*/ 47534 w 94754"/>
                  <a:gd name="connsiteY22" fmla="*/ 77801 h 93361"/>
                  <a:gd name="connsiteX23" fmla="*/ 89018 w 94754"/>
                  <a:gd name="connsiteY23" fmla="*/ 6051 h 93361"/>
                  <a:gd name="connsiteX24" fmla="*/ 80375 w 94754"/>
                  <a:gd name="connsiteY24" fmla="*/ 7780 h 93361"/>
                  <a:gd name="connsiteX25" fmla="*/ 44941 w 94754"/>
                  <a:gd name="connsiteY25" fmla="*/ 70021 h 93361"/>
                  <a:gd name="connsiteX26" fmla="*/ 45805 w 94754"/>
                  <a:gd name="connsiteY26" fmla="*/ 73479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754" h="93361">
                    <a:moveTo>
                      <a:pt x="3457" y="93361"/>
                    </a:moveTo>
                    <a:lnTo>
                      <a:pt x="0" y="76072"/>
                    </a:lnTo>
                    <a:lnTo>
                      <a:pt x="2593" y="76072"/>
                    </a:lnTo>
                    <a:cubicBezTo>
                      <a:pt x="16421" y="73479"/>
                      <a:pt x="29385" y="70021"/>
                      <a:pt x="41484" y="65699"/>
                    </a:cubicBezTo>
                    <a:lnTo>
                      <a:pt x="42348" y="65699"/>
                    </a:lnTo>
                    <a:cubicBezTo>
                      <a:pt x="66547" y="57054"/>
                      <a:pt x="81240" y="31985"/>
                      <a:pt x="76054" y="6051"/>
                    </a:cubicBezTo>
                    <a:lnTo>
                      <a:pt x="75190" y="3458"/>
                    </a:lnTo>
                    <a:lnTo>
                      <a:pt x="92475" y="0"/>
                    </a:lnTo>
                    <a:lnTo>
                      <a:pt x="93339" y="2593"/>
                    </a:lnTo>
                    <a:cubicBezTo>
                      <a:pt x="100253" y="36307"/>
                      <a:pt x="81240" y="70021"/>
                      <a:pt x="49262" y="81259"/>
                    </a:cubicBezTo>
                    <a:lnTo>
                      <a:pt x="49262" y="81259"/>
                    </a:lnTo>
                    <a:lnTo>
                      <a:pt x="47534" y="82123"/>
                    </a:lnTo>
                    <a:cubicBezTo>
                      <a:pt x="46670" y="82123"/>
                      <a:pt x="46670" y="82123"/>
                      <a:pt x="45805" y="82988"/>
                    </a:cubicBezTo>
                    <a:lnTo>
                      <a:pt x="44941" y="82988"/>
                    </a:lnTo>
                    <a:cubicBezTo>
                      <a:pt x="32842" y="87310"/>
                      <a:pt x="19013" y="90768"/>
                      <a:pt x="6050" y="93361"/>
                    </a:cubicBezTo>
                    <a:lnTo>
                      <a:pt x="3457" y="93361"/>
                    </a:lnTo>
                    <a:close/>
                    <a:moveTo>
                      <a:pt x="5185" y="79530"/>
                    </a:moveTo>
                    <a:lnTo>
                      <a:pt x="6914" y="88174"/>
                    </a:lnTo>
                    <a:cubicBezTo>
                      <a:pt x="19878" y="85581"/>
                      <a:pt x="31977" y="82123"/>
                      <a:pt x="43213" y="78665"/>
                    </a:cubicBezTo>
                    <a:lnTo>
                      <a:pt x="40620" y="70885"/>
                    </a:lnTo>
                    <a:cubicBezTo>
                      <a:pt x="29385" y="74343"/>
                      <a:pt x="17285" y="76936"/>
                      <a:pt x="5185" y="79530"/>
                    </a:cubicBezTo>
                    <a:close/>
                    <a:moveTo>
                      <a:pt x="45805" y="73479"/>
                    </a:moveTo>
                    <a:lnTo>
                      <a:pt x="47534" y="77801"/>
                    </a:lnTo>
                    <a:cubicBezTo>
                      <a:pt x="76054" y="66563"/>
                      <a:pt x="94204" y="36307"/>
                      <a:pt x="89018" y="6051"/>
                    </a:cubicBezTo>
                    <a:lnTo>
                      <a:pt x="80375" y="7780"/>
                    </a:lnTo>
                    <a:cubicBezTo>
                      <a:pt x="84697" y="34578"/>
                      <a:pt x="70004" y="60512"/>
                      <a:pt x="44941" y="70021"/>
                    </a:cubicBezTo>
                    <a:lnTo>
                      <a:pt x="45805" y="7347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8" name="Graphic 16831">
              <a:extLst>
                <a:ext uri="{FF2B5EF4-FFF2-40B4-BE49-F238E27FC236}">
                  <a16:creationId xmlns:a16="http://schemas.microsoft.com/office/drawing/2014/main" id="{DBAB7D4A-0EA3-4DA6-89EE-E06F61B84158}"/>
                </a:ext>
              </a:extLst>
            </p:cNvPr>
            <p:cNvGrpSpPr/>
            <p:nvPr/>
          </p:nvGrpSpPr>
          <p:grpSpPr>
            <a:xfrm>
              <a:off x="5162092" y="1947028"/>
              <a:ext cx="94494" cy="92496"/>
              <a:chOff x="5162092" y="1947028"/>
              <a:chExt cx="94494" cy="92496"/>
            </a:xfrm>
            <a:solidFill>
              <a:srgbClr val="355464"/>
            </a:solidFill>
          </p:grpSpPr>
          <p:sp>
            <p:nvSpPr>
              <p:cNvPr id="49" name="Freeform 17955">
                <a:extLst>
                  <a:ext uri="{FF2B5EF4-FFF2-40B4-BE49-F238E27FC236}">
                    <a16:creationId xmlns:a16="http://schemas.microsoft.com/office/drawing/2014/main" id="{F32E48AF-307D-4FFD-A60E-F779C36AE977}"/>
                  </a:ext>
                </a:extLst>
              </p:cNvPr>
              <p:cNvSpPr/>
              <p:nvPr/>
            </p:nvSpPr>
            <p:spPr>
              <a:xfrm>
                <a:off x="5163561" y="1948757"/>
                <a:ext cx="89568" cy="87309"/>
              </a:xfrm>
              <a:custGeom>
                <a:avLst/>
                <a:gdLst>
                  <a:gd name="connsiteX0" fmla="*/ 49813 w 89568"/>
                  <a:gd name="connsiteY0" fmla="*/ 64834 h 87309"/>
                  <a:gd name="connsiteX1" fmla="*/ 14379 w 89568"/>
                  <a:gd name="connsiteY1" fmla="*/ 2593 h 87309"/>
                  <a:gd name="connsiteX2" fmla="*/ 1415 w 89568"/>
                  <a:gd name="connsiteY2" fmla="*/ 0 h 87309"/>
                  <a:gd name="connsiteX3" fmla="*/ 45492 w 89568"/>
                  <a:gd name="connsiteY3" fmla="*/ 76936 h 87309"/>
                  <a:gd name="connsiteX4" fmla="*/ 49813 w 89568"/>
                  <a:gd name="connsiteY4" fmla="*/ 64834 h 87309"/>
                  <a:gd name="connsiteX5" fmla="*/ 89569 w 89568"/>
                  <a:gd name="connsiteY5" fmla="*/ 75207 h 87309"/>
                  <a:gd name="connsiteX6" fmla="*/ 50678 w 89568"/>
                  <a:gd name="connsiteY6" fmla="*/ 64834 h 87309"/>
                  <a:gd name="connsiteX7" fmla="*/ 46356 w 89568"/>
                  <a:gd name="connsiteY7" fmla="*/ 76936 h 87309"/>
                  <a:gd name="connsiteX8" fmla="*/ 86976 w 89568"/>
                  <a:gd name="connsiteY8" fmla="*/ 87310 h 87309"/>
                  <a:gd name="connsiteX9" fmla="*/ 89569 w 89568"/>
                  <a:gd name="connsiteY9" fmla="*/ 75207 h 87309"/>
                  <a:gd name="connsiteX10" fmla="*/ 48085 w 89568"/>
                  <a:gd name="connsiteY10" fmla="*/ 70885 h 87309"/>
                  <a:gd name="connsiteX11" fmla="*/ 49813 w 89568"/>
                  <a:gd name="connsiteY11" fmla="*/ 64834 h 87309"/>
                  <a:gd name="connsiteX12" fmla="*/ 49813 w 89568"/>
                  <a:gd name="connsiteY12" fmla="*/ 64834 h 87309"/>
                  <a:gd name="connsiteX13" fmla="*/ 48085 w 89568"/>
                  <a:gd name="connsiteY13" fmla="*/ 70885 h 8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568" h="87309">
                    <a:moveTo>
                      <a:pt x="49813" y="64834"/>
                    </a:moveTo>
                    <a:cubicBezTo>
                      <a:pt x="23886" y="56189"/>
                      <a:pt x="8329" y="29392"/>
                      <a:pt x="14379" y="2593"/>
                    </a:cubicBezTo>
                    <a:lnTo>
                      <a:pt x="1415" y="0"/>
                    </a:lnTo>
                    <a:cubicBezTo>
                      <a:pt x="-5499" y="32849"/>
                      <a:pt x="13515" y="66563"/>
                      <a:pt x="45492" y="76936"/>
                    </a:cubicBezTo>
                    <a:lnTo>
                      <a:pt x="49813" y="64834"/>
                    </a:lnTo>
                    <a:close/>
                    <a:moveTo>
                      <a:pt x="89569" y="75207"/>
                    </a:moveTo>
                    <a:cubicBezTo>
                      <a:pt x="76605" y="72614"/>
                      <a:pt x="63641" y="69156"/>
                      <a:pt x="50678" y="64834"/>
                    </a:cubicBezTo>
                    <a:lnTo>
                      <a:pt x="46356" y="76936"/>
                    </a:lnTo>
                    <a:cubicBezTo>
                      <a:pt x="60184" y="81259"/>
                      <a:pt x="73148" y="84717"/>
                      <a:pt x="86976" y="87310"/>
                    </a:cubicBezTo>
                    <a:lnTo>
                      <a:pt x="89569" y="75207"/>
                    </a:lnTo>
                    <a:close/>
                    <a:moveTo>
                      <a:pt x="48085" y="70885"/>
                    </a:moveTo>
                    <a:lnTo>
                      <a:pt x="49813" y="64834"/>
                    </a:lnTo>
                    <a:lnTo>
                      <a:pt x="49813" y="64834"/>
                    </a:lnTo>
                    <a:lnTo>
                      <a:pt x="48085" y="7088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0" name="Freeform 17956">
                <a:extLst>
                  <a:ext uri="{FF2B5EF4-FFF2-40B4-BE49-F238E27FC236}">
                    <a16:creationId xmlns:a16="http://schemas.microsoft.com/office/drawing/2014/main" id="{949F7D1C-2375-4440-9C27-CBD471E10A20}"/>
                  </a:ext>
                </a:extLst>
              </p:cNvPr>
              <p:cNvSpPr/>
              <p:nvPr/>
            </p:nvSpPr>
            <p:spPr>
              <a:xfrm>
                <a:off x="5162092" y="1947028"/>
                <a:ext cx="94494" cy="92496"/>
              </a:xfrm>
              <a:custGeom>
                <a:avLst/>
                <a:gdLst>
                  <a:gd name="connsiteX0" fmla="*/ 90174 w 94494"/>
                  <a:gd name="connsiteY0" fmla="*/ 92497 h 92496"/>
                  <a:gd name="connsiteX1" fmla="*/ 87581 w 94494"/>
                  <a:gd name="connsiteY1" fmla="*/ 92497 h 92496"/>
                  <a:gd name="connsiteX2" fmla="*/ 48689 w 94494"/>
                  <a:gd name="connsiteY2" fmla="*/ 82123 h 92496"/>
                  <a:gd name="connsiteX3" fmla="*/ 48689 w 94494"/>
                  <a:gd name="connsiteY3" fmla="*/ 82123 h 92496"/>
                  <a:gd name="connsiteX4" fmla="*/ 47825 w 94494"/>
                  <a:gd name="connsiteY4" fmla="*/ 82123 h 92496"/>
                  <a:gd name="connsiteX5" fmla="*/ 46961 w 94494"/>
                  <a:gd name="connsiteY5" fmla="*/ 82123 h 92496"/>
                  <a:gd name="connsiteX6" fmla="*/ 45232 w 94494"/>
                  <a:gd name="connsiteY6" fmla="*/ 81259 h 92496"/>
                  <a:gd name="connsiteX7" fmla="*/ 45232 w 94494"/>
                  <a:gd name="connsiteY7" fmla="*/ 81259 h 92496"/>
                  <a:gd name="connsiteX8" fmla="*/ 1155 w 94494"/>
                  <a:gd name="connsiteY8" fmla="*/ 2593 h 92496"/>
                  <a:gd name="connsiteX9" fmla="*/ 2020 w 94494"/>
                  <a:gd name="connsiteY9" fmla="*/ 0 h 92496"/>
                  <a:gd name="connsiteX10" fmla="*/ 19305 w 94494"/>
                  <a:gd name="connsiteY10" fmla="*/ 3458 h 92496"/>
                  <a:gd name="connsiteX11" fmla="*/ 18440 w 94494"/>
                  <a:gd name="connsiteY11" fmla="*/ 6051 h 92496"/>
                  <a:gd name="connsiteX12" fmla="*/ 52146 w 94494"/>
                  <a:gd name="connsiteY12" fmla="*/ 65699 h 92496"/>
                  <a:gd name="connsiteX13" fmla="*/ 53011 w 94494"/>
                  <a:gd name="connsiteY13" fmla="*/ 65699 h 92496"/>
                  <a:gd name="connsiteX14" fmla="*/ 91902 w 94494"/>
                  <a:gd name="connsiteY14" fmla="*/ 76072 h 92496"/>
                  <a:gd name="connsiteX15" fmla="*/ 94495 w 94494"/>
                  <a:gd name="connsiteY15" fmla="*/ 76072 h 92496"/>
                  <a:gd name="connsiteX16" fmla="*/ 90174 w 94494"/>
                  <a:gd name="connsiteY16" fmla="*/ 92497 h 92496"/>
                  <a:gd name="connsiteX17" fmla="*/ 50418 w 94494"/>
                  <a:gd name="connsiteY17" fmla="*/ 77801 h 92496"/>
                  <a:gd name="connsiteX18" fmla="*/ 86716 w 94494"/>
                  <a:gd name="connsiteY18" fmla="*/ 87310 h 92496"/>
                  <a:gd name="connsiteX19" fmla="*/ 88445 w 94494"/>
                  <a:gd name="connsiteY19" fmla="*/ 78665 h 92496"/>
                  <a:gd name="connsiteX20" fmla="*/ 53011 w 94494"/>
                  <a:gd name="connsiteY20" fmla="*/ 69156 h 92496"/>
                  <a:gd name="connsiteX21" fmla="*/ 50418 w 94494"/>
                  <a:gd name="connsiteY21" fmla="*/ 77801 h 92496"/>
                  <a:gd name="connsiteX22" fmla="*/ 4612 w 94494"/>
                  <a:gd name="connsiteY22" fmla="*/ 4322 h 92496"/>
                  <a:gd name="connsiteX23" fmla="*/ 46097 w 94494"/>
                  <a:gd name="connsiteY23" fmla="*/ 76072 h 92496"/>
                  <a:gd name="connsiteX24" fmla="*/ 48689 w 94494"/>
                  <a:gd name="connsiteY24" fmla="*/ 68292 h 92496"/>
                  <a:gd name="connsiteX25" fmla="*/ 13255 w 94494"/>
                  <a:gd name="connsiteY25" fmla="*/ 6051 h 92496"/>
                  <a:gd name="connsiteX26" fmla="*/ 4612 w 94494"/>
                  <a:gd name="connsiteY26" fmla="*/ 4322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494" h="92496">
                    <a:moveTo>
                      <a:pt x="90174" y="92497"/>
                    </a:moveTo>
                    <a:lnTo>
                      <a:pt x="87581" y="92497"/>
                    </a:lnTo>
                    <a:cubicBezTo>
                      <a:pt x="73753" y="89903"/>
                      <a:pt x="60789" y="86445"/>
                      <a:pt x="48689" y="82123"/>
                    </a:cubicBezTo>
                    <a:lnTo>
                      <a:pt x="48689" y="82123"/>
                    </a:lnTo>
                    <a:lnTo>
                      <a:pt x="47825" y="82123"/>
                    </a:lnTo>
                    <a:cubicBezTo>
                      <a:pt x="47825" y="82123"/>
                      <a:pt x="46961" y="82123"/>
                      <a:pt x="46961" y="82123"/>
                    </a:cubicBezTo>
                    <a:lnTo>
                      <a:pt x="45232" y="81259"/>
                    </a:lnTo>
                    <a:lnTo>
                      <a:pt x="45232" y="81259"/>
                    </a:lnTo>
                    <a:cubicBezTo>
                      <a:pt x="13255" y="69156"/>
                      <a:pt x="-4894" y="35443"/>
                      <a:pt x="1155" y="2593"/>
                    </a:cubicBezTo>
                    <a:lnTo>
                      <a:pt x="2020" y="0"/>
                    </a:lnTo>
                    <a:lnTo>
                      <a:pt x="19305" y="3458"/>
                    </a:lnTo>
                    <a:lnTo>
                      <a:pt x="18440" y="6051"/>
                    </a:lnTo>
                    <a:cubicBezTo>
                      <a:pt x="13255" y="31120"/>
                      <a:pt x="27947" y="57054"/>
                      <a:pt x="52146" y="65699"/>
                    </a:cubicBezTo>
                    <a:lnTo>
                      <a:pt x="53011" y="65699"/>
                    </a:lnTo>
                    <a:cubicBezTo>
                      <a:pt x="65110" y="70021"/>
                      <a:pt x="78074" y="73479"/>
                      <a:pt x="91902" y="76072"/>
                    </a:cubicBezTo>
                    <a:lnTo>
                      <a:pt x="94495" y="76072"/>
                    </a:lnTo>
                    <a:lnTo>
                      <a:pt x="90174" y="92497"/>
                    </a:lnTo>
                    <a:close/>
                    <a:moveTo>
                      <a:pt x="50418" y="77801"/>
                    </a:moveTo>
                    <a:cubicBezTo>
                      <a:pt x="61653" y="81259"/>
                      <a:pt x="73753" y="84717"/>
                      <a:pt x="86716" y="87310"/>
                    </a:cubicBezTo>
                    <a:lnTo>
                      <a:pt x="88445" y="78665"/>
                    </a:lnTo>
                    <a:cubicBezTo>
                      <a:pt x="76346" y="76072"/>
                      <a:pt x="64246" y="73479"/>
                      <a:pt x="53011" y="69156"/>
                    </a:cubicBezTo>
                    <a:lnTo>
                      <a:pt x="50418" y="77801"/>
                    </a:lnTo>
                    <a:close/>
                    <a:moveTo>
                      <a:pt x="4612" y="4322"/>
                    </a:moveTo>
                    <a:cubicBezTo>
                      <a:pt x="-573" y="34578"/>
                      <a:pt x="16712" y="64834"/>
                      <a:pt x="46097" y="76072"/>
                    </a:cubicBezTo>
                    <a:lnTo>
                      <a:pt x="48689" y="68292"/>
                    </a:lnTo>
                    <a:cubicBezTo>
                      <a:pt x="23626" y="58783"/>
                      <a:pt x="8934" y="32849"/>
                      <a:pt x="13255" y="6051"/>
                    </a:cubicBezTo>
                    <a:lnTo>
                      <a:pt x="4612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79" name="Graphic 16831">
            <a:extLst>
              <a:ext uri="{FF2B5EF4-FFF2-40B4-BE49-F238E27FC236}">
                <a16:creationId xmlns:a16="http://schemas.microsoft.com/office/drawing/2014/main" id="{06092382-3BEE-4EEE-B898-0BDFB3AF8B76}"/>
              </a:ext>
            </a:extLst>
          </p:cNvPr>
          <p:cNvGrpSpPr/>
          <p:nvPr/>
        </p:nvGrpSpPr>
        <p:grpSpPr>
          <a:xfrm>
            <a:off x="2909870" y="5172770"/>
            <a:ext cx="362230" cy="357019"/>
            <a:chOff x="7298818" y="1812173"/>
            <a:chExt cx="362230" cy="357019"/>
          </a:xfrm>
          <a:solidFill>
            <a:srgbClr val="355464"/>
          </a:solidFill>
        </p:grpSpPr>
        <p:grpSp>
          <p:nvGrpSpPr>
            <p:cNvPr id="80" name="Graphic 16831">
              <a:extLst>
                <a:ext uri="{FF2B5EF4-FFF2-40B4-BE49-F238E27FC236}">
                  <a16:creationId xmlns:a16="http://schemas.microsoft.com/office/drawing/2014/main" id="{F3239655-9754-4BC8-897E-E786FB2B6EDD}"/>
                </a:ext>
              </a:extLst>
            </p:cNvPr>
            <p:cNvGrpSpPr/>
            <p:nvPr/>
          </p:nvGrpSpPr>
          <p:grpSpPr>
            <a:xfrm>
              <a:off x="7315239" y="1812173"/>
              <a:ext cx="212606" cy="311203"/>
              <a:chOff x="7315239" y="1812173"/>
              <a:chExt cx="212606" cy="311203"/>
            </a:xfrm>
            <a:solidFill>
              <a:srgbClr val="355464"/>
            </a:solidFill>
          </p:grpSpPr>
          <p:sp>
            <p:nvSpPr>
              <p:cNvPr id="105" name="Freeform 18058">
                <a:extLst>
                  <a:ext uri="{FF2B5EF4-FFF2-40B4-BE49-F238E27FC236}">
                    <a16:creationId xmlns:a16="http://schemas.microsoft.com/office/drawing/2014/main" id="{0F2AFD06-2BAE-4A35-B64C-42F925612A35}"/>
                  </a:ext>
                </a:extLst>
              </p:cNvPr>
              <p:cNvSpPr/>
              <p:nvPr/>
            </p:nvSpPr>
            <p:spPr>
              <a:xfrm>
                <a:off x="7316103" y="1814767"/>
                <a:ext cx="207420" cy="306016"/>
              </a:xfrm>
              <a:custGeom>
                <a:avLst/>
                <a:gdLst>
                  <a:gd name="connsiteX0" fmla="*/ 197050 w 207420"/>
                  <a:gd name="connsiteY0" fmla="*/ 43223 h 306016"/>
                  <a:gd name="connsiteX1" fmla="*/ 197050 w 207420"/>
                  <a:gd name="connsiteY1" fmla="*/ 301694 h 306016"/>
                  <a:gd name="connsiteX2" fmla="*/ 207421 w 207420"/>
                  <a:gd name="connsiteY2" fmla="*/ 301694 h 306016"/>
                  <a:gd name="connsiteX3" fmla="*/ 207421 w 207420"/>
                  <a:gd name="connsiteY3" fmla="*/ 43223 h 306016"/>
                  <a:gd name="connsiteX4" fmla="*/ 197050 w 207420"/>
                  <a:gd name="connsiteY4" fmla="*/ 43223 h 306016"/>
                  <a:gd name="connsiteX5" fmla="*/ 164208 w 207420"/>
                  <a:gd name="connsiteY5" fmla="*/ 10373 h 306016"/>
                  <a:gd name="connsiteX6" fmla="*/ 197050 w 207420"/>
                  <a:gd name="connsiteY6" fmla="*/ 43223 h 306016"/>
                  <a:gd name="connsiteX7" fmla="*/ 207421 w 207420"/>
                  <a:gd name="connsiteY7" fmla="*/ 43223 h 306016"/>
                  <a:gd name="connsiteX8" fmla="*/ 164208 w 207420"/>
                  <a:gd name="connsiteY8" fmla="*/ 0 h 306016"/>
                  <a:gd name="connsiteX9" fmla="*/ 164208 w 207420"/>
                  <a:gd name="connsiteY9" fmla="*/ 10373 h 306016"/>
                  <a:gd name="connsiteX10" fmla="*/ 43213 w 207420"/>
                  <a:gd name="connsiteY10" fmla="*/ 10373 h 306016"/>
                  <a:gd name="connsiteX11" fmla="*/ 165072 w 207420"/>
                  <a:gd name="connsiteY11" fmla="*/ 10373 h 306016"/>
                  <a:gd name="connsiteX12" fmla="*/ 165072 w 207420"/>
                  <a:gd name="connsiteY12" fmla="*/ 0 h 306016"/>
                  <a:gd name="connsiteX13" fmla="*/ 43213 w 207420"/>
                  <a:gd name="connsiteY13" fmla="*/ 0 h 306016"/>
                  <a:gd name="connsiteX14" fmla="*/ 43213 w 207420"/>
                  <a:gd name="connsiteY14" fmla="*/ 10373 h 306016"/>
                  <a:gd name="connsiteX15" fmla="*/ 10371 w 207420"/>
                  <a:gd name="connsiteY15" fmla="*/ 43223 h 306016"/>
                  <a:gd name="connsiteX16" fmla="*/ 43213 w 207420"/>
                  <a:gd name="connsiteY16" fmla="*/ 10373 h 306016"/>
                  <a:gd name="connsiteX17" fmla="*/ 43213 w 207420"/>
                  <a:gd name="connsiteY17" fmla="*/ 0 h 306016"/>
                  <a:gd name="connsiteX18" fmla="*/ 0 w 207420"/>
                  <a:gd name="connsiteY18" fmla="*/ 43223 h 306016"/>
                  <a:gd name="connsiteX19" fmla="*/ 10371 w 207420"/>
                  <a:gd name="connsiteY19" fmla="*/ 43223 h 306016"/>
                  <a:gd name="connsiteX20" fmla="*/ 10371 w 207420"/>
                  <a:gd name="connsiteY20" fmla="*/ 300830 h 306016"/>
                  <a:gd name="connsiteX21" fmla="*/ 10371 w 207420"/>
                  <a:gd name="connsiteY21" fmla="*/ 42358 h 306016"/>
                  <a:gd name="connsiteX22" fmla="*/ 0 w 207420"/>
                  <a:gd name="connsiteY22" fmla="*/ 42358 h 306016"/>
                  <a:gd name="connsiteX23" fmla="*/ 0 w 207420"/>
                  <a:gd name="connsiteY23" fmla="*/ 300830 h 306016"/>
                  <a:gd name="connsiteX24" fmla="*/ 10371 w 207420"/>
                  <a:gd name="connsiteY24" fmla="*/ 300830 h 306016"/>
                  <a:gd name="connsiteX25" fmla="*/ 197050 w 207420"/>
                  <a:gd name="connsiteY25" fmla="*/ 300830 h 306016"/>
                  <a:gd name="connsiteX26" fmla="*/ 202236 w 207420"/>
                  <a:gd name="connsiteY26" fmla="*/ 306017 h 306016"/>
                  <a:gd name="connsiteX27" fmla="*/ 207421 w 207420"/>
                  <a:gd name="connsiteY27" fmla="*/ 300830 h 306016"/>
                  <a:gd name="connsiteX28" fmla="*/ 197050 w 207420"/>
                  <a:gd name="connsiteY28" fmla="*/ 300830 h 306016"/>
                  <a:gd name="connsiteX29" fmla="*/ 0 w 207420"/>
                  <a:gd name="connsiteY29" fmla="*/ 300830 h 306016"/>
                  <a:gd name="connsiteX30" fmla="*/ 5185 w 207420"/>
                  <a:gd name="connsiteY30" fmla="*/ 306017 h 306016"/>
                  <a:gd name="connsiteX31" fmla="*/ 10371 w 207420"/>
                  <a:gd name="connsiteY31" fmla="*/ 300830 h 306016"/>
                  <a:gd name="connsiteX32" fmla="*/ 0 w 207420"/>
                  <a:gd name="connsiteY32" fmla="*/ 300830 h 30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7420" h="306016">
                    <a:moveTo>
                      <a:pt x="197050" y="43223"/>
                    </a:moveTo>
                    <a:lnTo>
                      <a:pt x="197050" y="301694"/>
                    </a:lnTo>
                    <a:lnTo>
                      <a:pt x="207421" y="301694"/>
                    </a:lnTo>
                    <a:lnTo>
                      <a:pt x="207421" y="43223"/>
                    </a:lnTo>
                    <a:lnTo>
                      <a:pt x="197050" y="43223"/>
                    </a:lnTo>
                    <a:close/>
                    <a:moveTo>
                      <a:pt x="164208" y="10373"/>
                    </a:moveTo>
                    <a:cubicBezTo>
                      <a:pt x="182357" y="10373"/>
                      <a:pt x="197050" y="25069"/>
                      <a:pt x="197050" y="43223"/>
                    </a:cubicBezTo>
                    <a:lnTo>
                      <a:pt x="207421" y="43223"/>
                    </a:lnTo>
                    <a:cubicBezTo>
                      <a:pt x="207421" y="19018"/>
                      <a:pt x="188407" y="0"/>
                      <a:pt x="164208" y="0"/>
                    </a:cubicBezTo>
                    <a:lnTo>
                      <a:pt x="164208" y="10373"/>
                    </a:lnTo>
                    <a:close/>
                    <a:moveTo>
                      <a:pt x="43213" y="10373"/>
                    </a:moveTo>
                    <a:lnTo>
                      <a:pt x="165072" y="10373"/>
                    </a:lnTo>
                    <a:lnTo>
                      <a:pt x="165072" y="0"/>
                    </a:lnTo>
                    <a:lnTo>
                      <a:pt x="43213" y="0"/>
                    </a:lnTo>
                    <a:lnTo>
                      <a:pt x="43213" y="10373"/>
                    </a:lnTo>
                    <a:close/>
                    <a:moveTo>
                      <a:pt x="10371" y="43223"/>
                    </a:moveTo>
                    <a:cubicBezTo>
                      <a:pt x="10371" y="25069"/>
                      <a:pt x="25064" y="10373"/>
                      <a:pt x="43213" y="10373"/>
                    </a:cubicBezTo>
                    <a:lnTo>
                      <a:pt x="43213" y="0"/>
                    </a:lnTo>
                    <a:cubicBezTo>
                      <a:pt x="19014" y="0"/>
                      <a:pt x="0" y="19018"/>
                      <a:pt x="0" y="43223"/>
                    </a:cubicBezTo>
                    <a:lnTo>
                      <a:pt x="10371" y="43223"/>
                    </a:lnTo>
                    <a:close/>
                    <a:moveTo>
                      <a:pt x="10371" y="300830"/>
                    </a:moveTo>
                    <a:lnTo>
                      <a:pt x="10371" y="42358"/>
                    </a:lnTo>
                    <a:lnTo>
                      <a:pt x="0" y="42358"/>
                    </a:lnTo>
                    <a:lnTo>
                      <a:pt x="0" y="300830"/>
                    </a:lnTo>
                    <a:lnTo>
                      <a:pt x="10371" y="300830"/>
                    </a:lnTo>
                    <a:close/>
                    <a:moveTo>
                      <a:pt x="197050" y="300830"/>
                    </a:moveTo>
                    <a:cubicBezTo>
                      <a:pt x="197050" y="303423"/>
                      <a:pt x="199642" y="306017"/>
                      <a:pt x="202236" y="306017"/>
                    </a:cubicBezTo>
                    <a:cubicBezTo>
                      <a:pt x="204828" y="306017"/>
                      <a:pt x="207421" y="303423"/>
                      <a:pt x="207421" y="300830"/>
                    </a:cubicBezTo>
                    <a:lnTo>
                      <a:pt x="197050" y="300830"/>
                    </a:lnTo>
                    <a:close/>
                    <a:moveTo>
                      <a:pt x="0" y="300830"/>
                    </a:moveTo>
                    <a:cubicBezTo>
                      <a:pt x="0" y="303423"/>
                      <a:pt x="2593" y="306017"/>
                      <a:pt x="5185" y="306017"/>
                    </a:cubicBezTo>
                    <a:cubicBezTo>
                      <a:pt x="7778" y="306017"/>
                      <a:pt x="10371" y="303423"/>
                      <a:pt x="10371" y="300830"/>
                    </a:cubicBezTo>
                    <a:lnTo>
                      <a:pt x="0" y="30083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106" name="Freeform 18059">
                <a:extLst>
                  <a:ext uri="{FF2B5EF4-FFF2-40B4-BE49-F238E27FC236}">
                    <a16:creationId xmlns:a16="http://schemas.microsoft.com/office/drawing/2014/main" id="{CF24DC2E-4901-4E2C-ADD0-7538ACD92AA9}"/>
                  </a:ext>
                </a:extLst>
              </p:cNvPr>
              <p:cNvSpPr/>
              <p:nvPr/>
            </p:nvSpPr>
            <p:spPr>
              <a:xfrm>
                <a:off x="7315239" y="1812173"/>
                <a:ext cx="212606" cy="311203"/>
              </a:xfrm>
              <a:custGeom>
                <a:avLst/>
                <a:gdLst>
                  <a:gd name="connsiteX0" fmla="*/ 203100 w 212606"/>
                  <a:gd name="connsiteY0" fmla="*/ 311203 h 311203"/>
                  <a:gd name="connsiteX1" fmla="*/ 196185 w 212606"/>
                  <a:gd name="connsiteY1" fmla="*/ 306017 h 311203"/>
                  <a:gd name="connsiteX2" fmla="*/ 196185 w 212606"/>
                  <a:gd name="connsiteY2" fmla="*/ 306017 h 311203"/>
                  <a:gd name="connsiteX3" fmla="*/ 196185 w 212606"/>
                  <a:gd name="connsiteY3" fmla="*/ 45816 h 311203"/>
                  <a:gd name="connsiteX4" fmla="*/ 165936 w 212606"/>
                  <a:gd name="connsiteY4" fmla="*/ 15560 h 311203"/>
                  <a:gd name="connsiteX5" fmla="*/ 44077 w 212606"/>
                  <a:gd name="connsiteY5" fmla="*/ 15560 h 311203"/>
                  <a:gd name="connsiteX6" fmla="*/ 13828 w 212606"/>
                  <a:gd name="connsiteY6" fmla="*/ 45816 h 311203"/>
                  <a:gd name="connsiteX7" fmla="*/ 13828 w 212606"/>
                  <a:gd name="connsiteY7" fmla="*/ 306017 h 311203"/>
                  <a:gd name="connsiteX8" fmla="*/ 13828 w 212606"/>
                  <a:gd name="connsiteY8" fmla="*/ 306017 h 311203"/>
                  <a:gd name="connsiteX9" fmla="*/ 6914 w 212606"/>
                  <a:gd name="connsiteY9" fmla="*/ 311203 h 311203"/>
                  <a:gd name="connsiteX10" fmla="*/ 0 w 212606"/>
                  <a:gd name="connsiteY10" fmla="*/ 306017 h 311203"/>
                  <a:gd name="connsiteX11" fmla="*/ 0 w 212606"/>
                  <a:gd name="connsiteY11" fmla="*/ 306017 h 311203"/>
                  <a:gd name="connsiteX12" fmla="*/ 0 w 212606"/>
                  <a:gd name="connsiteY12" fmla="*/ 43223 h 311203"/>
                  <a:gd name="connsiteX13" fmla="*/ 43213 w 212606"/>
                  <a:gd name="connsiteY13" fmla="*/ 0 h 311203"/>
                  <a:gd name="connsiteX14" fmla="*/ 43213 w 212606"/>
                  <a:gd name="connsiteY14" fmla="*/ 0 h 311203"/>
                  <a:gd name="connsiteX15" fmla="*/ 169393 w 212606"/>
                  <a:gd name="connsiteY15" fmla="*/ 0 h 311203"/>
                  <a:gd name="connsiteX16" fmla="*/ 212606 w 212606"/>
                  <a:gd name="connsiteY16" fmla="*/ 43223 h 311203"/>
                  <a:gd name="connsiteX17" fmla="*/ 212606 w 212606"/>
                  <a:gd name="connsiteY17" fmla="*/ 43223 h 311203"/>
                  <a:gd name="connsiteX18" fmla="*/ 212606 w 212606"/>
                  <a:gd name="connsiteY18" fmla="*/ 306017 h 311203"/>
                  <a:gd name="connsiteX19" fmla="*/ 212606 w 212606"/>
                  <a:gd name="connsiteY19" fmla="*/ 306017 h 311203"/>
                  <a:gd name="connsiteX20" fmla="*/ 203100 w 212606"/>
                  <a:gd name="connsiteY20" fmla="*/ 311203 h 311203"/>
                  <a:gd name="connsiteX21" fmla="*/ 201371 w 212606"/>
                  <a:gd name="connsiteY21" fmla="*/ 306017 h 311203"/>
                  <a:gd name="connsiteX22" fmla="*/ 204828 w 212606"/>
                  <a:gd name="connsiteY22" fmla="*/ 306017 h 311203"/>
                  <a:gd name="connsiteX23" fmla="*/ 201371 w 212606"/>
                  <a:gd name="connsiteY23" fmla="*/ 306017 h 311203"/>
                  <a:gd name="connsiteX24" fmla="*/ 4321 w 212606"/>
                  <a:gd name="connsiteY24" fmla="*/ 306017 h 311203"/>
                  <a:gd name="connsiteX25" fmla="*/ 7778 w 212606"/>
                  <a:gd name="connsiteY25" fmla="*/ 306017 h 311203"/>
                  <a:gd name="connsiteX26" fmla="*/ 4321 w 212606"/>
                  <a:gd name="connsiteY26" fmla="*/ 306017 h 311203"/>
                  <a:gd name="connsiteX27" fmla="*/ 200506 w 212606"/>
                  <a:gd name="connsiteY27" fmla="*/ 301694 h 311203"/>
                  <a:gd name="connsiteX28" fmla="*/ 206556 w 212606"/>
                  <a:gd name="connsiteY28" fmla="*/ 301694 h 311203"/>
                  <a:gd name="connsiteX29" fmla="*/ 206556 w 212606"/>
                  <a:gd name="connsiteY29" fmla="*/ 47545 h 311203"/>
                  <a:gd name="connsiteX30" fmla="*/ 200506 w 212606"/>
                  <a:gd name="connsiteY30" fmla="*/ 47545 h 311203"/>
                  <a:gd name="connsiteX31" fmla="*/ 200506 w 212606"/>
                  <a:gd name="connsiteY31" fmla="*/ 301694 h 311203"/>
                  <a:gd name="connsiteX32" fmla="*/ 2593 w 212606"/>
                  <a:gd name="connsiteY32" fmla="*/ 301694 h 311203"/>
                  <a:gd name="connsiteX33" fmla="*/ 8643 w 212606"/>
                  <a:gd name="connsiteY33" fmla="*/ 301694 h 311203"/>
                  <a:gd name="connsiteX34" fmla="*/ 8643 w 212606"/>
                  <a:gd name="connsiteY34" fmla="*/ 47545 h 311203"/>
                  <a:gd name="connsiteX35" fmla="*/ 2593 w 212606"/>
                  <a:gd name="connsiteY35" fmla="*/ 47545 h 311203"/>
                  <a:gd name="connsiteX36" fmla="*/ 2593 w 212606"/>
                  <a:gd name="connsiteY36" fmla="*/ 301694 h 311203"/>
                  <a:gd name="connsiteX37" fmla="*/ 200506 w 212606"/>
                  <a:gd name="connsiteY37" fmla="*/ 43223 h 311203"/>
                  <a:gd name="connsiteX38" fmla="*/ 206556 w 212606"/>
                  <a:gd name="connsiteY38" fmla="*/ 43223 h 311203"/>
                  <a:gd name="connsiteX39" fmla="*/ 167665 w 212606"/>
                  <a:gd name="connsiteY39" fmla="*/ 4322 h 311203"/>
                  <a:gd name="connsiteX40" fmla="*/ 167665 w 212606"/>
                  <a:gd name="connsiteY40" fmla="*/ 10374 h 311203"/>
                  <a:gd name="connsiteX41" fmla="*/ 200506 w 212606"/>
                  <a:gd name="connsiteY41" fmla="*/ 43223 h 311203"/>
                  <a:gd name="connsiteX42" fmla="*/ 3457 w 212606"/>
                  <a:gd name="connsiteY42" fmla="*/ 43223 h 311203"/>
                  <a:gd name="connsiteX43" fmla="*/ 9507 w 212606"/>
                  <a:gd name="connsiteY43" fmla="*/ 43223 h 311203"/>
                  <a:gd name="connsiteX44" fmla="*/ 42348 w 212606"/>
                  <a:gd name="connsiteY44" fmla="*/ 10374 h 311203"/>
                  <a:gd name="connsiteX45" fmla="*/ 42348 w 212606"/>
                  <a:gd name="connsiteY45" fmla="*/ 4322 h 311203"/>
                  <a:gd name="connsiteX46" fmla="*/ 3457 w 212606"/>
                  <a:gd name="connsiteY46" fmla="*/ 43223 h 311203"/>
                  <a:gd name="connsiteX47" fmla="*/ 45805 w 212606"/>
                  <a:gd name="connsiteY47" fmla="*/ 10374 h 311203"/>
                  <a:gd name="connsiteX48" fmla="*/ 162480 w 212606"/>
                  <a:gd name="connsiteY48" fmla="*/ 10374 h 311203"/>
                  <a:gd name="connsiteX49" fmla="*/ 162480 w 212606"/>
                  <a:gd name="connsiteY49" fmla="*/ 4322 h 311203"/>
                  <a:gd name="connsiteX50" fmla="*/ 45805 w 212606"/>
                  <a:gd name="connsiteY50" fmla="*/ 4322 h 311203"/>
                  <a:gd name="connsiteX51" fmla="*/ 45805 w 212606"/>
                  <a:gd name="connsiteY51" fmla="*/ 10374 h 31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12606" h="311203">
                    <a:moveTo>
                      <a:pt x="203100" y="311203"/>
                    </a:moveTo>
                    <a:cubicBezTo>
                      <a:pt x="199642" y="311203"/>
                      <a:pt x="197050" y="309474"/>
                      <a:pt x="196185" y="306017"/>
                    </a:cubicBezTo>
                    <a:lnTo>
                      <a:pt x="196185" y="306017"/>
                    </a:lnTo>
                    <a:lnTo>
                      <a:pt x="196185" y="45816"/>
                    </a:lnTo>
                    <a:cubicBezTo>
                      <a:pt x="196185" y="28527"/>
                      <a:pt x="182357" y="15560"/>
                      <a:pt x="165936" y="15560"/>
                    </a:cubicBezTo>
                    <a:lnTo>
                      <a:pt x="44077" y="15560"/>
                    </a:lnTo>
                    <a:cubicBezTo>
                      <a:pt x="26792" y="15560"/>
                      <a:pt x="13828" y="29392"/>
                      <a:pt x="13828" y="45816"/>
                    </a:cubicBezTo>
                    <a:lnTo>
                      <a:pt x="13828" y="306017"/>
                    </a:lnTo>
                    <a:lnTo>
                      <a:pt x="13828" y="306017"/>
                    </a:lnTo>
                    <a:cubicBezTo>
                      <a:pt x="12964" y="308610"/>
                      <a:pt x="10371" y="311203"/>
                      <a:pt x="6914" y="311203"/>
                    </a:cubicBezTo>
                    <a:cubicBezTo>
                      <a:pt x="3457" y="311203"/>
                      <a:pt x="864" y="309474"/>
                      <a:pt x="0" y="306017"/>
                    </a:cubicBezTo>
                    <a:lnTo>
                      <a:pt x="0" y="306017"/>
                    </a:lnTo>
                    <a:lnTo>
                      <a:pt x="0" y="43223"/>
                    </a:lnTo>
                    <a:cubicBezTo>
                      <a:pt x="864" y="19882"/>
                      <a:pt x="19013" y="1729"/>
                      <a:pt x="43213" y="0"/>
                    </a:cubicBezTo>
                    <a:lnTo>
                      <a:pt x="43213" y="0"/>
                    </a:lnTo>
                    <a:lnTo>
                      <a:pt x="169393" y="0"/>
                    </a:lnTo>
                    <a:cubicBezTo>
                      <a:pt x="192728" y="865"/>
                      <a:pt x="210878" y="19018"/>
                      <a:pt x="212606" y="43223"/>
                    </a:cubicBezTo>
                    <a:lnTo>
                      <a:pt x="212606" y="43223"/>
                    </a:lnTo>
                    <a:lnTo>
                      <a:pt x="212606" y="306017"/>
                    </a:lnTo>
                    <a:lnTo>
                      <a:pt x="212606" y="306017"/>
                    </a:lnTo>
                    <a:cubicBezTo>
                      <a:pt x="209149" y="308610"/>
                      <a:pt x="206556" y="311203"/>
                      <a:pt x="203100" y="311203"/>
                    </a:cubicBezTo>
                    <a:close/>
                    <a:moveTo>
                      <a:pt x="201371" y="306017"/>
                    </a:moveTo>
                    <a:cubicBezTo>
                      <a:pt x="202235" y="306881"/>
                      <a:pt x="203964" y="306881"/>
                      <a:pt x="204828" y="306017"/>
                    </a:cubicBezTo>
                    <a:lnTo>
                      <a:pt x="201371" y="306017"/>
                    </a:lnTo>
                    <a:close/>
                    <a:moveTo>
                      <a:pt x="4321" y="306017"/>
                    </a:moveTo>
                    <a:cubicBezTo>
                      <a:pt x="5185" y="306881"/>
                      <a:pt x="6914" y="306881"/>
                      <a:pt x="7778" y="306017"/>
                    </a:cubicBezTo>
                    <a:lnTo>
                      <a:pt x="4321" y="306017"/>
                    </a:lnTo>
                    <a:close/>
                    <a:moveTo>
                      <a:pt x="200506" y="301694"/>
                    </a:moveTo>
                    <a:lnTo>
                      <a:pt x="206556" y="301694"/>
                    </a:lnTo>
                    <a:lnTo>
                      <a:pt x="206556" y="47545"/>
                    </a:lnTo>
                    <a:lnTo>
                      <a:pt x="200506" y="47545"/>
                    </a:lnTo>
                    <a:lnTo>
                      <a:pt x="200506" y="301694"/>
                    </a:lnTo>
                    <a:close/>
                    <a:moveTo>
                      <a:pt x="2593" y="301694"/>
                    </a:moveTo>
                    <a:lnTo>
                      <a:pt x="8643" y="301694"/>
                    </a:lnTo>
                    <a:lnTo>
                      <a:pt x="8643" y="47545"/>
                    </a:lnTo>
                    <a:lnTo>
                      <a:pt x="2593" y="47545"/>
                    </a:lnTo>
                    <a:lnTo>
                      <a:pt x="2593" y="301694"/>
                    </a:lnTo>
                    <a:close/>
                    <a:moveTo>
                      <a:pt x="200506" y="43223"/>
                    </a:moveTo>
                    <a:lnTo>
                      <a:pt x="206556" y="43223"/>
                    </a:lnTo>
                    <a:cubicBezTo>
                      <a:pt x="205692" y="22476"/>
                      <a:pt x="189271" y="6051"/>
                      <a:pt x="167665" y="4322"/>
                    </a:cubicBezTo>
                    <a:lnTo>
                      <a:pt x="167665" y="10374"/>
                    </a:lnTo>
                    <a:cubicBezTo>
                      <a:pt x="185815" y="11238"/>
                      <a:pt x="199642" y="25069"/>
                      <a:pt x="200506" y="43223"/>
                    </a:cubicBezTo>
                    <a:close/>
                    <a:moveTo>
                      <a:pt x="3457" y="43223"/>
                    </a:moveTo>
                    <a:lnTo>
                      <a:pt x="9507" y="43223"/>
                    </a:lnTo>
                    <a:cubicBezTo>
                      <a:pt x="10371" y="25069"/>
                      <a:pt x="24199" y="11238"/>
                      <a:pt x="42348" y="10374"/>
                    </a:cubicBezTo>
                    <a:lnTo>
                      <a:pt x="42348" y="4322"/>
                    </a:lnTo>
                    <a:cubicBezTo>
                      <a:pt x="20742" y="6051"/>
                      <a:pt x="4321" y="22476"/>
                      <a:pt x="3457" y="43223"/>
                    </a:cubicBezTo>
                    <a:close/>
                    <a:moveTo>
                      <a:pt x="45805" y="10374"/>
                    </a:moveTo>
                    <a:lnTo>
                      <a:pt x="162480" y="10374"/>
                    </a:lnTo>
                    <a:lnTo>
                      <a:pt x="162480" y="4322"/>
                    </a:lnTo>
                    <a:lnTo>
                      <a:pt x="45805" y="4322"/>
                    </a:lnTo>
                    <a:lnTo>
                      <a:pt x="45805" y="103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81" name="Graphic 16831">
              <a:extLst>
                <a:ext uri="{FF2B5EF4-FFF2-40B4-BE49-F238E27FC236}">
                  <a16:creationId xmlns:a16="http://schemas.microsoft.com/office/drawing/2014/main" id="{BE0BD60A-1DDD-4C33-B702-82881CC4A5D9}"/>
                </a:ext>
              </a:extLst>
            </p:cNvPr>
            <p:cNvGrpSpPr/>
            <p:nvPr/>
          </p:nvGrpSpPr>
          <p:grpSpPr>
            <a:xfrm>
              <a:off x="7298818" y="2110410"/>
              <a:ext cx="241126" cy="58782"/>
              <a:chOff x="7298818" y="2110410"/>
              <a:chExt cx="241126" cy="58782"/>
            </a:xfrm>
            <a:solidFill>
              <a:srgbClr val="355464"/>
            </a:solidFill>
          </p:grpSpPr>
          <p:sp>
            <p:nvSpPr>
              <p:cNvPr id="103" name="Freeform 18061">
                <a:extLst>
                  <a:ext uri="{FF2B5EF4-FFF2-40B4-BE49-F238E27FC236}">
                    <a16:creationId xmlns:a16="http://schemas.microsoft.com/office/drawing/2014/main" id="{79099937-8913-456C-812D-92126F76F5FE}"/>
                  </a:ext>
                </a:extLst>
              </p:cNvPr>
              <p:cNvSpPr/>
              <p:nvPr/>
            </p:nvSpPr>
            <p:spPr>
              <a:xfrm>
                <a:off x="7300547" y="2110410"/>
                <a:ext cx="238533" cy="56189"/>
              </a:xfrm>
              <a:custGeom>
                <a:avLst/>
                <a:gdLst>
                  <a:gd name="connsiteX0" fmla="*/ 5185 w 238533"/>
                  <a:gd name="connsiteY0" fmla="*/ 10374 h 56189"/>
                  <a:gd name="connsiteX1" fmla="*/ 43213 w 238533"/>
                  <a:gd name="connsiteY1" fmla="*/ 10374 h 56189"/>
                  <a:gd name="connsiteX2" fmla="*/ 43213 w 238533"/>
                  <a:gd name="connsiteY2" fmla="*/ 0 h 56189"/>
                  <a:gd name="connsiteX3" fmla="*/ 5185 w 238533"/>
                  <a:gd name="connsiteY3" fmla="*/ 0 h 56189"/>
                  <a:gd name="connsiteX4" fmla="*/ 5185 w 238533"/>
                  <a:gd name="connsiteY4" fmla="*/ 10374 h 56189"/>
                  <a:gd name="connsiteX5" fmla="*/ 10371 w 238533"/>
                  <a:gd name="connsiteY5" fmla="*/ 51003 h 56189"/>
                  <a:gd name="connsiteX6" fmla="*/ 10371 w 238533"/>
                  <a:gd name="connsiteY6" fmla="*/ 5187 h 56189"/>
                  <a:gd name="connsiteX7" fmla="*/ 0 w 238533"/>
                  <a:gd name="connsiteY7" fmla="*/ 5187 h 56189"/>
                  <a:gd name="connsiteX8" fmla="*/ 0 w 238533"/>
                  <a:gd name="connsiteY8" fmla="*/ 51003 h 56189"/>
                  <a:gd name="connsiteX9" fmla="*/ 10371 w 238533"/>
                  <a:gd name="connsiteY9" fmla="*/ 51003 h 56189"/>
                  <a:gd name="connsiteX10" fmla="*/ 233348 w 238533"/>
                  <a:gd name="connsiteY10" fmla="*/ 45816 h 56189"/>
                  <a:gd name="connsiteX11" fmla="*/ 5185 w 238533"/>
                  <a:gd name="connsiteY11" fmla="*/ 45816 h 56189"/>
                  <a:gd name="connsiteX12" fmla="*/ 5185 w 238533"/>
                  <a:gd name="connsiteY12" fmla="*/ 56189 h 56189"/>
                  <a:gd name="connsiteX13" fmla="*/ 233348 w 238533"/>
                  <a:gd name="connsiteY13" fmla="*/ 56189 h 56189"/>
                  <a:gd name="connsiteX14" fmla="*/ 233348 w 238533"/>
                  <a:gd name="connsiteY14" fmla="*/ 45816 h 56189"/>
                  <a:gd name="connsiteX15" fmla="*/ 228163 w 238533"/>
                  <a:gd name="connsiteY15" fmla="*/ 5187 h 56189"/>
                  <a:gd name="connsiteX16" fmla="*/ 228163 w 238533"/>
                  <a:gd name="connsiteY16" fmla="*/ 51003 h 56189"/>
                  <a:gd name="connsiteX17" fmla="*/ 238534 w 238533"/>
                  <a:gd name="connsiteY17" fmla="*/ 51003 h 56189"/>
                  <a:gd name="connsiteX18" fmla="*/ 238534 w 238533"/>
                  <a:gd name="connsiteY18" fmla="*/ 5187 h 56189"/>
                  <a:gd name="connsiteX19" fmla="*/ 228163 w 238533"/>
                  <a:gd name="connsiteY19" fmla="*/ 5187 h 56189"/>
                  <a:gd name="connsiteX20" fmla="*/ 195321 w 238533"/>
                  <a:gd name="connsiteY20" fmla="*/ 10374 h 56189"/>
                  <a:gd name="connsiteX21" fmla="*/ 233348 w 238533"/>
                  <a:gd name="connsiteY21" fmla="*/ 10374 h 56189"/>
                  <a:gd name="connsiteX22" fmla="*/ 233348 w 238533"/>
                  <a:gd name="connsiteY22" fmla="*/ 0 h 56189"/>
                  <a:gd name="connsiteX23" fmla="*/ 195321 w 238533"/>
                  <a:gd name="connsiteY23" fmla="*/ 0 h 56189"/>
                  <a:gd name="connsiteX24" fmla="*/ 195321 w 238533"/>
                  <a:gd name="connsiteY24" fmla="*/ 10374 h 56189"/>
                  <a:gd name="connsiteX25" fmla="*/ 43213 w 238533"/>
                  <a:gd name="connsiteY25" fmla="*/ 10374 h 56189"/>
                  <a:gd name="connsiteX26" fmla="*/ 48398 w 238533"/>
                  <a:gd name="connsiteY26" fmla="*/ 5187 h 56189"/>
                  <a:gd name="connsiteX27" fmla="*/ 43213 w 238533"/>
                  <a:gd name="connsiteY27" fmla="*/ 0 h 56189"/>
                  <a:gd name="connsiteX28" fmla="*/ 43213 w 238533"/>
                  <a:gd name="connsiteY28" fmla="*/ 10374 h 56189"/>
                  <a:gd name="connsiteX29" fmla="*/ 5185 w 238533"/>
                  <a:gd name="connsiteY29" fmla="*/ 5187 h 56189"/>
                  <a:gd name="connsiteX30" fmla="*/ 5185 w 238533"/>
                  <a:gd name="connsiteY30" fmla="*/ 0 h 56189"/>
                  <a:gd name="connsiteX31" fmla="*/ 0 w 238533"/>
                  <a:gd name="connsiteY31" fmla="*/ 5187 h 56189"/>
                  <a:gd name="connsiteX32" fmla="*/ 5185 w 238533"/>
                  <a:gd name="connsiteY32" fmla="*/ 5187 h 56189"/>
                  <a:gd name="connsiteX33" fmla="*/ 5185 w 238533"/>
                  <a:gd name="connsiteY33" fmla="*/ 51003 h 56189"/>
                  <a:gd name="connsiteX34" fmla="*/ 0 w 238533"/>
                  <a:gd name="connsiteY34" fmla="*/ 51003 h 56189"/>
                  <a:gd name="connsiteX35" fmla="*/ 5185 w 238533"/>
                  <a:gd name="connsiteY35" fmla="*/ 56189 h 56189"/>
                  <a:gd name="connsiteX36" fmla="*/ 5185 w 238533"/>
                  <a:gd name="connsiteY36" fmla="*/ 51003 h 56189"/>
                  <a:gd name="connsiteX37" fmla="*/ 233348 w 238533"/>
                  <a:gd name="connsiteY37" fmla="*/ 51003 h 56189"/>
                  <a:gd name="connsiteX38" fmla="*/ 233348 w 238533"/>
                  <a:gd name="connsiteY38" fmla="*/ 56189 h 56189"/>
                  <a:gd name="connsiteX39" fmla="*/ 238534 w 238533"/>
                  <a:gd name="connsiteY39" fmla="*/ 51003 h 56189"/>
                  <a:gd name="connsiteX40" fmla="*/ 233348 w 238533"/>
                  <a:gd name="connsiteY40" fmla="*/ 51003 h 56189"/>
                  <a:gd name="connsiteX41" fmla="*/ 233348 w 238533"/>
                  <a:gd name="connsiteY41" fmla="*/ 5187 h 56189"/>
                  <a:gd name="connsiteX42" fmla="*/ 238534 w 238533"/>
                  <a:gd name="connsiteY42" fmla="*/ 5187 h 56189"/>
                  <a:gd name="connsiteX43" fmla="*/ 233348 w 238533"/>
                  <a:gd name="connsiteY43" fmla="*/ 0 h 56189"/>
                  <a:gd name="connsiteX44" fmla="*/ 233348 w 238533"/>
                  <a:gd name="connsiteY44" fmla="*/ 5187 h 56189"/>
                  <a:gd name="connsiteX45" fmla="*/ 195321 w 238533"/>
                  <a:gd name="connsiteY45" fmla="*/ 0 h 56189"/>
                  <a:gd name="connsiteX46" fmla="*/ 190136 w 238533"/>
                  <a:gd name="connsiteY46" fmla="*/ 5187 h 56189"/>
                  <a:gd name="connsiteX47" fmla="*/ 195321 w 238533"/>
                  <a:gd name="connsiteY47" fmla="*/ 10374 h 56189"/>
                  <a:gd name="connsiteX48" fmla="*/ 195321 w 238533"/>
                  <a:gd name="connsiteY48" fmla="*/ 0 h 5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38533" h="56189">
                    <a:moveTo>
                      <a:pt x="5185" y="10374"/>
                    </a:moveTo>
                    <a:lnTo>
                      <a:pt x="43213" y="10374"/>
                    </a:lnTo>
                    <a:lnTo>
                      <a:pt x="43213" y="0"/>
                    </a:lnTo>
                    <a:lnTo>
                      <a:pt x="5185" y="0"/>
                    </a:lnTo>
                    <a:lnTo>
                      <a:pt x="5185" y="10374"/>
                    </a:lnTo>
                    <a:close/>
                    <a:moveTo>
                      <a:pt x="10371" y="51003"/>
                    </a:moveTo>
                    <a:lnTo>
                      <a:pt x="10371" y="5187"/>
                    </a:lnTo>
                    <a:lnTo>
                      <a:pt x="0" y="5187"/>
                    </a:lnTo>
                    <a:lnTo>
                      <a:pt x="0" y="51003"/>
                    </a:lnTo>
                    <a:lnTo>
                      <a:pt x="10371" y="51003"/>
                    </a:lnTo>
                    <a:close/>
                    <a:moveTo>
                      <a:pt x="233348" y="45816"/>
                    </a:moveTo>
                    <a:lnTo>
                      <a:pt x="5185" y="45816"/>
                    </a:lnTo>
                    <a:lnTo>
                      <a:pt x="5185" y="56189"/>
                    </a:lnTo>
                    <a:lnTo>
                      <a:pt x="233348" y="56189"/>
                    </a:lnTo>
                    <a:lnTo>
                      <a:pt x="233348" y="45816"/>
                    </a:lnTo>
                    <a:close/>
                    <a:moveTo>
                      <a:pt x="228163" y="5187"/>
                    </a:moveTo>
                    <a:lnTo>
                      <a:pt x="228163" y="51003"/>
                    </a:lnTo>
                    <a:lnTo>
                      <a:pt x="238534" y="51003"/>
                    </a:lnTo>
                    <a:lnTo>
                      <a:pt x="238534" y="5187"/>
                    </a:lnTo>
                    <a:lnTo>
                      <a:pt x="228163" y="5187"/>
                    </a:lnTo>
                    <a:close/>
                    <a:moveTo>
                      <a:pt x="195321" y="10374"/>
                    </a:moveTo>
                    <a:lnTo>
                      <a:pt x="233348" y="10374"/>
                    </a:lnTo>
                    <a:lnTo>
                      <a:pt x="233348" y="0"/>
                    </a:lnTo>
                    <a:lnTo>
                      <a:pt x="195321" y="0"/>
                    </a:lnTo>
                    <a:lnTo>
                      <a:pt x="195321" y="10374"/>
                    </a:lnTo>
                    <a:close/>
                    <a:moveTo>
                      <a:pt x="43213" y="10374"/>
                    </a:moveTo>
                    <a:cubicBezTo>
                      <a:pt x="45805" y="10374"/>
                      <a:pt x="48398" y="7780"/>
                      <a:pt x="48398" y="5187"/>
                    </a:cubicBezTo>
                    <a:cubicBezTo>
                      <a:pt x="48398" y="2593"/>
                      <a:pt x="45805" y="0"/>
                      <a:pt x="43213" y="0"/>
                    </a:cubicBezTo>
                    <a:lnTo>
                      <a:pt x="43213" y="10374"/>
                    </a:lnTo>
                    <a:close/>
                    <a:moveTo>
                      <a:pt x="5185" y="5187"/>
                    </a:moveTo>
                    <a:lnTo>
                      <a:pt x="5185" y="0"/>
                    </a:lnTo>
                    <a:cubicBezTo>
                      <a:pt x="2593" y="0"/>
                      <a:pt x="0" y="2593"/>
                      <a:pt x="0" y="5187"/>
                    </a:cubicBezTo>
                    <a:lnTo>
                      <a:pt x="5185" y="5187"/>
                    </a:lnTo>
                    <a:close/>
                    <a:moveTo>
                      <a:pt x="5185" y="51003"/>
                    </a:moveTo>
                    <a:lnTo>
                      <a:pt x="0" y="51003"/>
                    </a:lnTo>
                    <a:cubicBezTo>
                      <a:pt x="0" y="53596"/>
                      <a:pt x="2593" y="56189"/>
                      <a:pt x="5185" y="56189"/>
                    </a:cubicBezTo>
                    <a:lnTo>
                      <a:pt x="5185" y="51003"/>
                    </a:lnTo>
                    <a:close/>
                    <a:moveTo>
                      <a:pt x="233348" y="51003"/>
                    </a:moveTo>
                    <a:lnTo>
                      <a:pt x="233348" y="56189"/>
                    </a:lnTo>
                    <a:cubicBezTo>
                      <a:pt x="235941" y="56189"/>
                      <a:pt x="238534" y="53596"/>
                      <a:pt x="238534" y="51003"/>
                    </a:cubicBezTo>
                    <a:lnTo>
                      <a:pt x="233348" y="51003"/>
                    </a:lnTo>
                    <a:close/>
                    <a:moveTo>
                      <a:pt x="233348" y="5187"/>
                    </a:moveTo>
                    <a:lnTo>
                      <a:pt x="238534" y="5187"/>
                    </a:lnTo>
                    <a:cubicBezTo>
                      <a:pt x="238534" y="2593"/>
                      <a:pt x="235941" y="0"/>
                      <a:pt x="233348" y="0"/>
                    </a:cubicBezTo>
                    <a:lnTo>
                      <a:pt x="233348" y="5187"/>
                    </a:lnTo>
                    <a:close/>
                    <a:moveTo>
                      <a:pt x="195321" y="0"/>
                    </a:moveTo>
                    <a:cubicBezTo>
                      <a:pt x="192728" y="0"/>
                      <a:pt x="190136" y="2593"/>
                      <a:pt x="190136" y="5187"/>
                    </a:cubicBezTo>
                    <a:cubicBezTo>
                      <a:pt x="190136" y="7780"/>
                      <a:pt x="192728" y="10374"/>
                      <a:pt x="195321" y="10374"/>
                    </a:cubicBezTo>
                    <a:lnTo>
                      <a:pt x="195321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104" name="Freeform 18062">
                <a:extLst>
                  <a:ext uri="{FF2B5EF4-FFF2-40B4-BE49-F238E27FC236}">
                    <a16:creationId xmlns:a16="http://schemas.microsoft.com/office/drawing/2014/main" id="{A4A0F48A-BCF5-43FA-A4CF-F073FC57567D}"/>
                  </a:ext>
                </a:extLst>
              </p:cNvPr>
              <p:cNvSpPr/>
              <p:nvPr/>
            </p:nvSpPr>
            <p:spPr>
              <a:xfrm>
                <a:off x="7298818" y="2110410"/>
                <a:ext cx="241126" cy="58782"/>
              </a:xfrm>
              <a:custGeom>
                <a:avLst/>
                <a:gdLst>
                  <a:gd name="connsiteX0" fmla="*/ 236806 w 241126"/>
                  <a:gd name="connsiteY0" fmla="*/ 58783 h 58782"/>
                  <a:gd name="connsiteX1" fmla="*/ 4321 w 241126"/>
                  <a:gd name="connsiteY1" fmla="*/ 58783 h 58782"/>
                  <a:gd name="connsiteX2" fmla="*/ 4321 w 241126"/>
                  <a:gd name="connsiteY2" fmla="*/ 58783 h 58782"/>
                  <a:gd name="connsiteX3" fmla="*/ 0 w 241126"/>
                  <a:gd name="connsiteY3" fmla="*/ 54461 h 58782"/>
                  <a:gd name="connsiteX4" fmla="*/ 0 w 241126"/>
                  <a:gd name="connsiteY4" fmla="*/ 54461 h 58782"/>
                  <a:gd name="connsiteX5" fmla="*/ 0 w 241126"/>
                  <a:gd name="connsiteY5" fmla="*/ 4322 h 58782"/>
                  <a:gd name="connsiteX6" fmla="*/ 0 w 241126"/>
                  <a:gd name="connsiteY6" fmla="*/ 4322 h 58782"/>
                  <a:gd name="connsiteX7" fmla="*/ 4321 w 241126"/>
                  <a:gd name="connsiteY7" fmla="*/ 0 h 58782"/>
                  <a:gd name="connsiteX8" fmla="*/ 4321 w 241126"/>
                  <a:gd name="connsiteY8" fmla="*/ 0 h 58782"/>
                  <a:gd name="connsiteX9" fmla="*/ 46670 w 241126"/>
                  <a:gd name="connsiteY9" fmla="*/ 0 h 58782"/>
                  <a:gd name="connsiteX10" fmla="*/ 46670 w 241126"/>
                  <a:gd name="connsiteY10" fmla="*/ 0 h 58782"/>
                  <a:gd name="connsiteX11" fmla="*/ 51855 w 241126"/>
                  <a:gd name="connsiteY11" fmla="*/ 6916 h 58782"/>
                  <a:gd name="connsiteX12" fmla="*/ 46670 w 241126"/>
                  <a:gd name="connsiteY12" fmla="*/ 13831 h 58782"/>
                  <a:gd name="connsiteX13" fmla="*/ 46670 w 241126"/>
                  <a:gd name="connsiteY13" fmla="*/ 13831 h 58782"/>
                  <a:gd name="connsiteX14" fmla="*/ 13828 w 241126"/>
                  <a:gd name="connsiteY14" fmla="*/ 13831 h 58782"/>
                  <a:gd name="connsiteX15" fmla="*/ 13828 w 241126"/>
                  <a:gd name="connsiteY15" fmla="*/ 44952 h 58782"/>
                  <a:gd name="connsiteX16" fmla="*/ 227299 w 241126"/>
                  <a:gd name="connsiteY16" fmla="*/ 44952 h 58782"/>
                  <a:gd name="connsiteX17" fmla="*/ 227299 w 241126"/>
                  <a:gd name="connsiteY17" fmla="*/ 13831 h 58782"/>
                  <a:gd name="connsiteX18" fmla="*/ 194457 w 241126"/>
                  <a:gd name="connsiteY18" fmla="*/ 13831 h 58782"/>
                  <a:gd name="connsiteX19" fmla="*/ 194457 w 241126"/>
                  <a:gd name="connsiteY19" fmla="*/ 13831 h 58782"/>
                  <a:gd name="connsiteX20" fmla="*/ 189272 w 241126"/>
                  <a:gd name="connsiteY20" fmla="*/ 6916 h 58782"/>
                  <a:gd name="connsiteX21" fmla="*/ 194457 w 241126"/>
                  <a:gd name="connsiteY21" fmla="*/ 0 h 58782"/>
                  <a:gd name="connsiteX22" fmla="*/ 194457 w 241126"/>
                  <a:gd name="connsiteY22" fmla="*/ 0 h 58782"/>
                  <a:gd name="connsiteX23" fmla="*/ 236806 w 241126"/>
                  <a:gd name="connsiteY23" fmla="*/ 0 h 58782"/>
                  <a:gd name="connsiteX24" fmla="*/ 236806 w 241126"/>
                  <a:gd name="connsiteY24" fmla="*/ 0 h 58782"/>
                  <a:gd name="connsiteX25" fmla="*/ 241127 w 241126"/>
                  <a:gd name="connsiteY25" fmla="*/ 4322 h 58782"/>
                  <a:gd name="connsiteX26" fmla="*/ 241127 w 241126"/>
                  <a:gd name="connsiteY26" fmla="*/ 4322 h 58782"/>
                  <a:gd name="connsiteX27" fmla="*/ 241127 w 241126"/>
                  <a:gd name="connsiteY27" fmla="*/ 54461 h 58782"/>
                  <a:gd name="connsiteX28" fmla="*/ 241127 w 241126"/>
                  <a:gd name="connsiteY28" fmla="*/ 54461 h 58782"/>
                  <a:gd name="connsiteX29" fmla="*/ 236806 w 241126"/>
                  <a:gd name="connsiteY29" fmla="*/ 58783 h 58782"/>
                  <a:gd name="connsiteX30" fmla="*/ 236806 w 241126"/>
                  <a:gd name="connsiteY30" fmla="*/ 58783 h 58782"/>
                  <a:gd name="connsiteX31" fmla="*/ 9507 w 241126"/>
                  <a:gd name="connsiteY31" fmla="*/ 53596 h 58782"/>
                  <a:gd name="connsiteX32" fmla="*/ 232484 w 241126"/>
                  <a:gd name="connsiteY32" fmla="*/ 53596 h 58782"/>
                  <a:gd name="connsiteX33" fmla="*/ 232484 w 241126"/>
                  <a:gd name="connsiteY33" fmla="*/ 52732 h 58782"/>
                  <a:gd name="connsiteX34" fmla="*/ 227299 w 241126"/>
                  <a:gd name="connsiteY34" fmla="*/ 52732 h 58782"/>
                  <a:gd name="connsiteX35" fmla="*/ 227299 w 241126"/>
                  <a:gd name="connsiteY35" fmla="*/ 47545 h 58782"/>
                  <a:gd name="connsiteX36" fmla="*/ 13828 w 241126"/>
                  <a:gd name="connsiteY36" fmla="*/ 47545 h 58782"/>
                  <a:gd name="connsiteX37" fmla="*/ 13828 w 241126"/>
                  <a:gd name="connsiteY37" fmla="*/ 52732 h 58782"/>
                  <a:gd name="connsiteX38" fmla="*/ 9507 w 241126"/>
                  <a:gd name="connsiteY38" fmla="*/ 53596 h 58782"/>
                  <a:gd name="connsiteX39" fmla="*/ 9507 w 241126"/>
                  <a:gd name="connsiteY39" fmla="*/ 53596 h 58782"/>
                  <a:gd name="connsiteX40" fmla="*/ 236806 w 241126"/>
                  <a:gd name="connsiteY40" fmla="*/ 48409 h 58782"/>
                  <a:gd name="connsiteX41" fmla="*/ 236806 w 241126"/>
                  <a:gd name="connsiteY41" fmla="*/ 48409 h 58782"/>
                  <a:gd name="connsiteX42" fmla="*/ 237670 w 241126"/>
                  <a:gd name="connsiteY42" fmla="*/ 6916 h 58782"/>
                  <a:gd name="connsiteX43" fmla="*/ 236806 w 241126"/>
                  <a:gd name="connsiteY43" fmla="*/ 6916 h 58782"/>
                  <a:gd name="connsiteX44" fmla="*/ 236806 w 241126"/>
                  <a:gd name="connsiteY44" fmla="*/ 12102 h 58782"/>
                  <a:gd name="connsiteX45" fmla="*/ 231620 w 241126"/>
                  <a:gd name="connsiteY45" fmla="*/ 12102 h 58782"/>
                  <a:gd name="connsiteX46" fmla="*/ 231620 w 241126"/>
                  <a:gd name="connsiteY46" fmla="*/ 43223 h 58782"/>
                  <a:gd name="connsiteX47" fmla="*/ 236806 w 241126"/>
                  <a:gd name="connsiteY47" fmla="*/ 43223 h 58782"/>
                  <a:gd name="connsiteX48" fmla="*/ 236806 w 241126"/>
                  <a:gd name="connsiteY48" fmla="*/ 48409 h 58782"/>
                  <a:gd name="connsiteX49" fmla="*/ 232484 w 241126"/>
                  <a:gd name="connsiteY49" fmla="*/ 48409 h 58782"/>
                  <a:gd name="connsiteX50" fmla="*/ 232484 w 241126"/>
                  <a:gd name="connsiteY50" fmla="*/ 48409 h 58782"/>
                  <a:gd name="connsiteX51" fmla="*/ 232484 w 241126"/>
                  <a:gd name="connsiteY51" fmla="*/ 48409 h 58782"/>
                  <a:gd name="connsiteX52" fmla="*/ 232484 w 241126"/>
                  <a:gd name="connsiteY52" fmla="*/ 48409 h 58782"/>
                  <a:gd name="connsiteX53" fmla="*/ 232484 w 241126"/>
                  <a:gd name="connsiteY53" fmla="*/ 48409 h 58782"/>
                  <a:gd name="connsiteX54" fmla="*/ 9507 w 241126"/>
                  <a:gd name="connsiteY54" fmla="*/ 48409 h 58782"/>
                  <a:gd name="connsiteX55" fmla="*/ 9507 w 241126"/>
                  <a:gd name="connsiteY55" fmla="*/ 48409 h 58782"/>
                  <a:gd name="connsiteX56" fmla="*/ 9507 w 241126"/>
                  <a:gd name="connsiteY56" fmla="*/ 48409 h 58782"/>
                  <a:gd name="connsiteX57" fmla="*/ 9507 w 241126"/>
                  <a:gd name="connsiteY57" fmla="*/ 48409 h 58782"/>
                  <a:gd name="connsiteX58" fmla="*/ 9507 w 241126"/>
                  <a:gd name="connsiteY58" fmla="*/ 48409 h 58782"/>
                  <a:gd name="connsiteX59" fmla="*/ 4321 w 241126"/>
                  <a:gd name="connsiteY59" fmla="*/ 48409 h 58782"/>
                  <a:gd name="connsiteX60" fmla="*/ 4321 w 241126"/>
                  <a:gd name="connsiteY60" fmla="*/ 48409 h 58782"/>
                  <a:gd name="connsiteX61" fmla="*/ 5185 w 241126"/>
                  <a:gd name="connsiteY61" fmla="*/ 43223 h 58782"/>
                  <a:gd name="connsiteX62" fmla="*/ 10371 w 241126"/>
                  <a:gd name="connsiteY62" fmla="*/ 43223 h 58782"/>
                  <a:gd name="connsiteX63" fmla="*/ 10371 w 241126"/>
                  <a:gd name="connsiteY63" fmla="*/ 12102 h 58782"/>
                  <a:gd name="connsiteX64" fmla="*/ 5185 w 241126"/>
                  <a:gd name="connsiteY64" fmla="*/ 12102 h 58782"/>
                  <a:gd name="connsiteX65" fmla="*/ 5185 w 241126"/>
                  <a:gd name="connsiteY65" fmla="*/ 6916 h 58782"/>
                  <a:gd name="connsiteX66" fmla="*/ 4321 w 241126"/>
                  <a:gd name="connsiteY66" fmla="*/ 6916 h 58782"/>
                  <a:gd name="connsiteX67" fmla="*/ 4321 w 241126"/>
                  <a:gd name="connsiteY67" fmla="*/ 48409 h 58782"/>
                  <a:gd name="connsiteX68" fmla="*/ 232484 w 241126"/>
                  <a:gd name="connsiteY68" fmla="*/ 8645 h 58782"/>
                  <a:gd name="connsiteX69" fmla="*/ 232484 w 241126"/>
                  <a:gd name="connsiteY69" fmla="*/ 8645 h 58782"/>
                  <a:gd name="connsiteX70" fmla="*/ 232484 w 241126"/>
                  <a:gd name="connsiteY70" fmla="*/ 8645 h 58782"/>
                  <a:gd name="connsiteX71" fmla="*/ 232484 w 241126"/>
                  <a:gd name="connsiteY71" fmla="*/ 8645 h 58782"/>
                  <a:gd name="connsiteX72" fmla="*/ 232484 w 241126"/>
                  <a:gd name="connsiteY72" fmla="*/ 8645 h 58782"/>
                  <a:gd name="connsiteX73" fmla="*/ 198778 w 241126"/>
                  <a:gd name="connsiteY73" fmla="*/ 8645 h 58782"/>
                  <a:gd name="connsiteX74" fmla="*/ 227299 w 241126"/>
                  <a:gd name="connsiteY74" fmla="*/ 8645 h 58782"/>
                  <a:gd name="connsiteX75" fmla="*/ 227299 w 241126"/>
                  <a:gd name="connsiteY75" fmla="*/ 3458 h 58782"/>
                  <a:gd name="connsiteX76" fmla="*/ 232484 w 241126"/>
                  <a:gd name="connsiteY76" fmla="*/ 3458 h 58782"/>
                  <a:gd name="connsiteX77" fmla="*/ 232484 w 241126"/>
                  <a:gd name="connsiteY77" fmla="*/ 2593 h 58782"/>
                  <a:gd name="connsiteX78" fmla="*/ 198778 w 241126"/>
                  <a:gd name="connsiteY78" fmla="*/ 2593 h 58782"/>
                  <a:gd name="connsiteX79" fmla="*/ 198778 w 241126"/>
                  <a:gd name="connsiteY79" fmla="*/ 8645 h 58782"/>
                  <a:gd name="connsiteX80" fmla="*/ 14692 w 241126"/>
                  <a:gd name="connsiteY80" fmla="*/ 8645 h 58782"/>
                  <a:gd name="connsiteX81" fmla="*/ 43213 w 241126"/>
                  <a:gd name="connsiteY81" fmla="*/ 8645 h 58782"/>
                  <a:gd name="connsiteX82" fmla="*/ 43213 w 241126"/>
                  <a:gd name="connsiteY82" fmla="*/ 2593 h 58782"/>
                  <a:gd name="connsiteX83" fmla="*/ 9507 w 241126"/>
                  <a:gd name="connsiteY83" fmla="*/ 2593 h 58782"/>
                  <a:gd name="connsiteX84" fmla="*/ 9507 w 241126"/>
                  <a:gd name="connsiteY84" fmla="*/ 3458 h 58782"/>
                  <a:gd name="connsiteX85" fmla="*/ 14692 w 241126"/>
                  <a:gd name="connsiteY85" fmla="*/ 3458 h 58782"/>
                  <a:gd name="connsiteX86" fmla="*/ 14692 w 241126"/>
                  <a:gd name="connsiteY86" fmla="*/ 8645 h 58782"/>
                  <a:gd name="connsiteX87" fmla="*/ 9507 w 241126"/>
                  <a:gd name="connsiteY87" fmla="*/ 8645 h 58782"/>
                  <a:gd name="connsiteX88" fmla="*/ 9507 w 241126"/>
                  <a:gd name="connsiteY88" fmla="*/ 8645 h 58782"/>
                  <a:gd name="connsiteX89" fmla="*/ 9507 w 241126"/>
                  <a:gd name="connsiteY89" fmla="*/ 8645 h 58782"/>
                  <a:gd name="connsiteX90" fmla="*/ 9507 w 241126"/>
                  <a:gd name="connsiteY90" fmla="*/ 8645 h 58782"/>
                  <a:gd name="connsiteX91" fmla="*/ 9507 w 241126"/>
                  <a:gd name="connsiteY91" fmla="*/ 8645 h 58782"/>
                  <a:gd name="connsiteX92" fmla="*/ 194457 w 241126"/>
                  <a:gd name="connsiteY92" fmla="*/ 3458 h 58782"/>
                  <a:gd name="connsiteX93" fmla="*/ 193593 w 241126"/>
                  <a:gd name="connsiteY93" fmla="*/ 5187 h 58782"/>
                  <a:gd name="connsiteX94" fmla="*/ 194457 w 241126"/>
                  <a:gd name="connsiteY94" fmla="*/ 6916 h 58782"/>
                  <a:gd name="connsiteX95" fmla="*/ 194457 w 241126"/>
                  <a:gd name="connsiteY95" fmla="*/ 3458 h 58782"/>
                  <a:gd name="connsiteX96" fmla="*/ 47534 w 241126"/>
                  <a:gd name="connsiteY96" fmla="*/ 3458 h 58782"/>
                  <a:gd name="connsiteX97" fmla="*/ 47534 w 241126"/>
                  <a:gd name="connsiteY97" fmla="*/ 6916 h 58782"/>
                  <a:gd name="connsiteX98" fmla="*/ 48398 w 241126"/>
                  <a:gd name="connsiteY98" fmla="*/ 5187 h 58782"/>
                  <a:gd name="connsiteX99" fmla="*/ 47534 w 241126"/>
                  <a:gd name="connsiteY99" fmla="*/ 3458 h 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241126" h="58782">
                    <a:moveTo>
                      <a:pt x="236806" y="58783"/>
                    </a:moveTo>
                    <a:lnTo>
                      <a:pt x="4321" y="58783"/>
                    </a:lnTo>
                    <a:lnTo>
                      <a:pt x="4321" y="58783"/>
                    </a:lnTo>
                    <a:cubicBezTo>
                      <a:pt x="1729" y="57919"/>
                      <a:pt x="0" y="56189"/>
                      <a:pt x="0" y="54461"/>
                    </a:cubicBezTo>
                    <a:lnTo>
                      <a:pt x="0" y="54461"/>
                    </a:lnTo>
                    <a:lnTo>
                      <a:pt x="0" y="4322"/>
                    </a:lnTo>
                    <a:lnTo>
                      <a:pt x="0" y="4322"/>
                    </a:lnTo>
                    <a:cubicBezTo>
                      <a:pt x="864" y="1729"/>
                      <a:pt x="2593" y="0"/>
                      <a:pt x="4321" y="0"/>
                    </a:cubicBezTo>
                    <a:lnTo>
                      <a:pt x="4321" y="0"/>
                    </a:lnTo>
                    <a:lnTo>
                      <a:pt x="46670" y="0"/>
                    </a:lnTo>
                    <a:lnTo>
                      <a:pt x="46670" y="0"/>
                    </a:lnTo>
                    <a:cubicBezTo>
                      <a:pt x="49263" y="865"/>
                      <a:pt x="51855" y="3458"/>
                      <a:pt x="51855" y="6916"/>
                    </a:cubicBezTo>
                    <a:cubicBezTo>
                      <a:pt x="51855" y="10374"/>
                      <a:pt x="50127" y="12967"/>
                      <a:pt x="46670" y="13831"/>
                    </a:cubicBezTo>
                    <a:lnTo>
                      <a:pt x="46670" y="13831"/>
                    </a:lnTo>
                    <a:lnTo>
                      <a:pt x="13828" y="13831"/>
                    </a:lnTo>
                    <a:lnTo>
                      <a:pt x="13828" y="44952"/>
                    </a:lnTo>
                    <a:lnTo>
                      <a:pt x="227299" y="44952"/>
                    </a:lnTo>
                    <a:lnTo>
                      <a:pt x="227299" y="13831"/>
                    </a:lnTo>
                    <a:lnTo>
                      <a:pt x="194457" y="13831"/>
                    </a:lnTo>
                    <a:lnTo>
                      <a:pt x="194457" y="13831"/>
                    </a:lnTo>
                    <a:cubicBezTo>
                      <a:pt x="191864" y="12967"/>
                      <a:pt x="189272" y="10374"/>
                      <a:pt x="189272" y="6916"/>
                    </a:cubicBezTo>
                    <a:cubicBezTo>
                      <a:pt x="189272" y="3458"/>
                      <a:pt x="191000" y="865"/>
                      <a:pt x="194457" y="0"/>
                    </a:cubicBezTo>
                    <a:lnTo>
                      <a:pt x="194457" y="0"/>
                    </a:lnTo>
                    <a:lnTo>
                      <a:pt x="236806" y="0"/>
                    </a:lnTo>
                    <a:lnTo>
                      <a:pt x="236806" y="0"/>
                    </a:lnTo>
                    <a:cubicBezTo>
                      <a:pt x="239398" y="865"/>
                      <a:pt x="241127" y="2593"/>
                      <a:pt x="241127" y="4322"/>
                    </a:cubicBezTo>
                    <a:lnTo>
                      <a:pt x="241127" y="4322"/>
                    </a:lnTo>
                    <a:lnTo>
                      <a:pt x="241127" y="54461"/>
                    </a:lnTo>
                    <a:lnTo>
                      <a:pt x="241127" y="54461"/>
                    </a:lnTo>
                    <a:cubicBezTo>
                      <a:pt x="241127" y="55325"/>
                      <a:pt x="239398" y="57054"/>
                      <a:pt x="236806" y="58783"/>
                    </a:cubicBezTo>
                    <a:lnTo>
                      <a:pt x="236806" y="58783"/>
                    </a:lnTo>
                    <a:close/>
                    <a:moveTo>
                      <a:pt x="9507" y="53596"/>
                    </a:moveTo>
                    <a:lnTo>
                      <a:pt x="232484" y="53596"/>
                    </a:lnTo>
                    <a:lnTo>
                      <a:pt x="232484" y="52732"/>
                    </a:lnTo>
                    <a:lnTo>
                      <a:pt x="227299" y="52732"/>
                    </a:lnTo>
                    <a:lnTo>
                      <a:pt x="227299" y="47545"/>
                    </a:lnTo>
                    <a:lnTo>
                      <a:pt x="13828" y="47545"/>
                    </a:lnTo>
                    <a:lnTo>
                      <a:pt x="13828" y="52732"/>
                    </a:lnTo>
                    <a:lnTo>
                      <a:pt x="9507" y="53596"/>
                    </a:lnTo>
                    <a:lnTo>
                      <a:pt x="9507" y="53596"/>
                    </a:lnTo>
                    <a:close/>
                    <a:moveTo>
                      <a:pt x="236806" y="48409"/>
                    </a:moveTo>
                    <a:lnTo>
                      <a:pt x="236806" y="48409"/>
                    </a:lnTo>
                    <a:lnTo>
                      <a:pt x="237670" y="6916"/>
                    </a:lnTo>
                    <a:lnTo>
                      <a:pt x="236806" y="6916"/>
                    </a:lnTo>
                    <a:lnTo>
                      <a:pt x="236806" y="12102"/>
                    </a:lnTo>
                    <a:lnTo>
                      <a:pt x="231620" y="12102"/>
                    </a:lnTo>
                    <a:lnTo>
                      <a:pt x="231620" y="43223"/>
                    </a:lnTo>
                    <a:lnTo>
                      <a:pt x="236806" y="43223"/>
                    </a:lnTo>
                    <a:lnTo>
                      <a:pt x="236806" y="48409"/>
                    </a:lnTo>
                    <a:close/>
                    <a:moveTo>
                      <a:pt x="232484" y="48409"/>
                    </a:moveTo>
                    <a:lnTo>
                      <a:pt x="232484" y="48409"/>
                    </a:lnTo>
                    <a:lnTo>
                      <a:pt x="232484" y="48409"/>
                    </a:lnTo>
                    <a:lnTo>
                      <a:pt x="232484" y="48409"/>
                    </a:lnTo>
                    <a:lnTo>
                      <a:pt x="232484" y="48409"/>
                    </a:lnTo>
                    <a:close/>
                    <a:moveTo>
                      <a:pt x="9507" y="48409"/>
                    </a:moveTo>
                    <a:lnTo>
                      <a:pt x="9507" y="48409"/>
                    </a:lnTo>
                    <a:lnTo>
                      <a:pt x="9507" y="48409"/>
                    </a:lnTo>
                    <a:lnTo>
                      <a:pt x="9507" y="48409"/>
                    </a:lnTo>
                    <a:lnTo>
                      <a:pt x="9507" y="48409"/>
                    </a:lnTo>
                    <a:close/>
                    <a:moveTo>
                      <a:pt x="4321" y="48409"/>
                    </a:moveTo>
                    <a:lnTo>
                      <a:pt x="4321" y="48409"/>
                    </a:lnTo>
                    <a:lnTo>
                      <a:pt x="5185" y="43223"/>
                    </a:lnTo>
                    <a:lnTo>
                      <a:pt x="10371" y="43223"/>
                    </a:lnTo>
                    <a:lnTo>
                      <a:pt x="10371" y="12102"/>
                    </a:lnTo>
                    <a:lnTo>
                      <a:pt x="5185" y="12102"/>
                    </a:lnTo>
                    <a:lnTo>
                      <a:pt x="5185" y="6916"/>
                    </a:lnTo>
                    <a:lnTo>
                      <a:pt x="4321" y="6916"/>
                    </a:lnTo>
                    <a:lnTo>
                      <a:pt x="4321" y="48409"/>
                    </a:lnTo>
                    <a:close/>
                    <a:moveTo>
                      <a:pt x="232484" y="8645"/>
                    </a:moveTo>
                    <a:lnTo>
                      <a:pt x="232484" y="8645"/>
                    </a:lnTo>
                    <a:lnTo>
                      <a:pt x="232484" y="8645"/>
                    </a:lnTo>
                    <a:lnTo>
                      <a:pt x="232484" y="8645"/>
                    </a:lnTo>
                    <a:lnTo>
                      <a:pt x="232484" y="8645"/>
                    </a:lnTo>
                    <a:close/>
                    <a:moveTo>
                      <a:pt x="198778" y="8645"/>
                    </a:moveTo>
                    <a:lnTo>
                      <a:pt x="227299" y="8645"/>
                    </a:lnTo>
                    <a:lnTo>
                      <a:pt x="227299" y="3458"/>
                    </a:lnTo>
                    <a:lnTo>
                      <a:pt x="232484" y="3458"/>
                    </a:lnTo>
                    <a:lnTo>
                      <a:pt x="232484" y="2593"/>
                    </a:lnTo>
                    <a:lnTo>
                      <a:pt x="198778" y="2593"/>
                    </a:lnTo>
                    <a:lnTo>
                      <a:pt x="198778" y="8645"/>
                    </a:lnTo>
                    <a:close/>
                    <a:moveTo>
                      <a:pt x="14692" y="8645"/>
                    </a:moveTo>
                    <a:lnTo>
                      <a:pt x="43213" y="8645"/>
                    </a:lnTo>
                    <a:lnTo>
                      <a:pt x="43213" y="2593"/>
                    </a:lnTo>
                    <a:lnTo>
                      <a:pt x="9507" y="2593"/>
                    </a:lnTo>
                    <a:lnTo>
                      <a:pt x="9507" y="3458"/>
                    </a:lnTo>
                    <a:lnTo>
                      <a:pt x="14692" y="3458"/>
                    </a:lnTo>
                    <a:lnTo>
                      <a:pt x="14692" y="8645"/>
                    </a:lnTo>
                    <a:close/>
                    <a:moveTo>
                      <a:pt x="9507" y="8645"/>
                    </a:moveTo>
                    <a:lnTo>
                      <a:pt x="9507" y="8645"/>
                    </a:lnTo>
                    <a:lnTo>
                      <a:pt x="9507" y="8645"/>
                    </a:lnTo>
                    <a:lnTo>
                      <a:pt x="9507" y="8645"/>
                    </a:lnTo>
                    <a:lnTo>
                      <a:pt x="9507" y="8645"/>
                    </a:lnTo>
                    <a:close/>
                    <a:moveTo>
                      <a:pt x="194457" y="3458"/>
                    </a:moveTo>
                    <a:cubicBezTo>
                      <a:pt x="194457" y="4322"/>
                      <a:pt x="193593" y="4322"/>
                      <a:pt x="193593" y="5187"/>
                    </a:cubicBezTo>
                    <a:cubicBezTo>
                      <a:pt x="193593" y="6051"/>
                      <a:pt x="193593" y="6051"/>
                      <a:pt x="194457" y="6916"/>
                    </a:cubicBezTo>
                    <a:lnTo>
                      <a:pt x="194457" y="3458"/>
                    </a:lnTo>
                    <a:close/>
                    <a:moveTo>
                      <a:pt x="47534" y="3458"/>
                    </a:moveTo>
                    <a:lnTo>
                      <a:pt x="47534" y="6916"/>
                    </a:lnTo>
                    <a:cubicBezTo>
                      <a:pt x="47534" y="6051"/>
                      <a:pt x="48398" y="6051"/>
                      <a:pt x="48398" y="5187"/>
                    </a:cubicBezTo>
                    <a:cubicBezTo>
                      <a:pt x="48398" y="4322"/>
                      <a:pt x="47534" y="4322"/>
                      <a:pt x="47534" y="3458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82" name="Graphic 16831">
              <a:extLst>
                <a:ext uri="{FF2B5EF4-FFF2-40B4-BE49-F238E27FC236}">
                  <a16:creationId xmlns:a16="http://schemas.microsoft.com/office/drawing/2014/main" id="{B3DE30BD-E336-4D5F-A24F-769601E82508}"/>
                </a:ext>
              </a:extLst>
            </p:cNvPr>
            <p:cNvGrpSpPr/>
            <p:nvPr/>
          </p:nvGrpSpPr>
          <p:grpSpPr>
            <a:xfrm>
              <a:off x="7511424" y="2025694"/>
              <a:ext cx="96796" cy="143499"/>
              <a:chOff x="7511424" y="2025694"/>
              <a:chExt cx="96796" cy="143499"/>
            </a:xfrm>
            <a:solidFill>
              <a:srgbClr val="355464"/>
            </a:solidFill>
          </p:grpSpPr>
          <p:sp>
            <p:nvSpPr>
              <p:cNvPr id="101" name="Freeform 18064">
                <a:extLst>
                  <a:ext uri="{FF2B5EF4-FFF2-40B4-BE49-F238E27FC236}">
                    <a16:creationId xmlns:a16="http://schemas.microsoft.com/office/drawing/2014/main" id="{63739D3D-3A4A-4AAD-B23F-86A7F524938D}"/>
                  </a:ext>
                </a:extLst>
              </p:cNvPr>
              <p:cNvSpPr/>
              <p:nvPr/>
            </p:nvSpPr>
            <p:spPr>
              <a:xfrm>
                <a:off x="7513153" y="2027423"/>
                <a:ext cx="94203" cy="139176"/>
              </a:xfrm>
              <a:custGeom>
                <a:avLst/>
                <a:gdLst>
                  <a:gd name="connsiteX0" fmla="*/ 94204 w 94203"/>
                  <a:gd name="connsiteY0" fmla="*/ 119295 h 139176"/>
                  <a:gd name="connsiteX1" fmla="*/ 94204 w 94203"/>
                  <a:gd name="connsiteY1" fmla="*/ 5187 h 139176"/>
                  <a:gd name="connsiteX2" fmla="*/ 83833 w 94203"/>
                  <a:gd name="connsiteY2" fmla="*/ 5187 h 139176"/>
                  <a:gd name="connsiteX3" fmla="*/ 83833 w 94203"/>
                  <a:gd name="connsiteY3" fmla="*/ 119295 h 139176"/>
                  <a:gd name="connsiteX4" fmla="*/ 94204 w 94203"/>
                  <a:gd name="connsiteY4" fmla="*/ 119295 h 139176"/>
                  <a:gd name="connsiteX5" fmla="*/ 73462 w 94203"/>
                  <a:gd name="connsiteY5" fmla="*/ 139177 h 139176"/>
                  <a:gd name="connsiteX6" fmla="*/ 93339 w 94203"/>
                  <a:gd name="connsiteY6" fmla="*/ 119295 h 139176"/>
                  <a:gd name="connsiteX7" fmla="*/ 83833 w 94203"/>
                  <a:gd name="connsiteY7" fmla="*/ 119295 h 139176"/>
                  <a:gd name="connsiteX8" fmla="*/ 73462 w 94203"/>
                  <a:gd name="connsiteY8" fmla="*/ 129668 h 139176"/>
                  <a:gd name="connsiteX9" fmla="*/ 73462 w 94203"/>
                  <a:gd name="connsiteY9" fmla="*/ 139177 h 139176"/>
                  <a:gd name="connsiteX10" fmla="*/ 66548 w 94203"/>
                  <a:gd name="connsiteY10" fmla="*/ 139177 h 139176"/>
                  <a:gd name="connsiteX11" fmla="*/ 74326 w 94203"/>
                  <a:gd name="connsiteY11" fmla="*/ 139177 h 139176"/>
                  <a:gd name="connsiteX12" fmla="*/ 74326 w 94203"/>
                  <a:gd name="connsiteY12" fmla="*/ 128804 h 139176"/>
                  <a:gd name="connsiteX13" fmla="*/ 66548 w 94203"/>
                  <a:gd name="connsiteY13" fmla="*/ 128804 h 139176"/>
                  <a:gd name="connsiteX14" fmla="*/ 66548 w 94203"/>
                  <a:gd name="connsiteY14" fmla="*/ 139177 h 139176"/>
                  <a:gd name="connsiteX15" fmla="*/ 45805 w 94203"/>
                  <a:gd name="connsiteY15" fmla="*/ 119295 h 139176"/>
                  <a:gd name="connsiteX16" fmla="*/ 65684 w 94203"/>
                  <a:gd name="connsiteY16" fmla="*/ 139177 h 139176"/>
                  <a:gd name="connsiteX17" fmla="*/ 65684 w 94203"/>
                  <a:gd name="connsiteY17" fmla="*/ 128804 h 139176"/>
                  <a:gd name="connsiteX18" fmla="*/ 55312 w 94203"/>
                  <a:gd name="connsiteY18" fmla="*/ 118430 h 139176"/>
                  <a:gd name="connsiteX19" fmla="*/ 45805 w 94203"/>
                  <a:gd name="connsiteY19" fmla="*/ 118430 h 139176"/>
                  <a:gd name="connsiteX20" fmla="*/ 45805 w 94203"/>
                  <a:gd name="connsiteY20" fmla="*/ 57918 h 139176"/>
                  <a:gd name="connsiteX21" fmla="*/ 45805 w 94203"/>
                  <a:gd name="connsiteY21" fmla="*/ 118430 h 139176"/>
                  <a:gd name="connsiteX22" fmla="*/ 56176 w 94203"/>
                  <a:gd name="connsiteY22" fmla="*/ 118430 h 139176"/>
                  <a:gd name="connsiteX23" fmla="*/ 56176 w 94203"/>
                  <a:gd name="connsiteY23" fmla="*/ 57918 h 139176"/>
                  <a:gd name="connsiteX24" fmla="*/ 45805 w 94203"/>
                  <a:gd name="connsiteY24" fmla="*/ 57918 h 139176"/>
                  <a:gd name="connsiteX25" fmla="*/ 35435 w 94203"/>
                  <a:gd name="connsiteY25" fmla="*/ 48409 h 139176"/>
                  <a:gd name="connsiteX26" fmla="*/ 45805 w 94203"/>
                  <a:gd name="connsiteY26" fmla="*/ 58783 h 139176"/>
                  <a:gd name="connsiteX27" fmla="*/ 56176 w 94203"/>
                  <a:gd name="connsiteY27" fmla="*/ 58783 h 139176"/>
                  <a:gd name="connsiteX28" fmla="*/ 36299 w 94203"/>
                  <a:gd name="connsiteY28" fmla="*/ 38900 h 139176"/>
                  <a:gd name="connsiteX29" fmla="*/ 36299 w 94203"/>
                  <a:gd name="connsiteY29" fmla="*/ 48409 h 139176"/>
                  <a:gd name="connsiteX30" fmla="*/ 5186 w 94203"/>
                  <a:gd name="connsiteY30" fmla="*/ 48409 h 139176"/>
                  <a:gd name="connsiteX31" fmla="*/ 35435 w 94203"/>
                  <a:gd name="connsiteY31" fmla="*/ 48409 h 139176"/>
                  <a:gd name="connsiteX32" fmla="*/ 35435 w 94203"/>
                  <a:gd name="connsiteY32" fmla="*/ 38036 h 139176"/>
                  <a:gd name="connsiteX33" fmla="*/ 5186 w 94203"/>
                  <a:gd name="connsiteY33" fmla="*/ 38036 h 139176"/>
                  <a:gd name="connsiteX34" fmla="*/ 5186 w 94203"/>
                  <a:gd name="connsiteY34" fmla="*/ 48409 h 139176"/>
                  <a:gd name="connsiteX35" fmla="*/ 94204 w 94203"/>
                  <a:gd name="connsiteY35" fmla="*/ 5187 h 139176"/>
                  <a:gd name="connsiteX36" fmla="*/ 89018 w 94203"/>
                  <a:gd name="connsiteY36" fmla="*/ 0 h 139176"/>
                  <a:gd name="connsiteX37" fmla="*/ 83833 w 94203"/>
                  <a:gd name="connsiteY37" fmla="*/ 5187 h 139176"/>
                  <a:gd name="connsiteX38" fmla="*/ 94204 w 94203"/>
                  <a:gd name="connsiteY38" fmla="*/ 5187 h 139176"/>
                  <a:gd name="connsiteX39" fmla="*/ 5186 w 94203"/>
                  <a:gd name="connsiteY39" fmla="*/ 38036 h 139176"/>
                  <a:gd name="connsiteX40" fmla="*/ 0 w 94203"/>
                  <a:gd name="connsiteY40" fmla="*/ 43223 h 139176"/>
                  <a:gd name="connsiteX41" fmla="*/ 5186 w 94203"/>
                  <a:gd name="connsiteY41" fmla="*/ 48409 h 139176"/>
                  <a:gd name="connsiteX42" fmla="*/ 5186 w 94203"/>
                  <a:gd name="connsiteY42" fmla="*/ 38036 h 13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03" h="139176">
                    <a:moveTo>
                      <a:pt x="94204" y="119295"/>
                    </a:moveTo>
                    <a:lnTo>
                      <a:pt x="94204" y="5187"/>
                    </a:lnTo>
                    <a:lnTo>
                      <a:pt x="83833" y="5187"/>
                    </a:lnTo>
                    <a:lnTo>
                      <a:pt x="83833" y="119295"/>
                    </a:lnTo>
                    <a:lnTo>
                      <a:pt x="94204" y="119295"/>
                    </a:lnTo>
                    <a:close/>
                    <a:moveTo>
                      <a:pt x="73462" y="139177"/>
                    </a:moveTo>
                    <a:cubicBezTo>
                      <a:pt x="84697" y="139177"/>
                      <a:pt x="93339" y="129668"/>
                      <a:pt x="93339" y="119295"/>
                    </a:cubicBezTo>
                    <a:lnTo>
                      <a:pt x="83833" y="119295"/>
                    </a:lnTo>
                    <a:cubicBezTo>
                      <a:pt x="83833" y="124481"/>
                      <a:pt x="79511" y="129668"/>
                      <a:pt x="73462" y="129668"/>
                    </a:cubicBezTo>
                    <a:lnTo>
                      <a:pt x="73462" y="139177"/>
                    </a:lnTo>
                    <a:close/>
                    <a:moveTo>
                      <a:pt x="66548" y="139177"/>
                    </a:moveTo>
                    <a:lnTo>
                      <a:pt x="74326" y="139177"/>
                    </a:lnTo>
                    <a:lnTo>
                      <a:pt x="74326" y="128804"/>
                    </a:lnTo>
                    <a:lnTo>
                      <a:pt x="66548" y="128804"/>
                    </a:lnTo>
                    <a:lnTo>
                      <a:pt x="66548" y="139177"/>
                    </a:lnTo>
                    <a:close/>
                    <a:moveTo>
                      <a:pt x="45805" y="119295"/>
                    </a:moveTo>
                    <a:cubicBezTo>
                      <a:pt x="45805" y="130532"/>
                      <a:pt x="55312" y="139177"/>
                      <a:pt x="65684" y="139177"/>
                    </a:cubicBezTo>
                    <a:lnTo>
                      <a:pt x="65684" y="128804"/>
                    </a:lnTo>
                    <a:cubicBezTo>
                      <a:pt x="60498" y="128804"/>
                      <a:pt x="55312" y="124481"/>
                      <a:pt x="55312" y="118430"/>
                    </a:cubicBezTo>
                    <a:lnTo>
                      <a:pt x="45805" y="118430"/>
                    </a:lnTo>
                    <a:close/>
                    <a:moveTo>
                      <a:pt x="45805" y="57918"/>
                    </a:moveTo>
                    <a:lnTo>
                      <a:pt x="45805" y="118430"/>
                    </a:lnTo>
                    <a:lnTo>
                      <a:pt x="56176" y="118430"/>
                    </a:lnTo>
                    <a:lnTo>
                      <a:pt x="56176" y="57918"/>
                    </a:lnTo>
                    <a:lnTo>
                      <a:pt x="45805" y="57918"/>
                    </a:lnTo>
                    <a:close/>
                    <a:moveTo>
                      <a:pt x="35435" y="48409"/>
                    </a:moveTo>
                    <a:cubicBezTo>
                      <a:pt x="40620" y="48409"/>
                      <a:pt x="45805" y="52732"/>
                      <a:pt x="45805" y="58783"/>
                    </a:cubicBezTo>
                    <a:lnTo>
                      <a:pt x="56176" y="58783"/>
                    </a:lnTo>
                    <a:cubicBezTo>
                      <a:pt x="56176" y="47545"/>
                      <a:pt x="46670" y="38900"/>
                      <a:pt x="36299" y="38900"/>
                    </a:cubicBezTo>
                    <a:lnTo>
                      <a:pt x="36299" y="48409"/>
                    </a:lnTo>
                    <a:close/>
                    <a:moveTo>
                      <a:pt x="5186" y="48409"/>
                    </a:moveTo>
                    <a:lnTo>
                      <a:pt x="35435" y="48409"/>
                    </a:lnTo>
                    <a:lnTo>
                      <a:pt x="35435" y="38036"/>
                    </a:lnTo>
                    <a:lnTo>
                      <a:pt x="5186" y="38036"/>
                    </a:lnTo>
                    <a:lnTo>
                      <a:pt x="5186" y="48409"/>
                    </a:lnTo>
                    <a:close/>
                    <a:moveTo>
                      <a:pt x="94204" y="5187"/>
                    </a:moveTo>
                    <a:cubicBezTo>
                      <a:pt x="94204" y="2593"/>
                      <a:pt x="91611" y="0"/>
                      <a:pt x="89018" y="0"/>
                    </a:cubicBezTo>
                    <a:cubicBezTo>
                      <a:pt x="86425" y="0"/>
                      <a:pt x="83833" y="2593"/>
                      <a:pt x="83833" y="5187"/>
                    </a:cubicBezTo>
                    <a:lnTo>
                      <a:pt x="94204" y="5187"/>
                    </a:lnTo>
                    <a:close/>
                    <a:moveTo>
                      <a:pt x="5186" y="38036"/>
                    </a:moveTo>
                    <a:cubicBezTo>
                      <a:pt x="2593" y="38036"/>
                      <a:pt x="0" y="40629"/>
                      <a:pt x="0" y="43223"/>
                    </a:cubicBezTo>
                    <a:cubicBezTo>
                      <a:pt x="0" y="45816"/>
                      <a:pt x="2593" y="48409"/>
                      <a:pt x="5186" y="48409"/>
                    </a:cubicBezTo>
                    <a:lnTo>
                      <a:pt x="5186" y="380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102" name="Freeform 18065">
                <a:extLst>
                  <a:ext uri="{FF2B5EF4-FFF2-40B4-BE49-F238E27FC236}">
                    <a16:creationId xmlns:a16="http://schemas.microsoft.com/office/drawing/2014/main" id="{A4DADFEC-1FEA-4A3C-B34B-039A4F3569CF}"/>
                  </a:ext>
                </a:extLst>
              </p:cNvPr>
              <p:cNvSpPr/>
              <p:nvPr/>
            </p:nvSpPr>
            <p:spPr>
              <a:xfrm>
                <a:off x="7511424" y="2025694"/>
                <a:ext cx="96796" cy="143499"/>
              </a:xfrm>
              <a:custGeom>
                <a:avLst/>
                <a:gdLst>
                  <a:gd name="connsiteX0" fmla="*/ 77783 w 96796"/>
                  <a:gd name="connsiteY0" fmla="*/ 143499 h 143499"/>
                  <a:gd name="connsiteX1" fmla="*/ 65684 w 96796"/>
                  <a:gd name="connsiteY1" fmla="*/ 143499 h 143499"/>
                  <a:gd name="connsiteX2" fmla="*/ 45806 w 96796"/>
                  <a:gd name="connsiteY2" fmla="*/ 123617 h 143499"/>
                  <a:gd name="connsiteX3" fmla="*/ 45806 w 96796"/>
                  <a:gd name="connsiteY3" fmla="*/ 123617 h 143499"/>
                  <a:gd name="connsiteX4" fmla="*/ 45806 w 96796"/>
                  <a:gd name="connsiteY4" fmla="*/ 59647 h 143499"/>
                  <a:gd name="connsiteX5" fmla="*/ 38027 w 96796"/>
                  <a:gd name="connsiteY5" fmla="*/ 51867 h 143499"/>
                  <a:gd name="connsiteX6" fmla="*/ 5186 w 96796"/>
                  <a:gd name="connsiteY6" fmla="*/ 51867 h 143499"/>
                  <a:gd name="connsiteX7" fmla="*/ 5186 w 96796"/>
                  <a:gd name="connsiteY7" fmla="*/ 51867 h 143499"/>
                  <a:gd name="connsiteX8" fmla="*/ 0 w 96796"/>
                  <a:gd name="connsiteY8" fmla="*/ 44952 h 143499"/>
                  <a:gd name="connsiteX9" fmla="*/ 5186 w 96796"/>
                  <a:gd name="connsiteY9" fmla="*/ 38036 h 143499"/>
                  <a:gd name="connsiteX10" fmla="*/ 5186 w 96796"/>
                  <a:gd name="connsiteY10" fmla="*/ 38036 h 143499"/>
                  <a:gd name="connsiteX11" fmla="*/ 39756 w 96796"/>
                  <a:gd name="connsiteY11" fmla="*/ 38036 h 143499"/>
                  <a:gd name="connsiteX12" fmla="*/ 59634 w 96796"/>
                  <a:gd name="connsiteY12" fmla="*/ 57918 h 143499"/>
                  <a:gd name="connsiteX13" fmla="*/ 59634 w 96796"/>
                  <a:gd name="connsiteY13" fmla="*/ 57918 h 143499"/>
                  <a:gd name="connsiteX14" fmla="*/ 59634 w 96796"/>
                  <a:gd name="connsiteY14" fmla="*/ 121024 h 143499"/>
                  <a:gd name="connsiteX15" fmla="*/ 67412 w 96796"/>
                  <a:gd name="connsiteY15" fmla="*/ 128804 h 143499"/>
                  <a:gd name="connsiteX16" fmla="*/ 75190 w 96796"/>
                  <a:gd name="connsiteY16" fmla="*/ 128804 h 143499"/>
                  <a:gd name="connsiteX17" fmla="*/ 82969 w 96796"/>
                  <a:gd name="connsiteY17" fmla="*/ 121024 h 143499"/>
                  <a:gd name="connsiteX18" fmla="*/ 82969 w 96796"/>
                  <a:gd name="connsiteY18" fmla="*/ 5187 h 143499"/>
                  <a:gd name="connsiteX19" fmla="*/ 82969 w 96796"/>
                  <a:gd name="connsiteY19" fmla="*/ 5187 h 143499"/>
                  <a:gd name="connsiteX20" fmla="*/ 89883 w 96796"/>
                  <a:gd name="connsiteY20" fmla="*/ 0 h 143499"/>
                  <a:gd name="connsiteX21" fmla="*/ 96797 w 96796"/>
                  <a:gd name="connsiteY21" fmla="*/ 5187 h 143499"/>
                  <a:gd name="connsiteX22" fmla="*/ 96797 w 96796"/>
                  <a:gd name="connsiteY22" fmla="*/ 5187 h 143499"/>
                  <a:gd name="connsiteX23" fmla="*/ 96797 w 96796"/>
                  <a:gd name="connsiteY23" fmla="*/ 123617 h 143499"/>
                  <a:gd name="connsiteX24" fmla="*/ 77783 w 96796"/>
                  <a:gd name="connsiteY24" fmla="*/ 143499 h 143499"/>
                  <a:gd name="connsiteX25" fmla="*/ 77783 w 96796"/>
                  <a:gd name="connsiteY25" fmla="*/ 143499 h 143499"/>
                  <a:gd name="connsiteX26" fmla="*/ 70005 w 96796"/>
                  <a:gd name="connsiteY26" fmla="*/ 138313 h 143499"/>
                  <a:gd name="connsiteX27" fmla="*/ 73462 w 96796"/>
                  <a:gd name="connsiteY27" fmla="*/ 138313 h 143499"/>
                  <a:gd name="connsiteX28" fmla="*/ 73462 w 96796"/>
                  <a:gd name="connsiteY28" fmla="*/ 132261 h 143499"/>
                  <a:gd name="connsiteX29" fmla="*/ 70005 w 96796"/>
                  <a:gd name="connsiteY29" fmla="*/ 132261 h 143499"/>
                  <a:gd name="connsiteX30" fmla="*/ 70005 w 96796"/>
                  <a:gd name="connsiteY30" fmla="*/ 138313 h 143499"/>
                  <a:gd name="connsiteX31" fmla="*/ 50127 w 96796"/>
                  <a:gd name="connsiteY31" fmla="*/ 122752 h 143499"/>
                  <a:gd name="connsiteX32" fmla="*/ 65684 w 96796"/>
                  <a:gd name="connsiteY32" fmla="*/ 138313 h 143499"/>
                  <a:gd name="connsiteX33" fmla="*/ 65684 w 96796"/>
                  <a:gd name="connsiteY33" fmla="*/ 132261 h 143499"/>
                  <a:gd name="connsiteX34" fmla="*/ 56176 w 96796"/>
                  <a:gd name="connsiteY34" fmla="*/ 122752 h 143499"/>
                  <a:gd name="connsiteX35" fmla="*/ 50127 w 96796"/>
                  <a:gd name="connsiteY35" fmla="*/ 122752 h 143499"/>
                  <a:gd name="connsiteX36" fmla="*/ 77783 w 96796"/>
                  <a:gd name="connsiteY36" fmla="*/ 133126 h 143499"/>
                  <a:gd name="connsiteX37" fmla="*/ 77783 w 96796"/>
                  <a:gd name="connsiteY37" fmla="*/ 139177 h 143499"/>
                  <a:gd name="connsiteX38" fmla="*/ 93340 w 96796"/>
                  <a:gd name="connsiteY38" fmla="*/ 123617 h 143499"/>
                  <a:gd name="connsiteX39" fmla="*/ 87290 w 96796"/>
                  <a:gd name="connsiteY39" fmla="*/ 123617 h 143499"/>
                  <a:gd name="connsiteX40" fmla="*/ 77783 w 96796"/>
                  <a:gd name="connsiteY40" fmla="*/ 133126 h 143499"/>
                  <a:gd name="connsiteX41" fmla="*/ 88154 w 96796"/>
                  <a:gd name="connsiteY41" fmla="*/ 118430 h 143499"/>
                  <a:gd name="connsiteX42" fmla="*/ 94204 w 96796"/>
                  <a:gd name="connsiteY42" fmla="*/ 118430 h 143499"/>
                  <a:gd name="connsiteX43" fmla="*/ 94204 w 96796"/>
                  <a:gd name="connsiteY43" fmla="*/ 8645 h 143499"/>
                  <a:gd name="connsiteX44" fmla="*/ 88154 w 96796"/>
                  <a:gd name="connsiteY44" fmla="*/ 8645 h 143499"/>
                  <a:gd name="connsiteX45" fmla="*/ 88154 w 96796"/>
                  <a:gd name="connsiteY45" fmla="*/ 118430 h 143499"/>
                  <a:gd name="connsiteX46" fmla="*/ 50127 w 96796"/>
                  <a:gd name="connsiteY46" fmla="*/ 118430 h 143499"/>
                  <a:gd name="connsiteX47" fmla="*/ 56176 w 96796"/>
                  <a:gd name="connsiteY47" fmla="*/ 118430 h 143499"/>
                  <a:gd name="connsiteX48" fmla="*/ 56176 w 96796"/>
                  <a:gd name="connsiteY48" fmla="*/ 62241 h 143499"/>
                  <a:gd name="connsiteX49" fmla="*/ 50127 w 96796"/>
                  <a:gd name="connsiteY49" fmla="*/ 62241 h 143499"/>
                  <a:gd name="connsiteX50" fmla="*/ 50127 w 96796"/>
                  <a:gd name="connsiteY50" fmla="*/ 118430 h 143499"/>
                  <a:gd name="connsiteX51" fmla="*/ 49263 w 96796"/>
                  <a:gd name="connsiteY51" fmla="*/ 57918 h 143499"/>
                  <a:gd name="connsiteX52" fmla="*/ 55312 w 96796"/>
                  <a:gd name="connsiteY52" fmla="*/ 57918 h 143499"/>
                  <a:gd name="connsiteX53" fmla="*/ 39756 w 96796"/>
                  <a:gd name="connsiteY53" fmla="*/ 42358 h 143499"/>
                  <a:gd name="connsiteX54" fmla="*/ 39756 w 96796"/>
                  <a:gd name="connsiteY54" fmla="*/ 48409 h 143499"/>
                  <a:gd name="connsiteX55" fmla="*/ 49263 w 96796"/>
                  <a:gd name="connsiteY55" fmla="*/ 57918 h 143499"/>
                  <a:gd name="connsiteX56" fmla="*/ 9507 w 96796"/>
                  <a:gd name="connsiteY56" fmla="*/ 47545 h 143499"/>
                  <a:gd name="connsiteX57" fmla="*/ 35435 w 96796"/>
                  <a:gd name="connsiteY57" fmla="*/ 47545 h 143499"/>
                  <a:gd name="connsiteX58" fmla="*/ 35435 w 96796"/>
                  <a:gd name="connsiteY58" fmla="*/ 41494 h 143499"/>
                  <a:gd name="connsiteX59" fmla="*/ 9507 w 96796"/>
                  <a:gd name="connsiteY59" fmla="*/ 41494 h 143499"/>
                  <a:gd name="connsiteX60" fmla="*/ 9507 w 96796"/>
                  <a:gd name="connsiteY60" fmla="*/ 47545 h 143499"/>
                  <a:gd name="connsiteX61" fmla="*/ 5186 w 96796"/>
                  <a:gd name="connsiteY61" fmla="*/ 43223 h 143499"/>
                  <a:gd name="connsiteX62" fmla="*/ 4321 w 96796"/>
                  <a:gd name="connsiteY62" fmla="*/ 44952 h 143499"/>
                  <a:gd name="connsiteX63" fmla="*/ 5186 w 96796"/>
                  <a:gd name="connsiteY63" fmla="*/ 46680 h 143499"/>
                  <a:gd name="connsiteX64" fmla="*/ 5186 w 96796"/>
                  <a:gd name="connsiteY64" fmla="*/ 43223 h 143499"/>
                  <a:gd name="connsiteX65" fmla="*/ 89019 w 96796"/>
                  <a:gd name="connsiteY65" fmla="*/ 4322 h 143499"/>
                  <a:gd name="connsiteX66" fmla="*/ 92475 w 96796"/>
                  <a:gd name="connsiteY66" fmla="*/ 4322 h 143499"/>
                  <a:gd name="connsiteX67" fmla="*/ 89019 w 96796"/>
                  <a:gd name="connsiteY67" fmla="*/ 4322 h 14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96796" h="143499">
                    <a:moveTo>
                      <a:pt x="77783" y="143499"/>
                    </a:moveTo>
                    <a:lnTo>
                      <a:pt x="65684" y="143499"/>
                    </a:lnTo>
                    <a:cubicBezTo>
                      <a:pt x="55312" y="142635"/>
                      <a:pt x="46670" y="133990"/>
                      <a:pt x="45806" y="123617"/>
                    </a:cubicBezTo>
                    <a:lnTo>
                      <a:pt x="45806" y="123617"/>
                    </a:lnTo>
                    <a:lnTo>
                      <a:pt x="45806" y="59647"/>
                    </a:lnTo>
                    <a:cubicBezTo>
                      <a:pt x="45806" y="55325"/>
                      <a:pt x="42349" y="51867"/>
                      <a:pt x="38027" y="51867"/>
                    </a:cubicBezTo>
                    <a:lnTo>
                      <a:pt x="5186" y="51867"/>
                    </a:lnTo>
                    <a:lnTo>
                      <a:pt x="5186" y="51867"/>
                    </a:lnTo>
                    <a:cubicBezTo>
                      <a:pt x="2593" y="51003"/>
                      <a:pt x="0" y="48409"/>
                      <a:pt x="0" y="44952"/>
                    </a:cubicBezTo>
                    <a:cubicBezTo>
                      <a:pt x="0" y="41494"/>
                      <a:pt x="1729" y="38900"/>
                      <a:pt x="5186" y="38036"/>
                    </a:cubicBezTo>
                    <a:lnTo>
                      <a:pt x="5186" y="38036"/>
                    </a:lnTo>
                    <a:lnTo>
                      <a:pt x="39756" y="38036"/>
                    </a:lnTo>
                    <a:cubicBezTo>
                      <a:pt x="50127" y="38900"/>
                      <a:pt x="58770" y="47545"/>
                      <a:pt x="59634" y="57918"/>
                    </a:cubicBezTo>
                    <a:lnTo>
                      <a:pt x="59634" y="57918"/>
                    </a:lnTo>
                    <a:lnTo>
                      <a:pt x="59634" y="121024"/>
                    </a:lnTo>
                    <a:cubicBezTo>
                      <a:pt x="59634" y="125346"/>
                      <a:pt x="63091" y="128804"/>
                      <a:pt x="67412" y="128804"/>
                    </a:cubicBezTo>
                    <a:lnTo>
                      <a:pt x="75190" y="128804"/>
                    </a:lnTo>
                    <a:cubicBezTo>
                      <a:pt x="79511" y="128804"/>
                      <a:pt x="82969" y="125346"/>
                      <a:pt x="82969" y="121024"/>
                    </a:cubicBezTo>
                    <a:lnTo>
                      <a:pt x="82969" y="5187"/>
                    </a:lnTo>
                    <a:lnTo>
                      <a:pt x="82969" y="5187"/>
                    </a:lnTo>
                    <a:cubicBezTo>
                      <a:pt x="83833" y="2593"/>
                      <a:pt x="86425" y="0"/>
                      <a:pt x="89883" y="0"/>
                    </a:cubicBezTo>
                    <a:cubicBezTo>
                      <a:pt x="93340" y="0"/>
                      <a:pt x="95932" y="1729"/>
                      <a:pt x="96797" y="5187"/>
                    </a:cubicBezTo>
                    <a:lnTo>
                      <a:pt x="96797" y="5187"/>
                    </a:lnTo>
                    <a:lnTo>
                      <a:pt x="96797" y="123617"/>
                    </a:lnTo>
                    <a:cubicBezTo>
                      <a:pt x="96797" y="133126"/>
                      <a:pt x="88154" y="141770"/>
                      <a:pt x="77783" y="143499"/>
                    </a:cubicBezTo>
                    <a:lnTo>
                      <a:pt x="77783" y="143499"/>
                    </a:lnTo>
                    <a:close/>
                    <a:moveTo>
                      <a:pt x="70005" y="138313"/>
                    </a:moveTo>
                    <a:lnTo>
                      <a:pt x="73462" y="138313"/>
                    </a:lnTo>
                    <a:lnTo>
                      <a:pt x="73462" y="132261"/>
                    </a:lnTo>
                    <a:lnTo>
                      <a:pt x="70005" y="132261"/>
                    </a:lnTo>
                    <a:lnTo>
                      <a:pt x="70005" y="138313"/>
                    </a:lnTo>
                    <a:close/>
                    <a:moveTo>
                      <a:pt x="50127" y="122752"/>
                    </a:moveTo>
                    <a:cubicBezTo>
                      <a:pt x="50991" y="130532"/>
                      <a:pt x="57905" y="137448"/>
                      <a:pt x="65684" y="138313"/>
                    </a:cubicBezTo>
                    <a:lnTo>
                      <a:pt x="65684" y="132261"/>
                    </a:lnTo>
                    <a:cubicBezTo>
                      <a:pt x="60498" y="131397"/>
                      <a:pt x="57041" y="127075"/>
                      <a:pt x="56176" y="122752"/>
                    </a:cubicBezTo>
                    <a:lnTo>
                      <a:pt x="50127" y="122752"/>
                    </a:lnTo>
                    <a:close/>
                    <a:moveTo>
                      <a:pt x="77783" y="133126"/>
                    </a:moveTo>
                    <a:lnTo>
                      <a:pt x="77783" y="139177"/>
                    </a:lnTo>
                    <a:cubicBezTo>
                      <a:pt x="85561" y="138313"/>
                      <a:pt x="92475" y="131397"/>
                      <a:pt x="93340" y="123617"/>
                    </a:cubicBezTo>
                    <a:lnTo>
                      <a:pt x="87290" y="123617"/>
                    </a:lnTo>
                    <a:cubicBezTo>
                      <a:pt x="86425" y="127939"/>
                      <a:pt x="82969" y="132261"/>
                      <a:pt x="77783" y="133126"/>
                    </a:cubicBezTo>
                    <a:close/>
                    <a:moveTo>
                      <a:pt x="88154" y="118430"/>
                    </a:moveTo>
                    <a:lnTo>
                      <a:pt x="94204" y="118430"/>
                    </a:lnTo>
                    <a:lnTo>
                      <a:pt x="94204" y="8645"/>
                    </a:lnTo>
                    <a:lnTo>
                      <a:pt x="88154" y="8645"/>
                    </a:lnTo>
                    <a:lnTo>
                      <a:pt x="88154" y="118430"/>
                    </a:lnTo>
                    <a:close/>
                    <a:moveTo>
                      <a:pt x="50127" y="118430"/>
                    </a:moveTo>
                    <a:lnTo>
                      <a:pt x="56176" y="118430"/>
                    </a:lnTo>
                    <a:lnTo>
                      <a:pt x="56176" y="62241"/>
                    </a:lnTo>
                    <a:lnTo>
                      <a:pt x="50127" y="62241"/>
                    </a:lnTo>
                    <a:lnTo>
                      <a:pt x="50127" y="118430"/>
                    </a:lnTo>
                    <a:close/>
                    <a:moveTo>
                      <a:pt x="49263" y="57918"/>
                    </a:moveTo>
                    <a:lnTo>
                      <a:pt x="55312" y="57918"/>
                    </a:lnTo>
                    <a:cubicBezTo>
                      <a:pt x="54448" y="50138"/>
                      <a:pt x="47534" y="43223"/>
                      <a:pt x="39756" y="42358"/>
                    </a:cubicBezTo>
                    <a:lnTo>
                      <a:pt x="39756" y="48409"/>
                    </a:lnTo>
                    <a:cubicBezTo>
                      <a:pt x="44941" y="48409"/>
                      <a:pt x="48399" y="52732"/>
                      <a:pt x="49263" y="57918"/>
                    </a:cubicBezTo>
                    <a:close/>
                    <a:moveTo>
                      <a:pt x="9507" y="47545"/>
                    </a:moveTo>
                    <a:lnTo>
                      <a:pt x="35435" y="47545"/>
                    </a:lnTo>
                    <a:lnTo>
                      <a:pt x="35435" y="41494"/>
                    </a:lnTo>
                    <a:lnTo>
                      <a:pt x="9507" y="41494"/>
                    </a:lnTo>
                    <a:lnTo>
                      <a:pt x="9507" y="47545"/>
                    </a:lnTo>
                    <a:close/>
                    <a:moveTo>
                      <a:pt x="5186" y="43223"/>
                    </a:moveTo>
                    <a:cubicBezTo>
                      <a:pt x="5186" y="44087"/>
                      <a:pt x="4321" y="44087"/>
                      <a:pt x="4321" y="44952"/>
                    </a:cubicBezTo>
                    <a:cubicBezTo>
                      <a:pt x="4321" y="45816"/>
                      <a:pt x="4321" y="45816"/>
                      <a:pt x="5186" y="46680"/>
                    </a:cubicBezTo>
                    <a:lnTo>
                      <a:pt x="5186" y="43223"/>
                    </a:lnTo>
                    <a:close/>
                    <a:moveTo>
                      <a:pt x="89019" y="4322"/>
                    </a:moveTo>
                    <a:lnTo>
                      <a:pt x="92475" y="4322"/>
                    </a:lnTo>
                    <a:cubicBezTo>
                      <a:pt x="91611" y="3458"/>
                      <a:pt x="89883" y="3458"/>
                      <a:pt x="89019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83" name="Graphic 16831">
              <a:extLst>
                <a:ext uri="{FF2B5EF4-FFF2-40B4-BE49-F238E27FC236}">
                  <a16:creationId xmlns:a16="http://schemas.microsoft.com/office/drawing/2014/main" id="{296059B8-9496-4F62-9F21-579FF07A6CAA}"/>
                </a:ext>
              </a:extLst>
            </p:cNvPr>
            <p:cNvGrpSpPr/>
            <p:nvPr/>
          </p:nvGrpSpPr>
          <p:grpSpPr>
            <a:xfrm>
              <a:off x="7345488" y="1844158"/>
              <a:ext cx="150379" cy="96818"/>
              <a:chOff x="7345488" y="1844158"/>
              <a:chExt cx="150379" cy="96818"/>
            </a:xfrm>
            <a:solidFill>
              <a:srgbClr val="355464"/>
            </a:solidFill>
          </p:grpSpPr>
          <p:sp>
            <p:nvSpPr>
              <p:cNvPr id="99" name="Freeform 18067">
                <a:extLst>
                  <a:ext uri="{FF2B5EF4-FFF2-40B4-BE49-F238E27FC236}">
                    <a16:creationId xmlns:a16="http://schemas.microsoft.com/office/drawing/2014/main" id="{C6C8389D-CA21-4387-AB94-F393EEDDE010}"/>
                  </a:ext>
                </a:extLst>
              </p:cNvPr>
              <p:cNvSpPr/>
              <p:nvPr/>
            </p:nvSpPr>
            <p:spPr>
              <a:xfrm>
                <a:off x="7346352" y="1845023"/>
                <a:ext cx="146923" cy="93361"/>
              </a:xfrm>
              <a:custGeom>
                <a:avLst/>
                <a:gdLst>
                  <a:gd name="connsiteX0" fmla="*/ 0 w 146923"/>
                  <a:gd name="connsiteY0" fmla="*/ 19882 h 93361"/>
                  <a:gd name="connsiteX1" fmla="*/ 0 w 146923"/>
                  <a:gd name="connsiteY1" fmla="*/ 88174 h 93361"/>
                  <a:gd name="connsiteX2" fmla="*/ 10371 w 146923"/>
                  <a:gd name="connsiteY2" fmla="*/ 88174 h 93361"/>
                  <a:gd name="connsiteX3" fmla="*/ 10371 w 146923"/>
                  <a:gd name="connsiteY3" fmla="*/ 19882 h 93361"/>
                  <a:gd name="connsiteX4" fmla="*/ 0 w 146923"/>
                  <a:gd name="connsiteY4" fmla="*/ 19882 h 93361"/>
                  <a:gd name="connsiteX5" fmla="*/ 19878 w 146923"/>
                  <a:gd name="connsiteY5" fmla="*/ 0 h 93361"/>
                  <a:gd name="connsiteX6" fmla="*/ 0 w 146923"/>
                  <a:gd name="connsiteY6" fmla="*/ 19882 h 93361"/>
                  <a:gd name="connsiteX7" fmla="*/ 10371 w 146923"/>
                  <a:gd name="connsiteY7" fmla="*/ 19882 h 93361"/>
                  <a:gd name="connsiteX8" fmla="*/ 20742 w 146923"/>
                  <a:gd name="connsiteY8" fmla="*/ 9509 h 93361"/>
                  <a:gd name="connsiteX9" fmla="*/ 20742 w 146923"/>
                  <a:gd name="connsiteY9" fmla="*/ 0 h 93361"/>
                  <a:gd name="connsiteX10" fmla="*/ 127045 w 146923"/>
                  <a:gd name="connsiteY10" fmla="*/ 0 h 93361"/>
                  <a:gd name="connsiteX11" fmla="*/ 20742 w 146923"/>
                  <a:gd name="connsiteY11" fmla="*/ 0 h 93361"/>
                  <a:gd name="connsiteX12" fmla="*/ 20742 w 146923"/>
                  <a:gd name="connsiteY12" fmla="*/ 10373 h 93361"/>
                  <a:gd name="connsiteX13" fmla="*/ 127045 w 146923"/>
                  <a:gd name="connsiteY13" fmla="*/ 10373 h 93361"/>
                  <a:gd name="connsiteX14" fmla="*/ 127045 w 146923"/>
                  <a:gd name="connsiteY14" fmla="*/ 0 h 93361"/>
                  <a:gd name="connsiteX15" fmla="*/ 146923 w 146923"/>
                  <a:gd name="connsiteY15" fmla="*/ 19882 h 93361"/>
                  <a:gd name="connsiteX16" fmla="*/ 127045 w 146923"/>
                  <a:gd name="connsiteY16" fmla="*/ 0 h 93361"/>
                  <a:gd name="connsiteX17" fmla="*/ 127045 w 146923"/>
                  <a:gd name="connsiteY17" fmla="*/ 10373 h 93361"/>
                  <a:gd name="connsiteX18" fmla="*/ 137417 w 146923"/>
                  <a:gd name="connsiteY18" fmla="*/ 20747 h 93361"/>
                  <a:gd name="connsiteX19" fmla="*/ 146923 w 146923"/>
                  <a:gd name="connsiteY19" fmla="*/ 20747 h 93361"/>
                  <a:gd name="connsiteX20" fmla="*/ 146923 w 146923"/>
                  <a:gd name="connsiteY20" fmla="*/ 88174 h 93361"/>
                  <a:gd name="connsiteX21" fmla="*/ 146923 w 146923"/>
                  <a:gd name="connsiteY21" fmla="*/ 19882 h 93361"/>
                  <a:gd name="connsiteX22" fmla="*/ 136552 w 146923"/>
                  <a:gd name="connsiteY22" fmla="*/ 19882 h 93361"/>
                  <a:gd name="connsiteX23" fmla="*/ 136552 w 146923"/>
                  <a:gd name="connsiteY23" fmla="*/ 88174 h 93361"/>
                  <a:gd name="connsiteX24" fmla="*/ 146923 w 146923"/>
                  <a:gd name="connsiteY24" fmla="*/ 88174 h 93361"/>
                  <a:gd name="connsiteX25" fmla="*/ 5185 w 146923"/>
                  <a:gd name="connsiteY25" fmla="*/ 93361 h 93361"/>
                  <a:gd name="connsiteX26" fmla="*/ 141738 w 146923"/>
                  <a:gd name="connsiteY26" fmla="*/ 93361 h 93361"/>
                  <a:gd name="connsiteX27" fmla="*/ 141738 w 146923"/>
                  <a:gd name="connsiteY27" fmla="*/ 82988 h 93361"/>
                  <a:gd name="connsiteX28" fmla="*/ 5185 w 146923"/>
                  <a:gd name="connsiteY28" fmla="*/ 82988 h 93361"/>
                  <a:gd name="connsiteX29" fmla="*/ 5185 w 146923"/>
                  <a:gd name="connsiteY29" fmla="*/ 93361 h 93361"/>
                  <a:gd name="connsiteX30" fmla="*/ 141738 w 146923"/>
                  <a:gd name="connsiteY30" fmla="*/ 88174 h 93361"/>
                  <a:gd name="connsiteX31" fmla="*/ 141738 w 146923"/>
                  <a:gd name="connsiteY31" fmla="*/ 93361 h 93361"/>
                  <a:gd name="connsiteX32" fmla="*/ 146923 w 146923"/>
                  <a:gd name="connsiteY32" fmla="*/ 88174 h 93361"/>
                  <a:gd name="connsiteX33" fmla="*/ 141738 w 146923"/>
                  <a:gd name="connsiteY33" fmla="*/ 88174 h 93361"/>
                  <a:gd name="connsiteX34" fmla="*/ 5185 w 146923"/>
                  <a:gd name="connsiteY34" fmla="*/ 88174 h 93361"/>
                  <a:gd name="connsiteX35" fmla="*/ 0 w 146923"/>
                  <a:gd name="connsiteY35" fmla="*/ 88174 h 93361"/>
                  <a:gd name="connsiteX36" fmla="*/ 5185 w 146923"/>
                  <a:gd name="connsiteY36" fmla="*/ 93361 h 93361"/>
                  <a:gd name="connsiteX37" fmla="*/ 5185 w 146923"/>
                  <a:gd name="connsiteY37" fmla="*/ 88174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6923" h="93361">
                    <a:moveTo>
                      <a:pt x="0" y="19882"/>
                    </a:moveTo>
                    <a:lnTo>
                      <a:pt x="0" y="88174"/>
                    </a:lnTo>
                    <a:lnTo>
                      <a:pt x="10371" y="88174"/>
                    </a:lnTo>
                    <a:lnTo>
                      <a:pt x="10371" y="19882"/>
                    </a:lnTo>
                    <a:lnTo>
                      <a:pt x="0" y="19882"/>
                    </a:lnTo>
                    <a:close/>
                    <a:moveTo>
                      <a:pt x="19878" y="0"/>
                    </a:moveTo>
                    <a:cubicBezTo>
                      <a:pt x="8643" y="0"/>
                      <a:pt x="0" y="9509"/>
                      <a:pt x="0" y="19882"/>
                    </a:cubicBezTo>
                    <a:lnTo>
                      <a:pt x="10371" y="19882"/>
                    </a:lnTo>
                    <a:cubicBezTo>
                      <a:pt x="10371" y="14696"/>
                      <a:pt x="14692" y="9509"/>
                      <a:pt x="20742" y="9509"/>
                    </a:cubicBezTo>
                    <a:lnTo>
                      <a:pt x="20742" y="0"/>
                    </a:lnTo>
                    <a:close/>
                    <a:moveTo>
                      <a:pt x="127045" y="0"/>
                    </a:moveTo>
                    <a:lnTo>
                      <a:pt x="20742" y="0"/>
                    </a:lnTo>
                    <a:lnTo>
                      <a:pt x="20742" y="10373"/>
                    </a:lnTo>
                    <a:lnTo>
                      <a:pt x="127045" y="10373"/>
                    </a:lnTo>
                    <a:lnTo>
                      <a:pt x="127045" y="0"/>
                    </a:lnTo>
                    <a:close/>
                    <a:moveTo>
                      <a:pt x="146923" y="19882"/>
                    </a:moveTo>
                    <a:cubicBezTo>
                      <a:pt x="146923" y="8645"/>
                      <a:pt x="137417" y="0"/>
                      <a:pt x="127045" y="0"/>
                    </a:cubicBezTo>
                    <a:lnTo>
                      <a:pt x="127045" y="10373"/>
                    </a:lnTo>
                    <a:cubicBezTo>
                      <a:pt x="132231" y="10373"/>
                      <a:pt x="137417" y="14696"/>
                      <a:pt x="137417" y="20747"/>
                    </a:cubicBezTo>
                    <a:lnTo>
                      <a:pt x="146923" y="20747"/>
                    </a:lnTo>
                    <a:close/>
                    <a:moveTo>
                      <a:pt x="146923" y="88174"/>
                    </a:moveTo>
                    <a:lnTo>
                      <a:pt x="146923" y="19882"/>
                    </a:lnTo>
                    <a:lnTo>
                      <a:pt x="136552" y="19882"/>
                    </a:lnTo>
                    <a:lnTo>
                      <a:pt x="136552" y="88174"/>
                    </a:lnTo>
                    <a:lnTo>
                      <a:pt x="146923" y="88174"/>
                    </a:lnTo>
                    <a:close/>
                    <a:moveTo>
                      <a:pt x="5185" y="93361"/>
                    </a:moveTo>
                    <a:lnTo>
                      <a:pt x="141738" y="93361"/>
                    </a:lnTo>
                    <a:lnTo>
                      <a:pt x="141738" y="82988"/>
                    </a:lnTo>
                    <a:lnTo>
                      <a:pt x="5185" y="82988"/>
                    </a:lnTo>
                    <a:lnTo>
                      <a:pt x="5185" y="93361"/>
                    </a:lnTo>
                    <a:close/>
                    <a:moveTo>
                      <a:pt x="141738" y="88174"/>
                    </a:moveTo>
                    <a:lnTo>
                      <a:pt x="141738" y="93361"/>
                    </a:lnTo>
                    <a:cubicBezTo>
                      <a:pt x="144330" y="93361"/>
                      <a:pt x="146923" y="90768"/>
                      <a:pt x="146923" y="88174"/>
                    </a:cubicBezTo>
                    <a:lnTo>
                      <a:pt x="141738" y="88174"/>
                    </a:lnTo>
                    <a:close/>
                    <a:moveTo>
                      <a:pt x="5185" y="88174"/>
                    </a:moveTo>
                    <a:lnTo>
                      <a:pt x="0" y="88174"/>
                    </a:lnTo>
                    <a:cubicBezTo>
                      <a:pt x="0" y="90768"/>
                      <a:pt x="2593" y="93361"/>
                      <a:pt x="5185" y="93361"/>
                    </a:cubicBezTo>
                    <a:lnTo>
                      <a:pt x="5185" y="881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100" name="Freeform 18068">
                <a:extLst>
                  <a:ext uri="{FF2B5EF4-FFF2-40B4-BE49-F238E27FC236}">
                    <a16:creationId xmlns:a16="http://schemas.microsoft.com/office/drawing/2014/main" id="{146F6219-F7B7-4698-8A09-6B1AA4C016AD}"/>
                  </a:ext>
                </a:extLst>
              </p:cNvPr>
              <p:cNvSpPr/>
              <p:nvPr/>
            </p:nvSpPr>
            <p:spPr>
              <a:xfrm>
                <a:off x="7345488" y="1844158"/>
                <a:ext cx="150379" cy="96818"/>
              </a:xfrm>
              <a:custGeom>
                <a:avLst/>
                <a:gdLst>
                  <a:gd name="connsiteX0" fmla="*/ 145195 w 150379"/>
                  <a:gd name="connsiteY0" fmla="*/ 96819 h 96818"/>
                  <a:gd name="connsiteX1" fmla="*/ 4321 w 150379"/>
                  <a:gd name="connsiteY1" fmla="*/ 96819 h 96818"/>
                  <a:gd name="connsiteX2" fmla="*/ 4321 w 150379"/>
                  <a:gd name="connsiteY2" fmla="*/ 96819 h 96818"/>
                  <a:gd name="connsiteX3" fmla="*/ 0 w 150379"/>
                  <a:gd name="connsiteY3" fmla="*/ 92497 h 96818"/>
                  <a:gd name="connsiteX4" fmla="*/ 0 w 150379"/>
                  <a:gd name="connsiteY4" fmla="*/ 92497 h 96818"/>
                  <a:gd name="connsiteX5" fmla="*/ 0 w 150379"/>
                  <a:gd name="connsiteY5" fmla="*/ 19882 h 96818"/>
                  <a:gd name="connsiteX6" fmla="*/ 19878 w 150379"/>
                  <a:gd name="connsiteY6" fmla="*/ 0 h 96818"/>
                  <a:gd name="connsiteX7" fmla="*/ 19878 w 150379"/>
                  <a:gd name="connsiteY7" fmla="*/ 0 h 96818"/>
                  <a:gd name="connsiteX8" fmla="*/ 130502 w 150379"/>
                  <a:gd name="connsiteY8" fmla="*/ 0 h 96818"/>
                  <a:gd name="connsiteX9" fmla="*/ 150380 w 150379"/>
                  <a:gd name="connsiteY9" fmla="*/ 19882 h 96818"/>
                  <a:gd name="connsiteX10" fmla="*/ 150380 w 150379"/>
                  <a:gd name="connsiteY10" fmla="*/ 19882 h 96818"/>
                  <a:gd name="connsiteX11" fmla="*/ 150380 w 150379"/>
                  <a:gd name="connsiteY11" fmla="*/ 92497 h 96818"/>
                  <a:gd name="connsiteX12" fmla="*/ 150380 w 150379"/>
                  <a:gd name="connsiteY12" fmla="*/ 92497 h 96818"/>
                  <a:gd name="connsiteX13" fmla="*/ 145195 w 150379"/>
                  <a:gd name="connsiteY13" fmla="*/ 96819 h 96818"/>
                  <a:gd name="connsiteX14" fmla="*/ 145195 w 150379"/>
                  <a:gd name="connsiteY14" fmla="*/ 96819 h 96818"/>
                  <a:gd name="connsiteX15" fmla="*/ 8643 w 150379"/>
                  <a:gd name="connsiteY15" fmla="*/ 92497 h 96818"/>
                  <a:gd name="connsiteX16" fmla="*/ 140873 w 150379"/>
                  <a:gd name="connsiteY16" fmla="*/ 92497 h 96818"/>
                  <a:gd name="connsiteX17" fmla="*/ 140873 w 150379"/>
                  <a:gd name="connsiteY17" fmla="*/ 91632 h 96818"/>
                  <a:gd name="connsiteX18" fmla="*/ 135687 w 150379"/>
                  <a:gd name="connsiteY18" fmla="*/ 91632 h 96818"/>
                  <a:gd name="connsiteX19" fmla="*/ 135687 w 150379"/>
                  <a:gd name="connsiteY19" fmla="*/ 86445 h 96818"/>
                  <a:gd name="connsiteX20" fmla="*/ 13828 w 150379"/>
                  <a:gd name="connsiteY20" fmla="*/ 86445 h 96818"/>
                  <a:gd name="connsiteX21" fmla="*/ 13828 w 150379"/>
                  <a:gd name="connsiteY21" fmla="*/ 91632 h 96818"/>
                  <a:gd name="connsiteX22" fmla="*/ 8643 w 150379"/>
                  <a:gd name="connsiteY22" fmla="*/ 92497 h 96818"/>
                  <a:gd name="connsiteX23" fmla="*/ 8643 w 150379"/>
                  <a:gd name="connsiteY23" fmla="*/ 92497 h 96818"/>
                  <a:gd name="connsiteX24" fmla="*/ 145195 w 150379"/>
                  <a:gd name="connsiteY24" fmla="*/ 87310 h 96818"/>
                  <a:gd name="connsiteX25" fmla="*/ 145195 w 150379"/>
                  <a:gd name="connsiteY25" fmla="*/ 87310 h 96818"/>
                  <a:gd name="connsiteX26" fmla="*/ 146059 w 150379"/>
                  <a:gd name="connsiteY26" fmla="*/ 23340 h 96818"/>
                  <a:gd name="connsiteX27" fmla="*/ 140009 w 150379"/>
                  <a:gd name="connsiteY27" fmla="*/ 23340 h 96818"/>
                  <a:gd name="connsiteX28" fmla="*/ 140009 w 150379"/>
                  <a:gd name="connsiteY28" fmla="*/ 82123 h 96818"/>
                  <a:gd name="connsiteX29" fmla="*/ 145195 w 150379"/>
                  <a:gd name="connsiteY29" fmla="*/ 82123 h 96818"/>
                  <a:gd name="connsiteX30" fmla="*/ 145195 w 150379"/>
                  <a:gd name="connsiteY30" fmla="*/ 87310 h 96818"/>
                  <a:gd name="connsiteX31" fmla="*/ 140009 w 150379"/>
                  <a:gd name="connsiteY31" fmla="*/ 87310 h 96818"/>
                  <a:gd name="connsiteX32" fmla="*/ 140009 w 150379"/>
                  <a:gd name="connsiteY32" fmla="*/ 87310 h 96818"/>
                  <a:gd name="connsiteX33" fmla="*/ 140009 w 150379"/>
                  <a:gd name="connsiteY33" fmla="*/ 87310 h 96818"/>
                  <a:gd name="connsiteX34" fmla="*/ 140009 w 150379"/>
                  <a:gd name="connsiteY34" fmla="*/ 87310 h 96818"/>
                  <a:gd name="connsiteX35" fmla="*/ 140009 w 150379"/>
                  <a:gd name="connsiteY35" fmla="*/ 87310 h 96818"/>
                  <a:gd name="connsiteX36" fmla="*/ 8643 w 150379"/>
                  <a:gd name="connsiteY36" fmla="*/ 87310 h 96818"/>
                  <a:gd name="connsiteX37" fmla="*/ 8643 w 150379"/>
                  <a:gd name="connsiteY37" fmla="*/ 87310 h 96818"/>
                  <a:gd name="connsiteX38" fmla="*/ 8643 w 150379"/>
                  <a:gd name="connsiteY38" fmla="*/ 87310 h 96818"/>
                  <a:gd name="connsiteX39" fmla="*/ 8643 w 150379"/>
                  <a:gd name="connsiteY39" fmla="*/ 87310 h 96818"/>
                  <a:gd name="connsiteX40" fmla="*/ 8643 w 150379"/>
                  <a:gd name="connsiteY40" fmla="*/ 87310 h 96818"/>
                  <a:gd name="connsiteX41" fmla="*/ 3457 w 150379"/>
                  <a:gd name="connsiteY41" fmla="*/ 87310 h 96818"/>
                  <a:gd name="connsiteX42" fmla="*/ 3457 w 150379"/>
                  <a:gd name="connsiteY42" fmla="*/ 87310 h 96818"/>
                  <a:gd name="connsiteX43" fmla="*/ 4321 w 150379"/>
                  <a:gd name="connsiteY43" fmla="*/ 82123 h 96818"/>
                  <a:gd name="connsiteX44" fmla="*/ 9507 w 150379"/>
                  <a:gd name="connsiteY44" fmla="*/ 82123 h 96818"/>
                  <a:gd name="connsiteX45" fmla="*/ 9507 w 150379"/>
                  <a:gd name="connsiteY45" fmla="*/ 23340 h 96818"/>
                  <a:gd name="connsiteX46" fmla="*/ 3457 w 150379"/>
                  <a:gd name="connsiteY46" fmla="*/ 23340 h 96818"/>
                  <a:gd name="connsiteX47" fmla="*/ 3457 w 150379"/>
                  <a:gd name="connsiteY47" fmla="*/ 87310 h 96818"/>
                  <a:gd name="connsiteX48" fmla="*/ 12964 w 150379"/>
                  <a:gd name="connsiteY48" fmla="*/ 82123 h 96818"/>
                  <a:gd name="connsiteX49" fmla="*/ 134823 w 150379"/>
                  <a:gd name="connsiteY49" fmla="*/ 82123 h 96818"/>
                  <a:gd name="connsiteX50" fmla="*/ 134823 w 150379"/>
                  <a:gd name="connsiteY50" fmla="*/ 20747 h 96818"/>
                  <a:gd name="connsiteX51" fmla="*/ 127045 w 150379"/>
                  <a:gd name="connsiteY51" fmla="*/ 12967 h 96818"/>
                  <a:gd name="connsiteX52" fmla="*/ 20742 w 150379"/>
                  <a:gd name="connsiteY52" fmla="*/ 12967 h 96818"/>
                  <a:gd name="connsiteX53" fmla="*/ 12964 w 150379"/>
                  <a:gd name="connsiteY53" fmla="*/ 20747 h 96818"/>
                  <a:gd name="connsiteX54" fmla="*/ 12964 w 150379"/>
                  <a:gd name="connsiteY54" fmla="*/ 82123 h 96818"/>
                  <a:gd name="connsiteX55" fmla="*/ 140009 w 150379"/>
                  <a:gd name="connsiteY55" fmla="*/ 19018 h 96818"/>
                  <a:gd name="connsiteX56" fmla="*/ 146059 w 150379"/>
                  <a:gd name="connsiteY56" fmla="*/ 19018 h 96818"/>
                  <a:gd name="connsiteX57" fmla="*/ 130502 w 150379"/>
                  <a:gd name="connsiteY57" fmla="*/ 3458 h 96818"/>
                  <a:gd name="connsiteX58" fmla="*/ 130502 w 150379"/>
                  <a:gd name="connsiteY58" fmla="*/ 9509 h 96818"/>
                  <a:gd name="connsiteX59" fmla="*/ 140009 w 150379"/>
                  <a:gd name="connsiteY59" fmla="*/ 19018 h 96818"/>
                  <a:gd name="connsiteX60" fmla="*/ 3457 w 150379"/>
                  <a:gd name="connsiteY60" fmla="*/ 19018 h 96818"/>
                  <a:gd name="connsiteX61" fmla="*/ 9507 w 150379"/>
                  <a:gd name="connsiteY61" fmla="*/ 19018 h 96818"/>
                  <a:gd name="connsiteX62" fmla="*/ 19013 w 150379"/>
                  <a:gd name="connsiteY62" fmla="*/ 9509 h 96818"/>
                  <a:gd name="connsiteX63" fmla="*/ 19013 w 150379"/>
                  <a:gd name="connsiteY63" fmla="*/ 3458 h 96818"/>
                  <a:gd name="connsiteX64" fmla="*/ 3457 w 150379"/>
                  <a:gd name="connsiteY64" fmla="*/ 19018 h 96818"/>
                  <a:gd name="connsiteX65" fmla="*/ 23334 w 150379"/>
                  <a:gd name="connsiteY65" fmla="*/ 8645 h 96818"/>
                  <a:gd name="connsiteX66" fmla="*/ 125317 w 150379"/>
                  <a:gd name="connsiteY66" fmla="*/ 8645 h 96818"/>
                  <a:gd name="connsiteX67" fmla="*/ 125317 w 150379"/>
                  <a:gd name="connsiteY67" fmla="*/ 2593 h 96818"/>
                  <a:gd name="connsiteX68" fmla="*/ 23334 w 150379"/>
                  <a:gd name="connsiteY68" fmla="*/ 2593 h 96818"/>
                  <a:gd name="connsiteX69" fmla="*/ 23334 w 150379"/>
                  <a:gd name="connsiteY69" fmla="*/ 8645 h 9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50379" h="96818">
                    <a:moveTo>
                      <a:pt x="145195" y="96819"/>
                    </a:moveTo>
                    <a:lnTo>
                      <a:pt x="4321" y="96819"/>
                    </a:lnTo>
                    <a:lnTo>
                      <a:pt x="4321" y="96819"/>
                    </a:lnTo>
                    <a:cubicBezTo>
                      <a:pt x="1728" y="95954"/>
                      <a:pt x="0" y="94225"/>
                      <a:pt x="0" y="92497"/>
                    </a:cubicBezTo>
                    <a:lnTo>
                      <a:pt x="0" y="92497"/>
                    </a:lnTo>
                    <a:lnTo>
                      <a:pt x="0" y="19882"/>
                    </a:lnTo>
                    <a:cubicBezTo>
                      <a:pt x="864" y="9509"/>
                      <a:pt x="9507" y="864"/>
                      <a:pt x="19878" y="0"/>
                    </a:cubicBezTo>
                    <a:lnTo>
                      <a:pt x="19878" y="0"/>
                    </a:lnTo>
                    <a:lnTo>
                      <a:pt x="130502" y="0"/>
                    </a:lnTo>
                    <a:cubicBezTo>
                      <a:pt x="140873" y="864"/>
                      <a:pt x="149516" y="9509"/>
                      <a:pt x="150380" y="19882"/>
                    </a:cubicBezTo>
                    <a:lnTo>
                      <a:pt x="150380" y="19882"/>
                    </a:lnTo>
                    <a:lnTo>
                      <a:pt x="150380" y="92497"/>
                    </a:lnTo>
                    <a:lnTo>
                      <a:pt x="150380" y="92497"/>
                    </a:lnTo>
                    <a:cubicBezTo>
                      <a:pt x="148651" y="94225"/>
                      <a:pt x="146923" y="95954"/>
                      <a:pt x="145195" y="96819"/>
                    </a:cubicBezTo>
                    <a:lnTo>
                      <a:pt x="145195" y="96819"/>
                    </a:lnTo>
                    <a:close/>
                    <a:moveTo>
                      <a:pt x="8643" y="92497"/>
                    </a:moveTo>
                    <a:lnTo>
                      <a:pt x="140873" y="92497"/>
                    </a:lnTo>
                    <a:lnTo>
                      <a:pt x="140873" y="91632"/>
                    </a:lnTo>
                    <a:lnTo>
                      <a:pt x="135687" y="91632"/>
                    </a:lnTo>
                    <a:lnTo>
                      <a:pt x="135687" y="86445"/>
                    </a:lnTo>
                    <a:lnTo>
                      <a:pt x="13828" y="86445"/>
                    </a:lnTo>
                    <a:lnTo>
                      <a:pt x="13828" y="91632"/>
                    </a:lnTo>
                    <a:lnTo>
                      <a:pt x="8643" y="92497"/>
                    </a:lnTo>
                    <a:lnTo>
                      <a:pt x="8643" y="92497"/>
                    </a:lnTo>
                    <a:close/>
                    <a:moveTo>
                      <a:pt x="145195" y="87310"/>
                    </a:moveTo>
                    <a:lnTo>
                      <a:pt x="145195" y="87310"/>
                    </a:lnTo>
                    <a:lnTo>
                      <a:pt x="146059" y="23340"/>
                    </a:lnTo>
                    <a:lnTo>
                      <a:pt x="140009" y="23340"/>
                    </a:lnTo>
                    <a:lnTo>
                      <a:pt x="140009" y="82123"/>
                    </a:lnTo>
                    <a:lnTo>
                      <a:pt x="145195" y="82123"/>
                    </a:lnTo>
                    <a:lnTo>
                      <a:pt x="145195" y="87310"/>
                    </a:lnTo>
                    <a:close/>
                    <a:moveTo>
                      <a:pt x="140009" y="87310"/>
                    </a:moveTo>
                    <a:lnTo>
                      <a:pt x="140009" y="87310"/>
                    </a:lnTo>
                    <a:lnTo>
                      <a:pt x="140009" y="87310"/>
                    </a:lnTo>
                    <a:lnTo>
                      <a:pt x="140009" y="87310"/>
                    </a:lnTo>
                    <a:lnTo>
                      <a:pt x="140009" y="87310"/>
                    </a:lnTo>
                    <a:close/>
                    <a:moveTo>
                      <a:pt x="8643" y="87310"/>
                    </a:moveTo>
                    <a:lnTo>
                      <a:pt x="8643" y="87310"/>
                    </a:lnTo>
                    <a:lnTo>
                      <a:pt x="8643" y="87310"/>
                    </a:lnTo>
                    <a:lnTo>
                      <a:pt x="8643" y="87310"/>
                    </a:lnTo>
                    <a:lnTo>
                      <a:pt x="8643" y="87310"/>
                    </a:lnTo>
                    <a:close/>
                    <a:moveTo>
                      <a:pt x="3457" y="87310"/>
                    </a:moveTo>
                    <a:lnTo>
                      <a:pt x="3457" y="87310"/>
                    </a:lnTo>
                    <a:lnTo>
                      <a:pt x="4321" y="82123"/>
                    </a:lnTo>
                    <a:lnTo>
                      <a:pt x="9507" y="82123"/>
                    </a:lnTo>
                    <a:lnTo>
                      <a:pt x="9507" y="23340"/>
                    </a:lnTo>
                    <a:lnTo>
                      <a:pt x="3457" y="23340"/>
                    </a:lnTo>
                    <a:lnTo>
                      <a:pt x="3457" y="87310"/>
                    </a:lnTo>
                    <a:close/>
                    <a:moveTo>
                      <a:pt x="12964" y="82123"/>
                    </a:moveTo>
                    <a:lnTo>
                      <a:pt x="134823" y="82123"/>
                    </a:lnTo>
                    <a:lnTo>
                      <a:pt x="134823" y="20747"/>
                    </a:lnTo>
                    <a:cubicBezTo>
                      <a:pt x="134823" y="16425"/>
                      <a:pt x="131366" y="12967"/>
                      <a:pt x="127045" y="12967"/>
                    </a:cubicBezTo>
                    <a:lnTo>
                      <a:pt x="20742" y="12967"/>
                    </a:lnTo>
                    <a:cubicBezTo>
                      <a:pt x="16421" y="12967"/>
                      <a:pt x="12964" y="16425"/>
                      <a:pt x="12964" y="20747"/>
                    </a:cubicBezTo>
                    <a:lnTo>
                      <a:pt x="12964" y="82123"/>
                    </a:lnTo>
                    <a:close/>
                    <a:moveTo>
                      <a:pt x="140009" y="19018"/>
                    </a:moveTo>
                    <a:lnTo>
                      <a:pt x="146059" y="19018"/>
                    </a:lnTo>
                    <a:cubicBezTo>
                      <a:pt x="145195" y="11238"/>
                      <a:pt x="138281" y="4322"/>
                      <a:pt x="130502" y="3458"/>
                    </a:cubicBezTo>
                    <a:lnTo>
                      <a:pt x="130502" y="9509"/>
                    </a:lnTo>
                    <a:cubicBezTo>
                      <a:pt x="134823" y="9509"/>
                      <a:pt x="139145" y="13831"/>
                      <a:pt x="140009" y="19018"/>
                    </a:cubicBezTo>
                    <a:close/>
                    <a:moveTo>
                      <a:pt x="3457" y="19018"/>
                    </a:moveTo>
                    <a:lnTo>
                      <a:pt x="9507" y="19018"/>
                    </a:lnTo>
                    <a:cubicBezTo>
                      <a:pt x="10371" y="13831"/>
                      <a:pt x="14692" y="10373"/>
                      <a:pt x="19013" y="9509"/>
                    </a:cubicBezTo>
                    <a:lnTo>
                      <a:pt x="19013" y="3458"/>
                    </a:lnTo>
                    <a:cubicBezTo>
                      <a:pt x="10371" y="4322"/>
                      <a:pt x="4321" y="10373"/>
                      <a:pt x="3457" y="19018"/>
                    </a:cubicBezTo>
                    <a:close/>
                    <a:moveTo>
                      <a:pt x="23334" y="8645"/>
                    </a:moveTo>
                    <a:lnTo>
                      <a:pt x="125317" y="8645"/>
                    </a:lnTo>
                    <a:lnTo>
                      <a:pt x="125317" y="2593"/>
                    </a:lnTo>
                    <a:lnTo>
                      <a:pt x="23334" y="2593"/>
                    </a:lnTo>
                    <a:lnTo>
                      <a:pt x="23334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84" name="Graphic 16831">
              <a:extLst>
                <a:ext uri="{FF2B5EF4-FFF2-40B4-BE49-F238E27FC236}">
                  <a16:creationId xmlns:a16="http://schemas.microsoft.com/office/drawing/2014/main" id="{B798472F-EDCC-436A-AADA-F32272F5A64D}"/>
                </a:ext>
              </a:extLst>
            </p:cNvPr>
            <p:cNvGrpSpPr/>
            <p:nvPr/>
          </p:nvGrpSpPr>
          <p:grpSpPr>
            <a:xfrm>
              <a:off x="7428132" y="1865770"/>
              <a:ext cx="29168" cy="37171"/>
              <a:chOff x="7428132" y="1865770"/>
              <a:chExt cx="29168" cy="37171"/>
            </a:xfrm>
            <a:solidFill>
              <a:srgbClr val="355464"/>
            </a:solidFill>
          </p:grpSpPr>
          <p:sp>
            <p:nvSpPr>
              <p:cNvPr id="97" name="Freeform 18070">
                <a:extLst>
                  <a:ext uri="{FF2B5EF4-FFF2-40B4-BE49-F238E27FC236}">
                    <a16:creationId xmlns:a16="http://schemas.microsoft.com/office/drawing/2014/main" id="{2718C821-C32F-4135-97D9-0D25F6A8305C}"/>
                  </a:ext>
                </a:extLst>
              </p:cNvPr>
              <p:cNvSpPr/>
              <p:nvPr/>
            </p:nvSpPr>
            <p:spPr>
              <a:xfrm>
                <a:off x="7430150" y="1867463"/>
                <a:ext cx="25133" cy="32919"/>
              </a:xfrm>
              <a:custGeom>
                <a:avLst/>
                <a:gdLst>
                  <a:gd name="connsiteX0" fmla="*/ 8678 w 25133"/>
                  <a:gd name="connsiteY0" fmla="*/ 31155 h 32919"/>
                  <a:gd name="connsiteX1" fmla="*/ 24234 w 25133"/>
                  <a:gd name="connsiteY1" fmla="*/ 8680 h 32919"/>
                  <a:gd name="connsiteX2" fmla="*/ 15592 w 25133"/>
                  <a:gd name="connsiteY2" fmla="*/ 2628 h 32919"/>
                  <a:gd name="connsiteX3" fmla="*/ 35 w 25133"/>
                  <a:gd name="connsiteY3" fmla="*/ 25104 h 32919"/>
                  <a:gd name="connsiteX4" fmla="*/ 8678 w 25133"/>
                  <a:gd name="connsiteY4" fmla="*/ 31155 h 32919"/>
                  <a:gd name="connsiteX5" fmla="*/ 24234 w 25133"/>
                  <a:gd name="connsiteY5" fmla="*/ 7815 h 32919"/>
                  <a:gd name="connsiteX6" fmla="*/ 22506 w 25133"/>
                  <a:gd name="connsiteY6" fmla="*/ 899 h 32919"/>
                  <a:gd name="connsiteX7" fmla="*/ 15592 w 25133"/>
                  <a:gd name="connsiteY7" fmla="*/ 2628 h 32919"/>
                  <a:gd name="connsiteX8" fmla="*/ 24234 w 25133"/>
                  <a:gd name="connsiteY8" fmla="*/ 7815 h 32919"/>
                  <a:gd name="connsiteX9" fmla="*/ 899 w 25133"/>
                  <a:gd name="connsiteY9" fmla="*/ 25104 h 32919"/>
                  <a:gd name="connsiteX10" fmla="*/ 2628 w 25133"/>
                  <a:gd name="connsiteY10" fmla="*/ 32020 h 32919"/>
                  <a:gd name="connsiteX11" fmla="*/ 9542 w 25133"/>
                  <a:gd name="connsiteY11" fmla="*/ 30291 h 32919"/>
                  <a:gd name="connsiteX12" fmla="*/ 899 w 25133"/>
                  <a:gd name="connsiteY12" fmla="*/ 25104 h 3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33" h="32919">
                    <a:moveTo>
                      <a:pt x="8678" y="31155"/>
                    </a:moveTo>
                    <a:lnTo>
                      <a:pt x="24234" y="8680"/>
                    </a:lnTo>
                    <a:lnTo>
                      <a:pt x="15592" y="2628"/>
                    </a:lnTo>
                    <a:lnTo>
                      <a:pt x="35" y="25104"/>
                    </a:lnTo>
                    <a:lnTo>
                      <a:pt x="8678" y="31155"/>
                    </a:lnTo>
                    <a:close/>
                    <a:moveTo>
                      <a:pt x="24234" y="7815"/>
                    </a:moveTo>
                    <a:cubicBezTo>
                      <a:pt x="25963" y="5222"/>
                      <a:pt x="25098" y="2628"/>
                      <a:pt x="22506" y="899"/>
                    </a:cubicBezTo>
                    <a:cubicBezTo>
                      <a:pt x="19913" y="-829"/>
                      <a:pt x="17320" y="35"/>
                      <a:pt x="15592" y="2628"/>
                    </a:cubicBezTo>
                    <a:lnTo>
                      <a:pt x="24234" y="7815"/>
                    </a:lnTo>
                    <a:close/>
                    <a:moveTo>
                      <a:pt x="899" y="25104"/>
                    </a:moveTo>
                    <a:cubicBezTo>
                      <a:pt x="-829" y="27698"/>
                      <a:pt x="35" y="30291"/>
                      <a:pt x="2628" y="32020"/>
                    </a:cubicBezTo>
                    <a:cubicBezTo>
                      <a:pt x="5221" y="33749"/>
                      <a:pt x="7813" y="32884"/>
                      <a:pt x="9542" y="30291"/>
                    </a:cubicBezTo>
                    <a:lnTo>
                      <a:pt x="899" y="2510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98" name="Freeform 18071">
                <a:extLst>
                  <a:ext uri="{FF2B5EF4-FFF2-40B4-BE49-F238E27FC236}">
                    <a16:creationId xmlns:a16="http://schemas.microsoft.com/office/drawing/2014/main" id="{A4EE4A97-D62D-4F92-A740-8A1EC969328F}"/>
                  </a:ext>
                </a:extLst>
              </p:cNvPr>
              <p:cNvSpPr/>
              <p:nvPr/>
            </p:nvSpPr>
            <p:spPr>
              <a:xfrm>
                <a:off x="7428132" y="1865770"/>
                <a:ext cx="29168" cy="37171"/>
              </a:xfrm>
              <a:custGeom>
                <a:avLst/>
                <a:gdLst>
                  <a:gd name="connsiteX0" fmla="*/ 7238 w 29168"/>
                  <a:gd name="connsiteY0" fmla="*/ 37171 h 37171"/>
                  <a:gd name="connsiteX1" fmla="*/ 2917 w 29168"/>
                  <a:gd name="connsiteY1" fmla="*/ 36307 h 37171"/>
                  <a:gd name="connsiteX2" fmla="*/ 324 w 29168"/>
                  <a:gd name="connsiteY2" fmla="*/ 28527 h 37171"/>
                  <a:gd name="connsiteX3" fmla="*/ 324 w 29168"/>
                  <a:gd name="connsiteY3" fmla="*/ 28527 h 37171"/>
                  <a:gd name="connsiteX4" fmla="*/ 17609 w 29168"/>
                  <a:gd name="connsiteY4" fmla="*/ 1729 h 37171"/>
                  <a:gd name="connsiteX5" fmla="*/ 17609 w 29168"/>
                  <a:gd name="connsiteY5" fmla="*/ 1729 h 37171"/>
                  <a:gd name="connsiteX6" fmla="*/ 21066 w 29168"/>
                  <a:gd name="connsiteY6" fmla="*/ 0 h 37171"/>
                  <a:gd name="connsiteX7" fmla="*/ 26252 w 29168"/>
                  <a:gd name="connsiteY7" fmla="*/ 864 h 37171"/>
                  <a:gd name="connsiteX8" fmla="*/ 28844 w 29168"/>
                  <a:gd name="connsiteY8" fmla="*/ 8645 h 37171"/>
                  <a:gd name="connsiteX9" fmla="*/ 28844 w 29168"/>
                  <a:gd name="connsiteY9" fmla="*/ 8645 h 37171"/>
                  <a:gd name="connsiteX10" fmla="*/ 11559 w 29168"/>
                  <a:gd name="connsiteY10" fmla="*/ 35443 h 37171"/>
                  <a:gd name="connsiteX11" fmla="*/ 11559 w 29168"/>
                  <a:gd name="connsiteY11" fmla="*/ 35443 h 37171"/>
                  <a:gd name="connsiteX12" fmla="*/ 7238 w 29168"/>
                  <a:gd name="connsiteY12" fmla="*/ 37171 h 37171"/>
                  <a:gd name="connsiteX13" fmla="*/ 3781 w 29168"/>
                  <a:gd name="connsiteY13" fmla="*/ 31120 h 37171"/>
                  <a:gd name="connsiteX14" fmla="*/ 4645 w 29168"/>
                  <a:gd name="connsiteY14" fmla="*/ 32849 h 37171"/>
                  <a:gd name="connsiteX15" fmla="*/ 6374 w 29168"/>
                  <a:gd name="connsiteY15" fmla="*/ 33714 h 37171"/>
                  <a:gd name="connsiteX16" fmla="*/ 3781 w 29168"/>
                  <a:gd name="connsiteY16" fmla="*/ 31120 h 37171"/>
                  <a:gd name="connsiteX17" fmla="*/ 5509 w 29168"/>
                  <a:gd name="connsiteY17" fmla="*/ 26798 h 37171"/>
                  <a:gd name="connsiteX18" fmla="*/ 9831 w 29168"/>
                  <a:gd name="connsiteY18" fmla="*/ 30256 h 37171"/>
                  <a:gd name="connsiteX19" fmla="*/ 22794 w 29168"/>
                  <a:gd name="connsiteY19" fmla="*/ 11238 h 37171"/>
                  <a:gd name="connsiteX20" fmla="*/ 18473 w 29168"/>
                  <a:gd name="connsiteY20" fmla="*/ 7780 h 37171"/>
                  <a:gd name="connsiteX21" fmla="*/ 5509 w 29168"/>
                  <a:gd name="connsiteY21" fmla="*/ 26798 h 37171"/>
                  <a:gd name="connsiteX22" fmla="*/ 21930 w 29168"/>
                  <a:gd name="connsiteY22" fmla="*/ 4322 h 37171"/>
                  <a:gd name="connsiteX23" fmla="*/ 24523 w 29168"/>
                  <a:gd name="connsiteY23" fmla="*/ 6051 h 37171"/>
                  <a:gd name="connsiteX24" fmla="*/ 23659 w 29168"/>
                  <a:gd name="connsiteY24" fmla="*/ 4322 h 37171"/>
                  <a:gd name="connsiteX25" fmla="*/ 21930 w 29168"/>
                  <a:gd name="connsiteY25" fmla="*/ 4322 h 3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9168" h="37171">
                    <a:moveTo>
                      <a:pt x="7238" y="37171"/>
                    </a:moveTo>
                    <a:cubicBezTo>
                      <a:pt x="5509" y="37171"/>
                      <a:pt x="4645" y="37171"/>
                      <a:pt x="2917" y="36307"/>
                    </a:cubicBezTo>
                    <a:cubicBezTo>
                      <a:pt x="324" y="34578"/>
                      <a:pt x="-540" y="31120"/>
                      <a:pt x="324" y="28527"/>
                    </a:cubicBezTo>
                    <a:lnTo>
                      <a:pt x="324" y="28527"/>
                    </a:lnTo>
                    <a:lnTo>
                      <a:pt x="17609" y="1729"/>
                    </a:lnTo>
                    <a:lnTo>
                      <a:pt x="17609" y="1729"/>
                    </a:lnTo>
                    <a:cubicBezTo>
                      <a:pt x="18473" y="864"/>
                      <a:pt x="19338" y="864"/>
                      <a:pt x="21066" y="0"/>
                    </a:cubicBezTo>
                    <a:cubicBezTo>
                      <a:pt x="22794" y="0"/>
                      <a:pt x="24523" y="0"/>
                      <a:pt x="26252" y="864"/>
                    </a:cubicBezTo>
                    <a:cubicBezTo>
                      <a:pt x="28844" y="2593"/>
                      <a:pt x="29709" y="6051"/>
                      <a:pt x="28844" y="8645"/>
                    </a:cubicBezTo>
                    <a:lnTo>
                      <a:pt x="28844" y="8645"/>
                    </a:lnTo>
                    <a:lnTo>
                      <a:pt x="11559" y="35443"/>
                    </a:lnTo>
                    <a:lnTo>
                      <a:pt x="11559" y="35443"/>
                    </a:lnTo>
                    <a:cubicBezTo>
                      <a:pt x="9831" y="36307"/>
                      <a:pt x="8103" y="37171"/>
                      <a:pt x="7238" y="37171"/>
                    </a:cubicBezTo>
                    <a:close/>
                    <a:moveTo>
                      <a:pt x="3781" y="31120"/>
                    </a:moveTo>
                    <a:cubicBezTo>
                      <a:pt x="3781" y="31985"/>
                      <a:pt x="4645" y="31985"/>
                      <a:pt x="4645" y="32849"/>
                    </a:cubicBezTo>
                    <a:cubicBezTo>
                      <a:pt x="5509" y="32849"/>
                      <a:pt x="5509" y="33714"/>
                      <a:pt x="6374" y="33714"/>
                    </a:cubicBezTo>
                    <a:lnTo>
                      <a:pt x="3781" y="31120"/>
                    </a:lnTo>
                    <a:close/>
                    <a:moveTo>
                      <a:pt x="5509" y="26798"/>
                    </a:moveTo>
                    <a:lnTo>
                      <a:pt x="9831" y="30256"/>
                    </a:lnTo>
                    <a:lnTo>
                      <a:pt x="22794" y="11238"/>
                    </a:lnTo>
                    <a:lnTo>
                      <a:pt x="18473" y="7780"/>
                    </a:lnTo>
                    <a:lnTo>
                      <a:pt x="5509" y="26798"/>
                    </a:lnTo>
                    <a:close/>
                    <a:moveTo>
                      <a:pt x="21930" y="4322"/>
                    </a:moveTo>
                    <a:lnTo>
                      <a:pt x="24523" y="6051"/>
                    </a:lnTo>
                    <a:cubicBezTo>
                      <a:pt x="24523" y="5187"/>
                      <a:pt x="23659" y="5187"/>
                      <a:pt x="23659" y="4322"/>
                    </a:cubicBezTo>
                    <a:cubicBezTo>
                      <a:pt x="22794" y="4322"/>
                      <a:pt x="22794" y="4322"/>
                      <a:pt x="21930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85" name="Graphic 16831">
              <a:extLst>
                <a:ext uri="{FF2B5EF4-FFF2-40B4-BE49-F238E27FC236}">
                  <a16:creationId xmlns:a16="http://schemas.microsoft.com/office/drawing/2014/main" id="{6FE08F9F-C2CF-430C-B13A-7D250C8E1117}"/>
                </a:ext>
              </a:extLst>
            </p:cNvPr>
            <p:cNvGrpSpPr/>
            <p:nvPr/>
          </p:nvGrpSpPr>
          <p:grpSpPr>
            <a:xfrm>
              <a:off x="7382651" y="1888245"/>
              <a:ext cx="75190" cy="52731"/>
              <a:chOff x="7382651" y="1888245"/>
              <a:chExt cx="75190" cy="52731"/>
            </a:xfrm>
            <a:solidFill>
              <a:srgbClr val="355464"/>
            </a:solidFill>
          </p:grpSpPr>
          <p:sp>
            <p:nvSpPr>
              <p:cNvPr id="95" name="Freeform 18073">
                <a:extLst>
                  <a:ext uri="{FF2B5EF4-FFF2-40B4-BE49-F238E27FC236}">
                    <a16:creationId xmlns:a16="http://schemas.microsoft.com/office/drawing/2014/main" id="{FD90361E-A0EE-4264-93B1-873A214B5979}"/>
                  </a:ext>
                </a:extLst>
              </p:cNvPr>
              <p:cNvSpPr/>
              <p:nvPr/>
            </p:nvSpPr>
            <p:spPr>
              <a:xfrm>
                <a:off x="7384379" y="1890839"/>
                <a:ext cx="70868" cy="47544"/>
              </a:xfrm>
              <a:custGeom>
                <a:avLst/>
                <a:gdLst>
                  <a:gd name="connsiteX0" fmla="*/ 0 w 70868"/>
                  <a:gd name="connsiteY0" fmla="*/ 35443 h 47544"/>
                  <a:gd name="connsiteX1" fmla="*/ 0 w 70868"/>
                  <a:gd name="connsiteY1" fmla="*/ 43223 h 47544"/>
                  <a:gd name="connsiteX2" fmla="*/ 10371 w 70868"/>
                  <a:gd name="connsiteY2" fmla="*/ 43223 h 47544"/>
                  <a:gd name="connsiteX3" fmla="*/ 10371 w 70868"/>
                  <a:gd name="connsiteY3" fmla="*/ 35443 h 47544"/>
                  <a:gd name="connsiteX4" fmla="*/ 0 w 70868"/>
                  <a:gd name="connsiteY4" fmla="*/ 35443 h 47544"/>
                  <a:gd name="connsiteX5" fmla="*/ 35434 w 70868"/>
                  <a:gd name="connsiteY5" fmla="*/ 0 h 47544"/>
                  <a:gd name="connsiteX6" fmla="*/ 0 w 70868"/>
                  <a:gd name="connsiteY6" fmla="*/ 35443 h 47544"/>
                  <a:gd name="connsiteX7" fmla="*/ 10371 w 70868"/>
                  <a:gd name="connsiteY7" fmla="*/ 35443 h 47544"/>
                  <a:gd name="connsiteX8" fmla="*/ 35434 w 70868"/>
                  <a:gd name="connsiteY8" fmla="*/ 10373 h 47544"/>
                  <a:gd name="connsiteX9" fmla="*/ 35434 w 70868"/>
                  <a:gd name="connsiteY9" fmla="*/ 0 h 47544"/>
                  <a:gd name="connsiteX10" fmla="*/ 70868 w 70868"/>
                  <a:gd name="connsiteY10" fmla="*/ 35443 h 47544"/>
                  <a:gd name="connsiteX11" fmla="*/ 35434 w 70868"/>
                  <a:gd name="connsiteY11" fmla="*/ 0 h 47544"/>
                  <a:gd name="connsiteX12" fmla="*/ 35434 w 70868"/>
                  <a:gd name="connsiteY12" fmla="*/ 10373 h 47544"/>
                  <a:gd name="connsiteX13" fmla="*/ 60498 w 70868"/>
                  <a:gd name="connsiteY13" fmla="*/ 35443 h 47544"/>
                  <a:gd name="connsiteX14" fmla="*/ 70868 w 70868"/>
                  <a:gd name="connsiteY14" fmla="*/ 35443 h 47544"/>
                  <a:gd name="connsiteX15" fmla="*/ 70868 w 70868"/>
                  <a:gd name="connsiteY15" fmla="*/ 42358 h 47544"/>
                  <a:gd name="connsiteX16" fmla="*/ 70868 w 70868"/>
                  <a:gd name="connsiteY16" fmla="*/ 34578 h 47544"/>
                  <a:gd name="connsiteX17" fmla="*/ 60498 w 70868"/>
                  <a:gd name="connsiteY17" fmla="*/ 34578 h 47544"/>
                  <a:gd name="connsiteX18" fmla="*/ 60498 w 70868"/>
                  <a:gd name="connsiteY18" fmla="*/ 42358 h 47544"/>
                  <a:gd name="connsiteX19" fmla="*/ 70868 w 70868"/>
                  <a:gd name="connsiteY19" fmla="*/ 42358 h 47544"/>
                  <a:gd name="connsiteX20" fmla="*/ 0 w 70868"/>
                  <a:gd name="connsiteY20" fmla="*/ 42358 h 47544"/>
                  <a:gd name="connsiteX21" fmla="*/ 5185 w 70868"/>
                  <a:gd name="connsiteY21" fmla="*/ 47545 h 47544"/>
                  <a:gd name="connsiteX22" fmla="*/ 10371 w 70868"/>
                  <a:gd name="connsiteY22" fmla="*/ 42358 h 47544"/>
                  <a:gd name="connsiteX23" fmla="*/ 0 w 70868"/>
                  <a:gd name="connsiteY23" fmla="*/ 42358 h 47544"/>
                  <a:gd name="connsiteX24" fmla="*/ 60498 w 70868"/>
                  <a:gd name="connsiteY24" fmla="*/ 42358 h 47544"/>
                  <a:gd name="connsiteX25" fmla="*/ 65683 w 70868"/>
                  <a:gd name="connsiteY25" fmla="*/ 47545 h 47544"/>
                  <a:gd name="connsiteX26" fmla="*/ 70868 w 70868"/>
                  <a:gd name="connsiteY26" fmla="*/ 42358 h 47544"/>
                  <a:gd name="connsiteX27" fmla="*/ 60498 w 70868"/>
                  <a:gd name="connsiteY27" fmla="*/ 42358 h 4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0868" h="47544">
                    <a:moveTo>
                      <a:pt x="0" y="35443"/>
                    </a:moveTo>
                    <a:lnTo>
                      <a:pt x="0" y="43223"/>
                    </a:lnTo>
                    <a:lnTo>
                      <a:pt x="10371" y="43223"/>
                    </a:lnTo>
                    <a:lnTo>
                      <a:pt x="10371" y="35443"/>
                    </a:lnTo>
                    <a:lnTo>
                      <a:pt x="0" y="35443"/>
                    </a:lnTo>
                    <a:close/>
                    <a:moveTo>
                      <a:pt x="35434" y="0"/>
                    </a:moveTo>
                    <a:cubicBezTo>
                      <a:pt x="15556" y="0"/>
                      <a:pt x="0" y="15560"/>
                      <a:pt x="0" y="35443"/>
                    </a:cubicBezTo>
                    <a:lnTo>
                      <a:pt x="10371" y="35443"/>
                    </a:lnTo>
                    <a:cubicBezTo>
                      <a:pt x="10371" y="21611"/>
                      <a:pt x="21606" y="10373"/>
                      <a:pt x="35434" y="10373"/>
                    </a:cubicBezTo>
                    <a:lnTo>
                      <a:pt x="35434" y="0"/>
                    </a:lnTo>
                    <a:close/>
                    <a:moveTo>
                      <a:pt x="70868" y="35443"/>
                    </a:moveTo>
                    <a:cubicBezTo>
                      <a:pt x="70868" y="15560"/>
                      <a:pt x="55312" y="0"/>
                      <a:pt x="35434" y="0"/>
                    </a:cubicBezTo>
                    <a:lnTo>
                      <a:pt x="35434" y="10373"/>
                    </a:lnTo>
                    <a:cubicBezTo>
                      <a:pt x="49262" y="10373"/>
                      <a:pt x="60498" y="21611"/>
                      <a:pt x="60498" y="35443"/>
                    </a:cubicBezTo>
                    <a:lnTo>
                      <a:pt x="70868" y="35443"/>
                    </a:lnTo>
                    <a:close/>
                    <a:moveTo>
                      <a:pt x="70868" y="42358"/>
                    </a:moveTo>
                    <a:lnTo>
                      <a:pt x="70868" y="34578"/>
                    </a:lnTo>
                    <a:lnTo>
                      <a:pt x="60498" y="34578"/>
                    </a:lnTo>
                    <a:lnTo>
                      <a:pt x="60498" y="42358"/>
                    </a:lnTo>
                    <a:lnTo>
                      <a:pt x="70868" y="42358"/>
                    </a:lnTo>
                    <a:close/>
                    <a:moveTo>
                      <a:pt x="0" y="42358"/>
                    </a:moveTo>
                    <a:cubicBezTo>
                      <a:pt x="0" y="44952"/>
                      <a:pt x="2593" y="47545"/>
                      <a:pt x="5185" y="47545"/>
                    </a:cubicBezTo>
                    <a:cubicBezTo>
                      <a:pt x="7778" y="47545"/>
                      <a:pt x="10371" y="44952"/>
                      <a:pt x="10371" y="42358"/>
                    </a:cubicBezTo>
                    <a:lnTo>
                      <a:pt x="0" y="42358"/>
                    </a:lnTo>
                    <a:close/>
                    <a:moveTo>
                      <a:pt x="60498" y="42358"/>
                    </a:moveTo>
                    <a:cubicBezTo>
                      <a:pt x="60498" y="44952"/>
                      <a:pt x="63090" y="47545"/>
                      <a:pt x="65683" y="47545"/>
                    </a:cubicBezTo>
                    <a:cubicBezTo>
                      <a:pt x="68276" y="47545"/>
                      <a:pt x="70868" y="44952"/>
                      <a:pt x="70868" y="42358"/>
                    </a:cubicBezTo>
                    <a:lnTo>
                      <a:pt x="60498" y="4235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96" name="Freeform 18074">
                <a:extLst>
                  <a:ext uri="{FF2B5EF4-FFF2-40B4-BE49-F238E27FC236}">
                    <a16:creationId xmlns:a16="http://schemas.microsoft.com/office/drawing/2014/main" id="{3197B0DE-F3E7-49A2-AEE3-2324BE763F3B}"/>
                  </a:ext>
                </a:extLst>
              </p:cNvPr>
              <p:cNvSpPr/>
              <p:nvPr/>
            </p:nvSpPr>
            <p:spPr>
              <a:xfrm>
                <a:off x="7382651" y="1888245"/>
                <a:ext cx="75190" cy="52731"/>
              </a:xfrm>
              <a:custGeom>
                <a:avLst/>
                <a:gdLst>
                  <a:gd name="connsiteX0" fmla="*/ 67412 w 75190"/>
                  <a:gd name="connsiteY0" fmla="*/ 52732 h 52731"/>
                  <a:gd name="connsiteX1" fmla="*/ 60498 w 75190"/>
                  <a:gd name="connsiteY1" fmla="*/ 47545 h 52731"/>
                  <a:gd name="connsiteX2" fmla="*/ 60498 w 75190"/>
                  <a:gd name="connsiteY2" fmla="*/ 47545 h 52731"/>
                  <a:gd name="connsiteX3" fmla="*/ 60498 w 75190"/>
                  <a:gd name="connsiteY3" fmla="*/ 38036 h 52731"/>
                  <a:gd name="connsiteX4" fmla="*/ 37163 w 75190"/>
                  <a:gd name="connsiteY4" fmla="*/ 14696 h 52731"/>
                  <a:gd name="connsiteX5" fmla="*/ 13828 w 75190"/>
                  <a:gd name="connsiteY5" fmla="*/ 38036 h 52731"/>
                  <a:gd name="connsiteX6" fmla="*/ 13828 w 75190"/>
                  <a:gd name="connsiteY6" fmla="*/ 47545 h 52731"/>
                  <a:gd name="connsiteX7" fmla="*/ 13828 w 75190"/>
                  <a:gd name="connsiteY7" fmla="*/ 47545 h 52731"/>
                  <a:gd name="connsiteX8" fmla="*/ 6914 w 75190"/>
                  <a:gd name="connsiteY8" fmla="*/ 52732 h 52731"/>
                  <a:gd name="connsiteX9" fmla="*/ 0 w 75190"/>
                  <a:gd name="connsiteY9" fmla="*/ 47545 h 52731"/>
                  <a:gd name="connsiteX10" fmla="*/ 0 w 75190"/>
                  <a:gd name="connsiteY10" fmla="*/ 47545 h 52731"/>
                  <a:gd name="connsiteX11" fmla="*/ 0 w 75190"/>
                  <a:gd name="connsiteY11" fmla="*/ 35443 h 52731"/>
                  <a:gd name="connsiteX12" fmla="*/ 35434 w 75190"/>
                  <a:gd name="connsiteY12" fmla="*/ 0 h 52731"/>
                  <a:gd name="connsiteX13" fmla="*/ 35434 w 75190"/>
                  <a:gd name="connsiteY13" fmla="*/ 0 h 52731"/>
                  <a:gd name="connsiteX14" fmla="*/ 39755 w 75190"/>
                  <a:gd name="connsiteY14" fmla="*/ 0 h 52731"/>
                  <a:gd name="connsiteX15" fmla="*/ 75190 w 75190"/>
                  <a:gd name="connsiteY15" fmla="*/ 35443 h 52731"/>
                  <a:gd name="connsiteX16" fmla="*/ 75190 w 75190"/>
                  <a:gd name="connsiteY16" fmla="*/ 35443 h 52731"/>
                  <a:gd name="connsiteX17" fmla="*/ 75190 w 75190"/>
                  <a:gd name="connsiteY17" fmla="*/ 47545 h 52731"/>
                  <a:gd name="connsiteX18" fmla="*/ 75190 w 75190"/>
                  <a:gd name="connsiteY18" fmla="*/ 47545 h 52731"/>
                  <a:gd name="connsiteX19" fmla="*/ 67412 w 75190"/>
                  <a:gd name="connsiteY19" fmla="*/ 52732 h 52731"/>
                  <a:gd name="connsiteX20" fmla="*/ 65683 w 75190"/>
                  <a:gd name="connsiteY20" fmla="*/ 47545 h 52731"/>
                  <a:gd name="connsiteX21" fmla="*/ 69140 w 75190"/>
                  <a:gd name="connsiteY21" fmla="*/ 47545 h 52731"/>
                  <a:gd name="connsiteX22" fmla="*/ 65683 w 75190"/>
                  <a:gd name="connsiteY22" fmla="*/ 47545 h 52731"/>
                  <a:gd name="connsiteX23" fmla="*/ 5185 w 75190"/>
                  <a:gd name="connsiteY23" fmla="*/ 47545 h 52731"/>
                  <a:gd name="connsiteX24" fmla="*/ 8643 w 75190"/>
                  <a:gd name="connsiteY24" fmla="*/ 47545 h 52731"/>
                  <a:gd name="connsiteX25" fmla="*/ 5185 w 75190"/>
                  <a:gd name="connsiteY25" fmla="*/ 47545 h 52731"/>
                  <a:gd name="connsiteX26" fmla="*/ 64819 w 75190"/>
                  <a:gd name="connsiteY26" fmla="*/ 43223 h 52731"/>
                  <a:gd name="connsiteX27" fmla="*/ 70869 w 75190"/>
                  <a:gd name="connsiteY27" fmla="*/ 43223 h 52731"/>
                  <a:gd name="connsiteX28" fmla="*/ 70869 w 75190"/>
                  <a:gd name="connsiteY28" fmla="*/ 39765 h 52731"/>
                  <a:gd name="connsiteX29" fmla="*/ 64819 w 75190"/>
                  <a:gd name="connsiteY29" fmla="*/ 39765 h 52731"/>
                  <a:gd name="connsiteX30" fmla="*/ 64819 w 75190"/>
                  <a:gd name="connsiteY30" fmla="*/ 43223 h 52731"/>
                  <a:gd name="connsiteX31" fmla="*/ 4321 w 75190"/>
                  <a:gd name="connsiteY31" fmla="*/ 43223 h 52731"/>
                  <a:gd name="connsiteX32" fmla="*/ 10371 w 75190"/>
                  <a:gd name="connsiteY32" fmla="*/ 43223 h 52731"/>
                  <a:gd name="connsiteX33" fmla="*/ 10371 w 75190"/>
                  <a:gd name="connsiteY33" fmla="*/ 39765 h 52731"/>
                  <a:gd name="connsiteX34" fmla="*/ 4321 w 75190"/>
                  <a:gd name="connsiteY34" fmla="*/ 39765 h 52731"/>
                  <a:gd name="connsiteX35" fmla="*/ 4321 w 75190"/>
                  <a:gd name="connsiteY35" fmla="*/ 43223 h 52731"/>
                  <a:gd name="connsiteX36" fmla="*/ 64819 w 75190"/>
                  <a:gd name="connsiteY36" fmla="*/ 35443 h 52731"/>
                  <a:gd name="connsiteX37" fmla="*/ 70869 w 75190"/>
                  <a:gd name="connsiteY37" fmla="*/ 35443 h 52731"/>
                  <a:gd name="connsiteX38" fmla="*/ 39755 w 75190"/>
                  <a:gd name="connsiteY38" fmla="*/ 4322 h 52731"/>
                  <a:gd name="connsiteX39" fmla="*/ 39755 w 75190"/>
                  <a:gd name="connsiteY39" fmla="*/ 10373 h 52731"/>
                  <a:gd name="connsiteX40" fmla="*/ 64819 w 75190"/>
                  <a:gd name="connsiteY40" fmla="*/ 35443 h 52731"/>
                  <a:gd name="connsiteX41" fmla="*/ 4321 w 75190"/>
                  <a:gd name="connsiteY41" fmla="*/ 35443 h 52731"/>
                  <a:gd name="connsiteX42" fmla="*/ 10371 w 75190"/>
                  <a:gd name="connsiteY42" fmla="*/ 35443 h 52731"/>
                  <a:gd name="connsiteX43" fmla="*/ 35434 w 75190"/>
                  <a:gd name="connsiteY43" fmla="*/ 10373 h 52731"/>
                  <a:gd name="connsiteX44" fmla="*/ 35434 w 75190"/>
                  <a:gd name="connsiteY44" fmla="*/ 4322 h 52731"/>
                  <a:gd name="connsiteX45" fmla="*/ 4321 w 75190"/>
                  <a:gd name="connsiteY45" fmla="*/ 35443 h 5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5190" h="52731">
                    <a:moveTo>
                      <a:pt x="67412" y="52732"/>
                    </a:moveTo>
                    <a:cubicBezTo>
                      <a:pt x="63954" y="52732"/>
                      <a:pt x="61362" y="51003"/>
                      <a:pt x="60498" y="47545"/>
                    </a:cubicBezTo>
                    <a:lnTo>
                      <a:pt x="60498" y="47545"/>
                    </a:lnTo>
                    <a:lnTo>
                      <a:pt x="60498" y="38036"/>
                    </a:lnTo>
                    <a:cubicBezTo>
                      <a:pt x="60498" y="25069"/>
                      <a:pt x="50127" y="14696"/>
                      <a:pt x="37163" y="14696"/>
                    </a:cubicBezTo>
                    <a:cubicBezTo>
                      <a:pt x="24199" y="14696"/>
                      <a:pt x="13828" y="25069"/>
                      <a:pt x="13828" y="38036"/>
                    </a:cubicBezTo>
                    <a:lnTo>
                      <a:pt x="13828" y="47545"/>
                    </a:lnTo>
                    <a:lnTo>
                      <a:pt x="13828" y="47545"/>
                    </a:lnTo>
                    <a:cubicBezTo>
                      <a:pt x="12964" y="50138"/>
                      <a:pt x="10371" y="52732"/>
                      <a:pt x="6914" y="52732"/>
                    </a:cubicBezTo>
                    <a:cubicBezTo>
                      <a:pt x="3457" y="52732"/>
                      <a:pt x="864" y="51003"/>
                      <a:pt x="0" y="47545"/>
                    </a:cubicBezTo>
                    <a:lnTo>
                      <a:pt x="0" y="47545"/>
                    </a:lnTo>
                    <a:lnTo>
                      <a:pt x="0" y="35443"/>
                    </a:lnTo>
                    <a:cubicBezTo>
                      <a:pt x="864" y="16425"/>
                      <a:pt x="16421" y="865"/>
                      <a:pt x="35434" y="0"/>
                    </a:cubicBezTo>
                    <a:lnTo>
                      <a:pt x="35434" y="0"/>
                    </a:lnTo>
                    <a:lnTo>
                      <a:pt x="39755" y="0"/>
                    </a:lnTo>
                    <a:cubicBezTo>
                      <a:pt x="58769" y="865"/>
                      <a:pt x="74326" y="16425"/>
                      <a:pt x="75190" y="35443"/>
                    </a:cubicBezTo>
                    <a:lnTo>
                      <a:pt x="75190" y="35443"/>
                    </a:lnTo>
                    <a:lnTo>
                      <a:pt x="75190" y="47545"/>
                    </a:lnTo>
                    <a:lnTo>
                      <a:pt x="75190" y="47545"/>
                    </a:lnTo>
                    <a:cubicBezTo>
                      <a:pt x="73462" y="50138"/>
                      <a:pt x="70869" y="52732"/>
                      <a:pt x="67412" y="52732"/>
                    </a:cubicBezTo>
                    <a:close/>
                    <a:moveTo>
                      <a:pt x="65683" y="47545"/>
                    </a:moveTo>
                    <a:cubicBezTo>
                      <a:pt x="66548" y="48409"/>
                      <a:pt x="68276" y="48409"/>
                      <a:pt x="69140" y="47545"/>
                    </a:cubicBezTo>
                    <a:lnTo>
                      <a:pt x="65683" y="47545"/>
                    </a:lnTo>
                    <a:close/>
                    <a:moveTo>
                      <a:pt x="5185" y="47545"/>
                    </a:moveTo>
                    <a:cubicBezTo>
                      <a:pt x="6050" y="48409"/>
                      <a:pt x="7778" y="48409"/>
                      <a:pt x="8643" y="47545"/>
                    </a:cubicBezTo>
                    <a:lnTo>
                      <a:pt x="5185" y="47545"/>
                    </a:lnTo>
                    <a:close/>
                    <a:moveTo>
                      <a:pt x="64819" y="43223"/>
                    </a:moveTo>
                    <a:lnTo>
                      <a:pt x="70869" y="43223"/>
                    </a:lnTo>
                    <a:lnTo>
                      <a:pt x="70869" y="39765"/>
                    </a:lnTo>
                    <a:lnTo>
                      <a:pt x="64819" y="39765"/>
                    </a:lnTo>
                    <a:lnTo>
                      <a:pt x="64819" y="43223"/>
                    </a:lnTo>
                    <a:close/>
                    <a:moveTo>
                      <a:pt x="4321" y="43223"/>
                    </a:moveTo>
                    <a:lnTo>
                      <a:pt x="10371" y="43223"/>
                    </a:lnTo>
                    <a:lnTo>
                      <a:pt x="10371" y="39765"/>
                    </a:lnTo>
                    <a:lnTo>
                      <a:pt x="4321" y="39765"/>
                    </a:lnTo>
                    <a:lnTo>
                      <a:pt x="4321" y="43223"/>
                    </a:lnTo>
                    <a:close/>
                    <a:moveTo>
                      <a:pt x="64819" y="35443"/>
                    </a:moveTo>
                    <a:lnTo>
                      <a:pt x="70869" y="35443"/>
                    </a:lnTo>
                    <a:cubicBezTo>
                      <a:pt x="70004" y="19018"/>
                      <a:pt x="56176" y="6051"/>
                      <a:pt x="39755" y="4322"/>
                    </a:cubicBezTo>
                    <a:lnTo>
                      <a:pt x="39755" y="10373"/>
                    </a:lnTo>
                    <a:cubicBezTo>
                      <a:pt x="52719" y="11238"/>
                      <a:pt x="63954" y="22476"/>
                      <a:pt x="64819" y="35443"/>
                    </a:cubicBezTo>
                    <a:close/>
                    <a:moveTo>
                      <a:pt x="4321" y="35443"/>
                    </a:moveTo>
                    <a:lnTo>
                      <a:pt x="10371" y="35443"/>
                    </a:lnTo>
                    <a:cubicBezTo>
                      <a:pt x="11235" y="21611"/>
                      <a:pt x="22470" y="11238"/>
                      <a:pt x="35434" y="10373"/>
                    </a:cubicBezTo>
                    <a:lnTo>
                      <a:pt x="35434" y="4322"/>
                    </a:lnTo>
                    <a:cubicBezTo>
                      <a:pt x="18149" y="6051"/>
                      <a:pt x="5185" y="19018"/>
                      <a:pt x="4321" y="35443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86" name="Graphic 16831">
              <a:extLst>
                <a:ext uri="{FF2B5EF4-FFF2-40B4-BE49-F238E27FC236}">
                  <a16:creationId xmlns:a16="http://schemas.microsoft.com/office/drawing/2014/main" id="{6F19BDCC-27F4-407F-A6BB-38555566D399}"/>
                </a:ext>
              </a:extLst>
            </p:cNvPr>
            <p:cNvGrpSpPr/>
            <p:nvPr/>
          </p:nvGrpSpPr>
          <p:grpSpPr>
            <a:xfrm>
              <a:off x="7542876" y="1837243"/>
              <a:ext cx="118172" cy="165110"/>
              <a:chOff x="7542876" y="1837243"/>
              <a:chExt cx="118172" cy="165110"/>
            </a:xfrm>
            <a:solidFill>
              <a:srgbClr val="355464"/>
            </a:solidFill>
          </p:grpSpPr>
          <p:sp>
            <p:nvSpPr>
              <p:cNvPr id="93" name="Freeform 18076">
                <a:extLst>
                  <a:ext uri="{FF2B5EF4-FFF2-40B4-BE49-F238E27FC236}">
                    <a16:creationId xmlns:a16="http://schemas.microsoft.com/office/drawing/2014/main" id="{8F9987A9-EC01-4C5C-843D-46722FCFAE2E}"/>
                  </a:ext>
                </a:extLst>
              </p:cNvPr>
              <p:cNvSpPr/>
              <p:nvPr/>
            </p:nvSpPr>
            <p:spPr>
              <a:xfrm>
                <a:off x="7544144" y="1838972"/>
                <a:ext cx="114251" cy="160788"/>
              </a:xfrm>
              <a:custGeom>
                <a:avLst/>
                <a:gdLst>
                  <a:gd name="connsiteX0" fmla="*/ 98647 w 114251"/>
                  <a:gd name="connsiteY0" fmla="*/ 108057 h 160788"/>
                  <a:gd name="connsiteX1" fmla="*/ 80498 w 114251"/>
                  <a:gd name="connsiteY1" fmla="*/ 135719 h 160788"/>
                  <a:gd name="connsiteX2" fmla="*/ 55434 w 114251"/>
                  <a:gd name="connsiteY2" fmla="*/ 151279 h 160788"/>
                  <a:gd name="connsiteX3" fmla="*/ 59755 w 114251"/>
                  <a:gd name="connsiteY3" fmla="*/ 160788 h 160788"/>
                  <a:gd name="connsiteX4" fmla="*/ 87412 w 114251"/>
                  <a:gd name="connsiteY4" fmla="*/ 143499 h 160788"/>
                  <a:gd name="connsiteX5" fmla="*/ 107289 w 114251"/>
                  <a:gd name="connsiteY5" fmla="*/ 113244 h 160788"/>
                  <a:gd name="connsiteX6" fmla="*/ 98647 w 114251"/>
                  <a:gd name="connsiteY6" fmla="*/ 108057 h 160788"/>
                  <a:gd name="connsiteX7" fmla="*/ 75312 w 114251"/>
                  <a:gd name="connsiteY7" fmla="*/ 9509 h 160788"/>
                  <a:gd name="connsiteX8" fmla="*/ 101239 w 114251"/>
                  <a:gd name="connsiteY8" fmla="*/ 55325 h 160788"/>
                  <a:gd name="connsiteX9" fmla="*/ 98647 w 114251"/>
                  <a:gd name="connsiteY9" fmla="*/ 108057 h 160788"/>
                  <a:gd name="connsiteX10" fmla="*/ 108154 w 114251"/>
                  <a:gd name="connsiteY10" fmla="*/ 112379 h 160788"/>
                  <a:gd name="connsiteX11" fmla="*/ 111611 w 114251"/>
                  <a:gd name="connsiteY11" fmla="*/ 53596 h 160788"/>
                  <a:gd name="connsiteX12" fmla="*/ 81362 w 114251"/>
                  <a:gd name="connsiteY12" fmla="*/ 1729 h 160788"/>
                  <a:gd name="connsiteX13" fmla="*/ 75312 w 114251"/>
                  <a:gd name="connsiteY13" fmla="*/ 9509 h 160788"/>
                  <a:gd name="connsiteX14" fmla="*/ 10493 w 114251"/>
                  <a:gd name="connsiteY14" fmla="*/ 94225 h 160788"/>
                  <a:gd name="connsiteX15" fmla="*/ 42470 w 114251"/>
                  <a:gd name="connsiteY15" fmla="*/ 48409 h 160788"/>
                  <a:gd name="connsiteX16" fmla="*/ 83090 w 114251"/>
                  <a:gd name="connsiteY16" fmla="*/ 7780 h 160788"/>
                  <a:gd name="connsiteX17" fmla="*/ 74448 w 114251"/>
                  <a:gd name="connsiteY17" fmla="*/ 3458 h 160788"/>
                  <a:gd name="connsiteX18" fmla="*/ 36420 w 114251"/>
                  <a:gd name="connsiteY18" fmla="*/ 40629 h 160788"/>
                  <a:gd name="connsiteX19" fmla="*/ 986 w 114251"/>
                  <a:gd name="connsiteY19" fmla="*/ 92497 h 160788"/>
                  <a:gd name="connsiteX20" fmla="*/ 10493 w 114251"/>
                  <a:gd name="connsiteY20" fmla="*/ 94225 h 160788"/>
                  <a:gd name="connsiteX21" fmla="*/ 42470 w 114251"/>
                  <a:gd name="connsiteY21" fmla="*/ 149551 h 160788"/>
                  <a:gd name="connsiteX22" fmla="*/ 16543 w 114251"/>
                  <a:gd name="connsiteY22" fmla="*/ 124481 h 160788"/>
                  <a:gd name="connsiteX23" fmla="*/ 10493 w 114251"/>
                  <a:gd name="connsiteY23" fmla="*/ 94225 h 160788"/>
                  <a:gd name="connsiteX24" fmla="*/ 986 w 114251"/>
                  <a:gd name="connsiteY24" fmla="*/ 91632 h 160788"/>
                  <a:gd name="connsiteX25" fmla="*/ 7900 w 114251"/>
                  <a:gd name="connsiteY25" fmla="*/ 128804 h 160788"/>
                  <a:gd name="connsiteX26" fmla="*/ 39878 w 114251"/>
                  <a:gd name="connsiteY26" fmla="*/ 159059 h 160788"/>
                  <a:gd name="connsiteX27" fmla="*/ 42470 w 114251"/>
                  <a:gd name="connsiteY27" fmla="*/ 149551 h 160788"/>
                  <a:gd name="connsiteX28" fmla="*/ 56299 w 114251"/>
                  <a:gd name="connsiteY28" fmla="*/ 150415 h 160788"/>
                  <a:gd name="connsiteX29" fmla="*/ 53705 w 114251"/>
                  <a:gd name="connsiteY29" fmla="*/ 157331 h 160788"/>
                  <a:gd name="connsiteX30" fmla="*/ 60620 w 114251"/>
                  <a:gd name="connsiteY30" fmla="*/ 159924 h 160788"/>
                  <a:gd name="connsiteX31" fmla="*/ 56299 w 114251"/>
                  <a:gd name="connsiteY31" fmla="*/ 150415 h 160788"/>
                  <a:gd name="connsiteX32" fmla="*/ 103833 w 114251"/>
                  <a:gd name="connsiteY32" fmla="*/ 109786 h 160788"/>
                  <a:gd name="connsiteX33" fmla="*/ 108154 w 114251"/>
                  <a:gd name="connsiteY33" fmla="*/ 111514 h 160788"/>
                  <a:gd name="connsiteX34" fmla="*/ 108154 w 114251"/>
                  <a:gd name="connsiteY34" fmla="*/ 111514 h 160788"/>
                  <a:gd name="connsiteX35" fmla="*/ 103833 w 114251"/>
                  <a:gd name="connsiteY35" fmla="*/ 109786 h 160788"/>
                  <a:gd name="connsiteX36" fmla="*/ 78769 w 114251"/>
                  <a:gd name="connsiteY36" fmla="*/ 5187 h 160788"/>
                  <a:gd name="connsiteX37" fmla="*/ 81362 w 114251"/>
                  <a:gd name="connsiteY37" fmla="*/ 865 h 160788"/>
                  <a:gd name="connsiteX38" fmla="*/ 77040 w 114251"/>
                  <a:gd name="connsiteY38" fmla="*/ 0 h 160788"/>
                  <a:gd name="connsiteX39" fmla="*/ 73584 w 114251"/>
                  <a:gd name="connsiteY39" fmla="*/ 2593 h 160788"/>
                  <a:gd name="connsiteX40" fmla="*/ 78769 w 114251"/>
                  <a:gd name="connsiteY40" fmla="*/ 5187 h 160788"/>
                  <a:gd name="connsiteX41" fmla="*/ 5307 w 114251"/>
                  <a:gd name="connsiteY41" fmla="*/ 93361 h 160788"/>
                  <a:gd name="connsiteX42" fmla="*/ 10493 w 114251"/>
                  <a:gd name="connsiteY42" fmla="*/ 94225 h 160788"/>
                  <a:gd name="connsiteX43" fmla="*/ 10493 w 114251"/>
                  <a:gd name="connsiteY43" fmla="*/ 94225 h 160788"/>
                  <a:gd name="connsiteX44" fmla="*/ 5307 w 114251"/>
                  <a:gd name="connsiteY44" fmla="*/ 93361 h 160788"/>
                  <a:gd name="connsiteX45" fmla="*/ 39014 w 114251"/>
                  <a:gd name="connsiteY45" fmla="*/ 159059 h 160788"/>
                  <a:gd name="connsiteX46" fmla="*/ 45927 w 114251"/>
                  <a:gd name="connsiteY46" fmla="*/ 156466 h 160788"/>
                  <a:gd name="connsiteX47" fmla="*/ 43335 w 114251"/>
                  <a:gd name="connsiteY47" fmla="*/ 149551 h 160788"/>
                  <a:gd name="connsiteX48" fmla="*/ 39014 w 114251"/>
                  <a:gd name="connsiteY48" fmla="*/ 159059 h 16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4251" h="160788">
                    <a:moveTo>
                      <a:pt x="98647" y="108057"/>
                    </a:moveTo>
                    <a:cubicBezTo>
                      <a:pt x="93461" y="120159"/>
                      <a:pt x="87412" y="128804"/>
                      <a:pt x="80498" y="135719"/>
                    </a:cubicBezTo>
                    <a:cubicBezTo>
                      <a:pt x="73584" y="141770"/>
                      <a:pt x="65805" y="146957"/>
                      <a:pt x="55434" y="151279"/>
                    </a:cubicBezTo>
                    <a:lnTo>
                      <a:pt x="59755" y="160788"/>
                    </a:lnTo>
                    <a:cubicBezTo>
                      <a:pt x="70991" y="156466"/>
                      <a:pt x="79633" y="151279"/>
                      <a:pt x="87412" y="143499"/>
                    </a:cubicBezTo>
                    <a:cubicBezTo>
                      <a:pt x="95190" y="135719"/>
                      <a:pt x="102104" y="126210"/>
                      <a:pt x="107289" y="113244"/>
                    </a:cubicBezTo>
                    <a:lnTo>
                      <a:pt x="98647" y="108057"/>
                    </a:lnTo>
                    <a:close/>
                    <a:moveTo>
                      <a:pt x="75312" y="9509"/>
                    </a:moveTo>
                    <a:cubicBezTo>
                      <a:pt x="88276" y="19018"/>
                      <a:pt x="97783" y="36307"/>
                      <a:pt x="101239" y="55325"/>
                    </a:cubicBezTo>
                    <a:cubicBezTo>
                      <a:pt x="105561" y="74343"/>
                      <a:pt x="104697" y="94225"/>
                      <a:pt x="98647" y="108057"/>
                    </a:cubicBezTo>
                    <a:lnTo>
                      <a:pt x="108154" y="112379"/>
                    </a:lnTo>
                    <a:cubicBezTo>
                      <a:pt x="115068" y="95954"/>
                      <a:pt x="115932" y="73479"/>
                      <a:pt x="111611" y="53596"/>
                    </a:cubicBezTo>
                    <a:cubicBezTo>
                      <a:pt x="107289" y="32849"/>
                      <a:pt x="96918" y="13831"/>
                      <a:pt x="81362" y="1729"/>
                    </a:cubicBezTo>
                    <a:lnTo>
                      <a:pt x="75312" y="9509"/>
                    </a:lnTo>
                    <a:close/>
                    <a:moveTo>
                      <a:pt x="10493" y="94225"/>
                    </a:moveTo>
                    <a:cubicBezTo>
                      <a:pt x="15679" y="71750"/>
                      <a:pt x="27778" y="59647"/>
                      <a:pt x="42470" y="48409"/>
                    </a:cubicBezTo>
                    <a:cubicBezTo>
                      <a:pt x="56299" y="37172"/>
                      <a:pt x="73584" y="25934"/>
                      <a:pt x="83090" y="7780"/>
                    </a:cubicBezTo>
                    <a:lnTo>
                      <a:pt x="74448" y="3458"/>
                    </a:lnTo>
                    <a:cubicBezTo>
                      <a:pt x="65805" y="19882"/>
                      <a:pt x="51977" y="28527"/>
                      <a:pt x="36420" y="40629"/>
                    </a:cubicBezTo>
                    <a:cubicBezTo>
                      <a:pt x="21728" y="52732"/>
                      <a:pt x="7036" y="66563"/>
                      <a:pt x="986" y="92497"/>
                    </a:cubicBezTo>
                    <a:lnTo>
                      <a:pt x="10493" y="94225"/>
                    </a:lnTo>
                    <a:close/>
                    <a:moveTo>
                      <a:pt x="42470" y="149551"/>
                    </a:moveTo>
                    <a:cubicBezTo>
                      <a:pt x="31235" y="145228"/>
                      <a:pt x="21728" y="135719"/>
                      <a:pt x="16543" y="124481"/>
                    </a:cubicBezTo>
                    <a:cubicBezTo>
                      <a:pt x="10493" y="113244"/>
                      <a:pt x="8765" y="102006"/>
                      <a:pt x="10493" y="94225"/>
                    </a:cubicBezTo>
                    <a:lnTo>
                      <a:pt x="986" y="91632"/>
                    </a:lnTo>
                    <a:cubicBezTo>
                      <a:pt x="-1606" y="102006"/>
                      <a:pt x="986" y="116701"/>
                      <a:pt x="7900" y="128804"/>
                    </a:cubicBezTo>
                    <a:cubicBezTo>
                      <a:pt x="13950" y="141770"/>
                      <a:pt x="25185" y="153008"/>
                      <a:pt x="39878" y="159059"/>
                    </a:cubicBezTo>
                    <a:lnTo>
                      <a:pt x="42470" y="149551"/>
                    </a:lnTo>
                    <a:close/>
                    <a:moveTo>
                      <a:pt x="56299" y="150415"/>
                    </a:moveTo>
                    <a:cubicBezTo>
                      <a:pt x="53705" y="151279"/>
                      <a:pt x="52841" y="154737"/>
                      <a:pt x="53705" y="157331"/>
                    </a:cubicBezTo>
                    <a:cubicBezTo>
                      <a:pt x="54570" y="159924"/>
                      <a:pt x="58027" y="160788"/>
                      <a:pt x="60620" y="159924"/>
                    </a:cubicBezTo>
                    <a:lnTo>
                      <a:pt x="56299" y="150415"/>
                    </a:lnTo>
                    <a:close/>
                    <a:moveTo>
                      <a:pt x="103833" y="109786"/>
                    </a:moveTo>
                    <a:lnTo>
                      <a:pt x="108154" y="111514"/>
                    </a:lnTo>
                    <a:lnTo>
                      <a:pt x="108154" y="111514"/>
                    </a:lnTo>
                    <a:lnTo>
                      <a:pt x="103833" y="109786"/>
                    </a:lnTo>
                    <a:close/>
                    <a:moveTo>
                      <a:pt x="78769" y="5187"/>
                    </a:moveTo>
                    <a:lnTo>
                      <a:pt x="81362" y="865"/>
                    </a:lnTo>
                    <a:cubicBezTo>
                      <a:pt x="80498" y="0"/>
                      <a:pt x="78769" y="0"/>
                      <a:pt x="77040" y="0"/>
                    </a:cubicBezTo>
                    <a:cubicBezTo>
                      <a:pt x="75312" y="0"/>
                      <a:pt x="74448" y="865"/>
                      <a:pt x="73584" y="2593"/>
                    </a:cubicBezTo>
                    <a:lnTo>
                      <a:pt x="78769" y="5187"/>
                    </a:lnTo>
                    <a:close/>
                    <a:moveTo>
                      <a:pt x="5307" y="93361"/>
                    </a:moveTo>
                    <a:lnTo>
                      <a:pt x="10493" y="94225"/>
                    </a:lnTo>
                    <a:cubicBezTo>
                      <a:pt x="10493" y="94225"/>
                      <a:pt x="10493" y="94225"/>
                      <a:pt x="10493" y="94225"/>
                    </a:cubicBezTo>
                    <a:lnTo>
                      <a:pt x="5307" y="93361"/>
                    </a:lnTo>
                    <a:close/>
                    <a:moveTo>
                      <a:pt x="39014" y="159059"/>
                    </a:moveTo>
                    <a:cubicBezTo>
                      <a:pt x="41606" y="159924"/>
                      <a:pt x="44199" y="159059"/>
                      <a:pt x="45927" y="156466"/>
                    </a:cubicBezTo>
                    <a:cubicBezTo>
                      <a:pt x="46792" y="153873"/>
                      <a:pt x="45927" y="151279"/>
                      <a:pt x="43335" y="149551"/>
                    </a:cubicBezTo>
                    <a:lnTo>
                      <a:pt x="39014" y="15905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94" name="Freeform 18077">
                <a:extLst>
                  <a:ext uri="{FF2B5EF4-FFF2-40B4-BE49-F238E27FC236}">
                    <a16:creationId xmlns:a16="http://schemas.microsoft.com/office/drawing/2014/main" id="{6530C9CF-0542-4ACE-9EB7-85D39FC748D5}"/>
                  </a:ext>
                </a:extLst>
              </p:cNvPr>
              <p:cNvSpPr/>
              <p:nvPr/>
            </p:nvSpPr>
            <p:spPr>
              <a:xfrm>
                <a:off x="7542876" y="1837243"/>
                <a:ext cx="118172" cy="165110"/>
              </a:xfrm>
              <a:custGeom>
                <a:avLst/>
                <a:gdLst>
                  <a:gd name="connsiteX0" fmla="*/ 60159 w 118172"/>
                  <a:gd name="connsiteY0" fmla="*/ 165111 h 165110"/>
                  <a:gd name="connsiteX1" fmla="*/ 60159 w 118172"/>
                  <a:gd name="connsiteY1" fmla="*/ 165111 h 165110"/>
                  <a:gd name="connsiteX2" fmla="*/ 56702 w 118172"/>
                  <a:gd name="connsiteY2" fmla="*/ 164246 h 165110"/>
                  <a:gd name="connsiteX3" fmla="*/ 52381 w 118172"/>
                  <a:gd name="connsiteY3" fmla="*/ 159924 h 165110"/>
                  <a:gd name="connsiteX4" fmla="*/ 52381 w 118172"/>
                  <a:gd name="connsiteY4" fmla="*/ 154737 h 165110"/>
                  <a:gd name="connsiteX5" fmla="*/ 54110 w 118172"/>
                  <a:gd name="connsiteY5" fmla="*/ 152144 h 165110"/>
                  <a:gd name="connsiteX6" fmla="*/ 54110 w 118172"/>
                  <a:gd name="connsiteY6" fmla="*/ 152144 h 165110"/>
                  <a:gd name="connsiteX7" fmla="*/ 55838 w 118172"/>
                  <a:gd name="connsiteY7" fmla="*/ 151279 h 165110"/>
                  <a:gd name="connsiteX8" fmla="*/ 80037 w 118172"/>
                  <a:gd name="connsiteY8" fmla="*/ 136584 h 165110"/>
                  <a:gd name="connsiteX9" fmla="*/ 97322 w 118172"/>
                  <a:gd name="connsiteY9" fmla="*/ 109786 h 165110"/>
                  <a:gd name="connsiteX10" fmla="*/ 99915 w 118172"/>
                  <a:gd name="connsiteY10" fmla="*/ 57918 h 165110"/>
                  <a:gd name="connsiteX11" fmla="*/ 80901 w 118172"/>
                  <a:gd name="connsiteY11" fmla="*/ 19018 h 165110"/>
                  <a:gd name="connsiteX12" fmla="*/ 51517 w 118172"/>
                  <a:gd name="connsiteY12" fmla="*/ 47545 h 165110"/>
                  <a:gd name="connsiteX13" fmla="*/ 44603 w 118172"/>
                  <a:gd name="connsiteY13" fmla="*/ 52732 h 165110"/>
                  <a:gd name="connsiteX14" fmla="*/ 14354 w 118172"/>
                  <a:gd name="connsiteY14" fmla="*/ 95090 h 165110"/>
                  <a:gd name="connsiteX15" fmla="*/ 14354 w 118172"/>
                  <a:gd name="connsiteY15" fmla="*/ 95090 h 165110"/>
                  <a:gd name="connsiteX16" fmla="*/ 13489 w 118172"/>
                  <a:gd name="connsiteY16" fmla="*/ 99412 h 165110"/>
                  <a:gd name="connsiteX17" fmla="*/ 19539 w 118172"/>
                  <a:gd name="connsiteY17" fmla="*/ 126210 h 165110"/>
                  <a:gd name="connsiteX18" fmla="*/ 44603 w 118172"/>
                  <a:gd name="connsiteY18" fmla="*/ 150415 h 165110"/>
                  <a:gd name="connsiteX19" fmla="*/ 44603 w 118172"/>
                  <a:gd name="connsiteY19" fmla="*/ 150415 h 165110"/>
                  <a:gd name="connsiteX20" fmla="*/ 44603 w 118172"/>
                  <a:gd name="connsiteY20" fmla="*/ 150415 h 165110"/>
                  <a:gd name="connsiteX21" fmla="*/ 46331 w 118172"/>
                  <a:gd name="connsiteY21" fmla="*/ 151279 h 165110"/>
                  <a:gd name="connsiteX22" fmla="*/ 46331 w 118172"/>
                  <a:gd name="connsiteY22" fmla="*/ 151279 h 165110"/>
                  <a:gd name="connsiteX23" fmla="*/ 48924 w 118172"/>
                  <a:gd name="connsiteY23" fmla="*/ 159924 h 165110"/>
                  <a:gd name="connsiteX24" fmla="*/ 42010 w 118172"/>
                  <a:gd name="connsiteY24" fmla="*/ 164246 h 165110"/>
                  <a:gd name="connsiteX25" fmla="*/ 42010 w 118172"/>
                  <a:gd name="connsiteY25" fmla="*/ 164246 h 165110"/>
                  <a:gd name="connsiteX26" fmla="*/ 37688 w 118172"/>
                  <a:gd name="connsiteY26" fmla="*/ 162517 h 165110"/>
                  <a:gd name="connsiteX27" fmla="*/ 37688 w 118172"/>
                  <a:gd name="connsiteY27" fmla="*/ 162517 h 165110"/>
                  <a:gd name="connsiteX28" fmla="*/ 7440 w 118172"/>
                  <a:gd name="connsiteY28" fmla="*/ 132261 h 165110"/>
                  <a:gd name="connsiteX29" fmla="*/ 526 w 118172"/>
                  <a:gd name="connsiteY29" fmla="*/ 95954 h 165110"/>
                  <a:gd name="connsiteX30" fmla="*/ 526 w 118172"/>
                  <a:gd name="connsiteY30" fmla="*/ 95954 h 165110"/>
                  <a:gd name="connsiteX31" fmla="*/ 526 w 118172"/>
                  <a:gd name="connsiteY31" fmla="*/ 95090 h 165110"/>
                  <a:gd name="connsiteX32" fmla="*/ 526 w 118172"/>
                  <a:gd name="connsiteY32" fmla="*/ 93361 h 165110"/>
                  <a:gd name="connsiteX33" fmla="*/ 526 w 118172"/>
                  <a:gd name="connsiteY33" fmla="*/ 93361 h 165110"/>
                  <a:gd name="connsiteX34" fmla="*/ 36824 w 118172"/>
                  <a:gd name="connsiteY34" fmla="*/ 40629 h 165110"/>
                  <a:gd name="connsiteX35" fmla="*/ 43738 w 118172"/>
                  <a:gd name="connsiteY35" fmla="*/ 34578 h 165110"/>
                  <a:gd name="connsiteX36" fmla="*/ 73987 w 118172"/>
                  <a:gd name="connsiteY36" fmla="*/ 3458 h 165110"/>
                  <a:gd name="connsiteX37" fmla="*/ 74852 w 118172"/>
                  <a:gd name="connsiteY37" fmla="*/ 1729 h 165110"/>
                  <a:gd name="connsiteX38" fmla="*/ 74852 w 118172"/>
                  <a:gd name="connsiteY38" fmla="*/ 1729 h 165110"/>
                  <a:gd name="connsiteX39" fmla="*/ 78309 w 118172"/>
                  <a:gd name="connsiteY39" fmla="*/ 0 h 165110"/>
                  <a:gd name="connsiteX40" fmla="*/ 82630 w 118172"/>
                  <a:gd name="connsiteY40" fmla="*/ 0 h 165110"/>
                  <a:gd name="connsiteX41" fmla="*/ 82630 w 118172"/>
                  <a:gd name="connsiteY41" fmla="*/ 0 h 165110"/>
                  <a:gd name="connsiteX42" fmla="*/ 84358 w 118172"/>
                  <a:gd name="connsiteY42" fmla="*/ 1729 h 165110"/>
                  <a:gd name="connsiteX43" fmla="*/ 84358 w 118172"/>
                  <a:gd name="connsiteY43" fmla="*/ 1729 h 165110"/>
                  <a:gd name="connsiteX44" fmla="*/ 84358 w 118172"/>
                  <a:gd name="connsiteY44" fmla="*/ 1729 h 165110"/>
                  <a:gd name="connsiteX45" fmla="*/ 84358 w 118172"/>
                  <a:gd name="connsiteY45" fmla="*/ 1729 h 165110"/>
                  <a:gd name="connsiteX46" fmla="*/ 86087 w 118172"/>
                  <a:gd name="connsiteY46" fmla="*/ 2593 h 165110"/>
                  <a:gd name="connsiteX47" fmla="*/ 86087 w 118172"/>
                  <a:gd name="connsiteY47" fmla="*/ 2593 h 165110"/>
                  <a:gd name="connsiteX48" fmla="*/ 115471 w 118172"/>
                  <a:gd name="connsiteY48" fmla="*/ 54461 h 165110"/>
                  <a:gd name="connsiteX49" fmla="*/ 112879 w 118172"/>
                  <a:gd name="connsiteY49" fmla="*/ 113243 h 165110"/>
                  <a:gd name="connsiteX50" fmla="*/ 112879 w 118172"/>
                  <a:gd name="connsiteY50" fmla="*/ 113243 h 165110"/>
                  <a:gd name="connsiteX51" fmla="*/ 112879 w 118172"/>
                  <a:gd name="connsiteY51" fmla="*/ 113243 h 165110"/>
                  <a:gd name="connsiteX52" fmla="*/ 112879 w 118172"/>
                  <a:gd name="connsiteY52" fmla="*/ 113243 h 165110"/>
                  <a:gd name="connsiteX53" fmla="*/ 111150 w 118172"/>
                  <a:gd name="connsiteY53" fmla="*/ 117566 h 165110"/>
                  <a:gd name="connsiteX54" fmla="*/ 111150 w 118172"/>
                  <a:gd name="connsiteY54" fmla="*/ 117566 h 165110"/>
                  <a:gd name="connsiteX55" fmla="*/ 91272 w 118172"/>
                  <a:gd name="connsiteY55" fmla="*/ 146957 h 165110"/>
                  <a:gd name="connsiteX56" fmla="*/ 64481 w 118172"/>
                  <a:gd name="connsiteY56" fmla="*/ 164246 h 165110"/>
                  <a:gd name="connsiteX57" fmla="*/ 64481 w 118172"/>
                  <a:gd name="connsiteY57" fmla="*/ 164246 h 165110"/>
                  <a:gd name="connsiteX58" fmla="*/ 62752 w 118172"/>
                  <a:gd name="connsiteY58" fmla="*/ 165111 h 165110"/>
                  <a:gd name="connsiteX59" fmla="*/ 62752 w 118172"/>
                  <a:gd name="connsiteY59" fmla="*/ 165111 h 165110"/>
                  <a:gd name="connsiteX60" fmla="*/ 62752 w 118172"/>
                  <a:gd name="connsiteY60" fmla="*/ 165111 h 165110"/>
                  <a:gd name="connsiteX61" fmla="*/ 62752 w 118172"/>
                  <a:gd name="connsiteY61" fmla="*/ 165111 h 165110"/>
                  <a:gd name="connsiteX62" fmla="*/ 60159 w 118172"/>
                  <a:gd name="connsiteY62" fmla="*/ 165111 h 165110"/>
                  <a:gd name="connsiteX63" fmla="*/ 56702 w 118172"/>
                  <a:gd name="connsiteY63" fmla="*/ 156466 h 165110"/>
                  <a:gd name="connsiteX64" fmla="*/ 56702 w 118172"/>
                  <a:gd name="connsiteY64" fmla="*/ 158195 h 165110"/>
                  <a:gd name="connsiteX65" fmla="*/ 57567 w 118172"/>
                  <a:gd name="connsiteY65" fmla="*/ 159924 h 165110"/>
                  <a:gd name="connsiteX66" fmla="*/ 56702 w 118172"/>
                  <a:gd name="connsiteY66" fmla="*/ 156466 h 165110"/>
                  <a:gd name="connsiteX67" fmla="*/ 60159 w 118172"/>
                  <a:gd name="connsiteY67" fmla="*/ 153873 h 165110"/>
                  <a:gd name="connsiteX68" fmla="*/ 62752 w 118172"/>
                  <a:gd name="connsiteY68" fmla="*/ 159059 h 165110"/>
                  <a:gd name="connsiteX69" fmla="*/ 87816 w 118172"/>
                  <a:gd name="connsiteY69" fmla="*/ 142635 h 165110"/>
                  <a:gd name="connsiteX70" fmla="*/ 106829 w 118172"/>
                  <a:gd name="connsiteY70" fmla="*/ 114972 h 165110"/>
                  <a:gd name="connsiteX71" fmla="*/ 101643 w 118172"/>
                  <a:gd name="connsiteY71" fmla="*/ 112379 h 165110"/>
                  <a:gd name="connsiteX72" fmla="*/ 84358 w 118172"/>
                  <a:gd name="connsiteY72" fmla="*/ 138313 h 165110"/>
                  <a:gd name="connsiteX73" fmla="*/ 60159 w 118172"/>
                  <a:gd name="connsiteY73" fmla="*/ 153873 h 165110"/>
                  <a:gd name="connsiteX74" fmla="*/ 44603 w 118172"/>
                  <a:gd name="connsiteY74" fmla="*/ 155602 h 165110"/>
                  <a:gd name="connsiteX75" fmla="*/ 43738 w 118172"/>
                  <a:gd name="connsiteY75" fmla="*/ 159059 h 165110"/>
                  <a:gd name="connsiteX76" fmla="*/ 44603 w 118172"/>
                  <a:gd name="connsiteY76" fmla="*/ 157331 h 165110"/>
                  <a:gd name="connsiteX77" fmla="*/ 44603 w 118172"/>
                  <a:gd name="connsiteY77" fmla="*/ 155602 h 165110"/>
                  <a:gd name="connsiteX78" fmla="*/ 3983 w 118172"/>
                  <a:gd name="connsiteY78" fmla="*/ 96819 h 165110"/>
                  <a:gd name="connsiteX79" fmla="*/ 10897 w 118172"/>
                  <a:gd name="connsiteY79" fmla="*/ 130532 h 165110"/>
                  <a:gd name="connsiteX80" fmla="*/ 39417 w 118172"/>
                  <a:gd name="connsiteY80" fmla="*/ 159059 h 165110"/>
                  <a:gd name="connsiteX81" fmla="*/ 41146 w 118172"/>
                  <a:gd name="connsiteY81" fmla="*/ 153873 h 165110"/>
                  <a:gd name="connsiteX82" fmla="*/ 16082 w 118172"/>
                  <a:gd name="connsiteY82" fmla="*/ 128804 h 165110"/>
                  <a:gd name="connsiteX83" fmla="*/ 10033 w 118172"/>
                  <a:gd name="connsiteY83" fmla="*/ 99412 h 165110"/>
                  <a:gd name="connsiteX84" fmla="*/ 3983 w 118172"/>
                  <a:gd name="connsiteY84" fmla="*/ 96819 h 165110"/>
                  <a:gd name="connsiteX85" fmla="*/ 105965 w 118172"/>
                  <a:gd name="connsiteY85" fmla="*/ 109786 h 165110"/>
                  <a:gd name="connsiteX86" fmla="*/ 108557 w 118172"/>
                  <a:gd name="connsiteY86" fmla="*/ 110650 h 165110"/>
                  <a:gd name="connsiteX87" fmla="*/ 111150 w 118172"/>
                  <a:gd name="connsiteY87" fmla="*/ 55325 h 165110"/>
                  <a:gd name="connsiteX88" fmla="*/ 86951 w 118172"/>
                  <a:gd name="connsiteY88" fmla="*/ 9509 h 165110"/>
                  <a:gd name="connsiteX89" fmla="*/ 86087 w 118172"/>
                  <a:gd name="connsiteY89" fmla="*/ 10373 h 165110"/>
                  <a:gd name="connsiteX90" fmla="*/ 83494 w 118172"/>
                  <a:gd name="connsiteY90" fmla="*/ 14696 h 165110"/>
                  <a:gd name="connsiteX91" fmla="*/ 105101 w 118172"/>
                  <a:gd name="connsiteY91" fmla="*/ 56189 h 165110"/>
                  <a:gd name="connsiteX92" fmla="*/ 103372 w 118172"/>
                  <a:gd name="connsiteY92" fmla="*/ 108057 h 165110"/>
                  <a:gd name="connsiteX93" fmla="*/ 105965 w 118172"/>
                  <a:gd name="connsiteY93" fmla="*/ 109786 h 165110"/>
                  <a:gd name="connsiteX94" fmla="*/ 7440 w 118172"/>
                  <a:gd name="connsiteY94" fmla="*/ 92497 h 165110"/>
                  <a:gd name="connsiteX95" fmla="*/ 10033 w 118172"/>
                  <a:gd name="connsiteY95" fmla="*/ 93361 h 165110"/>
                  <a:gd name="connsiteX96" fmla="*/ 42010 w 118172"/>
                  <a:gd name="connsiteY96" fmla="*/ 48409 h 165110"/>
                  <a:gd name="connsiteX97" fmla="*/ 48924 w 118172"/>
                  <a:gd name="connsiteY97" fmla="*/ 43223 h 165110"/>
                  <a:gd name="connsiteX98" fmla="*/ 78309 w 118172"/>
                  <a:gd name="connsiteY98" fmla="*/ 15560 h 165110"/>
                  <a:gd name="connsiteX99" fmla="*/ 75716 w 118172"/>
                  <a:gd name="connsiteY99" fmla="*/ 12967 h 165110"/>
                  <a:gd name="connsiteX100" fmla="*/ 73987 w 118172"/>
                  <a:gd name="connsiteY100" fmla="*/ 12102 h 165110"/>
                  <a:gd name="connsiteX101" fmla="*/ 46331 w 118172"/>
                  <a:gd name="connsiteY101" fmla="*/ 38900 h 165110"/>
                  <a:gd name="connsiteX102" fmla="*/ 39417 w 118172"/>
                  <a:gd name="connsiteY102" fmla="*/ 44952 h 165110"/>
                  <a:gd name="connsiteX103" fmla="*/ 5712 w 118172"/>
                  <a:gd name="connsiteY103" fmla="*/ 93361 h 165110"/>
                  <a:gd name="connsiteX104" fmla="*/ 7440 w 118172"/>
                  <a:gd name="connsiteY104" fmla="*/ 92497 h 165110"/>
                  <a:gd name="connsiteX105" fmla="*/ 7440 w 118172"/>
                  <a:gd name="connsiteY105" fmla="*/ 92497 h 165110"/>
                  <a:gd name="connsiteX106" fmla="*/ 80037 w 118172"/>
                  <a:gd name="connsiteY106" fmla="*/ 10373 h 165110"/>
                  <a:gd name="connsiteX107" fmla="*/ 80037 w 118172"/>
                  <a:gd name="connsiteY107" fmla="*/ 10373 h 165110"/>
                  <a:gd name="connsiteX108" fmla="*/ 81766 w 118172"/>
                  <a:gd name="connsiteY108" fmla="*/ 10373 h 165110"/>
                  <a:gd name="connsiteX109" fmla="*/ 80037 w 118172"/>
                  <a:gd name="connsiteY109" fmla="*/ 10373 h 165110"/>
                  <a:gd name="connsiteX110" fmla="*/ 80037 w 118172"/>
                  <a:gd name="connsiteY110" fmla="*/ 10373 h 165110"/>
                  <a:gd name="connsiteX111" fmla="*/ 75716 w 118172"/>
                  <a:gd name="connsiteY111" fmla="*/ 7780 h 165110"/>
                  <a:gd name="connsiteX112" fmla="*/ 74852 w 118172"/>
                  <a:gd name="connsiteY112" fmla="*/ 9509 h 165110"/>
                  <a:gd name="connsiteX113" fmla="*/ 75716 w 118172"/>
                  <a:gd name="connsiteY113" fmla="*/ 7780 h 165110"/>
                  <a:gd name="connsiteX114" fmla="*/ 75716 w 118172"/>
                  <a:gd name="connsiteY114" fmla="*/ 7780 h 165110"/>
                  <a:gd name="connsiteX115" fmla="*/ 83494 w 118172"/>
                  <a:gd name="connsiteY115" fmla="*/ 6051 h 165110"/>
                  <a:gd name="connsiteX116" fmla="*/ 83494 w 118172"/>
                  <a:gd name="connsiteY116" fmla="*/ 6051 h 165110"/>
                  <a:gd name="connsiteX117" fmla="*/ 83494 w 118172"/>
                  <a:gd name="connsiteY117" fmla="*/ 6051 h 165110"/>
                  <a:gd name="connsiteX118" fmla="*/ 83494 w 118172"/>
                  <a:gd name="connsiteY118" fmla="*/ 6051 h 16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18172" h="165110">
                    <a:moveTo>
                      <a:pt x="60159" y="165111"/>
                    </a:moveTo>
                    <a:lnTo>
                      <a:pt x="60159" y="165111"/>
                    </a:lnTo>
                    <a:cubicBezTo>
                      <a:pt x="59295" y="165111"/>
                      <a:pt x="57567" y="165111"/>
                      <a:pt x="56702" y="164246"/>
                    </a:cubicBezTo>
                    <a:cubicBezTo>
                      <a:pt x="54974" y="163382"/>
                      <a:pt x="53245" y="162517"/>
                      <a:pt x="52381" y="159924"/>
                    </a:cubicBezTo>
                    <a:cubicBezTo>
                      <a:pt x="51517" y="158195"/>
                      <a:pt x="51517" y="156466"/>
                      <a:pt x="52381" y="154737"/>
                    </a:cubicBezTo>
                    <a:cubicBezTo>
                      <a:pt x="53245" y="153873"/>
                      <a:pt x="53245" y="153008"/>
                      <a:pt x="54110" y="152144"/>
                    </a:cubicBezTo>
                    <a:lnTo>
                      <a:pt x="54110" y="152144"/>
                    </a:lnTo>
                    <a:lnTo>
                      <a:pt x="55838" y="151279"/>
                    </a:lnTo>
                    <a:cubicBezTo>
                      <a:pt x="67073" y="146957"/>
                      <a:pt x="73987" y="141770"/>
                      <a:pt x="80037" y="136584"/>
                    </a:cubicBezTo>
                    <a:cubicBezTo>
                      <a:pt x="86951" y="130532"/>
                      <a:pt x="92137" y="121888"/>
                      <a:pt x="97322" y="109786"/>
                    </a:cubicBezTo>
                    <a:cubicBezTo>
                      <a:pt x="103372" y="95954"/>
                      <a:pt x="104236" y="76936"/>
                      <a:pt x="99915" y="57918"/>
                    </a:cubicBezTo>
                    <a:cubicBezTo>
                      <a:pt x="96458" y="42358"/>
                      <a:pt x="89544" y="28527"/>
                      <a:pt x="80901" y="19018"/>
                    </a:cubicBezTo>
                    <a:cubicBezTo>
                      <a:pt x="72259" y="31120"/>
                      <a:pt x="61023" y="39765"/>
                      <a:pt x="51517" y="47545"/>
                    </a:cubicBezTo>
                    <a:cubicBezTo>
                      <a:pt x="48924" y="49274"/>
                      <a:pt x="47196" y="51003"/>
                      <a:pt x="44603" y="52732"/>
                    </a:cubicBezTo>
                    <a:cubicBezTo>
                      <a:pt x="31639" y="63105"/>
                      <a:pt x="19539" y="74343"/>
                      <a:pt x="14354" y="95090"/>
                    </a:cubicBezTo>
                    <a:lnTo>
                      <a:pt x="14354" y="95090"/>
                    </a:lnTo>
                    <a:lnTo>
                      <a:pt x="13489" y="99412"/>
                    </a:lnTo>
                    <a:cubicBezTo>
                      <a:pt x="12625" y="106328"/>
                      <a:pt x="14354" y="116701"/>
                      <a:pt x="19539" y="126210"/>
                    </a:cubicBezTo>
                    <a:cubicBezTo>
                      <a:pt x="25589" y="137448"/>
                      <a:pt x="34232" y="146093"/>
                      <a:pt x="44603" y="150415"/>
                    </a:cubicBezTo>
                    <a:lnTo>
                      <a:pt x="44603" y="150415"/>
                    </a:lnTo>
                    <a:cubicBezTo>
                      <a:pt x="44603" y="150415"/>
                      <a:pt x="44603" y="150415"/>
                      <a:pt x="44603" y="150415"/>
                    </a:cubicBezTo>
                    <a:lnTo>
                      <a:pt x="46331" y="151279"/>
                    </a:lnTo>
                    <a:lnTo>
                      <a:pt x="46331" y="151279"/>
                    </a:lnTo>
                    <a:cubicBezTo>
                      <a:pt x="48924" y="153008"/>
                      <a:pt x="49788" y="156466"/>
                      <a:pt x="48924" y="159924"/>
                    </a:cubicBezTo>
                    <a:cubicBezTo>
                      <a:pt x="48060" y="163382"/>
                      <a:pt x="44603" y="165111"/>
                      <a:pt x="42010" y="164246"/>
                    </a:cubicBezTo>
                    <a:lnTo>
                      <a:pt x="42010" y="164246"/>
                    </a:lnTo>
                    <a:lnTo>
                      <a:pt x="37688" y="162517"/>
                    </a:lnTo>
                    <a:lnTo>
                      <a:pt x="37688" y="162517"/>
                    </a:lnTo>
                    <a:cubicBezTo>
                      <a:pt x="24725" y="157331"/>
                      <a:pt x="14354" y="146093"/>
                      <a:pt x="7440" y="132261"/>
                    </a:cubicBezTo>
                    <a:cubicBezTo>
                      <a:pt x="1390" y="120159"/>
                      <a:pt x="-1203" y="106328"/>
                      <a:pt x="526" y="95954"/>
                    </a:cubicBezTo>
                    <a:lnTo>
                      <a:pt x="526" y="95954"/>
                    </a:lnTo>
                    <a:lnTo>
                      <a:pt x="526" y="95090"/>
                    </a:lnTo>
                    <a:cubicBezTo>
                      <a:pt x="526" y="94225"/>
                      <a:pt x="526" y="94225"/>
                      <a:pt x="526" y="93361"/>
                    </a:cubicBezTo>
                    <a:lnTo>
                      <a:pt x="526" y="93361"/>
                    </a:lnTo>
                    <a:cubicBezTo>
                      <a:pt x="6576" y="66563"/>
                      <a:pt x="22132" y="51867"/>
                      <a:pt x="36824" y="40629"/>
                    </a:cubicBezTo>
                    <a:cubicBezTo>
                      <a:pt x="39417" y="38900"/>
                      <a:pt x="42010" y="37172"/>
                      <a:pt x="43738" y="34578"/>
                    </a:cubicBezTo>
                    <a:cubicBezTo>
                      <a:pt x="55838" y="25069"/>
                      <a:pt x="67073" y="16425"/>
                      <a:pt x="73987" y="3458"/>
                    </a:cubicBezTo>
                    <a:lnTo>
                      <a:pt x="74852" y="1729"/>
                    </a:lnTo>
                    <a:lnTo>
                      <a:pt x="74852" y="1729"/>
                    </a:lnTo>
                    <a:cubicBezTo>
                      <a:pt x="75716" y="864"/>
                      <a:pt x="76580" y="0"/>
                      <a:pt x="78309" y="0"/>
                    </a:cubicBezTo>
                    <a:cubicBezTo>
                      <a:pt x="80037" y="0"/>
                      <a:pt x="80901" y="0"/>
                      <a:pt x="82630" y="0"/>
                    </a:cubicBezTo>
                    <a:lnTo>
                      <a:pt x="82630" y="0"/>
                    </a:lnTo>
                    <a:lnTo>
                      <a:pt x="84358" y="1729"/>
                    </a:lnTo>
                    <a:cubicBezTo>
                      <a:pt x="84358" y="1729"/>
                      <a:pt x="84358" y="1729"/>
                      <a:pt x="84358" y="1729"/>
                    </a:cubicBezTo>
                    <a:lnTo>
                      <a:pt x="84358" y="1729"/>
                    </a:lnTo>
                    <a:cubicBezTo>
                      <a:pt x="84358" y="1729"/>
                      <a:pt x="84358" y="1729"/>
                      <a:pt x="84358" y="1729"/>
                    </a:cubicBezTo>
                    <a:lnTo>
                      <a:pt x="86087" y="2593"/>
                    </a:lnTo>
                    <a:lnTo>
                      <a:pt x="86087" y="2593"/>
                    </a:lnTo>
                    <a:cubicBezTo>
                      <a:pt x="99915" y="13831"/>
                      <a:pt x="110286" y="31985"/>
                      <a:pt x="115471" y="54461"/>
                    </a:cubicBezTo>
                    <a:cubicBezTo>
                      <a:pt x="119793" y="75207"/>
                      <a:pt x="118929" y="95954"/>
                      <a:pt x="112879" y="113243"/>
                    </a:cubicBezTo>
                    <a:lnTo>
                      <a:pt x="112879" y="113243"/>
                    </a:lnTo>
                    <a:lnTo>
                      <a:pt x="112879" y="113243"/>
                    </a:lnTo>
                    <a:lnTo>
                      <a:pt x="112879" y="113243"/>
                    </a:lnTo>
                    <a:lnTo>
                      <a:pt x="111150" y="117566"/>
                    </a:lnTo>
                    <a:lnTo>
                      <a:pt x="111150" y="117566"/>
                    </a:lnTo>
                    <a:cubicBezTo>
                      <a:pt x="105101" y="130532"/>
                      <a:pt x="99051" y="139177"/>
                      <a:pt x="91272" y="146957"/>
                    </a:cubicBezTo>
                    <a:cubicBezTo>
                      <a:pt x="84358" y="153873"/>
                      <a:pt x="75716" y="159059"/>
                      <a:pt x="64481" y="164246"/>
                    </a:cubicBezTo>
                    <a:lnTo>
                      <a:pt x="64481" y="164246"/>
                    </a:lnTo>
                    <a:lnTo>
                      <a:pt x="62752" y="165111"/>
                    </a:lnTo>
                    <a:cubicBezTo>
                      <a:pt x="62752" y="165111"/>
                      <a:pt x="62752" y="165111"/>
                      <a:pt x="62752" y="165111"/>
                    </a:cubicBezTo>
                    <a:lnTo>
                      <a:pt x="62752" y="165111"/>
                    </a:lnTo>
                    <a:cubicBezTo>
                      <a:pt x="62752" y="165111"/>
                      <a:pt x="62752" y="165111"/>
                      <a:pt x="62752" y="165111"/>
                    </a:cubicBezTo>
                    <a:lnTo>
                      <a:pt x="60159" y="165111"/>
                    </a:lnTo>
                    <a:close/>
                    <a:moveTo>
                      <a:pt x="56702" y="156466"/>
                    </a:moveTo>
                    <a:cubicBezTo>
                      <a:pt x="56702" y="157331"/>
                      <a:pt x="56702" y="157331"/>
                      <a:pt x="56702" y="158195"/>
                    </a:cubicBezTo>
                    <a:cubicBezTo>
                      <a:pt x="56702" y="159059"/>
                      <a:pt x="57567" y="159059"/>
                      <a:pt x="57567" y="159924"/>
                    </a:cubicBezTo>
                    <a:lnTo>
                      <a:pt x="56702" y="156466"/>
                    </a:lnTo>
                    <a:close/>
                    <a:moveTo>
                      <a:pt x="60159" y="153873"/>
                    </a:moveTo>
                    <a:lnTo>
                      <a:pt x="62752" y="159059"/>
                    </a:lnTo>
                    <a:cubicBezTo>
                      <a:pt x="73987" y="153873"/>
                      <a:pt x="81766" y="149551"/>
                      <a:pt x="87816" y="142635"/>
                    </a:cubicBezTo>
                    <a:cubicBezTo>
                      <a:pt x="94730" y="135719"/>
                      <a:pt x="100779" y="127075"/>
                      <a:pt x="106829" y="114972"/>
                    </a:cubicBezTo>
                    <a:lnTo>
                      <a:pt x="101643" y="112379"/>
                    </a:lnTo>
                    <a:cubicBezTo>
                      <a:pt x="96458" y="123617"/>
                      <a:pt x="91272" y="132261"/>
                      <a:pt x="84358" y="138313"/>
                    </a:cubicBezTo>
                    <a:cubicBezTo>
                      <a:pt x="77444" y="144364"/>
                      <a:pt x="70531" y="148686"/>
                      <a:pt x="60159" y="153873"/>
                    </a:cubicBezTo>
                    <a:close/>
                    <a:moveTo>
                      <a:pt x="44603" y="155602"/>
                    </a:moveTo>
                    <a:lnTo>
                      <a:pt x="43738" y="159059"/>
                    </a:lnTo>
                    <a:cubicBezTo>
                      <a:pt x="44603" y="159059"/>
                      <a:pt x="44603" y="158195"/>
                      <a:pt x="44603" y="157331"/>
                    </a:cubicBezTo>
                    <a:cubicBezTo>
                      <a:pt x="44603" y="156466"/>
                      <a:pt x="44603" y="156466"/>
                      <a:pt x="44603" y="155602"/>
                    </a:cubicBezTo>
                    <a:close/>
                    <a:moveTo>
                      <a:pt x="3983" y="96819"/>
                    </a:moveTo>
                    <a:cubicBezTo>
                      <a:pt x="2254" y="106328"/>
                      <a:pt x="4847" y="119295"/>
                      <a:pt x="10897" y="130532"/>
                    </a:cubicBezTo>
                    <a:cubicBezTo>
                      <a:pt x="15218" y="138313"/>
                      <a:pt x="23861" y="152144"/>
                      <a:pt x="39417" y="159059"/>
                    </a:cubicBezTo>
                    <a:lnTo>
                      <a:pt x="41146" y="153873"/>
                    </a:lnTo>
                    <a:cubicBezTo>
                      <a:pt x="30775" y="149551"/>
                      <a:pt x="22132" y="140041"/>
                      <a:pt x="16082" y="128804"/>
                    </a:cubicBezTo>
                    <a:cubicBezTo>
                      <a:pt x="10897" y="118430"/>
                      <a:pt x="8304" y="107192"/>
                      <a:pt x="10033" y="99412"/>
                    </a:cubicBezTo>
                    <a:lnTo>
                      <a:pt x="3983" y="96819"/>
                    </a:lnTo>
                    <a:close/>
                    <a:moveTo>
                      <a:pt x="105965" y="109786"/>
                    </a:moveTo>
                    <a:lnTo>
                      <a:pt x="108557" y="110650"/>
                    </a:lnTo>
                    <a:cubicBezTo>
                      <a:pt x="114607" y="95090"/>
                      <a:pt x="115471" y="74343"/>
                      <a:pt x="111150" y="55325"/>
                    </a:cubicBezTo>
                    <a:cubicBezTo>
                      <a:pt x="106829" y="36307"/>
                      <a:pt x="98186" y="19882"/>
                      <a:pt x="86951" y="9509"/>
                    </a:cubicBezTo>
                    <a:lnTo>
                      <a:pt x="86087" y="10373"/>
                    </a:lnTo>
                    <a:cubicBezTo>
                      <a:pt x="85222" y="12102"/>
                      <a:pt x="84358" y="12967"/>
                      <a:pt x="83494" y="14696"/>
                    </a:cubicBezTo>
                    <a:cubicBezTo>
                      <a:pt x="93001" y="24205"/>
                      <a:pt x="100779" y="39765"/>
                      <a:pt x="105101" y="56189"/>
                    </a:cubicBezTo>
                    <a:cubicBezTo>
                      <a:pt x="109422" y="74343"/>
                      <a:pt x="108557" y="94225"/>
                      <a:pt x="103372" y="108057"/>
                    </a:cubicBezTo>
                    <a:lnTo>
                      <a:pt x="105965" y="109786"/>
                    </a:lnTo>
                    <a:close/>
                    <a:moveTo>
                      <a:pt x="7440" y="92497"/>
                    </a:moveTo>
                    <a:lnTo>
                      <a:pt x="10033" y="93361"/>
                    </a:lnTo>
                    <a:cubicBezTo>
                      <a:pt x="16082" y="70885"/>
                      <a:pt x="29911" y="57918"/>
                      <a:pt x="42010" y="48409"/>
                    </a:cubicBezTo>
                    <a:cubicBezTo>
                      <a:pt x="44603" y="46680"/>
                      <a:pt x="46331" y="44952"/>
                      <a:pt x="48924" y="43223"/>
                    </a:cubicBezTo>
                    <a:cubicBezTo>
                      <a:pt x="59295" y="35443"/>
                      <a:pt x="70531" y="26798"/>
                      <a:pt x="78309" y="15560"/>
                    </a:cubicBezTo>
                    <a:cubicBezTo>
                      <a:pt x="77444" y="14696"/>
                      <a:pt x="76580" y="13831"/>
                      <a:pt x="75716" y="12967"/>
                    </a:cubicBezTo>
                    <a:lnTo>
                      <a:pt x="73987" y="12102"/>
                    </a:lnTo>
                    <a:cubicBezTo>
                      <a:pt x="67073" y="22476"/>
                      <a:pt x="56702" y="30256"/>
                      <a:pt x="46331" y="38900"/>
                    </a:cubicBezTo>
                    <a:cubicBezTo>
                      <a:pt x="43738" y="40629"/>
                      <a:pt x="41146" y="42358"/>
                      <a:pt x="39417" y="44952"/>
                    </a:cubicBezTo>
                    <a:cubicBezTo>
                      <a:pt x="26453" y="55325"/>
                      <a:pt x="11761" y="69156"/>
                      <a:pt x="5712" y="93361"/>
                    </a:cubicBezTo>
                    <a:lnTo>
                      <a:pt x="7440" y="92497"/>
                    </a:lnTo>
                    <a:lnTo>
                      <a:pt x="7440" y="92497"/>
                    </a:lnTo>
                    <a:close/>
                    <a:moveTo>
                      <a:pt x="80037" y="10373"/>
                    </a:moveTo>
                    <a:cubicBezTo>
                      <a:pt x="80037" y="10373"/>
                      <a:pt x="80037" y="10373"/>
                      <a:pt x="80037" y="10373"/>
                    </a:cubicBezTo>
                    <a:cubicBezTo>
                      <a:pt x="80901" y="10373"/>
                      <a:pt x="80901" y="10373"/>
                      <a:pt x="81766" y="10373"/>
                    </a:cubicBezTo>
                    <a:lnTo>
                      <a:pt x="80037" y="10373"/>
                    </a:lnTo>
                    <a:lnTo>
                      <a:pt x="80037" y="10373"/>
                    </a:lnTo>
                    <a:close/>
                    <a:moveTo>
                      <a:pt x="75716" y="7780"/>
                    </a:moveTo>
                    <a:cubicBezTo>
                      <a:pt x="75716" y="8645"/>
                      <a:pt x="74852" y="9509"/>
                      <a:pt x="74852" y="9509"/>
                    </a:cubicBezTo>
                    <a:lnTo>
                      <a:pt x="75716" y="7780"/>
                    </a:lnTo>
                    <a:lnTo>
                      <a:pt x="75716" y="7780"/>
                    </a:lnTo>
                    <a:close/>
                    <a:moveTo>
                      <a:pt x="83494" y="6051"/>
                    </a:moveTo>
                    <a:lnTo>
                      <a:pt x="83494" y="6051"/>
                    </a:lnTo>
                    <a:cubicBezTo>
                      <a:pt x="83494" y="6051"/>
                      <a:pt x="83494" y="6051"/>
                      <a:pt x="83494" y="6051"/>
                    </a:cubicBezTo>
                    <a:lnTo>
                      <a:pt x="83494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87" name="Graphic 16831">
              <a:extLst>
                <a:ext uri="{FF2B5EF4-FFF2-40B4-BE49-F238E27FC236}">
                  <a16:creationId xmlns:a16="http://schemas.microsoft.com/office/drawing/2014/main" id="{4B069AFD-5307-4657-B849-A5BE53FC6F85}"/>
                </a:ext>
              </a:extLst>
            </p:cNvPr>
            <p:cNvGrpSpPr/>
            <p:nvPr/>
          </p:nvGrpSpPr>
          <p:grpSpPr>
            <a:xfrm>
              <a:off x="7595257" y="1888168"/>
              <a:ext cx="28520" cy="151357"/>
              <a:chOff x="7595257" y="1888168"/>
              <a:chExt cx="28520" cy="151357"/>
            </a:xfrm>
            <a:solidFill>
              <a:srgbClr val="355464"/>
            </a:solidFill>
          </p:grpSpPr>
          <p:sp>
            <p:nvSpPr>
              <p:cNvPr id="91" name="Freeform 18079">
                <a:extLst>
                  <a:ext uri="{FF2B5EF4-FFF2-40B4-BE49-F238E27FC236}">
                    <a16:creationId xmlns:a16="http://schemas.microsoft.com/office/drawing/2014/main" id="{49D916BA-6BE1-4795-81DC-764D87837A08}"/>
                  </a:ext>
                </a:extLst>
              </p:cNvPr>
              <p:cNvSpPr/>
              <p:nvPr/>
            </p:nvSpPr>
            <p:spPr>
              <a:xfrm>
                <a:off x="7596978" y="1890123"/>
                <a:ext cx="25787" cy="147673"/>
              </a:xfrm>
              <a:custGeom>
                <a:avLst/>
                <a:gdLst>
                  <a:gd name="connsiteX0" fmla="*/ 8 w 25787"/>
                  <a:gd name="connsiteY0" fmla="*/ 112231 h 147673"/>
                  <a:gd name="connsiteX1" fmla="*/ 8 w 25787"/>
                  <a:gd name="connsiteY1" fmla="*/ 142487 h 147673"/>
                  <a:gd name="connsiteX2" fmla="*/ 10379 w 25787"/>
                  <a:gd name="connsiteY2" fmla="*/ 142487 h 147673"/>
                  <a:gd name="connsiteX3" fmla="*/ 10379 w 25787"/>
                  <a:gd name="connsiteY3" fmla="*/ 112231 h 147673"/>
                  <a:gd name="connsiteX4" fmla="*/ 8 w 25787"/>
                  <a:gd name="connsiteY4" fmla="*/ 112231 h 147673"/>
                  <a:gd name="connsiteX5" fmla="*/ 15564 w 25787"/>
                  <a:gd name="connsiteY5" fmla="*/ 3310 h 147673"/>
                  <a:gd name="connsiteX6" fmla="*/ 8 w 25787"/>
                  <a:gd name="connsiteY6" fmla="*/ 112231 h 147673"/>
                  <a:gd name="connsiteX7" fmla="*/ 10379 w 25787"/>
                  <a:gd name="connsiteY7" fmla="*/ 112231 h 147673"/>
                  <a:gd name="connsiteX8" fmla="*/ 25071 w 25787"/>
                  <a:gd name="connsiteY8" fmla="*/ 8496 h 147673"/>
                  <a:gd name="connsiteX9" fmla="*/ 15564 w 25787"/>
                  <a:gd name="connsiteY9" fmla="*/ 3310 h 147673"/>
                  <a:gd name="connsiteX10" fmla="*/ 8 w 25787"/>
                  <a:gd name="connsiteY10" fmla="*/ 142487 h 147673"/>
                  <a:gd name="connsiteX11" fmla="*/ 5193 w 25787"/>
                  <a:gd name="connsiteY11" fmla="*/ 147673 h 147673"/>
                  <a:gd name="connsiteX12" fmla="*/ 10379 w 25787"/>
                  <a:gd name="connsiteY12" fmla="*/ 142487 h 147673"/>
                  <a:gd name="connsiteX13" fmla="*/ 8 w 25787"/>
                  <a:gd name="connsiteY13" fmla="*/ 142487 h 147673"/>
                  <a:gd name="connsiteX14" fmla="*/ 25071 w 25787"/>
                  <a:gd name="connsiteY14" fmla="*/ 7632 h 147673"/>
                  <a:gd name="connsiteX15" fmla="*/ 23343 w 25787"/>
                  <a:gd name="connsiteY15" fmla="*/ 716 h 147673"/>
                  <a:gd name="connsiteX16" fmla="*/ 16429 w 25787"/>
                  <a:gd name="connsiteY16" fmla="*/ 2445 h 147673"/>
                  <a:gd name="connsiteX17" fmla="*/ 25071 w 25787"/>
                  <a:gd name="connsiteY17" fmla="*/ 7632 h 14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787" h="147673">
                    <a:moveTo>
                      <a:pt x="8" y="112231"/>
                    </a:moveTo>
                    <a:lnTo>
                      <a:pt x="8" y="142487"/>
                    </a:lnTo>
                    <a:lnTo>
                      <a:pt x="10379" y="142487"/>
                    </a:lnTo>
                    <a:lnTo>
                      <a:pt x="10379" y="112231"/>
                    </a:lnTo>
                    <a:lnTo>
                      <a:pt x="8" y="112231"/>
                    </a:lnTo>
                    <a:close/>
                    <a:moveTo>
                      <a:pt x="15564" y="3310"/>
                    </a:moveTo>
                    <a:cubicBezTo>
                      <a:pt x="-856" y="34430"/>
                      <a:pt x="8" y="69008"/>
                      <a:pt x="8" y="112231"/>
                    </a:cubicBezTo>
                    <a:lnTo>
                      <a:pt x="10379" y="112231"/>
                    </a:lnTo>
                    <a:cubicBezTo>
                      <a:pt x="10379" y="68144"/>
                      <a:pt x="9514" y="36159"/>
                      <a:pt x="25071" y="8496"/>
                    </a:cubicBezTo>
                    <a:lnTo>
                      <a:pt x="15564" y="3310"/>
                    </a:lnTo>
                    <a:close/>
                    <a:moveTo>
                      <a:pt x="8" y="142487"/>
                    </a:moveTo>
                    <a:cubicBezTo>
                      <a:pt x="8" y="145080"/>
                      <a:pt x="2600" y="147673"/>
                      <a:pt x="5193" y="147673"/>
                    </a:cubicBezTo>
                    <a:cubicBezTo>
                      <a:pt x="7786" y="147673"/>
                      <a:pt x="10379" y="145080"/>
                      <a:pt x="10379" y="142487"/>
                    </a:cubicBezTo>
                    <a:lnTo>
                      <a:pt x="8" y="142487"/>
                    </a:lnTo>
                    <a:close/>
                    <a:moveTo>
                      <a:pt x="25071" y="7632"/>
                    </a:moveTo>
                    <a:cubicBezTo>
                      <a:pt x="26799" y="5038"/>
                      <a:pt x="25071" y="2445"/>
                      <a:pt x="23343" y="716"/>
                    </a:cubicBezTo>
                    <a:cubicBezTo>
                      <a:pt x="20750" y="-1013"/>
                      <a:pt x="18157" y="716"/>
                      <a:pt x="16429" y="2445"/>
                    </a:cubicBezTo>
                    <a:lnTo>
                      <a:pt x="25071" y="763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92" name="Freeform 18080">
                <a:extLst>
                  <a:ext uri="{FF2B5EF4-FFF2-40B4-BE49-F238E27FC236}">
                    <a16:creationId xmlns:a16="http://schemas.microsoft.com/office/drawing/2014/main" id="{964624F9-E967-422D-A0E0-C75DAACC37B5}"/>
                  </a:ext>
                </a:extLst>
              </p:cNvPr>
              <p:cNvSpPr/>
              <p:nvPr/>
            </p:nvSpPr>
            <p:spPr>
              <a:xfrm>
                <a:off x="7595257" y="1888168"/>
                <a:ext cx="28520" cy="151357"/>
              </a:xfrm>
              <a:custGeom>
                <a:avLst/>
                <a:gdLst>
                  <a:gd name="connsiteX0" fmla="*/ 6914 w 28520"/>
                  <a:gd name="connsiteY0" fmla="*/ 151357 h 151357"/>
                  <a:gd name="connsiteX1" fmla="*/ 0 w 28520"/>
                  <a:gd name="connsiteY1" fmla="*/ 146171 h 151357"/>
                  <a:gd name="connsiteX2" fmla="*/ 0 w 28520"/>
                  <a:gd name="connsiteY2" fmla="*/ 146171 h 151357"/>
                  <a:gd name="connsiteX3" fmla="*/ 0 w 28520"/>
                  <a:gd name="connsiteY3" fmla="*/ 107270 h 151357"/>
                  <a:gd name="connsiteX4" fmla="*/ 14692 w 28520"/>
                  <a:gd name="connsiteY4" fmla="*/ 5265 h 151357"/>
                  <a:gd name="connsiteX5" fmla="*/ 14692 w 28520"/>
                  <a:gd name="connsiteY5" fmla="*/ 5265 h 151357"/>
                  <a:gd name="connsiteX6" fmla="*/ 15556 w 28520"/>
                  <a:gd name="connsiteY6" fmla="*/ 3536 h 151357"/>
                  <a:gd name="connsiteX7" fmla="*/ 15556 w 28520"/>
                  <a:gd name="connsiteY7" fmla="*/ 3536 h 151357"/>
                  <a:gd name="connsiteX8" fmla="*/ 16421 w 28520"/>
                  <a:gd name="connsiteY8" fmla="*/ 1807 h 151357"/>
                  <a:gd name="connsiteX9" fmla="*/ 16421 w 28520"/>
                  <a:gd name="connsiteY9" fmla="*/ 1807 h 151357"/>
                  <a:gd name="connsiteX10" fmla="*/ 25064 w 28520"/>
                  <a:gd name="connsiteY10" fmla="*/ 942 h 151357"/>
                  <a:gd name="connsiteX11" fmla="*/ 28520 w 28520"/>
                  <a:gd name="connsiteY11" fmla="*/ 5265 h 151357"/>
                  <a:gd name="connsiteX12" fmla="*/ 28520 w 28520"/>
                  <a:gd name="connsiteY12" fmla="*/ 8722 h 151357"/>
                  <a:gd name="connsiteX13" fmla="*/ 28520 w 28520"/>
                  <a:gd name="connsiteY13" fmla="*/ 8722 h 151357"/>
                  <a:gd name="connsiteX14" fmla="*/ 27656 w 28520"/>
                  <a:gd name="connsiteY14" fmla="*/ 10451 h 151357"/>
                  <a:gd name="connsiteX15" fmla="*/ 12964 w 28520"/>
                  <a:gd name="connsiteY15" fmla="*/ 108135 h 151357"/>
                  <a:gd name="connsiteX16" fmla="*/ 12964 w 28520"/>
                  <a:gd name="connsiteY16" fmla="*/ 146171 h 151357"/>
                  <a:gd name="connsiteX17" fmla="*/ 12964 w 28520"/>
                  <a:gd name="connsiteY17" fmla="*/ 146171 h 151357"/>
                  <a:gd name="connsiteX18" fmla="*/ 6914 w 28520"/>
                  <a:gd name="connsiteY18" fmla="*/ 151357 h 151357"/>
                  <a:gd name="connsiteX19" fmla="*/ 5186 w 28520"/>
                  <a:gd name="connsiteY19" fmla="*/ 146171 h 151357"/>
                  <a:gd name="connsiteX20" fmla="*/ 8643 w 28520"/>
                  <a:gd name="connsiteY20" fmla="*/ 146171 h 151357"/>
                  <a:gd name="connsiteX21" fmla="*/ 5186 w 28520"/>
                  <a:gd name="connsiteY21" fmla="*/ 146171 h 151357"/>
                  <a:gd name="connsiteX22" fmla="*/ 4321 w 28520"/>
                  <a:gd name="connsiteY22" fmla="*/ 141848 h 151357"/>
                  <a:gd name="connsiteX23" fmla="*/ 10371 w 28520"/>
                  <a:gd name="connsiteY23" fmla="*/ 141848 h 151357"/>
                  <a:gd name="connsiteX24" fmla="*/ 10371 w 28520"/>
                  <a:gd name="connsiteY24" fmla="*/ 115915 h 151357"/>
                  <a:gd name="connsiteX25" fmla="*/ 4321 w 28520"/>
                  <a:gd name="connsiteY25" fmla="*/ 115915 h 151357"/>
                  <a:gd name="connsiteX26" fmla="*/ 4321 w 28520"/>
                  <a:gd name="connsiteY26" fmla="*/ 141848 h 151357"/>
                  <a:gd name="connsiteX27" fmla="*/ 4321 w 28520"/>
                  <a:gd name="connsiteY27" fmla="*/ 111593 h 151357"/>
                  <a:gd name="connsiteX28" fmla="*/ 10371 w 28520"/>
                  <a:gd name="connsiteY28" fmla="*/ 111593 h 151357"/>
                  <a:gd name="connsiteX29" fmla="*/ 10371 w 28520"/>
                  <a:gd name="connsiteY29" fmla="*/ 108999 h 151357"/>
                  <a:gd name="connsiteX30" fmla="*/ 24199 w 28520"/>
                  <a:gd name="connsiteY30" fmla="*/ 11316 h 151357"/>
                  <a:gd name="connsiteX31" fmla="*/ 19014 w 28520"/>
                  <a:gd name="connsiteY31" fmla="*/ 8722 h 151357"/>
                  <a:gd name="connsiteX32" fmla="*/ 4321 w 28520"/>
                  <a:gd name="connsiteY32" fmla="*/ 108135 h 151357"/>
                  <a:gd name="connsiteX33" fmla="*/ 4321 w 28520"/>
                  <a:gd name="connsiteY33" fmla="*/ 111593 h 151357"/>
                  <a:gd name="connsiteX34" fmla="*/ 21606 w 28520"/>
                  <a:gd name="connsiteY34" fmla="*/ 4400 h 151357"/>
                  <a:gd name="connsiteX35" fmla="*/ 24199 w 28520"/>
                  <a:gd name="connsiteY35" fmla="*/ 6129 h 151357"/>
                  <a:gd name="connsiteX36" fmla="*/ 23335 w 28520"/>
                  <a:gd name="connsiteY36" fmla="*/ 4400 h 151357"/>
                  <a:gd name="connsiteX37" fmla="*/ 21606 w 28520"/>
                  <a:gd name="connsiteY37" fmla="*/ 440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8520" h="151357">
                    <a:moveTo>
                      <a:pt x="6914" y="151357"/>
                    </a:moveTo>
                    <a:cubicBezTo>
                      <a:pt x="3457" y="151357"/>
                      <a:pt x="865" y="149628"/>
                      <a:pt x="0" y="146171"/>
                    </a:cubicBezTo>
                    <a:lnTo>
                      <a:pt x="0" y="146171"/>
                    </a:lnTo>
                    <a:lnTo>
                      <a:pt x="0" y="107270"/>
                    </a:lnTo>
                    <a:cubicBezTo>
                      <a:pt x="0" y="68370"/>
                      <a:pt x="0" y="35521"/>
                      <a:pt x="14692" y="5265"/>
                    </a:cubicBezTo>
                    <a:lnTo>
                      <a:pt x="14692" y="5265"/>
                    </a:lnTo>
                    <a:lnTo>
                      <a:pt x="15556" y="3536"/>
                    </a:lnTo>
                    <a:lnTo>
                      <a:pt x="15556" y="3536"/>
                    </a:lnTo>
                    <a:lnTo>
                      <a:pt x="16421" y="1807"/>
                    </a:lnTo>
                    <a:lnTo>
                      <a:pt x="16421" y="1807"/>
                    </a:lnTo>
                    <a:cubicBezTo>
                      <a:pt x="19014" y="78"/>
                      <a:pt x="22471" y="-786"/>
                      <a:pt x="25064" y="942"/>
                    </a:cubicBezTo>
                    <a:cubicBezTo>
                      <a:pt x="26792" y="1807"/>
                      <a:pt x="27656" y="3536"/>
                      <a:pt x="28520" y="5265"/>
                    </a:cubicBezTo>
                    <a:cubicBezTo>
                      <a:pt x="28520" y="6129"/>
                      <a:pt x="28520" y="7858"/>
                      <a:pt x="28520" y="8722"/>
                    </a:cubicBezTo>
                    <a:lnTo>
                      <a:pt x="28520" y="8722"/>
                    </a:lnTo>
                    <a:lnTo>
                      <a:pt x="27656" y="10451"/>
                    </a:lnTo>
                    <a:cubicBezTo>
                      <a:pt x="12964" y="37249"/>
                      <a:pt x="12964" y="66641"/>
                      <a:pt x="12964" y="108135"/>
                    </a:cubicBezTo>
                    <a:lnTo>
                      <a:pt x="12964" y="146171"/>
                    </a:lnTo>
                    <a:lnTo>
                      <a:pt x="12964" y="146171"/>
                    </a:lnTo>
                    <a:cubicBezTo>
                      <a:pt x="12964" y="149628"/>
                      <a:pt x="10371" y="151357"/>
                      <a:pt x="6914" y="151357"/>
                    </a:cubicBezTo>
                    <a:close/>
                    <a:moveTo>
                      <a:pt x="5186" y="146171"/>
                    </a:moveTo>
                    <a:cubicBezTo>
                      <a:pt x="6050" y="147035"/>
                      <a:pt x="7778" y="147035"/>
                      <a:pt x="8643" y="146171"/>
                    </a:cubicBezTo>
                    <a:lnTo>
                      <a:pt x="5186" y="146171"/>
                    </a:lnTo>
                    <a:close/>
                    <a:moveTo>
                      <a:pt x="4321" y="141848"/>
                    </a:moveTo>
                    <a:lnTo>
                      <a:pt x="10371" y="141848"/>
                    </a:lnTo>
                    <a:lnTo>
                      <a:pt x="10371" y="115915"/>
                    </a:lnTo>
                    <a:lnTo>
                      <a:pt x="4321" y="115915"/>
                    </a:lnTo>
                    <a:lnTo>
                      <a:pt x="4321" y="141848"/>
                    </a:lnTo>
                    <a:close/>
                    <a:moveTo>
                      <a:pt x="4321" y="111593"/>
                    </a:moveTo>
                    <a:lnTo>
                      <a:pt x="10371" y="111593"/>
                    </a:lnTo>
                    <a:lnTo>
                      <a:pt x="10371" y="108999"/>
                    </a:lnTo>
                    <a:cubicBezTo>
                      <a:pt x="10371" y="68370"/>
                      <a:pt x="10371" y="38114"/>
                      <a:pt x="24199" y="11316"/>
                    </a:cubicBezTo>
                    <a:lnTo>
                      <a:pt x="19014" y="8722"/>
                    </a:lnTo>
                    <a:cubicBezTo>
                      <a:pt x="4321" y="37249"/>
                      <a:pt x="4321" y="68370"/>
                      <a:pt x="4321" y="108135"/>
                    </a:cubicBezTo>
                    <a:lnTo>
                      <a:pt x="4321" y="111593"/>
                    </a:lnTo>
                    <a:close/>
                    <a:moveTo>
                      <a:pt x="21606" y="4400"/>
                    </a:moveTo>
                    <a:lnTo>
                      <a:pt x="24199" y="6129"/>
                    </a:lnTo>
                    <a:cubicBezTo>
                      <a:pt x="24199" y="5265"/>
                      <a:pt x="23335" y="5265"/>
                      <a:pt x="23335" y="4400"/>
                    </a:cubicBezTo>
                    <a:cubicBezTo>
                      <a:pt x="22471" y="4400"/>
                      <a:pt x="22471" y="4400"/>
                      <a:pt x="21606" y="440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88" name="Graphic 16831">
              <a:extLst>
                <a:ext uri="{FF2B5EF4-FFF2-40B4-BE49-F238E27FC236}">
                  <a16:creationId xmlns:a16="http://schemas.microsoft.com/office/drawing/2014/main" id="{BDC51E9A-D163-4716-95F7-047D46097428}"/>
                </a:ext>
              </a:extLst>
            </p:cNvPr>
            <p:cNvGrpSpPr/>
            <p:nvPr/>
          </p:nvGrpSpPr>
          <p:grpSpPr>
            <a:xfrm>
              <a:off x="7362773" y="1952215"/>
              <a:ext cx="113217" cy="162517"/>
              <a:chOff x="7362773" y="1952215"/>
              <a:chExt cx="113217" cy="162517"/>
            </a:xfrm>
            <a:solidFill>
              <a:srgbClr val="355464"/>
            </a:solidFill>
          </p:grpSpPr>
          <p:sp>
            <p:nvSpPr>
              <p:cNvPr id="89" name="Freeform 18082">
                <a:extLst>
                  <a:ext uri="{FF2B5EF4-FFF2-40B4-BE49-F238E27FC236}">
                    <a16:creationId xmlns:a16="http://schemas.microsoft.com/office/drawing/2014/main" id="{2D634FDE-2FE0-4C30-9F77-C3C4EE97BD94}"/>
                  </a:ext>
                </a:extLst>
              </p:cNvPr>
              <p:cNvSpPr/>
              <p:nvPr/>
            </p:nvSpPr>
            <p:spPr>
              <a:xfrm>
                <a:off x="7363637" y="1958266"/>
                <a:ext cx="109760" cy="154737"/>
              </a:xfrm>
              <a:custGeom>
                <a:avLst/>
                <a:gdLst>
                  <a:gd name="connsiteX0" fmla="*/ 75190 w 109760"/>
                  <a:gd name="connsiteY0" fmla="*/ 11238 h 154737"/>
                  <a:gd name="connsiteX1" fmla="*/ 75190 w 109760"/>
                  <a:gd name="connsiteY1" fmla="*/ 11238 h 154737"/>
                  <a:gd name="connsiteX2" fmla="*/ 76919 w 109760"/>
                  <a:gd name="connsiteY2" fmla="*/ 10373 h 154737"/>
                  <a:gd name="connsiteX3" fmla="*/ 73462 w 109760"/>
                  <a:gd name="connsiteY3" fmla="*/ 864 h 154737"/>
                  <a:gd name="connsiteX4" fmla="*/ 69140 w 109760"/>
                  <a:gd name="connsiteY4" fmla="*/ 3458 h 154737"/>
                  <a:gd name="connsiteX5" fmla="*/ 75190 w 109760"/>
                  <a:gd name="connsiteY5" fmla="*/ 11238 h 154737"/>
                  <a:gd name="connsiteX6" fmla="*/ 10371 w 109760"/>
                  <a:gd name="connsiteY6" fmla="*/ 87310 h 154737"/>
                  <a:gd name="connsiteX7" fmla="*/ 75190 w 109760"/>
                  <a:gd name="connsiteY7" fmla="*/ 10373 h 154737"/>
                  <a:gd name="connsiteX8" fmla="*/ 67412 w 109760"/>
                  <a:gd name="connsiteY8" fmla="*/ 3458 h 154737"/>
                  <a:gd name="connsiteX9" fmla="*/ 2593 w 109760"/>
                  <a:gd name="connsiteY9" fmla="*/ 80394 h 154737"/>
                  <a:gd name="connsiteX10" fmla="*/ 10371 w 109760"/>
                  <a:gd name="connsiteY10" fmla="*/ 87310 h 154737"/>
                  <a:gd name="connsiteX11" fmla="*/ 10371 w 109760"/>
                  <a:gd name="connsiteY11" fmla="*/ 87310 h 154737"/>
                  <a:gd name="connsiteX12" fmla="*/ 10371 w 109760"/>
                  <a:gd name="connsiteY12" fmla="*/ 87310 h 154737"/>
                  <a:gd name="connsiteX13" fmla="*/ 10371 w 109760"/>
                  <a:gd name="connsiteY13" fmla="*/ 87310 h 154737"/>
                  <a:gd name="connsiteX14" fmla="*/ 10371 w 109760"/>
                  <a:gd name="connsiteY14" fmla="*/ 87310 h 154737"/>
                  <a:gd name="connsiteX15" fmla="*/ 2593 w 109760"/>
                  <a:gd name="connsiteY15" fmla="*/ 80394 h 154737"/>
                  <a:gd name="connsiteX16" fmla="*/ 0 w 109760"/>
                  <a:gd name="connsiteY16" fmla="*/ 87310 h 154737"/>
                  <a:gd name="connsiteX17" fmla="*/ 10371 w 109760"/>
                  <a:gd name="connsiteY17" fmla="*/ 87310 h 154737"/>
                  <a:gd name="connsiteX18" fmla="*/ 10371 w 109760"/>
                  <a:gd name="connsiteY18" fmla="*/ 86445 h 154737"/>
                  <a:gd name="connsiteX19" fmla="*/ 10371 w 109760"/>
                  <a:gd name="connsiteY19" fmla="*/ 86445 h 154737"/>
                  <a:gd name="connsiteX20" fmla="*/ 10371 w 109760"/>
                  <a:gd name="connsiteY20" fmla="*/ 86445 h 154737"/>
                  <a:gd name="connsiteX21" fmla="*/ 10371 w 109760"/>
                  <a:gd name="connsiteY21" fmla="*/ 86445 h 154737"/>
                  <a:gd name="connsiteX22" fmla="*/ 10371 w 109760"/>
                  <a:gd name="connsiteY22" fmla="*/ 86445 h 154737"/>
                  <a:gd name="connsiteX23" fmla="*/ 0 w 109760"/>
                  <a:gd name="connsiteY23" fmla="*/ 88174 h 154737"/>
                  <a:gd name="connsiteX24" fmla="*/ 3457 w 109760"/>
                  <a:gd name="connsiteY24" fmla="*/ 94225 h 154737"/>
                  <a:gd name="connsiteX25" fmla="*/ 10371 w 109760"/>
                  <a:gd name="connsiteY25" fmla="*/ 86445 h 154737"/>
                  <a:gd name="connsiteX26" fmla="*/ 10371 w 109760"/>
                  <a:gd name="connsiteY26" fmla="*/ 86445 h 154737"/>
                  <a:gd name="connsiteX27" fmla="*/ 10371 w 109760"/>
                  <a:gd name="connsiteY27" fmla="*/ 86445 h 154737"/>
                  <a:gd name="connsiteX28" fmla="*/ 10371 w 109760"/>
                  <a:gd name="connsiteY28" fmla="*/ 86445 h 154737"/>
                  <a:gd name="connsiteX29" fmla="*/ 10371 w 109760"/>
                  <a:gd name="connsiteY29" fmla="*/ 86445 h 154737"/>
                  <a:gd name="connsiteX30" fmla="*/ 3457 w 109760"/>
                  <a:gd name="connsiteY30" fmla="*/ 94225 h 154737"/>
                  <a:gd name="connsiteX31" fmla="*/ 10371 w 109760"/>
                  <a:gd name="connsiteY31" fmla="*/ 96819 h 154737"/>
                  <a:gd name="connsiteX32" fmla="*/ 10371 w 109760"/>
                  <a:gd name="connsiteY32" fmla="*/ 86445 h 154737"/>
                  <a:gd name="connsiteX33" fmla="*/ 44941 w 109760"/>
                  <a:gd name="connsiteY33" fmla="*/ 86445 h 154737"/>
                  <a:gd name="connsiteX34" fmla="*/ 10371 w 109760"/>
                  <a:gd name="connsiteY34" fmla="*/ 86445 h 154737"/>
                  <a:gd name="connsiteX35" fmla="*/ 10371 w 109760"/>
                  <a:gd name="connsiteY35" fmla="*/ 96819 h 154737"/>
                  <a:gd name="connsiteX36" fmla="*/ 44941 w 109760"/>
                  <a:gd name="connsiteY36" fmla="*/ 96819 h 154737"/>
                  <a:gd name="connsiteX37" fmla="*/ 44941 w 109760"/>
                  <a:gd name="connsiteY37" fmla="*/ 86445 h 154737"/>
                  <a:gd name="connsiteX38" fmla="*/ 34570 w 109760"/>
                  <a:gd name="connsiteY38" fmla="*/ 145228 h 154737"/>
                  <a:gd name="connsiteX39" fmla="*/ 50127 w 109760"/>
                  <a:gd name="connsiteY39" fmla="*/ 93361 h 154737"/>
                  <a:gd name="connsiteX40" fmla="*/ 40620 w 109760"/>
                  <a:gd name="connsiteY40" fmla="*/ 90768 h 154737"/>
                  <a:gd name="connsiteX41" fmla="*/ 25064 w 109760"/>
                  <a:gd name="connsiteY41" fmla="*/ 142635 h 154737"/>
                  <a:gd name="connsiteX42" fmla="*/ 34570 w 109760"/>
                  <a:gd name="connsiteY42" fmla="*/ 145228 h 154737"/>
                  <a:gd name="connsiteX43" fmla="*/ 34570 w 109760"/>
                  <a:gd name="connsiteY43" fmla="*/ 144364 h 154737"/>
                  <a:gd name="connsiteX44" fmla="*/ 34570 w 109760"/>
                  <a:gd name="connsiteY44" fmla="*/ 144364 h 154737"/>
                  <a:gd name="connsiteX45" fmla="*/ 34570 w 109760"/>
                  <a:gd name="connsiteY45" fmla="*/ 144364 h 154737"/>
                  <a:gd name="connsiteX46" fmla="*/ 34570 w 109760"/>
                  <a:gd name="connsiteY46" fmla="*/ 144364 h 154737"/>
                  <a:gd name="connsiteX47" fmla="*/ 25064 w 109760"/>
                  <a:gd name="connsiteY47" fmla="*/ 142635 h 154737"/>
                  <a:gd name="connsiteX48" fmla="*/ 25928 w 109760"/>
                  <a:gd name="connsiteY48" fmla="*/ 148686 h 154737"/>
                  <a:gd name="connsiteX49" fmla="*/ 34570 w 109760"/>
                  <a:gd name="connsiteY49" fmla="*/ 144364 h 154737"/>
                  <a:gd name="connsiteX50" fmla="*/ 33706 w 109760"/>
                  <a:gd name="connsiteY50" fmla="*/ 144364 h 154737"/>
                  <a:gd name="connsiteX51" fmla="*/ 33706 w 109760"/>
                  <a:gd name="connsiteY51" fmla="*/ 144364 h 154737"/>
                  <a:gd name="connsiteX52" fmla="*/ 33706 w 109760"/>
                  <a:gd name="connsiteY52" fmla="*/ 144364 h 154737"/>
                  <a:gd name="connsiteX53" fmla="*/ 33706 w 109760"/>
                  <a:gd name="connsiteY53" fmla="*/ 144364 h 154737"/>
                  <a:gd name="connsiteX54" fmla="*/ 33706 w 109760"/>
                  <a:gd name="connsiteY54" fmla="*/ 144364 h 154737"/>
                  <a:gd name="connsiteX55" fmla="*/ 33706 w 109760"/>
                  <a:gd name="connsiteY55" fmla="*/ 144364 h 154737"/>
                  <a:gd name="connsiteX56" fmla="*/ 33706 w 109760"/>
                  <a:gd name="connsiteY56" fmla="*/ 144364 h 154737"/>
                  <a:gd name="connsiteX57" fmla="*/ 33706 w 109760"/>
                  <a:gd name="connsiteY57" fmla="*/ 144364 h 154737"/>
                  <a:gd name="connsiteX58" fmla="*/ 33706 w 109760"/>
                  <a:gd name="connsiteY58" fmla="*/ 144364 h 154737"/>
                  <a:gd name="connsiteX59" fmla="*/ 25064 w 109760"/>
                  <a:gd name="connsiteY59" fmla="*/ 149551 h 154737"/>
                  <a:gd name="connsiteX60" fmla="*/ 29385 w 109760"/>
                  <a:gd name="connsiteY60" fmla="*/ 153873 h 154737"/>
                  <a:gd name="connsiteX61" fmla="*/ 33706 w 109760"/>
                  <a:gd name="connsiteY61" fmla="*/ 144364 h 154737"/>
                  <a:gd name="connsiteX62" fmla="*/ 34570 w 109760"/>
                  <a:gd name="connsiteY62" fmla="*/ 144364 h 154737"/>
                  <a:gd name="connsiteX63" fmla="*/ 34570 w 109760"/>
                  <a:gd name="connsiteY63" fmla="*/ 144364 h 154737"/>
                  <a:gd name="connsiteX64" fmla="*/ 34570 w 109760"/>
                  <a:gd name="connsiteY64" fmla="*/ 144364 h 154737"/>
                  <a:gd name="connsiteX65" fmla="*/ 34570 w 109760"/>
                  <a:gd name="connsiteY65" fmla="*/ 144364 h 154737"/>
                  <a:gd name="connsiteX66" fmla="*/ 34570 w 109760"/>
                  <a:gd name="connsiteY66" fmla="*/ 144364 h 154737"/>
                  <a:gd name="connsiteX67" fmla="*/ 34570 w 109760"/>
                  <a:gd name="connsiteY67" fmla="*/ 144364 h 154737"/>
                  <a:gd name="connsiteX68" fmla="*/ 30249 w 109760"/>
                  <a:gd name="connsiteY68" fmla="*/ 153873 h 154737"/>
                  <a:gd name="connsiteX69" fmla="*/ 36299 w 109760"/>
                  <a:gd name="connsiteY69" fmla="*/ 154737 h 154737"/>
                  <a:gd name="connsiteX70" fmla="*/ 34570 w 109760"/>
                  <a:gd name="connsiteY70" fmla="*/ 144364 h 154737"/>
                  <a:gd name="connsiteX71" fmla="*/ 33706 w 109760"/>
                  <a:gd name="connsiteY71" fmla="*/ 144364 h 154737"/>
                  <a:gd name="connsiteX72" fmla="*/ 33706 w 109760"/>
                  <a:gd name="connsiteY72" fmla="*/ 144364 h 154737"/>
                  <a:gd name="connsiteX73" fmla="*/ 33706 w 109760"/>
                  <a:gd name="connsiteY73" fmla="*/ 144364 h 154737"/>
                  <a:gd name="connsiteX74" fmla="*/ 33706 w 109760"/>
                  <a:gd name="connsiteY74" fmla="*/ 144364 h 154737"/>
                  <a:gd name="connsiteX75" fmla="*/ 35434 w 109760"/>
                  <a:gd name="connsiteY75" fmla="*/ 153873 h 154737"/>
                  <a:gd name="connsiteX76" fmla="*/ 41484 w 109760"/>
                  <a:gd name="connsiteY76" fmla="*/ 150415 h 154737"/>
                  <a:gd name="connsiteX77" fmla="*/ 33706 w 109760"/>
                  <a:gd name="connsiteY77" fmla="*/ 144364 h 154737"/>
                  <a:gd name="connsiteX78" fmla="*/ 99389 w 109760"/>
                  <a:gd name="connsiteY78" fmla="*/ 67427 h 154737"/>
                  <a:gd name="connsiteX79" fmla="*/ 33706 w 109760"/>
                  <a:gd name="connsiteY79" fmla="*/ 144364 h 154737"/>
                  <a:gd name="connsiteX80" fmla="*/ 41484 w 109760"/>
                  <a:gd name="connsiteY80" fmla="*/ 151279 h 154737"/>
                  <a:gd name="connsiteX81" fmla="*/ 107168 w 109760"/>
                  <a:gd name="connsiteY81" fmla="*/ 74343 h 154737"/>
                  <a:gd name="connsiteX82" fmla="*/ 99389 w 109760"/>
                  <a:gd name="connsiteY82" fmla="*/ 67427 h 154737"/>
                  <a:gd name="connsiteX83" fmla="*/ 99389 w 109760"/>
                  <a:gd name="connsiteY83" fmla="*/ 67427 h 154737"/>
                  <a:gd name="connsiteX84" fmla="*/ 99389 w 109760"/>
                  <a:gd name="connsiteY84" fmla="*/ 67427 h 154737"/>
                  <a:gd name="connsiteX85" fmla="*/ 99389 w 109760"/>
                  <a:gd name="connsiteY85" fmla="*/ 67427 h 154737"/>
                  <a:gd name="connsiteX86" fmla="*/ 108032 w 109760"/>
                  <a:gd name="connsiteY86" fmla="*/ 73479 h 154737"/>
                  <a:gd name="connsiteX87" fmla="*/ 109760 w 109760"/>
                  <a:gd name="connsiteY87" fmla="*/ 67427 h 154737"/>
                  <a:gd name="connsiteX88" fmla="*/ 99389 w 109760"/>
                  <a:gd name="connsiteY88" fmla="*/ 67427 h 154737"/>
                  <a:gd name="connsiteX89" fmla="*/ 99389 w 109760"/>
                  <a:gd name="connsiteY89" fmla="*/ 68292 h 154737"/>
                  <a:gd name="connsiteX90" fmla="*/ 99389 w 109760"/>
                  <a:gd name="connsiteY90" fmla="*/ 68292 h 154737"/>
                  <a:gd name="connsiteX91" fmla="*/ 99389 w 109760"/>
                  <a:gd name="connsiteY91" fmla="*/ 68292 h 154737"/>
                  <a:gd name="connsiteX92" fmla="*/ 109760 w 109760"/>
                  <a:gd name="connsiteY92" fmla="*/ 66563 h 154737"/>
                  <a:gd name="connsiteX93" fmla="*/ 106303 w 109760"/>
                  <a:gd name="connsiteY93" fmla="*/ 60512 h 154737"/>
                  <a:gd name="connsiteX94" fmla="*/ 99389 w 109760"/>
                  <a:gd name="connsiteY94" fmla="*/ 68292 h 154737"/>
                  <a:gd name="connsiteX95" fmla="*/ 99389 w 109760"/>
                  <a:gd name="connsiteY95" fmla="*/ 68292 h 154737"/>
                  <a:gd name="connsiteX96" fmla="*/ 99389 w 109760"/>
                  <a:gd name="connsiteY96" fmla="*/ 68292 h 154737"/>
                  <a:gd name="connsiteX97" fmla="*/ 99389 w 109760"/>
                  <a:gd name="connsiteY97" fmla="*/ 68292 h 154737"/>
                  <a:gd name="connsiteX98" fmla="*/ 99389 w 109760"/>
                  <a:gd name="connsiteY98" fmla="*/ 68292 h 154737"/>
                  <a:gd name="connsiteX99" fmla="*/ 99389 w 109760"/>
                  <a:gd name="connsiteY99" fmla="*/ 68292 h 154737"/>
                  <a:gd name="connsiteX100" fmla="*/ 106303 w 109760"/>
                  <a:gd name="connsiteY100" fmla="*/ 60512 h 154737"/>
                  <a:gd name="connsiteX101" fmla="*/ 99389 w 109760"/>
                  <a:gd name="connsiteY101" fmla="*/ 57918 h 154737"/>
                  <a:gd name="connsiteX102" fmla="*/ 99389 w 109760"/>
                  <a:gd name="connsiteY102" fmla="*/ 68292 h 154737"/>
                  <a:gd name="connsiteX103" fmla="*/ 63955 w 109760"/>
                  <a:gd name="connsiteY103" fmla="*/ 68292 h 154737"/>
                  <a:gd name="connsiteX104" fmla="*/ 98525 w 109760"/>
                  <a:gd name="connsiteY104" fmla="*/ 68292 h 154737"/>
                  <a:gd name="connsiteX105" fmla="*/ 98525 w 109760"/>
                  <a:gd name="connsiteY105" fmla="*/ 57918 h 154737"/>
                  <a:gd name="connsiteX106" fmla="*/ 63955 w 109760"/>
                  <a:gd name="connsiteY106" fmla="*/ 57918 h 154737"/>
                  <a:gd name="connsiteX107" fmla="*/ 63955 w 109760"/>
                  <a:gd name="connsiteY107" fmla="*/ 68292 h 154737"/>
                  <a:gd name="connsiteX108" fmla="*/ 75190 w 109760"/>
                  <a:gd name="connsiteY108" fmla="*/ 9509 h 154737"/>
                  <a:gd name="connsiteX109" fmla="*/ 59634 w 109760"/>
                  <a:gd name="connsiteY109" fmla="*/ 61376 h 154737"/>
                  <a:gd name="connsiteX110" fmla="*/ 69140 w 109760"/>
                  <a:gd name="connsiteY110" fmla="*/ 63970 h 154737"/>
                  <a:gd name="connsiteX111" fmla="*/ 84697 w 109760"/>
                  <a:gd name="connsiteY111" fmla="*/ 12102 h 154737"/>
                  <a:gd name="connsiteX112" fmla="*/ 75190 w 109760"/>
                  <a:gd name="connsiteY112" fmla="*/ 9509 h 154737"/>
                  <a:gd name="connsiteX113" fmla="*/ 75190 w 109760"/>
                  <a:gd name="connsiteY113" fmla="*/ 10373 h 154737"/>
                  <a:gd name="connsiteX114" fmla="*/ 75190 w 109760"/>
                  <a:gd name="connsiteY114" fmla="*/ 10373 h 154737"/>
                  <a:gd name="connsiteX115" fmla="*/ 75190 w 109760"/>
                  <a:gd name="connsiteY115" fmla="*/ 10373 h 154737"/>
                  <a:gd name="connsiteX116" fmla="*/ 75190 w 109760"/>
                  <a:gd name="connsiteY116" fmla="*/ 10373 h 154737"/>
                  <a:gd name="connsiteX117" fmla="*/ 84697 w 109760"/>
                  <a:gd name="connsiteY117" fmla="*/ 12967 h 154737"/>
                  <a:gd name="connsiteX118" fmla="*/ 83833 w 109760"/>
                  <a:gd name="connsiteY118" fmla="*/ 6916 h 154737"/>
                  <a:gd name="connsiteX119" fmla="*/ 75190 w 109760"/>
                  <a:gd name="connsiteY119" fmla="*/ 10373 h 154737"/>
                  <a:gd name="connsiteX120" fmla="*/ 75190 w 109760"/>
                  <a:gd name="connsiteY120" fmla="*/ 10373 h 154737"/>
                  <a:gd name="connsiteX121" fmla="*/ 75190 w 109760"/>
                  <a:gd name="connsiteY121" fmla="*/ 10373 h 154737"/>
                  <a:gd name="connsiteX122" fmla="*/ 75190 w 109760"/>
                  <a:gd name="connsiteY122" fmla="*/ 10373 h 154737"/>
                  <a:gd name="connsiteX123" fmla="*/ 75190 w 109760"/>
                  <a:gd name="connsiteY123" fmla="*/ 10373 h 154737"/>
                  <a:gd name="connsiteX124" fmla="*/ 75190 w 109760"/>
                  <a:gd name="connsiteY124" fmla="*/ 10373 h 154737"/>
                  <a:gd name="connsiteX125" fmla="*/ 75190 w 109760"/>
                  <a:gd name="connsiteY125" fmla="*/ 10373 h 154737"/>
                  <a:gd name="connsiteX126" fmla="*/ 75190 w 109760"/>
                  <a:gd name="connsiteY126" fmla="*/ 10373 h 154737"/>
                  <a:gd name="connsiteX127" fmla="*/ 75190 w 109760"/>
                  <a:gd name="connsiteY127" fmla="*/ 10373 h 154737"/>
                  <a:gd name="connsiteX128" fmla="*/ 75190 w 109760"/>
                  <a:gd name="connsiteY128" fmla="*/ 10373 h 154737"/>
                  <a:gd name="connsiteX129" fmla="*/ 83833 w 109760"/>
                  <a:gd name="connsiteY129" fmla="*/ 5187 h 154737"/>
                  <a:gd name="connsiteX130" fmla="*/ 79511 w 109760"/>
                  <a:gd name="connsiteY130" fmla="*/ 864 h 154737"/>
                  <a:gd name="connsiteX131" fmla="*/ 75190 w 109760"/>
                  <a:gd name="connsiteY131" fmla="*/ 10373 h 154737"/>
                  <a:gd name="connsiteX132" fmla="*/ 75190 w 109760"/>
                  <a:gd name="connsiteY132" fmla="*/ 10373 h 154737"/>
                  <a:gd name="connsiteX133" fmla="*/ 75190 w 109760"/>
                  <a:gd name="connsiteY133" fmla="*/ 10373 h 154737"/>
                  <a:gd name="connsiteX134" fmla="*/ 75190 w 109760"/>
                  <a:gd name="connsiteY134" fmla="*/ 10373 h 154737"/>
                  <a:gd name="connsiteX135" fmla="*/ 75190 w 109760"/>
                  <a:gd name="connsiteY135" fmla="*/ 10373 h 154737"/>
                  <a:gd name="connsiteX136" fmla="*/ 79511 w 109760"/>
                  <a:gd name="connsiteY136" fmla="*/ 864 h 154737"/>
                  <a:gd name="connsiteX137" fmla="*/ 73462 w 109760"/>
                  <a:gd name="connsiteY137" fmla="*/ 0 h 154737"/>
                  <a:gd name="connsiteX138" fmla="*/ 75190 w 109760"/>
                  <a:gd name="connsiteY138" fmla="*/ 10373 h 154737"/>
                  <a:gd name="connsiteX139" fmla="*/ 71733 w 109760"/>
                  <a:gd name="connsiteY139" fmla="*/ 6916 h 154737"/>
                  <a:gd name="connsiteX140" fmla="*/ 68276 w 109760"/>
                  <a:gd name="connsiteY140" fmla="*/ 3458 h 154737"/>
                  <a:gd name="connsiteX141" fmla="*/ 68276 w 109760"/>
                  <a:gd name="connsiteY141" fmla="*/ 3458 h 154737"/>
                  <a:gd name="connsiteX142" fmla="*/ 71733 w 109760"/>
                  <a:gd name="connsiteY142" fmla="*/ 6916 h 154737"/>
                  <a:gd name="connsiteX143" fmla="*/ 6050 w 109760"/>
                  <a:gd name="connsiteY143" fmla="*/ 83852 h 154737"/>
                  <a:gd name="connsiteX144" fmla="*/ 9507 w 109760"/>
                  <a:gd name="connsiteY144" fmla="*/ 87310 h 154737"/>
                  <a:gd name="connsiteX145" fmla="*/ 9507 w 109760"/>
                  <a:gd name="connsiteY145" fmla="*/ 87310 h 154737"/>
                  <a:gd name="connsiteX146" fmla="*/ 6050 w 109760"/>
                  <a:gd name="connsiteY146" fmla="*/ 83852 h 154737"/>
                  <a:gd name="connsiteX147" fmla="*/ 5185 w 109760"/>
                  <a:gd name="connsiteY147" fmla="*/ 87310 h 154737"/>
                  <a:gd name="connsiteX148" fmla="*/ 0 w 109760"/>
                  <a:gd name="connsiteY148" fmla="*/ 87310 h 154737"/>
                  <a:gd name="connsiteX149" fmla="*/ 0 w 109760"/>
                  <a:gd name="connsiteY149" fmla="*/ 88174 h 154737"/>
                  <a:gd name="connsiteX150" fmla="*/ 5185 w 109760"/>
                  <a:gd name="connsiteY150" fmla="*/ 87310 h 154737"/>
                  <a:gd name="connsiteX151" fmla="*/ 6914 w 109760"/>
                  <a:gd name="connsiteY151" fmla="*/ 89903 h 154737"/>
                  <a:gd name="connsiteX152" fmla="*/ 3457 w 109760"/>
                  <a:gd name="connsiteY152" fmla="*/ 93361 h 154737"/>
                  <a:gd name="connsiteX153" fmla="*/ 3457 w 109760"/>
                  <a:gd name="connsiteY153" fmla="*/ 93361 h 154737"/>
                  <a:gd name="connsiteX154" fmla="*/ 6914 w 109760"/>
                  <a:gd name="connsiteY154" fmla="*/ 89903 h 154737"/>
                  <a:gd name="connsiteX155" fmla="*/ 44941 w 109760"/>
                  <a:gd name="connsiteY155" fmla="*/ 91632 h 154737"/>
                  <a:gd name="connsiteX156" fmla="*/ 50127 w 109760"/>
                  <a:gd name="connsiteY156" fmla="*/ 93361 h 154737"/>
                  <a:gd name="connsiteX157" fmla="*/ 49263 w 109760"/>
                  <a:gd name="connsiteY157" fmla="*/ 89039 h 154737"/>
                  <a:gd name="connsiteX158" fmla="*/ 44941 w 109760"/>
                  <a:gd name="connsiteY158" fmla="*/ 87310 h 154737"/>
                  <a:gd name="connsiteX159" fmla="*/ 44941 w 109760"/>
                  <a:gd name="connsiteY159" fmla="*/ 91632 h 154737"/>
                  <a:gd name="connsiteX160" fmla="*/ 29385 w 109760"/>
                  <a:gd name="connsiteY160" fmla="*/ 143499 h 154737"/>
                  <a:gd name="connsiteX161" fmla="*/ 24199 w 109760"/>
                  <a:gd name="connsiteY161" fmla="*/ 141770 h 154737"/>
                  <a:gd name="connsiteX162" fmla="*/ 24199 w 109760"/>
                  <a:gd name="connsiteY162" fmla="*/ 141770 h 154737"/>
                  <a:gd name="connsiteX163" fmla="*/ 29385 w 109760"/>
                  <a:gd name="connsiteY163" fmla="*/ 143499 h 154737"/>
                  <a:gd name="connsiteX164" fmla="*/ 29385 w 109760"/>
                  <a:gd name="connsiteY164" fmla="*/ 146957 h 154737"/>
                  <a:gd name="connsiteX165" fmla="*/ 25064 w 109760"/>
                  <a:gd name="connsiteY165" fmla="*/ 148686 h 154737"/>
                  <a:gd name="connsiteX166" fmla="*/ 25064 w 109760"/>
                  <a:gd name="connsiteY166" fmla="*/ 148686 h 154737"/>
                  <a:gd name="connsiteX167" fmla="*/ 29385 w 109760"/>
                  <a:gd name="connsiteY167" fmla="*/ 146957 h 154737"/>
                  <a:gd name="connsiteX168" fmla="*/ 31977 w 109760"/>
                  <a:gd name="connsiteY168" fmla="*/ 148686 h 154737"/>
                  <a:gd name="connsiteX169" fmla="*/ 29385 w 109760"/>
                  <a:gd name="connsiteY169" fmla="*/ 153008 h 154737"/>
                  <a:gd name="connsiteX170" fmla="*/ 29385 w 109760"/>
                  <a:gd name="connsiteY170" fmla="*/ 153008 h 154737"/>
                  <a:gd name="connsiteX171" fmla="*/ 31977 w 109760"/>
                  <a:gd name="connsiteY171" fmla="*/ 148686 h 154737"/>
                  <a:gd name="connsiteX172" fmla="*/ 38027 w 109760"/>
                  <a:gd name="connsiteY172" fmla="*/ 147822 h 154737"/>
                  <a:gd name="connsiteX173" fmla="*/ 34570 w 109760"/>
                  <a:gd name="connsiteY173" fmla="*/ 144364 h 154737"/>
                  <a:gd name="connsiteX174" fmla="*/ 34570 w 109760"/>
                  <a:gd name="connsiteY174" fmla="*/ 144364 h 154737"/>
                  <a:gd name="connsiteX175" fmla="*/ 38027 w 109760"/>
                  <a:gd name="connsiteY175" fmla="*/ 147822 h 154737"/>
                  <a:gd name="connsiteX176" fmla="*/ 103710 w 109760"/>
                  <a:gd name="connsiteY176" fmla="*/ 70885 h 154737"/>
                  <a:gd name="connsiteX177" fmla="*/ 107168 w 109760"/>
                  <a:gd name="connsiteY177" fmla="*/ 74343 h 154737"/>
                  <a:gd name="connsiteX178" fmla="*/ 107168 w 109760"/>
                  <a:gd name="connsiteY178" fmla="*/ 73479 h 154737"/>
                  <a:gd name="connsiteX179" fmla="*/ 103710 w 109760"/>
                  <a:gd name="connsiteY179" fmla="*/ 70885 h 154737"/>
                  <a:gd name="connsiteX180" fmla="*/ 104574 w 109760"/>
                  <a:gd name="connsiteY180" fmla="*/ 67427 h 154737"/>
                  <a:gd name="connsiteX181" fmla="*/ 109760 w 109760"/>
                  <a:gd name="connsiteY181" fmla="*/ 67427 h 154737"/>
                  <a:gd name="connsiteX182" fmla="*/ 109760 w 109760"/>
                  <a:gd name="connsiteY182" fmla="*/ 66563 h 154737"/>
                  <a:gd name="connsiteX183" fmla="*/ 104574 w 109760"/>
                  <a:gd name="connsiteY183" fmla="*/ 67427 h 154737"/>
                  <a:gd name="connsiteX184" fmla="*/ 63955 w 109760"/>
                  <a:gd name="connsiteY184" fmla="*/ 63105 h 154737"/>
                  <a:gd name="connsiteX185" fmla="*/ 58769 w 109760"/>
                  <a:gd name="connsiteY185" fmla="*/ 61376 h 154737"/>
                  <a:gd name="connsiteX186" fmla="*/ 59634 w 109760"/>
                  <a:gd name="connsiteY186" fmla="*/ 65698 h 154737"/>
                  <a:gd name="connsiteX187" fmla="*/ 63955 w 109760"/>
                  <a:gd name="connsiteY187" fmla="*/ 67427 h 154737"/>
                  <a:gd name="connsiteX188" fmla="*/ 63955 w 109760"/>
                  <a:gd name="connsiteY188" fmla="*/ 63105 h 154737"/>
                  <a:gd name="connsiteX189" fmla="*/ 80375 w 109760"/>
                  <a:gd name="connsiteY189" fmla="*/ 11238 h 154737"/>
                  <a:gd name="connsiteX190" fmla="*/ 85561 w 109760"/>
                  <a:gd name="connsiteY190" fmla="*/ 12967 h 154737"/>
                  <a:gd name="connsiteX191" fmla="*/ 85561 w 109760"/>
                  <a:gd name="connsiteY191" fmla="*/ 12967 h 154737"/>
                  <a:gd name="connsiteX192" fmla="*/ 80375 w 109760"/>
                  <a:gd name="connsiteY192" fmla="*/ 11238 h 154737"/>
                  <a:gd name="connsiteX193" fmla="*/ 80375 w 109760"/>
                  <a:gd name="connsiteY193" fmla="*/ 7780 h 154737"/>
                  <a:gd name="connsiteX194" fmla="*/ 84697 w 109760"/>
                  <a:gd name="connsiteY194" fmla="*/ 6051 h 154737"/>
                  <a:gd name="connsiteX195" fmla="*/ 84697 w 109760"/>
                  <a:gd name="connsiteY195" fmla="*/ 6051 h 154737"/>
                  <a:gd name="connsiteX196" fmla="*/ 80375 w 109760"/>
                  <a:gd name="connsiteY196" fmla="*/ 7780 h 154737"/>
                  <a:gd name="connsiteX197" fmla="*/ 74326 w 109760"/>
                  <a:gd name="connsiteY197" fmla="*/ 5187 h 154737"/>
                  <a:gd name="connsiteX198" fmla="*/ 73462 w 109760"/>
                  <a:gd name="connsiteY198" fmla="*/ 0 h 154737"/>
                  <a:gd name="connsiteX199" fmla="*/ 72598 w 109760"/>
                  <a:gd name="connsiteY199" fmla="*/ 0 h 154737"/>
                  <a:gd name="connsiteX200" fmla="*/ 74326 w 109760"/>
                  <a:gd name="connsiteY200" fmla="*/ 5187 h 15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109760" h="154737">
                    <a:moveTo>
                      <a:pt x="75190" y="11238"/>
                    </a:moveTo>
                    <a:cubicBezTo>
                      <a:pt x="75190" y="10373"/>
                      <a:pt x="75190" y="10373"/>
                      <a:pt x="75190" y="11238"/>
                    </a:cubicBezTo>
                    <a:cubicBezTo>
                      <a:pt x="76054" y="11238"/>
                      <a:pt x="76054" y="10373"/>
                      <a:pt x="76919" y="10373"/>
                    </a:cubicBezTo>
                    <a:lnTo>
                      <a:pt x="73462" y="864"/>
                    </a:lnTo>
                    <a:cubicBezTo>
                      <a:pt x="71733" y="1729"/>
                      <a:pt x="70004" y="1729"/>
                      <a:pt x="69140" y="3458"/>
                    </a:cubicBezTo>
                    <a:lnTo>
                      <a:pt x="75190" y="11238"/>
                    </a:lnTo>
                    <a:close/>
                    <a:moveTo>
                      <a:pt x="10371" y="87310"/>
                    </a:moveTo>
                    <a:lnTo>
                      <a:pt x="75190" y="10373"/>
                    </a:lnTo>
                    <a:lnTo>
                      <a:pt x="67412" y="3458"/>
                    </a:lnTo>
                    <a:lnTo>
                      <a:pt x="2593" y="80394"/>
                    </a:lnTo>
                    <a:lnTo>
                      <a:pt x="10371" y="87310"/>
                    </a:lnTo>
                    <a:close/>
                    <a:moveTo>
                      <a:pt x="10371" y="87310"/>
                    </a:moveTo>
                    <a:cubicBezTo>
                      <a:pt x="10371" y="87310"/>
                      <a:pt x="10371" y="87310"/>
                      <a:pt x="10371" y="87310"/>
                    </a:cubicBezTo>
                    <a:cubicBezTo>
                      <a:pt x="10371" y="87310"/>
                      <a:pt x="10371" y="87310"/>
                      <a:pt x="10371" y="87310"/>
                    </a:cubicBezTo>
                    <a:cubicBezTo>
                      <a:pt x="10371" y="87310"/>
                      <a:pt x="10371" y="87310"/>
                      <a:pt x="10371" y="87310"/>
                    </a:cubicBezTo>
                    <a:lnTo>
                      <a:pt x="2593" y="80394"/>
                    </a:lnTo>
                    <a:cubicBezTo>
                      <a:pt x="864" y="82987"/>
                      <a:pt x="0" y="84717"/>
                      <a:pt x="0" y="87310"/>
                    </a:cubicBezTo>
                    <a:lnTo>
                      <a:pt x="10371" y="87310"/>
                    </a:lnTo>
                    <a:close/>
                    <a:moveTo>
                      <a:pt x="10371" y="86445"/>
                    </a:move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lnTo>
                      <a:pt x="0" y="88174"/>
                    </a:lnTo>
                    <a:cubicBezTo>
                      <a:pt x="0" y="90768"/>
                      <a:pt x="1729" y="92497"/>
                      <a:pt x="3457" y="94225"/>
                    </a:cubicBezTo>
                    <a:lnTo>
                      <a:pt x="10371" y="86445"/>
                    </a:lnTo>
                    <a:close/>
                    <a:moveTo>
                      <a:pt x="10371" y="86445"/>
                    </a:move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lnTo>
                      <a:pt x="3457" y="94225"/>
                    </a:lnTo>
                    <a:cubicBezTo>
                      <a:pt x="5185" y="95090"/>
                      <a:pt x="6914" y="96819"/>
                      <a:pt x="10371" y="96819"/>
                    </a:cubicBezTo>
                    <a:lnTo>
                      <a:pt x="10371" y="86445"/>
                    </a:lnTo>
                    <a:close/>
                    <a:moveTo>
                      <a:pt x="44941" y="86445"/>
                    </a:moveTo>
                    <a:lnTo>
                      <a:pt x="10371" y="86445"/>
                    </a:lnTo>
                    <a:lnTo>
                      <a:pt x="10371" y="96819"/>
                    </a:lnTo>
                    <a:lnTo>
                      <a:pt x="44941" y="96819"/>
                    </a:lnTo>
                    <a:lnTo>
                      <a:pt x="44941" y="86445"/>
                    </a:lnTo>
                    <a:close/>
                    <a:moveTo>
                      <a:pt x="34570" y="145228"/>
                    </a:moveTo>
                    <a:lnTo>
                      <a:pt x="50127" y="93361"/>
                    </a:lnTo>
                    <a:lnTo>
                      <a:pt x="40620" y="90768"/>
                    </a:lnTo>
                    <a:lnTo>
                      <a:pt x="25064" y="142635"/>
                    </a:lnTo>
                    <a:lnTo>
                      <a:pt x="34570" y="145228"/>
                    </a:lnTo>
                    <a:close/>
                    <a:moveTo>
                      <a:pt x="34570" y="144364"/>
                    </a:move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5228"/>
                      <a:pt x="34570" y="145228"/>
                      <a:pt x="34570" y="144364"/>
                    </a:cubicBezTo>
                    <a:lnTo>
                      <a:pt x="25064" y="142635"/>
                    </a:lnTo>
                    <a:cubicBezTo>
                      <a:pt x="25064" y="144364"/>
                      <a:pt x="24199" y="146093"/>
                      <a:pt x="25928" y="148686"/>
                    </a:cubicBezTo>
                    <a:lnTo>
                      <a:pt x="34570" y="144364"/>
                    </a:lnTo>
                    <a:close/>
                    <a:moveTo>
                      <a:pt x="33706" y="144364"/>
                    </a:moveTo>
                    <a:cubicBezTo>
                      <a:pt x="34570" y="144364"/>
                      <a:pt x="34570" y="144364"/>
                      <a:pt x="33706" y="144364"/>
                    </a:cubicBezTo>
                    <a:cubicBezTo>
                      <a:pt x="34570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lnTo>
                      <a:pt x="25064" y="149551"/>
                    </a:lnTo>
                    <a:cubicBezTo>
                      <a:pt x="25928" y="151279"/>
                      <a:pt x="27656" y="153008"/>
                      <a:pt x="29385" y="153873"/>
                    </a:cubicBezTo>
                    <a:lnTo>
                      <a:pt x="33706" y="144364"/>
                    </a:lnTo>
                    <a:close/>
                    <a:moveTo>
                      <a:pt x="34570" y="144364"/>
                    </a:move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3706" y="144364"/>
                      <a:pt x="33706" y="144364"/>
                      <a:pt x="34570" y="144364"/>
                    </a:cubicBezTo>
                    <a:lnTo>
                      <a:pt x="30249" y="153873"/>
                    </a:lnTo>
                    <a:cubicBezTo>
                      <a:pt x="31977" y="154737"/>
                      <a:pt x="33706" y="154737"/>
                      <a:pt x="36299" y="154737"/>
                    </a:cubicBezTo>
                    <a:lnTo>
                      <a:pt x="34570" y="144364"/>
                    </a:lnTo>
                    <a:close/>
                    <a:moveTo>
                      <a:pt x="33706" y="144364"/>
                    </a:move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4570" y="144364"/>
                      <a:pt x="33706" y="144364"/>
                    </a:cubicBezTo>
                    <a:lnTo>
                      <a:pt x="35434" y="153873"/>
                    </a:lnTo>
                    <a:cubicBezTo>
                      <a:pt x="38027" y="153008"/>
                      <a:pt x="39755" y="152144"/>
                      <a:pt x="41484" y="150415"/>
                    </a:cubicBezTo>
                    <a:lnTo>
                      <a:pt x="33706" y="144364"/>
                    </a:lnTo>
                    <a:close/>
                    <a:moveTo>
                      <a:pt x="99389" y="67427"/>
                    </a:moveTo>
                    <a:lnTo>
                      <a:pt x="33706" y="144364"/>
                    </a:lnTo>
                    <a:lnTo>
                      <a:pt x="41484" y="151279"/>
                    </a:lnTo>
                    <a:lnTo>
                      <a:pt x="107168" y="74343"/>
                    </a:lnTo>
                    <a:lnTo>
                      <a:pt x="99389" y="67427"/>
                    </a:lnTo>
                    <a:close/>
                    <a:moveTo>
                      <a:pt x="99389" y="67427"/>
                    </a:moveTo>
                    <a:cubicBezTo>
                      <a:pt x="99389" y="68292"/>
                      <a:pt x="99389" y="68292"/>
                      <a:pt x="99389" y="67427"/>
                    </a:cubicBezTo>
                    <a:cubicBezTo>
                      <a:pt x="99389" y="68292"/>
                      <a:pt x="99389" y="68292"/>
                      <a:pt x="99389" y="67427"/>
                    </a:cubicBezTo>
                    <a:lnTo>
                      <a:pt x="108032" y="73479"/>
                    </a:lnTo>
                    <a:cubicBezTo>
                      <a:pt x="109760" y="71750"/>
                      <a:pt x="109760" y="69156"/>
                      <a:pt x="109760" y="67427"/>
                    </a:cubicBezTo>
                    <a:lnTo>
                      <a:pt x="99389" y="67427"/>
                    </a:lnTo>
                    <a:close/>
                    <a:moveTo>
                      <a:pt x="99389" y="68292"/>
                    </a:move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lnTo>
                      <a:pt x="109760" y="66563"/>
                    </a:lnTo>
                    <a:cubicBezTo>
                      <a:pt x="109760" y="64834"/>
                      <a:pt x="108896" y="62241"/>
                      <a:pt x="106303" y="60512"/>
                    </a:cubicBezTo>
                    <a:lnTo>
                      <a:pt x="99389" y="68292"/>
                    </a:lnTo>
                    <a:close/>
                    <a:moveTo>
                      <a:pt x="99389" y="68292"/>
                    </a:move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lnTo>
                      <a:pt x="106303" y="60512"/>
                    </a:lnTo>
                    <a:cubicBezTo>
                      <a:pt x="104574" y="58783"/>
                      <a:pt x="101982" y="57918"/>
                      <a:pt x="99389" y="57918"/>
                    </a:cubicBezTo>
                    <a:lnTo>
                      <a:pt x="99389" y="68292"/>
                    </a:lnTo>
                    <a:close/>
                    <a:moveTo>
                      <a:pt x="63955" y="68292"/>
                    </a:moveTo>
                    <a:lnTo>
                      <a:pt x="98525" y="68292"/>
                    </a:lnTo>
                    <a:lnTo>
                      <a:pt x="98525" y="57918"/>
                    </a:lnTo>
                    <a:lnTo>
                      <a:pt x="63955" y="57918"/>
                    </a:lnTo>
                    <a:lnTo>
                      <a:pt x="63955" y="68292"/>
                    </a:lnTo>
                    <a:close/>
                    <a:moveTo>
                      <a:pt x="75190" y="9509"/>
                    </a:moveTo>
                    <a:lnTo>
                      <a:pt x="59634" y="61376"/>
                    </a:lnTo>
                    <a:lnTo>
                      <a:pt x="69140" y="63970"/>
                    </a:lnTo>
                    <a:lnTo>
                      <a:pt x="84697" y="12102"/>
                    </a:lnTo>
                    <a:lnTo>
                      <a:pt x="75190" y="9509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84697" y="12967"/>
                    </a:lnTo>
                    <a:cubicBezTo>
                      <a:pt x="84697" y="11238"/>
                      <a:pt x="85561" y="8645"/>
                      <a:pt x="83833" y="6916"/>
                    </a:cubicBezTo>
                    <a:lnTo>
                      <a:pt x="75190" y="10373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83833" y="5187"/>
                    </a:lnTo>
                    <a:cubicBezTo>
                      <a:pt x="82968" y="3458"/>
                      <a:pt x="81240" y="1729"/>
                      <a:pt x="79511" y="864"/>
                    </a:cubicBezTo>
                    <a:lnTo>
                      <a:pt x="75190" y="10373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79511" y="864"/>
                    </a:lnTo>
                    <a:cubicBezTo>
                      <a:pt x="77783" y="0"/>
                      <a:pt x="75190" y="0"/>
                      <a:pt x="73462" y="0"/>
                    </a:cubicBezTo>
                    <a:lnTo>
                      <a:pt x="75190" y="10373"/>
                    </a:lnTo>
                    <a:close/>
                    <a:moveTo>
                      <a:pt x="71733" y="6916"/>
                    </a:moveTo>
                    <a:lnTo>
                      <a:pt x="68276" y="3458"/>
                    </a:lnTo>
                    <a:cubicBezTo>
                      <a:pt x="68276" y="3458"/>
                      <a:pt x="68276" y="3458"/>
                      <a:pt x="68276" y="3458"/>
                    </a:cubicBezTo>
                    <a:lnTo>
                      <a:pt x="71733" y="6916"/>
                    </a:lnTo>
                    <a:close/>
                    <a:moveTo>
                      <a:pt x="6050" y="83852"/>
                    </a:moveTo>
                    <a:lnTo>
                      <a:pt x="9507" y="87310"/>
                    </a:lnTo>
                    <a:lnTo>
                      <a:pt x="9507" y="87310"/>
                    </a:lnTo>
                    <a:lnTo>
                      <a:pt x="6050" y="83852"/>
                    </a:lnTo>
                    <a:close/>
                    <a:moveTo>
                      <a:pt x="5185" y="87310"/>
                    </a:moveTo>
                    <a:lnTo>
                      <a:pt x="0" y="87310"/>
                    </a:lnTo>
                    <a:cubicBezTo>
                      <a:pt x="0" y="87310"/>
                      <a:pt x="0" y="88174"/>
                      <a:pt x="0" y="88174"/>
                    </a:cubicBezTo>
                    <a:lnTo>
                      <a:pt x="5185" y="87310"/>
                    </a:lnTo>
                    <a:close/>
                    <a:moveTo>
                      <a:pt x="6914" y="89903"/>
                    </a:moveTo>
                    <a:lnTo>
                      <a:pt x="3457" y="93361"/>
                    </a:lnTo>
                    <a:cubicBezTo>
                      <a:pt x="3457" y="93361"/>
                      <a:pt x="3457" y="93361"/>
                      <a:pt x="3457" y="93361"/>
                    </a:cubicBezTo>
                    <a:lnTo>
                      <a:pt x="6914" y="89903"/>
                    </a:lnTo>
                    <a:close/>
                    <a:moveTo>
                      <a:pt x="44941" y="91632"/>
                    </a:moveTo>
                    <a:lnTo>
                      <a:pt x="50127" y="93361"/>
                    </a:lnTo>
                    <a:cubicBezTo>
                      <a:pt x="50991" y="91632"/>
                      <a:pt x="50127" y="89903"/>
                      <a:pt x="49263" y="89039"/>
                    </a:cubicBezTo>
                    <a:cubicBezTo>
                      <a:pt x="48398" y="88174"/>
                      <a:pt x="46670" y="87310"/>
                      <a:pt x="44941" y="87310"/>
                    </a:cubicBezTo>
                    <a:lnTo>
                      <a:pt x="44941" y="91632"/>
                    </a:lnTo>
                    <a:close/>
                    <a:moveTo>
                      <a:pt x="29385" y="143499"/>
                    </a:moveTo>
                    <a:lnTo>
                      <a:pt x="24199" y="141770"/>
                    </a:lnTo>
                    <a:cubicBezTo>
                      <a:pt x="24199" y="141770"/>
                      <a:pt x="24199" y="141770"/>
                      <a:pt x="24199" y="141770"/>
                    </a:cubicBezTo>
                    <a:lnTo>
                      <a:pt x="29385" y="143499"/>
                    </a:lnTo>
                    <a:close/>
                    <a:moveTo>
                      <a:pt x="29385" y="146957"/>
                    </a:moveTo>
                    <a:lnTo>
                      <a:pt x="25064" y="148686"/>
                    </a:lnTo>
                    <a:cubicBezTo>
                      <a:pt x="25064" y="148686"/>
                      <a:pt x="25064" y="148686"/>
                      <a:pt x="25064" y="148686"/>
                    </a:cubicBezTo>
                    <a:lnTo>
                      <a:pt x="29385" y="146957"/>
                    </a:lnTo>
                    <a:close/>
                    <a:moveTo>
                      <a:pt x="31977" y="148686"/>
                    </a:moveTo>
                    <a:lnTo>
                      <a:pt x="29385" y="153008"/>
                    </a:lnTo>
                    <a:cubicBezTo>
                      <a:pt x="29385" y="153008"/>
                      <a:pt x="29385" y="153008"/>
                      <a:pt x="29385" y="153008"/>
                    </a:cubicBezTo>
                    <a:lnTo>
                      <a:pt x="31977" y="148686"/>
                    </a:lnTo>
                    <a:close/>
                    <a:moveTo>
                      <a:pt x="38027" y="147822"/>
                    </a:moveTo>
                    <a:lnTo>
                      <a:pt x="34570" y="144364"/>
                    </a:lnTo>
                    <a:cubicBezTo>
                      <a:pt x="34570" y="144364"/>
                      <a:pt x="34570" y="144364"/>
                      <a:pt x="34570" y="144364"/>
                    </a:cubicBezTo>
                    <a:lnTo>
                      <a:pt x="38027" y="147822"/>
                    </a:lnTo>
                    <a:close/>
                    <a:moveTo>
                      <a:pt x="103710" y="70885"/>
                    </a:moveTo>
                    <a:lnTo>
                      <a:pt x="107168" y="74343"/>
                    </a:lnTo>
                    <a:cubicBezTo>
                      <a:pt x="107168" y="74343"/>
                      <a:pt x="107168" y="74343"/>
                      <a:pt x="107168" y="73479"/>
                    </a:cubicBezTo>
                    <a:lnTo>
                      <a:pt x="103710" y="70885"/>
                    </a:lnTo>
                    <a:close/>
                    <a:moveTo>
                      <a:pt x="104574" y="67427"/>
                    </a:moveTo>
                    <a:lnTo>
                      <a:pt x="109760" y="67427"/>
                    </a:lnTo>
                    <a:cubicBezTo>
                      <a:pt x="109760" y="67427"/>
                      <a:pt x="109760" y="66563"/>
                      <a:pt x="109760" y="66563"/>
                    </a:cubicBezTo>
                    <a:lnTo>
                      <a:pt x="104574" y="67427"/>
                    </a:lnTo>
                    <a:close/>
                    <a:moveTo>
                      <a:pt x="63955" y="63105"/>
                    </a:moveTo>
                    <a:lnTo>
                      <a:pt x="58769" y="61376"/>
                    </a:lnTo>
                    <a:cubicBezTo>
                      <a:pt x="57905" y="63105"/>
                      <a:pt x="58769" y="64834"/>
                      <a:pt x="59634" y="65698"/>
                    </a:cubicBezTo>
                    <a:cubicBezTo>
                      <a:pt x="60498" y="66563"/>
                      <a:pt x="62226" y="67427"/>
                      <a:pt x="63955" y="67427"/>
                    </a:cubicBezTo>
                    <a:lnTo>
                      <a:pt x="63955" y="63105"/>
                    </a:lnTo>
                    <a:close/>
                    <a:moveTo>
                      <a:pt x="80375" y="11238"/>
                    </a:moveTo>
                    <a:lnTo>
                      <a:pt x="85561" y="12967"/>
                    </a:lnTo>
                    <a:cubicBezTo>
                      <a:pt x="85561" y="12967"/>
                      <a:pt x="85561" y="12967"/>
                      <a:pt x="85561" y="12967"/>
                    </a:cubicBezTo>
                    <a:lnTo>
                      <a:pt x="80375" y="11238"/>
                    </a:lnTo>
                    <a:close/>
                    <a:moveTo>
                      <a:pt x="80375" y="7780"/>
                    </a:moveTo>
                    <a:lnTo>
                      <a:pt x="84697" y="6051"/>
                    </a:lnTo>
                    <a:cubicBezTo>
                      <a:pt x="84697" y="6051"/>
                      <a:pt x="84697" y="6051"/>
                      <a:pt x="84697" y="6051"/>
                    </a:cubicBezTo>
                    <a:lnTo>
                      <a:pt x="80375" y="7780"/>
                    </a:lnTo>
                    <a:close/>
                    <a:moveTo>
                      <a:pt x="74326" y="5187"/>
                    </a:moveTo>
                    <a:lnTo>
                      <a:pt x="73462" y="0"/>
                    </a:lnTo>
                    <a:cubicBezTo>
                      <a:pt x="73462" y="0"/>
                      <a:pt x="72598" y="0"/>
                      <a:pt x="72598" y="0"/>
                    </a:cubicBezTo>
                    <a:lnTo>
                      <a:pt x="74326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90" name="Freeform 18083">
                <a:extLst>
                  <a:ext uri="{FF2B5EF4-FFF2-40B4-BE49-F238E27FC236}">
                    <a16:creationId xmlns:a16="http://schemas.microsoft.com/office/drawing/2014/main" id="{452B855C-0785-40E7-9900-370A6C8DDBD6}"/>
                  </a:ext>
                </a:extLst>
              </p:cNvPr>
              <p:cNvSpPr/>
              <p:nvPr/>
            </p:nvSpPr>
            <p:spPr>
              <a:xfrm>
                <a:off x="7362773" y="1952215"/>
                <a:ext cx="113217" cy="162517"/>
              </a:xfrm>
              <a:custGeom>
                <a:avLst/>
                <a:gdLst>
                  <a:gd name="connsiteX0" fmla="*/ 35434 w 113217"/>
                  <a:gd name="connsiteY0" fmla="*/ 162517 h 162517"/>
                  <a:gd name="connsiteX1" fmla="*/ 35434 w 113217"/>
                  <a:gd name="connsiteY1" fmla="*/ 162517 h 162517"/>
                  <a:gd name="connsiteX2" fmla="*/ 32842 w 113217"/>
                  <a:gd name="connsiteY2" fmla="*/ 161653 h 162517"/>
                  <a:gd name="connsiteX3" fmla="*/ 32842 w 113217"/>
                  <a:gd name="connsiteY3" fmla="*/ 161653 h 162517"/>
                  <a:gd name="connsiteX4" fmla="*/ 31977 w 113217"/>
                  <a:gd name="connsiteY4" fmla="*/ 161653 h 162517"/>
                  <a:gd name="connsiteX5" fmla="*/ 31977 w 113217"/>
                  <a:gd name="connsiteY5" fmla="*/ 161653 h 162517"/>
                  <a:gd name="connsiteX6" fmla="*/ 28520 w 113217"/>
                  <a:gd name="connsiteY6" fmla="*/ 159924 h 162517"/>
                  <a:gd name="connsiteX7" fmla="*/ 28520 w 113217"/>
                  <a:gd name="connsiteY7" fmla="*/ 159924 h 162517"/>
                  <a:gd name="connsiteX8" fmla="*/ 28520 w 113217"/>
                  <a:gd name="connsiteY8" fmla="*/ 159924 h 162517"/>
                  <a:gd name="connsiteX9" fmla="*/ 28520 w 113217"/>
                  <a:gd name="connsiteY9" fmla="*/ 159924 h 162517"/>
                  <a:gd name="connsiteX10" fmla="*/ 26792 w 113217"/>
                  <a:gd name="connsiteY10" fmla="*/ 158195 h 162517"/>
                  <a:gd name="connsiteX11" fmla="*/ 25063 w 113217"/>
                  <a:gd name="connsiteY11" fmla="*/ 159059 h 162517"/>
                  <a:gd name="connsiteX12" fmla="*/ 25928 w 113217"/>
                  <a:gd name="connsiteY12" fmla="*/ 157331 h 162517"/>
                  <a:gd name="connsiteX13" fmla="*/ 25928 w 113217"/>
                  <a:gd name="connsiteY13" fmla="*/ 156466 h 162517"/>
                  <a:gd name="connsiteX14" fmla="*/ 25928 w 113217"/>
                  <a:gd name="connsiteY14" fmla="*/ 156466 h 162517"/>
                  <a:gd name="connsiteX15" fmla="*/ 25928 w 113217"/>
                  <a:gd name="connsiteY15" fmla="*/ 155602 h 162517"/>
                  <a:gd name="connsiteX16" fmla="*/ 25928 w 113217"/>
                  <a:gd name="connsiteY16" fmla="*/ 155602 h 162517"/>
                  <a:gd name="connsiteX17" fmla="*/ 24199 w 113217"/>
                  <a:gd name="connsiteY17" fmla="*/ 152144 h 162517"/>
                  <a:gd name="connsiteX18" fmla="*/ 24199 w 113217"/>
                  <a:gd name="connsiteY18" fmla="*/ 152144 h 162517"/>
                  <a:gd name="connsiteX19" fmla="*/ 24199 w 113217"/>
                  <a:gd name="connsiteY19" fmla="*/ 151279 h 162517"/>
                  <a:gd name="connsiteX20" fmla="*/ 24199 w 113217"/>
                  <a:gd name="connsiteY20" fmla="*/ 151279 h 162517"/>
                  <a:gd name="connsiteX21" fmla="*/ 24199 w 113217"/>
                  <a:gd name="connsiteY21" fmla="*/ 147822 h 162517"/>
                  <a:gd name="connsiteX22" fmla="*/ 24199 w 113217"/>
                  <a:gd name="connsiteY22" fmla="*/ 147822 h 162517"/>
                  <a:gd name="connsiteX23" fmla="*/ 24199 w 113217"/>
                  <a:gd name="connsiteY23" fmla="*/ 146957 h 162517"/>
                  <a:gd name="connsiteX24" fmla="*/ 24199 w 113217"/>
                  <a:gd name="connsiteY24" fmla="*/ 146957 h 162517"/>
                  <a:gd name="connsiteX25" fmla="*/ 25063 w 113217"/>
                  <a:gd name="connsiteY25" fmla="*/ 143499 h 162517"/>
                  <a:gd name="connsiteX26" fmla="*/ 25063 w 113217"/>
                  <a:gd name="connsiteY26" fmla="*/ 143499 h 162517"/>
                  <a:gd name="connsiteX27" fmla="*/ 37163 w 113217"/>
                  <a:gd name="connsiteY27" fmla="*/ 102870 h 162517"/>
                  <a:gd name="connsiteX28" fmla="*/ 9507 w 113217"/>
                  <a:gd name="connsiteY28" fmla="*/ 102870 h 162517"/>
                  <a:gd name="connsiteX29" fmla="*/ 6049 w 113217"/>
                  <a:gd name="connsiteY29" fmla="*/ 101141 h 162517"/>
                  <a:gd name="connsiteX30" fmla="*/ 6049 w 113217"/>
                  <a:gd name="connsiteY30" fmla="*/ 101141 h 162517"/>
                  <a:gd name="connsiteX31" fmla="*/ 5185 w 113217"/>
                  <a:gd name="connsiteY31" fmla="*/ 100277 h 162517"/>
                  <a:gd name="connsiteX32" fmla="*/ 5185 w 113217"/>
                  <a:gd name="connsiteY32" fmla="*/ 100277 h 162517"/>
                  <a:gd name="connsiteX33" fmla="*/ 2593 w 113217"/>
                  <a:gd name="connsiteY33" fmla="*/ 97683 h 162517"/>
                  <a:gd name="connsiteX34" fmla="*/ 2593 w 113217"/>
                  <a:gd name="connsiteY34" fmla="*/ 97683 h 162517"/>
                  <a:gd name="connsiteX35" fmla="*/ 1728 w 113217"/>
                  <a:gd name="connsiteY35" fmla="*/ 96819 h 162517"/>
                  <a:gd name="connsiteX36" fmla="*/ 1728 w 113217"/>
                  <a:gd name="connsiteY36" fmla="*/ 96819 h 162517"/>
                  <a:gd name="connsiteX37" fmla="*/ 0 w 113217"/>
                  <a:gd name="connsiteY37" fmla="*/ 93361 h 162517"/>
                  <a:gd name="connsiteX38" fmla="*/ 0 w 113217"/>
                  <a:gd name="connsiteY38" fmla="*/ 93361 h 162517"/>
                  <a:gd name="connsiteX39" fmla="*/ 0 w 113217"/>
                  <a:gd name="connsiteY39" fmla="*/ 92497 h 162517"/>
                  <a:gd name="connsiteX40" fmla="*/ 0 w 113217"/>
                  <a:gd name="connsiteY40" fmla="*/ 92497 h 162517"/>
                  <a:gd name="connsiteX41" fmla="*/ 0 w 113217"/>
                  <a:gd name="connsiteY41" fmla="*/ 90768 h 162517"/>
                  <a:gd name="connsiteX42" fmla="*/ 0 w 113217"/>
                  <a:gd name="connsiteY42" fmla="*/ 89039 h 162517"/>
                  <a:gd name="connsiteX43" fmla="*/ 0 w 113217"/>
                  <a:gd name="connsiteY43" fmla="*/ 89039 h 162517"/>
                  <a:gd name="connsiteX44" fmla="*/ 0 w 113217"/>
                  <a:gd name="connsiteY44" fmla="*/ 88174 h 162517"/>
                  <a:gd name="connsiteX45" fmla="*/ 1728 w 113217"/>
                  <a:gd name="connsiteY45" fmla="*/ 83852 h 162517"/>
                  <a:gd name="connsiteX46" fmla="*/ 1728 w 113217"/>
                  <a:gd name="connsiteY46" fmla="*/ 83852 h 162517"/>
                  <a:gd name="connsiteX47" fmla="*/ 3457 w 113217"/>
                  <a:gd name="connsiteY47" fmla="*/ 82123 h 162517"/>
                  <a:gd name="connsiteX48" fmla="*/ 3457 w 113217"/>
                  <a:gd name="connsiteY48" fmla="*/ 82123 h 162517"/>
                  <a:gd name="connsiteX49" fmla="*/ 67412 w 113217"/>
                  <a:gd name="connsiteY49" fmla="*/ 6051 h 162517"/>
                  <a:gd name="connsiteX50" fmla="*/ 67412 w 113217"/>
                  <a:gd name="connsiteY50" fmla="*/ 6051 h 162517"/>
                  <a:gd name="connsiteX51" fmla="*/ 70004 w 113217"/>
                  <a:gd name="connsiteY51" fmla="*/ 3458 h 162517"/>
                  <a:gd name="connsiteX52" fmla="*/ 70004 w 113217"/>
                  <a:gd name="connsiteY52" fmla="*/ 3458 h 162517"/>
                  <a:gd name="connsiteX53" fmla="*/ 70868 w 113217"/>
                  <a:gd name="connsiteY53" fmla="*/ 2593 h 162517"/>
                  <a:gd name="connsiteX54" fmla="*/ 70868 w 113217"/>
                  <a:gd name="connsiteY54" fmla="*/ 2593 h 162517"/>
                  <a:gd name="connsiteX55" fmla="*/ 72597 w 113217"/>
                  <a:gd name="connsiteY55" fmla="*/ 1729 h 162517"/>
                  <a:gd name="connsiteX56" fmla="*/ 72597 w 113217"/>
                  <a:gd name="connsiteY56" fmla="*/ 1729 h 162517"/>
                  <a:gd name="connsiteX57" fmla="*/ 73462 w 113217"/>
                  <a:gd name="connsiteY57" fmla="*/ 864 h 162517"/>
                  <a:gd name="connsiteX58" fmla="*/ 73462 w 113217"/>
                  <a:gd name="connsiteY58" fmla="*/ 864 h 162517"/>
                  <a:gd name="connsiteX59" fmla="*/ 75190 w 113217"/>
                  <a:gd name="connsiteY59" fmla="*/ 864 h 162517"/>
                  <a:gd name="connsiteX60" fmla="*/ 76918 w 113217"/>
                  <a:gd name="connsiteY60" fmla="*/ 0 h 162517"/>
                  <a:gd name="connsiteX61" fmla="*/ 76918 w 113217"/>
                  <a:gd name="connsiteY61" fmla="*/ 0 h 162517"/>
                  <a:gd name="connsiteX62" fmla="*/ 77783 w 113217"/>
                  <a:gd name="connsiteY62" fmla="*/ 0 h 162517"/>
                  <a:gd name="connsiteX63" fmla="*/ 77783 w 113217"/>
                  <a:gd name="connsiteY63" fmla="*/ 0 h 162517"/>
                  <a:gd name="connsiteX64" fmla="*/ 77783 w 113217"/>
                  <a:gd name="connsiteY64" fmla="*/ 0 h 162517"/>
                  <a:gd name="connsiteX65" fmla="*/ 81240 w 113217"/>
                  <a:gd name="connsiteY65" fmla="*/ 864 h 162517"/>
                  <a:gd name="connsiteX66" fmla="*/ 81240 w 113217"/>
                  <a:gd name="connsiteY66" fmla="*/ 864 h 162517"/>
                  <a:gd name="connsiteX67" fmla="*/ 82968 w 113217"/>
                  <a:gd name="connsiteY67" fmla="*/ 1729 h 162517"/>
                  <a:gd name="connsiteX68" fmla="*/ 82968 w 113217"/>
                  <a:gd name="connsiteY68" fmla="*/ 1729 h 162517"/>
                  <a:gd name="connsiteX69" fmla="*/ 82968 w 113217"/>
                  <a:gd name="connsiteY69" fmla="*/ 1729 h 162517"/>
                  <a:gd name="connsiteX70" fmla="*/ 82968 w 113217"/>
                  <a:gd name="connsiteY70" fmla="*/ 1729 h 162517"/>
                  <a:gd name="connsiteX71" fmla="*/ 84697 w 113217"/>
                  <a:gd name="connsiteY71" fmla="*/ 2593 h 162517"/>
                  <a:gd name="connsiteX72" fmla="*/ 84697 w 113217"/>
                  <a:gd name="connsiteY72" fmla="*/ 2593 h 162517"/>
                  <a:gd name="connsiteX73" fmla="*/ 87289 w 113217"/>
                  <a:gd name="connsiteY73" fmla="*/ 5187 h 162517"/>
                  <a:gd name="connsiteX74" fmla="*/ 87289 w 113217"/>
                  <a:gd name="connsiteY74" fmla="*/ 5187 h 162517"/>
                  <a:gd name="connsiteX75" fmla="*/ 87289 w 113217"/>
                  <a:gd name="connsiteY75" fmla="*/ 6051 h 162517"/>
                  <a:gd name="connsiteX76" fmla="*/ 87289 w 113217"/>
                  <a:gd name="connsiteY76" fmla="*/ 6051 h 162517"/>
                  <a:gd name="connsiteX77" fmla="*/ 89018 w 113217"/>
                  <a:gd name="connsiteY77" fmla="*/ 9509 h 162517"/>
                  <a:gd name="connsiteX78" fmla="*/ 89018 w 113217"/>
                  <a:gd name="connsiteY78" fmla="*/ 9509 h 162517"/>
                  <a:gd name="connsiteX79" fmla="*/ 89018 w 113217"/>
                  <a:gd name="connsiteY79" fmla="*/ 10373 h 162517"/>
                  <a:gd name="connsiteX80" fmla="*/ 89018 w 113217"/>
                  <a:gd name="connsiteY80" fmla="*/ 10373 h 162517"/>
                  <a:gd name="connsiteX81" fmla="*/ 89018 w 113217"/>
                  <a:gd name="connsiteY81" fmla="*/ 13831 h 162517"/>
                  <a:gd name="connsiteX82" fmla="*/ 89018 w 113217"/>
                  <a:gd name="connsiteY82" fmla="*/ 13831 h 162517"/>
                  <a:gd name="connsiteX83" fmla="*/ 89018 w 113217"/>
                  <a:gd name="connsiteY83" fmla="*/ 14696 h 162517"/>
                  <a:gd name="connsiteX84" fmla="*/ 89018 w 113217"/>
                  <a:gd name="connsiteY84" fmla="*/ 14696 h 162517"/>
                  <a:gd name="connsiteX85" fmla="*/ 88153 w 113217"/>
                  <a:gd name="connsiteY85" fmla="*/ 18153 h 162517"/>
                  <a:gd name="connsiteX86" fmla="*/ 88153 w 113217"/>
                  <a:gd name="connsiteY86" fmla="*/ 18153 h 162517"/>
                  <a:gd name="connsiteX87" fmla="*/ 76054 w 113217"/>
                  <a:gd name="connsiteY87" fmla="*/ 58783 h 162517"/>
                  <a:gd name="connsiteX88" fmla="*/ 103710 w 113217"/>
                  <a:gd name="connsiteY88" fmla="*/ 58783 h 162517"/>
                  <a:gd name="connsiteX89" fmla="*/ 108032 w 113217"/>
                  <a:gd name="connsiteY89" fmla="*/ 60512 h 162517"/>
                  <a:gd name="connsiteX90" fmla="*/ 108032 w 113217"/>
                  <a:gd name="connsiteY90" fmla="*/ 60512 h 162517"/>
                  <a:gd name="connsiteX91" fmla="*/ 109760 w 113217"/>
                  <a:gd name="connsiteY91" fmla="*/ 62241 h 162517"/>
                  <a:gd name="connsiteX92" fmla="*/ 109760 w 113217"/>
                  <a:gd name="connsiteY92" fmla="*/ 62241 h 162517"/>
                  <a:gd name="connsiteX93" fmla="*/ 111488 w 113217"/>
                  <a:gd name="connsiteY93" fmla="*/ 63970 h 162517"/>
                  <a:gd name="connsiteX94" fmla="*/ 111488 w 113217"/>
                  <a:gd name="connsiteY94" fmla="*/ 63970 h 162517"/>
                  <a:gd name="connsiteX95" fmla="*/ 113217 w 113217"/>
                  <a:gd name="connsiteY95" fmla="*/ 66563 h 162517"/>
                  <a:gd name="connsiteX96" fmla="*/ 113217 w 113217"/>
                  <a:gd name="connsiteY96" fmla="*/ 66563 h 162517"/>
                  <a:gd name="connsiteX97" fmla="*/ 113217 w 113217"/>
                  <a:gd name="connsiteY97" fmla="*/ 68292 h 162517"/>
                  <a:gd name="connsiteX98" fmla="*/ 113217 w 113217"/>
                  <a:gd name="connsiteY98" fmla="*/ 68292 h 162517"/>
                  <a:gd name="connsiteX99" fmla="*/ 113217 w 113217"/>
                  <a:gd name="connsiteY99" fmla="*/ 70021 h 162517"/>
                  <a:gd name="connsiteX100" fmla="*/ 113217 w 113217"/>
                  <a:gd name="connsiteY100" fmla="*/ 71750 h 162517"/>
                  <a:gd name="connsiteX101" fmla="*/ 113217 w 113217"/>
                  <a:gd name="connsiteY101" fmla="*/ 71750 h 162517"/>
                  <a:gd name="connsiteX102" fmla="*/ 113217 w 113217"/>
                  <a:gd name="connsiteY102" fmla="*/ 73479 h 162517"/>
                  <a:gd name="connsiteX103" fmla="*/ 112353 w 113217"/>
                  <a:gd name="connsiteY103" fmla="*/ 76072 h 162517"/>
                  <a:gd name="connsiteX104" fmla="*/ 112353 w 113217"/>
                  <a:gd name="connsiteY104" fmla="*/ 76072 h 162517"/>
                  <a:gd name="connsiteX105" fmla="*/ 111488 w 113217"/>
                  <a:gd name="connsiteY105" fmla="*/ 76936 h 162517"/>
                  <a:gd name="connsiteX106" fmla="*/ 111488 w 113217"/>
                  <a:gd name="connsiteY106" fmla="*/ 76936 h 162517"/>
                  <a:gd name="connsiteX107" fmla="*/ 109760 w 113217"/>
                  <a:gd name="connsiteY107" fmla="*/ 79530 h 162517"/>
                  <a:gd name="connsiteX108" fmla="*/ 109760 w 113217"/>
                  <a:gd name="connsiteY108" fmla="*/ 79530 h 162517"/>
                  <a:gd name="connsiteX109" fmla="*/ 108896 w 113217"/>
                  <a:gd name="connsiteY109" fmla="*/ 80394 h 162517"/>
                  <a:gd name="connsiteX110" fmla="*/ 108896 w 113217"/>
                  <a:gd name="connsiteY110" fmla="*/ 80394 h 162517"/>
                  <a:gd name="connsiteX111" fmla="*/ 44941 w 113217"/>
                  <a:gd name="connsiteY111" fmla="*/ 154737 h 162517"/>
                  <a:gd name="connsiteX112" fmla="*/ 44077 w 113217"/>
                  <a:gd name="connsiteY112" fmla="*/ 155602 h 162517"/>
                  <a:gd name="connsiteX113" fmla="*/ 43213 w 113217"/>
                  <a:gd name="connsiteY113" fmla="*/ 156466 h 162517"/>
                  <a:gd name="connsiteX114" fmla="*/ 43213 w 113217"/>
                  <a:gd name="connsiteY114" fmla="*/ 156466 h 162517"/>
                  <a:gd name="connsiteX115" fmla="*/ 39755 w 113217"/>
                  <a:gd name="connsiteY115" fmla="*/ 158195 h 162517"/>
                  <a:gd name="connsiteX116" fmla="*/ 39755 w 113217"/>
                  <a:gd name="connsiteY116" fmla="*/ 158195 h 162517"/>
                  <a:gd name="connsiteX117" fmla="*/ 37163 w 113217"/>
                  <a:gd name="connsiteY117" fmla="*/ 158195 h 162517"/>
                  <a:gd name="connsiteX118" fmla="*/ 37163 w 113217"/>
                  <a:gd name="connsiteY118" fmla="*/ 158195 h 162517"/>
                  <a:gd name="connsiteX119" fmla="*/ 35434 w 113217"/>
                  <a:gd name="connsiteY119" fmla="*/ 162517 h 162517"/>
                  <a:gd name="connsiteX120" fmla="*/ 33706 w 113217"/>
                  <a:gd name="connsiteY120" fmla="*/ 158195 h 162517"/>
                  <a:gd name="connsiteX121" fmla="*/ 33706 w 113217"/>
                  <a:gd name="connsiteY121" fmla="*/ 158195 h 162517"/>
                  <a:gd name="connsiteX122" fmla="*/ 33706 w 113217"/>
                  <a:gd name="connsiteY122" fmla="*/ 158195 h 162517"/>
                  <a:gd name="connsiteX123" fmla="*/ 33706 w 113217"/>
                  <a:gd name="connsiteY123" fmla="*/ 158195 h 162517"/>
                  <a:gd name="connsiteX124" fmla="*/ 38891 w 113217"/>
                  <a:gd name="connsiteY124" fmla="*/ 156466 h 162517"/>
                  <a:gd name="connsiteX125" fmla="*/ 38891 w 113217"/>
                  <a:gd name="connsiteY125" fmla="*/ 157331 h 162517"/>
                  <a:gd name="connsiteX126" fmla="*/ 38891 w 113217"/>
                  <a:gd name="connsiteY126" fmla="*/ 156466 h 162517"/>
                  <a:gd name="connsiteX127" fmla="*/ 38891 w 113217"/>
                  <a:gd name="connsiteY127" fmla="*/ 156466 h 162517"/>
                  <a:gd name="connsiteX128" fmla="*/ 40619 w 113217"/>
                  <a:gd name="connsiteY128" fmla="*/ 152144 h 162517"/>
                  <a:gd name="connsiteX129" fmla="*/ 43213 w 113217"/>
                  <a:gd name="connsiteY129" fmla="*/ 153873 h 162517"/>
                  <a:gd name="connsiteX130" fmla="*/ 105439 w 113217"/>
                  <a:gd name="connsiteY130" fmla="*/ 80394 h 162517"/>
                  <a:gd name="connsiteX131" fmla="*/ 103710 w 113217"/>
                  <a:gd name="connsiteY131" fmla="*/ 78665 h 162517"/>
                  <a:gd name="connsiteX132" fmla="*/ 101117 w 113217"/>
                  <a:gd name="connsiteY132" fmla="*/ 76936 h 162517"/>
                  <a:gd name="connsiteX133" fmla="*/ 100253 w 113217"/>
                  <a:gd name="connsiteY133" fmla="*/ 77801 h 162517"/>
                  <a:gd name="connsiteX134" fmla="*/ 100253 w 113217"/>
                  <a:gd name="connsiteY134" fmla="*/ 77801 h 162517"/>
                  <a:gd name="connsiteX135" fmla="*/ 38891 w 113217"/>
                  <a:gd name="connsiteY135" fmla="*/ 149550 h 162517"/>
                  <a:gd name="connsiteX136" fmla="*/ 40619 w 113217"/>
                  <a:gd name="connsiteY136" fmla="*/ 152144 h 162517"/>
                  <a:gd name="connsiteX137" fmla="*/ 27656 w 113217"/>
                  <a:gd name="connsiteY137" fmla="*/ 151279 h 162517"/>
                  <a:gd name="connsiteX138" fmla="*/ 27656 w 113217"/>
                  <a:gd name="connsiteY138" fmla="*/ 151279 h 162517"/>
                  <a:gd name="connsiteX139" fmla="*/ 27656 w 113217"/>
                  <a:gd name="connsiteY139" fmla="*/ 151279 h 162517"/>
                  <a:gd name="connsiteX140" fmla="*/ 27656 w 113217"/>
                  <a:gd name="connsiteY140" fmla="*/ 151279 h 162517"/>
                  <a:gd name="connsiteX141" fmla="*/ 31113 w 113217"/>
                  <a:gd name="connsiteY141" fmla="*/ 147822 h 162517"/>
                  <a:gd name="connsiteX142" fmla="*/ 32842 w 113217"/>
                  <a:gd name="connsiteY142" fmla="*/ 148686 h 162517"/>
                  <a:gd name="connsiteX143" fmla="*/ 32842 w 113217"/>
                  <a:gd name="connsiteY143" fmla="*/ 147822 h 162517"/>
                  <a:gd name="connsiteX144" fmla="*/ 33706 w 113217"/>
                  <a:gd name="connsiteY144" fmla="*/ 147822 h 162517"/>
                  <a:gd name="connsiteX145" fmla="*/ 33706 w 113217"/>
                  <a:gd name="connsiteY145" fmla="*/ 147822 h 162517"/>
                  <a:gd name="connsiteX146" fmla="*/ 33706 w 113217"/>
                  <a:gd name="connsiteY146" fmla="*/ 147822 h 162517"/>
                  <a:gd name="connsiteX147" fmla="*/ 46669 w 113217"/>
                  <a:gd name="connsiteY147" fmla="*/ 105463 h 162517"/>
                  <a:gd name="connsiteX148" fmla="*/ 40619 w 113217"/>
                  <a:gd name="connsiteY148" fmla="*/ 105463 h 162517"/>
                  <a:gd name="connsiteX149" fmla="*/ 27656 w 113217"/>
                  <a:gd name="connsiteY149" fmla="*/ 146957 h 162517"/>
                  <a:gd name="connsiteX150" fmla="*/ 31113 w 113217"/>
                  <a:gd name="connsiteY150" fmla="*/ 147822 h 162517"/>
                  <a:gd name="connsiteX151" fmla="*/ 52719 w 113217"/>
                  <a:gd name="connsiteY151" fmla="*/ 102005 h 162517"/>
                  <a:gd name="connsiteX152" fmla="*/ 41484 w 113217"/>
                  <a:gd name="connsiteY152" fmla="*/ 140041 h 162517"/>
                  <a:gd name="connsiteX153" fmla="*/ 95068 w 113217"/>
                  <a:gd name="connsiteY153" fmla="*/ 76936 h 162517"/>
                  <a:gd name="connsiteX154" fmla="*/ 63090 w 113217"/>
                  <a:gd name="connsiteY154" fmla="*/ 76936 h 162517"/>
                  <a:gd name="connsiteX155" fmla="*/ 63090 w 113217"/>
                  <a:gd name="connsiteY155" fmla="*/ 76936 h 162517"/>
                  <a:gd name="connsiteX156" fmla="*/ 59633 w 113217"/>
                  <a:gd name="connsiteY156" fmla="*/ 74343 h 162517"/>
                  <a:gd name="connsiteX157" fmla="*/ 57905 w 113217"/>
                  <a:gd name="connsiteY157" fmla="*/ 70021 h 162517"/>
                  <a:gd name="connsiteX158" fmla="*/ 57905 w 113217"/>
                  <a:gd name="connsiteY158" fmla="*/ 70021 h 162517"/>
                  <a:gd name="connsiteX159" fmla="*/ 70868 w 113217"/>
                  <a:gd name="connsiteY159" fmla="*/ 26798 h 162517"/>
                  <a:gd name="connsiteX160" fmla="*/ 17285 w 113217"/>
                  <a:gd name="connsiteY160" fmla="*/ 90768 h 162517"/>
                  <a:gd name="connsiteX161" fmla="*/ 49262 w 113217"/>
                  <a:gd name="connsiteY161" fmla="*/ 90768 h 162517"/>
                  <a:gd name="connsiteX162" fmla="*/ 49262 w 113217"/>
                  <a:gd name="connsiteY162" fmla="*/ 90768 h 162517"/>
                  <a:gd name="connsiteX163" fmla="*/ 52719 w 113217"/>
                  <a:gd name="connsiteY163" fmla="*/ 93361 h 162517"/>
                  <a:gd name="connsiteX164" fmla="*/ 54448 w 113217"/>
                  <a:gd name="connsiteY164" fmla="*/ 97683 h 162517"/>
                  <a:gd name="connsiteX165" fmla="*/ 54448 w 113217"/>
                  <a:gd name="connsiteY165" fmla="*/ 97683 h 162517"/>
                  <a:gd name="connsiteX166" fmla="*/ 53583 w 113217"/>
                  <a:gd name="connsiteY166" fmla="*/ 99412 h 162517"/>
                  <a:gd name="connsiteX167" fmla="*/ 53583 w 113217"/>
                  <a:gd name="connsiteY167" fmla="*/ 99412 h 162517"/>
                  <a:gd name="connsiteX168" fmla="*/ 52719 w 113217"/>
                  <a:gd name="connsiteY168" fmla="*/ 102005 h 162517"/>
                  <a:gd name="connsiteX169" fmla="*/ 42348 w 113217"/>
                  <a:gd name="connsiteY169" fmla="*/ 100277 h 162517"/>
                  <a:gd name="connsiteX170" fmla="*/ 44077 w 113217"/>
                  <a:gd name="connsiteY170" fmla="*/ 100277 h 162517"/>
                  <a:gd name="connsiteX171" fmla="*/ 44077 w 113217"/>
                  <a:gd name="connsiteY171" fmla="*/ 99412 h 162517"/>
                  <a:gd name="connsiteX172" fmla="*/ 43213 w 113217"/>
                  <a:gd name="connsiteY172" fmla="*/ 99412 h 162517"/>
                  <a:gd name="connsiteX173" fmla="*/ 42348 w 113217"/>
                  <a:gd name="connsiteY173" fmla="*/ 100277 h 162517"/>
                  <a:gd name="connsiteX174" fmla="*/ 13828 w 113217"/>
                  <a:gd name="connsiteY174" fmla="*/ 100277 h 162517"/>
                  <a:gd name="connsiteX175" fmla="*/ 38027 w 113217"/>
                  <a:gd name="connsiteY175" fmla="*/ 100277 h 162517"/>
                  <a:gd name="connsiteX176" fmla="*/ 39755 w 113217"/>
                  <a:gd name="connsiteY176" fmla="*/ 94225 h 162517"/>
                  <a:gd name="connsiteX177" fmla="*/ 13828 w 113217"/>
                  <a:gd name="connsiteY177" fmla="*/ 94225 h 162517"/>
                  <a:gd name="connsiteX178" fmla="*/ 13828 w 113217"/>
                  <a:gd name="connsiteY178" fmla="*/ 100277 h 162517"/>
                  <a:gd name="connsiteX179" fmla="*/ 7778 w 113217"/>
                  <a:gd name="connsiteY179" fmla="*/ 99412 h 162517"/>
                  <a:gd name="connsiteX180" fmla="*/ 8643 w 113217"/>
                  <a:gd name="connsiteY180" fmla="*/ 99412 h 162517"/>
                  <a:gd name="connsiteX181" fmla="*/ 8643 w 113217"/>
                  <a:gd name="connsiteY181" fmla="*/ 98548 h 162517"/>
                  <a:gd name="connsiteX182" fmla="*/ 7778 w 113217"/>
                  <a:gd name="connsiteY182" fmla="*/ 99412 h 162517"/>
                  <a:gd name="connsiteX183" fmla="*/ 4321 w 113217"/>
                  <a:gd name="connsiteY183" fmla="*/ 95954 h 162517"/>
                  <a:gd name="connsiteX184" fmla="*/ 4321 w 113217"/>
                  <a:gd name="connsiteY184" fmla="*/ 95954 h 162517"/>
                  <a:gd name="connsiteX185" fmla="*/ 5185 w 113217"/>
                  <a:gd name="connsiteY185" fmla="*/ 95954 h 162517"/>
                  <a:gd name="connsiteX186" fmla="*/ 4321 w 113217"/>
                  <a:gd name="connsiteY186" fmla="*/ 95954 h 162517"/>
                  <a:gd name="connsiteX187" fmla="*/ 48398 w 113217"/>
                  <a:gd name="connsiteY187" fmla="*/ 95954 h 162517"/>
                  <a:gd name="connsiteX188" fmla="*/ 48398 w 113217"/>
                  <a:gd name="connsiteY188" fmla="*/ 95954 h 162517"/>
                  <a:gd name="connsiteX189" fmla="*/ 48398 w 113217"/>
                  <a:gd name="connsiteY189" fmla="*/ 95954 h 162517"/>
                  <a:gd name="connsiteX190" fmla="*/ 48398 w 113217"/>
                  <a:gd name="connsiteY190" fmla="*/ 95954 h 162517"/>
                  <a:gd name="connsiteX191" fmla="*/ 48398 w 113217"/>
                  <a:gd name="connsiteY191" fmla="*/ 95954 h 162517"/>
                  <a:gd name="connsiteX192" fmla="*/ 3457 w 113217"/>
                  <a:gd name="connsiteY192" fmla="*/ 90768 h 162517"/>
                  <a:gd name="connsiteX193" fmla="*/ 5185 w 113217"/>
                  <a:gd name="connsiteY193" fmla="*/ 90768 h 162517"/>
                  <a:gd name="connsiteX194" fmla="*/ 4321 w 113217"/>
                  <a:gd name="connsiteY194" fmla="*/ 89903 h 162517"/>
                  <a:gd name="connsiteX195" fmla="*/ 3457 w 113217"/>
                  <a:gd name="connsiteY195" fmla="*/ 90768 h 162517"/>
                  <a:gd name="connsiteX196" fmla="*/ 10371 w 113217"/>
                  <a:gd name="connsiteY196" fmla="*/ 89039 h 162517"/>
                  <a:gd name="connsiteX197" fmla="*/ 11235 w 113217"/>
                  <a:gd name="connsiteY197" fmla="*/ 89903 h 162517"/>
                  <a:gd name="connsiteX198" fmla="*/ 72597 w 113217"/>
                  <a:gd name="connsiteY198" fmla="*/ 17289 h 162517"/>
                  <a:gd name="connsiteX199" fmla="*/ 70868 w 113217"/>
                  <a:gd name="connsiteY199" fmla="*/ 14696 h 162517"/>
                  <a:gd name="connsiteX200" fmla="*/ 69140 w 113217"/>
                  <a:gd name="connsiteY200" fmla="*/ 12967 h 162517"/>
                  <a:gd name="connsiteX201" fmla="*/ 6914 w 113217"/>
                  <a:gd name="connsiteY201" fmla="*/ 86445 h 162517"/>
                  <a:gd name="connsiteX202" fmla="*/ 10371 w 113217"/>
                  <a:gd name="connsiteY202" fmla="*/ 89039 h 162517"/>
                  <a:gd name="connsiteX203" fmla="*/ 10371 w 113217"/>
                  <a:gd name="connsiteY203" fmla="*/ 89039 h 162517"/>
                  <a:gd name="connsiteX204" fmla="*/ 107167 w 113217"/>
                  <a:gd name="connsiteY204" fmla="*/ 76072 h 162517"/>
                  <a:gd name="connsiteX205" fmla="*/ 107167 w 113217"/>
                  <a:gd name="connsiteY205" fmla="*/ 76072 h 162517"/>
                  <a:gd name="connsiteX206" fmla="*/ 108032 w 113217"/>
                  <a:gd name="connsiteY206" fmla="*/ 76072 h 162517"/>
                  <a:gd name="connsiteX207" fmla="*/ 107167 w 113217"/>
                  <a:gd name="connsiteY207" fmla="*/ 76072 h 162517"/>
                  <a:gd name="connsiteX208" fmla="*/ 71733 w 113217"/>
                  <a:gd name="connsiteY208" fmla="*/ 72614 h 162517"/>
                  <a:gd name="connsiteX209" fmla="*/ 97661 w 113217"/>
                  <a:gd name="connsiteY209" fmla="*/ 72614 h 162517"/>
                  <a:gd name="connsiteX210" fmla="*/ 97661 w 113217"/>
                  <a:gd name="connsiteY210" fmla="*/ 66563 h 162517"/>
                  <a:gd name="connsiteX211" fmla="*/ 73462 w 113217"/>
                  <a:gd name="connsiteY211" fmla="*/ 66563 h 162517"/>
                  <a:gd name="connsiteX212" fmla="*/ 71733 w 113217"/>
                  <a:gd name="connsiteY212" fmla="*/ 72614 h 162517"/>
                  <a:gd name="connsiteX213" fmla="*/ 107167 w 113217"/>
                  <a:gd name="connsiteY213" fmla="*/ 70021 h 162517"/>
                  <a:gd name="connsiteX214" fmla="*/ 107167 w 113217"/>
                  <a:gd name="connsiteY214" fmla="*/ 70021 h 162517"/>
                  <a:gd name="connsiteX215" fmla="*/ 107167 w 113217"/>
                  <a:gd name="connsiteY215" fmla="*/ 70021 h 162517"/>
                  <a:gd name="connsiteX216" fmla="*/ 107167 w 113217"/>
                  <a:gd name="connsiteY216" fmla="*/ 70021 h 162517"/>
                  <a:gd name="connsiteX217" fmla="*/ 63090 w 113217"/>
                  <a:gd name="connsiteY217" fmla="*/ 70885 h 162517"/>
                  <a:gd name="connsiteX218" fmla="*/ 63090 w 113217"/>
                  <a:gd name="connsiteY218" fmla="*/ 70885 h 162517"/>
                  <a:gd name="connsiteX219" fmla="*/ 63090 w 113217"/>
                  <a:gd name="connsiteY219" fmla="*/ 70885 h 162517"/>
                  <a:gd name="connsiteX220" fmla="*/ 63090 w 113217"/>
                  <a:gd name="connsiteY220" fmla="*/ 70885 h 162517"/>
                  <a:gd name="connsiteX221" fmla="*/ 102846 w 113217"/>
                  <a:gd name="connsiteY221" fmla="*/ 66563 h 162517"/>
                  <a:gd name="connsiteX222" fmla="*/ 102846 w 113217"/>
                  <a:gd name="connsiteY222" fmla="*/ 68292 h 162517"/>
                  <a:gd name="connsiteX223" fmla="*/ 103710 w 113217"/>
                  <a:gd name="connsiteY223" fmla="*/ 67427 h 162517"/>
                  <a:gd name="connsiteX224" fmla="*/ 102846 w 113217"/>
                  <a:gd name="connsiteY224" fmla="*/ 66563 h 162517"/>
                  <a:gd name="connsiteX225" fmla="*/ 67412 w 113217"/>
                  <a:gd name="connsiteY225" fmla="*/ 67427 h 162517"/>
                  <a:gd name="connsiteX226" fmla="*/ 68276 w 113217"/>
                  <a:gd name="connsiteY226" fmla="*/ 67427 h 162517"/>
                  <a:gd name="connsiteX227" fmla="*/ 69140 w 113217"/>
                  <a:gd name="connsiteY227" fmla="*/ 65698 h 162517"/>
                  <a:gd name="connsiteX228" fmla="*/ 67412 w 113217"/>
                  <a:gd name="connsiteY228" fmla="*/ 65698 h 162517"/>
                  <a:gd name="connsiteX229" fmla="*/ 67412 w 113217"/>
                  <a:gd name="connsiteY229" fmla="*/ 67427 h 162517"/>
                  <a:gd name="connsiteX230" fmla="*/ 64819 w 113217"/>
                  <a:gd name="connsiteY230" fmla="*/ 62241 h 162517"/>
                  <a:gd name="connsiteX231" fmla="*/ 70868 w 113217"/>
                  <a:gd name="connsiteY231" fmla="*/ 62241 h 162517"/>
                  <a:gd name="connsiteX232" fmla="*/ 83832 w 113217"/>
                  <a:gd name="connsiteY232" fmla="*/ 20747 h 162517"/>
                  <a:gd name="connsiteX233" fmla="*/ 78647 w 113217"/>
                  <a:gd name="connsiteY233" fmla="*/ 19018 h 162517"/>
                  <a:gd name="connsiteX234" fmla="*/ 78647 w 113217"/>
                  <a:gd name="connsiteY234" fmla="*/ 19882 h 162517"/>
                  <a:gd name="connsiteX235" fmla="*/ 64819 w 113217"/>
                  <a:gd name="connsiteY235" fmla="*/ 62241 h 162517"/>
                  <a:gd name="connsiteX236" fmla="*/ 82968 w 113217"/>
                  <a:gd name="connsiteY236" fmla="*/ 15560 h 162517"/>
                  <a:gd name="connsiteX237" fmla="*/ 82968 w 113217"/>
                  <a:gd name="connsiteY237" fmla="*/ 15560 h 162517"/>
                  <a:gd name="connsiteX238" fmla="*/ 82968 w 113217"/>
                  <a:gd name="connsiteY238" fmla="*/ 15560 h 162517"/>
                  <a:gd name="connsiteX239" fmla="*/ 82968 w 113217"/>
                  <a:gd name="connsiteY239" fmla="*/ 15560 h 162517"/>
                  <a:gd name="connsiteX240" fmla="*/ 82104 w 113217"/>
                  <a:gd name="connsiteY240" fmla="*/ 10373 h 162517"/>
                  <a:gd name="connsiteX241" fmla="*/ 82104 w 113217"/>
                  <a:gd name="connsiteY241" fmla="*/ 10373 h 162517"/>
                  <a:gd name="connsiteX242" fmla="*/ 82104 w 113217"/>
                  <a:gd name="connsiteY242" fmla="*/ 10373 h 162517"/>
                  <a:gd name="connsiteX243" fmla="*/ 82104 w 113217"/>
                  <a:gd name="connsiteY243" fmla="*/ 10373 h 162517"/>
                  <a:gd name="connsiteX244" fmla="*/ 72597 w 113217"/>
                  <a:gd name="connsiteY244" fmla="*/ 9509 h 162517"/>
                  <a:gd name="connsiteX245" fmla="*/ 72597 w 113217"/>
                  <a:gd name="connsiteY245" fmla="*/ 9509 h 162517"/>
                  <a:gd name="connsiteX246" fmla="*/ 72597 w 113217"/>
                  <a:gd name="connsiteY246" fmla="*/ 9509 h 162517"/>
                  <a:gd name="connsiteX247" fmla="*/ 72597 w 113217"/>
                  <a:gd name="connsiteY247" fmla="*/ 9509 h 162517"/>
                  <a:gd name="connsiteX248" fmla="*/ 76918 w 113217"/>
                  <a:gd name="connsiteY248" fmla="*/ 8645 h 162517"/>
                  <a:gd name="connsiteX249" fmla="*/ 76918 w 113217"/>
                  <a:gd name="connsiteY249" fmla="*/ 8645 h 162517"/>
                  <a:gd name="connsiteX250" fmla="*/ 76918 w 113217"/>
                  <a:gd name="connsiteY250" fmla="*/ 8645 h 162517"/>
                  <a:gd name="connsiteX251" fmla="*/ 76918 w 113217"/>
                  <a:gd name="connsiteY251" fmla="*/ 8645 h 16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13217" h="162517">
                    <a:moveTo>
                      <a:pt x="35434" y="162517"/>
                    </a:moveTo>
                    <a:lnTo>
                      <a:pt x="35434" y="162517"/>
                    </a:lnTo>
                    <a:cubicBezTo>
                      <a:pt x="34570" y="162517"/>
                      <a:pt x="33706" y="162517"/>
                      <a:pt x="32842" y="161653"/>
                    </a:cubicBezTo>
                    <a:lnTo>
                      <a:pt x="32842" y="161653"/>
                    </a:lnTo>
                    <a:lnTo>
                      <a:pt x="31977" y="161653"/>
                    </a:lnTo>
                    <a:lnTo>
                      <a:pt x="31977" y="161653"/>
                    </a:lnTo>
                    <a:lnTo>
                      <a:pt x="28520" y="159924"/>
                    </a:lnTo>
                    <a:lnTo>
                      <a:pt x="28520" y="159924"/>
                    </a:lnTo>
                    <a:lnTo>
                      <a:pt x="28520" y="159924"/>
                    </a:lnTo>
                    <a:lnTo>
                      <a:pt x="28520" y="159924"/>
                    </a:lnTo>
                    <a:cubicBezTo>
                      <a:pt x="27656" y="159059"/>
                      <a:pt x="26792" y="159059"/>
                      <a:pt x="26792" y="158195"/>
                    </a:cubicBezTo>
                    <a:lnTo>
                      <a:pt x="25063" y="159059"/>
                    </a:lnTo>
                    <a:lnTo>
                      <a:pt x="25928" y="157331"/>
                    </a:lnTo>
                    <a:cubicBezTo>
                      <a:pt x="25928" y="157331"/>
                      <a:pt x="25928" y="157331"/>
                      <a:pt x="25928" y="156466"/>
                    </a:cubicBezTo>
                    <a:lnTo>
                      <a:pt x="25928" y="156466"/>
                    </a:lnTo>
                    <a:lnTo>
                      <a:pt x="25928" y="155602"/>
                    </a:lnTo>
                    <a:lnTo>
                      <a:pt x="25928" y="155602"/>
                    </a:lnTo>
                    <a:lnTo>
                      <a:pt x="24199" y="152144"/>
                    </a:lnTo>
                    <a:lnTo>
                      <a:pt x="24199" y="152144"/>
                    </a:lnTo>
                    <a:lnTo>
                      <a:pt x="24199" y="151279"/>
                    </a:lnTo>
                    <a:lnTo>
                      <a:pt x="24199" y="151279"/>
                    </a:lnTo>
                    <a:cubicBezTo>
                      <a:pt x="24199" y="150415"/>
                      <a:pt x="24199" y="149550"/>
                      <a:pt x="24199" y="147822"/>
                    </a:cubicBezTo>
                    <a:lnTo>
                      <a:pt x="24199" y="147822"/>
                    </a:lnTo>
                    <a:lnTo>
                      <a:pt x="24199" y="146957"/>
                    </a:lnTo>
                    <a:lnTo>
                      <a:pt x="24199" y="146957"/>
                    </a:lnTo>
                    <a:lnTo>
                      <a:pt x="25063" y="143499"/>
                    </a:lnTo>
                    <a:lnTo>
                      <a:pt x="25063" y="143499"/>
                    </a:lnTo>
                    <a:lnTo>
                      <a:pt x="37163" y="102870"/>
                    </a:lnTo>
                    <a:lnTo>
                      <a:pt x="9507" y="102870"/>
                    </a:lnTo>
                    <a:cubicBezTo>
                      <a:pt x="7778" y="102870"/>
                      <a:pt x="6914" y="102005"/>
                      <a:pt x="6049" y="101141"/>
                    </a:cubicBezTo>
                    <a:lnTo>
                      <a:pt x="6049" y="101141"/>
                    </a:lnTo>
                    <a:lnTo>
                      <a:pt x="5185" y="100277"/>
                    </a:lnTo>
                    <a:lnTo>
                      <a:pt x="5185" y="100277"/>
                    </a:lnTo>
                    <a:lnTo>
                      <a:pt x="2593" y="97683"/>
                    </a:lnTo>
                    <a:lnTo>
                      <a:pt x="2593" y="97683"/>
                    </a:lnTo>
                    <a:lnTo>
                      <a:pt x="1728" y="96819"/>
                    </a:lnTo>
                    <a:lnTo>
                      <a:pt x="1728" y="96819"/>
                    </a:lnTo>
                    <a:cubicBezTo>
                      <a:pt x="864" y="95954"/>
                      <a:pt x="0" y="95090"/>
                      <a:pt x="0" y="93361"/>
                    </a:cubicBezTo>
                    <a:lnTo>
                      <a:pt x="0" y="93361"/>
                    </a:lnTo>
                    <a:lnTo>
                      <a:pt x="0" y="92497"/>
                    </a:lnTo>
                    <a:lnTo>
                      <a:pt x="0" y="92497"/>
                    </a:lnTo>
                    <a:lnTo>
                      <a:pt x="0" y="90768"/>
                    </a:lnTo>
                    <a:lnTo>
                      <a:pt x="0" y="89039"/>
                    </a:lnTo>
                    <a:lnTo>
                      <a:pt x="0" y="89039"/>
                    </a:lnTo>
                    <a:lnTo>
                      <a:pt x="0" y="88174"/>
                    </a:lnTo>
                    <a:cubicBezTo>
                      <a:pt x="0" y="86445"/>
                      <a:pt x="864" y="85581"/>
                      <a:pt x="1728" y="83852"/>
                    </a:cubicBezTo>
                    <a:lnTo>
                      <a:pt x="1728" y="83852"/>
                    </a:lnTo>
                    <a:lnTo>
                      <a:pt x="3457" y="82123"/>
                    </a:lnTo>
                    <a:cubicBezTo>
                      <a:pt x="3457" y="82123"/>
                      <a:pt x="3457" y="82123"/>
                      <a:pt x="3457" y="82123"/>
                    </a:cubicBezTo>
                    <a:lnTo>
                      <a:pt x="67412" y="6051"/>
                    </a:lnTo>
                    <a:lnTo>
                      <a:pt x="67412" y="6051"/>
                    </a:lnTo>
                    <a:lnTo>
                      <a:pt x="70004" y="3458"/>
                    </a:lnTo>
                    <a:lnTo>
                      <a:pt x="70004" y="3458"/>
                    </a:lnTo>
                    <a:lnTo>
                      <a:pt x="70868" y="2593"/>
                    </a:lnTo>
                    <a:lnTo>
                      <a:pt x="70868" y="2593"/>
                    </a:lnTo>
                    <a:cubicBezTo>
                      <a:pt x="71733" y="2593"/>
                      <a:pt x="71733" y="1729"/>
                      <a:pt x="72597" y="1729"/>
                    </a:cubicBezTo>
                    <a:lnTo>
                      <a:pt x="72597" y="1729"/>
                    </a:lnTo>
                    <a:lnTo>
                      <a:pt x="73462" y="864"/>
                    </a:lnTo>
                    <a:lnTo>
                      <a:pt x="73462" y="864"/>
                    </a:lnTo>
                    <a:lnTo>
                      <a:pt x="75190" y="864"/>
                    </a:lnTo>
                    <a:lnTo>
                      <a:pt x="76918" y="0"/>
                    </a:lnTo>
                    <a:lnTo>
                      <a:pt x="76918" y="0"/>
                    </a:lnTo>
                    <a:lnTo>
                      <a:pt x="77783" y="0"/>
                    </a:lnTo>
                    <a:lnTo>
                      <a:pt x="77783" y="0"/>
                    </a:lnTo>
                    <a:cubicBezTo>
                      <a:pt x="77783" y="0"/>
                      <a:pt x="77783" y="0"/>
                      <a:pt x="77783" y="0"/>
                    </a:cubicBezTo>
                    <a:cubicBezTo>
                      <a:pt x="78647" y="0"/>
                      <a:pt x="80375" y="0"/>
                      <a:pt x="81240" y="864"/>
                    </a:cubicBezTo>
                    <a:lnTo>
                      <a:pt x="81240" y="864"/>
                    </a:lnTo>
                    <a:lnTo>
                      <a:pt x="82968" y="1729"/>
                    </a:lnTo>
                    <a:cubicBezTo>
                      <a:pt x="82968" y="1729"/>
                      <a:pt x="82968" y="1729"/>
                      <a:pt x="82968" y="1729"/>
                    </a:cubicBezTo>
                    <a:lnTo>
                      <a:pt x="82968" y="1729"/>
                    </a:lnTo>
                    <a:cubicBezTo>
                      <a:pt x="82968" y="1729"/>
                      <a:pt x="82968" y="1729"/>
                      <a:pt x="82968" y="1729"/>
                    </a:cubicBezTo>
                    <a:lnTo>
                      <a:pt x="84697" y="2593"/>
                    </a:lnTo>
                    <a:lnTo>
                      <a:pt x="84697" y="2593"/>
                    </a:lnTo>
                    <a:cubicBezTo>
                      <a:pt x="85561" y="3458"/>
                      <a:pt x="86425" y="4322"/>
                      <a:pt x="87289" y="5187"/>
                    </a:cubicBezTo>
                    <a:lnTo>
                      <a:pt x="87289" y="5187"/>
                    </a:lnTo>
                    <a:lnTo>
                      <a:pt x="87289" y="6051"/>
                    </a:lnTo>
                    <a:lnTo>
                      <a:pt x="87289" y="6051"/>
                    </a:lnTo>
                    <a:lnTo>
                      <a:pt x="89018" y="9509"/>
                    </a:lnTo>
                    <a:lnTo>
                      <a:pt x="89018" y="9509"/>
                    </a:lnTo>
                    <a:lnTo>
                      <a:pt x="89018" y="10373"/>
                    </a:lnTo>
                    <a:lnTo>
                      <a:pt x="89018" y="10373"/>
                    </a:lnTo>
                    <a:cubicBezTo>
                      <a:pt x="89018" y="11238"/>
                      <a:pt x="89018" y="12102"/>
                      <a:pt x="89018" y="13831"/>
                    </a:cubicBezTo>
                    <a:lnTo>
                      <a:pt x="89018" y="13831"/>
                    </a:lnTo>
                    <a:lnTo>
                      <a:pt x="89018" y="14696"/>
                    </a:lnTo>
                    <a:lnTo>
                      <a:pt x="89018" y="14696"/>
                    </a:lnTo>
                    <a:lnTo>
                      <a:pt x="88153" y="18153"/>
                    </a:lnTo>
                    <a:lnTo>
                      <a:pt x="88153" y="18153"/>
                    </a:lnTo>
                    <a:lnTo>
                      <a:pt x="76054" y="58783"/>
                    </a:lnTo>
                    <a:lnTo>
                      <a:pt x="103710" y="58783"/>
                    </a:lnTo>
                    <a:cubicBezTo>
                      <a:pt x="105439" y="58783"/>
                      <a:pt x="106303" y="59647"/>
                      <a:pt x="108032" y="60512"/>
                    </a:cubicBezTo>
                    <a:lnTo>
                      <a:pt x="108032" y="60512"/>
                    </a:lnTo>
                    <a:lnTo>
                      <a:pt x="109760" y="62241"/>
                    </a:lnTo>
                    <a:lnTo>
                      <a:pt x="109760" y="62241"/>
                    </a:lnTo>
                    <a:lnTo>
                      <a:pt x="111488" y="63970"/>
                    </a:lnTo>
                    <a:lnTo>
                      <a:pt x="111488" y="63970"/>
                    </a:lnTo>
                    <a:cubicBezTo>
                      <a:pt x="112353" y="64834"/>
                      <a:pt x="112353" y="65698"/>
                      <a:pt x="113217" y="66563"/>
                    </a:cubicBezTo>
                    <a:lnTo>
                      <a:pt x="113217" y="66563"/>
                    </a:lnTo>
                    <a:lnTo>
                      <a:pt x="113217" y="68292"/>
                    </a:lnTo>
                    <a:lnTo>
                      <a:pt x="113217" y="68292"/>
                    </a:lnTo>
                    <a:lnTo>
                      <a:pt x="113217" y="70021"/>
                    </a:lnTo>
                    <a:lnTo>
                      <a:pt x="113217" y="71750"/>
                    </a:lnTo>
                    <a:lnTo>
                      <a:pt x="113217" y="71750"/>
                    </a:lnTo>
                    <a:lnTo>
                      <a:pt x="113217" y="73479"/>
                    </a:lnTo>
                    <a:cubicBezTo>
                      <a:pt x="113217" y="74343"/>
                      <a:pt x="112353" y="75207"/>
                      <a:pt x="112353" y="76072"/>
                    </a:cubicBezTo>
                    <a:lnTo>
                      <a:pt x="112353" y="76072"/>
                    </a:lnTo>
                    <a:lnTo>
                      <a:pt x="111488" y="76936"/>
                    </a:lnTo>
                    <a:lnTo>
                      <a:pt x="111488" y="76936"/>
                    </a:lnTo>
                    <a:lnTo>
                      <a:pt x="109760" y="79530"/>
                    </a:lnTo>
                    <a:lnTo>
                      <a:pt x="109760" y="79530"/>
                    </a:lnTo>
                    <a:lnTo>
                      <a:pt x="108896" y="80394"/>
                    </a:lnTo>
                    <a:lnTo>
                      <a:pt x="108896" y="80394"/>
                    </a:lnTo>
                    <a:lnTo>
                      <a:pt x="44941" y="154737"/>
                    </a:lnTo>
                    <a:cubicBezTo>
                      <a:pt x="44941" y="154737"/>
                      <a:pt x="44941" y="155602"/>
                      <a:pt x="44077" y="155602"/>
                    </a:cubicBezTo>
                    <a:lnTo>
                      <a:pt x="43213" y="156466"/>
                    </a:lnTo>
                    <a:lnTo>
                      <a:pt x="43213" y="156466"/>
                    </a:lnTo>
                    <a:cubicBezTo>
                      <a:pt x="42348" y="157331"/>
                      <a:pt x="41484" y="158195"/>
                      <a:pt x="39755" y="158195"/>
                    </a:cubicBezTo>
                    <a:lnTo>
                      <a:pt x="39755" y="158195"/>
                    </a:lnTo>
                    <a:lnTo>
                      <a:pt x="37163" y="158195"/>
                    </a:lnTo>
                    <a:cubicBezTo>
                      <a:pt x="37163" y="158195"/>
                      <a:pt x="37163" y="158195"/>
                      <a:pt x="37163" y="158195"/>
                    </a:cubicBezTo>
                    <a:lnTo>
                      <a:pt x="35434" y="162517"/>
                    </a:lnTo>
                    <a:close/>
                    <a:moveTo>
                      <a:pt x="33706" y="158195"/>
                    </a:moveTo>
                    <a:cubicBezTo>
                      <a:pt x="33706" y="158195"/>
                      <a:pt x="34570" y="158195"/>
                      <a:pt x="33706" y="158195"/>
                    </a:cubicBezTo>
                    <a:lnTo>
                      <a:pt x="33706" y="158195"/>
                    </a:lnTo>
                    <a:lnTo>
                      <a:pt x="33706" y="158195"/>
                    </a:lnTo>
                    <a:close/>
                    <a:moveTo>
                      <a:pt x="38891" y="156466"/>
                    </a:moveTo>
                    <a:lnTo>
                      <a:pt x="38891" y="157331"/>
                    </a:lnTo>
                    <a:cubicBezTo>
                      <a:pt x="38891" y="157331"/>
                      <a:pt x="38891" y="157331"/>
                      <a:pt x="38891" y="156466"/>
                    </a:cubicBezTo>
                    <a:lnTo>
                      <a:pt x="38891" y="156466"/>
                    </a:lnTo>
                    <a:close/>
                    <a:moveTo>
                      <a:pt x="40619" y="152144"/>
                    </a:moveTo>
                    <a:lnTo>
                      <a:pt x="43213" y="153873"/>
                    </a:lnTo>
                    <a:lnTo>
                      <a:pt x="105439" y="80394"/>
                    </a:lnTo>
                    <a:lnTo>
                      <a:pt x="103710" y="78665"/>
                    </a:lnTo>
                    <a:lnTo>
                      <a:pt x="101117" y="76936"/>
                    </a:lnTo>
                    <a:lnTo>
                      <a:pt x="100253" y="77801"/>
                    </a:lnTo>
                    <a:lnTo>
                      <a:pt x="100253" y="77801"/>
                    </a:lnTo>
                    <a:lnTo>
                      <a:pt x="38891" y="149550"/>
                    </a:lnTo>
                    <a:lnTo>
                      <a:pt x="40619" y="152144"/>
                    </a:lnTo>
                    <a:close/>
                    <a:moveTo>
                      <a:pt x="27656" y="151279"/>
                    </a:moveTo>
                    <a:cubicBezTo>
                      <a:pt x="27656" y="151279"/>
                      <a:pt x="27656" y="151279"/>
                      <a:pt x="27656" y="151279"/>
                    </a:cubicBezTo>
                    <a:lnTo>
                      <a:pt x="27656" y="151279"/>
                    </a:lnTo>
                    <a:lnTo>
                      <a:pt x="27656" y="151279"/>
                    </a:lnTo>
                    <a:close/>
                    <a:moveTo>
                      <a:pt x="31113" y="147822"/>
                    </a:moveTo>
                    <a:lnTo>
                      <a:pt x="32842" y="148686"/>
                    </a:lnTo>
                    <a:lnTo>
                      <a:pt x="32842" y="147822"/>
                    </a:lnTo>
                    <a:lnTo>
                      <a:pt x="33706" y="147822"/>
                    </a:lnTo>
                    <a:lnTo>
                      <a:pt x="33706" y="147822"/>
                    </a:lnTo>
                    <a:lnTo>
                      <a:pt x="33706" y="147822"/>
                    </a:lnTo>
                    <a:lnTo>
                      <a:pt x="46669" y="105463"/>
                    </a:lnTo>
                    <a:lnTo>
                      <a:pt x="40619" y="105463"/>
                    </a:lnTo>
                    <a:lnTo>
                      <a:pt x="27656" y="146957"/>
                    </a:lnTo>
                    <a:lnTo>
                      <a:pt x="31113" y="147822"/>
                    </a:lnTo>
                    <a:close/>
                    <a:moveTo>
                      <a:pt x="52719" y="102005"/>
                    </a:moveTo>
                    <a:lnTo>
                      <a:pt x="41484" y="140041"/>
                    </a:lnTo>
                    <a:lnTo>
                      <a:pt x="95068" y="76936"/>
                    </a:lnTo>
                    <a:lnTo>
                      <a:pt x="63090" y="76936"/>
                    </a:lnTo>
                    <a:lnTo>
                      <a:pt x="63090" y="76936"/>
                    </a:lnTo>
                    <a:cubicBezTo>
                      <a:pt x="61362" y="76072"/>
                      <a:pt x="60498" y="75207"/>
                      <a:pt x="59633" y="74343"/>
                    </a:cubicBezTo>
                    <a:cubicBezTo>
                      <a:pt x="58769" y="73479"/>
                      <a:pt x="57905" y="71750"/>
                      <a:pt x="57905" y="70021"/>
                    </a:cubicBezTo>
                    <a:lnTo>
                      <a:pt x="57905" y="70021"/>
                    </a:lnTo>
                    <a:lnTo>
                      <a:pt x="70868" y="26798"/>
                    </a:lnTo>
                    <a:lnTo>
                      <a:pt x="17285" y="90768"/>
                    </a:lnTo>
                    <a:lnTo>
                      <a:pt x="49262" y="90768"/>
                    </a:lnTo>
                    <a:lnTo>
                      <a:pt x="49262" y="90768"/>
                    </a:lnTo>
                    <a:cubicBezTo>
                      <a:pt x="50991" y="91632"/>
                      <a:pt x="51855" y="92497"/>
                      <a:pt x="52719" y="93361"/>
                    </a:cubicBezTo>
                    <a:cubicBezTo>
                      <a:pt x="53583" y="94225"/>
                      <a:pt x="54448" y="95954"/>
                      <a:pt x="54448" y="97683"/>
                    </a:cubicBezTo>
                    <a:lnTo>
                      <a:pt x="54448" y="97683"/>
                    </a:lnTo>
                    <a:lnTo>
                      <a:pt x="53583" y="99412"/>
                    </a:lnTo>
                    <a:cubicBezTo>
                      <a:pt x="53583" y="99412"/>
                      <a:pt x="53583" y="99412"/>
                      <a:pt x="53583" y="99412"/>
                    </a:cubicBezTo>
                    <a:lnTo>
                      <a:pt x="52719" y="102005"/>
                    </a:lnTo>
                    <a:close/>
                    <a:moveTo>
                      <a:pt x="42348" y="100277"/>
                    </a:moveTo>
                    <a:lnTo>
                      <a:pt x="44077" y="100277"/>
                    </a:lnTo>
                    <a:lnTo>
                      <a:pt x="44077" y="99412"/>
                    </a:lnTo>
                    <a:lnTo>
                      <a:pt x="43213" y="99412"/>
                    </a:lnTo>
                    <a:lnTo>
                      <a:pt x="42348" y="100277"/>
                    </a:lnTo>
                    <a:close/>
                    <a:moveTo>
                      <a:pt x="13828" y="100277"/>
                    </a:moveTo>
                    <a:lnTo>
                      <a:pt x="38027" y="100277"/>
                    </a:lnTo>
                    <a:lnTo>
                      <a:pt x="39755" y="94225"/>
                    </a:lnTo>
                    <a:lnTo>
                      <a:pt x="13828" y="94225"/>
                    </a:lnTo>
                    <a:lnTo>
                      <a:pt x="13828" y="100277"/>
                    </a:lnTo>
                    <a:close/>
                    <a:moveTo>
                      <a:pt x="7778" y="99412"/>
                    </a:moveTo>
                    <a:cubicBezTo>
                      <a:pt x="7778" y="99412"/>
                      <a:pt x="8643" y="99412"/>
                      <a:pt x="8643" y="99412"/>
                    </a:cubicBezTo>
                    <a:lnTo>
                      <a:pt x="8643" y="98548"/>
                    </a:lnTo>
                    <a:lnTo>
                      <a:pt x="7778" y="99412"/>
                    </a:lnTo>
                    <a:close/>
                    <a:moveTo>
                      <a:pt x="4321" y="95954"/>
                    </a:moveTo>
                    <a:cubicBezTo>
                      <a:pt x="4321" y="95954"/>
                      <a:pt x="4321" y="96819"/>
                      <a:pt x="4321" y="95954"/>
                    </a:cubicBezTo>
                    <a:lnTo>
                      <a:pt x="5185" y="95954"/>
                    </a:lnTo>
                    <a:lnTo>
                      <a:pt x="4321" y="95954"/>
                    </a:lnTo>
                    <a:close/>
                    <a:moveTo>
                      <a:pt x="48398" y="95954"/>
                    </a:moveTo>
                    <a:lnTo>
                      <a:pt x="48398" y="95954"/>
                    </a:lnTo>
                    <a:cubicBezTo>
                      <a:pt x="48398" y="95954"/>
                      <a:pt x="48398" y="95954"/>
                      <a:pt x="48398" y="95954"/>
                    </a:cubicBezTo>
                    <a:cubicBezTo>
                      <a:pt x="48398" y="95954"/>
                      <a:pt x="48398" y="95954"/>
                      <a:pt x="48398" y="95954"/>
                    </a:cubicBezTo>
                    <a:lnTo>
                      <a:pt x="48398" y="95954"/>
                    </a:lnTo>
                    <a:close/>
                    <a:moveTo>
                      <a:pt x="3457" y="90768"/>
                    </a:moveTo>
                    <a:lnTo>
                      <a:pt x="5185" y="90768"/>
                    </a:lnTo>
                    <a:lnTo>
                      <a:pt x="4321" y="89903"/>
                    </a:lnTo>
                    <a:cubicBezTo>
                      <a:pt x="3457" y="90768"/>
                      <a:pt x="3457" y="90768"/>
                      <a:pt x="3457" y="90768"/>
                    </a:cubicBezTo>
                    <a:close/>
                    <a:moveTo>
                      <a:pt x="10371" y="89039"/>
                    </a:moveTo>
                    <a:lnTo>
                      <a:pt x="11235" y="89903"/>
                    </a:lnTo>
                    <a:lnTo>
                      <a:pt x="72597" y="17289"/>
                    </a:lnTo>
                    <a:lnTo>
                      <a:pt x="70868" y="14696"/>
                    </a:lnTo>
                    <a:lnTo>
                      <a:pt x="69140" y="12967"/>
                    </a:lnTo>
                    <a:lnTo>
                      <a:pt x="6914" y="86445"/>
                    </a:lnTo>
                    <a:lnTo>
                      <a:pt x="10371" y="89039"/>
                    </a:lnTo>
                    <a:lnTo>
                      <a:pt x="10371" y="89039"/>
                    </a:lnTo>
                    <a:close/>
                    <a:moveTo>
                      <a:pt x="107167" y="76072"/>
                    </a:moveTo>
                    <a:lnTo>
                      <a:pt x="107167" y="76072"/>
                    </a:lnTo>
                    <a:cubicBezTo>
                      <a:pt x="108032" y="76072"/>
                      <a:pt x="108032" y="76072"/>
                      <a:pt x="108032" y="76072"/>
                    </a:cubicBezTo>
                    <a:lnTo>
                      <a:pt x="107167" y="76072"/>
                    </a:lnTo>
                    <a:close/>
                    <a:moveTo>
                      <a:pt x="71733" y="72614"/>
                    </a:moveTo>
                    <a:lnTo>
                      <a:pt x="97661" y="72614"/>
                    </a:lnTo>
                    <a:lnTo>
                      <a:pt x="97661" y="66563"/>
                    </a:lnTo>
                    <a:lnTo>
                      <a:pt x="73462" y="66563"/>
                    </a:lnTo>
                    <a:lnTo>
                      <a:pt x="71733" y="72614"/>
                    </a:lnTo>
                    <a:close/>
                    <a:moveTo>
                      <a:pt x="107167" y="70021"/>
                    </a:moveTo>
                    <a:lnTo>
                      <a:pt x="107167" y="70021"/>
                    </a:lnTo>
                    <a:lnTo>
                      <a:pt x="107167" y="70021"/>
                    </a:lnTo>
                    <a:cubicBezTo>
                      <a:pt x="107167" y="70885"/>
                      <a:pt x="107167" y="70885"/>
                      <a:pt x="107167" y="70021"/>
                    </a:cubicBezTo>
                    <a:close/>
                    <a:moveTo>
                      <a:pt x="63090" y="70885"/>
                    </a:moveTo>
                    <a:cubicBezTo>
                      <a:pt x="63090" y="70885"/>
                      <a:pt x="63090" y="70885"/>
                      <a:pt x="63090" y="70885"/>
                    </a:cubicBezTo>
                    <a:cubicBezTo>
                      <a:pt x="63090" y="70885"/>
                      <a:pt x="63090" y="70885"/>
                      <a:pt x="63090" y="70885"/>
                    </a:cubicBezTo>
                    <a:lnTo>
                      <a:pt x="63090" y="70885"/>
                    </a:lnTo>
                    <a:close/>
                    <a:moveTo>
                      <a:pt x="102846" y="66563"/>
                    </a:moveTo>
                    <a:lnTo>
                      <a:pt x="102846" y="68292"/>
                    </a:lnTo>
                    <a:lnTo>
                      <a:pt x="103710" y="67427"/>
                    </a:lnTo>
                    <a:cubicBezTo>
                      <a:pt x="102846" y="67427"/>
                      <a:pt x="102846" y="67427"/>
                      <a:pt x="102846" y="66563"/>
                    </a:cubicBezTo>
                    <a:close/>
                    <a:moveTo>
                      <a:pt x="67412" y="67427"/>
                    </a:moveTo>
                    <a:lnTo>
                      <a:pt x="68276" y="67427"/>
                    </a:lnTo>
                    <a:lnTo>
                      <a:pt x="69140" y="65698"/>
                    </a:lnTo>
                    <a:lnTo>
                      <a:pt x="67412" y="65698"/>
                    </a:lnTo>
                    <a:lnTo>
                      <a:pt x="67412" y="67427"/>
                    </a:lnTo>
                    <a:close/>
                    <a:moveTo>
                      <a:pt x="64819" y="62241"/>
                    </a:moveTo>
                    <a:lnTo>
                      <a:pt x="70868" y="62241"/>
                    </a:lnTo>
                    <a:lnTo>
                      <a:pt x="83832" y="20747"/>
                    </a:lnTo>
                    <a:lnTo>
                      <a:pt x="78647" y="19018"/>
                    </a:lnTo>
                    <a:lnTo>
                      <a:pt x="78647" y="19882"/>
                    </a:lnTo>
                    <a:lnTo>
                      <a:pt x="64819" y="62241"/>
                    </a:lnTo>
                    <a:close/>
                    <a:moveTo>
                      <a:pt x="82968" y="15560"/>
                    </a:moveTo>
                    <a:lnTo>
                      <a:pt x="82968" y="15560"/>
                    </a:lnTo>
                    <a:cubicBezTo>
                      <a:pt x="83832" y="15560"/>
                      <a:pt x="83832" y="15560"/>
                      <a:pt x="82968" y="15560"/>
                    </a:cubicBezTo>
                    <a:lnTo>
                      <a:pt x="82968" y="15560"/>
                    </a:lnTo>
                    <a:close/>
                    <a:moveTo>
                      <a:pt x="82104" y="10373"/>
                    </a:moveTo>
                    <a:lnTo>
                      <a:pt x="82104" y="10373"/>
                    </a:lnTo>
                    <a:lnTo>
                      <a:pt x="82104" y="10373"/>
                    </a:lnTo>
                    <a:cubicBezTo>
                      <a:pt x="82104" y="11238"/>
                      <a:pt x="82104" y="10373"/>
                      <a:pt x="82104" y="10373"/>
                    </a:cubicBezTo>
                    <a:close/>
                    <a:moveTo>
                      <a:pt x="72597" y="9509"/>
                    </a:moveTo>
                    <a:lnTo>
                      <a:pt x="72597" y="9509"/>
                    </a:lnTo>
                    <a:lnTo>
                      <a:pt x="72597" y="9509"/>
                    </a:lnTo>
                    <a:cubicBezTo>
                      <a:pt x="72597" y="9509"/>
                      <a:pt x="72597" y="9509"/>
                      <a:pt x="72597" y="9509"/>
                    </a:cubicBezTo>
                    <a:close/>
                    <a:moveTo>
                      <a:pt x="76918" y="8645"/>
                    </a:moveTo>
                    <a:lnTo>
                      <a:pt x="76918" y="8645"/>
                    </a:lnTo>
                    <a:lnTo>
                      <a:pt x="76918" y="8645"/>
                    </a:lnTo>
                    <a:cubicBezTo>
                      <a:pt x="77783" y="8645"/>
                      <a:pt x="76918" y="8645"/>
                      <a:pt x="76918" y="8645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</p:grpSp>
      <p:grpSp>
        <p:nvGrpSpPr>
          <p:cNvPr id="107" name="Graphic 16831">
            <a:extLst>
              <a:ext uri="{FF2B5EF4-FFF2-40B4-BE49-F238E27FC236}">
                <a16:creationId xmlns:a16="http://schemas.microsoft.com/office/drawing/2014/main" id="{0DAF95ED-3C42-40A0-8631-A2E39C3BDC67}"/>
              </a:ext>
            </a:extLst>
          </p:cNvPr>
          <p:cNvGrpSpPr/>
          <p:nvPr/>
        </p:nvGrpSpPr>
        <p:grpSpPr>
          <a:xfrm>
            <a:off x="4428305" y="2499766"/>
            <a:ext cx="329241" cy="415232"/>
            <a:chOff x="3802912" y="1249315"/>
            <a:chExt cx="272409" cy="364898"/>
          </a:xfrm>
          <a:solidFill>
            <a:srgbClr val="355464"/>
          </a:solidFill>
        </p:grpSpPr>
        <p:grpSp>
          <p:nvGrpSpPr>
            <p:cNvPr id="108" name="Graphic 16831">
              <a:extLst>
                <a:ext uri="{FF2B5EF4-FFF2-40B4-BE49-F238E27FC236}">
                  <a16:creationId xmlns:a16="http://schemas.microsoft.com/office/drawing/2014/main" id="{D2C8DC4E-0D97-4B30-AFB6-CD1A3123B7AA}"/>
                </a:ext>
              </a:extLst>
            </p:cNvPr>
            <p:cNvGrpSpPr/>
            <p:nvPr/>
          </p:nvGrpSpPr>
          <p:grpSpPr>
            <a:xfrm>
              <a:off x="3975763" y="1523446"/>
              <a:ext cx="44941" cy="44951"/>
              <a:chOff x="3975763" y="1523446"/>
              <a:chExt cx="44941" cy="44951"/>
            </a:xfrm>
            <a:solidFill>
              <a:srgbClr val="355464"/>
            </a:solidFill>
          </p:grpSpPr>
          <p:sp>
            <p:nvSpPr>
              <p:cNvPr id="118" name="Freeform 17209">
                <a:extLst>
                  <a:ext uri="{FF2B5EF4-FFF2-40B4-BE49-F238E27FC236}">
                    <a16:creationId xmlns:a16="http://schemas.microsoft.com/office/drawing/2014/main" id="{673D4335-7446-4F53-8EB5-D480CDA4201A}"/>
                  </a:ext>
                </a:extLst>
              </p:cNvPr>
              <p:cNvSpPr/>
              <p:nvPr/>
            </p:nvSpPr>
            <p:spPr>
              <a:xfrm>
                <a:off x="3978356" y="1526039"/>
                <a:ext cx="39755" cy="39764"/>
              </a:xfrm>
              <a:custGeom>
                <a:avLst/>
                <a:gdLst>
                  <a:gd name="connsiteX0" fmla="*/ 19878 w 39755"/>
                  <a:gd name="connsiteY0" fmla="*/ 31985 h 39764"/>
                  <a:gd name="connsiteX1" fmla="*/ 7778 w 39755"/>
                  <a:gd name="connsiteY1" fmla="*/ 19882 h 39764"/>
                  <a:gd name="connsiteX2" fmla="*/ 19878 w 39755"/>
                  <a:gd name="connsiteY2" fmla="*/ 7780 h 39764"/>
                  <a:gd name="connsiteX3" fmla="*/ 31977 w 39755"/>
                  <a:gd name="connsiteY3" fmla="*/ 19882 h 39764"/>
                  <a:gd name="connsiteX4" fmla="*/ 19878 w 39755"/>
                  <a:gd name="connsiteY4" fmla="*/ 31985 h 39764"/>
                  <a:gd name="connsiteX5" fmla="*/ 19878 w 39755"/>
                  <a:gd name="connsiteY5" fmla="*/ 0 h 39764"/>
                  <a:gd name="connsiteX6" fmla="*/ 0 w 39755"/>
                  <a:gd name="connsiteY6" fmla="*/ 19882 h 39764"/>
                  <a:gd name="connsiteX7" fmla="*/ 19878 w 39755"/>
                  <a:gd name="connsiteY7" fmla="*/ 39765 h 39764"/>
                  <a:gd name="connsiteX8" fmla="*/ 39756 w 39755"/>
                  <a:gd name="connsiteY8" fmla="*/ 19882 h 39764"/>
                  <a:gd name="connsiteX9" fmla="*/ 19878 w 39755"/>
                  <a:gd name="connsiteY9" fmla="*/ 0 h 3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755" h="39764">
                    <a:moveTo>
                      <a:pt x="19878" y="31985"/>
                    </a:moveTo>
                    <a:cubicBezTo>
                      <a:pt x="12964" y="31985"/>
                      <a:pt x="7778" y="26798"/>
                      <a:pt x="7778" y="19882"/>
                    </a:cubicBezTo>
                    <a:cubicBezTo>
                      <a:pt x="7778" y="12967"/>
                      <a:pt x="12964" y="7780"/>
                      <a:pt x="19878" y="7780"/>
                    </a:cubicBezTo>
                    <a:cubicBezTo>
                      <a:pt x="26792" y="7780"/>
                      <a:pt x="31977" y="12967"/>
                      <a:pt x="31977" y="19882"/>
                    </a:cubicBezTo>
                    <a:cubicBezTo>
                      <a:pt x="31977" y="26798"/>
                      <a:pt x="26792" y="31985"/>
                      <a:pt x="19878" y="31985"/>
                    </a:cubicBezTo>
                    <a:close/>
                    <a:moveTo>
                      <a:pt x="19878" y="0"/>
                    </a:moveTo>
                    <a:cubicBezTo>
                      <a:pt x="8643" y="0"/>
                      <a:pt x="0" y="8645"/>
                      <a:pt x="0" y="19882"/>
                    </a:cubicBezTo>
                    <a:cubicBezTo>
                      <a:pt x="0" y="31120"/>
                      <a:pt x="8643" y="39765"/>
                      <a:pt x="19878" y="39765"/>
                    </a:cubicBezTo>
                    <a:cubicBezTo>
                      <a:pt x="31113" y="39765"/>
                      <a:pt x="39756" y="31120"/>
                      <a:pt x="39756" y="19882"/>
                    </a:cubicBezTo>
                    <a:cubicBezTo>
                      <a:pt x="39756" y="9509"/>
                      <a:pt x="31113" y="0"/>
                      <a:pt x="19878" y="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19" name="Freeform 17210">
                <a:extLst>
                  <a:ext uri="{FF2B5EF4-FFF2-40B4-BE49-F238E27FC236}">
                    <a16:creationId xmlns:a16="http://schemas.microsoft.com/office/drawing/2014/main" id="{989798F9-F791-4710-87CC-95ADDA99393B}"/>
                  </a:ext>
                </a:extLst>
              </p:cNvPr>
              <p:cNvSpPr/>
              <p:nvPr/>
            </p:nvSpPr>
            <p:spPr>
              <a:xfrm>
                <a:off x="3975763" y="1523446"/>
                <a:ext cx="44941" cy="44951"/>
              </a:xfrm>
              <a:custGeom>
                <a:avLst/>
                <a:gdLst>
                  <a:gd name="connsiteX0" fmla="*/ 22471 w 44941"/>
                  <a:gd name="connsiteY0" fmla="*/ 44952 h 44951"/>
                  <a:gd name="connsiteX1" fmla="*/ 0 w 44941"/>
                  <a:gd name="connsiteY1" fmla="*/ 22476 h 44951"/>
                  <a:gd name="connsiteX2" fmla="*/ 22471 w 44941"/>
                  <a:gd name="connsiteY2" fmla="*/ 0 h 44951"/>
                  <a:gd name="connsiteX3" fmla="*/ 44941 w 44941"/>
                  <a:gd name="connsiteY3" fmla="*/ 22476 h 44951"/>
                  <a:gd name="connsiteX4" fmla="*/ 22471 w 44941"/>
                  <a:gd name="connsiteY4" fmla="*/ 44952 h 44951"/>
                  <a:gd name="connsiteX5" fmla="*/ 22471 w 44941"/>
                  <a:gd name="connsiteY5" fmla="*/ 5187 h 44951"/>
                  <a:gd name="connsiteX6" fmla="*/ 5186 w 44941"/>
                  <a:gd name="connsiteY6" fmla="*/ 22476 h 44951"/>
                  <a:gd name="connsiteX7" fmla="*/ 22471 w 44941"/>
                  <a:gd name="connsiteY7" fmla="*/ 39765 h 44951"/>
                  <a:gd name="connsiteX8" fmla="*/ 39756 w 44941"/>
                  <a:gd name="connsiteY8" fmla="*/ 22476 h 44951"/>
                  <a:gd name="connsiteX9" fmla="*/ 22471 w 44941"/>
                  <a:gd name="connsiteY9" fmla="*/ 5187 h 44951"/>
                  <a:gd name="connsiteX10" fmla="*/ 22471 w 44941"/>
                  <a:gd name="connsiteY10" fmla="*/ 37172 h 44951"/>
                  <a:gd name="connsiteX11" fmla="*/ 8643 w 44941"/>
                  <a:gd name="connsiteY11" fmla="*/ 23340 h 44951"/>
                  <a:gd name="connsiteX12" fmla="*/ 22471 w 44941"/>
                  <a:gd name="connsiteY12" fmla="*/ 9509 h 44951"/>
                  <a:gd name="connsiteX13" fmla="*/ 36299 w 44941"/>
                  <a:gd name="connsiteY13" fmla="*/ 23340 h 44951"/>
                  <a:gd name="connsiteX14" fmla="*/ 22471 w 44941"/>
                  <a:gd name="connsiteY14" fmla="*/ 37172 h 44951"/>
                  <a:gd name="connsiteX15" fmla="*/ 22471 w 44941"/>
                  <a:gd name="connsiteY15" fmla="*/ 12967 h 44951"/>
                  <a:gd name="connsiteX16" fmla="*/ 12964 w 44941"/>
                  <a:gd name="connsiteY16" fmla="*/ 22476 h 44951"/>
                  <a:gd name="connsiteX17" fmla="*/ 22471 w 44941"/>
                  <a:gd name="connsiteY17" fmla="*/ 31985 h 44951"/>
                  <a:gd name="connsiteX18" fmla="*/ 31977 w 44941"/>
                  <a:gd name="connsiteY18" fmla="*/ 22476 h 44951"/>
                  <a:gd name="connsiteX19" fmla="*/ 22471 w 44941"/>
                  <a:gd name="connsiteY19" fmla="*/ 12967 h 4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941" h="44951">
                    <a:moveTo>
                      <a:pt x="22471" y="44952"/>
                    </a:moveTo>
                    <a:cubicBezTo>
                      <a:pt x="10371" y="44952"/>
                      <a:pt x="0" y="35443"/>
                      <a:pt x="0" y="22476"/>
                    </a:cubicBezTo>
                    <a:cubicBezTo>
                      <a:pt x="0" y="10373"/>
                      <a:pt x="9507" y="0"/>
                      <a:pt x="22471" y="0"/>
                    </a:cubicBezTo>
                    <a:cubicBezTo>
                      <a:pt x="34570" y="0"/>
                      <a:pt x="44941" y="9509"/>
                      <a:pt x="44941" y="22476"/>
                    </a:cubicBezTo>
                    <a:cubicBezTo>
                      <a:pt x="44941" y="34578"/>
                      <a:pt x="34570" y="44952"/>
                      <a:pt x="22471" y="44952"/>
                    </a:cubicBezTo>
                    <a:close/>
                    <a:moveTo>
                      <a:pt x="22471" y="5187"/>
                    </a:moveTo>
                    <a:cubicBezTo>
                      <a:pt x="12964" y="5187"/>
                      <a:pt x="5186" y="12967"/>
                      <a:pt x="5186" y="22476"/>
                    </a:cubicBezTo>
                    <a:cubicBezTo>
                      <a:pt x="5186" y="31985"/>
                      <a:pt x="12964" y="39765"/>
                      <a:pt x="22471" y="39765"/>
                    </a:cubicBezTo>
                    <a:cubicBezTo>
                      <a:pt x="31977" y="39765"/>
                      <a:pt x="39756" y="31985"/>
                      <a:pt x="39756" y="22476"/>
                    </a:cubicBezTo>
                    <a:cubicBezTo>
                      <a:pt x="39756" y="12967"/>
                      <a:pt x="31977" y="5187"/>
                      <a:pt x="22471" y="5187"/>
                    </a:cubicBezTo>
                    <a:close/>
                    <a:moveTo>
                      <a:pt x="22471" y="37172"/>
                    </a:moveTo>
                    <a:cubicBezTo>
                      <a:pt x="14692" y="37172"/>
                      <a:pt x="8643" y="31120"/>
                      <a:pt x="8643" y="23340"/>
                    </a:cubicBezTo>
                    <a:cubicBezTo>
                      <a:pt x="8643" y="15560"/>
                      <a:pt x="14692" y="9509"/>
                      <a:pt x="22471" y="9509"/>
                    </a:cubicBezTo>
                    <a:cubicBezTo>
                      <a:pt x="30249" y="9509"/>
                      <a:pt x="36299" y="15560"/>
                      <a:pt x="36299" y="23340"/>
                    </a:cubicBezTo>
                    <a:cubicBezTo>
                      <a:pt x="36299" y="31120"/>
                      <a:pt x="30249" y="37172"/>
                      <a:pt x="22471" y="37172"/>
                    </a:cubicBezTo>
                    <a:close/>
                    <a:moveTo>
                      <a:pt x="22471" y="12967"/>
                    </a:moveTo>
                    <a:cubicBezTo>
                      <a:pt x="17285" y="12967"/>
                      <a:pt x="12964" y="17289"/>
                      <a:pt x="12964" y="22476"/>
                    </a:cubicBezTo>
                    <a:cubicBezTo>
                      <a:pt x="12964" y="27662"/>
                      <a:pt x="17285" y="31985"/>
                      <a:pt x="22471" y="31985"/>
                    </a:cubicBezTo>
                    <a:cubicBezTo>
                      <a:pt x="27656" y="31985"/>
                      <a:pt x="31977" y="27662"/>
                      <a:pt x="31977" y="22476"/>
                    </a:cubicBezTo>
                    <a:cubicBezTo>
                      <a:pt x="31977" y="17289"/>
                      <a:pt x="27656" y="12967"/>
                      <a:pt x="22471" y="1296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09" name="Graphic 16831">
              <a:extLst>
                <a:ext uri="{FF2B5EF4-FFF2-40B4-BE49-F238E27FC236}">
                  <a16:creationId xmlns:a16="http://schemas.microsoft.com/office/drawing/2014/main" id="{99CE3B0C-916F-4366-A80E-7EE78CA6594D}"/>
                </a:ext>
              </a:extLst>
            </p:cNvPr>
            <p:cNvGrpSpPr/>
            <p:nvPr/>
          </p:nvGrpSpPr>
          <p:grpSpPr>
            <a:xfrm>
              <a:off x="3843532" y="1523446"/>
              <a:ext cx="44941" cy="44951"/>
              <a:chOff x="3843532" y="1523446"/>
              <a:chExt cx="44941" cy="44951"/>
            </a:xfrm>
            <a:solidFill>
              <a:srgbClr val="355464"/>
            </a:solidFill>
          </p:grpSpPr>
          <p:sp>
            <p:nvSpPr>
              <p:cNvPr id="116" name="Freeform 17212">
                <a:extLst>
                  <a:ext uri="{FF2B5EF4-FFF2-40B4-BE49-F238E27FC236}">
                    <a16:creationId xmlns:a16="http://schemas.microsoft.com/office/drawing/2014/main" id="{0A4ECF02-1272-4AED-9C07-8AAFF34CD844}"/>
                  </a:ext>
                </a:extLst>
              </p:cNvPr>
              <p:cNvSpPr/>
              <p:nvPr/>
            </p:nvSpPr>
            <p:spPr>
              <a:xfrm>
                <a:off x="3846125" y="1526039"/>
                <a:ext cx="39755" cy="39764"/>
              </a:xfrm>
              <a:custGeom>
                <a:avLst/>
                <a:gdLst>
                  <a:gd name="connsiteX0" fmla="*/ 19878 w 39755"/>
                  <a:gd name="connsiteY0" fmla="*/ 31985 h 39764"/>
                  <a:gd name="connsiteX1" fmla="*/ 7778 w 39755"/>
                  <a:gd name="connsiteY1" fmla="*/ 19882 h 39764"/>
                  <a:gd name="connsiteX2" fmla="*/ 19878 w 39755"/>
                  <a:gd name="connsiteY2" fmla="*/ 7780 h 39764"/>
                  <a:gd name="connsiteX3" fmla="*/ 31977 w 39755"/>
                  <a:gd name="connsiteY3" fmla="*/ 19882 h 39764"/>
                  <a:gd name="connsiteX4" fmla="*/ 19878 w 39755"/>
                  <a:gd name="connsiteY4" fmla="*/ 31985 h 39764"/>
                  <a:gd name="connsiteX5" fmla="*/ 19878 w 39755"/>
                  <a:gd name="connsiteY5" fmla="*/ 0 h 39764"/>
                  <a:gd name="connsiteX6" fmla="*/ 0 w 39755"/>
                  <a:gd name="connsiteY6" fmla="*/ 19882 h 39764"/>
                  <a:gd name="connsiteX7" fmla="*/ 19878 w 39755"/>
                  <a:gd name="connsiteY7" fmla="*/ 39765 h 39764"/>
                  <a:gd name="connsiteX8" fmla="*/ 39756 w 39755"/>
                  <a:gd name="connsiteY8" fmla="*/ 19882 h 39764"/>
                  <a:gd name="connsiteX9" fmla="*/ 19878 w 39755"/>
                  <a:gd name="connsiteY9" fmla="*/ 0 h 3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755" h="39764">
                    <a:moveTo>
                      <a:pt x="19878" y="31985"/>
                    </a:moveTo>
                    <a:cubicBezTo>
                      <a:pt x="12964" y="31985"/>
                      <a:pt x="7778" y="26798"/>
                      <a:pt x="7778" y="19882"/>
                    </a:cubicBezTo>
                    <a:cubicBezTo>
                      <a:pt x="7778" y="12967"/>
                      <a:pt x="12964" y="7780"/>
                      <a:pt x="19878" y="7780"/>
                    </a:cubicBezTo>
                    <a:cubicBezTo>
                      <a:pt x="26792" y="7780"/>
                      <a:pt x="31977" y="12967"/>
                      <a:pt x="31977" y="19882"/>
                    </a:cubicBezTo>
                    <a:cubicBezTo>
                      <a:pt x="31977" y="26798"/>
                      <a:pt x="25928" y="31985"/>
                      <a:pt x="19878" y="31985"/>
                    </a:cubicBezTo>
                    <a:close/>
                    <a:moveTo>
                      <a:pt x="19878" y="0"/>
                    </a:moveTo>
                    <a:cubicBezTo>
                      <a:pt x="8643" y="0"/>
                      <a:pt x="0" y="8645"/>
                      <a:pt x="0" y="19882"/>
                    </a:cubicBezTo>
                    <a:cubicBezTo>
                      <a:pt x="0" y="31120"/>
                      <a:pt x="8643" y="39765"/>
                      <a:pt x="19878" y="39765"/>
                    </a:cubicBezTo>
                    <a:cubicBezTo>
                      <a:pt x="31113" y="39765"/>
                      <a:pt x="39756" y="31120"/>
                      <a:pt x="39756" y="19882"/>
                    </a:cubicBezTo>
                    <a:cubicBezTo>
                      <a:pt x="39756" y="9509"/>
                      <a:pt x="30249" y="0"/>
                      <a:pt x="19878" y="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17" name="Freeform 17213">
                <a:extLst>
                  <a:ext uri="{FF2B5EF4-FFF2-40B4-BE49-F238E27FC236}">
                    <a16:creationId xmlns:a16="http://schemas.microsoft.com/office/drawing/2014/main" id="{EADE8716-9DBB-4474-8B4A-03D3679541B6}"/>
                  </a:ext>
                </a:extLst>
              </p:cNvPr>
              <p:cNvSpPr/>
              <p:nvPr/>
            </p:nvSpPr>
            <p:spPr>
              <a:xfrm>
                <a:off x="3843532" y="1523446"/>
                <a:ext cx="44941" cy="44951"/>
              </a:xfrm>
              <a:custGeom>
                <a:avLst/>
                <a:gdLst>
                  <a:gd name="connsiteX0" fmla="*/ 22471 w 44941"/>
                  <a:gd name="connsiteY0" fmla="*/ 44952 h 44951"/>
                  <a:gd name="connsiteX1" fmla="*/ 0 w 44941"/>
                  <a:gd name="connsiteY1" fmla="*/ 22476 h 44951"/>
                  <a:gd name="connsiteX2" fmla="*/ 22471 w 44941"/>
                  <a:gd name="connsiteY2" fmla="*/ 0 h 44951"/>
                  <a:gd name="connsiteX3" fmla="*/ 44941 w 44941"/>
                  <a:gd name="connsiteY3" fmla="*/ 22476 h 44951"/>
                  <a:gd name="connsiteX4" fmla="*/ 22471 w 44941"/>
                  <a:gd name="connsiteY4" fmla="*/ 44952 h 44951"/>
                  <a:gd name="connsiteX5" fmla="*/ 22471 w 44941"/>
                  <a:gd name="connsiteY5" fmla="*/ 5187 h 44951"/>
                  <a:gd name="connsiteX6" fmla="*/ 5186 w 44941"/>
                  <a:gd name="connsiteY6" fmla="*/ 22476 h 44951"/>
                  <a:gd name="connsiteX7" fmla="*/ 22471 w 44941"/>
                  <a:gd name="connsiteY7" fmla="*/ 39765 h 44951"/>
                  <a:gd name="connsiteX8" fmla="*/ 39756 w 44941"/>
                  <a:gd name="connsiteY8" fmla="*/ 22476 h 44951"/>
                  <a:gd name="connsiteX9" fmla="*/ 22471 w 44941"/>
                  <a:gd name="connsiteY9" fmla="*/ 5187 h 44951"/>
                  <a:gd name="connsiteX10" fmla="*/ 22471 w 44941"/>
                  <a:gd name="connsiteY10" fmla="*/ 37172 h 44951"/>
                  <a:gd name="connsiteX11" fmla="*/ 8643 w 44941"/>
                  <a:gd name="connsiteY11" fmla="*/ 23340 h 44951"/>
                  <a:gd name="connsiteX12" fmla="*/ 22471 w 44941"/>
                  <a:gd name="connsiteY12" fmla="*/ 9509 h 44951"/>
                  <a:gd name="connsiteX13" fmla="*/ 36299 w 44941"/>
                  <a:gd name="connsiteY13" fmla="*/ 23340 h 44951"/>
                  <a:gd name="connsiteX14" fmla="*/ 22471 w 44941"/>
                  <a:gd name="connsiteY14" fmla="*/ 37172 h 44951"/>
                  <a:gd name="connsiteX15" fmla="*/ 22471 w 44941"/>
                  <a:gd name="connsiteY15" fmla="*/ 12967 h 44951"/>
                  <a:gd name="connsiteX16" fmla="*/ 12964 w 44941"/>
                  <a:gd name="connsiteY16" fmla="*/ 22476 h 44951"/>
                  <a:gd name="connsiteX17" fmla="*/ 22471 w 44941"/>
                  <a:gd name="connsiteY17" fmla="*/ 31985 h 44951"/>
                  <a:gd name="connsiteX18" fmla="*/ 31977 w 44941"/>
                  <a:gd name="connsiteY18" fmla="*/ 22476 h 44951"/>
                  <a:gd name="connsiteX19" fmla="*/ 22471 w 44941"/>
                  <a:gd name="connsiteY19" fmla="*/ 12967 h 4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941" h="44951">
                    <a:moveTo>
                      <a:pt x="22471" y="44952"/>
                    </a:moveTo>
                    <a:cubicBezTo>
                      <a:pt x="10371" y="44952"/>
                      <a:pt x="0" y="35443"/>
                      <a:pt x="0" y="22476"/>
                    </a:cubicBezTo>
                    <a:cubicBezTo>
                      <a:pt x="0" y="10373"/>
                      <a:pt x="9507" y="0"/>
                      <a:pt x="22471" y="0"/>
                    </a:cubicBezTo>
                    <a:cubicBezTo>
                      <a:pt x="34570" y="0"/>
                      <a:pt x="44941" y="9509"/>
                      <a:pt x="44941" y="22476"/>
                    </a:cubicBezTo>
                    <a:cubicBezTo>
                      <a:pt x="44077" y="34578"/>
                      <a:pt x="34570" y="44952"/>
                      <a:pt x="22471" y="44952"/>
                    </a:cubicBezTo>
                    <a:close/>
                    <a:moveTo>
                      <a:pt x="22471" y="5187"/>
                    </a:moveTo>
                    <a:cubicBezTo>
                      <a:pt x="12964" y="5187"/>
                      <a:pt x="5186" y="12967"/>
                      <a:pt x="5186" y="22476"/>
                    </a:cubicBezTo>
                    <a:cubicBezTo>
                      <a:pt x="5186" y="31985"/>
                      <a:pt x="12964" y="39765"/>
                      <a:pt x="22471" y="39765"/>
                    </a:cubicBezTo>
                    <a:cubicBezTo>
                      <a:pt x="31977" y="39765"/>
                      <a:pt x="39756" y="31985"/>
                      <a:pt x="39756" y="22476"/>
                    </a:cubicBezTo>
                    <a:cubicBezTo>
                      <a:pt x="39756" y="12967"/>
                      <a:pt x="31977" y="5187"/>
                      <a:pt x="22471" y="5187"/>
                    </a:cubicBezTo>
                    <a:close/>
                    <a:moveTo>
                      <a:pt x="22471" y="37172"/>
                    </a:moveTo>
                    <a:cubicBezTo>
                      <a:pt x="14692" y="37172"/>
                      <a:pt x="8643" y="31120"/>
                      <a:pt x="8643" y="23340"/>
                    </a:cubicBezTo>
                    <a:cubicBezTo>
                      <a:pt x="8643" y="15560"/>
                      <a:pt x="14692" y="9509"/>
                      <a:pt x="22471" y="9509"/>
                    </a:cubicBezTo>
                    <a:cubicBezTo>
                      <a:pt x="30249" y="9509"/>
                      <a:pt x="36299" y="15560"/>
                      <a:pt x="36299" y="23340"/>
                    </a:cubicBezTo>
                    <a:cubicBezTo>
                      <a:pt x="36299" y="31120"/>
                      <a:pt x="30249" y="37172"/>
                      <a:pt x="22471" y="37172"/>
                    </a:cubicBezTo>
                    <a:close/>
                    <a:moveTo>
                      <a:pt x="22471" y="12967"/>
                    </a:moveTo>
                    <a:cubicBezTo>
                      <a:pt x="17285" y="12967"/>
                      <a:pt x="12964" y="17289"/>
                      <a:pt x="12964" y="22476"/>
                    </a:cubicBezTo>
                    <a:cubicBezTo>
                      <a:pt x="12964" y="27662"/>
                      <a:pt x="17285" y="31985"/>
                      <a:pt x="22471" y="31985"/>
                    </a:cubicBezTo>
                    <a:cubicBezTo>
                      <a:pt x="27656" y="31985"/>
                      <a:pt x="31977" y="27662"/>
                      <a:pt x="31977" y="22476"/>
                    </a:cubicBezTo>
                    <a:cubicBezTo>
                      <a:pt x="31977" y="17289"/>
                      <a:pt x="27656" y="12967"/>
                      <a:pt x="22471" y="1296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10" name="Graphic 16831">
              <a:extLst>
                <a:ext uri="{FF2B5EF4-FFF2-40B4-BE49-F238E27FC236}">
                  <a16:creationId xmlns:a16="http://schemas.microsoft.com/office/drawing/2014/main" id="{3CA18ACA-450E-4FAD-B74B-C145D855758B}"/>
                </a:ext>
              </a:extLst>
            </p:cNvPr>
            <p:cNvGrpSpPr/>
            <p:nvPr/>
          </p:nvGrpSpPr>
          <p:grpSpPr>
            <a:xfrm>
              <a:off x="3842668" y="1402422"/>
              <a:ext cx="177171" cy="97683"/>
              <a:chOff x="3842668" y="1402422"/>
              <a:chExt cx="177171" cy="97683"/>
            </a:xfrm>
            <a:solidFill>
              <a:srgbClr val="355464"/>
            </a:solidFill>
          </p:grpSpPr>
          <p:sp>
            <p:nvSpPr>
              <p:cNvPr id="114" name="Freeform 17215">
                <a:extLst>
                  <a:ext uri="{FF2B5EF4-FFF2-40B4-BE49-F238E27FC236}">
                    <a16:creationId xmlns:a16="http://schemas.microsoft.com/office/drawing/2014/main" id="{1DB812B7-05E1-4CB0-9710-12E23DBBE6A3}"/>
                  </a:ext>
                </a:extLst>
              </p:cNvPr>
              <p:cNvSpPr/>
              <p:nvPr/>
            </p:nvSpPr>
            <p:spPr>
              <a:xfrm>
                <a:off x="3845261" y="1404151"/>
                <a:ext cx="172850" cy="93361"/>
              </a:xfrm>
              <a:custGeom>
                <a:avLst/>
                <a:gdLst>
                  <a:gd name="connsiteX0" fmla="*/ 7778 w 172850"/>
                  <a:gd name="connsiteY0" fmla="*/ 7780 h 93361"/>
                  <a:gd name="connsiteX1" fmla="*/ 165072 w 172850"/>
                  <a:gd name="connsiteY1" fmla="*/ 7780 h 93361"/>
                  <a:gd name="connsiteX2" fmla="*/ 165072 w 172850"/>
                  <a:gd name="connsiteY2" fmla="*/ 85581 h 93361"/>
                  <a:gd name="connsiteX3" fmla="*/ 8643 w 172850"/>
                  <a:gd name="connsiteY3" fmla="*/ 85581 h 93361"/>
                  <a:gd name="connsiteX4" fmla="*/ 8643 w 172850"/>
                  <a:gd name="connsiteY4" fmla="*/ 7780 h 93361"/>
                  <a:gd name="connsiteX5" fmla="*/ 0 w 172850"/>
                  <a:gd name="connsiteY5" fmla="*/ 93361 h 93361"/>
                  <a:gd name="connsiteX6" fmla="*/ 172851 w 172850"/>
                  <a:gd name="connsiteY6" fmla="*/ 93361 h 93361"/>
                  <a:gd name="connsiteX7" fmla="*/ 172851 w 172850"/>
                  <a:gd name="connsiteY7" fmla="*/ 0 h 93361"/>
                  <a:gd name="connsiteX8" fmla="*/ 0 w 172850"/>
                  <a:gd name="connsiteY8" fmla="*/ 0 h 93361"/>
                  <a:gd name="connsiteX9" fmla="*/ 0 w 172850"/>
                  <a:gd name="connsiteY9" fmla="*/ 93361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0" h="93361">
                    <a:moveTo>
                      <a:pt x="7778" y="7780"/>
                    </a:moveTo>
                    <a:lnTo>
                      <a:pt x="165072" y="7780"/>
                    </a:lnTo>
                    <a:lnTo>
                      <a:pt x="165072" y="85581"/>
                    </a:lnTo>
                    <a:lnTo>
                      <a:pt x="8643" y="85581"/>
                    </a:lnTo>
                    <a:lnTo>
                      <a:pt x="8643" y="7780"/>
                    </a:lnTo>
                    <a:close/>
                    <a:moveTo>
                      <a:pt x="0" y="93361"/>
                    </a:moveTo>
                    <a:lnTo>
                      <a:pt x="172851" y="93361"/>
                    </a:lnTo>
                    <a:lnTo>
                      <a:pt x="172851" y="0"/>
                    </a:lnTo>
                    <a:lnTo>
                      <a:pt x="0" y="0"/>
                    </a:lnTo>
                    <a:lnTo>
                      <a:pt x="0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15" name="Freeform 17216">
                <a:extLst>
                  <a:ext uri="{FF2B5EF4-FFF2-40B4-BE49-F238E27FC236}">
                    <a16:creationId xmlns:a16="http://schemas.microsoft.com/office/drawing/2014/main" id="{EA468840-0345-4F0E-948F-10B46CFCCD90}"/>
                  </a:ext>
                </a:extLst>
              </p:cNvPr>
              <p:cNvSpPr/>
              <p:nvPr/>
            </p:nvSpPr>
            <p:spPr>
              <a:xfrm>
                <a:off x="3842668" y="1402422"/>
                <a:ext cx="177171" cy="97683"/>
              </a:xfrm>
              <a:custGeom>
                <a:avLst/>
                <a:gdLst>
                  <a:gd name="connsiteX0" fmla="*/ 177172 w 177171"/>
                  <a:gd name="connsiteY0" fmla="*/ 97683 h 97683"/>
                  <a:gd name="connsiteX1" fmla="*/ 0 w 177171"/>
                  <a:gd name="connsiteY1" fmla="*/ 97683 h 97683"/>
                  <a:gd name="connsiteX2" fmla="*/ 0 w 177171"/>
                  <a:gd name="connsiteY2" fmla="*/ 0 h 97683"/>
                  <a:gd name="connsiteX3" fmla="*/ 177172 w 177171"/>
                  <a:gd name="connsiteY3" fmla="*/ 0 h 97683"/>
                  <a:gd name="connsiteX4" fmla="*/ 177172 w 177171"/>
                  <a:gd name="connsiteY4" fmla="*/ 97683 h 97683"/>
                  <a:gd name="connsiteX5" fmla="*/ 5185 w 177171"/>
                  <a:gd name="connsiteY5" fmla="*/ 93361 h 97683"/>
                  <a:gd name="connsiteX6" fmla="*/ 172851 w 177171"/>
                  <a:gd name="connsiteY6" fmla="*/ 93361 h 97683"/>
                  <a:gd name="connsiteX7" fmla="*/ 172851 w 177171"/>
                  <a:gd name="connsiteY7" fmla="*/ 4322 h 97683"/>
                  <a:gd name="connsiteX8" fmla="*/ 5185 w 177171"/>
                  <a:gd name="connsiteY8" fmla="*/ 4322 h 97683"/>
                  <a:gd name="connsiteX9" fmla="*/ 5185 w 177171"/>
                  <a:gd name="connsiteY9" fmla="*/ 93361 h 97683"/>
                  <a:gd name="connsiteX10" fmla="*/ 169394 w 177171"/>
                  <a:gd name="connsiteY10" fmla="*/ 89903 h 97683"/>
                  <a:gd name="connsiteX11" fmla="*/ 7778 w 177171"/>
                  <a:gd name="connsiteY11" fmla="*/ 89903 h 97683"/>
                  <a:gd name="connsiteX12" fmla="*/ 7778 w 177171"/>
                  <a:gd name="connsiteY12" fmla="*/ 7780 h 97683"/>
                  <a:gd name="connsiteX13" fmla="*/ 169394 w 177171"/>
                  <a:gd name="connsiteY13" fmla="*/ 7780 h 97683"/>
                  <a:gd name="connsiteX14" fmla="*/ 169394 w 177171"/>
                  <a:gd name="connsiteY14" fmla="*/ 89903 h 97683"/>
                  <a:gd name="connsiteX15" fmla="*/ 12964 w 177171"/>
                  <a:gd name="connsiteY15" fmla="*/ 85581 h 97683"/>
                  <a:gd name="connsiteX16" fmla="*/ 165072 w 177171"/>
                  <a:gd name="connsiteY16" fmla="*/ 85581 h 97683"/>
                  <a:gd name="connsiteX17" fmla="*/ 165072 w 177171"/>
                  <a:gd name="connsiteY17" fmla="*/ 12102 h 97683"/>
                  <a:gd name="connsiteX18" fmla="*/ 12964 w 177171"/>
                  <a:gd name="connsiteY18" fmla="*/ 12102 h 97683"/>
                  <a:gd name="connsiteX19" fmla="*/ 12964 w 177171"/>
                  <a:gd name="connsiteY19" fmla="*/ 85581 h 9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171" h="97683">
                    <a:moveTo>
                      <a:pt x="177172" y="97683"/>
                    </a:moveTo>
                    <a:lnTo>
                      <a:pt x="0" y="97683"/>
                    </a:lnTo>
                    <a:lnTo>
                      <a:pt x="0" y="0"/>
                    </a:lnTo>
                    <a:lnTo>
                      <a:pt x="177172" y="0"/>
                    </a:lnTo>
                    <a:lnTo>
                      <a:pt x="177172" y="97683"/>
                    </a:lnTo>
                    <a:close/>
                    <a:moveTo>
                      <a:pt x="5185" y="93361"/>
                    </a:moveTo>
                    <a:lnTo>
                      <a:pt x="172851" y="93361"/>
                    </a:lnTo>
                    <a:lnTo>
                      <a:pt x="172851" y="4322"/>
                    </a:lnTo>
                    <a:lnTo>
                      <a:pt x="5185" y="4322"/>
                    </a:lnTo>
                    <a:lnTo>
                      <a:pt x="5185" y="93361"/>
                    </a:lnTo>
                    <a:close/>
                    <a:moveTo>
                      <a:pt x="169394" y="89903"/>
                    </a:moveTo>
                    <a:lnTo>
                      <a:pt x="7778" y="89903"/>
                    </a:lnTo>
                    <a:lnTo>
                      <a:pt x="7778" y="7780"/>
                    </a:lnTo>
                    <a:lnTo>
                      <a:pt x="169394" y="7780"/>
                    </a:lnTo>
                    <a:lnTo>
                      <a:pt x="169394" y="89903"/>
                    </a:lnTo>
                    <a:close/>
                    <a:moveTo>
                      <a:pt x="12964" y="85581"/>
                    </a:moveTo>
                    <a:lnTo>
                      <a:pt x="165072" y="85581"/>
                    </a:lnTo>
                    <a:lnTo>
                      <a:pt x="165072" y="12102"/>
                    </a:lnTo>
                    <a:lnTo>
                      <a:pt x="12964" y="12102"/>
                    </a:lnTo>
                    <a:lnTo>
                      <a:pt x="12964" y="8558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11" name="Graphic 16831">
              <a:extLst>
                <a:ext uri="{FF2B5EF4-FFF2-40B4-BE49-F238E27FC236}">
                  <a16:creationId xmlns:a16="http://schemas.microsoft.com/office/drawing/2014/main" id="{AC087220-8E28-4A05-AF08-9A0366B79505}"/>
                </a:ext>
              </a:extLst>
            </p:cNvPr>
            <p:cNvGrpSpPr/>
            <p:nvPr/>
          </p:nvGrpSpPr>
          <p:grpSpPr>
            <a:xfrm>
              <a:off x="3802912" y="1249315"/>
              <a:ext cx="272409" cy="364898"/>
              <a:chOff x="3802912" y="1249315"/>
              <a:chExt cx="272409" cy="364898"/>
            </a:xfrm>
            <a:solidFill>
              <a:srgbClr val="355464"/>
            </a:solidFill>
          </p:grpSpPr>
          <p:sp>
            <p:nvSpPr>
              <p:cNvPr id="112" name="Freeform 17218">
                <a:extLst>
                  <a:ext uri="{FF2B5EF4-FFF2-40B4-BE49-F238E27FC236}">
                    <a16:creationId xmlns:a16="http://schemas.microsoft.com/office/drawing/2014/main" id="{CBD12F5D-6535-488A-B6A6-3F8BF68F5CFD}"/>
                  </a:ext>
                </a:extLst>
              </p:cNvPr>
              <p:cNvSpPr/>
              <p:nvPr/>
            </p:nvSpPr>
            <p:spPr>
              <a:xfrm>
                <a:off x="3807234" y="1251082"/>
                <a:ext cx="266190" cy="362266"/>
              </a:xfrm>
              <a:custGeom>
                <a:avLst/>
                <a:gdLst>
                  <a:gd name="connsiteX0" fmla="*/ 199643 w 266190"/>
                  <a:gd name="connsiteY0" fmla="*/ 116762 h 362266"/>
                  <a:gd name="connsiteX1" fmla="*/ 198778 w 266190"/>
                  <a:gd name="connsiteY1" fmla="*/ 117626 h 362266"/>
                  <a:gd name="connsiteX2" fmla="*/ 133095 w 266190"/>
                  <a:gd name="connsiteY2" fmla="*/ 117626 h 362266"/>
                  <a:gd name="connsiteX3" fmla="*/ 216928 w 266190"/>
                  <a:gd name="connsiteY3" fmla="*/ 49334 h 362266"/>
                  <a:gd name="connsiteX4" fmla="*/ 218656 w 266190"/>
                  <a:gd name="connsiteY4" fmla="*/ 44148 h 362266"/>
                  <a:gd name="connsiteX5" fmla="*/ 213471 w 266190"/>
                  <a:gd name="connsiteY5" fmla="*/ 42419 h 362266"/>
                  <a:gd name="connsiteX6" fmla="*/ 125317 w 266190"/>
                  <a:gd name="connsiteY6" fmla="*/ 115033 h 362266"/>
                  <a:gd name="connsiteX7" fmla="*/ 162480 w 266190"/>
                  <a:gd name="connsiteY7" fmla="*/ 19943 h 362266"/>
                  <a:gd name="connsiteX8" fmla="*/ 162480 w 266190"/>
                  <a:gd name="connsiteY8" fmla="*/ 19943 h 362266"/>
                  <a:gd name="connsiteX9" fmla="*/ 257548 w 266190"/>
                  <a:gd name="connsiteY9" fmla="*/ 13027 h 362266"/>
                  <a:gd name="connsiteX10" fmla="*/ 199643 w 266190"/>
                  <a:gd name="connsiteY10" fmla="*/ 116762 h 362266"/>
                  <a:gd name="connsiteX11" fmla="*/ 217792 w 266190"/>
                  <a:gd name="connsiteY11" fmla="*/ 138373 h 362266"/>
                  <a:gd name="connsiteX12" fmla="*/ 217792 w 266190"/>
                  <a:gd name="connsiteY12" fmla="*/ 319908 h 362266"/>
                  <a:gd name="connsiteX13" fmla="*/ 204828 w 266190"/>
                  <a:gd name="connsiteY13" fmla="*/ 332875 h 362266"/>
                  <a:gd name="connsiteX14" fmla="*/ 44077 w 266190"/>
                  <a:gd name="connsiteY14" fmla="*/ 332875 h 362266"/>
                  <a:gd name="connsiteX15" fmla="*/ 31113 w 266190"/>
                  <a:gd name="connsiteY15" fmla="*/ 319908 h 362266"/>
                  <a:gd name="connsiteX16" fmla="*/ 31113 w 266190"/>
                  <a:gd name="connsiteY16" fmla="*/ 138373 h 362266"/>
                  <a:gd name="connsiteX17" fmla="*/ 44077 w 266190"/>
                  <a:gd name="connsiteY17" fmla="*/ 125406 h 362266"/>
                  <a:gd name="connsiteX18" fmla="*/ 119267 w 266190"/>
                  <a:gd name="connsiteY18" fmla="*/ 125406 h 362266"/>
                  <a:gd name="connsiteX19" fmla="*/ 119267 w 266190"/>
                  <a:gd name="connsiteY19" fmla="*/ 125406 h 362266"/>
                  <a:gd name="connsiteX20" fmla="*/ 120131 w 266190"/>
                  <a:gd name="connsiteY20" fmla="*/ 125406 h 362266"/>
                  <a:gd name="connsiteX21" fmla="*/ 120996 w 266190"/>
                  <a:gd name="connsiteY21" fmla="*/ 125406 h 362266"/>
                  <a:gd name="connsiteX22" fmla="*/ 124452 w 266190"/>
                  <a:gd name="connsiteY22" fmla="*/ 125406 h 362266"/>
                  <a:gd name="connsiteX23" fmla="*/ 127910 w 266190"/>
                  <a:gd name="connsiteY23" fmla="*/ 125406 h 362266"/>
                  <a:gd name="connsiteX24" fmla="*/ 206557 w 266190"/>
                  <a:gd name="connsiteY24" fmla="*/ 125406 h 362266"/>
                  <a:gd name="connsiteX25" fmla="*/ 217792 w 266190"/>
                  <a:gd name="connsiteY25" fmla="*/ 138373 h 362266"/>
                  <a:gd name="connsiteX26" fmla="*/ 208285 w 266190"/>
                  <a:gd name="connsiteY26" fmla="*/ 353622 h 362266"/>
                  <a:gd name="connsiteX27" fmla="*/ 184086 w 266190"/>
                  <a:gd name="connsiteY27" fmla="*/ 353622 h 362266"/>
                  <a:gd name="connsiteX28" fmla="*/ 184086 w 266190"/>
                  <a:gd name="connsiteY28" fmla="*/ 340655 h 362266"/>
                  <a:gd name="connsiteX29" fmla="*/ 205692 w 266190"/>
                  <a:gd name="connsiteY29" fmla="*/ 340655 h 362266"/>
                  <a:gd name="connsiteX30" fmla="*/ 209149 w 266190"/>
                  <a:gd name="connsiteY30" fmla="*/ 340655 h 362266"/>
                  <a:gd name="connsiteX31" fmla="*/ 209149 w 266190"/>
                  <a:gd name="connsiteY31" fmla="*/ 353622 h 362266"/>
                  <a:gd name="connsiteX32" fmla="*/ 68276 w 266190"/>
                  <a:gd name="connsiteY32" fmla="*/ 353622 h 362266"/>
                  <a:gd name="connsiteX33" fmla="*/ 44077 w 266190"/>
                  <a:gd name="connsiteY33" fmla="*/ 353622 h 362266"/>
                  <a:gd name="connsiteX34" fmla="*/ 44077 w 266190"/>
                  <a:gd name="connsiteY34" fmla="*/ 340655 h 362266"/>
                  <a:gd name="connsiteX35" fmla="*/ 44077 w 266190"/>
                  <a:gd name="connsiteY35" fmla="*/ 340655 h 362266"/>
                  <a:gd name="connsiteX36" fmla="*/ 68276 w 266190"/>
                  <a:gd name="connsiteY36" fmla="*/ 340655 h 362266"/>
                  <a:gd name="connsiteX37" fmla="*/ 68276 w 266190"/>
                  <a:gd name="connsiteY37" fmla="*/ 353622 h 362266"/>
                  <a:gd name="connsiteX38" fmla="*/ 68276 w 266190"/>
                  <a:gd name="connsiteY38" fmla="*/ 353622 h 362266"/>
                  <a:gd name="connsiteX39" fmla="*/ 32842 w 266190"/>
                  <a:gd name="connsiteY39" fmla="*/ 67488 h 362266"/>
                  <a:gd name="connsiteX40" fmla="*/ 87290 w 266190"/>
                  <a:gd name="connsiteY40" fmla="*/ 69217 h 362266"/>
                  <a:gd name="connsiteX41" fmla="*/ 87290 w 266190"/>
                  <a:gd name="connsiteY41" fmla="*/ 69217 h 362266"/>
                  <a:gd name="connsiteX42" fmla="*/ 115810 w 266190"/>
                  <a:gd name="connsiteY42" fmla="*/ 112440 h 362266"/>
                  <a:gd name="connsiteX43" fmla="*/ 57905 w 266190"/>
                  <a:gd name="connsiteY43" fmla="*/ 80455 h 362266"/>
                  <a:gd name="connsiteX44" fmla="*/ 53584 w 266190"/>
                  <a:gd name="connsiteY44" fmla="*/ 83913 h 362266"/>
                  <a:gd name="connsiteX45" fmla="*/ 57041 w 266190"/>
                  <a:gd name="connsiteY45" fmla="*/ 88235 h 362266"/>
                  <a:gd name="connsiteX46" fmla="*/ 109760 w 266190"/>
                  <a:gd name="connsiteY46" fmla="*/ 116762 h 362266"/>
                  <a:gd name="connsiteX47" fmla="*/ 57041 w 266190"/>
                  <a:gd name="connsiteY47" fmla="*/ 116762 h 362266"/>
                  <a:gd name="connsiteX48" fmla="*/ 32842 w 266190"/>
                  <a:gd name="connsiteY48" fmla="*/ 67488 h 362266"/>
                  <a:gd name="connsiteX49" fmla="*/ 232484 w 266190"/>
                  <a:gd name="connsiteY49" fmla="*/ 166036 h 362266"/>
                  <a:gd name="connsiteX50" fmla="*/ 241991 w 266190"/>
                  <a:gd name="connsiteY50" fmla="*/ 175545 h 362266"/>
                  <a:gd name="connsiteX51" fmla="*/ 241991 w 266190"/>
                  <a:gd name="connsiteY51" fmla="*/ 222225 h 362266"/>
                  <a:gd name="connsiteX52" fmla="*/ 232484 w 266190"/>
                  <a:gd name="connsiteY52" fmla="*/ 231734 h 362266"/>
                  <a:gd name="connsiteX53" fmla="*/ 225570 w 266190"/>
                  <a:gd name="connsiteY53" fmla="*/ 231734 h 362266"/>
                  <a:gd name="connsiteX54" fmla="*/ 225570 w 266190"/>
                  <a:gd name="connsiteY54" fmla="*/ 166900 h 362266"/>
                  <a:gd name="connsiteX55" fmla="*/ 232484 w 266190"/>
                  <a:gd name="connsiteY55" fmla="*/ 166900 h 362266"/>
                  <a:gd name="connsiteX56" fmla="*/ 15557 w 266190"/>
                  <a:gd name="connsiteY56" fmla="*/ 230870 h 362266"/>
                  <a:gd name="connsiteX57" fmla="*/ 6050 w 266190"/>
                  <a:gd name="connsiteY57" fmla="*/ 221361 h 362266"/>
                  <a:gd name="connsiteX58" fmla="*/ 6050 w 266190"/>
                  <a:gd name="connsiteY58" fmla="*/ 174680 h 362266"/>
                  <a:gd name="connsiteX59" fmla="*/ 15557 w 266190"/>
                  <a:gd name="connsiteY59" fmla="*/ 165171 h 362266"/>
                  <a:gd name="connsiteX60" fmla="*/ 22471 w 266190"/>
                  <a:gd name="connsiteY60" fmla="*/ 165171 h 362266"/>
                  <a:gd name="connsiteX61" fmla="*/ 22471 w 266190"/>
                  <a:gd name="connsiteY61" fmla="*/ 230005 h 362266"/>
                  <a:gd name="connsiteX62" fmla="*/ 15557 w 266190"/>
                  <a:gd name="connsiteY62" fmla="*/ 230005 h 362266"/>
                  <a:gd name="connsiteX63" fmla="*/ 257548 w 266190"/>
                  <a:gd name="connsiteY63" fmla="*/ 56250 h 362266"/>
                  <a:gd name="connsiteX64" fmla="*/ 266190 w 266190"/>
                  <a:gd name="connsiteY64" fmla="*/ 9570 h 362266"/>
                  <a:gd name="connsiteX65" fmla="*/ 263597 w 266190"/>
                  <a:gd name="connsiteY65" fmla="*/ 5247 h 362266"/>
                  <a:gd name="connsiteX66" fmla="*/ 159887 w 266190"/>
                  <a:gd name="connsiteY66" fmla="*/ 12163 h 362266"/>
                  <a:gd name="connsiteX67" fmla="*/ 116674 w 266190"/>
                  <a:gd name="connsiteY67" fmla="*/ 70946 h 362266"/>
                  <a:gd name="connsiteX68" fmla="*/ 115810 w 266190"/>
                  <a:gd name="connsiteY68" fmla="*/ 81319 h 362266"/>
                  <a:gd name="connsiteX69" fmla="*/ 91611 w 266190"/>
                  <a:gd name="connsiteY69" fmla="*/ 62301 h 362266"/>
                  <a:gd name="connsiteX70" fmla="*/ 28520 w 266190"/>
                  <a:gd name="connsiteY70" fmla="*/ 60572 h 362266"/>
                  <a:gd name="connsiteX71" fmla="*/ 25928 w 266190"/>
                  <a:gd name="connsiteY71" fmla="*/ 64895 h 362266"/>
                  <a:gd name="connsiteX72" fmla="*/ 46670 w 266190"/>
                  <a:gd name="connsiteY72" fmla="*/ 117626 h 362266"/>
                  <a:gd name="connsiteX73" fmla="*/ 44941 w 266190"/>
                  <a:gd name="connsiteY73" fmla="*/ 117626 h 362266"/>
                  <a:gd name="connsiteX74" fmla="*/ 24199 w 266190"/>
                  <a:gd name="connsiteY74" fmla="*/ 138373 h 362266"/>
                  <a:gd name="connsiteX75" fmla="*/ 24199 w 266190"/>
                  <a:gd name="connsiteY75" fmla="*/ 158256 h 362266"/>
                  <a:gd name="connsiteX76" fmla="*/ 17285 w 266190"/>
                  <a:gd name="connsiteY76" fmla="*/ 158256 h 362266"/>
                  <a:gd name="connsiteX77" fmla="*/ 0 w 266190"/>
                  <a:gd name="connsiteY77" fmla="*/ 175545 h 362266"/>
                  <a:gd name="connsiteX78" fmla="*/ 0 w 266190"/>
                  <a:gd name="connsiteY78" fmla="*/ 222225 h 362266"/>
                  <a:gd name="connsiteX79" fmla="*/ 17285 w 266190"/>
                  <a:gd name="connsiteY79" fmla="*/ 239514 h 362266"/>
                  <a:gd name="connsiteX80" fmla="*/ 24199 w 266190"/>
                  <a:gd name="connsiteY80" fmla="*/ 239514 h 362266"/>
                  <a:gd name="connsiteX81" fmla="*/ 24199 w 266190"/>
                  <a:gd name="connsiteY81" fmla="*/ 320773 h 362266"/>
                  <a:gd name="connsiteX82" fmla="*/ 37163 w 266190"/>
                  <a:gd name="connsiteY82" fmla="*/ 339791 h 362266"/>
                  <a:gd name="connsiteX83" fmla="*/ 37163 w 266190"/>
                  <a:gd name="connsiteY83" fmla="*/ 355351 h 362266"/>
                  <a:gd name="connsiteX84" fmla="*/ 44077 w 266190"/>
                  <a:gd name="connsiteY84" fmla="*/ 362267 h 362266"/>
                  <a:gd name="connsiteX85" fmla="*/ 70869 w 266190"/>
                  <a:gd name="connsiteY85" fmla="*/ 362267 h 362266"/>
                  <a:gd name="connsiteX86" fmla="*/ 77783 w 266190"/>
                  <a:gd name="connsiteY86" fmla="*/ 355351 h 362266"/>
                  <a:gd name="connsiteX87" fmla="*/ 77783 w 266190"/>
                  <a:gd name="connsiteY87" fmla="*/ 341520 h 362266"/>
                  <a:gd name="connsiteX88" fmla="*/ 178036 w 266190"/>
                  <a:gd name="connsiteY88" fmla="*/ 341520 h 362266"/>
                  <a:gd name="connsiteX89" fmla="*/ 178036 w 266190"/>
                  <a:gd name="connsiteY89" fmla="*/ 355351 h 362266"/>
                  <a:gd name="connsiteX90" fmla="*/ 184950 w 266190"/>
                  <a:gd name="connsiteY90" fmla="*/ 362267 h 362266"/>
                  <a:gd name="connsiteX91" fmla="*/ 211742 w 266190"/>
                  <a:gd name="connsiteY91" fmla="*/ 362267 h 362266"/>
                  <a:gd name="connsiteX92" fmla="*/ 218656 w 266190"/>
                  <a:gd name="connsiteY92" fmla="*/ 355351 h 362266"/>
                  <a:gd name="connsiteX93" fmla="*/ 218656 w 266190"/>
                  <a:gd name="connsiteY93" fmla="*/ 338062 h 362266"/>
                  <a:gd name="connsiteX94" fmla="*/ 228163 w 266190"/>
                  <a:gd name="connsiteY94" fmla="*/ 320773 h 362266"/>
                  <a:gd name="connsiteX95" fmla="*/ 228163 w 266190"/>
                  <a:gd name="connsiteY95" fmla="*/ 239514 h 362266"/>
                  <a:gd name="connsiteX96" fmla="*/ 235077 w 266190"/>
                  <a:gd name="connsiteY96" fmla="*/ 239514 h 362266"/>
                  <a:gd name="connsiteX97" fmla="*/ 252362 w 266190"/>
                  <a:gd name="connsiteY97" fmla="*/ 222225 h 362266"/>
                  <a:gd name="connsiteX98" fmla="*/ 252362 w 266190"/>
                  <a:gd name="connsiteY98" fmla="*/ 175545 h 362266"/>
                  <a:gd name="connsiteX99" fmla="*/ 235077 w 266190"/>
                  <a:gd name="connsiteY99" fmla="*/ 158256 h 362266"/>
                  <a:gd name="connsiteX100" fmla="*/ 228163 w 266190"/>
                  <a:gd name="connsiteY100" fmla="*/ 158256 h 362266"/>
                  <a:gd name="connsiteX101" fmla="*/ 228163 w 266190"/>
                  <a:gd name="connsiteY101" fmla="*/ 138373 h 362266"/>
                  <a:gd name="connsiteX102" fmla="*/ 215199 w 266190"/>
                  <a:gd name="connsiteY102" fmla="*/ 119355 h 362266"/>
                  <a:gd name="connsiteX103" fmla="*/ 257548 w 266190"/>
                  <a:gd name="connsiteY103" fmla="*/ 56250 h 36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266190" h="362266">
                    <a:moveTo>
                      <a:pt x="199643" y="116762"/>
                    </a:moveTo>
                    <a:cubicBezTo>
                      <a:pt x="199643" y="116762"/>
                      <a:pt x="198778" y="116762"/>
                      <a:pt x="198778" y="117626"/>
                    </a:cubicBezTo>
                    <a:lnTo>
                      <a:pt x="133095" y="117626"/>
                    </a:lnTo>
                    <a:cubicBezTo>
                      <a:pt x="142602" y="102066"/>
                      <a:pt x="165072" y="72675"/>
                      <a:pt x="216928" y="49334"/>
                    </a:cubicBezTo>
                    <a:cubicBezTo>
                      <a:pt x="218656" y="48470"/>
                      <a:pt x="219520" y="45877"/>
                      <a:pt x="218656" y="44148"/>
                    </a:cubicBezTo>
                    <a:cubicBezTo>
                      <a:pt x="217792" y="42419"/>
                      <a:pt x="215199" y="41554"/>
                      <a:pt x="213471" y="42419"/>
                    </a:cubicBezTo>
                    <a:cubicBezTo>
                      <a:pt x="158158" y="66623"/>
                      <a:pt x="133959" y="98608"/>
                      <a:pt x="125317" y="115033"/>
                    </a:cubicBezTo>
                    <a:cubicBezTo>
                      <a:pt x="120131" y="92557"/>
                      <a:pt x="114946" y="41554"/>
                      <a:pt x="162480" y="19943"/>
                    </a:cubicBezTo>
                    <a:cubicBezTo>
                      <a:pt x="162480" y="19943"/>
                      <a:pt x="162480" y="19943"/>
                      <a:pt x="162480" y="19943"/>
                    </a:cubicBezTo>
                    <a:cubicBezTo>
                      <a:pt x="162480" y="19943"/>
                      <a:pt x="203100" y="61"/>
                      <a:pt x="257548" y="13027"/>
                    </a:cubicBezTo>
                    <a:cubicBezTo>
                      <a:pt x="256683" y="27723"/>
                      <a:pt x="248041" y="95150"/>
                      <a:pt x="199643" y="116762"/>
                    </a:cubicBezTo>
                    <a:close/>
                    <a:moveTo>
                      <a:pt x="217792" y="138373"/>
                    </a:moveTo>
                    <a:lnTo>
                      <a:pt x="217792" y="319908"/>
                    </a:lnTo>
                    <a:cubicBezTo>
                      <a:pt x="217792" y="326824"/>
                      <a:pt x="211742" y="332875"/>
                      <a:pt x="204828" y="332875"/>
                    </a:cubicBezTo>
                    <a:lnTo>
                      <a:pt x="44077" y="332875"/>
                    </a:lnTo>
                    <a:cubicBezTo>
                      <a:pt x="37163" y="332875"/>
                      <a:pt x="31113" y="326824"/>
                      <a:pt x="31113" y="319908"/>
                    </a:cubicBezTo>
                    <a:lnTo>
                      <a:pt x="31113" y="138373"/>
                    </a:lnTo>
                    <a:cubicBezTo>
                      <a:pt x="31113" y="131458"/>
                      <a:pt x="37163" y="125406"/>
                      <a:pt x="44077" y="125406"/>
                    </a:cubicBezTo>
                    <a:lnTo>
                      <a:pt x="119267" y="125406"/>
                    </a:lnTo>
                    <a:cubicBezTo>
                      <a:pt x="119267" y="125406"/>
                      <a:pt x="119267" y="125406"/>
                      <a:pt x="119267" y="125406"/>
                    </a:cubicBezTo>
                    <a:cubicBezTo>
                      <a:pt x="119267" y="125406"/>
                      <a:pt x="119267" y="125406"/>
                      <a:pt x="120131" y="125406"/>
                    </a:cubicBezTo>
                    <a:cubicBezTo>
                      <a:pt x="120996" y="125406"/>
                      <a:pt x="120131" y="125406"/>
                      <a:pt x="120996" y="125406"/>
                    </a:cubicBezTo>
                    <a:lnTo>
                      <a:pt x="124452" y="125406"/>
                    </a:lnTo>
                    <a:lnTo>
                      <a:pt x="127910" y="125406"/>
                    </a:lnTo>
                    <a:lnTo>
                      <a:pt x="206557" y="125406"/>
                    </a:lnTo>
                    <a:cubicBezTo>
                      <a:pt x="212606" y="125406"/>
                      <a:pt x="217792" y="130593"/>
                      <a:pt x="217792" y="138373"/>
                    </a:cubicBezTo>
                    <a:close/>
                    <a:moveTo>
                      <a:pt x="208285" y="353622"/>
                    </a:moveTo>
                    <a:lnTo>
                      <a:pt x="184086" y="353622"/>
                    </a:lnTo>
                    <a:lnTo>
                      <a:pt x="184086" y="340655"/>
                    </a:lnTo>
                    <a:lnTo>
                      <a:pt x="205692" y="340655"/>
                    </a:lnTo>
                    <a:cubicBezTo>
                      <a:pt x="206557" y="340655"/>
                      <a:pt x="208285" y="340655"/>
                      <a:pt x="209149" y="340655"/>
                    </a:cubicBezTo>
                    <a:lnTo>
                      <a:pt x="209149" y="353622"/>
                    </a:lnTo>
                    <a:close/>
                    <a:moveTo>
                      <a:pt x="68276" y="353622"/>
                    </a:moveTo>
                    <a:lnTo>
                      <a:pt x="44077" y="353622"/>
                    </a:lnTo>
                    <a:lnTo>
                      <a:pt x="44077" y="340655"/>
                    </a:lnTo>
                    <a:cubicBezTo>
                      <a:pt x="44077" y="340655"/>
                      <a:pt x="44077" y="340655"/>
                      <a:pt x="44077" y="340655"/>
                    </a:cubicBezTo>
                    <a:lnTo>
                      <a:pt x="68276" y="340655"/>
                    </a:lnTo>
                    <a:lnTo>
                      <a:pt x="68276" y="353622"/>
                    </a:lnTo>
                    <a:lnTo>
                      <a:pt x="68276" y="353622"/>
                    </a:lnTo>
                    <a:close/>
                    <a:moveTo>
                      <a:pt x="32842" y="67488"/>
                    </a:moveTo>
                    <a:cubicBezTo>
                      <a:pt x="63955" y="59708"/>
                      <a:pt x="87290" y="69217"/>
                      <a:pt x="87290" y="69217"/>
                    </a:cubicBezTo>
                    <a:cubicBezTo>
                      <a:pt x="87290" y="69217"/>
                      <a:pt x="87290" y="69217"/>
                      <a:pt x="87290" y="69217"/>
                    </a:cubicBezTo>
                    <a:cubicBezTo>
                      <a:pt x="111489" y="78726"/>
                      <a:pt x="115810" y="99473"/>
                      <a:pt x="115810" y="112440"/>
                    </a:cubicBezTo>
                    <a:cubicBezTo>
                      <a:pt x="92475" y="83048"/>
                      <a:pt x="58769" y="80455"/>
                      <a:pt x="57905" y="80455"/>
                    </a:cubicBezTo>
                    <a:cubicBezTo>
                      <a:pt x="55312" y="80455"/>
                      <a:pt x="53584" y="82184"/>
                      <a:pt x="53584" y="83913"/>
                    </a:cubicBezTo>
                    <a:cubicBezTo>
                      <a:pt x="53584" y="86506"/>
                      <a:pt x="55312" y="88235"/>
                      <a:pt x="57041" y="88235"/>
                    </a:cubicBezTo>
                    <a:cubicBezTo>
                      <a:pt x="57041" y="88235"/>
                      <a:pt x="88154" y="90828"/>
                      <a:pt x="109760" y="116762"/>
                    </a:cubicBezTo>
                    <a:lnTo>
                      <a:pt x="57041" y="116762"/>
                    </a:lnTo>
                    <a:cubicBezTo>
                      <a:pt x="39756" y="102066"/>
                      <a:pt x="34570" y="76133"/>
                      <a:pt x="32842" y="67488"/>
                    </a:cubicBezTo>
                    <a:close/>
                    <a:moveTo>
                      <a:pt x="232484" y="166036"/>
                    </a:moveTo>
                    <a:cubicBezTo>
                      <a:pt x="237670" y="166036"/>
                      <a:pt x="241991" y="170358"/>
                      <a:pt x="241991" y="175545"/>
                    </a:cubicBezTo>
                    <a:lnTo>
                      <a:pt x="241991" y="222225"/>
                    </a:lnTo>
                    <a:cubicBezTo>
                      <a:pt x="241991" y="227412"/>
                      <a:pt x="237670" y="231734"/>
                      <a:pt x="232484" y="231734"/>
                    </a:cubicBezTo>
                    <a:lnTo>
                      <a:pt x="225570" y="231734"/>
                    </a:lnTo>
                    <a:lnTo>
                      <a:pt x="225570" y="166900"/>
                    </a:lnTo>
                    <a:lnTo>
                      <a:pt x="232484" y="166900"/>
                    </a:lnTo>
                    <a:close/>
                    <a:moveTo>
                      <a:pt x="15557" y="230870"/>
                    </a:moveTo>
                    <a:cubicBezTo>
                      <a:pt x="10371" y="230870"/>
                      <a:pt x="6050" y="226547"/>
                      <a:pt x="6050" y="221361"/>
                    </a:cubicBezTo>
                    <a:lnTo>
                      <a:pt x="6050" y="174680"/>
                    </a:lnTo>
                    <a:cubicBezTo>
                      <a:pt x="6050" y="169494"/>
                      <a:pt x="10371" y="165171"/>
                      <a:pt x="15557" y="165171"/>
                    </a:cubicBezTo>
                    <a:lnTo>
                      <a:pt x="22471" y="165171"/>
                    </a:lnTo>
                    <a:lnTo>
                      <a:pt x="22471" y="230005"/>
                    </a:lnTo>
                    <a:lnTo>
                      <a:pt x="15557" y="230005"/>
                    </a:lnTo>
                    <a:close/>
                    <a:moveTo>
                      <a:pt x="257548" y="56250"/>
                    </a:moveTo>
                    <a:cubicBezTo>
                      <a:pt x="265326" y="31181"/>
                      <a:pt x="266190" y="10434"/>
                      <a:pt x="266190" y="9570"/>
                    </a:cubicBezTo>
                    <a:cubicBezTo>
                      <a:pt x="266190" y="7841"/>
                      <a:pt x="265326" y="6112"/>
                      <a:pt x="263597" y="5247"/>
                    </a:cubicBezTo>
                    <a:cubicBezTo>
                      <a:pt x="204828" y="-9448"/>
                      <a:pt x="162480" y="11298"/>
                      <a:pt x="159887" y="12163"/>
                    </a:cubicBezTo>
                    <a:cubicBezTo>
                      <a:pt x="134824" y="23401"/>
                      <a:pt x="120131" y="43283"/>
                      <a:pt x="116674" y="70946"/>
                    </a:cubicBezTo>
                    <a:cubicBezTo>
                      <a:pt x="115810" y="74404"/>
                      <a:pt x="115810" y="77861"/>
                      <a:pt x="115810" y="81319"/>
                    </a:cubicBezTo>
                    <a:cubicBezTo>
                      <a:pt x="110624" y="73539"/>
                      <a:pt x="102846" y="66623"/>
                      <a:pt x="91611" y="62301"/>
                    </a:cubicBezTo>
                    <a:cubicBezTo>
                      <a:pt x="89882" y="61437"/>
                      <a:pt x="63091" y="50199"/>
                      <a:pt x="28520" y="60572"/>
                    </a:cubicBezTo>
                    <a:cubicBezTo>
                      <a:pt x="26792" y="61437"/>
                      <a:pt x="25928" y="63166"/>
                      <a:pt x="25928" y="64895"/>
                    </a:cubicBezTo>
                    <a:cubicBezTo>
                      <a:pt x="25928" y="66623"/>
                      <a:pt x="28520" y="96879"/>
                      <a:pt x="46670" y="117626"/>
                    </a:cubicBezTo>
                    <a:lnTo>
                      <a:pt x="44941" y="117626"/>
                    </a:lnTo>
                    <a:cubicBezTo>
                      <a:pt x="33706" y="117626"/>
                      <a:pt x="24199" y="127135"/>
                      <a:pt x="24199" y="138373"/>
                    </a:cubicBezTo>
                    <a:lnTo>
                      <a:pt x="24199" y="158256"/>
                    </a:lnTo>
                    <a:lnTo>
                      <a:pt x="17285" y="158256"/>
                    </a:lnTo>
                    <a:cubicBezTo>
                      <a:pt x="7778" y="158256"/>
                      <a:pt x="0" y="166036"/>
                      <a:pt x="0" y="175545"/>
                    </a:cubicBezTo>
                    <a:lnTo>
                      <a:pt x="0" y="222225"/>
                    </a:lnTo>
                    <a:cubicBezTo>
                      <a:pt x="0" y="231734"/>
                      <a:pt x="7778" y="239514"/>
                      <a:pt x="17285" y="239514"/>
                    </a:cubicBezTo>
                    <a:lnTo>
                      <a:pt x="24199" y="239514"/>
                    </a:lnTo>
                    <a:lnTo>
                      <a:pt x="24199" y="320773"/>
                    </a:lnTo>
                    <a:cubicBezTo>
                      <a:pt x="24199" y="329418"/>
                      <a:pt x="29385" y="336333"/>
                      <a:pt x="37163" y="339791"/>
                    </a:cubicBezTo>
                    <a:lnTo>
                      <a:pt x="37163" y="355351"/>
                    </a:lnTo>
                    <a:cubicBezTo>
                      <a:pt x="37163" y="358809"/>
                      <a:pt x="40620" y="362267"/>
                      <a:pt x="44077" y="362267"/>
                    </a:cubicBezTo>
                    <a:lnTo>
                      <a:pt x="70869" y="362267"/>
                    </a:lnTo>
                    <a:cubicBezTo>
                      <a:pt x="74326" y="362267"/>
                      <a:pt x="77783" y="358809"/>
                      <a:pt x="77783" y="355351"/>
                    </a:cubicBezTo>
                    <a:lnTo>
                      <a:pt x="77783" y="341520"/>
                    </a:lnTo>
                    <a:lnTo>
                      <a:pt x="178036" y="341520"/>
                    </a:lnTo>
                    <a:lnTo>
                      <a:pt x="178036" y="355351"/>
                    </a:lnTo>
                    <a:cubicBezTo>
                      <a:pt x="178036" y="358809"/>
                      <a:pt x="181493" y="362267"/>
                      <a:pt x="184950" y="362267"/>
                    </a:cubicBezTo>
                    <a:lnTo>
                      <a:pt x="211742" y="362267"/>
                    </a:lnTo>
                    <a:cubicBezTo>
                      <a:pt x="215199" y="362267"/>
                      <a:pt x="218656" y="358809"/>
                      <a:pt x="218656" y="355351"/>
                    </a:cubicBezTo>
                    <a:lnTo>
                      <a:pt x="218656" y="338062"/>
                    </a:lnTo>
                    <a:cubicBezTo>
                      <a:pt x="224706" y="334604"/>
                      <a:pt x="228163" y="327689"/>
                      <a:pt x="228163" y="320773"/>
                    </a:cubicBezTo>
                    <a:lnTo>
                      <a:pt x="228163" y="239514"/>
                    </a:lnTo>
                    <a:lnTo>
                      <a:pt x="235077" y="239514"/>
                    </a:lnTo>
                    <a:cubicBezTo>
                      <a:pt x="244584" y="239514"/>
                      <a:pt x="252362" y="231734"/>
                      <a:pt x="252362" y="222225"/>
                    </a:cubicBezTo>
                    <a:lnTo>
                      <a:pt x="252362" y="175545"/>
                    </a:lnTo>
                    <a:cubicBezTo>
                      <a:pt x="252362" y="166036"/>
                      <a:pt x="244584" y="158256"/>
                      <a:pt x="235077" y="158256"/>
                    </a:cubicBezTo>
                    <a:lnTo>
                      <a:pt x="228163" y="158256"/>
                    </a:lnTo>
                    <a:lnTo>
                      <a:pt x="228163" y="138373"/>
                    </a:lnTo>
                    <a:cubicBezTo>
                      <a:pt x="228163" y="129729"/>
                      <a:pt x="222977" y="121949"/>
                      <a:pt x="215199" y="119355"/>
                    </a:cubicBezTo>
                    <a:cubicBezTo>
                      <a:pt x="232484" y="106388"/>
                      <a:pt x="248041" y="84777"/>
                      <a:pt x="257548" y="5625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13" name="Freeform 17219">
                <a:extLst>
                  <a:ext uri="{FF2B5EF4-FFF2-40B4-BE49-F238E27FC236}">
                    <a16:creationId xmlns:a16="http://schemas.microsoft.com/office/drawing/2014/main" id="{2B391947-3586-4AFE-BC42-E0C5395AD27D}"/>
                  </a:ext>
                </a:extLst>
              </p:cNvPr>
              <p:cNvSpPr/>
              <p:nvPr/>
            </p:nvSpPr>
            <p:spPr>
              <a:xfrm>
                <a:off x="3802912" y="1249315"/>
                <a:ext cx="272409" cy="364898"/>
              </a:xfrm>
              <a:custGeom>
                <a:avLst/>
                <a:gdLst>
                  <a:gd name="connsiteX0" fmla="*/ 213471 w 272409"/>
                  <a:gd name="connsiteY0" fmla="*/ 364899 h 364898"/>
                  <a:gd name="connsiteX1" fmla="*/ 186679 w 272409"/>
                  <a:gd name="connsiteY1" fmla="*/ 364899 h 364898"/>
                  <a:gd name="connsiteX2" fmla="*/ 177172 w 272409"/>
                  <a:gd name="connsiteY2" fmla="*/ 355389 h 364898"/>
                  <a:gd name="connsiteX3" fmla="*/ 177172 w 272409"/>
                  <a:gd name="connsiteY3" fmla="*/ 343287 h 364898"/>
                  <a:gd name="connsiteX4" fmla="*/ 82104 w 272409"/>
                  <a:gd name="connsiteY4" fmla="*/ 343287 h 364898"/>
                  <a:gd name="connsiteX5" fmla="*/ 82104 w 272409"/>
                  <a:gd name="connsiteY5" fmla="*/ 355389 h 364898"/>
                  <a:gd name="connsiteX6" fmla="*/ 72597 w 272409"/>
                  <a:gd name="connsiteY6" fmla="*/ 364899 h 364898"/>
                  <a:gd name="connsiteX7" fmla="*/ 45805 w 272409"/>
                  <a:gd name="connsiteY7" fmla="*/ 364899 h 364898"/>
                  <a:gd name="connsiteX8" fmla="*/ 36299 w 272409"/>
                  <a:gd name="connsiteY8" fmla="*/ 355389 h 364898"/>
                  <a:gd name="connsiteX9" fmla="*/ 36299 w 272409"/>
                  <a:gd name="connsiteY9" fmla="*/ 340694 h 364898"/>
                  <a:gd name="connsiteX10" fmla="*/ 23335 w 272409"/>
                  <a:gd name="connsiteY10" fmla="*/ 319947 h 364898"/>
                  <a:gd name="connsiteX11" fmla="*/ 23335 w 272409"/>
                  <a:gd name="connsiteY11" fmla="*/ 241282 h 364898"/>
                  <a:gd name="connsiteX12" fmla="*/ 19014 w 272409"/>
                  <a:gd name="connsiteY12" fmla="*/ 241282 h 364898"/>
                  <a:gd name="connsiteX13" fmla="*/ 0 w 272409"/>
                  <a:gd name="connsiteY13" fmla="*/ 222264 h 364898"/>
                  <a:gd name="connsiteX14" fmla="*/ 0 w 272409"/>
                  <a:gd name="connsiteY14" fmla="*/ 175583 h 364898"/>
                  <a:gd name="connsiteX15" fmla="*/ 19014 w 272409"/>
                  <a:gd name="connsiteY15" fmla="*/ 156565 h 364898"/>
                  <a:gd name="connsiteX16" fmla="*/ 23335 w 272409"/>
                  <a:gd name="connsiteY16" fmla="*/ 156565 h 364898"/>
                  <a:gd name="connsiteX17" fmla="*/ 23335 w 272409"/>
                  <a:gd name="connsiteY17" fmla="*/ 139276 h 364898"/>
                  <a:gd name="connsiteX18" fmla="*/ 44077 w 272409"/>
                  <a:gd name="connsiteY18" fmla="*/ 116800 h 364898"/>
                  <a:gd name="connsiteX19" fmla="*/ 25928 w 272409"/>
                  <a:gd name="connsiteY19" fmla="*/ 66662 h 364898"/>
                  <a:gd name="connsiteX20" fmla="*/ 30249 w 272409"/>
                  <a:gd name="connsiteY20" fmla="*/ 60611 h 364898"/>
                  <a:gd name="connsiteX21" fmla="*/ 95068 w 272409"/>
                  <a:gd name="connsiteY21" fmla="*/ 62340 h 364898"/>
                  <a:gd name="connsiteX22" fmla="*/ 116674 w 272409"/>
                  <a:gd name="connsiteY22" fmla="*/ 77035 h 364898"/>
                  <a:gd name="connsiteX23" fmla="*/ 117539 w 272409"/>
                  <a:gd name="connsiteY23" fmla="*/ 72713 h 364898"/>
                  <a:gd name="connsiteX24" fmla="*/ 162480 w 272409"/>
                  <a:gd name="connsiteY24" fmla="*/ 12201 h 364898"/>
                  <a:gd name="connsiteX25" fmla="*/ 267919 w 272409"/>
                  <a:gd name="connsiteY25" fmla="*/ 5286 h 364898"/>
                  <a:gd name="connsiteX26" fmla="*/ 272240 w 272409"/>
                  <a:gd name="connsiteY26" fmla="*/ 11337 h 364898"/>
                  <a:gd name="connsiteX27" fmla="*/ 262733 w 272409"/>
                  <a:gd name="connsiteY27" fmla="*/ 58882 h 364898"/>
                  <a:gd name="connsiteX28" fmla="*/ 262733 w 272409"/>
                  <a:gd name="connsiteY28" fmla="*/ 58882 h 364898"/>
                  <a:gd name="connsiteX29" fmla="*/ 220385 w 272409"/>
                  <a:gd name="connsiteY29" fmla="*/ 120258 h 364898"/>
                  <a:gd name="connsiteX30" fmla="*/ 231620 w 272409"/>
                  <a:gd name="connsiteY30" fmla="*/ 140141 h 364898"/>
                  <a:gd name="connsiteX31" fmla="*/ 231620 w 272409"/>
                  <a:gd name="connsiteY31" fmla="*/ 157430 h 364898"/>
                  <a:gd name="connsiteX32" fmla="*/ 235941 w 272409"/>
                  <a:gd name="connsiteY32" fmla="*/ 157430 h 364898"/>
                  <a:gd name="connsiteX33" fmla="*/ 254955 w 272409"/>
                  <a:gd name="connsiteY33" fmla="*/ 176448 h 364898"/>
                  <a:gd name="connsiteX34" fmla="*/ 254955 w 272409"/>
                  <a:gd name="connsiteY34" fmla="*/ 223128 h 364898"/>
                  <a:gd name="connsiteX35" fmla="*/ 235941 w 272409"/>
                  <a:gd name="connsiteY35" fmla="*/ 242146 h 364898"/>
                  <a:gd name="connsiteX36" fmla="*/ 231620 w 272409"/>
                  <a:gd name="connsiteY36" fmla="*/ 242146 h 364898"/>
                  <a:gd name="connsiteX37" fmla="*/ 231620 w 272409"/>
                  <a:gd name="connsiteY37" fmla="*/ 320811 h 364898"/>
                  <a:gd name="connsiteX38" fmla="*/ 222113 w 272409"/>
                  <a:gd name="connsiteY38" fmla="*/ 339829 h 364898"/>
                  <a:gd name="connsiteX39" fmla="*/ 222113 w 272409"/>
                  <a:gd name="connsiteY39" fmla="*/ 356254 h 364898"/>
                  <a:gd name="connsiteX40" fmla="*/ 213471 w 272409"/>
                  <a:gd name="connsiteY40" fmla="*/ 364899 h 364898"/>
                  <a:gd name="connsiteX41" fmla="*/ 77783 w 272409"/>
                  <a:gd name="connsiteY41" fmla="*/ 339829 h 364898"/>
                  <a:gd name="connsiteX42" fmla="*/ 182358 w 272409"/>
                  <a:gd name="connsiteY42" fmla="*/ 339829 h 364898"/>
                  <a:gd name="connsiteX43" fmla="*/ 182358 w 272409"/>
                  <a:gd name="connsiteY43" fmla="*/ 356254 h 364898"/>
                  <a:gd name="connsiteX44" fmla="*/ 186679 w 272409"/>
                  <a:gd name="connsiteY44" fmla="*/ 360576 h 364898"/>
                  <a:gd name="connsiteX45" fmla="*/ 213471 w 272409"/>
                  <a:gd name="connsiteY45" fmla="*/ 360576 h 364898"/>
                  <a:gd name="connsiteX46" fmla="*/ 217792 w 272409"/>
                  <a:gd name="connsiteY46" fmla="*/ 356254 h 364898"/>
                  <a:gd name="connsiteX47" fmla="*/ 217792 w 272409"/>
                  <a:gd name="connsiteY47" fmla="*/ 337236 h 364898"/>
                  <a:gd name="connsiteX48" fmla="*/ 218656 w 272409"/>
                  <a:gd name="connsiteY48" fmla="*/ 336372 h 364898"/>
                  <a:gd name="connsiteX49" fmla="*/ 227299 w 272409"/>
                  <a:gd name="connsiteY49" fmla="*/ 320811 h 364898"/>
                  <a:gd name="connsiteX50" fmla="*/ 227299 w 272409"/>
                  <a:gd name="connsiteY50" fmla="*/ 237824 h 364898"/>
                  <a:gd name="connsiteX51" fmla="*/ 236805 w 272409"/>
                  <a:gd name="connsiteY51" fmla="*/ 237824 h 364898"/>
                  <a:gd name="connsiteX52" fmla="*/ 251498 w 272409"/>
                  <a:gd name="connsiteY52" fmla="*/ 223128 h 364898"/>
                  <a:gd name="connsiteX53" fmla="*/ 251498 w 272409"/>
                  <a:gd name="connsiteY53" fmla="*/ 176448 h 364898"/>
                  <a:gd name="connsiteX54" fmla="*/ 236805 w 272409"/>
                  <a:gd name="connsiteY54" fmla="*/ 161752 h 364898"/>
                  <a:gd name="connsiteX55" fmla="*/ 227299 w 272409"/>
                  <a:gd name="connsiteY55" fmla="*/ 161752 h 364898"/>
                  <a:gd name="connsiteX56" fmla="*/ 227299 w 272409"/>
                  <a:gd name="connsiteY56" fmla="*/ 139276 h 364898"/>
                  <a:gd name="connsiteX57" fmla="*/ 215199 w 272409"/>
                  <a:gd name="connsiteY57" fmla="*/ 121987 h 364898"/>
                  <a:gd name="connsiteX58" fmla="*/ 210878 w 272409"/>
                  <a:gd name="connsiteY58" fmla="*/ 120258 h 364898"/>
                  <a:gd name="connsiteX59" fmla="*/ 214335 w 272409"/>
                  <a:gd name="connsiteY59" fmla="*/ 117665 h 364898"/>
                  <a:gd name="connsiteX60" fmla="*/ 258412 w 272409"/>
                  <a:gd name="connsiteY60" fmla="*/ 56289 h 364898"/>
                  <a:gd name="connsiteX61" fmla="*/ 258412 w 272409"/>
                  <a:gd name="connsiteY61" fmla="*/ 56289 h 364898"/>
                  <a:gd name="connsiteX62" fmla="*/ 267054 w 272409"/>
                  <a:gd name="connsiteY62" fmla="*/ 9608 h 364898"/>
                  <a:gd name="connsiteX63" fmla="*/ 266190 w 272409"/>
                  <a:gd name="connsiteY63" fmla="*/ 7879 h 364898"/>
                  <a:gd name="connsiteX64" fmla="*/ 163344 w 272409"/>
                  <a:gd name="connsiteY64" fmla="*/ 14795 h 364898"/>
                  <a:gd name="connsiteX65" fmla="*/ 120996 w 272409"/>
                  <a:gd name="connsiteY65" fmla="*/ 71849 h 364898"/>
                  <a:gd name="connsiteX66" fmla="*/ 120131 w 272409"/>
                  <a:gd name="connsiteY66" fmla="*/ 82222 h 364898"/>
                  <a:gd name="connsiteX67" fmla="*/ 120131 w 272409"/>
                  <a:gd name="connsiteY67" fmla="*/ 89138 h 364898"/>
                  <a:gd name="connsiteX68" fmla="*/ 116674 w 272409"/>
                  <a:gd name="connsiteY68" fmla="*/ 83951 h 364898"/>
                  <a:gd name="connsiteX69" fmla="*/ 93339 w 272409"/>
                  <a:gd name="connsiteY69" fmla="*/ 65797 h 364898"/>
                  <a:gd name="connsiteX70" fmla="*/ 31977 w 272409"/>
                  <a:gd name="connsiteY70" fmla="*/ 64069 h 364898"/>
                  <a:gd name="connsiteX71" fmla="*/ 31113 w 272409"/>
                  <a:gd name="connsiteY71" fmla="*/ 65797 h 364898"/>
                  <a:gd name="connsiteX72" fmla="*/ 51855 w 272409"/>
                  <a:gd name="connsiteY72" fmla="*/ 116800 h 364898"/>
                  <a:gd name="connsiteX73" fmla="*/ 55312 w 272409"/>
                  <a:gd name="connsiteY73" fmla="*/ 120258 h 364898"/>
                  <a:gd name="connsiteX74" fmla="*/ 48398 w 272409"/>
                  <a:gd name="connsiteY74" fmla="*/ 120258 h 364898"/>
                  <a:gd name="connsiteX75" fmla="*/ 30249 w 272409"/>
                  <a:gd name="connsiteY75" fmla="*/ 138412 h 364898"/>
                  <a:gd name="connsiteX76" fmla="*/ 30249 w 272409"/>
                  <a:gd name="connsiteY76" fmla="*/ 160887 h 364898"/>
                  <a:gd name="connsiteX77" fmla="*/ 20742 w 272409"/>
                  <a:gd name="connsiteY77" fmla="*/ 160887 h 364898"/>
                  <a:gd name="connsiteX78" fmla="*/ 6050 w 272409"/>
                  <a:gd name="connsiteY78" fmla="*/ 175583 h 364898"/>
                  <a:gd name="connsiteX79" fmla="*/ 6050 w 272409"/>
                  <a:gd name="connsiteY79" fmla="*/ 222264 h 364898"/>
                  <a:gd name="connsiteX80" fmla="*/ 20742 w 272409"/>
                  <a:gd name="connsiteY80" fmla="*/ 236959 h 364898"/>
                  <a:gd name="connsiteX81" fmla="*/ 30249 w 272409"/>
                  <a:gd name="connsiteY81" fmla="*/ 236959 h 364898"/>
                  <a:gd name="connsiteX82" fmla="*/ 30249 w 272409"/>
                  <a:gd name="connsiteY82" fmla="*/ 319947 h 364898"/>
                  <a:gd name="connsiteX83" fmla="*/ 41484 w 272409"/>
                  <a:gd name="connsiteY83" fmla="*/ 337236 h 364898"/>
                  <a:gd name="connsiteX84" fmla="*/ 43213 w 272409"/>
                  <a:gd name="connsiteY84" fmla="*/ 338100 h 364898"/>
                  <a:gd name="connsiteX85" fmla="*/ 43213 w 272409"/>
                  <a:gd name="connsiteY85" fmla="*/ 355389 h 364898"/>
                  <a:gd name="connsiteX86" fmla="*/ 47534 w 272409"/>
                  <a:gd name="connsiteY86" fmla="*/ 359712 h 364898"/>
                  <a:gd name="connsiteX87" fmla="*/ 74326 w 272409"/>
                  <a:gd name="connsiteY87" fmla="*/ 359712 h 364898"/>
                  <a:gd name="connsiteX88" fmla="*/ 78647 w 272409"/>
                  <a:gd name="connsiteY88" fmla="*/ 355389 h 364898"/>
                  <a:gd name="connsiteX89" fmla="*/ 78647 w 272409"/>
                  <a:gd name="connsiteY89" fmla="*/ 339829 h 364898"/>
                  <a:gd name="connsiteX90" fmla="*/ 215199 w 272409"/>
                  <a:gd name="connsiteY90" fmla="*/ 357118 h 364898"/>
                  <a:gd name="connsiteX91" fmla="*/ 185815 w 272409"/>
                  <a:gd name="connsiteY91" fmla="*/ 357118 h 364898"/>
                  <a:gd name="connsiteX92" fmla="*/ 185815 w 272409"/>
                  <a:gd name="connsiteY92" fmla="*/ 339829 h 364898"/>
                  <a:gd name="connsiteX93" fmla="*/ 209149 w 272409"/>
                  <a:gd name="connsiteY93" fmla="*/ 339829 h 364898"/>
                  <a:gd name="connsiteX94" fmla="*/ 211742 w 272409"/>
                  <a:gd name="connsiteY94" fmla="*/ 339829 h 364898"/>
                  <a:gd name="connsiteX95" fmla="*/ 214335 w 272409"/>
                  <a:gd name="connsiteY95" fmla="*/ 338965 h 364898"/>
                  <a:gd name="connsiteX96" fmla="*/ 214335 w 272409"/>
                  <a:gd name="connsiteY96" fmla="*/ 357118 h 364898"/>
                  <a:gd name="connsiteX97" fmla="*/ 190136 w 272409"/>
                  <a:gd name="connsiteY97" fmla="*/ 352796 h 364898"/>
                  <a:gd name="connsiteX98" fmla="*/ 210014 w 272409"/>
                  <a:gd name="connsiteY98" fmla="*/ 352796 h 364898"/>
                  <a:gd name="connsiteX99" fmla="*/ 210014 w 272409"/>
                  <a:gd name="connsiteY99" fmla="*/ 344152 h 364898"/>
                  <a:gd name="connsiteX100" fmla="*/ 209149 w 272409"/>
                  <a:gd name="connsiteY100" fmla="*/ 344152 h 364898"/>
                  <a:gd name="connsiteX101" fmla="*/ 190136 w 272409"/>
                  <a:gd name="connsiteY101" fmla="*/ 344152 h 364898"/>
                  <a:gd name="connsiteX102" fmla="*/ 190136 w 272409"/>
                  <a:gd name="connsiteY102" fmla="*/ 352796 h 364898"/>
                  <a:gd name="connsiteX103" fmla="*/ 72597 w 272409"/>
                  <a:gd name="connsiteY103" fmla="*/ 357118 h 364898"/>
                  <a:gd name="connsiteX104" fmla="*/ 45805 w 272409"/>
                  <a:gd name="connsiteY104" fmla="*/ 357118 h 364898"/>
                  <a:gd name="connsiteX105" fmla="*/ 45805 w 272409"/>
                  <a:gd name="connsiteY105" fmla="*/ 339829 h 364898"/>
                  <a:gd name="connsiteX106" fmla="*/ 75190 w 272409"/>
                  <a:gd name="connsiteY106" fmla="*/ 339829 h 364898"/>
                  <a:gd name="connsiteX107" fmla="*/ 75190 w 272409"/>
                  <a:gd name="connsiteY107" fmla="*/ 355389 h 364898"/>
                  <a:gd name="connsiteX108" fmla="*/ 73462 w 272409"/>
                  <a:gd name="connsiteY108" fmla="*/ 355389 h 364898"/>
                  <a:gd name="connsiteX109" fmla="*/ 73462 w 272409"/>
                  <a:gd name="connsiteY109" fmla="*/ 357118 h 364898"/>
                  <a:gd name="connsiteX110" fmla="*/ 50127 w 272409"/>
                  <a:gd name="connsiteY110" fmla="*/ 352796 h 364898"/>
                  <a:gd name="connsiteX111" fmla="*/ 70005 w 272409"/>
                  <a:gd name="connsiteY111" fmla="*/ 352796 h 364898"/>
                  <a:gd name="connsiteX112" fmla="*/ 70005 w 272409"/>
                  <a:gd name="connsiteY112" fmla="*/ 344152 h 364898"/>
                  <a:gd name="connsiteX113" fmla="*/ 50127 w 272409"/>
                  <a:gd name="connsiteY113" fmla="*/ 344152 h 364898"/>
                  <a:gd name="connsiteX114" fmla="*/ 50127 w 272409"/>
                  <a:gd name="connsiteY114" fmla="*/ 352796 h 364898"/>
                  <a:gd name="connsiteX115" fmla="*/ 209149 w 272409"/>
                  <a:gd name="connsiteY115" fmla="*/ 336372 h 364898"/>
                  <a:gd name="connsiteX116" fmla="*/ 48398 w 272409"/>
                  <a:gd name="connsiteY116" fmla="*/ 336372 h 364898"/>
                  <a:gd name="connsiteX117" fmla="*/ 32842 w 272409"/>
                  <a:gd name="connsiteY117" fmla="*/ 320811 h 364898"/>
                  <a:gd name="connsiteX118" fmla="*/ 32842 w 272409"/>
                  <a:gd name="connsiteY118" fmla="*/ 139276 h 364898"/>
                  <a:gd name="connsiteX119" fmla="*/ 48398 w 272409"/>
                  <a:gd name="connsiteY119" fmla="*/ 123716 h 364898"/>
                  <a:gd name="connsiteX120" fmla="*/ 209149 w 272409"/>
                  <a:gd name="connsiteY120" fmla="*/ 123716 h 364898"/>
                  <a:gd name="connsiteX121" fmla="*/ 224706 w 272409"/>
                  <a:gd name="connsiteY121" fmla="*/ 139276 h 364898"/>
                  <a:gd name="connsiteX122" fmla="*/ 224706 w 272409"/>
                  <a:gd name="connsiteY122" fmla="*/ 320811 h 364898"/>
                  <a:gd name="connsiteX123" fmla="*/ 209149 w 272409"/>
                  <a:gd name="connsiteY123" fmla="*/ 336372 h 364898"/>
                  <a:gd name="connsiteX124" fmla="*/ 48398 w 272409"/>
                  <a:gd name="connsiteY124" fmla="*/ 128903 h 364898"/>
                  <a:gd name="connsiteX125" fmla="*/ 38027 w 272409"/>
                  <a:gd name="connsiteY125" fmla="*/ 139276 h 364898"/>
                  <a:gd name="connsiteX126" fmla="*/ 38027 w 272409"/>
                  <a:gd name="connsiteY126" fmla="*/ 320811 h 364898"/>
                  <a:gd name="connsiteX127" fmla="*/ 48398 w 272409"/>
                  <a:gd name="connsiteY127" fmla="*/ 331185 h 364898"/>
                  <a:gd name="connsiteX128" fmla="*/ 209149 w 272409"/>
                  <a:gd name="connsiteY128" fmla="*/ 331185 h 364898"/>
                  <a:gd name="connsiteX129" fmla="*/ 219520 w 272409"/>
                  <a:gd name="connsiteY129" fmla="*/ 320811 h 364898"/>
                  <a:gd name="connsiteX130" fmla="*/ 219520 w 272409"/>
                  <a:gd name="connsiteY130" fmla="*/ 139276 h 364898"/>
                  <a:gd name="connsiteX131" fmla="*/ 209149 w 272409"/>
                  <a:gd name="connsiteY131" fmla="*/ 128903 h 364898"/>
                  <a:gd name="connsiteX132" fmla="*/ 48398 w 272409"/>
                  <a:gd name="connsiteY132" fmla="*/ 128903 h 364898"/>
                  <a:gd name="connsiteX133" fmla="*/ 236805 w 272409"/>
                  <a:gd name="connsiteY133" fmla="*/ 234366 h 364898"/>
                  <a:gd name="connsiteX134" fmla="*/ 227299 w 272409"/>
                  <a:gd name="connsiteY134" fmla="*/ 234366 h 364898"/>
                  <a:gd name="connsiteX135" fmla="*/ 227299 w 272409"/>
                  <a:gd name="connsiteY135" fmla="*/ 165210 h 364898"/>
                  <a:gd name="connsiteX136" fmla="*/ 236805 w 272409"/>
                  <a:gd name="connsiteY136" fmla="*/ 165210 h 364898"/>
                  <a:gd name="connsiteX137" fmla="*/ 248041 w 272409"/>
                  <a:gd name="connsiteY137" fmla="*/ 176448 h 364898"/>
                  <a:gd name="connsiteX138" fmla="*/ 248041 w 272409"/>
                  <a:gd name="connsiteY138" fmla="*/ 223128 h 364898"/>
                  <a:gd name="connsiteX139" fmla="*/ 236805 w 272409"/>
                  <a:gd name="connsiteY139" fmla="*/ 234366 h 364898"/>
                  <a:gd name="connsiteX140" fmla="*/ 232484 w 272409"/>
                  <a:gd name="connsiteY140" fmla="*/ 230044 h 364898"/>
                  <a:gd name="connsiteX141" fmla="*/ 236805 w 272409"/>
                  <a:gd name="connsiteY141" fmla="*/ 230044 h 364898"/>
                  <a:gd name="connsiteX142" fmla="*/ 243719 w 272409"/>
                  <a:gd name="connsiteY142" fmla="*/ 223128 h 364898"/>
                  <a:gd name="connsiteX143" fmla="*/ 243719 w 272409"/>
                  <a:gd name="connsiteY143" fmla="*/ 176448 h 364898"/>
                  <a:gd name="connsiteX144" fmla="*/ 236805 w 272409"/>
                  <a:gd name="connsiteY144" fmla="*/ 169532 h 364898"/>
                  <a:gd name="connsiteX145" fmla="*/ 232484 w 272409"/>
                  <a:gd name="connsiteY145" fmla="*/ 169532 h 364898"/>
                  <a:gd name="connsiteX146" fmla="*/ 232484 w 272409"/>
                  <a:gd name="connsiteY146" fmla="*/ 230044 h 364898"/>
                  <a:gd name="connsiteX147" fmla="*/ 29385 w 272409"/>
                  <a:gd name="connsiteY147" fmla="*/ 234366 h 364898"/>
                  <a:gd name="connsiteX148" fmla="*/ 19878 w 272409"/>
                  <a:gd name="connsiteY148" fmla="*/ 234366 h 364898"/>
                  <a:gd name="connsiteX149" fmla="*/ 8643 w 272409"/>
                  <a:gd name="connsiteY149" fmla="*/ 223128 h 364898"/>
                  <a:gd name="connsiteX150" fmla="*/ 8643 w 272409"/>
                  <a:gd name="connsiteY150" fmla="*/ 176448 h 364898"/>
                  <a:gd name="connsiteX151" fmla="*/ 19878 w 272409"/>
                  <a:gd name="connsiteY151" fmla="*/ 165210 h 364898"/>
                  <a:gd name="connsiteX152" fmla="*/ 29385 w 272409"/>
                  <a:gd name="connsiteY152" fmla="*/ 165210 h 364898"/>
                  <a:gd name="connsiteX153" fmla="*/ 29385 w 272409"/>
                  <a:gd name="connsiteY153" fmla="*/ 234366 h 364898"/>
                  <a:gd name="connsiteX154" fmla="*/ 19878 w 272409"/>
                  <a:gd name="connsiteY154" fmla="*/ 169532 h 364898"/>
                  <a:gd name="connsiteX155" fmla="*/ 12964 w 272409"/>
                  <a:gd name="connsiteY155" fmla="*/ 176448 h 364898"/>
                  <a:gd name="connsiteX156" fmla="*/ 12964 w 272409"/>
                  <a:gd name="connsiteY156" fmla="*/ 223128 h 364898"/>
                  <a:gd name="connsiteX157" fmla="*/ 19878 w 272409"/>
                  <a:gd name="connsiteY157" fmla="*/ 230044 h 364898"/>
                  <a:gd name="connsiteX158" fmla="*/ 24199 w 272409"/>
                  <a:gd name="connsiteY158" fmla="*/ 230044 h 364898"/>
                  <a:gd name="connsiteX159" fmla="*/ 24199 w 272409"/>
                  <a:gd name="connsiteY159" fmla="*/ 169532 h 364898"/>
                  <a:gd name="connsiteX160" fmla="*/ 19878 w 272409"/>
                  <a:gd name="connsiteY160" fmla="*/ 169532 h 364898"/>
                  <a:gd name="connsiteX161" fmla="*/ 128774 w 272409"/>
                  <a:gd name="connsiteY161" fmla="*/ 122851 h 364898"/>
                  <a:gd name="connsiteX162" fmla="*/ 127910 w 272409"/>
                  <a:gd name="connsiteY162" fmla="*/ 116800 h 364898"/>
                  <a:gd name="connsiteX163" fmla="*/ 165072 w 272409"/>
                  <a:gd name="connsiteY163" fmla="*/ 19981 h 364898"/>
                  <a:gd name="connsiteX164" fmla="*/ 165937 w 272409"/>
                  <a:gd name="connsiteY164" fmla="*/ 19117 h 364898"/>
                  <a:gd name="connsiteX165" fmla="*/ 262733 w 272409"/>
                  <a:gd name="connsiteY165" fmla="*/ 11337 h 364898"/>
                  <a:gd name="connsiteX166" fmla="*/ 264462 w 272409"/>
                  <a:gd name="connsiteY166" fmla="*/ 12201 h 364898"/>
                  <a:gd name="connsiteX167" fmla="*/ 264462 w 272409"/>
                  <a:gd name="connsiteY167" fmla="*/ 13930 h 364898"/>
                  <a:gd name="connsiteX168" fmla="*/ 204828 w 272409"/>
                  <a:gd name="connsiteY168" fmla="*/ 120258 h 364898"/>
                  <a:gd name="connsiteX169" fmla="*/ 204828 w 272409"/>
                  <a:gd name="connsiteY169" fmla="*/ 120258 h 364898"/>
                  <a:gd name="connsiteX170" fmla="*/ 203964 w 272409"/>
                  <a:gd name="connsiteY170" fmla="*/ 121123 h 364898"/>
                  <a:gd name="connsiteX171" fmla="*/ 203100 w 272409"/>
                  <a:gd name="connsiteY171" fmla="*/ 121123 h 364898"/>
                  <a:gd name="connsiteX172" fmla="*/ 133095 w 272409"/>
                  <a:gd name="connsiteY172" fmla="*/ 121123 h 364898"/>
                  <a:gd name="connsiteX173" fmla="*/ 134824 w 272409"/>
                  <a:gd name="connsiteY173" fmla="*/ 117665 h 364898"/>
                  <a:gd name="connsiteX174" fmla="*/ 220385 w 272409"/>
                  <a:gd name="connsiteY174" fmla="*/ 48508 h 364898"/>
                  <a:gd name="connsiteX175" fmla="*/ 221249 w 272409"/>
                  <a:gd name="connsiteY175" fmla="*/ 45915 h 364898"/>
                  <a:gd name="connsiteX176" fmla="*/ 218656 w 272409"/>
                  <a:gd name="connsiteY176" fmla="*/ 45051 h 364898"/>
                  <a:gd name="connsiteX177" fmla="*/ 131367 w 272409"/>
                  <a:gd name="connsiteY177" fmla="*/ 116800 h 364898"/>
                  <a:gd name="connsiteX178" fmla="*/ 128774 w 272409"/>
                  <a:gd name="connsiteY178" fmla="*/ 122851 h 364898"/>
                  <a:gd name="connsiteX179" fmla="*/ 141738 w 272409"/>
                  <a:gd name="connsiteY179" fmla="*/ 116800 h 364898"/>
                  <a:gd name="connsiteX180" fmla="*/ 203100 w 272409"/>
                  <a:gd name="connsiteY180" fmla="*/ 116800 h 364898"/>
                  <a:gd name="connsiteX181" fmla="*/ 203964 w 272409"/>
                  <a:gd name="connsiteY181" fmla="*/ 116800 h 364898"/>
                  <a:gd name="connsiteX182" fmla="*/ 203964 w 272409"/>
                  <a:gd name="connsiteY182" fmla="*/ 116800 h 364898"/>
                  <a:gd name="connsiteX183" fmla="*/ 261005 w 272409"/>
                  <a:gd name="connsiteY183" fmla="*/ 15659 h 364898"/>
                  <a:gd name="connsiteX184" fmla="*/ 170258 w 272409"/>
                  <a:gd name="connsiteY184" fmla="*/ 22575 h 364898"/>
                  <a:gd name="connsiteX185" fmla="*/ 170258 w 272409"/>
                  <a:gd name="connsiteY185" fmla="*/ 23439 h 364898"/>
                  <a:gd name="connsiteX186" fmla="*/ 168529 w 272409"/>
                  <a:gd name="connsiteY186" fmla="*/ 23439 h 364898"/>
                  <a:gd name="connsiteX187" fmla="*/ 132231 w 272409"/>
                  <a:gd name="connsiteY187" fmla="*/ 109885 h 364898"/>
                  <a:gd name="connsiteX188" fmla="*/ 218656 w 272409"/>
                  <a:gd name="connsiteY188" fmla="*/ 41593 h 364898"/>
                  <a:gd name="connsiteX189" fmla="*/ 226434 w 272409"/>
                  <a:gd name="connsiteY189" fmla="*/ 45051 h 364898"/>
                  <a:gd name="connsiteX190" fmla="*/ 222977 w 272409"/>
                  <a:gd name="connsiteY190" fmla="*/ 52831 h 364898"/>
                  <a:gd name="connsiteX191" fmla="*/ 141738 w 272409"/>
                  <a:gd name="connsiteY191" fmla="*/ 116800 h 364898"/>
                  <a:gd name="connsiteX192" fmla="*/ 119267 w 272409"/>
                  <a:gd name="connsiteY192" fmla="*/ 121123 h 364898"/>
                  <a:gd name="connsiteX193" fmla="*/ 60498 w 272409"/>
                  <a:gd name="connsiteY193" fmla="*/ 121123 h 364898"/>
                  <a:gd name="connsiteX194" fmla="*/ 59633 w 272409"/>
                  <a:gd name="connsiteY194" fmla="*/ 120258 h 364898"/>
                  <a:gd name="connsiteX195" fmla="*/ 35434 w 272409"/>
                  <a:gd name="connsiteY195" fmla="*/ 68391 h 364898"/>
                  <a:gd name="connsiteX196" fmla="*/ 35434 w 272409"/>
                  <a:gd name="connsiteY196" fmla="*/ 66662 h 364898"/>
                  <a:gd name="connsiteX197" fmla="*/ 37163 w 272409"/>
                  <a:gd name="connsiteY197" fmla="*/ 65797 h 364898"/>
                  <a:gd name="connsiteX198" fmla="*/ 92475 w 272409"/>
                  <a:gd name="connsiteY198" fmla="*/ 67526 h 364898"/>
                  <a:gd name="connsiteX199" fmla="*/ 94204 w 272409"/>
                  <a:gd name="connsiteY199" fmla="*/ 67526 h 364898"/>
                  <a:gd name="connsiteX200" fmla="*/ 94204 w 272409"/>
                  <a:gd name="connsiteY200" fmla="*/ 68391 h 364898"/>
                  <a:gd name="connsiteX201" fmla="*/ 122724 w 272409"/>
                  <a:gd name="connsiteY201" fmla="*/ 113342 h 364898"/>
                  <a:gd name="connsiteX202" fmla="*/ 122724 w 272409"/>
                  <a:gd name="connsiteY202" fmla="*/ 119394 h 364898"/>
                  <a:gd name="connsiteX203" fmla="*/ 118403 w 272409"/>
                  <a:gd name="connsiteY203" fmla="*/ 114207 h 364898"/>
                  <a:gd name="connsiteX204" fmla="*/ 61362 w 272409"/>
                  <a:gd name="connsiteY204" fmla="*/ 83087 h 364898"/>
                  <a:gd name="connsiteX205" fmla="*/ 60498 w 272409"/>
                  <a:gd name="connsiteY205" fmla="*/ 83087 h 364898"/>
                  <a:gd name="connsiteX206" fmla="*/ 59633 w 272409"/>
                  <a:gd name="connsiteY206" fmla="*/ 83951 h 364898"/>
                  <a:gd name="connsiteX207" fmla="*/ 59633 w 272409"/>
                  <a:gd name="connsiteY207" fmla="*/ 84816 h 364898"/>
                  <a:gd name="connsiteX208" fmla="*/ 60498 w 272409"/>
                  <a:gd name="connsiteY208" fmla="*/ 85680 h 364898"/>
                  <a:gd name="connsiteX209" fmla="*/ 60498 w 272409"/>
                  <a:gd name="connsiteY209" fmla="*/ 85680 h 364898"/>
                  <a:gd name="connsiteX210" fmla="*/ 114946 w 272409"/>
                  <a:gd name="connsiteY210" fmla="*/ 115071 h 364898"/>
                  <a:gd name="connsiteX211" fmla="*/ 119267 w 272409"/>
                  <a:gd name="connsiteY211" fmla="*/ 121123 h 364898"/>
                  <a:gd name="connsiteX212" fmla="*/ 62226 w 272409"/>
                  <a:gd name="connsiteY212" fmla="*/ 116800 h 364898"/>
                  <a:gd name="connsiteX213" fmla="*/ 109760 w 272409"/>
                  <a:gd name="connsiteY213" fmla="*/ 116800 h 364898"/>
                  <a:gd name="connsiteX214" fmla="*/ 62226 w 272409"/>
                  <a:gd name="connsiteY214" fmla="*/ 92596 h 364898"/>
                  <a:gd name="connsiteX215" fmla="*/ 56176 w 272409"/>
                  <a:gd name="connsiteY215" fmla="*/ 85680 h 364898"/>
                  <a:gd name="connsiteX216" fmla="*/ 58769 w 272409"/>
                  <a:gd name="connsiteY216" fmla="*/ 81358 h 364898"/>
                  <a:gd name="connsiteX217" fmla="*/ 63091 w 272409"/>
                  <a:gd name="connsiteY217" fmla="*/ 79629 h 364898"/>
                  <a:gd name="connsiteX218" fmla="*/ 118403 w 272409"/>
                  <a:gd name="connsiteY218" fmla="*/ 107291 h 364898"/>
                  <a:gd name="connsiteX219" fmla="*/ 91611 w 272409"/>
                  <a:gd name="connsiteY219" fmla="*/ 72713 h 364898"/>
                  <a:gd name="connsiteX220" fmla="*/ 89882 w 272409"/>
                  <a:gd name="connsiteY220" fmla="*/ 71849 h 364898"/>
                  <a:gd name="connsiteX221" fmla="*/ 40620 w 272409"/>
                  <a:gd name="connsiteY221" fmla="*/ 70120 h 364898"/>
                  <a:gd name="connsiteX222" fmla="*/ 62226 w 272409"/>
                  <a:gd name="connsiteY222" fmla="*/ 116800 h 36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</a:cxnLst>
                <a:rect l="l" t="t" r="r" b="b"/>
                <a:pathLst>
                  <a:path w="272409" h="364898">
                    <a:moveTo>
                      <a:pt x="213471" y="364899"/>
                    </a:moveTo>
                    <a:lnTo>
                      <a:pt x="186679" y="364899"/>
                    </a:lnTo>
                    <a:cubicBezTo>
                      <a:pt x="181493" y="364899"/>
                      <a:pt x="177172" y="360576"/>
                      <a:pt x="177172" y="355389"/>
                    </a:cubicBezTo>
                    <a:lnTo>
                      <a:pt x="177172" y="343287"/>
                    </a:lnTo>
                    <a:lnTo>
                      <a:pt x="82104" y="343287"/>
                    </a:lnTo>
                    <a:lnTo>
                      <a:pt x="82104" y="355389"/>
                    </a:lnTo>
                    <a:cubicBezTo>
                      <a:pt x="82104" y="360576"/>
                      <a:pt x="77783" y="364899"/>
                      <a:pt x="72597" y="364899"/>
                    </a:cubicBezTo>
                    <a:lnTo>
                      <a:pt x="45805" y="364899"/>
                    </a:lnTo>
                    <a:cubicBezTo>
                      <a:pt x="40620" y="364899"/>
                      <a:pt x="36299" y="360576"/>
                      <a:pt x="36299" y="355389"/>
                    </a:cubicBezTo>
                    <a:lnTo>
                      <a:pt x="36299" y="340694"/>
                    </a:lnTo>
                    <a:cubicBezTo>
                      <a:pt x="28520" y="337236"/>
                      <a:pt x="23335" y="328591"/>
                      <a:pt x="23335" y="319947"/>
                    </a:cubicBezTo>
                    <a:lnTo>
                      <a:pt x="23335" y="241282"/>
                    </a:lnTo>
                    <a:lnTo>
                      <a:pt x="19014" y="241282"/>
                    </a:lnTo>
                    <a:cubicBezTo>
                      <a:pt x="8643" y="241282"/>
                      <a:pt x="0" y="232637"/>
                      <a:pt x="0" y="222264"/>
                    </a:cubicBezTo>
                    <a:lnTo>
                      <a:pt x="0" y="175583"/>
                    </a:lnTo>
                    <a:cubicBezTo>
                      <a:pt x="0" y="165210"/>
                      <a:pt x="8643" y="156565"/>
                      <a:pt x="19014" y="156565"/>
                    </a:cubicBezTo>
                    <a:lnTo>
                      <a:pt x="23335" y="156565"/>
                    </a:lnTo>
                    <a:lnTo>
                      <a:pt x="23335" y="139276"/>
                    </a:lnTo>
                    <a:cubicBezTo>
                      <a:pt x="23335" y="127174"/>
                      <a:pt x="31977" y="117665"/>
                      <a:pt x="44077" y="116800"/>
                    </a:cubicBezTo>
                    <a:cubicBezTo>
                      <a:pt x="27656" y="95189"/>
                      <a:pt x="25928" y="66662"/>
                      <a:pt x="25928" y="66662"/>
                    </a:cubicBezTo>
                    <a:cubicBezTo>
                      <a:pt x="25928" y="64069"/>
                      <a:pt x="27656" y="60611"/>
                      <a:pt x="30249" y="60611"/>
                    </a:cubicBezTo>
                    <a:cubicBezTo>
                      <a:pt x="64819" y="50237"/>
                      <a:pt x="91611" y="60611"/>
                      <a:pt x="95068" y="62340"/>
                    </a:cubicBezTo>
                    <a:cubicBezTo>
                      <a:pt x="103710" y="65797"/>
                      <a:pt x="111489" y="70984"/>
                      <a:pt x="116674" y="77035"/>
                    </a:cubicBezTo>
                    <a:cubicBezTo>
                      <a:pt x="116674" y="75306"/>
                      <a:pt x="116674" y="74442"/>
                      <a:pt x="117539" y="72713"/>
                    </a:cubicBezTo>
                    <a:cubicBezTo>
                      <a:pt x="121860" y="44186"/>
                      <a:pt x="137416" y="24304"/>
                      <a:pt x="162480" y="12201"/>
                    </a:cubicBezTo>
                    <a:cubicBezTo>
                      <a:pt x="170258" y="8744"/>
                      <a:pt x="211742" y="-8546"/>
                      <a:pt x="267919" y="5286"/>
                    </a:cubicBezTo>
                    <a:cubicBezTo>
                      <a:pt x="270511" y="6150"/>
                      <a:pt x="273104" y="8744"/>
                      <a:pt x="272240" y="11337"/>
                    </a:cubicBezTo>
                    <a:cubicBezTo>
                      <a:pt x="272240" y="11337"/>
                      <a:pt x="271376" y="32948"/>
                      <a:pt x="262733" y="58882"/>
                    </a:cubicBezTo>
                    <a:lnTo>
                      <a:pt x="262733" y="58882"/>
                    </a:lnTo>
                    <a:cubicBezTo>
                      <a:pt x="254091" y="86544"/>
                      <a:pt x="239398" y="107291"/>
                      <a:pt x="220385" y="120258"/>
                    </a:cubicBezTo>
                    <a:cubicBezTo>
                      <a:pt x="227299" y="124580"/>
                      <a:pt x="231620" y="131496"/>
                      <a:pt x="231620" y="140141"/>
                    </a:cubicBezTo>
                    <a:lnTo>
                      <a:pt x="231620" y="157430"/>
                    </a:lnTo>
                    <a:lnTo>
                      <a:pt x="235941" y="157430"/>
                    </a:lnTo>
                    <a:cubicBezTo>
                      <a:pt x="246312" y="157430"/>
                      <a:pt x="254955" y="166074"/>
                      <a:pt x="254955" y="176448"/>
                    </a:cubicBezTo>
                    <a:lnTo>
                      <a:pt x="254955" y="223128"/>
                    </a:lnTo>
                    <a:cubicBezTo>
                      <a:pt x="254955" y="233502"/>
                      <a:pt x="246312" y="242146"/>
                      <a:pt x="235941" y="242146"/>
                    </a:cubicBezTo>
                    <a:lnTo>
                      <a:pt x="231620" y="242146"/>
                    </a:lnTo>
                    <a:lnTo>
                      <a:pt x="231620" y="320811"/>
                    </a:lnTo>
                    <a:cubicBezTo>
                      <a:pt x="231620" y="328591"/>
                      <a:pt x="228163" y="335507"/>
                      <a:pt x="222113" y="339829"/>
                    </a:cubicBezTo>
                    <a:lnTo>
                      <a:pt x="222113" y="356254"/>
                    </a:lnTo>
                    <a:cubicBezTo>
                      <a:pt x="222977" y="361441"/>
                      <a:pt x="218656" y="364899"/>
                      <a:pt x="213471" y="364899"/>
                    </a:cubicBezTo>
                    <a:close/>
                    <a:moveTo>
                      <a:pt x="77783" y="339829"/>
                    </a:moveTo>
                    <a:lnTo>
                      <a:pt x="182358" y="339829"/>
                    </a:lnTo>
                    <a:lnTo>
                      <a:pt x="182358" y="356254"/>
                    </a:lnTo>
                    <a:cubicBezTo>
                      <a:pt x="182358" y="358847"/>
                      <a:pt x="184086" y="360576"/>
                      <a:pt x="186679" y="360576"/>
                    </a:cubicBezTo>
                    <a:lnTo>
                      <a:pt x="213471" y="360576"/>
                    </a:lnTo>
                    <a:cubicBezTo>
                      <a:pt x="216063" y="360576"/>
                      <a:pt x="217792" y="358847"/>
                      <a:pt x="217792" y="356254"/>
                    </a:cubicBezTo>
                    <a:lnTo>
                      <a:pt x="217792" y="337236"/>
                    </a:lnTo>
                    <a:lnTo>
                      <a:pt x="218656" y="336372"/>
                    </a:lnTo>
                    <a:cubicBezTo>
                      <a:pt x="223842" y="332914"/>
                      <a:pt x="227299" y="326863"/>
                      <a:pt x="227299" y="320811"/>
                    </a:cubicBezTo>
                    <a:lnTo>
                      <a:pt x="227299" y="237824"/>
                    </a:lnTo>
                    <a:lnTo>
                      <a:pt x="236805" y="237824"/>
                    </a:lnTo>
                    <a:cubicBezTo>
                      <a:pt x="244584" y="237824"/>
                      <a:pt x="251498" y="230908"/>
                      <a:pt x="251498" y="223128"/>
                    </a:cubicBezTo>
                    <a:lnTo>
                      <a:pt x="251498" y="176448"/>
                    </a:lnTo>
                    <a:cubicBezTo>
                      <a:pt x="251498" y="168668"/>
                      <a:pt x="244584" y="161752"/>
                      <a:pt x="236805" y="161752"/>
                    </a:cubicBezTo>
                    <a:lnTo>
                      <a:pt x="227299" y="161752"/>
                    </a:lnTo>
                    <a:lnTo>
                      <a:pt x="227299" y="139276"/>
                    </a:lnTo>
                    <a:cubicBezTo>
                      <a:pt x="227299" y="131496"/>
                      <a:pt x="222977" y="124580"/>
                      <a:pt x="215199" y="121987"/>
                    </a:cubicBezTo>
                    <a:lnTo>
                      <a:pt x="210878" y="120258"/>
                    </a:lnTo>
                    <a:lnTo>
                      <a:pt x="214335" y="117665"/>
                    </a:lnTo>
                    <a:cubicBezTo>
                      <a:pt x="233348" y="105562"/>
                      <a:pt x="248905" y="84816"/>
                      <a:pt x="258412" y="56289"/>
                    </a:cubicBezTo>
                    <a:lnTo>
                      <a:pt x="258412" y="56289"/>
                    </a:lnTo>
                    <a:cubicBezTo>
                      <a:pt x="266190" y="31219"/>
                      <a:pt x="267054" y="10472"/>
                      <a:pt x="267054" y="9608"/>
                    </a:cubicBezTo>
                    <a:cubicBezTo>
                      <a:pt x="267054" y="8744"/>
                      <a:pt x="266190" y="7879"/>
                      <a:pt x="266190" y="7879"/>
                    </a:cubicBezTo>
                    <a:cubicBezTo>
                      <a:pt x="211742" y="-5952"/>
                      <a:pt x="171122" y="11337"/>
                      <a:pt x="163344" y="14795"/>
                    </a:cubicBezTo>
                    <a:cubicBezTo>
                      <a:pt x="139145" y="26033"/>
                      <a:pt x="125317" y="45051"/>
                      <a:pt x="120996" y="71849"/>
                    </a:cubicBezTo>
                    <a:cubicBezTo>
                      <a:pt x="120131" y="75306"/>
                      <a:pt x="120131" y="78764"/>
                      <a:pt x="120131" y="82222"/>
                    </a:cubicBezTo>
                    <a:lnTo>
                      <a:pt x="120131" y="89138"/>
                    </a:lnTo>
                    <a:lnTo>
                      <a:pt x="116674" y="83951"/>
                    </a:lnTo>
                    <a:cubicBezTo>
                      <a:pt x="111489" y="76171"/>
                      <a:pt x="103710" y="70120"/>
                      <a:pt x="93339" y="65797"/>
                    </a:cubicBezTo>
                    <a:cubicBezTo>
                      <a:pt x="90747" y="64933"/>
                      <a:pt x="64819" y="54560"/>
                      <a:pt x="31977" y="64069"/>
                    </a:cubicBezTo>
                    <a:cubicBezTo>
                      <a:pt x="31113" y="64069"/>
                      <a:pt x="31113" y="64933"/>
                      <a:pt x="31113" y="65797"/>
                    </a:cubicBezTo>
                    <a:cubicBezTo>
                      <a:pt x="31113" y="65797"/>
                      <a:pt x="33706" y="96918"/>
                      <a:pt x="51855" y="116800"/>
                    </a:cubicBezTo>
                    <a:lnTo>
                      <a:pt x="55312" y="120258"/>
                    </a:lnTo>
                    <a:lnTo>
                      <a:pt x="48398" y="120258"/>
                    </a:lnTo>
                    <a:cubicBezTo>
                      <a:pt x="38027" y="120258"/>
                      <a:pt x="30249" y="128903"/>
                      <a:pt x="30249" y="138412"/>
                    </a:cubicBezTo>
                    <a:lnTo>
                      <a:pt x="30249" y="160887"/>
                    </a:lnTo>
                    <a:lnTo>
                      <a:pt x="20742" y="160887"/>
                    </a:lnTo>
                    <a:cubicBezTo>
                      <a:pt x="12964" y="160887"/>
                      <a:pt x="6050" y="167803"/>
                      <a:pt x="6050" y="175583"/>
                    </a:cubicBezTo>
                    <a:lnTo>
                      <a:pt x="6050" y="222264"/>
                    </a:lnTo>
                    <a:cubicBezTo>
                      <a:pt x="6050" y="230044"/>
                      <a:pt x="12964" y="236959"/>
                      <a:pt x="20742" y="236959"/>
                    </a:cubicBezTo>
                    <a:lnTo>
                      <a:pt x="30249" y="236959"/>
                    </a:lnTo>
                    <a:lnTo>
                      <a:pt x="30249" y="319947"/>
                    </a:lnTo>
                    <a:cubicBezTo>
                      <a:pt x="30249" y="327727"/>
                      <a:pt x="34570" y="333778"/>
                      <a:pt x="41484" y="337236"/>
                    </a:cubicBezTo>
                    <a:lnTo>
                      <a:pt x="43213" y="338100"/>
                    </a:lnTo>
                    <a:lnTo>
                      <a:pt x="43213" y="355389"/>
                    </a:lnTo>
                    <a:cubicBezTo>
                      <a:pt x="43213" y="357983"/>
                      <a:pt x="44941" y="359712"/>
                      <a:pt x="47534" y="359712"/>
                    </a:cubicBezTo>
                    <a:lnTo>
                      <a:pt x="74326" y="359712"/>
                    </a:lnTo>
                    <a:cubicBezTo>
                      <a:pt x="76919" y="359712"/>
                      <a:pt x="78647" y="357983"/>
                      <a:pt x="78647" y="355389"/>
                    </a:cubicBezTo>
                    <a:lnTo>
                      <a:pt x="78647" y="339829"/>
                    </a:lnTo>
                    <a:close/>
                    <a:moveTo>
                      <a:pt x="215199" y="357118"/>
                    </a:moveTo>
                    <a:lnTo>
                      <a:pt x="185815" y="357118"/>
                    </a:lnTo>
                    <a:lnTo>
                      <a:pt x="185815" y="339829"/>
                    </a:lnTo>
                    <a:lnTo>
                      <a:pt x="209149" y="339829"/>
                    </a:lnTo>
                    <a:cubicBezTo>
                      <a:pt x="210014" y="339829"/>
                      <a:pt x="210878" y="339829"/>
                      <a:pt x="211742" y="339829"/>
                    </a:cubicBezTo>
                    <a:lnTo>
                      <a:pt x="214335" y="338965"/>
                    </a:lnTo>
                    <a:lnTo>
                      <a:pt x="214335" y="357118"/>
                    </a:lnTo>
                    <a:close/>
                    <a:moveTo>
                      <a:pt x="190136" y="352796"/>
                    </a:moveTo>
                    <a:lnTo>
                      <a:pt x="210014" y="352796"/>
                    </a:lnTo>
                    <a:lnTo>
                      <a:pt x="210014" y="344152"/>
                    </a:lnTo>
                    <a:cubicBezTo>
                      <a:pt x="210014" y="344152"/>
                      <a:pt x="209149" y="344152"/>
                      <a:pt x="209149" y="344152"/>
                    </a:cubicBezTo>
                    <a:lnTo>
                      <a:pt x="190136" y="344152"/>
                    </a:lnTo>
                    <a:lnTo>
                      <a:pt x="190136" y="352796"/>
                    </a:lnTo>
                    <a:close/>
                    <a:moveTo>
                      <a:pt x="72597" y="357118"/>
                    </a:moveTo>
                    <a:lnTo>
                      <a:pt x="45805" y="357118"/>
                    </a:lnTo>
                    <a:lnTo>
                      <a:pt x="45805" y="339829"/>
                    </a:lnTo>
                    <a:lnTo>
                      <a:pt x="75190" y="339829"/>
                    </a:lnTo>
                    <a:lnTo>
                      <a:pt x="75190" y="355389"/>
                    </a:lnTo>
                    <a:lnTo>
                      <a:pt x="73462" y="355389"/>
                    </a:lnTo>
                    <a:lnTo>
                      <a:pt x="73462" y="357118"/>
                    </a:lnTo>
                    <a:close/>
                    <a:moveTo>
                      <a:pt x="50127" y="352796"/>
                    </a:moveTo>
                    <a:lnTo>
                      <a:pt x="70005" y="352796"/>
                    </a:lnTo>
                    <a:lnTo>
                      <a:pt x="70005" y="344152"/>
                    </a:lnTo>
                    <a:lnTo>
                      <a:pt x="50127" y="344152"/>
                    </a:lnTo>
                    <a:lnTo>
                      <a:pt x="50127" y="352796"/>
                    </a:lnTo>
                    <a:close/>
                    <a:moveTo>
                      <a:pt x="209149" y="336372"/>
                    </a:moveTo>
                    <a:lnTo>
                      <a:pt x="48398" y="336372"/>
                    </a:lnTo>
                    <a:cubicBezTo>
                      <a:pt x="39756" y="336372"/>
                      <a:pt x="32842" y="329456"/>
                      <a:pt x="32842" y="320811"/>
                    </a:cubicBezTo>
                    <a:lnTo>
                      <a:pt x="32842" y="139276"/>
                    </a:lnTo>
                    <a:cubicBezTo>
                      <a:pt x="32842" y="130631"/>
                      <a:pt x="39756" y="123716"/>
                      <a:pt x="48398" y="123716"/>
                    </a:cubicBezTo>
                    <a:lnTo>
                      <a:pt x="209149" y="123716"/>
                    </a:lnTo>
                    <a:cubicBezTo>
                      <a:pt x="217792" y="123716"/>
                      <a:pt x="224706" y="130631"/>
                      <a:pt x="224706" y="139276"/>
                    </a:cubicBezTo>
                    <a:lnTo>
                      <a:pt x="224706" y="320811"/>
                    </a:lnTo>
                    <a:cubicBezTo>
                      <a:pt x="224706" y="329456"/>
                      <a:pt x="217792" y="336372"/>
                      <a:pt x="209149" y="336372"/>
                    </a:cubicBezTo>
                    <a:close/>
                    <a:moveTo>
                      <a:pt x="48398" y="128903"/>
                    </a:moveTo>
                    <a:cubicBezTo>
                      <a:pt x="42348" y="128903"/>
                      <a:pt x="38027" y="134089"/>
                      <a:pt x="38027" y="139276"/>
                    </a:cubicBezTo>
                    <a:lnTo>
                      <a:pt x="38027" y="320811"/>
                    </a:lnTo>
                    <a:cubicBezTo>
                      <a:pt x="38027" y="326863"/>
                      <a:pt x="43213" y="331185"/>
                      <a:pt x="48398" y="331185"/>
                    </a:cubicBezTo>
                    <a:lnTo>
                      <a:pt x="209149" y="331185"/>
                    </a:lnTo>
                    <a:cubicBezTo>
                      <a:pt x="215199" y="331185"/>
                      <a:pt x="219520" y="325998"/>
                      <a:pt x="219520" y="320811"/>
                    </a:cubicBezTo>
                    <a:lnTo>
                      <a:pt x="219520" y="139276"/>
                    </a:lnTo>
                    <a:cubicBezTo>
                      <a:pt x="219520" y="133225"/>
                      <a:pt x="215199" y="128903"/>
                      <a:pt x="209149" y="128903"/>
                    </a:cubicBezTo>
                    <a:lnTo>
                      <a:pt x="48398" y="128903"/>
                    </a:lnTo>
                    <a:close/>
                    <a:moveTo>
                      <a:pt x="236805" y="234366"/>
                    </a:moveTo>
                    <a:lnTo>
                      <a:pt x="227299" y="234366"/>
                    </a:lnTo>
                    <a:lnTo>
                      <a:pt x="227299" y="165210"/>
                    </a:lnTo>
                    <a:lnTo>
                      <a:pt x="236805" y="165210"/>
                    </a:lnTo>
                    <a:cubicBezTo>
                      <a:pt x="242855" y="165210"/>
                      <a:pt x="248041" y="170396"/>
                      <a:pt x="248041" y="176448"/>
                    </a:cubicBezTo>
                    <a:lnTo>
                      <a:pt x="248041" y="223128"/>
                    </a:lnTo>
                    <a:cubicBezTo>
                      <a:pt x="248905" y="229179"/>
                      <a:pt x="243719" y="234366"/>
                      <a:pt x="236805" y="234366"/>
                    </a:cubicBezTo>
                    <a:close/>
                    <a:moveTo>
                      <a:pt x="232484" y="230044"/>
                    </a:moveTo>
                    <a:lnTo>
                      <a:pt x="236805" y="230044"/>
                    </a:lnTo>
                    <a:cubicBezTo>
                      <a:pt x="240263" y="230044"/>
                      <a:pt x="243719" y="226586"/>
                      <a:pt x="243719" y="223128"/>
                    </a:cubicBezTo>
                    <a:lnTo>
                      <a:pt x="243719" y="176448"/>
                    </a:lnTo>
                    <a:cubicBezTo>
                      <a:pt x="243719" y="172990"/>
                      <a:pt x="240263" y="169532"/>
                      <a:pt x="236805" y="169532"/>
                    </a:cubicBezTo>
                    <a:lnTo>
                      <a:pt x="232484" y="169532"/>
                    </a:lnTo>
                    <a:lnTo>
                      <a:pt x="232484" y="230044"/>
                    </a:lnTo>
                    <a:close/>
                    <a:moveTo>
                      <a:pt x="29385" y="234366"/>
                    </a:moveTo>
                    <a:lnTo>
                      <a:pt x="19878" y="234366"/>
                    </a:lnTo>
                    <a:cubicBezTo>
                      <a:pt x="13828" y="234366"/>
                      <a:pt x="8643" y="229179"/>
                      <a:pt x="8643" y="223128"/>
                    </a:cubicBezTo>
                    <a:lnTo>
                      <a:pt x="8643" y="176448"/>
                    </a:lnTo>
                    <a:cubicBezTo>
                      <a:pt x="8643" y="170396"/>
                      <a:pt x="13828" y="165210"/>
                      <a:pt x="19878" y="165210"/>
                    </a:cubicBezTo>
                    <a:lnTo>
                      <a:pt x="29385" y="165210"/>
                    </a:lnTo>
                    <a:lnTo>
                      <a:pt x="29385" y="234366"/>
                    </a:lnTo>
                    <a:close/>
                    <a:moveTo>
                      <a:pt x="19878" y="169532"/>
                    </a:moveTo>
                    <a:cubicBezTo>
                      <a:pt x="16421" y="169532"/>
                      <a:pt x="12964" y="172990"/>
                      <a:pt x="12964" y="176448"/>
                    </a:cubicBezTo>
                    <a:lnTo>
                      <a:pt x="12964" y="223128"/>
                    </a:lnTo>
                    <a:cubicBezTo>
                      <a:pt x="12964" y="226586"/>
                      <a:pt x="16421" y="230044"/>
                      <a:pt x="19878" y="230044"/>
                    </a:cubicBezTo>
                    <a:lnTo>
                      <a:pt x="24199" y="230044"/>
                    </a:lnTo>
                    <a:lnTo>
                      <a:pt x="24199" y="169532"/>
                    </a:lnTo>
                    <a:lnTo>
                      <a:pt x="19878" y="169532"/>
                    </a:lnTo>
                    <a:close/>
                    <a:moveTo>
                      <a:pt x="128774" y="122851"/>
                    </a:moveTo>
                    <a:lnTo>
                      <a:pt x="127910" y="116800"/>
                    </a:lnTo>
                    <a:cubicBezTo>
                      <a:pt x="123588" y="95189"/>
                      <a:pt x="117539" y="42457"/>
                      <a:pt x="165072" y="19981"/>
                    </a:cubicBezTo>
                    <a:lnTo>
                      <a:pt x="165937" y="19117"/>
                    </a:lnTo>
                    <a:cubicBezTo>
                      <a:pt x="165937" y="19117"/>
                      <a:pt x="207421" y="-765"/>
                      <a:pt x="262733" y="11337"/>
                    </a:cubicBezTo>
                    <a:lnTo>
                      <a:pt x="264462" y="12201"/>
                    </a:lnTo>
                    <a:lnTo>
                      <a:pt x="264462" y="13930"/>
                    </a:lnTo>
                    <a:cubicBezTo>
                      <a:pt x="262733" y="33813"/>
                      <a:pt x="253226" y="98647"/>
                      <a:pt x="204828" y="120258"/>
                    </a:cubicBezTo>
                    <a:cubicBezTo>
                      <a:pt x="204828" y="120258"/>
                      <a:pt x="204828" y="120258"/>
                      <a:pt x="204828" y="120258"/>
                    </a:cubicBezTo>
                    <a:lnTo>
                      <a:pt x="203964" y="121123"/>
                    </a:lnTo>
                    <a:lnTo>
                      <a:pt x="203100" y="121123"/>
                    </a:lnTo>
                    <a:lnTo>
                      <a:pt x="133095" y="121123"/>
                    </a:lnTo>
                    <a:lnTo>
                      <a:pt x="134824" y="117665"/>
                    </a:lnTo>
                    <a:cubicBezTo>
                      <a:pt x="144330" y="102105"/>
                      <a:pt x="167665" y="71849"/>
                      <a:pt x="220385" y="48508"/>
                    </a:cubicBezTo>
                    <a:cubicBezTo>
                      <a:pt x="221249" y="48508"/>
                      <a:pt x="221249" y="46779"/>
                      <a:pt x="221249" y="45915"/>
                    </a:cubicBezTo>
                    <a:cubicBezTo>
                      <a:pt x="221249" y="45051"/>
                      <a:pt x="219520" y="45051"/>
                      <a:pt x="218656" y="45051"/>
                    </a:cubicBezTo>
                    <a:cubicBezTo>
                      <a:pt x="164208" y="69255"/>
                      <a:pt x="140873" y="100376"/>
                      <a:pt x="131367" y="116800"/>
                    </a:cubicBezTo>
                    <a:lnTo>
                      <a:pt x="128774" y="122851"/>
                    </a:lnTo>
                    <a:close/>
                    <a:moveTo>
                      <a:pt x="141738" y="116800"/>
                    </a:moveTo>
                    <a:lnTo>
                      <a:pt x="203100" y="116800"/>
                    </a:lnTo>
                    <a:cubicBezTo>
                      <a:pt x="203100" y="116800"/>
                      <a:pt x="203100" y="116800"/>
                      <a:pt x="203964" y="116800"/>
                    </a:cubicBezTo>
                    <a:lnTo>
                      <a:pt x="203964" y="116800"/>
                    </a:lnTo>
                    <a:cubicBezTo>
                      <a:pt x="248905" y="96918"/>
                      <a:pt x="259276" y="37271"/>
                      <a:pt x="261005" y="15659"/>
                    </a:cubicBezTo>
                    <a:cubicBezTo>
                      <a:pt x="213471" y="5286"/>
                      <a:pt x="177172" y="19117"/>
                      <a:pt x="170258" y="22575"/>
                    </a:cubicBezTo>
                    <a:lnTo>
                      <a:pt x="170258" y="23439"/>
                    </a:lnTo>
                    <a:lnTo>
                      <a:pt x="168529" y="23439"/>
                    </a:lnTo>
                    <a:cubicBezTo>
                      <a:pt x="127045" y="42457"/>
                      <a:pt x="127910" y="87409"/>
                      <a:pt x="132231" y="109885"/>
                    </a:cubicBezTo>
                    <a:cubicBezTo>
                      <a:pt x="143466" y="92596"/>
                      <a:pt x="168529" y="64069"/>
                      <a:pt x="218656" y="41593"/>
                    </a:cubicBezTo>
                    <a:cubicBezTo>
                      <a:pt x="222113" y="39864"/>
                      <a:pt x="225570" y="41593"/>
                      <a:pt x="226434" y="45051"/>
                    </a:cubicBezTo>
                    <a:cubicBezTo>
                      <a:pt x="228163" y="48508"/>
                      <a:pt x="226434" y="51966"/>
                      <a:pt x="222977" y="52831"/>
                    </a:cubicBezTo>
                    <a:cubicBezTo>
                      <a:pt x="174579" y="74442"/>
                      <a:pt x="151244" y="101240"/>
                      <a:pt x="141738" y="116800"/>
                    </a:cubicBezTo>
                    <a:close/>
                    <a:moveTo>
                      <a:pt x="119267" y="121123"/>
                    </a:moveTo>
                    <a:lnTo>
                      <a:pt x="60498" y="121123"/>
                    </a:lnTo>
                    <a:lnTo>
                      <a:pt x="59633" y="120258"/>
                    </a:lnTo>
                    <a:cubicBezTo>
                      <a:pt x="42348" y="105562"/>
                      <a:pt x="37163" y="79629"/>
                      <a:pt x="35434" y="68391"/>
                    </a:cubicBezTo>
                    <a:lnTo>
                      <a:pt x="35434" y="66662"/>
                    </a:lnTo>
                    <a:lnTo>
                      <a:pt x="37163" y="65797"/>
                    </a:lnTo>
                    <a:cubicBezTo>
                      <a:pt x="65683" y="58017"/>
                      <a:pt x="89018" y="65797"/>
                      <a:pt x="92475" y="67526"/>
                    </a:cubicBezTo>
                    <a:lnTo>
                      <a:pt x="94204" y="67526"/>
                    </a:lnTo>
                    <a:lnTo>
                      <a:pt x="94204" y="68391"/>
                    </a:lnTo>
                    <a:cubicBezTo>
                      <a:pt x="118403" y="78764"/>
                      <a:pt x="122724" y="101240"/>
                      <a:pt x="122724" y="113342"/>
                    </a:cubicBezTo>
                    <a:lnTo>
                      <a:pt x="122724" y="119394"/>
                    </a:lnTo>
                    <a:lnTo>
                      <a:pt x="118403" y="114207"/>
                    </a:lnTo>
                    <a:cubicBezTo>
                      <a:pt x="95068" y="85680"/>
                      <a:pt x="63091" y="83087"/>
                      <a:pt x="61362" y="83087"/>
                    </a:cubicBezTo>
                    <a:cubicBezTo>
                      <a:pt x="60498" y="83087"/>
                      <a:pt x="60498" y="83087"/>
                      <a:pt x="60498" y="83087"/>
                    </a:cubicBezTo>
                    <a:cubicBezTo>
                      <a:pt x="60498" y="83087"/>
                      <a:pt x="59633" y="83951"/>
                      <a:pt x="59633" y="83951"/>
                    </a:cubicBezTo>
                    <a:cubicBezTo>
                      <a:pt x="59633" y="84816"/>
                      <a:pt x="59633" y="84816"/>
                      <a:pt x="59633" y="84816"/>
                    </a:cubicBezTo>
                    <a:cubicBezTo>
                      <a:pt x="59633" y="84816"/>
                      <a:pt x="60498" y="85680"/>
                      <a:pt x="60498" y="85680"/>
                    </a:cubicBezTo>
                    <a:lnTo>
                      <a:pt x="60498" y="85680"/>
                    </a:lnTo>
                    <a:cubicBezTo>
                      <a:pt x="60498" y="85680"/>
                      <a:pt x="92475" y="88273"/>
                      <a:pt x="114946" y="115071"/>
                    </a:cubicBezTo>
                    <a:lnTo>
                      <a:pt x="119267" y="121123"/>
                    </a:lnTo>
                    <a:close/>
                    <a:moveTo>
                      <a:pt x="62226" y="116800"/>
                    </a:moveTo>
                    <a:lnTo>
                      <a:pt x="109760" y="116800"/>
                    </a:lnTo>
                    <a:cubicBezTo>
                      <a:pt x="89018" y="95189"/>
                      <a:pt x="62226" y="92596"/>
                      <a:pt x="62226" y="92596"/>
                    </a:cubicBezTo>
                    <a:cubicBezTo>
                      <a:pt x="58769" y="92596"/>
                      <a:pt x="56176" y="89138"/>
                      <a:pt x="56176" y="85680"/>
                    </a:cubicBezTo>
                    <a:cubicBezTo>
                      <a:pt x="56176" y="83951"/>
                      <a:pt x="57041" y="82222"/>
                      <a:pt x="58769" y="81358"/>
                    </a:cubicBezTo>
                    <a:cubicBezTo>
                      <a:pt x="59633" y="80493"/>
                      <a:pt x="61362" y="79629"/>
                      <a:pt x="63091" y="79629"/>
                    </a:cubicBezTo>
                    <a:cubicBezTo>
                      <a:pt x="64819" y="79629"/>
                      <a:pt x="94204" y="82222"/>
                      <a:pt x="118403" y="107291"/>
                    </a:cubicBezTo>
                    <a:cubicBezTo>
                      <a:pt x="116674" y="94324"/>
                      <a:pt x="110624" y="79629"/>
                      <a:pt x="91611" y="72713"/>
                    </a:cubicBezTo>
                    <a:lnTo>
                      <a:pt x="89882" y="71849"/>
                    </a:lnTo>
                    <a:cubicBezTo>
                      <a:pt x="84697" y="70120"/>
                      <a:pt x="65683" y="64069"/>
                      <a:pt x="40620" y="70120"/>
                    </a:cubicBezTo>
                    <a:cubicBezTo>
                      <a:pt x="41484" y="81358"/>
                      <a:pt x="47534" y="103833"/>
                      <a:pt x="62226" y="11680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120" name="Graphic 16831">
            <a:extLst>
              <a:ext uri="{FF2B5EF4-FFF2-40B4-BE49-F238E27FC236}">
                <a16:creationId xmlns:a16="http://schemas.microsoft.com/office/drawing/2014/main" id="{28BAA8BB-DB04-4A3E-A02F-A61C8B99A526}"/>
              </a:ext>
            </a:extLst>
          </p:cNvPr>
          <p:cNvGrpSpPr/>
          <p:nvPr/>
        </p:nvGrpSpPr>
        <p:grpSpPr>
          <a:xfrm>
            <a:off x="4498988" y="4283767"/>
            <a:ext cx="394963" cy="393326"/>
            <a:chOff x="4375048" y="1794020"/>
            <a:chExt cx="394963" cy="393326"/>
          </a:xfrm>
          <a:solidFill>
            <a:srgbClr val="355464"/>
          </a:solidFill>
        </p:grpSpPr>
        <p:grpSp>
          <p:nvGrpSpPr>
            <p:cNvPr id="121" name="Graphic 16831">
              <a:extLst>
                <a:ext uri="{FF2B5EF4-FFF2-40B4-BE49-F238E27FC236}">
                  <a16:creationId xmlns:a16="http://schemas.microsoft.com/office/drawing/2014/main" id="{42A9414B-8D7E-4918-9960-5DF85F603C72}"/>
                </a:ext>
              </a:extLst>
            </p:cNvPr>
            <p:cNvGrpSpPr/>
            <p:nvPr/>
          </p:nvGrpSpPr>
          <p:grpSpPr>
            <a:xfrm>
              <a:off x="4629139" y="1811309"/>
              <a:ext cx="129638" cy="96818"/>
              <a:chOff x="4629139" y="1811309"/>
              <a:chExt cx="129638" cy="96818"/>
            </a:xfrm>
            <a:solidFill>
              <a:srgbClr val="355464"/>
            </a:solidFill>
          </p:grpSpPr>
          <p:sp>
            <p:nvSpPr>
              <p:cNvPr id="179" name="Freeform 17852">
                <a:extLst>
                  <a:ext uri="{FF2B5EF4-FFF2-40B4-BE49-F238E27FC236}">
                    <a16:creationId xmlns:a16="http://schemas.microsoft.com/office/drawing/2014/main" id="{1EF1F711-69AC-43BC-A6A2-549E009CA1C2}"/>
                  </a:ext>
                </a:extLst>
              </p:cNvPr>
              <p:cNvSpPr/>
              <p:nvPr/>
            </p:nvSpPr>
            <p:spPr>
              <a:xfrm>
                <a:off x="4630867" y="1813038"/>
                <a:ext cx="126181" cy="92496"/>
              </a:xfrm>
              <a:custGeom>
                <a:avLst/>
                <a:gdLst>
                  <a:gd name="connsiteX0" fmla="*/ 114946 w 126181"/>
                  <a:gd name="connsiteY0" fmla="*/ 86445 h 92496"/>
                  <a:gd name="connsiteX1" fmla="*/ 116674 w 126181"/>
                  <a:gd name="connsiteY1" fmla="*/ 82988 h 92496"/>
                  <a:gd name="connsiteX2" fmla="*/ 120131 w 126181"/>
                  <a:gd name="connsiteY2" fmla="*/ 81259 h 92496"/>
                  <a:gd name="connsiteX3" fmla="*/ 120131 w 126181"/>
                  <a:gd name="connsiteY3" fmla="*/ 92497 h 92496"/>
                  <a:gd name="connsiteX4" fmla="*/ 124453 w 126181"/>
                  <a:gd name="connsiteY4" fmla="*/ 90768 h 92496"/>
                  <a:gd name="connsiteX5" fmla="*/ 126181 w 126181"/>
                  <a:gd name="connsiteY5" fmla="*/ 86445 h 92496"/>
                  <a:gd name="connsiteX6" fmla="*/ 114946 w 126181"/>
                  <a:gd name="connsiteY6" fmla="*/ 86445 h 92496"/>
                  <a:gd name="connsiteX7" fmla="*/ 114946 w 126181"/>
                  <a:gd name="connsiteY7" fmla="*/ 6051 h 92496"/>
                  <a:gd name="connsiteX8" fmla="*/ 114946 w 126181"/>
                  <a:gd name="connsiteY8" fmla="*/ 86445 h 92496"/>
                  <a:gd name="connsiteX9" fmla="*/ 126181 w 126181"/>
                  <a:gd name="connsiteY9" fmla="*/ 86445 h 92496"/>
                  <a:gd name="connsiteX10" fmla="*/ 126181 w 126181"/>
                  <a:gd name="connsiteY10" fmla="*/ 6051 h 92496"/>
                  <a:gd name="connsiteX11" fmla="*/ 114946 w 126181"/>
                  <a:gd name="connsiteY11" fmla="*/ 6051 h 92496"/>
                  <a:gd name="connsiteX12" fmla="*/ 119267 w 126181"/>
                  <a:gd name="connsiteY12" fmla="*/ 11238 h 92496"/>
                  <a:gd name="connsiteX13" fmla="*/ 115810 w 126181"/>
                  <a:gd name="connsiteY13" fmla="*/ 9509 h 92496"/>
                  <a:gd name="connsiteX14" fmla="*/ 114082 w 126181"/>
                  <a:gd name="connsiteY14" fmla="*/ 6051 h 92496"/>
                  <a:gd name="connsiteX15" fmla="*/ 125317 w 126181"/>
                  <a:gd name="connsiteY15" fmla="*/ 6051 h 92496"/>
                  <a:gd name="connsiteX16" fmla="*/ 123588 w 126181"/>
                  <a:gd name="connsiteY16" fmla="*/ 1729 h 92496"/>
                  <a:gd name="connsiteX17" fmla="*/ 119267 w 126181"/>
                  <a:gd name="connsiteY17" fmla="*/ 0 h 92496"/>
                  <a:gd name="connsiteX18" fmla="*/ 119267 w 126181"/>
                  <a:gd name="connsiteY18" fmla="*/ 11238 h 92496"/>
                  <a:gd name="connsiteX19" fmla="*/ 6914 w 126181"/>
                  <a:gd name="connsiteY19" fmla="*/ 11238 h 92496"/>
                  <a:gd name="connsiteX20" fmla="*/ 120131 w 126181"/>
                  <a:gd name="connsiteY20" fmla="*/ 11238 h 92496"/>
                  <a:gd name="connsiteX21" fmla="*/ 120131 w 126181"/>
                  <a:gd name="connsiteY21" fmla="*/ 0 h 92496"/>
                  <a:gd name="connsiteX22" fmla="*/ 6914 w 126181"/>
                  <a:gd name="connsiteY22" fmla="*/ 0 h 92496"/>
                  <a:gd name="connsiteX23" fmla="*/ 6914 w 126181"/>
                  <a:gd name="connsiteY23" fmla="*/ 11238 h 92496"/>
                  <a:gd name="connsiteX24" fmla="*/ 11235 w 126181"/>
                  <a:gd name="connsiteY24" fmla="*/ 6051 h 92496"/>
                  <a:gd name="connsiteX25" fmla="*/ 9507 w 126181"/>
                  <a:gd name="connsiteY25" fmla="*/ 9509 h 92496"/>
                  <a:gd name="connsiteX26" fmla="*/ 6050 w 126181"/>
                  <a:gd name="connsiteY26" fmla="*/ 11238 h 92496"/>
                  <a:gd name="connsiteX27" fmla="*/ 6050 w 126181"/>
                  <a:gd name="connsiteY27" fmla="*/ 0 h 92496"/>
                  <a:gd name="connsiteX28" fmla="*/ 1729 w 126181"/>
                  <a:gd name="connsiteY28" fmla="*/ 1729 h 92496"/>
                  <a:gd name="connsiteX29" fmla="*/ 0 w 126181"/>
                  <a:gd name="connsiteY29" fmla="*/ 6051 h 92496"/>
                  <a:gd name="connsiteX30" fmla="*/ 11235 w 126181"/>
                  <a:gd name="connsiteY30" fmla="*/ 6051 h 92496"/>
                  <a:gd name="connsiteX31" fmla="*/ 11235 w 126181"/>
                  <a:gd name="connsiteY31" fmla="*/ 86445 h 92496"/>
                  <a:gd name="connsiteX32" fmla="*/ 11235 w 126181"/>
                  <a:gd name="connsiteY32" fmla="*/ 6051 h 92496"/>
                  <a:gd name="connsiteX33" fmla="*/ 0 w 126181"/>
                  <a:gd name="connsiteY33" fmla="*/ 6051 h 92496"/>
                  <a:gd name="connsiteX34" fmla="*/ 0 w 126181"/>
                  <a:gd name="connsiteY34" fmla="*/ 86445 h 92496"/>
                  <a:gd name="connsiteX35" fmla="*/ 11235 w 126181"/>
                  <a:gd name="connsiteY35" fmla="*/ 86445 h 92496"/>
                  <a:gd name="connsiteX36" fmla="*/ 6914 w 126181"/>
                  <a:gd name="connsiteY36" fmla="*/ 81259 h 92496"/>
                  <a:gd name="connsiteX37" fmla="*/ 10371 w 126181"/>
                  <a:gd name="connsiteY37" fmla="*/ 82988 h 92496"/>
                  <a:gd name="connsiteX38" fmla="*/ 12100 w 126181"/>
                  <a:gd name="connsiteY38" fmla="*/ 86445 h 92496"/>
                  <a:gd name="connsiteX39" fmla="*/ 864 w 126181"/>
                  <a:gd name="connsiteY39" fmla="*/ 86445 h 92496"/>
                  <a:gd name="connsiteX40" fmla="*/ 2593 w 126181"/>
                  <a:gd name="connsiteY40" fmla="*/ 90768 h 92496"/>
                  <a:gd name="connsiteX41" fmla="*/ 6914 w 126181"/>
                  <a:gd name="connsiteY41" fmla="*/ 92497 h 92496"/>
                  <a:gd name="connsiteX42" fmla="*/ 6914 w 126181"/>
                  <a:gd name="connsiteY42" fmla="*/ 81259 h 92496"/>
                  <a:gd name="connsiteX43" fmla="*/ 119267 w 126181"/>
                  <a:gd name="connsiteY43" fmla="*/ 81259 h 92496"/>
                  <a:gd name="connsiteX44" fmla="*/ 6050 w 126181"/>
                  <a:gd name="connsiteY44" fmla="*/ 81259 h 92496"/>
                  <a:gd name="connsiteX45" fmla="*/ 6050 w 126181"/>
                  <a:gd name="connsiteY45" fmla="*/ 92497 h 92496"/>
                  <a:gd name="connsiteX46" fmla="*/ 119267 w 126181"/>
                  <a:gd name="connsiteY46" fmla="*/ 92497 h 92496"/>
                  <a:gd name="connsiteX47" fmla="*/ 119267 w 126181"/>
                  <a:gd name="connsiteY47" fmla="*/ 81259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6181" h="92496">
                    <a:moveTo>
                      <a:pt x="114946" y="86445"/>
                    </a:moveTo>
                    <a:cubicBezTo>
                      <a:pt x="114946" y="85581"/>
                      <a:pt x="114946" y="83852"/>
                      <a:pt x="116674" y="82988"/>
                    </a:cubicBezTo>
                    <a:cubicBezTo>
                      <a:pt x="117539" y="82123"/>
                      <a:pt x="119267" y="81259"/>
                      <a:pt x="120131" y="81259"/>
                    </a:cubicBezTo>
                    <a:lnTo>
                      <a:pt x="120131" y="92497"/>
                    </a:lnTo>
                    <a:cubicBezTo>
                      <a:pt x="121860" y="92497"/>
                      <a:pt x="123588" y="91632"/>
                      <a:pt x="124453" y="90768"/>
                    </a:cubicBezTo>
                    <a:cubicBezTo>
                      <a:pt x="126181" y="89039"/>
                      <a:pt x="126181" y="88174"/>
                      <a:pt x="126181" y="86445"/>
                    </a:cubicBezTo>
                    <a:lnTo>
                      <a:pt x="114946" y="86445"/>
                    </a:lnTo>
                    <a:close/>
                    <a:moveTo>
                      <a:pt x="114946" y="6051"/>
                    </a:moveTo>
                    <a:lnTo>
                      <a:pt x="114946" y="86445"/>
                    </a:lnTo>
                    <a:lnTo>
                      <a:pt x="126181" y="86445"/>
                    </a:lnTo>
                    <a:lnTo>
                      <a:pt x="126181" y="6051"/>
                    </a:lnTo>
                    <a:lnTo>
                      <a:pt x="114946" y="6051"/>
                    </a:lnTo>
                    <a:close/>
                    <a:moveTo>
                      <a:pt x="119267" y="11238"/>
                    </a:moveTo>
                    <a:cubicBezTo>
                      <a:pt x="118403" y="11238"/>
                      <a:pt x="116674" y="11238"/>
                      <a:pt x="115810" y="9509"/>
                    </a:cubicBezTo>
                    <a:cubicBezTo>
                      <a:pt x="114946" y="8645"/>
                      <a:pt x="114082" y="6916"/>
                      <a:pt x="114082" y="6051"/>
                    </a:cubicBezTo>
                    <a:lnTo>
                      <a:pt x="125317" y="6051"/>
                    </a:lnTo>
                    <a:cubicBezTo>
                      <a:pt x="125317" y="4322"/>
                      <a:pt x="124453" y="2593"/>
                      <a:pt x="123588" y="1729"/>
                    </a:cubicBezTo>
                    <a:cubicBezTo>
                      <a:pt x="121860" y="0"/>
                      <a:pt x="120996" y="0"/>
                      <a:pt x="119267" y="0"/>
                    </a:cubicBezTo>
                    <a:lnTo>
                      <a:pt x="119267" y="11238"/>
                    </a:lnTo>
                    <a:close/>
                    <a:moveTo>
                      <a:pt x="6914" y="11238"/>
                    </a:moveTo>
                    <a:lnTo>
                      <a:pt x="120131" y="11238"/>
                    </a:lnTo>
                    <a:lnTo>
                      <a:pt x="120131" y="0"/>
                    </a:lnTo>
                    <a:lnTo>
                      <a:pt x="6914" y="0"/>
                    </a:lnTo>
                    <a:lnTo>
                      <a:pt x="6914" y="11238"/>
                    </a:lnTo>
                    <a:close/>
                    <a:moveTo>
                      <a:pt x="11235" y="6051"/>
                    </a:moveTo>
                    <a:cubicBezTo>
                      <a:pt x="11235" y="6916"/>
                      <a:pt x="11235" y="8645"/>
                      <a:pt x="9507" y="9509"/>
                    </a:cubicBezTo>
                    <a:cubicBezTo>
                      <a:pt x="8643" y="10373"/>
                      <a:pt x="6914" y="11238"/>
                      <a:pt x="6050" y="11238"/>
                    </a:cubicBezTo>
                    <a:lnTo>
                      <a:pt x="6050" y="0"/>
                    </a:lnTo>
                    <a:cubicBezTo>
                      <a:pt x="4321" y="0"/>
                      <a:pt x="2593" y="865"/>
                      <a:pt x="1729" y="1729"/>
                    </a:cubicBezTo>
                    <a:cubicBezTo>
                      <a:pt x="0" y="3458"/>
                      <a:pt x="0" y="4322"/>
                      <a:pt x="0" y="6051"/>
                    </a:cubicBezTo>
                    <a:lnTo>
                      <a:pt x="11235" y="6051"/>
                    </a:lnTo>
                    <a:close/>
                    <a:moveTo>
                      <a:pt x="11235" y="86445"/>
                    </a:moveTo>
                    <a:lnTo>
                      <a:pt x="11235" y="6051"/>
                    </a:lnTo>
                    <a:lnTo>
                      <a:pt x="0" y="6051"/>
                    </a:lnTo>
                    <a:lnTo>
                      <a:pt x="0" y="86445"/>
                    </a:lnTo>
                    <a:lnTo>
                      <a:pt x="11235" y="86445"/>
                    </a:lnTo>
                    <a:close/>
                    <a:moveTo>
                      <a:pt x="6914" y="81259"/>
                    </a:moveTo>
                    <a:cubicBezTo>
                      <a:pt x="7778" y="81259"/>
                      <a:pt x="9507" y="81259"/>
                      <a:pt x="10371" y="82988"/>
                    </a:cubicBezTo>
                    <a:cubicBezTo>
                      <a:pt x="11235" y="83852"/>
                      <a:pt x="12100" y="85581"/>
                      <a:pt x="12100" y="86445"/>
                    </a:cubicBezTo>
                    <a:lnTo>
                      <a:pt x="864" y="86445"/>
                    </a:lnTo>
                    <a:cubicBezTo>
                      <a:pt x="864" y="88174"/>
                      <a:pt x="1729" y="89903"/>
                      <a:pt x="2593" y="90768"/>
                    </a:cubicBezTo>
                    <a:cubicBezTo>
                      <a:pt x="4321" y="92497"/>
                      <a:pt x="5186" y="92497"/>
                      <a:pt x="6914" y="92497"/>
                    </a:cubicBezTo>
                    <a:lnTo>
                      <a:pt x="6914" y="81259"/>
                    </a:lnTo>
                    <a:close/>
                    <a:moveTo>
                      <a:pt x="119267" y="81259"/>
                    </a:moveTo>
                    <a:lnTo>
                      <a:pt x="6050" y="81259"/>
                    </a:lnTo>
                    <a:lnTo>
                      <a:pt x="6050" y="92497"/>
                    </a:lnTo>
                    <a:lnTo>
                      <a:pt x="119267" y="92497"/>
                    </a:lnTo>
                    <a:lnTo>
                      <a:pt x="119267" y="8125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80" name="Freeform 17853">
                <a:extLst>
                  <a:ext uri="{FF2B5EF4-FFF2-40B4-BE49-F238E27FC236}">
                    <a16:creationId xmlns:a16="http://schemas.microsoft.com/office/drawing/2014/main" id="{66FAAD3D-ED14-42AC-933D-C86D18921E65}"/>
                  </a:ext>
                </a:extLst>
              </p:cNvPr>
              <p:cNvSpPr/>
              <p:nvPr/>
            </p:nvSpPr>
            <p:spPr>
              <a:xfrm>
                <a:off x="4629139" y="1811309"/>
                <a:ext cx="129638" cy="96818"/>
              </a:xfrm>
              <a:custGeom>
                <a:avLst/>
                <a:gdLst>
                  <a:gd name="connsiteX0" fmla="*/ 123588 w 129638"/>
                  <a:gd name="connsiteY0" fmla="*/ 96819 h 96818"/>
                  <a:gd name="connsiteX1" fmla="*/ 6050 w 129638"/>
                  <a:gd name="connsiteY1" fmla="*/ 96819 h 96818"/>
                  <a:gd name="connsiteX2" fmla="*/ 6050 w 129638"/>
                  <a:gd name="connsiteY2" fmla="*/ 96819 h 96818"/>
                  <a:gd name="connsiteX3" fmla="*/ 2593 w 129638"/>
                  <a:gd name="connsiteY3" fmla="*/ 94225 h 96818"/>
                  <a:gd name="connsiteX4" fmla="*/ 0 w 129638"/>
                  <a:gd name="connsiteY4" fmla="*/ 90768 h 96818"/>
                  <a:gd name="connsiteX5" fmla="*/ 0 w 129638"/>
                  <a:gd name="connsiteY5" fmla="*/ 90768 h 96818"/>
                  <a:gd name="connsiteX6" fmla="*/ 0 w 129638"/>
                  <a:gd name="connsiteY6" fmla="*/ 6051 h 96818"/>
                  <a:gd name="connsiteX7" fmla="*/ 0 w 129638"/>
                  <a:gd name="connsiteY7" fmla="*/ 6051 h 96818"/>
                  <a:gd name="connsiteX8" fmla="*/ 2593 w 129638"/>
                  <a:gd name="connsiteY8" fmla="*/ 2593 h 96818"/>
                  <a:gd name="connsiteX9" fmla="*/ 6050 w 129638"/>
                  <a:gd name="connsiteY9" fmla="*/ 0 h 96818"/>
                  <a:gd name="connsiteX10" fmla="*/ 6050 w 129638"/>
                  <a:gd name="connsiteY10" fmla="*/ 0 h 96818"/>
                  <a:gd name="connsiteX11" fmla="*/ 123588 w 129638"/>
                  <a:gd name="connsiteY11" fmla="*/ 0 h 96818"/>
                  <a:gd name="connsiteX12" fmla="*/ 123588 w 129638"/>
                  <a:gd name="connsiteY12" fmla="*/ 0 h 96818"/>
                  <a:gd name="connsiteX13" fmla="*/ 127045 w 129638"/>
                  <a:gd name="connsiteY13" fmla="*/ 2593 h 96818"/>
                  <a:gd name="connsiteX14" fmla="*/ 129638 w 129638"/>
                  <a:gd name="connsiteY14" fmla="*/ 6051 h 96818"/>
                  <a:gd name="connsiteX15" fmla="*/ 129638 w 129638"/>
                  <a:gd name="connsiteY15" fmla="*/ 6051 h 96818"/>
                  <a:gd name="connsiteX16" fmla="*/ 129638 w 129638"/>
                  <a:gd name="connsiteY16" fmla="*/ 90768 h 96818"/>
                  <a:gd name="connsiteX17" fmla="*/ 129638 w 129638"/>
                  <a:gd name="connsiteY17" fmla="*/ 90768 h 96818"/>
                  <a:gd name="connsiteX18" fmla="*/ 127045 w 129638"/>
                  <a:gd name="connsiteY18" fmla="*/ 94225 h 96818"/>
                  <a:gd name="connsiteX19" fmla="*/ 123588 w 129638"/>
                  <a:gd name="connsiteY19" fmla="*/ 96819 h 96818"/>
                  <a:gd name="connsiteX20" fmla="*/ 123588 w 129638"/>
                  <a:gd name="connsiteY20" fmla="*/ 96819 h 96818"/>
                  <a:gd name="connsiteX21" fmla="*/ 10371 w 129638"/>
                  <a:gd name="connsiteY21" fmla="*/ 92497 h 96818"/>
                  <a:gd name="connsiteX22" fmla="*/ 118403 w 129638"/>
                  <a:gd name="connsiteY22" fmla="*/ 92497 h 96818"/>
                  <a:gd name="connsiteX23" fmla="*/ 118403 w 129638"/>
                  <a:gd name="connsiteY23" fmla="*/ 90768 h 96818"/>
                  <a:gd name="connsiteX24" fmla="*/ 113217 w 129638"/>
                  <a:gd name="connsiteY24" fmla="*/ 90768 h 96818"/>
                  <a:gd name="connsiteX25" fmla="*/ 113217 w 129638"/>
                  <a:gd name="connsiteY25" fmla="*/ 85581 h 96818"/>
                  <a:gd name="connsiteX26" fmla="*/ 14692 w 129638"/>
                  <a:gd name="connsiteY26" fmla="*/ 85581 h 96818"/>
                  <a:gd name="connsiteX27" fmla="*/ 14692 w 129638"/>
                  <a:gd name="connsiteY27" fmla="*/ 90768 h 96818"/>
                  <a:gd name="connsiteX28" fmla="*/ 9507 w 129638"/>
                  <a:gd name="connsiteY28" fmla="*/ 90768 h 96818"/>
                  <a:gd name="connsiteX29" fmla="*/ 9507 w 129638"/>
                  <a:gd name="connsiteY29" fmla="*/ 92497 h 96818"/>
                  <a:gd name="connsiteX30" fmla="*/ 123588 w 129638"/>
                  <a:gd name="connsiteY30" fmla="*/ 90768 h 96818"/>
                  <a:gd name="connsiteX31" fmla="*/ 123588 w 129638"/>
                  <a:gd name="connsiteY31" fmla="*/ 91632 h 96818"/>
                  <a:gd name="connsiteX32" fmla="*/ 123588 w 129638"/>
                  <a:gd name="connsiteY32" fmla="*/ 90768 h 96818"/>
                  <a:gd name="connsiteX33" fmla="*/ 124452 w 129638"/>
                  <a:gd name="connsiteY33" fmla="*/ 90768 h 96818"/>
                  <a:gd name="connsiteX34" fmla="*/ 123588 w 129638"/>
                  <a:gd name="connsiteY34" fmla="*/ 90768 h 96818"/>
                  <a:gd name="connsiteX35" fmla="*/ 5186 w 129638"/>
                  <a:gd name="connsiteY35" fmla="*/ 90768 h 96818"/>
                  <a:gd name="connsiteX36" fmla="*/ 5186 w 129638"/>
                  <a:gd name="connsiteY36" fmla="*/ 90768 h 96818"/>
                  <a:gd name="connsiteX37" fmla="*/ 6050 w 129638"/>
                  <a:gd name="connsiteY37" fmla="*/ 91632 h 96818"/>
                  <a:gd name="connsiteX38" fmla="*/ 6050 w 129638"/>
                  <a:gd name="connsiteY38" fmla="*/ 90768 h 96818"/>
                  <a:gd name="connsiteX39" fmla="*/ 5186 w 129638"/>
                  <a:gd name="connsiteY39" fmla="*/ 90768 h 96818"/>
                  <a:gd name="connsiteX40" fmla="*/ 123588 w 129638"/>
                  <a:gd name="connsiteY40" fmla="*/ 85581 h 96818"/>
                  <a:gd name="connsiteX41" fmla="*/ 125317 w 129638"/>
                  <a:gd name="connsiteY41" fmla="*/ 85581 h 96818"/>
                  <a:gd name="connsiteX42" fmla="*/ 125317 w 129638"/>
                  <a:gd name="connsiteY42" fmla="*/ 9509 h 96818"/>
                  <a:gd name="connsiteX43" fmla="*/ 123588 w 129638"/>
                  <a:gd name="connsiteY43" fmla="*/ 9509 h 96818"/>
                  <a:gd name="connsiteX44" fmla="*/ 123588 w 129638"/>
                  <a:gd name="connsiteY44" fmla="*/ 14696 h 96818"/>
                  <a:gd name="connsiteX45" fmla="*/ 118403 w 129638"/>
                  <a:gd name="connsiteY45" fmla="*/ 14696 h 96818"/>
                  <a:gd name="connsiteX46" fmla="*/ 118403 w 129638"/>
                  <a:gd name="connsiteY46" fmla="*/ 80394 h 96818"/>
                  <a:gd name="connsiteX47" fmla="*/ 123588 w 129638"/>
                  <a:gd name="connsiteY47" fmla="*/ 80394 h 96818"/>
                  <a:gd name="connsiteX48" fmla="*/ 123588 w 129638"/>
                  <a:gd name="connsiteY48" fmla="*/ 85581 h 96818"/>
                  <a:gd name="connsiteX49" fmla="*/ 4321 w 129638"/>
                  <a:gd name="connsiteY49" fmla="*/ 85581 h 96818"/>
                  <a:gd name="connsiteX50" fmla="*/ 6050 w 129638"/>
                  <a:gd name="connsiteY50" fmla="*/ 85581 h 96818"/>
                  <a:gd name="connsiteX51" fmla="*/ 6050 w 129638"/>
                  <a:gd name="connsiteY51" fmla="*/ 80394 h 96818"/>
                  <a:gd name="connsiteX52" fmla="*/ 11235 w 129638"/>
                  <a:gd name="connsiteY52" fmla="*/ 80394 h 96818"/>
                  <a:gd name="connsiteX53" fmla="*/ 11235 w 129638"/>
                  <a:gd name="connsiteY53" fmla="*/ 14696 h 96818"/>
                  <a:gd name="connsiteX54" fmla="*/ 6050 w 129638"/>
                  <a:gd name="connsiteY54" fmla="*/ 14696 h 96818"/>
                  <a:gd name="connsiteX55" fmla="*/ 6050 w 129638"/>
                  <a:gd name="connsiteY55" fmla="*/ 9509 h 96818"/>
                  <a:gd name="connsiteX56" fmla="*/ 4321 w 129638"/>
                  <a:gd name="connsiteY56" fmla="*/ 9509 h 96818"/>
                  <a:gd name="connsiteX57" fmla="*/ 4321 w 129638"/>
                  <a:gd name="connsiteY57" fmla="*/ 85581 h 96818"/>
                  <a:gd name="connsiteX58" fmla="*/ 15556 w 129638"/>
                  <a:gd name="connsiteY58" fmla="*/ 81259 h 96818"/>
                  <a:gd name="connsiteX59" fmla="*/ 114081 w 129638"/>
                  <a:gd name="connsiteY59" fmla="*/ 81259 h 96818"/>
                  <a:gd name="connsiteX60" fmla="*/ 114081 w 129638"/>
                  <a:gd name="connsiteY60" fmla="*/ 15560 h 96818"/>
                  <a:gd name="connsiteX61" fmla="*/ 15556 w 129638"/>
                  <a:gd name="connsiteY61" fmla="*/ 15560 h 96818"/>
                  <a:gd name="connsiteX62" fmla="*/ 15556 w 129638"/>
                  <a:gd name="connsiteY62" fmla="*/ 81259 h 96818"/>
                  <a:gd name="connsiteX63" fmla="*/ 15556 w 129638"/>
                  <a:gd name="connsiteY63" fmla="*/ 10373 h 96818"/>
                  <a:gd name="connsiteX64" fmla="*/ 114081 w 129638"/>
                  <a:gd name="connsiteY64" fmla="*/ 10373 h 96818"/>
                  <a:gd name="connsiteX65" fmla="*/ 114081 w 129638"/>
                  <a:gd name="connsiteY65" fmla="*/ 6051 h 96818"/>
                  <a:gd name="connsiteX66" fmla="*/ 119267 w 129638"/>
                  <a:gd name="connsiteY66" fmla="*/ 6051 h 96818"/>
                  <a:gd name="connsiteX67" fmla="*/ 119267 w 129638"/>
                  <a:gd name="connsiteY67" fmla="*/ 4322 h 96818"/>
                  <a:gd name="connsiteX68" fmla="*/ 11235 w 129638"/>
                  <a:gd name="connsiteY68" fmla="*/ 4322 h 96818"/>
                  <a:gd name="connsiteX69" fmla="*/ 11235 w 129638"/>
                  <a:gd name="connsiteY69" fmla="*/ 6051 h 96818"/>
                  <a:gd name="connsiteX70" fmla="*/ 16421 w 129638"/>
                  <a:gd name="connsiteY70" fmla="*/ 6051 h 96818"/>
                  <a:gd name="connsiteX71" fmla="*/ 16421 w 129638"/>
                  <a:gd name="connsiteY71" fmla="*/ 10373 h 96818"/>
                  <a:gd name="connsiteX72" fmla="*/ 123588 w 129638"/>
                  <a:gd name="connsiteY72" fmla="*/ 6051 h 96818"/>
                  <a:gd name="connsiteX73" fmla="*/ 124452 w 129638"/>
                  <a:gd name="connsiteY73" fmla="*/ 6051 h 96818"/>
                  <a:gd name="connsiteX74" fmla="*/ 123588 w 129638"/>
                  <a:gd name="connsiteY74" fmla="*/ 6051 h 96818"/>
                  <a:gd name="connsiteX75" fmla="*/ 123588 w 129638"/>
                  <a:gd name="connsiteY75" fmla="*/ 5187 h 96818"/>
                  <a:gd name="connsiteX76" fmla="*/ 123588 w 129638"/>
                  <a:gd name="connsiteY76" fmla="*/ 6051 h 96818"/>
                  <a:gd name="connsiteX77" fmla="*/ 5186 w 129638"/>
                  <a:gd name="connsiteY77" fmla="*/ 6051 h 96818"/>
                  <a:gd name="connsiteX78" fmla="*/ 6050 w 129638"/>
                  <a:gd name="connsiteY78" fmla="*/ 6051 h 96818"/>
                  <a:gd name="connsiteX79" fmla="*/ 6050 w 129638"/>
                  <a:gd name="connsiteY79" fmla="*/ 5187 h 96818"/>
                  <a:gd name="connsiteX80" fmla="*/ 5186 w 129638"/>
                  <a:gd name="connsiteY80" fmla="*/ 6051 h 96818"/>
                  <a:gd name="connsiteX81" fmla="*/ 5186 w 129638"/>
                  <a:gd name="connsiteY81" fmla="*/ 6051 h 9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29638" h="96818">
                    <a:moveTo>
                      <a:pt x="123588" y="96819"/>
                    </a:moveTo>
                    <a:lnTo>
                      <a:pt x="6050" y="96819"/>
                    </a:lnTo>
                    <a:lnTo>
                      <a:pt x="6050" y="96819"/>
                    </a:lnTo>
                    <a:cubicBezTo>
                      <a:pt x="4321" y="96819"/>
                      <a:pt x="3457" y="95954"/>
                      <a:pt x="2593" y="94225"/>
                    </a:cubicBezTo>
                    <a:cubicBezTo>
                      <a:pt x="1728" y="93361"/>
                      <a:pt x="864" y="91632"/>
                      <a:pt x="0" y="90768"/>
                    </a:cubicBezTo>
                    <a:lnTo>
                      <a:pt x="0" y="90768"/>
                    </a:lnTo>
                    <a:lnTo>
                      <a:pt x="0" y="6051"/>
                    </a:lnTo>
                    <a:lnTo>
                      <a:pt x="0" y="6051"/>
                    </a:lnTo>
                    <a:cubicBezTo>
                      <a:pt x="0" y="4322"/>
                      <a:pt x="864" y="3458"/>
                      <a:pt x="2593" y="2593"/>
                    </a:cubicBezTo>
                    <a:cubicBezTo>
                      <a:pt x="4321" y="1729"/>
                      <a:pt x="5186" y="864"/>
                      <a:pt x="6050" y="0"/>
                    </a:cubicBezTo>
                    <a:lnTo>
                      <a:pt x="6050" y="0"/>
                    </a:lnTo>
                    <a:lnTo>
                      <a:pt x="123588" y="0"/>
                    </a:lnTo>
                    <a:lnTo>
                      <a:pt x="123588" y="0"/>
                    </a:lnTo>
                    <a:cubicBezTo>
                      <a:pt x="125317" y="0"/>
                      <a:pt x="126181" y="864"/>
                      <a:pt x="127045" y="2593"/>
                    </a:cubicBezTo>
                    <a:cubicBezTo>
                      <a:pt x="127909" y="4322"/>
                      <a:pt x="128774" y="5187"/>
                      <a:pt x="129638" y="6051"/>
                    </a:cubicBezTo>
                    <a:lnTo>
                      <a:pt x="129638" y="6051"/>
                    </a:lnTo>
                    <a:lnTo>
                      <a:pt x="129638" y="90768"/>
                    </a:lnTo>
                    <a:lnTo>
                      <a:pt x="129638" y="90768"/>
                    </a:lnTo>
                    <a:cubicBezTo>
                      <a:pt x="129638" y="92497"/>
                      <a:pt x="128774" y="93361"/>
                      <a:pt x="127045" y="94225"/>
                    </a:cubicBezTo>
                    <a:cubicBezTo>
                      <a:pt x="126181" y="95090"/>
                      <a:pt x="125317" y="95954"/>
                      <a:pt x="123588" y="96819"/>
                    </a:cubicBezTo>
                    <a:lnTo>
                      <a:pt x="123588" y="96819"/>
                    </a:lnTo>
                    <a:close/>
                    <a:moveTo>
                      <a:pt x="10371" y="92497"/>
                    </a:moveTo>
                    <a:lnTo>
                      <a:pt x="118403" y="92497"/>
                    </a:lnTo>
                    <a:lnTo>
                      <a:pt x="118403" y="90768"/>
                    </a:lnTo>
                    <a:lnTo>
                      <a:pt x="113217" y="90768"/>
                    </a:lnTo>
                    <a:lnTo>
                      <a:pt x="113217" y="85581"/>
                    </a:lnTo>
                    <a:lnTo>
                      <a:pt x="14692" y="85581"/>
                    </a:lnTo>
                    <a:lnTo>
                      <a:pt x="14692" y="90768"/>
                    </a:lnTo>
                    <a:lnTo>
                      <a:pt x="9507" y="90768"/>
                    </a:lnTo>
                    <a:lnTo>
                      <a:pt x="9507" y="92497"/>
                    </a:lnTo>
                    <a:close/>
                    <a:moveTo>
                      <a:pt x="123588" y="90768"/>
                    </a:moveTo>
                    <a:lnTo>
                      <a:pt x="123588" y="91632"/>
                    </a:lnTo>
                    <a:cubicBezTo>
                      <a:pt x="123588" y="91632"/>
                      <a:pt x="123588" y="91632"/>
                      <a:pt x="123588" y="90768"/>
                    </a:cubicBezTo>
                    <a:cubicBezTo>
                      <a:pt x="124452" y="90768"/>
                      <a:pt x="124452" y="90768"/>
                      <a:pt x="124452" y="90768"/>
                    </a:cubicBezTo>
                    <a:lnTo>
                      <a:pt x="123588" y="90768"/>
                    </a:lnTo>
                    <a:close/>
                    <a:moveTo>
                      <a:pt x="5186" y="90768"/>
                    </a:moveTo>
                    <a:cubicBezTo>
                      <a:pt x="5186" y="90768"/>
                      <a:pt x="5186" y="90768"/>
                      <a:pt x="5186" y="90768"/>
                    </a:cubicBezTo>
                    <a:cubicBezTo>
                      <a:pt x="6050" y="91632"/>
                      <a:pt x="6050" y="91632"/>
                      <a:pt x="6050" y="91632"/>
                    </a:cubicBezTo>
                    <a:lnTo>
                      <a:pt x="6050" y="90768"/>
                    </a:lnTo>
                    <a:lnTo>
                      <a:pt x="5186" y="90768"/>
                    </a:lnTo>
                    <a:close/>
                    <a:moveTo>
                      <a:pt x="123588" y="85581"/>
                    </a:moveTo>
                    <a:lnTo>
                      <a:pt x="125317" y="85581"/>
                    </a:lnTo>
                    <a:lnTo>
                      <a:pt x="125317" y="9509"/>
                    </a:lnTo>
                    <a:lnTo>
                      <a:pt x="123588" y="9509"/>
                    </a:lnTo>
                    <a:lnTo>
                      <a:pt x="123588" y="14696"/>
                    </a:lnTo>
                    <a:lnTo>
                      <a:pt x="118403" y="14696"/>
                    </a:lnTo>
                    <a:lnTo>
                      <a:pt x="118403" y="80394"/>
                    </a:lnTo>
                    <a:lnTo>
                      <a:pt x="123588" y="80394"/>
                    </a:lnTo>
                    <a:lnTo>
                      <a:pt x="123588" y="85581"/>
                    </a:lnTo>
                    <a:close/>
                    <a:moveTo>
                      <a:pt x="4321" y="85581"/>
                    </a:moveTo>
                    <a:lnTo>
                      <a:pt x="6050" y="85581"/>
                    </a:lnTo>
                    <a:lnTo>
                      <a:pt x="6050" y="80394"/>
                    </a:lnTo>
                    <a:lnTo>
                      <a:pt x="11235" y="80394"/>
                    </a:lnTo>
                    <a:lnTo>
                      <a:pt x="11235" y="14696"/>
                    </a:lnTo>
                    <a:lnTo>
                      <a:pt x="6050" y="14696"/>
                    </a:lnTo>
                    <a:lnTo>
                      <a:pt x="6050" y="9509"/>
                    </a:lnTo>
                    <a:lnTo>
                      <a:pt x="4321" y="9509"/>
                    </a:lnTo>
                    <a:lnTo>
                      <a:pt x="4321" y="85581"/>
                    </a:lnTo>
                    <a:close/>
                    <a:moveTo>
                      <a:pt x="15556" y="81259"/>
                    </a:moveTo>
                    <a:lnTo>
                      <a:pt x="114081" y="81259"/>
                    </a:lnTo>
                    <a:lnTo>
                      <a:pt x="114081" y="15560"/>
                    </a:lnTo>
                    <a:lnTo>
                      <a:pt x="15556" y="15560"/>
                    </a:lnTo>
                    <a:lnTo>
                      <a:pt x="15556" y="81259"/>
                    </a:lnTo>
                    <a:close/>
                    <a:moveTo>
                      <a:pt x="15556" y="10373"/>
                    </a:moveTo>
                    <a:lnTo>
                      <a:pt x="114081" y="10373"/>
                    </a:lnTo>
                    <a:lnTo>
                      <a:pt x="114081" y="6051"/>
                    </a:lnTo>
                    <a:lnTo>
                      <a:pt x="119267" y="6051"/>
                    </a:lnTo>
                    <a:lnTo>
                      <a:pt x="119267" y="4322"/>
                    </a:lnTo>
                    <a:lnTo>
                      <a:pt x="11235" y="4322"/>
                    </a:lnTo>
                    <a:lnTo>
                      <a:pt x="11235" y="6051"/>
                    </a:lnTo>
                    <a:lnTo>
                      <a:pt x="16421" y="6051"/>
                    </a:lnTo>
                    <a:lnTo>
                      <a:pt x="16421" y="10373"/>
                    </a:lnTo>
                    <a:close/>
                    <a:moveTo>
                      <a:pt x="123588" y="6051"/>
                    </a:moveTo>
                    <a:lnTo>
                      <a:pt x="124452" y="6051"/>
                    </a:lnTo>
                    <a:cubicBezTo>
                      <a:pt x="124452" y="5187"/>
                      <a:pt x="124452" y="5187"/>
                      <a:pt x="123588" y="6051"/>
                    </a:cubicBezTo>
                    <a:cubicBezTo>
                      <a:pt x="123588" y="5187"/>
                      <a:pt x="123588" y="5187"/>
                      <a:pt x="123588" y="5187"/>
                    </a:cubicBezTo>
                    <a:lnTo>
                      <a:pt x="123588" y="6051"/>
                    </a:lnTo>
                    <a:close/>
                    <a:moveTo>
                      <a:pt x="5186" y="6051"/>
                    </a:moveTo>
                    <a:lnTo>
                      <a:pt x="6050" y="6051"/>
                    </a:lnTo>
                    <a:lnTo>
                      <a:pt x="6050" y="5187"/>
                    </a:lnTo>
                    <a:cubicBezTo>
                      <a:pt x="6050" y="4322"/>
                      <a:pt x="6050" y="5187"/>
                      <a:pt x="5186" y="6051"/>
                    </a:cubicBezTo>
                    <a:cubicBezTo>
                      <a:pt x="5186" y="5187"/>
                      <a:pt x="5186" y="5187"/>
                      <a:pt x="5186" y="6051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2" name="Graphic 16831">
              <a:extLst>
                <a:ext uri="{FF2B5EF4-FFF2-40B4-BE49-F238E27FC236}">
                  <a16:creationId xmlns:a16="http://schemas.microsoft.com/office/drawing/2014/main" id="{CB1BAFAC-2E98-4B35-8AD5-422BF415472A}"/>
                </a:ext>
              </a:extLst>
            </p:cNvPr>
            <p:cNvGrpSpPr/>
            <p:nvPr/>
          </p:nvGrpSpPr>
          <p:grpSpPr>
            <a:xfrm>
              <a:off x="4658524" y="1851938"/>
              <a:ext cx="70004" cy="15560"/>
              <a:chOff x="4658524" y="1851938"/>
              <a:chExt cx="70004" cy="15560"/>
            </a:xfrm>
            <a:solidFill>
              <a:srgbClr val="355464"/>
            </a:solidFill>
          </p:grpSpPr>
          <p:sp>
            <p:nvSpPr>
              <p:cNvPr id="177" name="Freeform 17855">
                <a:extLst>
                  <a:ext uri="{FF2B5EF4-FFF2-40B4-BE49-F238E27FC236}">
                    <a16:creationId xmlns:a16="http://schemas.microsoft.com/office/drawing/2014/main" id="{71BD1E2C-D949-4EE6-9F21-AB78FA520091}"/>
                  </a:ext>
                </a:extLst>
              </p:cNvPr>
              <p:cNvSpPr/>
              <p:nvPr/>
            </p:nvSpPr>
            <p:spPr>
              <a:xfrm>
                <a:off x="4661116" y="1853667"/>
                <a:ext cx="65683" cy="11237"/>
              </a:xfrm>
              <a:custGeom>
                <a:avLst/>
                <a:gdLst>
                  <a:gd name="connsiteX0" fmla="*/ 0 w 65683"/>
                  <a:gd name="connsiteY0" fmla="*/ 0 h 11237"/>
                  <a:gd name="connsiteX1" fmla="*/ 65683 w 65683"/>
                  <a:gd name="connsiteY1" fmla="*/ 0 h 11237"/>
                  <a:gd name="connsiteX2" fmla="*/ 65683 w 65683"/>
                  <a:gd name="connsiteY2" fmla="*/ 11238 h 11237"/>
                  <a:gd name="connsiteX3" fmla="*/ 0 w 65683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83" h="11237">
                    <a:moveTo>
                      <a:pt x="0" y="0"/>
                    </a:moveTo>
                    <a:lnTo>
                      <a:pt x="65683" y="0"/>
                    </a:lnTo>
                    <a:lnTo>
                      <a:pt x="65683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8" name="Freeform 17856">
                <a:extLst>
                  <a:ext uri="{FF2B5EF4-FFF2-40B4-BE49-F238E27FC236}">
                    <a16:creationId xmlns:a16="http://schemas.microsoft.com/office/drawing/2014/main" id="{6F23BD97-4365-4055-AA2F-C84A2DD49FE8}"/>
                  </a:ext>
                </a:extLst>
              </p:cNvPr>
              <p:cNvSpPr/>
              <p:nvPr/>
            </p:nvSpPr>
            <p:spPr>
              <a:xfrm>
                <a:off x="4658524" y="1851938"/>
                <a:ext cx="70004" cy="15560"/>
              </a:xfrm>
              <a:custGeom>
                <a:avLst/>
                <a:gdLst>
                  <a:gd name="connsiteX0" fmla="*/ 70005 w 70004"/>
                  <a:gd name="connsiteY0" fmla="*/ 15560 h 15560"/>
                  <a:gd name="connsiteX1" fmla="*/ 0 w 70004"/>
                  <a:gd name="connsiteY1" fmla="*/ 15560 h 15560"/>
                  <a:gd name="connsiteX2" fmla="*/ 0 w 70004"/>
                  <a:gd name="connsiteY2" fmla="*/ 0 h 15560"/>
                  <a:gd name="connsiteX3" fmla="*/ 70005 w 70004"/>
                  <a:gd name="connsiteY3" fmla="*/ 0 h 15560"/>
                  <a:gd name="connsiteX4" fmla="*/ 70005 w 70004"/>
                  <a:gd name="connsiteY4" fmla="*/ 15560 h 15560"/>
                  <a:gd name="connsiteX5" fmla="*/ 5186 w 70004"/>
                  <a:gd name="connsiteY5" fmla="*/ 11238 h 15560"/>
                  <a:gd name="connsiteX6" fmla="*/ 65683 w 70004"/>
                  <a:gd name="connsiteY6" fmla="*/ 11238 h 15560"/>
                  <a:gd name="connsiteX7" fmla="*/ 65683 w 70004"/>
                  <a:gd name="connsiteY7" fmla="*/ 4322 h 15560"/>
                  <a:gd name="connsiteX8" fmla="*/ 5186 w 70004"/>
                  <a:gd name="connsiteY8" fmla="*/ 4322 h 15560"/>
                  <a:gd name="connsiteX9" fmla="*/ 5186 w 70004"/>
                  <a:gd name="connsiteY9" fmla="*/ 11238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004" h="15560">
                    <a:moveTo>
                      <a:pt x="70005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70005" y="0"/>
                    </a:lnTo>
                    <a:lnTo>
                      <a:pt x="70005" y="15560"/>
                    </a:lnTo>
                    <a:close/>
                    <a:moveTo>
                      <a:pt x="5186" y="11238"/>
                    </a:moveTo>
                    <a:lnTo>
                      <a:pt x="65683" y="11238"/>
                    </a:lnTo>
                    <a:lnTo>
                      <a:pt x="65683" y="4322"/>
                    </a:lnTo>
                    <a:lnTo>
                      <a:pt x="5186" y="4322"/>
                    </a:lnTo>
                    <a:lnTo>
                      <a:pt x="5186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3" name="Graphic 16831">
              <a:extLst>
                <a:ext uri="{FF2B5EF4-FFF2-40B4-BE49-F238E27FC236}">
                  <a16:creationId xmlns:a16="http://schemas.microsoft.com/office/drawing/2014/main" id="{4D4B1E03-6AAE-4BA9-92F1-506172A81D63}"/>
                </a:ext>
              </a:extLst>
            </p:cNvPr>
            <p:cNvGrpSpPr/>
            <p:nvPr/>
          </p:nvGrpSpPr>
          <p:grpSpPr>
            <a:xfrm>
              <a:off x="4686180" y="1897754"/>
              <a:ext cx="15556" cy="224757"/>
              <a:chOff x="4686180" y="1897754"/>
              <a:chExt cx="15556" cy="224757"/>
            </a:xfrm>
            <a:solidFill>
              <a:srgbClr val="355464"/>
            </a:solidFill>
          </p:grpSpPr>
          <p:sp>
            <p:nvSpPr>
              <p:cNvPr id="175" name="Freeform 17858">
                <a:extLst>
                  <a:ext uri="{FF2B5EF4-FFF2-40B4-BE49-F238E27FC236}">
                    <a16:creationId xmlns:a16="http://schemas.microsoft.com/office/drawing/2014/main" id="{3CEE6921-CC4A-40F9-A971-D9DB1BD09003}"/>
                  </a:ext>
                </a:extLst>
              </p:cNvPr>
              <p:cNvSpPr/>
              <p:nvPr/>
            </p:nvSpPr>
            <p:spPr>
              <a:xfrm>
                <a:off x="4688772" y="1900348"/>
                <a:ext cx="11235" cy="220435"/>
              </a:xfrm>
              <a:custGeom>
                <a:avLst/>
                <a:gdLst>
                  <a:gd name="connsiteX0" fmla="*/ 0 w 11235"/>
                  <a:gd name="connsiteY0" fmla="*/ 0 h 220435"/>
                  <a:gd name="connsiteX1" fmla="*/ 11235 w 11235"/>
                  <a:gd name="connsiteY1" fmla="*/ 0 h 220435"/>
                  <a:gd name="connsiteX2" fmla="*/ 11235 w 11235"/>
                  <a:gd name="connsiteY2" fmla="*/ 220436 h 220435"/>
                  <a:gd name="connsiteX3" fmla="*/ 0 w 11235"/>
                  <a:gd name="connsiteY3" fmla="*/ 220436 h 22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220435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220436"/>
                    </a:lnTo>
                    <a:lnTo>
                      <a:pt x="0" y="2204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6" name="Freeform 17859">
                <a:extLst>
                  <a:ext uri="{FF2B5EF4-FFF2-40B4-BE49-F238E27FC236}">
                    <a16:creationId xmlns:a16="http://schemas.microsoft.com/office/drawing/2014/main" id="{8C89499F-CD94-482C-81A6-1E9F1FB7CDCF}"/>
                  </a:ext>
                </a:extLst>
              </p:cNvPr>
              <p:cNvSpPr/>
              <p:nvPr/>
            </p:nvSpPr>
            <p:spPr>
              <a:xfrm>
                <a:off x="4686180" y="1897754"/>
                <a:ext cx="15556" cy="224757"/>
              </a:xfrm>
              <a:custGeom>
                <a:avLst/>
                <a:gdLst>
                  <a:gd name="connsiteX0" fmla="*/ 15556 w 15556"/>
                  <a:gd name="connsiteY0" fmla="*/ 224758 h 224757"/>
                  <a:gd name="connsiteX1" fmla="*/ 0 w 15556"/>
                  <a:gd name="connsiteY1" fmla="*/ 224758 h 224757"/>
                  <a:gd name="connsiteX2" fmla="*/ 0 w 15556"/>
                  <a:gd name="connsiteY2" fmla="*/ 0 h 224757"/>
                  <a:gd name="connsiteX3" fmla="*/ 15556 w 15556"/>
                  <a:gd name="connsiteY3" fmla="*/ 0 h 224757"/>
                  <a:gd name="connsiteX4" fmla="*/ 15556 w 15556"/>
                  <a:gd name="connsiteY4" fmla="*/ 224758 h 224757"/>
                  <a:gd name="connsiteX5" fmla="*/ 4321 w 15556"/>
                  <a:gd name="connsiteY5" fmla="*/ 220436 h 224757"/>
                  <a:gd name="connsiteX6" fmla="*/ 11235 w 15556"/>
                  <a:gd name="connsiteY6" fmla="*/ 220436 h 224757"/>
                  <a:gd name="connsiteX7" fmla="*/ 11235 w 15556"/>
                  <a:gd name="connsiteY7" fmla="*/ 4322 h 224757"/>
                  <a:gd name="connsiteX8" fmla="*/ 4321 w 15556"/>
                  <a:gd name="connsiteY8" fmla="*/ 4322 h 224757"/>
                  <a:gd name="connsiteX9" fmla="*/ 4321 w 15556"/>
                  <a:gd name="connsiteY9" fmla="*/ 220436 h 22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56" h="224757">
                    <a:moveTo>
                      <a:pt x="15556" y="224758"/>
                    </a:moveTo>
                    <a:lnTo>
                      <a:pt x="0" y="224758"/>
                    </a:lnTo>
                    <a:lnTo>
                      <a:pt x="0" y="0"/>
                    </a:lnTo>
                    <a:lnTo>
                      <a:pt x="15556" y="0"/>
                    </a:lnTo>
                    <a:lnTo>
                      <a:pt x="15556" y="224758"/>
                    </a:lnTo>
                    <a:close/>
                    <a:moveTo>
                      <a:pt x="4321" y="220436"/>
                    </a:moveTo>
                    <a:lnTo>
                      <a:pt x="11235" y="220436"/>
                    </a:lnTo>
                    <a:lnTo>
                      <a:pt x="11235" y="4322"/>
                    </a:lnTo>
                    <a:lnTo>
                      <a:pt x="4321" y="4322"/>
                    </a:lnTo>
                    <a:lnTo>
                      <a:pt x="4321" y="2204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4" name="Graphic 16831">
              <a:extLst>
                <a:ext uri="{FF2B5EF4-FFF2-40B4-BE49-F238E27FC236}">
                  <a16:creationId xmlns:a16="http://schemas.microsoft.com/office/drawing/2014/main" id="{3CDC1A6F-2EEA-47E3-9193-12581353BC58}"/>
                </a:ext>
              </a:extLst>
            </p:cNvPr>
            <p:cNvGrpSpPr/>
            <p:nvPr/>
          </p:nvGrpSpPr>
          <p:grpSpPr>
            <a:xfrm>
              <a:off x="4618768" y="2039525"/>
              <a:ext cx="82104" cy="46680"/>
              <a:chOff x="4618768" y="2039525"/>
              <a:chExt cx="82104" cy="46680"/>
            </a:xfrm>
            <a:solidFill>
              <a:srgbClr val="355464"/>
            </a:solidFill>
          </p:grpSpPr>
          <p:sp>
            <p:nvSpPr>
              <p:cNvPr id="173" name="Freeform 17861">
                <a:extLst>
                  <a:ext uri="{FF2B5EF4-FFF2-40B4-BE49-F238E27FC236}">
                    <a16:creationId xmlns:a16="http://schemas.microsoft.com/office/drawing/2014/main" id="{32DE8784-7D6A-4EB0-9DC7-34EF02A893F8}"/>
                  </a:ext>
                </a:extLst>
              </p:cNvPr>
              <p:cNvSpPr/>
              <p:nvPr/>
            </p:nvSpPr>
            <p:spPr>
              <a:xfrm>
                <a:off x="4620496" y="2041254"/>
                <a:ext cx="76918" cy="41493"/>
              </a:xfrm>
              <a:custGeom>
                <a:avLst/>
                <a:gdLst>
                  <a:gd name="connsiteX0" fmla="*/ 32842 w 76918"/>
                  <a:gd name="connsiteY0" fmla="*/ 0 h 41493"/>
                  <a:gd name="connsiteX1" fmla="*/ 0 w 76918"/>
                  <a:gd name="connsiteY1" fmla="*/ 0 h 41493"/>
                  <a:gd name="connsiteX2" fmla="*/ 0 w 76918"/>
                  <a:gd name="connsiteY2" fmla="*/ 11238 h 41493"/>
                  <a:gd name="connsiteX3" fmla="*/ 32842 w 76918"/>
                  <a:gd name="connsiteY3" fmla="*/ 11238 h 41493"/>
                  <a:gd name="connsiteX4" fmla="*/ 32842 w 76918"/>
                  <a:gd name="connsiteY4" fmla="*/ 0 h 41493"/>
                  <a:gd name="connsiteX5" fmla="*/ 76919 w 76918"/>
                  <a:gd name="connsiteY5" fmla="*/ 32849 h 41493"/>
                  <a:gd name="connsiteX6" fmla="*/ 36298 w 76918"/>
                  <a:gd name="connsiteY6" fmla="*/ 1729 h 41493"/>
                  <a:gd name="connsiteX7" fmla="*/ 29385 w 76918"/>
                  <a:gd name="connsiteY7" fmla="*/ 10374 h 41493"/>
                  <a:gd name="connsiteX8" fmla="*/ 70005 w 76918"/>
                  <a:gd name="connsiteY8" fmla="*/ 41494 h 41493"/>
                  <a:gd name="connsiteX9" fmla="*/ 76919 w 76918"/>
                  <a:gd name="connsiteY9" fmla="*/ 32849 h 41493"/>
                  <a:gd name="connsiteX10" fmla="*/ 32842 w 76918"/>
                  <a:gd name="connsiteY10" fmla="*/ 6051 h 41493"/>
                  <a:gd name="connsiteX11" fmla="*/ 36298 w 76918"/>
                  <a:gd name="connsiteY11" fmla="*/ 1729 h 41493"/>
                  <a:gd name="connsiteX12" fmla="*/ 34570 w 76918"/>
                  <a:gd name="connsiteY12" fmla="*/ 865 h 41493"/>
                  <a:gd name="connsiteX13" fmla="*/ 32842 w 76918"/>
                  <a:gd name="connsiteY13" fmla="*/ 865 h 41493"/>
                  <a:gd name="connsiteX14" fmla="*/ 32842 w 76918"/>
                  <a:gd name="connsiteY14" fmla="*/ 6051 h 4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918" h="41493">
                    <a:moveTo>
                      <a:pt x="32842" y="0"/>
                    </a:moveTo>
                    <a:lnTo>
                      <a:pt x="0" y="0"/>
                    </a:lnTo>
                    <a:lnTo>
                      <a:pt x="0" y="11238"/>
                    </a:lnTo>
                    <a:lnTo>
                      <a:pt x="32842" y="11238"/>
                    </a:lnTo>
                    <a:lnTo>
                      <a:pt x="32842" y="0"/>
                    </a:lnTo>
                    <a:close/>
                    <a:moveTo>
                      <a:pt x="76919" y="32849"/>
                    </a:moveTo>
                    <a:lnTo>
                      <a:pt x="36298" y="1729"/>
                    </a:lnTo>
                    <a:lnTo>
                      <a:pt x="29385" y="10374"/>
                    </a:lnTo>
                    <a:lnTo>
                      <a:pt x="70005" y="41494"/>
                    </a:lnTo>
                    <a:lnTo>
                      <a:pt x="76919" y="32849"/>
                    </a:lnTo>
                    <a:close/>
                    <a:moveTo>
                      <a:pt x="32842" y="6051"/>
                    </a:moveTo>
                    <a:lnTo>
                      <a:pt x="36298" y="1729"/>
                    </a:lnTo>
                    <a:lnTo>
                      <a:pt x="34570" y="865"/>
                    </a:lnTo>
                    <a:lnTo>
                      <a:pt x="32842" y="865"/>
                    </a:lnTo>
                    <a:lnTo>
                      <a:pt x="32842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4" name="Freeform 17862">
                <a:extLst>
                  <a:ext uri="{FF2B5EF4-FFF2-40B4-BE49-F238E27FC236}">
                    <a16:creationId xmlns:a16="http://schemas.microsoft.com/office/drawing/2014/main" id="{5873AC33-BB49-4BAB-BEDC-AB305F69598B}"/>
                  </a:ext>
                </a:extLst>
              </p:cNvPr>
              <p:cNvSpPr/>
              <p:nvPr/>
            </p:nvSpPr>
            <p:spPr>
              <a:xfrm>
                <a:off x="4618768" y="2039525"/>
                <a:ext cx="82104" cy="46680"/>
              </a:xfrm>
              <a:custGeom>
                <a:avLst/>
                <a:gdLst>
                  <a:gd name="connsiteX0" fmla="*/ 72597 w 82104"/>
                  <a:gd name="connsiteY0" fmla="*/ 46681 h 46680"/>
                  <a:gd name="connsiteX1" fmla="*/ 31977 w 82104"/>
                  <a:gd name="connsiteY1" fmla="*/ 15560 h 46680"/>
                  <a:gd name="connsiteX2" fmla="*/ 0 w 82104"/>
                  <a:gd name="connsiteY2" fmla="*/ 15560 h 46680"/>
                  <a:gd name="connsiteX3" fmla="*/ 0 w 82104"/>
                  <a:gd name="connsiteY3" fmla="*/ 0 h 46680"/>
                  <a:gd name="connsiteX4" fmla="*/ 38027 w 82104"/>
                  <a:gd name="connsiteY4" fmla="*/ 0 h 46680"/>
                  <a:gd name="connsiteX5" fmla="*/ 41484 w 82104"/>
                  <a:gd name="connsiteY5" fmla="*/ 2593 h 46680"/>
                  <a:gd name="connsiteX6" fmla="*/ 41484 w 82104"/>
                  <a:gd name="connsiteY6" fmla="*/ 2593 h 46680"/>
                  <a:gd name="connsiteX7" fmla="*/ 82104 w 82104"/>
                  <a:gd name="connsiteY7" fmla="*/ 33714 h 46680"/>
                  <a:gd name="connsiteX8" fmla="*/ 72597 w 82104"/>
                  <a:gd name="connsiteY8" fmla="*/ 46681 h 46680"/>
                  <a:gd name="connsiteX9" fmla="*/ 37163 w 82104"/>
                  <a:gd name="connsiteY9" fmla="*/ 13831 h 46680"/>
                  <a:gd name="connsiteX10" fmla="*/ 71733 w 82104"/>
                  <a:gd name="connsiteY10" fmla="*/ 40629 h 46680"/>
                  <a:gd name="connsiteX11" fmla="*/ 76054 w 82104"/>
                  <a:gd name="connsiteY11" fmla="*/ 35443 h 46680"/>
                  <a:gd name="connsiteX12" fmla="*/ 38891 w 82104"/>
                  <a:gd name="connsiteY12" fmla="*/ 6916 h 46680"/>
                  <a:gd name="connsiteX13" fmla="*/ 37163 w 82104"/>
                  <a:gd name="connsiteY13" fmla="*/ 8645 h 46680"/>
                  <a:gd name="connsiteX14" fmla="*/ 37163 w 82104"/>
                  <a:gd name="connsiteY14" fmla="*/ 13831 h 46680"/>
                  <a:gd name="connsiteX15" fmla="*/ 4321 w 82104"/>
                  <a:gd name="connsiteY15" fmla="*/ 11238 h 46680"/>
                  <a:gd name="connsiteX16" fmla="*/ 29385 w 82104"/>
                  <a:gd name="connsiteY16" fmla="*/ 11238 h 46680"/>
                  <a:gd name="connsiteX17" fmla="*/ 32842 w 82104"/>
                  <a:gd name="connsiteY17" fmla="*/ 6916 h 46680"/>
                  <a:gd name="connsiteX18" fmla="*/ 32842 w 82104"/>
                  <a:gd name="connsiteY18" fmla="*/ 4322 h 46680"/>
                  <a:gd name="connsiteX19" fmla="*/ 4321 w 82104"/>
                  <a:gd name="connsiteY19" fmla="*/ 4322 h 46680"/>
                  <a:gd name="connsiteX20" fmla="*/ 4321 w 82104"/>
                  <a:gd name="connsiteY20" fmla="*/ 11238 h 4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2104" h="46680">
                    <a:moveTo>
                      <a:pt x="72597" y="46681"/>
                    </a:moveTo>
                    <a:lnTo>
                      <a:pt x="31977" y="15560"/>
                    </a:lnTo>
                    <a:lnTo>
                      <a:pt x="0" y="15560"/>
                    </a:lnTo>
                    <a:lnTo>
                      <a:pt x="0" y="0"/>
                    </a:lnTo>
                    <a:lnTo>
                      <a:pt x="38027" y="0"/>
                    </a:lnTo>
                    <a:lnTo>
                      <a:pt x="41484" y="2593"/>
                    </a:lnTo>
                    <a:lnTo>
                      <a:pt x="41484" y="2593"/>
                    </a:lnTo>
                    <a:lnTo>
                      <a:pt x="82104" y="33714"/>
                    </a:lnTo>
                    <a:lnTo>
                      <a:pt x="72597" y="46681"/>
                    </a:lnTo>
                    <a:close/>
                    <a:moveTo>
                      <a:pt x="37163" y="13831"/>
                    </a:moveTo>
                    <a:lnTo>
                      <a:pt x="71733" y="40629"/>
                    </a:lnTo>
                    <a:lnTo>
                      <a:pt x="76054" y="35443"/>
                    </a:lnTo>
                    <a:lnTo>
                      <a:pt x="38891" y="6916"/>
                    </a:lnTo>
                    <a:lnTo>
                      <a:pt x="37163" y="8645"/>
                    </a:lnTo>
                    <a:lnTo>
                      <a:pt x="37163" y="13831"/>
                    </a:lnTo>
                    <a:close/>
                    <a:moveTo>
                      <a:pt x="4321" y="11238"/>
                    </a:moveTo>
                    <a:lnTo>
                      <a:pt x="29385" y="11238"/>
                    </a:lnTo>
                    <a:lnTo>
                      <a:pt x="32842" y="6916"/>
                    </a:lnTo>
                    <a:lnTo>
                      <a:pt x="32842" y="4322"/>
                    </a:lnTo>
                    <a:lnTo>
                      <a:pt x="4321" y="4322"/>
                    </a:lnTo>
                    <a:lnTo>
                      <a:pt x="4321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5" name="Graphic 16831">
              <a:extLst>
                <a:ext uri="{FF2B5EF4-FFF2-40B4-BE49-F238E27FC236}">
                  <a16:creationId xmlns:a16="http://schemas.microsoft.com/office/drawing/2014/main" id="{F45B5916-1EA4-4E34-A22B-C27A9A5B36DD}"/>
                </a:ext>
              </a:extLst>
            </p:cNvPr>
            <p:cNvGrpSpPr/>
            <p:nvPr/>
          </p:nvGrpSpPr>
          <p:grpSpPr>
            <a:xfrm>
              <a:off x="4707786" y="2087070"/>
              <a:ext cx="59633" cy="93361"/>
              <a:chOff x="4707786" y="2087070"/>
              <a:chExt cx="59633" cy="93361"/>
            </a:xfrm>
            <a:solidFill>
              <a:srgbClr val="355464"/>
            </a:solidFill>
          </p:grpSpPr>
          <p:sp>
            <p:nvSpPr>
              <p:cNvPr id="171" name="Freeform 17864">
                <a:extLst>
                  <a:ext uri="{FF2B5EF4-FFF2-40B4-BE49-F238E27FC236}">
                    <a16:creationId xmlns:a16="http://schemas.microsoft.com/office/drawing/2014/main" id="{7471505C-697C-4C5D-A3FA-940358D2B844}"/>
                  </a:ext>
                </a:extLst>
              </p:cNvPr>
              <p:cNvSpPr/>
              <p:nvPr/>
            </p:nvSpPr>
            <p:spPr>
              <a:xfrm>
                <a:off x="4711243" y="2089663"/>
                <a:ext cx="53583" cy="88174"/>
              </a:xfrm>
              <a:custGeom>
                <a:avLst/>
                <a:gdLst>
                  <a:gd name="connsiteX0" fmla="*/ 51855 w 53583"/>
                  <a:gd name="connsiteY0" fmla="*/ 34578 h 88174"/>
                  <a:gd name="connsiteX1" fmla="*/ 6914 w 53583"/>
                  <a:gd name="connsiteY1" fmla="*/ 0 h 88174"/>
                  <a:gd name="connsiteX2" fmla="*/ 0 w 53583"/>
                  <a:gd name="connsiteY2" fmla="*/ 8645 h 88174"/>
                  <a:gd name="connsiteX3" fmla="*/ 44941 w 53583"/>
                  <a:gd name="connsiteY3" fmla="*/ 43223 h 88174"/>
                  <a:gd name="connsiteX4" fmla="*/ 51855 w 53583"/>
                  <a:gd name="connsiteY4" fmla="*/ 34578 h 88174"/>
                  <a:gd name="connsiteX5" fmla="*/ 53584 w 53583"/>
                  <a:gd name="connsiteY5" fmla="*/ 88174 h 88174"/>
                  <a:gd name="connsiteX6" fmla="*/ 53584 w 53583"/>
                  <a:gd name="connsiteY6" fmla="*/ 38900 h 88174"/>
                  <a:gd name="connsiteX7" fmla="*/ 42348 w 53583"/>
                  <a:gd name="connsiteY7" fmla="*/ 38900 h 88174"/>
                  <a:gd name="connsiteX8" fmla="*/ 42348 w 53583"/>
                  <a:gd name="connsiteY8" fmla="*/ 88174 h 88174"/>
                  <a:gd name="connsiteX9" fmla="*/ 53584 w 53583"/>
                  <a:gd name="connsiteY9" fmla="*/ 88174 h 88174"/>
                  <a:gd name="connsiteX10" fmla="*/ 48398 w 53583"/>
                  <a:gd name="connsiteY10" fmla="*/ 38900 h 88174"/>
                  <a:gd name="connsiteX11" fmla="*/ 53584 w 53583"/>
                  <a:gd name="connsiteY11" fmla="*/ 38900 h 88174"/>
                  <a:gd name="connsiteX12" fmla="*/ 50991 w 53583"/>
                  <a:gd name="connsiteY12" fmla="*/ 34578 h 88174"/>
                  <a:gd name="connsiteX13" fmla="*/ 48398 w 53583"/>
                  <a:gd name="connsiteY13" fmla="*/ 38900 h 8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583" h="88174">
                    <a:moveTo>
                      <a:pt x="51855" y="34578"/>
                    </a:moveTo>
                    <a:lnTo>
                      <a:pt x="6914" y="0"/>
                    </a:lnTo>
                    <a:lnTo>
                      <a:pt x="0" y="8645"/>
                    </a:lnTo>
                    <a:lnTo>
                      <a:pt x="44941" y="43223"/>
                    </a:lnTo>
                    <a:lnTo>
                      <a:pt x="51855" y="34578"/>
                    </a:lnTo>
                    <a:close/>
                    <a:moveTo>
                      <a:pt x="53584" y="88174"/>
                    </a:moveTo>
                    <a:lnTo>
                      <a:pt x="53584" y="38900"/>
                    </a:lnTo>
                    <a:lnTo>
                      <a:pt x="42348" y="38900"/>
                    </a:lnTo>
                    <a:lnTo>
                      <a:pt x="42348" y="88174"/>
                    </a:lnTo>
                    <a:lnTo>
                      <a:pt x="53584" y="88174"/>
                    </a:lnTo>
                    <a:close/>
                    <a:moveTo>
                      <a:pt x="48398" y="38900"/>
                    </a:moveTo>
                    <a:lnTo>
                      <a:pt x="53584" y="38900"/>
                    </a:lnTo>
                    <a:cubicBezTo>
                      <a:pt x="53584" y="37172"/>
                      <a:pt x="52720" y="35443"/>
                      <a:pt x="50991" y="34578"/>
                    </a:cubicBezTo>
                    <a:lnTo>
                      <a:pt x="48398" y="3890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2" name="Freeform 17865">
                <a:extLst>
                  <a:ext uri="{FF2B5EF4-FFF2-40B4-BE49-F238E27FC236}">
                    <a16:creationId xmlns:a16="http://schemas.microsoft.com/office/drawing/2014/main" id="{D8F743E1-3D12-4465-A453-0A363649CE61}"/>
                  </a:ext>
                </a:extLst>
              </p:cNvPr>
              <p:cNvSpPr/>
              <p:nvPr/>
            </p:nvSpPr>
            <p:spPr>
              <a:xfrm>
                <a:off x="4707786" y="2087070"/>
                <a:ext cx="59633" cy="93361"/>
              </a:xfrm>
              <a:custGeom>
                <a:avLst/>
                <a:gdLst>
                  <a:gd name="connsiteX0" fmla="*/ 59633 w 59633"/>
                  <a:gd name="connsiteY0" fmla="*/ 93361 h 93361"/>
                  <a:gd name="connsiteX1" fmla="*/ 44077 w 59633"/>
                  <a:gd name="connsiteY1" fmla="*/ 93361 h 93361"/>
                  <a:gd name="connsiteX2" fmla="*/ 44077 w 59633"/>
                  <a:gd name="connsiteY2" fmla="*/ 45816 h 93361"/>
                  <a:gd name="connsiteX3" fmla="*/ 0 w 59633"/>
                  <a:gd name="connsiteY3" fmla="*/ 12102 h 93361"/>
                  <a:gd name="connsiteX4" fmla="*/ 9507 w 59633"/>
                  <a:gd name="connsiteY4" fmla="*/ 0 h 93361"/>
                  <a:gd name="connsiteX5" fmla="*/ 57905 w 59633"/>
                  <a:gd name="connsiteY5" fmla="*/ 37172 h 93361"/>
                  <a:gd name="connsiteX6" fmla="*/ 57905 w 59633"/>
                  <a:gd name="connsiteY6" fmla="*/ 37172 h 93361"/>
                  <a:gd name="connsiteX7" fmla="*/ 58769 w 59633"/>
                  <a:gd name="connsiteY7" fmla="*/ 39765 h 93361"/>
                  <a:gd name="connsiteX8" fmla="*/ 58769 w 59633"/>
                  <a:gd name="connsiteY8" fmla="*/ 39765 h 93361"/>
                  <a:gd name="connsiteX9" fmla="*/ 58769 w 59633"/>
                  <a:gd name="connsiteY9" fmla="*/ 93361 h 93361"/>
                  <a:gd name="connsiteX10" fmla="*/ 48398 w 59633"/>
                  <a:gd name="connsiteY10" fmla="*/ 88174 h 93361"/>
                  <a:gd name="connsiteX11" fmla="*/ 55312 w 59633"/>
                  <a:gd name="connsiteY11" fmla="*/ 88174 h 93361"/>
                  <a:gd name="connsiteX12" fmla="*/ 55312 w 59633"/>
                  <a:gd name="connsiteY12" fmla="*/ 44087 h 93361"/>
                  <a:gd name="connsiteX13" fmla="*/ 52719 w 59633"/>
                  <a:gd name="connsiteY13" fmla="*/ 44087 h 93361"/>
                  <a:gd name="connsiteX14" fmla="*/ 48398 w 59633"/>
                  <a:gd name="connsiteY14" fmla="*/ 49274 h 93361"/>
                  <a:gd name="connsiteX15" fmla="*/ 48398 w 59633"/>
                  <a:gd name="connsiteY15" fmla="*/ 49274 h 93361"/>
                  <a:gd name="connsiteX16" fmla="*/ 48398 w 59633"/>
                  <a:gd name="connsiteY16" fmla="*/ 88174 h 93361"/>
                  <a:gd name="connsiteX17" fmla="*/ 6050 w 59633"/>
                  <a:gd name="connsiteY17" fmla="*/ 11238 h 93361"/>
                  <a:gd name="connsiteX18" fmla="*/ 43213 w 59633"/>
                  <a:gd name="connsiteY18" fmla="*/ 39765 h 93361"/>
                  <a:gd name="connsiteX19" fmla="*/ 43213 w 59633"/>
                  <a:gd name="connsiteY19" fmla="*/ 38900 h 93361"/>
                  <a:gd name="connsiteX20" fmla="*/ 50127 w 59633"/>
                  <a:gd name="connsiteY20" fmla="*/ 38900 h 93361"/>
                  <a:gd name="connsiteX21" fmla="*/ 51855 w 59633"/>
                  <a:gd name="connsiteY21" fmla="*/ 37172 h 93361"/>
                  <a:gd name="connsiteX22" fmla="*/ 10371 w 59633"/>
                  <a:gd name="connsiteY22" fmla="*/ 5187 h 93361"/>
                  <a:gd name="connsiteX23" fmla="*/ 6050 w 59633"/>
                  <a:gd name="connsiteY23" fmla="*/ 11238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33" h="93361">
                    <a:moveTo>
                      <a:pt x="59633" y="93361"/>
                    </a:moveTo>
                    <a:lnTo>
                      <a:pt x="44077" y="93361"/>
                    </a:lnTo>
                    <a:lnTo>
                      <a:pt x="44077" y="45816"/>
                    </a:lnTo>
                    <a:lnTo>
                      <a:pt x="0" y="12102"/>
                    </a:lnTo>
                    <a:lnTo>
                      <a:pt x="9507" y="0"/>
                    </a:lnTo>
                    <a:lnTo>
                      <a:pt x="57905" y="37172"/>
                    </a:lnTo>
                    <a:lnTo>
                      <a:pt x="57905" y="37172"/>
                    </a:lnTo>
                    <a:cubicBezTo>
                      <a:pt x="58769" y="38036"/>
                      <a:pt x="58769" y="38900"/>
                      <a:pt x="58769" y="39765"/>
                    </a:cubicBezTo>
                    <a:lnTo>
                      <a:pt x="58769" y="39765"/>
                    </a:lnTo>
                    <a:lnTo>
                      <a:pt x="58769" y="93361"/>
                    </a:lnTo>
                    <a:close/>
                    <a:moveTo>
                      <a:pt x="48398" y="88174"/>
                    </a:moveTo>
                    <a:lnTo>
                      <a:pt x="55312" y="88174"/>
                    </a:lnTo>
                    <a:lnTo>
                      <a:pt x="55312" y="44087"/>
                    </a:lnTo>
                    <a:lnTo>
                      <a:pt x="52719" y="44087"/>
                    </a:lnTo>
                    <a:lnTo>
                      <a:pt x="48398" y="49274"/>
                    </a:lnTo>
                    <a:lnTo>
                      <a:pt x="48398" y="49274"/>
                    </a:lnTo>
                    <a:lnTo>
                      <a:pt x="48398" y="88174"/>
                    </a:lnTo>
                    <a:close/>
                    <a:moveTo>
                      <a:pt x="6050" y="11238"/>
                    </a:moveTo>
                    <a:lnTo>
                      <a:pt x="43213" y="39765"/>
                    </a:lnTo>
                    <a:lnTo>
                      <a:pt x="43213" y="38900"/>
                    </a:lnTo>
                    <a:lnTo>
                      <a:pt x="50127" y="38900"/>
                    </a:lnTo>
                    <a:lnTo>
                      <a:pt x="51855" y="37172"/>
                    </a:lnTo>
                    <a:lnTo>
                      <a:pt x="10371" y="5187"/>
                    </a:lnTo>
                    <a:lnTo>
                      <a:pt x="605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6" name="Graphic 16831">
              <a:extLst>
                <a:ext uri="{FF2B5EF4-FFF2-40B4-BE49-F238E27FC236}">
                  <a16:creationId xmlns:a16="http://schemas.microsoft.com/office/drawing/2014/main" id="{EF4D6E08-039E-4E0D-98E8-B948E662A064}"/>
                </a:ext>
              </a:extLst>
            </p:cNvPr>
            <p:cNvGrpSpPr/>
            <p:nvPr/>
          </p:nvGrpSpPr>
          <p:grpSpPr>
            <a:xfrm>
              <a:off x="4610990" y="2077561"/>
              <a:ext cx="159022" cy="108056"/>
              <a:chOff x="4610990" y="2077561"/>
              <a:chExt cx="159022" cy="108056"/>
            </a:xfrm>
            <a:solidFill>
              <a:srgbClr val="355464"/>
            </a:solidFill>
          </p:grpSpPr>
          <p:sp>
            <p:nvSpPr>
              <p:cNvPr id="169" name="Freeform 17867">
                <a:extLst>
                  <a:ext uri="{FF2B5EF4-FFF2-40B4-BE49-F238E27FC236}">
                    <a16:creationId xmlns:a16="http://schemas.microsoft.com/office/drawing/2014/main" id="{238D5EA2-6E26-46E9-87FA-C1556921DF3A}"/>
                  </a:ext>
                </a:extLst>
              </p:cNvPr>
              <p:cNvSpPr/>
              <p:nvPr/>
            </p:nvSpPr>
            <p:spPr>
              <a:xfrm>
                <a:off x="4613582" y="2080154"/>
                <a:ext cx="153837" cy="102870"/>
              </a:xfrm>
              <a:custGeom>
                <a:avLst/>
                <a:gdLst>
                  <a:gd name="connsiteX0" fmla="*/ 56176 w 153837"/>
                  <a:gd name="connsiteY0" fmla="*/ 102870 h 102870"/>
                  <a:gd name="connsiteX1" fmla="*/ 153837 w 153837"/>
                  <a:gd name="connsiteY1" fmla="*/ 102870 h 102870"/>
                  <a:gd name="connsiteX2" fmla="*/ 153837 w 153837"/>
                  <a:gd name="connsiteY2" fmla="*/ 91632 h 102870"/>
                  <a:gd name="connsiteX3" fmla="*/ 56176 w 153837"/>
                  <a:gd name="connsiteY3" fmla="*/ 91632 h 102870"/>
                  <a:gd name="connsiteX4" fmla="*/ 56176 w 153837"/>
                  <a:gd name="connsiteY4" fmla="*/ 102870 h 102870"/>
                  <a:gd name="connsiteX5" fmla="*/ 50127 w 153837"/>
                  <a:gd name="connsiteY5" fmla="*/ 48409 h 102870"/>
                  <a:gd name="connsiteX6" fmla="*/ 50127 w 153837"/>
                  <a:gd name="connsiteY6" fmla="*/ 97683 h 102870"/>
                  <a:gd name="connsiteX7" fmla="*/ 61362 w 153837"/>
                  <a:gd name="connsiteY7" fmla="*/ 97683 h 102870"/>
                  <a:gd name="connsiteX8" fmla="*/ 61362 w 153837"/>
                  <a:gd name="connsiteY8" fmla="*/ 48409 h 102870"/>
                  <a:gd name="connsiteX9" fmla="*/ 50127 w 153837"/>
                  <a:gd name="connsiteY9" fmla="*/ 48409 h 102870"/>
                  <a:gd name="connsiteX10" fmla="*/ 0 w 153837"/>
                  <a:gd name="connsiteY10" fmla="*/ 8645 h 102870"/>
                  <a:gd name="connsiteX11" fmla="*/ 51855 w 153837"/>
                  <a:gd name="connsiteY11" fmla="*/ 52732 h 102870"/>
                  <a:gd name="connsiteX12" fmla="*/ 58769 w 153837"/>
                  <a:gd name="connsiteY12" fmla="*/ 44087 h 102870"/>
                  <a:gd name="connsiteX13" fmla="*/ 6914 w 153837"/>
                  <a:gd name="connsiteY13" fmla="*/ 0 h 102870"/>
                  <a:gd name="connsiteX14" fmla="*/ 0 w 153837"/>
                  <a:gd name="connsiteY14" fmla="*/ 8645 h 102870"/>
                  <a:gd name="connsiteX15" fmla="*/ 56176 w 153837"/>
                  <a:gd name="connsiteY15" fmla="*/ 97683 h 102870"/>
                  <a:gd name="connsiteX16" fmla="*/ 50991 w 153837"/>
                  <a:gd name="connsiteY16" fmla="*/ 97683 h 102870"/>
                  <a:gd name="connsiteX17" fmla="*/ 56176 w 153837"/>
                  <a:gd name="connsiteY17" fmla="*/ 102870 h 102870"/>
                  <a:gd name="connsiteX18" fmla="*/ 56176 w 153837"/>
                  <a:gd name="connsiteY18" fmla="*/ 97683 h 102870"/>
                  <a:gd name="connsiteX19" fmla="*/ 56176 w 153837"/>
                  <a:gd name="connsiteY19" fmla="*/ 48409 h 102870"/>
                  <a:gd name="connsiteX20" fmla="*/ 61362 w 153837"/>
                  <a:gd name="connsiteY20" fmla="*/ 48409 h 102870"/>
                  <a:gd name="connsiteX21" fmla="*/ 59634 w 153837"/>
                  <a:gd name="connsiteY21" fmla="*/ 44087 h 102870"/>
                  <a:gd name="connsiteX22" fmla="*/ 56176 w 153837"/>
                  <a:gd name="connsiteY22" fmla="*/ 48409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837" h="102870">
                    <a:moveTo>
                      <a:pt x="56176" y="102870"/>
                    </a:moveTo>
                    <a:lnTo>
                      <a:pt x="153837" y="102870"/>
                    </a:lnTo>
                    <a:lnTo>
                      <a:pt x="153837" y="91632"/>
                    </a:lnTo>
                    <a:lnTo>
                      <a:pt x="56176" y="91632"/>
                    </a:lnTo>
                    <a:lnTo>
                      <a:pt x="56176" y="102870"/>
                    </a:lnTo>
                    <a:close/>
                    <a:moveTo>
                      <a:pt x="50127" y="48409"/>
                    </a:moveTo>
                    <a:lnTo>
                      <a:pt x="50127" y="97683"/>
                    </a:lnTo>
                    <a:lnTo>
                      <a:pt x="61362" y="97683"/>
                    </a:lnTo>
                    <a:lnTo>
                      <a:pt x="61362" y="48409"/>
                    </a:lnTo>
                    <a:lnTo>
                      <a:pt x="50127" y="48409"/>
                    </a:lnTo>
                    <a:close/>
                    <a:moveTo>
                      <a:pt x="0" y="8645"/>
                    </a:moveTo>
                    <a:lnTo>
                      <a:pt x="51855" y="52732"/>
                    </a:lnTo>
                    <a:lnTo>
                      <a:pt x="58769" y="44087"/>
                    </a:lnTo>
                    <a:lnTo>
                      <a:pt x="6914" y="0"/>
                    </a:lnTo>
                    <a:lnTo>
                      <a:pt x="0" y="8645"/>
                    </a:lnTo>
                    <a:close/>
                    <a:moveTo>
                      <a:pt x="56176" y="97683"/>
                    </a:moveTo>
                    <a:lnTo>
                      <a:pt x="50991" y="97683"/>
                    </a:lnTo>
                    <a:cubicBezTo>
                      <a:pt x="50991" y="101141"/>
                      <a:pt x="53584" y="102870"/>
                      <a:pt x="56176" y="102870"/>
                    </a:cubicBezTo>
                    <a:lnTo>
                      <a:pt x="56176" y="97683"/>
                    </a:lnTo>
                    <a:close/>
                    <a:moveTo>
                      <a:pt x="56176" y="48409"/>
                    </a:moveTo>
                    <a:lnTo>
                      <a:pt x="61362" y="48409"/>
                    </a:lnTo>
                    <a:cubicBezTo>
                      <a:pt x="61362" y="46681"/>
                      <a:pt x="60498" y="44952"/>
                      <a:pt x="59634" y="44087"/>
                    </a:cubicBezTo>
                    <a:lnTo>
                      <a:pt x="56176" y="484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0" name="Freeform 17868">
                <a:extLst>
                  <a:ext uri="{FF2B5EF4-FFF2-40B4-BE49-F238E27FC236}">
                    <a16:creationId xmlns:a16="http://schemas.microsoft.com/office/drawing/2014/main" id="{45236472-80F5-45ED-B5D4-0811CD69C5A0}"/>
                  </a:ext>
                </a:extLst>
              </p:cNvPr>
              <p:cNvSpPr/>
              <p:nvPr/>
            </p:nvSpPr>
            <p:spPr>
              <a:xfrm>
                <a:off x="4610990" y="2077561"/>
                <a:ext cx="159022" cy="108056"/>
              </a:xfrm>
              <a:custGeom>
                <a:avLst/>
                <a:gdLst>
                  <a:gd name="connsiteX0" fmla="*/ 159023 w 159022"/>
                  <a:gd name="connsiteY0" fmla="*/ 108057 h 108056"/>
                  <a:gd name="connsiteX1" fmla="*/ 56176 w 159022"/>
                  <a:gd name="connsiteY1" fmla="*/ 108057 h 108056"/>
                  <a:gd name="connsiteX2" fmla="*/ 56176 w 159022"/>
                  <a:gd name="connsiteY2" fmla="*/ 108057 h 108056"/>
                  <a:gd name="connsiteX3" fmla="*/ 50991 w 159022"/>
                  <a:gd name="connsiteY3" fmla="*/ 102870 h 108056"/>
                  <a:gd name="connsiteX4" fmla="*/ 50991 w 159022"/>
                  <a:gd name="connsiteY4" fmla="*/ 102870 h 108056"/>
                  <a:gd name="connsiteX5" fmla="*/ 50991 w 159022"/>
                  <a:gd name="connsiteY5" fmla="*/ 55325 h 108056"/>
                  <a:gd name="connsiteX6" fmla="*/ 0 w 159022"/>
                  <a:gd name="connsiteY6" fmla="*/ 12102 h 108056"/>
                  <a:gd name="connsiteX7" fmla="*/ 10371 w 159022"/>
                  <a:gd name="connsiteY7" fmla="*/ 0 h 108056"/>
                  <a:gd name="connsiteX8" fmla="*/ 65683 w 159022"/>
                  <a:gd name="connsiteY8" fmla="*/ 46680 h 108056"/>
                  <a:gd name="connsiteX9" fmla="*/ 65683 w 159022"/>
                  <a:gd name="connsiteY9" fmla="*/ 46680 h 108056"/>
                  <a:gd name="connsiteX10" fmla="*/ 66548 w 159022"/>
                  <a:gd name="connsiteY10" fmla="*/ 48409 h 108056"/>
                  <a:gd name="connsiteX11" fmla="*/ 66548 w 159022"/>
                  <a:gd name="connsiteY11" fmla="*/ 48409 h 108056"/>
                  <a:gd name="connsiteX12" fmla="*/ 66548 w 159022"/>
                  <a:gd name="connsiteY12" fmla="*/ 91632 h 108056"/>
                  <a:gd name="connsiteX13" fmla="*/ 159023 w 159022"/>
                  <a:gd name="connsiteY13" fmla="*/ 91632 h 108056"/>
                  <a:gd name="connsiteX14" fmla="*/ 159023 w 159022"/>
                  <a:gd name="connsiteY14" fmla="*/ 108057 h 108056"/>
                  <a:gd name="connsiteX15" fmla="*/ 60498 w 159022"/>
                  <a:gd name="connsiteY15" fmla="*/ 103734 h 108056"/>
                  <a:gd name="connsiteX16" fmla="*/ 153837 w 159022"/>
                  <a:gd name="connsiteY16" fmla="*/ 103734 h 108056"/>
                  <a:gd name="connsiteX17" fmla="*/ 153837 w 159022"/>
                  <a:gd name="connsiteY17" fmla="*/ 96819 h 108056"/>
                  <a:gd name="connsiteX18" fmla="*/ 65683 w 159022"/>
                  <a:gd name="connsiteY18" fmla="*/ 96819 h 108056"/>
                  <a:gd name="connsiteX19" fmla="*/ 65683 w 159022"/>
                  <a:gd name="connsiteY19" fmla="*/ 102005 h 108056"/>
                  <a:gd name="connsiteX20" fmla="*/ 60498 w 159022"/>
                  <a:gd name="connsiteY20" fmla="*/ 102005 h 108056"/>
                  <a:gd name="connsiteX21" fmla="*/ 60498 w 159022"/>
                  <a:gd name="connsiteY21" fmla="*/ 103734 h 108056"/>
                  <a:gd name="connsiteX22" fmla="*/ 56176 w 159022"/>
                  <a:gd name="connsiteY22" fmla="*/ 102870 h 108056"/>
                  <a:gd name="connsiteX23" fmla="*/ 56176 w 159022"/>
                  <a:gd name="connsiteY23" fmla="*/ 102870 h 108056"/>
                  <a:gd name="connsiteX24" fmla="*/ 56176 w 159022"/>
                  <a:gd name="connsiteY24" fmla="*/ 102870 h 108056"/>
                  <a:gd name="connsiteX25" fmla="*/ 60498 w 159022"/>
                  <a:gd name="connsiteY25" fmla="*/ 97683 h 108056"/>
                  <a:gd name="connsiteX26" fmla="*/ 61362 w 159022"/>
                  <a:gd name="connsiteY26" fmla="*/ 97683 h 108056"/>
                  <a:gd name="connsiteX27" fmla="*/ 61362 w 159022"/>
                  <a:gd name="connsiteY27" fmla="*/ 96819 h 108056"/>
                  <a:gd name="connsiteX28" fmla="*/ 60498 w 159022"/>
                  <a:gd name="connsiteY28" fmla="*/ 96819 h 108056"/>
                  <a:gd name="connsiteX29" fmla="*/ 60498 w 159022"/>
                  <a:gd name="connsiteY29" fmla="*/ 97683 h 108056"/>
                  <a:gd name="connsiteX30" fmla="*/ 55312 w 159022"/>
                  <a:gd name="connsiteY30" fmla="*/ 97683 h 108056"/>
                  <a:gd name="connsiteX31" fmla="*/ 56176 w 159022"/>
                  <a:gd name="connsiteY31" fmla="*/ 97683 h 108056"/>
                  <a:gd name="connsiteX32" fmla="*/ 56176 w 159022"/>
                  <a:gd name="connsiteY32" fmla="*/ 92497 h 108056"/>
                  <a:gd name="connsiteX33" fmla="*/ 61362 w 159022"/>
                  <a:gd name="connsiteY33" fmla="*/ 92497 h 108056"/>
                  <a:gd name="connsiteX34" fmla="*/ 61362 w 159022"/>
                  <a:gd name="connsiteY34" fmla="*/ 53596 h 108056"/>
                  <a:gd name="connsiteX35" fmla="*/ 58769 w 159022"/>
                  <a:gd name="connsiteY35" fmla="*/ 53596 h 108056"/>
                  <a:gd name="connsiteX36" fmla="*/ 54448 w 159022"/>
                  <a:gd name="connsiteY36" fmla="*/ 58783 h 108056"/>
                  <a:gd name="connsiteX37" fmla="*/ 54448 w 159022"/>
                  <a:gd name="connsiteY37" fmla="*/ 58783 h 108056"/>
                  <a:gd name="connsiteX38" fmla="*/ 54448 w 159022"/>
                  <a:gd name="connsiteY38" fmla="*/ 97683 h 108056"/>
                  <a:gd name="connsiteX39" fmla="*/ 50991 w 159022"/>
                  <a:gd name="connsiteY39" fmla="*/ 49274 h 108056"/>
                  <a:gd name="connsiteX40" fmla="*/ 57905 w 159022"/>
                  <a:gd name="connsiteY40" fmla="*/ 49274 h 108056"/>
                  <a:gd name="connsiteX41" fmla="*/ 59633 w 159022"/>
                  <a:gd name="connsiteY41" fmla="*/ 47545 h 108056"/>
                  <a:gd name="connsiteX42" fmla="*/ 11235 w 159022"/>
                  <a:gd name="connsiteY42" fmla="*/ 6051 h 108056"/>
                  <a:gd name="connsiteX43" fmla="*/ 6914 w 159022"/>
                  <a:gd name="connsiteY43" fmla="*/ 11238 h 108056"/>
                  <a:gd name="connsiteX44" fmla="*/ 50991 w 159022"/>
                  <a:gd name="connsiteY44" fmla="*/ 49274 h 1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022" h="108056">
                    <a:moveTo>
                      <a:pt x="159023" y="108057"/>
                    </a:moveTo>
                    <a:lnTo>
                      <a:pt x="56176" y="108057"/>
                    </a:lnTo>
                    <a:lnTo>
                      <a:pt x="56176" y="108057"/>
                    </a:lnTo>
                    <a:cubicBezTo>
                      <a:pt x="53584" y="107192"/>
                      <a:pt x="51855" y="105463"/>
                      <a:pt x="50991" y="102870"/>
                    </a:cubicBezTo>
                    <a:lnTo>
                      <a:pt x="50991" y="102870"/>
                    </a:lnTo>
                    <a:lnTo>
                      <a:pt x="50991" y="55325"/>
                    </a:lnTo>
                    <a:lnTo>
                      <a:pt x="0" y="12102"/>
                    </a:lnTo>
                    <a:lnTo>
                      <a:pt x="10371" y="0"/>
                    </a:lnTo>
                    <a:lnTo>
                      <a:pt x="65683" y="46680"/>
                    </a:lnTo>
                    <a:lnTo>
                      <a:pt x="65683" y="46680"/>
                    </a:lnTo>
                    <a:cubicBezTo>
                      <a:pt x="65683" y="47545"/>
                      <a:pt x="66548" y="48409"/>
                      <a:pt x="66548" y="48409"/>
                    </a:cubicBezTo>
                    <a:lnTo>
                      <a:pt x="66548" y="48409"/>
                    </a:lnTo>
                    <a:lnTo>
                      <a:pt x="66548" y="91632"/>
                    </a:lnTo>
                    <a:lnTo>
                      <a:pt x="159023" y="91632"/>
                    </a:lnTo>
                    <a:lnTo>
                      <a:pt x="159023" y="108057"/>
                    </a:lnTo>
                    <a:close/>
                    <a:moveTo>
                      <a:pt x="60498" y="103734"/>
                    </a:moveTo>
                    <a:lnTo>
                      <a:pt x="153837" y="103734"/>
                    </a:lnTo>
                    <a:lnTo>
                      <a:pt x="153837" y="96819"/>
                    </a:lnTo>
                    <a:lnTo>
                      <a:pt x="65683" y="96819"/>
                    </a:lnTo>
                    <a:lnTo>
                      <a:pt x="65683" y="102005"/>
                    </a:lnTo>
                    <a:lnTo>
                      <a:pt x="60498" y="102005"/>
                    </a:lnTo>
                    <a:lnTo>
                      <a:pt x="60498" y="103734"/>
                    </a:lnTo>
                    <a:close/>
                    <a:moveTo>
                      <a:pt x="56176" y="102870"/>
                    </a:moveTo>
                    <a:cubicBezTo>
                      <a:pt x="56176" y="102870"/>
                      <a:pt x="56176" y="102870"/>
                      <a:pt x="56176" y="102870"/>
                    </a:cubicBezTo>
                    <a:lnTo>
                      <a:pt x="56176" y="102870"/>
                    </a:lnTo>
                    <a:close/>
                    <a:moveTo>
                      <a:pt x="60498" y="97683"/>
                    </a:moveTo>
                    <a:lnTo>
                      <a:pt x="61362" y="97683"/>
                    </a:lnTo>
                    <a:lnTo>
                      <a:pt x="61362" y="96819"/>
                    </a:lnTo>
                    <a:lnTo>
                      <a:pt x="60498" y="96819"/>
                    </a:lnTo>
                    <a:lnTo>
                      <a:pt x="60498" y="97683"/>
                    </a:lnTo>
                    <a:close/>
                    <a:moveTo>
                      <a:pt x="55312" y="97683"/>
                    </a:moveTo>
                    <a:lnTo>
                      <a:pt x="56176" y="97683"/>
                    </a:lnTo>
                    <a:lnTo>
                      <a:pt x="56176" y="92497"/>
                    </a:lnTo>
                    <a:lnTo>
                      <a:pt x="61362" y="92497"/>
                    </a:lnTo>
                    <a:lnTo>
                      <a:pt x="61362" y="53596"/>
                    </a:lnTo>
                    <a:lnTo>
                      <a:pt x="58769" y="53596"/>
                    </a:lnTo>
                    <a:lnTo>
                      <a:pt x="54448" y="58783"/>
                    </a:lnTo>
                    <a:lnTo>
                      <a:pt x="54448" y="58783"/>
                    </a:lnTo>
                    <a:lnTo>
                      <a:pt x="54448" y="97683"/>
                    </a:lnTo>
                    <a:close/>
                    <a:moveTo>
                      <a:pt x="50991" y="49274"/>
                    </a:moveTo>
                    <a:lnTo>
                      <a:pt x="57905" y="49274"/>
                    </a:lnTo>
                    <a:lnTo>
                      <a:pt x="59633" y="47545"/>
                    </a:lnTo>
                    <a:lnTo>
                      <a:pt x="11235" y="6051"/>
                    </a:lnTo>
                    <a:lnTo>
                      <a:pt x="6914" y="11238"/>
                    </a:lnTo>
                    <a:lnTo>
                      <a:pt x="50991" y="492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7" name="Graphic 16831">
              <a:extLst>
                <a:ext uri="{FF2B5EF4-FFF2-40B4-BE49-F238E27FC236}">
                  <a16:creationId xmlns:a16="http://schemas.microsoft.com/office/drawing/2014/main" id="{12F67187-1344-44B0-AF34-3DD6E1194492}"/>
                </a:ext>
              </a:extLst>
            </p:cNvPr>
            <p:cNvGrpSpPr/>
            <p:nvPr/>
          </p:nvGrpSpPr>
          <p:grpSpPr>
            <a:xfrm>
              <a:off x="4558270" y="2111275"/>
              <a:ext cx="51855" cy="76071"/>
              <a:chOff x="4558270" y="2111275"/>
              <a:chExt cx="51855" cy="76071"/>
            </a:xfrm>
            <a:solidFill>
              <a:srgbClr val="355464"/>
            </a:solidFill>
          </p:grpSpPr>
          <p:sp>
            <p:nvSpPr>
              <p:cNvPr id="167" name="Freeform 17870">
                <a:extLst>
                  <a:ext uri="{FF2B5EF4-FFF2-40B4-BE49-F238E27FC236}">
                    <a16:creationId xmlns:a16="http://schemas.microsoft.com/office/drawing/2014/main" id="{7DD504C4-EEDA-4806-BD1C-6C418A8E87AC}"/>
                  </a:ext>
                </a:extLst>
              </p:cNvPr>
              <p:cNvSpPr/>
              <p:nvPr/>
            </p:nvSpPr>
            <p:spPr>
              <a:xfrm rot="-1758469">
                <a:off x="4578232" y="2113030"/>
                <a:ext cx="11235" cy="73478"/>
              </a:xfrm>
              <a:custGeom>
                <a:avLst/>
                <a:gdLst>
                  <a:gd name="connsiteX0" fmla="*/ 0 w 11235"/>
                  <a:gd name="connsiteY0" fmla="*/ 0 h 73478"/>
                  <a:gd name="connsiteX1" fmla="*/ 11235 w 11235"/>
                  <a:gd name="connsiteY1" fmla="*/ 0 h 73478"/>
                  <a:gd name="connsiteX2" fmla="*/ 11235 w 11235"/>
                  <a:gd name="connsiteY2" fmla="*/ 73478 h 73478"/>
                  <a:gd name="connsiteX3" fmla="*/ 0 w 11235"/>
                  <a:gd name="connsiteY3" fmla="*/ 73478 h 7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73478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73478"/>
                    </a:lnTo>
                    <a:lnTo>
                      <a:pt x="0" y="7347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8" name="Freeform 17871">
                <a:extLst>
                  <a:ext uri="{FF2B5EF4-FFF2-40B4-BE49-F238E27FC236}">
                    <a16:creationId xmlns:a16="http://schemas.microsoft.com/office/drawing/2014/main" id="{B17D4FDF-600A-4D0F-BD0B-5DABAE810B4E}"/>
                  </a:ext>
                </a:extLst>
              </p:cNvPr>
              <p:cNvSpPr/>
              <p:nvPr/>
            </p:nvSpPr>
            <p:spPr>
              <a:xfrm>
                <a:off x="4558270" y="2111275"/>
                <a:ext cx="51855" cy="76071"/>
              </a:xfrm>
              <a:custGeom>
                <a:avLst/>
                <a:gdLst>
                  <a:gd name="connsiteX0" fmla="*/ 38027 w 51855"/>
                  <a:gd name="connsiteY0" fmla="*/ 76072 h 76071"/>
                  <a:gd name="connsiteX1" fmla="*/ 0 w 51855"/>
                  <a:gd name="connsiteY1" fmla="*/ 7780 h 76071"/>
                  <a:gd name="connsiteX2" fmla="*/ 13828 w 51855"/>
                  <a:gd name="connsiteY2" fmla="*/ 0 h 76071"/>
                  <a:gd name="connsiteX3" fmla="*/ 51855 w 51855"/>
                  <a:gd name="connsiteY3" fmla="*/ 68292 h 76071"/>
                  <a:gd name="connsiteX4" fmla="*/ 38027 w 51855"/>
                  <a:gd name="connsiteY4" fmla="*/ 76072 h 76071"/>
                  <a:gd name="connsiteX5" fmla="*/ 5186 w 51855"/>
                  <a:gd name="connsiteY5" fmla="*/ 9509 h 76071"/>
                  <a:gd name="connsiteX6" fmla="*/ 38891 w 51855"/>
                  <a:gd name="connsiteY6" fmla="*/ 70021 h 76071"/>
                  <a:gd name="connsiteX7" fmla="*/ 44941 w 51855"/>
                  <a:gd name="connsiteY7" fmla="*/ 66563 h 76071"/>
                  <a:gd name="connsiteX8" fmla="*/ 11235 w 51855"/>
                  <a:gd name="connsiteY8" fmla="*/ 6051 h 76071"/>
                  <a:gd name="connsiteX9" fmla="*/ 5186 w 51855"/>
                  <a:gd name="connsiteY9" fmla="*/ 9509 h 7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55" h="76071">
                    <a:moveTo>
                      <a:pt x="38027" y="76072"/>
                    </a:moveTo>
                    <a:lnTo>
                      <a:pt x="0" y="7780"/>
                    </a:lnTo>
                    <a:lnTo>
                      <a:pt x="13828" y="0"/>
                    </a:lnTo>
                    <a:lnTo>
                      <a:pt x="51855" y="68292"/>
                    </a:lnTo>
                    <a:lnTo>
                      <a:pt x="38027" y="76072"/>
                    </a:lnTo>
                    <a:close/>
                    <a:moveTo>
                      <a:pt x="5186" y="9509"/>
                    </a:moveTo>
                    <a:lnTo>
                      <a:pt x="38891" y="70021"/>
                    </a:lnTo>
                    <a:lnTo>
                      <a:pt x="44941" y="66563"/>
                    </a:lnTo>
                    <a:lnTo>
                      <a:pt x="11235" y="6051"/>
                    </a:lnTo>
                    <a:lnTo>
                      <a:pt x="5186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8" name="Graphic 16831">
              <a:extLst>
                <a:ext uri="{FF2B5EF4-FFF2-40B4-BE49-F238E27FC236}">
                  <a16:creationId xmlns:a16="http://schemas.microsoft.com/office/drawing/2014/main" id="{C0EFDB6D-8D2A-466A-90D0-D91B228B1C97}"/>
                </a:ext>
              </a:extLst>
            </p:cNvPr>
            <p:cNvGrpSpPr/>
            <p:nvPr/>
          </p:nvGrpSpPr>
          <p:grpSpPr>
            <a:xfrm>
              <a:off x="4375912" y="2111275"/>
              <a:ext cx="51855" cy="76071"/>
              <a:chOff x="4375912" y="2111275"/>
              <a:chExt cx="51855" cy="76071"/>
            </a:xfrm>
            <a:solidFill>
              <a:srgbClr val="355464"/>
            </a:solidFill>
          </p:grpSpPr>
          <p:sp>
            <p:nvSpPr>
              <p:cNvPr id="165" name="Freeform 17873">
                <a:extLst>
                  <a:ext uri="{FF2B5EF4-FFF2-40B4-BE49-F238E27FC236}">
                    <a16:creationId xmlns:a16="http://schemas.microsoft.com/office/drawing/2014/main" id="{4A5C092F-5AF8-4FAC-B7C8-546200EB6BB2}"/>
                  </a:ext>
                </a:extLst>
              </p:cNvPr>
              <p:cNvSpPr/>
              <p:nvPr/>
            </p:nvSpPr>
            <p:spPr>
              <a:xfrm rot="-3641531">
                <a:off x="4365776" y="2144077"/>
                <a:ext cx="73461" cy="11237"/>
              </a:xfrm>
              <a:custGeom>
                <a:avLst/>
                <a:gdLst>
                  <a:gd name="connsiteX0" fmla="*/ 0 w 73461"/>
                  <a:gd name="connsiteY0" fmla="*/ 0 h 11237"/>
                  <a:gd name="connsiteX1" fmla="*/ 73461 w 73461"/>
                  <a:gd name="connsiteY1" fmla="*/ 0 h 11237"/>
                  <a:gd name="connsiteX2" fmla="*/ 73461 w 73461"/>
                  <a:gd name="connsiteY2" fmla="*/ 11238 h 11237"/>
                  <a:gd name="connsiteX3" fmla="*/ 0 w 73461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61" h="11237">
                    <a:moveTo>
                      <a:pt x="0" y="0"/>
                    </a:moveTo>
                    <a:lnTo>
                      <a:pt x="73461" y="0"/>
                    </a:lnTo>
                    <a:lnTo>
                      <a:pt x="73461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6" name="Freeform 17874">
                <a:extLst>
                  <a:ext uri="{FF2B5EF4-FFF2-40B4-BE49-F238E27FC236}">
                    <a16:creationId xmlns:a16="http://schemas.microsoft.com/office/drawing/2014/main" id="{94F8985F-7A26-4CDE-954A-0F8C2B62172B}"/>
                  </a:ext>
                </a:extLst>
              </p:cNvPr>
              <p:cNvSpPr/>
              <p:nvPr/>
            </p:nvSpPr>
            <p:spPr>
              <a:xfrm>
                <a:off x="4375912" y="2111275"/>
                <a:ext cx="51855" cy="76071"/>
              </a:xfrm>
              <a:custGeom>
                <a:avLst/>
                <a:gdLst>
                  <a:gd name="connsiteX0" fmla="*/ 13828 w 51855"/>
                  <a:gd name="connsiteY0" fmla="*/ 76072 h 76071"/>
                  <a:gd name="connsiteX1" fmla="*/ 0 w 51855"/>
                  <a:gd name="connsiteY1" fmla="*/ 68292 h 76071"/>
                  <a:gd name="connsiteX2" fmla="*/ 38027 w 51855"/>
                  <a:gd name="connsiteY2" fmla="*/ 0 h 76071"/>
                  <a:gd name="connsiteX3" fmla="*/ 51855 w 51855"/>
                  <a:gd name="connsiteY3" fmla="*/ 7780 h 76071"/>
                  <a:gd name="connsiteX4" fmla="*/ 13828 w 51855"/>
                  <a:gd name="connsiteY4" fmla="*/ 76072 h 76071"/>
                  <a:gd name="connsiteX5" fmla="*/ 6914 w 51855"/>
                  <a:gd name="connsiteY5" fmla="*/ 66563 h 76071"/>
                  <a:gd name="connsiteX6" fmla="*/ 12964 w 51855"/>
                  <a:gd name="connsiteY6" fmla="*/ 70021 h 76071"/>
                  <a:gd name="connsiteX7" fmla="*/ 46670 w 51855"/>
                  <a:gd name="connsiteY7" fmla="*/ 9509 h 76071"/>
                  <a:gd name="connsiteX8" fmla="*/ 40620 w 51855"/>
                  <a:gd name="connsiteY8" fmla="*/ 6051 h 76071"/>
                  <a:gd name="connsiteX9" fmla="*/ 6914 w 51855"/>
                  <a:gd name="connsiteY9" fmla="*/ 66563 h 7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55" h="76071">
                    <a:moveTo>
                      <a:pt x="13828" y="76072"/>
                    </a:moveTo>
                    <a:lnTo>
                      <a:pt x="0" y="68292"/>
                    </a:lnTo>
                    <a:lnTo>
                      <a:pt x="38027" y="0"/>
                    </a:lnTo>
                    <a:lnTo>
                      <a:pt x="51855" y="7780"/>
                    </a:lnTo>
                    <a:lnTo>
                      <a:pt x="13828" y="76072"/>
                    </a:lnTo>
                    <a:close/>
                    <a:moveTo>
                      <a:pt x="6914" y="66563"/>
                    </a:moveTo>
                    <a:lnTo>
                      <a:pt x="12964" y="70021"/>
                    </a:lnTo>
                    <a:lnTo>
                      <a:pt x="46670" y="9509"/>
                    </a:lnTo>
                    <a:lnTo>
                      <a:pt x="40620" y="6051"/>
                    </a:lnTo>
                    <a:lnTo>
                      <a:pt x="6914" y="6656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9" name="Graphic 16831">
              <a:extLst>
                <a:ext uri="{FF2B5EF4-FFF2-40B4-BE49-F238E27FC236}">
                  <a16:creationId xmlns:a16="http://schemas.microsoft.com/office/drawing/2014/main" id="{28ACFB63-D735-41BC-A725-832BF8AE8942}"/>
                </a:ext>
              </a:extLst>
            </p:cNvPr>
            <p:cNvGrpSpPr/>
            <p:nvPr/>
          </p:nvGrpSpPr>
          <p:grpSpPr>
            <a:xfrm>
              <a:off x="4389741" y="2153633"/>
              <a:ext cx="200506" cy="15560"/>
              <a:chOff x="4389741" y="2153633"/>
              <a:chExt cx="200506" cy="15560"/>
            </a:xfrm>
            <a:solidFill>
              <a:srgbClr val="355464"/>
            </a:solidFill>
          </p:grpSpPr>
          <p:sp>
            <p:nvSpPr>
              <p:cNvPr id="163" name="Freeform 17876">
                <a:extLst>
                  <a:ext uri="{FF2B5EF4-FFF2-40B4-BE49-F238E27FC236}">
                    <a16:creationId xmlns:a16="http://schemas.microsoft.com/office/drawing/2014/main" id="{61944851-36AB-48E4-92E8-1128BBEF6702}"/>
                  </a:ext>
                </a:extLst>
              </p:cNvPr>
              <p:cNvSpPr/>
              <p:nvPr/>
            </p:nvSpPr>
            <p:spPr>
              <a:xfrm>
                <a:off x="4392333" y="2156226"/>
                <a:ext cx="196185" cy="11237"/>
              </a:xfrm>
              <a:custGeom>
                <a:avLst/>
                <a:gdLst>
                  <a:gd name="connsiteX0" fmla="*/ 0 w 196185"/>
                  <a:gd name="connsiteY0" fmla="*/ 0 h 11237"/>
                  <a:gd name="connsiteX1" fmla="*/ 196186 w 196185"/>
                  <a:gd name="connsiteY1" fmla="*/ 0 h 11237"/>
                  <a:gd name="connsiteX2" fmla="*/ 196186 w 196185"/>
                  <a:gd name="connsiteY2" fmla="*/ 11238 h 11237"/>
                  <a:gd name="connsiteX3" fmla="*/ 0 w 196185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185" h="11237">
                    <a:moveTo>
                      <a:pt x="0" y="0"/>
                    </a:moveTo>
                    <a:lnTo>
                      <a:pt x="196186" y="0"/>
                    </a:lnTo>
                    <a:lnTo>
                      <a:pt x="196186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4" name="Freeform 17877">
                <a:extLst>
                  <a:ext uri="{FF2B5EF4-FFF2-40B4-BE49-F238E27FC236}">
                    <a16:creationId xmlns:a16="http://schemas.microsoft.com/office/drawing/2014/main" id="{0B39BDEE-CE08-4FC7-A734-C043335C75B3}"/>
                  </a:ext>
                </a:extLst>
              </p:cNvPr>
              <p:cNvSpPr/>
              <p:nvPr/>
            </p:nvSpPr>
            <p:spPr>
              <a:xfrm>
                <a:off x="4389741" y="2153633"/>
                <a:ext cx="200506" cy="15560"/>
              </a:xfrm>
              <a:custGeom>
                <a:avLst/>
                <a:gdLst>
                  <a:gd name="connsiteX0" fmla="*/ 200507 w 200506"/>
                  <a:gd name="connsiteY0" fmla="*/ 15560 h 15560"/>
                  <a:gd name="connsiteX1" fmla="*/ 0 w 200506"/>
                  <a:gd name="connsiteY1" fmla="*/ 15560 h 15560"/>
                  <a:gd name="connsiteX2" fmla="*/ 0 w 200506"/>
                  <a:gd name="connsiteY2" fmla="*/ 0 h 15560"/>
                  <a:gd name="connsiteX3" fmla="*/ 200507 w 200506"/>
                  <a:gd name="connsiteY3" fmla="*/ 0 h 15560"/>
                  <a:gd name="connsiteX4" fmla="*/ 200507 w 200506"/>
                  <a:gd name="connsiteY4" fmla="*/ 15560 h 15560"/>
                  <a:gd name="connsiteX5" fmla="*/ 4321 w 200506"/>
                  <a:gd name="connsiteY5" fmla="*/ 11238 h 15560"/>
                  <a:gd name="connsiteX6" fmla="*/ 196186 w 200506"/>
                  <a:gd name="connsiteY6" fmla="*/ 11238 h 15560"/>
                  <a:gd name="connsiteX7" fmla="*/ 196186 w 200506"/>
                  <a:gd name="connsiteY7" fmla="*/ 4322 h 15560"/>
                  <a:gd name="connsiteX8" fmla="*/ 4321 w 200506"/>
                  <a:gd name="connsiteY8" fmla="*/ 4322 h 15560"/>
                  <a:gd name="connsiteX9" fmla="*/ 4321 w 200506"/>
                  <a:gd name="connsiteY9" fmla="*/ 11238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506" h="15560">
                    <a:moveTo>
                      <a:pt x="200507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200507" y="0"/>
                    </a:lnTo>
                    <a:lnTo>
                      <a:pt x="200507" y="15560"/>
                    </a:lnTo>
                    <a:close/>
                    <a:moveTo>
                      <a:pt x="4321" y="11238"/>
                    </a:moveTo>
                    <a:lnTo>
                      <a:pt x="196186" y="11238"/>
                    </a:lnTo>
                    <a:lnTo>
                      <a:pt x="196186" y="4322"/>
                    </a:lnTo>
                    <a:lnTo>
                      <a:pt x="4321" y="4322"/>
                    </a:lnTo>
                    <a:lnTo>
                      <a:pt x="4321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0" name="Graphic 16831">
              <a:extLst>
                <a:ext uri="{FF2B5EF4-FFF2-40B4-BE49-F238E27FC236}">
                  <a16:creationId xmlns:a16="http://schemas.microsoft.com/office/drawing/2014/main" id="{87A9DC91-54EF-4A66-B61A-6035E6F94FF4}"/>
                </a:ext>
              </a:extLst>
            </p:cNvPr>
            <p:cNvGrpSpPr/>
            <p:nvPr/>
          </p:nvGrpSpPr>
          <p:grpSpPr>
            <a:xfrm>
              <a:off x="4436410" y="1796613"/>
              <a:ext cx="35434" cy="50138"/>
              <a:chOff x="4436410" y="1796613"/>
              <a:chExt cx="35434" cy="50138"/>
            </a:xfrm>
            <a:solidFill>
              <a:srgbClr val="355464"/>
            </a:solidFill>
          </p:grpSpPr>
          <p:sp>
            <p:nvSpPr>
              <p:cNvPr id="161" name="Freeform 17879">
                <a:extLst>
                  <a:ext uri="{FF2B5EF4-FFF2-40B4-BE49-F238E27FC236}">
                    <a16:creationId xmlns:a16="http://schemas.microsoft.com/office/drawing/2014/main" id="{50906298-6A83-43BF-9C36-B67626752151}"/>
                  </a:ext>
                </a:extLst>
              </p:cNvPr>
              <p:cNvSpPr/>
              <p:nvPr/>
            </p:nvSpPr>
            <p:spPr>
              <a:xfrm rot="-1593903">
                <a:off x="4448487" y="1799951"/>
                <a:ext cx="11234" cy="44085"/>
              </a:xfrm>
              <a:custGeom>
                <a:avLst/>
                <a:gdLst>
                  <a:gd name="connsiteX0" fmla="*/ 0 w 11234"/>
                  <a:gd name="connsiteY0" fmla="*/ 0 h 44085"/>
                  <a:gd name="connsiteX1" fmla="*/ 11235 w 11234"/>
                  <a:gd name="connsiteY1" fmla="*/ 0 h 44085"/>
                  <a:gd name="connsiteX2" fmla="*/ 11235 w 11234"/>
                  <a:gd name="connsiteY2" fmla="*/ 44086 h 44085"/>
                  <a:gd name="connsiteX3" fmla="*/ 0 w 11234"/>
                  <a:gd name="connsiteY3" fmla="*/ 44086 h 44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4" h="44085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44086"/>
                    </a:lnTo>
                    <a:lnTo>
                      <a:pt x="0" y="4408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2" name="Freeform 17880">
                <a:extLst>
                  <a:ext uri="{FF2B5EF4-FFF2-40B4-BE49-F238E27FC236}">
                    <a16:creationId xmlns:a16="http://schemas.microsoft.com/office/drawing/2014/main" id="{963B7FD9-64FA-4AEF-BEBB-A58810FABB6F}"/>
                  </a:ext>
                </a:extLst>
              </p:cNvPr>
              <p:cNvSpPr/>
              <p:nvPr/>
            </p:nvSpPr>
            <p:spPr>
              <a:xfrm>
                <a:off x="4436410" y="1796613"/>
                <a:ext cx="35434" cy="50138"/>
              </a:xfrm>
              <a:custGeom>
                <a:avLst/>
                <a:gdLst>
                  <a:gd name="connsiteX0" fmla="*/ 21606 w 35434"/>
                  <a:gd name="connsiteY0" fmla="*/ 50138 h 50138"/>
                  <a:gd name="connsiteX1" fmla="*/ 0 w 35434"/>
                  <a:gd name="connsiteY1" fmla="*/ 6916 h 50138"/>
                  <a:gd name="connsiteX2" fmla="*/ 13828 w 35434"/>
                  <a:gd name="connsiteY2" fmla="*/ 0 h 50138"/>
                  <a:gd name="connsiteX3" fmla="*/ 35434 w 35434"/>
                  <a:gd name="connsiteY3" fmla="*/ 43223 h 50138"/>
                  <a:gd name="connsiteX4" fmla="*/ 21606 w 35434"/>
                  <a:gd name="connsiteY4" fmla="*/ 50138 h 50138"/>
                  <a:gd name="connsiteX5" fmla="*/ 6050 w 35434"/>
                  <a:gd name="connsiteY5" fmla="*/ 9509 h 50138"/>
                  <a:gd name="connsiteX6" fmla="*/ 23335 w 35434"/>
                  <a:gd name="connsiteY6" fmla="*/ 44952 h 50138"/>
                  <a:gd name="connsiteX7" fmla="*/ 29385 w 35434"/>
                  <a:gd name="connsiteY7" fmla="*/ 42358 h 50138"/>
                  <a:gd name="connsiteX8" fmla="*/ 12100 w 35434"/>
                  <a:gd name="connsiteY8" fmla="*/ 6916 h 50138"/>
                  <a:gd name="connsiteX9" fmla="*/ 6050 w 35434"/>
                  <a:gd name="connsiteY9" fmla="*/ 9509 h 5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34" h="50138">
                    <a:moveTo>
                      <a:pt x="21606" y="50138"/>
                    </a:moveTo>
                    <a:lnTo>
                      <a:pt x="0" y="6916"/>
                    </a:lnTo>
                    <a:lnTo>
                      <a:pt x="13828" y="0"/>
                    </a:lnTo>
                    <a:lnTo>
                      <a:pt x="35434" y="43223"/>
                    </a:lnTo>
                    <a:lnTo>
                      <a:pt x="21606" y="50138"/>
                    </a:lnTo>
                    <a:close/>
                    <a:moveTo>
                      <a:pt x="6050" y="9509"/>
                    </a:moveTo>
                    <a:lnTo>
                      <a:pt x="23335" y="44952"/>
                    </a:lnTo>
                    <a:lnTo>
                      <a:pt x="29385" y="42358"/>
                    </a:lnTo>
                    <a:lnTo>
                      <a:pt x="12100" y="6916"/>
                    </a:lnTo>
                    <a:lnTo>
                      <a:pt x="6050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1" name="Graphic 16831">
              <a:extLst>
                <a:ext uri="{FF2B5EF4-FFF2-40B4-BE49-F238E27FC236}">
                  <a16:creationId xmlns:a16="http://schemas.microsoft.com/office/drawing/2014/main" id="{A06C3F7D-9B41-44E5-B2E0-6BF8A98F87C5}"/>
                </a:ext>
              </a:extLst>
            </p:cNvPr>
            <p:cNvGrpSpPr/>
            <p:nvPr/>
          </p:nvGrpSpPr>
          <p:grpSpPr>
            <a:xfrm>
              <a:off x="4514193" y="1796613"/>
              <a:ext cx="35434" cy="50138"/>
              <a:chOff x="4514193" y="1796613"/>
              <a:chExt cx="35434" cy="50138"/>
            </a:xfrm>
            <a:solidFill>
              <a:srgbClr val="355464"/>
            </a:solidFill>
          </p:grpSpPr>
          <p:sp>
            <p:nvSpPr>
              <p:cNvPr id="159" name="Freeform 17882">
                <a:extLst>
                  <a:ext uri="{FF2B5EF4-FFF2-40B4-BE49-F238E27FC236}">
                    <a16:creationId xmlns:a16="http://schemas.microsoft.com/office/drawing/2014/main" id="{875C5264-CE90-4409-9889-79F39C266029}"/>
                  </a:ext>
                </a:extLst>
              </p:cNvPr>
              <p:cNvSpPr/>
              <p:nvPr/>
            </p:nvSpPr>
            <p:spPr>
              <a:xfrm rot="-3806097">
                <a:off x="4510136" y="1816694"/>
                <a:ext cx="44075" cy="11237"/>
              </a:xfrm>
              <a:custGeom>
                <a:avLst/>
                <a:gdLst>
                  <a:gd name="connsiteX0" fmla="*/ 0 w 44075"/>
                  <a:gd name="connsiteY0" fmla="*/ 0 h 11237"/>
                  <a:gd name="connsiteX1" fmla="*/ 44076 w 44075"/>
                  <a:gd name="connsiteY1" fmla="*/ 0 h 11237"/>
                  <a:gd name="connsiteX2" fmla="*/ 44076 w 44075"/>
                  <a:gd name="connsiteY2" fmla="*/ 11238 h 11237"/>
                  <a:gd name="connsiteX3" fmla="*/ 0 w 44075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75" h="11237">
                    <a:moveTo>
                      <a:pt x="0" y="0"/>
                    </a:moveTo>
                    <a:lnTo>
                      <a:pt x="44076" y="0"/>
                    </a:lnTo>
                    <a:lnTo>
                      <a:pt x="44076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0" name="Freeform 17883">
                <a:extLst>
                  <a:ext uri="{FF2B5EF4-FFF2-40B4-BE49-F238E27FC236}">
                    <a16:creationId xmlns:a16="http://schemas.microsoft.com/office/drawing/2014/main" id="{195A911E-BB1C-4F1C-B2D1-A3210AE90923}"/>
                  </a:ext>
                </a:extLst>
              </p:cNvPr>
              <p:cNvSpPr/>
              <p:nvPr/>
            </p:nvSpPr>
            <p:spPr>
              <a:xfrm>
                <a:off x="4514193" y="1796613"/>
                <a:ext cx="35434" cy="50138"/>
              </a:xfrm>
              <a:custGeom>
                <a:avLst/>
                <a:gdLst>
                  <a:gd name="connsiteX0" fmla="*/ 13828 w 35434"/>
                  <a:gd name="connsiteY0" fmla="*/ 50138 h 50138"/>
                  <a:gd name="connsiteX1" fmla="*/ 0 w 35434"/>
                  <a:gd name="connsiteY1" fmla="*/ 43223 h 50138"/>
                  <a:gd name="connsiteX2" fmla="*/ 21606 w 35434"/>
                  <a:gd name="connsiteY2" fmla="*/ 0 h 50138"/>
                  <a:gd name="connsiteX3" fmla="*/ 35434 w 35434"/>
                  <a:gd name="connsiteY3" fmla="*/ 6916 h 50138"/>
                  <a:gd name="connsiteX4" fmla="*/ 13828 w 35434"/>
                  <a:gd name="connsiteY4" fmla="*/ 50138 h 50138"/>
                  <a:gd name="connsiteX5" fmla="*/ 6050 w 35434"/>
                  <a:gd name="connsiteY5" fmla="*/ 41494 h 50138"/>
                  <a:gd name="connsiteX6" fmla="*/ 12100 w 35434"/>
                  <a:gd name="connsiteY6" fmla="*/ 44087 h 50138"/>
                  <a:gd name="connsiteX7" fmla="*/ 29385 w 35434"/>
                  <a:gd name="connsiteY7" fmla="*/ 8645 h 50138"/>
                  <a:gd name="connsiteX8" fmla="*/ 23335 w 35434"/>
                  <a:gd name="connsiteY8" fmla="*/ 6051 h 50138"/>
                  <a:gd name="connsiteX9" fmla="*/ 6050 w 35434"/>
                  <a:gd name="connsiteY9" fmla="*/ 41494 h 5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34" h="50138">
                    <a:moveTo>
                      <a:pt x="13828" y="50138"/>
                    </a:moveTo>
                    <a:lnTo>
                      <a:pt x="0" y="43223"/>
                    </a:lnTo>
                    <a:lnTo>
                      <a:pt x="21606" y="0"/>
                    </a:lnTo>
                    <a:lnTo>
                      <a:pt x="35434" y="6916"/>
                    </a:lnTo>
                    <a:lnTo>
                      <a:pt x="13828" y="50138"/>
                    </a:lnTo>
                    <a:close/>
                    <a:moveTo>
                      <a:pt x="6050" y="41494"/>
                    </a:moveTo>
                    <a:lnTo>
                      <a:pt x="12100" y="44087"/>
                    </a:lnTo>
                    <a:lnTo>
                      <a:pt x="29385" y="8645"/>
                    </a:lnTo>
                    <a:lnTo>
                      <a:pt x="23335" y="6051"/>
                    </a:lnTo>
                    <a:lnTo>
                      <a:pt x="6050" y="4149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2" name="Graphic 16831">
              <a:extLst>
                <a:ext uri="{FF2B5EF4-FFF2-40B4-BE49-F238E27FC236}">
                  <a16:creationId xmlns:a16="http://schemas.microsoft.com/office/drawing/2014/main" id="{70259E25-40A2-418B-8D83-F140EC9F3E33}"/>
                </a:ext>
              </a:extLst>
            </p:cNvPr>
            <p:cNvGrpSpPr/>
            <p:nvPr/>
          </p:nvGrpSpPr>
          <p:grpSpPr>
            <a:xfrm>
              <a:off x="4455424" y="1884788"/>
              <a:ext cx="77782" cy="15560"/>
              <a:chOff x="4455424" y="1884788"/>
              <a:chExt cx="77782" cy="15560"/>
            </a:xfrm>
            <a:solidFill>
              <a:srgbClr val="355464"/>
            </a:solidFill>
          </p:grpSpPr>
          <p:sp>
            <p:nvSpPr>
              <p:cNvPr id="157" name="Freeform 17885">
                <a:extLst>
                  <a:ext uri="{FF2B5EF4-FFF2-40B4-BE49-F238E27FC236}">
                    <a16:creationId xmlns:a16="http://schemas.microsoft.com/office/drawing/2014/main" id="{17042340-CB6B-4804-8CFC-5EB6CC86BEFF}"/>
                  </a:ext>
                </a:extLst>
              </p:cNvPr>
              <p:cNvSpPr/>
              <p:nvPr/>
            </p:nvSpPr>
            <p:spPr>
              <a:xfrm>
                <a:off x="4457152" y="1886517"/>
                <a:ext cx="73461" cy="11237"/>
              </a:xfrm>
              <a:custGeom>
                <a:avLst/>
                <a:gdLst>
                  <a:gd name="connsiteX0" fmla="*/ 0 w 73461"/>
                  <a:gd name="connsiteY0" fmla="*/ 0 h 11237"/>
                  <a:gd name="connsiteX1" fmla="*/ 73462 w 73461"/>
                  <a:gd name="connsiteY1" fmla="*/ 0 h 11237"/>
                  <a:gd name="connsiteX2" fmla="*/ 73462 w 73461"/>
                  <a:gd name="connsiteY2" fmla="*/ 11238 h 11237"/>
                  <a:gd name="connsiteX3" fmla="*/ 0 w 73461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61" h="11237">
                    <a:moveTo>
                      <a:pt x="0" y="0"/>
                    </a:moveTo>
                    <a:lnTo>
                      <a:pt x="73462" y="0"/>
                    </a:lnTo>
                    <a:lnTo>
                      <a:pt x="73462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58" name="Freeform 17886">
                <a:extLst>
                  <a:ext uri="{FF2B5EF4-FFF2-40B4-BE49-F238E27FC236}">
                    <a16:creationId xmlns:a16="http://schemas.microsoft.com/office/drawing/2014/main" id="{2FB07790-BE60-4D2A-98C8-E2E6508F275D}"/>
                  </a:ext>
                </a:extLst>
              </p:cNvPr>
              <p:cNvSpPr/>
              <p:nvPr/>
            </p:nvSpPr>
            <p:spPr>
              <a:xfrm>
                <a:off x="4455424" y="1884788"/>
                <a:ext cx="77782" cy="15560"/>
              </a:xfrm>
              <a:custGeom>
                <a:avLst/>
                <a:gdLst>
                  <a:gd name="connsiteX0" fmla="*/ 77783 w 77782"/>
                  <a:gd name="connsiteY0" fmla="*/ 15560 h 15560"/>
                  <a:gd name="connsiteX1" fmla="*/ 0 w 77782"/>
                  <a:gd name="connsiteY1" fmla="*/ 15560 h 15560"/>
                  <a:gd name="connsiteX2" fmla="*/ 0 w 77782"/>
                  <a:gd name="connsiteY2" fmla="*/ 0 h 15560"/>
                  <a:gd name="connsiteX3" fmla="*/ 77783 w 77782"/>
                  <a:gd name="connsiteY3" fmla="*/ 0 h 15560"/>
                  <a:gd name="connsiteX4" fmla="*/ 77783 w 77782"/>
                  <a:gd name="connsiteY4" fmla="*/ 15560 h 15560"/>
                  <a:gd name="connsiteX5" fmla="*/ 4321 w 77782"/>
                  <a:gd name="connsiteY5" fmla="*/ 10373 h 15560"/>
                  <a:gd name="connsiteX6" fmla="*/ 73462 w 77782"/>
                  <a:gd name="connsiteY6" fmla="*/ 10373 h 15560"/>
                  <a:gd name="connsiteX7" fmla="*/ 73462 w 77782"/>
                  <a:gd name="connsiteY7" fmla="*/ 3458 h 15560"/>
                  <a:gd name="connsiteX8" fmla="*/ 4321 w 77782"/>
                  <a:gd name="connsiteY8" fmla="*/ 3458 h 15560"/>
                  <a:gd name="connsiteX9" fmla="*/ 4321 w 77782"/>
                  <a:gd name="connsiteY9" fmla="*/ 10373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782" h="15560">
                    <a:moveTo>
                      <a:pt x="77783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77783" y="0"/>
                    </a:lnTo>
                    <a:lnTo>
                      <a:pt x="77783" y="15560"/>
                    </a:lnTo>
                    <a:close/>
                    <a:moveTo>
                      <a:pt x="4321" y="10373"/>
                    </a:moveTo>
                    <a:lnTo>
                      <a:pt x="73462" y="10373"/>
                    </a:lnTo>
                    <a:lnTo>
                      <a:pt x="73462" y="3458"/>
                    </a:lnTo>
                    <a:lnTo>
                      <a:pt x="4321" y="3458"/>
                    </a:lnTo>
                    <a:lnTo>
                      <a:pt x="4321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3" name="Graphic 16831">
              <a:extLst>
                <a:ext uri="{FF2B5EF4-FFF2-40B4-BE49-F238E27FC236}">
                  <a16:creationId xmlns:a16="http://schemas.microsoft.com/office/drawing/2014/main" id="{19772521-A465-4746-943F-F088A5EF6905}"/>
                </a:ext>
              </a:extLst>
            </p:cNvPr>
            <p:cNvGrpSpPr/>
            <p:nvPr/>
          </p:nvGrpSpPr>
          <p:grpSpPr>
            <a:xfrm>
              <a:off x="4553084" y="1859718"/>
              <a:ext cx="26791" cy="173755"/>
              <a:chOff x="4553084" y="1859718"/>
              <a:chExt cx="26791" cy="173755"/>
            </a:xfrm>
            <a:solidFill>
              <a:srgbClr val="355464"/>
            </a:solidFill>
          </p:grpSpPr>
          <p:sp>
            <p:nvSpPr>
              <p:cNvPr id="155" name="Freeform 17888">
                <a:extLst>
                  <a:ext uri="{FF2B5EF4-FFF2-40B4-BE49-F238E27FC236}">
                    <a16:creationId xmlns:a16="http://schemas.microsoft.com/office/drawing/2014/main" id="{3264B4FF-36E6-4F0D-B8ED-3590E9E7A162}"/>
                  </a:ext>
                </a:extLst>
              </p:cNvPr>
              <p:cNvSpPr/>
              <p:nvPr/>
            </p:nvSpPr>
            <p:spPr>
              <a:xfrm rot="-5182233">
                <a:off x="4482089" y="1940668"/>
                <a:ext cx="169394" cy="11237"/>
              </a:xfrm>
              <a:custGeom>
                <a:avLst/>
                <a:gdLst>
                  <a:gd name="connsiteX0" fmla="*/ 0 w 169394"/>
                  <a:gd name="connsiteY0" fmla="*/ 0 h 11237"/>
                  <a:gd name="connsiteX1" fmla="*/ 169395 w 169394"/>
                  <a:gd name="connsiteY1" fmla="*/ 0 h 11237"/>
                  <a:gd name="connsiteX2" fmla="*/ 169395 w 169394"/>
                  <a:gd name="connsiteY2" fmla="*/ 11238 h 11237"/>
                  <a:gd name="connsiteX3" fmla="*/ 0 w 169394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94" h="11237">
                    <a:moveTo>
                      <a:pt x="0" y="0"/>
                    </a:moveTo>
                    <a:lnTo>
                      <a:pt x="169395" y="0"/>
                    </a:lnTo>
                    <a:lnTo>
                      <a:pt x="169395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56" name="Freeform 17889">
                <a:extLst>
                  <a:ext uri="{FF2B5EF4-FFF2-40B4-BE49-F238E27FC236}">
                    <a16:creationId xmlns:a16="http://schemas.microsoft.com/office/drawing/2014/main" id="{C6109C57-89EC-46C4-85E9-9ED659AC7FD6}"/>
                  </a:ext>
                </a:extLst>
              </p:cNvPr>
              <p:cNvSpPr/>
              <p:nvPr/>
            </p:nvSpPr>
            <p:spPr>
              <a:xfrm>
                <a:off x="4553084" y="1859718"/>
                <a:ext cx="26791" cy="173755"/>
              </a:xfrm>
              <a:custGeom>
                <a:avLst/>
                <a:gdLst>
                  <a:gd name="connsiteX0" fmla="*/ 15557 w 26791"/>
                  <a:gd name="connsiteY0" fmla="*/ 173755 h 173755"/>
                  <a:gd name="connsiteX1" fmla="*/ 0 w 26791"/>
                  <a:gd name="connsiteY1" fmla="*/ 172891 h 173755"/>
                  <a:gd name="connsiteX2" fmla="*/ 11235 w 26791"/>
                  <a:gd name="connsiteY2" fmla="*/ 0 h 173755"/>
                  <a:gd name="connsiteX3" fmla="*/ 26792 w 26791"/>
                  <a:gd name="connsiteY3" fmla="*/ 865 h 173755"/>
                  <a:gd name="connsiteX4" fmla="*/ 15557 w 26791"/>
                  <a:gd name="connsiteY4" fmla="*/ 173755 h 173755"/>
                  <a:gd name="connsiteX5" fmla="*/ 5186 w 26791"/>
                  <a:gd name="connsiteY5" fmla="*/ 168568 h 173755"/>
                  <a:gd name="connsiteX6" fmla="*/ 12100 w 26791"/>
                  <a:gd name="connsiteY6" fmla="*/ 168568 h 173755"/>
                  <a:gd name="connsiteX7" fmla="*/ 22471 w 26791"/>
                  <a:gd name="connsiteY7" fmla="*/ 4322 h 173755"/>
                  <a:gd name="connsiteX8" fmla="*/ 15557 w 26791"/>
                  <a:gd name="connsiteY8" fmla="*/ 4322 h 173755"/>
                  <a:gd name="connsiteX9" fmla="*/ 5186 w 26791"/>
                  <a:gd name="connsiteY9" fmla="*/ 168568 h 17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1" h="173755">
                    <a:moveTo>
                      <a:pt x="15557" y="173755"/>
                    </a:moveTo>
                    <a:lnTo>
                      <a:pt x="0" y="172891"/>
                    </a:lnTo>
                    <a:lnTo>
                      <a:pt x="11235" y="0"/>
                    </a:lnTo>
                    <a:lnTo>
                      <a:pt x="26792" y="865"/>
                    </a:lnTo>
                    <a:lnTo>
                      <a:pt x="15557" y="173755"/>
                    </a:lnTo>
                    <a:close/>
                    <a:moveTo>
                      <a:pt x="5186" y="168568"/>
                    </a:moveTo>
                    <a:lnTo>
                      <a:pt x="12100" y="168568"/>
                    </a:lnTo>
                    <a:lnTo>
                      <a:pt x="22471" y="4322"/>
                    </a:lnTo>
                    <a:lnTo>
                      <a:pt x="15557" y="4322"/>
                    </a:lnTo>
                    <a:lnTo>
                      <a:pt x="5186" y="16856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4" name="Graphic 16831">
              <a:extLst>
                <a:ext uri="{FF2B5EF4-FFF2-40B4-BE49-F238E27FC236}">
                  <a16:creationId xmlns:a16="http://schemas.microsoft.com/office/drawing/2014/main" id="{22419E06-41B9-4C68-A2CE-E1C73F2BA6A3}"/>
                </a:ext>
              </a:extLst>
            </p:cNvPr>
            <p:cNvGrpSpPr/>
            <p:nvPr/>
          </p:nvGrpSpPr>
          <p:grpSpPr>
            <a:xfrm>
              <a:off x="4536664" y="2056814"/>
              <a:ext cx="29384" cy="31120"/>
              <a:chOff x="4536664" y="2056814"/>
              <a:chExt cx="29384" cy="31120"/>
            </a:xfrm>
            <a:solidFill>
              <a:srgbClr val="355464"/>
            </a:solidFill>
          </p:grpSpPr>
          <p:sp>
            <p:nvSpPr>
              <p:cNvPr id="153" name="Freeform 17891">
                <a:extLst>
                  <a:ext uri="{FF2B5EF4-FFF2-40B4-BE49-F238E27FC236}">
                    <a16:creationId xmlns:a16="http://schemas.microsoft.com/office/drawing/2014/main" id="{1F51206A-71AC-41CB-B429-8867E0E50F74}"/>
                  </a:ext>
                </a:extLst>
              </p:cNvPr>
              <p:cNvSpPr/>
              <p:nvPr/>
            </p:nvSpPr>
            <p:spPr>
              <a:xfrm>
                <a:off x="4538392" y="2059407"/>
                <a:ext cx="25927" cy="26798"/>
              </a:xfrm>
              <a:custGeom>
                <a:avLst/>
                <a:gdLst>
                  <a:gd name="connsiteX0" fmla="*/ 3457 w 25927"/>
                  <a:gd name="connsiteY0" fmla="*/ 14696 h 26798"/>
                  <a:gd name="connsiteX1" fmla="*/ 0 w 25927"/>
                  <a:gd name="connsiteY1" fmla="*/ 14696 h 26798"/>
                  <a:gd name="connsiteX2" fmla="*/ 0 w 25927"/>
                  <a:gd name="connsiteY2" fmla="*/ 25934 h 26798"/>
                  <a:gd name="connsiteX3" fmla="*/ 3457 w 25927"/>
                  <a:gd name="connsiteY3" fmla="*/ 25934 h 26798"/>
                  <a:gd name="connsiteX4" fmla="*/ 3457 w 25927"/>
                  <a:gd name="connsiteY4" fmla="*/ 14696 h 26798"/>
                  <a:gd name="connsiteX5" fmla="*/ 13828 w 25927"/>
                  <a:gd name="connsiteY5" fmla="*/ 6051 h 26798"/>
                  <a:gd name="connsiteX6" fmla="*/ 3457 w 25927"/>
                  <a:gd name="connsiteY6" fmla="*/ 15560 h 26798"/>
                  <a:gd name="connsiteX7" fmla="*/ 3457 w 25927"/>
                  <a:gd name="connsiteY7" fmla="*/ 26798 h 26798"/>
                  <a:gd name="connsiteX8" fmla="*/ 25063 w 25927"/>
                  <a:gd name="connsiteY8" fmla="*/ 7780 h 26798"/>
                  <a:gd name="connsiteX9" fmla="*/ 13828 w 25927"/>
                  <a:gd name="connsiteY9" fmla="*/ 6051 h 26798"/>
                  <a:gd name="connsiteX10" fmla="*/ 14692 w 25927"/>
                  <a:gd name="connsiteY10" fmla="*/ 0 h 26798"/>
                  <a:gd name="connsiteX11" fmla="*/ 13828 w 25927"/>
                  <a:gd name="connsiteY11" fmla="*/ 6051 h 26798"/>
                  <a:gd name="connsiteX12" fmla="*/ 25063 w 25927"/>
                  <a:gd name="connsiteY12" fmla="*/ 6916 h 26798"/>
                  <a:gd name="connsiteX13" fmla="*/ 25928 w 25927"/>
                  <a:gd name="connsiteY13" fmla="*/ 865 h 26798"/>
                  <a:gd name="connsiteX14" fmla="*/ 14692 w 25927"/>
                  <a:gd name="connsiteY14" fmla="*/ 0 h 26798"/>
                  <a:gd name="connsiteX15" fmla="*/ 19013 w 25927"/>
                  <a:gd name="connsiteY15" fmla="*/ 6051 h 26798"/>
                  <a:gd name="connsiteX16" fmla="*/ 24199 w 25927"/>
                  <a:gd name="connsiteY16" fmla="*/ 6916 h 26798"/>
                  <a:gd name="connsiteX17" fmla="*/ 24199 w 25927"/>
                  <a:gd name="connsiteY17" fmla="*/ 6916 h 26798"/>
                  <a:gd name="connsiteX18" fmla="*/ 19013 w 25927"/>
                  <a:gd name="connsiteY18" fmla="*/ 6051 h 2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927" h="26798">
                    <a:moveTo>
                      <a:pt x="3457" y="14696"/>
                    </a:moveTo>
                    <a:lnTo>
                      <a:pt x="0" y="14696"/>
                    </a:lnTo>
                    <a:lnTo>
                      <a:pt x="0" y="25934"/>
                    </a:lnTo>
                    <a:lnTo>
                      <a:pt x="3457" y="25934"/>
                    </a:lnTo>
                    <a:lnTo>
                      <a:pt x="3457" y="14696"/>
                    </a:lnTo>
                    <a:close/>
                    <a:moveTo>
                      <a:pt x="13828" y="6051"/>
                    </a:moveTo>
                    <a:cubicBezTo>
                      <a:pt x="12964" y="11238"/>
                      <a:pt x="8643" y="15560"/>
                      <a:pt x="3457" y="15560"/>
                    </a:cubicBezTo>
                    <a:lnTo>
                      <a:pt x="3457" y="26798"/>
                    </a:lnTo>
                    <a:cubicBezTo>
                      <a:pt x="14692" y="26798"/>
                      <a:pt x="23335" y="18154"/>
                      <a:pt x="25063" y="7780"/>
                    </a:cubicBezTo>
                    <a:lnTo>
                      <a:pt x="13828" y="6051"/>
                    </a:lnTo>
                    <a:close/>
                    <a:moveTo>
                      <a:pt x="14692" y="0"/>
                    </a:moveTo>
                    <a:lnTo>
                      <a:pt x="13828" y="6051"/>
                    </a:lnTo>
                    <a:lnTo>
                      <a:pt x="25063" y="6916"/>
                    </a:lnTo>
                    <a:lnTo>
                      <a:pt x="25928" y="865"/>
                    </a:lnTo>
                    <a:lnTo>
                      <a:pt x="14692" y="0"/>
                    </a:lnTo>
                    <a:close/>
                    <a:moveTo>
                      <a:pt x="19013" y="6051"/>
                    </a:moveTo>
                    <a:lnTo>
                      <a:pt x="24199" y="6916"/>
                    </a:lnTo>
                    <a:lnTo>
                      <a:pt x="24199" y="6916"/>
                    </a:lnTo>
                    <a:lnTo>
                      <a:pt x="19013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54" name="Freeform 17892">
                <a:extLst>
                  <a:ext uri="{FF2B5EF4-FFF2-40B4-BE49-F238E27FC236}">
                    <a16:creationId xmlns:a16="http://schemas.microsoft.com/office/drawing/2014/main" id="{BDB9AC43-CACC-4C8B-BF32-365542C2724E}"/>
                  </a:ext>
                </a:extLst>
              </p:cNvPr>
              <p:cNvSpPr/>
              <p:nvPr/>
            </p:nvSpPr>
            <p:spPr>
              <a:xfrm>
                <a:off x="4536664" y="2056814"/>
                <a:ext cx="29384" cy="31120"/>
              </a:xfrm>
              <a:custGeom>
                <a:avLst/>
                <a:gdLst>
                  <a:gd name="connsiteX0" fmla="*/ 7778 w 29384"/>
                  <a:gd name="connsiteY0" fmla="*/ 31120 h 31120"/>
                  <a:gd name="connsiteX1" fmla="*/ 0 w 29384"/>
                  <a:gd name="connsiteY1" fmla="*/ 31120 h 31120"/>
                  <a:gd name="connsiteX2" fmla="*/ 0 w 29384"/>
                  <a:gd name="connsiteY2" fmla="*/ 15560 h 31120"/>
                  <a:gd name="connsiteX3" fmla="*/ 5186 w 29384"/>
                  <a:gd name="connsiteY3" fmla="*/ 15560 h 31120"/>
                  <a:gd name="connsiteX4" fmla="*/ 12964 w 29384"/>
                  <a:gd name="connsiteY4" fmla="*/ 8645 h 31120"/>
                  <a:gd name="connsiteX5" fmla="*/ 13828 w 29384"/>
                  <a:gd name="connsiteY5" fmla="*/ 0 h 31120"/>
                  <a:gd name="connsiteX6" fmla="*/ 29385 w 29384"/>
                  <a:gd name="connsiteY6" fmla="*/ 1729 h 31120"/>
                  <a:gd name="connsiteX7" fmla="*/ 28521 w 29384"/>
                  <a:gd name="connsiteY7" fmla="*/ 10373 h 31120"/>
                  <a:gd name="connsiteX8" fmla="*/ 28521 w 29384"/>
                  <a:gd name="connsiteY8" fmla="*/ 10373 h 31120"/>
                  <a:gd name="connsiteX9" fmla="*/ 28521 w 29384"/>
                  <a:gd name="connsiteY9" fmla="*/ 12102 h 31120"/>
                  <a:gd name="connsiteX10" fmla="*/ 28521 w 29384"/>
                  <a:gd name="connsiteY10" fmla="*/ 12102 h 31120"/>
                  <a:gd name="connsiteX11" fmla="*/ 7778 w 29384"/>
                  <a:gd name="connsiteY11" fmla="*/ 31120 h 31120"/>
                  <a:gd name="connsiteX12" fmla="*/ 7778 w 29384"/>
                  <a:gd name="connsiteY12" fmla="*/ 31120 h 31120"/>
                  <a:gd name="connsiteX13" fmla="*/ 7778 w 29384"/>
                  <a:gd name="connsiteY13" fmla="*/ 19882 h 31120"/>
                  <a:gd name="connsiteX14" fmla="*/ 7778 w 29384"/>
                  <a:gd name="connsiteY14" fmla="*/ 26798 h 31120"/>
                  <a:gd name="connsiteX15" fmla="*/ 24199 w 29384"/>
                  <a:gd name="connsiteY15" fmla="*/ 12102 h 31120"/>
                  <a:gd name="connsiteX16" fmla="*/ 17285 w 29384"/>
                  <a:gd name="connsiteY16" fmla="*/ 11238 h 31120"/>
                  <a:gd name="connsiteX17" fmla="*/ 7778 w 29384"/>
                  <a:gd name="connsiteY17" fmla="*/ 19882 h 31120"/>
                  <a:gd name="connsiteX18" fmla="*/ 21606 w 29384"/>
                  <a:gd name="connsiteY18" fmla="*/ 6916 h 31120"/>
                  <a:gd name="connsiteX19" fmla="*/ 25063 w 29384"/>
                  <a:gd name="connsiteY19" fmla="*/ 6916 h 31120"/>
                  <a:gd name="connsiteX20" fmla="*/ 25063 w 29384"/>
                  <a:gd name="connsiteY20" fmla="*/ 5187 h 31120"/>
                  <a:gd name="connsiteX21" fmla="*/ 18149 w 29384"/>
                  <a:gd name="connsiteY21" fmla="*/ 4322 h 31120"/>
                  <a:gd name="connsiteX22" fmla="*/ 18149 w 29384"/>
                  <a:gd name="connsiteY22" fmla="*/ 6051 h 31120"/>
                  <a:gd name="connsiteX23" fmla="*/ 21606 w 29384"/>
                  <a:gd name="connsiteY23" fmla="*/ 6916 h 3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384" h="31120">
                    <a:moveTo>
                      <a:pt x="7778" y="31120"/>
                    </a:moveTo>
                    <a:lnTo>
                      <a:pt x="0" y="31120"/>
                    </a:lnTo>
                    <a:lnTo>
                      <a:pt x="0" y="15560"/>
                    </a:lnTo>
                    <a:lnTo>
                      <a:pt x="5186" y="15560"/>
                    </a:lnTo>
                    <a:cubicBezTo>
                      <a:pt x="9507" y="15560"/>
                      <a:pt x="12964" y="12967"/>
                      <a:pt x="12964" y="8645"/>
                    </a:cubicBezTo>
                    <a:lnTo>
                      <a:pt x="13828" y="0"/>
                    </a:lnTo>
                    <a:lnTo>
                      <a:pt x="29385" y="1729"/>
                    </a:lnTo>
                    <a:lnTo>
                      <a:pt x="28521" y="10373"/>
                    </a:lnTo>
                    <a:cubicBezTo>
                      <a:pt x="28521" y="10373"/>
                      <a:pt x="28521" y="10373"/>
                      <a:pt x="28521" y="10373"/>
                    </a:cubicBezTo>
                    <a:lnTo>
                      <a:pt x="28521" y="12102"/>
                    </a:lnTo>
                    <a:lnTo>
                      <a:pt x="28521" y="12102"/>
                    </a:lnTo>
                    <a:cubicBezTo>
                      <a:pt x="26792" y="22476"/>
                      <a:pt x="18149" y="30256"/>
                      <a:pt x="7778" y="31120"/>
                    </a:cubicBezTo>
                    <a:lnTo>
                      <a:pt x="7778" y="31120"/>
                    </a:lnTo>
                    <a:close/>
                    <a:moveTo>
                      <a:pt x="7778" y="19882"/>
                    </a:moveTo>
                    <a:lnTo>
                      <a:pt x="7778" y="26798"/>
                    </a:lnTo>
                    <a:cubicBezTo>
                      <a:pt x="15557" y="25934"/>
                      <a:pt x="22471" y="19882"/>
                      <a:pt x="24199" y="12102"/>
                    </a:cubicBezTo>
                    <a:lnTo>
                      <a:pt x="17285" y="11238"/>
                    </a:lnTo>
                    <a:cubicBezTo>
                      <a:pt x="16421" y="15560"/>
                      <a:pt x="12099" y="19018"/>
                      <a:pt x="7778" y="19882"/>
                    </a:cubicBezTo>
                    <a:close/>
                    <a:moveTo>
                      <a:pt x="21606" y="6916"/>
                    </a:moveTo>
                    <a:lnTo>
                      <a:pt x="25063" y="6916"/>
                    </a:lnTo>
                    <a:lnTo>
                      <a:pt x="25063" y="5187"/>
                    </a:lnTo>
                    <a:lnTo>
                      <a:pt x="18149" y="4322"/>
                    </a:lnTo>
                    <a:lnTo>
                      <a:pt x="18149" y="6051"/>
                    </a:lnTo>
                    <a:lnTo>
                      <a:pt x="21606" y="691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5" name="Graphic 16831">
              <a:extLst>
                <a:ext uri="{FF2B5EF4-FFF2-40B4-BE49-F238E27FC236}">
                  <a16:creationId xmlns:a16="http://schemas.microsoft.com/office/drawing/2014/main" id="{19595CB8-992D-40C5-826D-31ECD3D91B50}"/>
                </a:ext>
              </a:extLst>
            </p:cNvPr>
            <p:cNvGrpSpPr/>
            <p:nvPr/>
          </p:nvGrpSpPr>
          <p:grpSpPr>
            <a:xfrm>
              <a:off x="4381098" y="2015320"/>
              <a:ext cx="225570" cy="23340"/>
              <a:chOff x="4381098" y="2015320"/>
              <a:chExt cx="225570" cy="23340"/>
            </a:xfrm>
            <a:solidFill>
              <a:srgbClr val="355464"/>
            </a:solidFill>
          </p:grpSpPr>
          <p:sp>
            <p:nvSpPr>
              <p:cNvPr id="151" name="Freeform 17894">
                <a:extLst>
                  <a:ext uri="{FF2B5EF4-FFF2-40B4-BE49-F238E27FC236}">
                    <a16:creationId xmlns:a16="http://schemas.microsoft.com/office/drawing/2014/main" id="{EA3BA88A-464C-4FCC-B4D4-E5449124D40B}"/>
                  </a:ext>
                </a:extLst>
              </p:cNvPr>
              <p:cNvSpPr/>
              <p:nvPr/>
            </p:nvSpPr>
            <p:spPr>
              <a:xfrm>
                <a:off x="4384555" y="2017049"/>
                <a:ext cx="219520" cy="19017"/>
              </a:xfrm>
              <a:custGeom>
                <a:avLst/>
                <a:gdLst>
                  <a:gd name="connsiteX0" fmla="*/ 177172 w 219520"/>
                  <a:gd name="connsiteY0" fmla="*/ 19018 h 19017"/>
                  <a:gd name="connsiteX1" fmla="*/ 219521 w 219520"/>
                  <a:gd name="connsiteY1" fmla="*/ 11238 h 19017"/>
                  <a:gd name="connsiteX2" fmla="*/ 217792 w 219520"/>
                  <a:gd name="connsiteY2" fmla="*/ 0 h 19017"/>
                  <a:gd name="connsiteX3" fmla="*/ 175444 w 219520"/>
                  <a:gd name="connsiteY3" fmla="*/ 7780 h 19017"/>
                  <a:gd name="connsiteX4" fmla="*/ 177172 w 219520"/>
                  <a:gd name="connsiteY4" fmla="*/ 19018 h 19017"/>
                  <a:gd name="connsiteX5" fmla="*/ 40620 w 219520"/>
                  <a:gd name="connsiteY5" fmla="*/ 19018 h 19017"/>
                  <a:gd name="connsiteX6" fmla="*/ 176308 w 219520"/>
                  <a:gd name="connsiteY6" fmla="*/ 19018 h 19017"/>
                  <a:gd name="connsiteX7" fmla="*/ 176308 w 219520"/>
                  <a:gd name="connsiteY7" fmla="*/ 7780 h 19017"/>
                  <a:gd name="connsiteX8" fmla="*/ 40620 w 219520"/>
                  <a:gd name="connsiteY8" fmla="*/ 7780 h 19017"/>
                  <a:gd name="connsiteX9" fmla="*/ 40620 w 219520"/>
                  <a:gd name="connsiteY9" fmla="*/ 19018 h 19017"/>
                  <a:gd name="connsiteX10" fmla="*/ 0 w 219520"/>
                  <a:gd name="connsiteY10" fmla="*/ 12102 h 19017"/>
                  <a:gd name="connsiteX11" fmla="*/ 39756 w 219520"/>
                  <a:gd name="connsiteY11" fmla="*/ 19018 h 19017"/>
                  <a:gd name="connsiteX12" fmla="*/ 41484 w 219520"/>
                  <a:gd name="connsiteY12" fmla="*/ 7780 h 19017"/>
                  <a:gd name="connsiteX13" fmla="*/ 1729 w 219520"/>
                  <a:gd name="connsiteY13" fmla="*/ 864 h 19017"/>
                  <a:gd name="connsiteX14" fmla="*/ 0 w 219520"/>
                  <a:gd name="connsiteY14" fmla="*/ 12102 h 19017"/>
                  <a:gd name="connsiteX15" fmla="*/ 176308 w 219520"/>
                  <a:gd name="connsiteY15" fmla="*/ 13831 h 19017"/>
                  <a:gd name="connsiteX16" fmla="*/ 176308 w 219520"/>
                  <a:gd name="connsiteY16" fmla="*/ 19018 h 19017"/>
                  <a:gd name="connsiteX17" fmla="*/ 177172 w 219520"/>
                  <a:gd name="connsiteY17" fmla="*/ 19018 h 19017"/>
                  <a:gd name="connsiteX18" fmla="*/ 178036 w 219520"/>
                  <a:gd name="connsiteY18" fmla="*/ 19018 h 19017"/>
                  <a:gd name="connsiteX19" fmla="*/ 176308 w 219520"/>
                  <a:gd name="connsiteY19" fmla="*/ 13831 h 19017"/>
                  <a:gd name="connsiteX20" fmla="*/ 40620 w 219520"/>
                  <a:gd name="connsiteY20" fmla="*/ 13831 h 19017"/>
                  <a:gd name="connsiteX21" fmla="*/ 39756 w 219520"/>
                  <a:gd name="connsiteY21" fmla="*/ 19018 h 19017"/>
                  <a:gd name="connsiteX22" fmla="*/ 40620 w 219520"/>
                  <a:gd name="connsiteY22" fmla="*/ 19018 h 19017"/>
                  <a:gd name="connsiteX23" fmla="*/ 41484 w 219520"/>
                  <a:gd name="connsiteY23" fmla="*/ 19018 h 19017"/>
                  <a:gd name="connsiteX24" fmla="*/ 41484 w 219520"/>
                  <a:gd name="connsiteY24" fmla="*/ 13831 h 1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520" h="19017">
                    <a:moveTo>
                      <a:pt x="177172" y="19018"/>
                    </a:moveTo>
                    <a:lnTo>
                      <a:pt x="219521" y="11238"/>
                    </a:lnTo>
                    <a:lnTo>
                      <a:pt x="217792" y="0"/>
                    </a:lnTo>
                    <a:lnTo>
                      <a:pt x="175444" y="7780"/>
                    </a:lnTo>
                    <a:lnTo>
                      <a:pt x="177172" y="19018"/>
                    </a:lnTo>
                    <a:close/>
                    <a:moveTo>
                      <a:pt x="40620" y="19018"/>
                    </a:moveTo>
                    <a:lnTo>
                      <a:pt x="176308" y="19018"/>
                    </a:lnTo>
                    <a:lnTo>
                      <a:pt x="176308" y="7780"/>
                    </a:lnTo>
                    <a:lnTo>
                      <a:pt x="40620" y="7780"/>
                    </a:lnTo>
                    <a:lnTo>
                      <a:pt x="40620" y="19018"/>
                    </a:lnTo>
                    <a:close/>
                    <a:moveTo>
                      <a:pt x="0" y="12102"/>
                    </a:moveTo>
                    <a:lnTo>
                      <a:pt x="39756" y="19018"/>
                    </a:lnTo>
                    <a:lnTo>
                      <a:pt x="41484" y="7780"/>
                    </a:lnTo>
                    <a:lnTo>
                      <a:pt x="1729" y="864"/>
                    </a:lnTo>
                    <a:lnTo>
                      <a:pt x="0" y="12102"/>
                    </a:lnTo>
                    <a:close/>
                    <a:moveTo>
                      <a:pt x="176308" y="13831"/>
                    </a:moveTo>
                    <a:lnTo>
                      <a:pt x="176308" y="19018"/>
                    </a:lnTo>
                    <a:lnTo>
                      <a:pt x="177172" y="19018"/>
                    </a:lnTo>
                    <a:lnTo>
                      <a:pt x="178036" y="19018"/>
                    </a:lnTo>
                    <a:lnTo>
                      <a:pt x="176308" y="13831"/>
                    </a:lnTo>
                    <a:close/>
                    <a:moveTo>
                      <a:pt x="40620" y="13831"/>
                    </a:moveTo>
                    <a:lnTo>
                      <a:pt x="39756" y="19018"/>
                    </a:lnTo>
                    <a:lnTo>
                      <a:pt x="40620" y="19018"/>
                    </a:lnTo>
                    <a:lnTo>
                      <a:pt x="41484" y="19018"/>
                    </a:lnTo>
                    <a:lnTo>
                      <a:pt x="41484" y="1383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52" name="Freeform 17895">
                <a:extLst>
                  <a:ext uri="{FF2B5EF4-FFF2-40B4-BE49-F238E27FC236}">
                    <a16:creationId xmlns:a16="http://schemas.microsoft.com/office/drawing/2014/main" id="{67945DCA-2A5F-4AD3-8CE1-5A5E6072F897}"/>
                  </a:ext>
                </a:extLst>
              </p:cNvPr>
              <p:cNvSpPr/>
              <p:nvPr/>
            </p:nvSpPr>
            <p:spPr>
              <a:xfrm>
                <a:off x="4381098" y="2015320"/>
                <a:ext cx="225570" cy="23340"/>
              </a:xfrm>
              <a:custGeom>
                <a:avLst/>
                <a:gdLst>
                  <a:gd name="connsiteX0" fmla="*/ 178901 w 225570"/>
                  <a:gd name="connsiteY0" fmla="*/ 23340 h 23340"/>
                  <a:gd name="connsiteX1" fmla="*/ 178901 w 225570"/>
                  <a:gd name="connsiteY1" fmla="*/ 23340 h 23340"/>
                  <a:gd name="connsiteX2" fmla="*/ 41484 w 225570"/>
                  <a:gd name="connsiteY2" fmla="*/ 23340 h 23340"/>
                  <a:gd name="connsiteX3" fmla="*/ 41484 w 225570"/>
                  <a:gd name="connsiteY3" fmla="*/ 23340 h 23340"/>
                  <a:gd name="connsiteX4" fmla="*/ 0 w 225570"/>
                  <a:gd name="connsiteY4" fmla="*/ 15560 h 23340"/>
                  <a:gd name="connsiteX5" fmla="*/ 2593 w 225570"/>
                  <a:gd name="connsiteY5" fmla="*/ 0 h 23340"/>
                  <a:gd name="connsiteX6" fmla="*/ 44077 w 225570"/>
                  <a:gd name="connsiteY6" fmla="*/ 7780 h 23340"/>
                  <a:gd name="connsiteX7" fmla="*/ 178901 w 225570"/>
                  <a:gd name="connsiteY7" fmla="*/ 7780 h 23340"/>
                  <a:gd name="connsiteX8" fmla="*/ 222978 w 225570"/>
                  <a:gd name="connsiteY8" fmla="*/ 0 h 23340"/>
                  <a:gd name="connsiteX9" fmla="*/ 225570 w 225570"/>
                  <a:gd name="connsiteY9" fmla="*/ 15560 h 23340"/>
                  <a:gd name="connsiteX10" fmla="*/ 178901 w 225570"/>
                  <a:gd name="connsiteY10" fmla="*/ 23340 h 23340"/>
                  <a:gd name="connsiteX11" fmla="*/ 45806 w 225570"/>
                  <a:gd name="connsiteY11" fmla="*/ 19018 h 23340"/>
                  <a:gd name="connsiteX12" fmla="*/ 177172 w 225570"/>
                  <a:gd name="connsiteY12" fmla="*/ 19018 h 23340"/>
                  <a:gd name="connsiteX13" fmla="*/ 177172 w 225570"/>
                  <a:gd name="connsiteY13" fmla="*/ 15560 h 23340"/>
                  <a:gd name="connsiteX14" fmla="*/ 176308 w 225570"/>
                  <a:gd name="connsiteY14" fmla="*/ 12102 h 23340"/>
                  <a:gd name="connsiteX15" fmla="*/ 45806 w 225570"/>
                  <a:gd name="connsiteY15" fmla="*/ 12102 h 23340"/>
                  <a:gd name="connsiteX16" fmla="*/ 44941 w 225570"/>
                  <a:gd name="connsiteY16" fmla="*/ 15560 h 23340"/>
                  <a:gd name="connsiteX17" fmla="*/ 44941 w 225570"/>
                  <a:gd name="connsiteY17" fmla="*/ 19018 h 23340"/>
                  <a:gd name="connsiteX18" fmla="*/ 6050 w 225570"/>
                  <a:gd name="connsiteY18" fmla="*/ 12102 h 23340"/>
                  <a:gd name="connsiteX19" fmla="*/ 41484 w 225570"/>
                  <a:gd name="connsiteY19" fmla="*/ 19018 h 23340"/>
                  <a:gd name="connsiteX20" fmla="*/ 42348 w 225570"/>
                  <a:gd name="connsiteY20" fmla="*/ 15560 h 23340"/>
                  <a:gd name="connsiteX21" fmla="*/ 42348 w 225570"/>
                  <a:gd name="connsiteY21" fmla="*/ 12102 h 23340"/>
                  <a:gd name="connsiteX22" fmla="*/ 7778 w 225570"/>
                  <a:gd name="connsiteY22" fmla="*/ 6051 h 23340"/>
                  <a:gd name="connsiteX23" fmla="*/ 6050 w 225570"/>
                  <a:gd name="connsiteY23" fmla="*/ 12102 h 23340"/>
                  <a:gd name="connsiteX24" fmla="*/ 182358 w 225570"/>
                  <a:gd name="connsiteY24" fmla="*/ 15560 h 23340"/>
                  <a:gd name="connsiteX25" fmla="*/ 183222 w 225570"/>
                  <a:gd name="connsiteY25" fmla="*/ 19018 h 23340"/>
                  <a:gd name="connsiteX26" fmla="*/ 221249 w 225570"/>
                  <a:gd name="connsiteY26" fmla="*/ 12102 h 23340"/>
                  <a:gd name="connsiteX27" fmla="*/ 220385 w 225570"/>
                  <a:gd name="connsiteY27" fmla="*/ 5187 h 23340"/>
                  <a:gd name="connsiteX28" fmla="*/ 182358 w 225570"/>
                  <a:gd name="connsiteY28" fmla="*/ 12102 h 23340"/>
                  <a:gd name="connsiteX29" fmla="*/ 182358 w 225570"/>
                  <a:gd name="connsiteY29" fmla="*/ 15560 h 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5570" h="23340">
                    <a:moveTo>
                      <a:pt x="178901" y="23340"/>
                    </a:moveTo>
                    <a:lnTo>
                      <a:pt x="178901" y="23340"/>
                    </a:lnTo>
                    <a:lnTo>
                      <a:pt x="41484" y="23340"/>
                    </a:lnTo>
                    <a:lnTo>
                      <a:pt x="41484" y="23340"/>
                    </a:lnTo>
                    <a:lnTo>
                      <a:pt x="0" y="15560"/>
                    </a:lnTo>
                    <a:lnTo>
                      <a:pt x="2593" y="0"/>
                    </a:lnTo>
                    <a:lnTo>
                      <a:pt x="44077" y="7780"/>
                    </a:lnTo>
                    <a:lnTo>
                      <a:pt x="178901" y="7780"/>
                    </a:lnTo>
                    <a:lnTo>
                      <a:pt x="222978" y="0"/>
                    </a:lnTo>
                    <a:lnTo>
                      <a:pt x="225570" y="15560"/>
                    </a:lnTo>
                    <a:lnTo>
                      <a:pt x="178901" y="23340"/>
                    </a:lnTo>
                    <a:close/>
                    <a:moveTo>
                      <a:pt x="45806" y="19018"/>
                    </a:moveTo>
                    <a:lnTo>
                      <a:pt x="177172" y="19018"/>
                    </a:lnTo>
                    <a:lnTo>
                      <a:pt x="177172" y="15560"/>
                    </a:lnTo>
                    <a:lnTo>
                      <a:pt x="176308" y="12102"/>
                    </a:lnTo>
                    <a:lnTo>
                      <a:pt x="45806" y="12102"/>
                    </a:lnTo>
                    <a:lnTo>
                      <a:pt x="44941" y="15560"/>
                    </a:lnTo>
                    <a:lnTo>
                      <a:pt x="44941" y="19018"/>
                    </a:lnTo>
                    <a:close/>
                    <a:moveTo>
                      <a:pt x="6050" y="12102"/>
                    </a:moveTo>
                    <a:lnTo>
                      <a:pt x="41484" y="19018"/>
                    </a:lnTo>
                    <a:lnTo>
                      <a:pt x="42348" y="15560"/>
                    </a:lnTo>
                    <a:lnTo>
                      <a:pt x="42348" y="12102"/>
                    </a:lnTo>
                    <a:lnTo>
                      <a:pt x="7778" y="6051"/>
                    </a:lnTo>
                    <a:lnTo>
                      <a:pt x="6050" y="12102"/>
                    </a:lnTo>
                    <a:close/>
                    <a:moveTo>
                      <a:pt x="182358" y="15560"/>
                    </a:moveTo>
                    <a:lnTo>
                      <a:pt x="183222" y="19018"/>
                    </a:lnTo>
                    <a:lnTo>
                      <a:pt x="221249" y="12102"/>
                    </a:lnTo>
                    <a:lnTo>
                      <a:pt x="220385" y="5187"/>
                    </a:lnTo>
                    <a:lnTo>
                      <a:pt x="182358" y="12102"/>
                    </a:lnTo>
                    <a:lnTo>
                      <a:pt x="182358" y="1556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6" name="Graphic 16831">
              <a:extLst>
                <a:ext uri="{FF2B5EF4-FFF2-40B4-BE49-F238E27FC236}">
                  <a16:creationId xmlns:a16="http://schemas.microsoft.com/office/drawing/2014/main" id="{7E37852F-7EB3-443A-A441-374883BCFEF1}"/>
                </a:ext>
              </a:extLst>
            </p:cNvPr>
            <p:cNvGrpSpPr/>
            <p:nvPr/>
          </p:nvGrpSpPr>
          <p:grpSpPr>
            <a:xfrm>
              <a:off x="4384555" y="1916772"/>
              <a:ext cx="217792" cy="31984"/>
              <a:chOff x="4384555" y="1916772"/>
              <a:chExt cx="217792" cy="31984"/>
            </a:xfrm>
            <a:solidFill>
              <a:srgbClr val="355464"/>
            </a:solidFill>
          </p:grpSpPr>
          <p:sp>
            <p:nvSpPr>
              <p:cNvPr id="149" name="Freeform 17897">
                <a:extLst>
                  <a:ext uri="{FF2B5EF4-FFF2-40B4-BE49-F238E27FC236}">
                    <a16:creationId xmlns:a16="http://schemas.microsoft.com/office/drawing/2014/main" id="{3C1F744C-E934-4EDE-A627-69677FA23B68}"/>
                  </a:ext>
                </a:extLst>
              </p:cNvPr>
              <p:cNvSpPr/>
              <p:nvPr/>
            </p:nvSpPr>
            <p:spPr>
              <a:xfrm>
                <a:off x="4388012" y="1918501"/>
                <a:ext cx="210013" cy="26798"/>
              </a:xfrm>
              <a:custGeom>
                <a:avLst/>
                <a:gdLst>
                  <a:gd name="connsiteX0" fmla="*/ 177172 w 210013"/>
                  <a:gd name="connsiteY0" fmla="*/ 11238 h 26798"/>
                  <a:gd name="connsiteX1" fmla="*/ 204828 w 210013"/>
                  <a:gd name="connsiteY1" fmla="*/ 26798 h 26798"/>
                  <a:gd name="connsiteX2" fmla="*/ 210014 w 210013"/>
                  <a:gd name="connsiteY2" fmla="*/ 17289 h 26798"/>
                  <a:gd name="connsiteX3" fmla="*/ 182357 w 210013"/>
                  <a:gd name="connsiteY3" fmla="*/ 1729 h 26798"/>
                  <a:gd name="connsiteX4" fmla="*/ 177172 w 210013"/>
                  <a:gd name="connsiteY4" fmla="*/ 11238 h 26798"/>
                  <a:gd name="connsiteX5" fmla="*/ 30249 w 210013"/>
                  <a:gd name="connsiteY5" fmla="*/ 12102 h 26798"/>
                  <a:gd name="connsiteX6" fmla="*/ 180629 w 210013"/>
                  <a:gd name="connsiteY6" fmla="*/ 12102 h 26798"/>
                  <a:gd name="connsiteX7" fmla="*/ 180629 w 210013"/>
                  <a:gd name="connsiteY7" fmla="*/ 865 h 26798"/>
                  <a:gd name="connsiteX8" fmla="*/ 30249 w 210013"/>
                  <a:gd name="connsiteY8" fmla="*/ 865 h 26798"/>
                  <a:gd name="connsiteX9" fmla="*/ 30249 w 210013"/>
                  <a:gd name="connsiteY9" fmla="*/ 12102 h 26798"/>
                  <a:gd name="connsiteX10" fmla="*/ 5185 w 210013"/>
                  <a:gd name="connsiteY10" fmla="*/ 26798 h 26798"/>
                  <a:gd name="connsiteX11" fmla="*/ 32842 w 210013"/>
                  <a:gd name="connsiteY11" fmla="*/ 11238 h 26798"/>
                  <a:gd name="connsiteX12" fmla="*/ 27656 w 210013"/>
                  <a:gd name="connsiteY12" fmla="*/ 1729 h 26798"/>
                  <a:gd name="connsiteX13" fmla="*/ 0 w 210013"/>
                  <a:gd name="connsiteY13" fmla="*/ 17289 h 26798"/>
                  <a:gd name="connsiteX14" fmla="*/ 5185 w 210013"/>
                  <a:gd name="connsiteY14" fmla="*/ 26798 h 26798"/>
                  <a:gd name="connsiteX15" fmla="*/ 180629 w 210013"/>
                  <a:gd name="connsiteY15" fmla="*/ 6051 h 26798"/>
                  <a:gd name="connsiteX16" fmla="*/ 183222 w 210013"/>
                  <a:gd name="connsiteY16" fmla="*/ 865 h 26798"/>
                  <a:gd name="connsiteX17" fmla="*/ 182357 w 210013"/>
                  <a:gd name="connsiteY17" fmla="*/ 0 h 26798"/>
                  <a:gd name="connsiteX18" fmla="*/ 180629 w 210013"/>
                  <a:gd name="connsiteY18" fmla="*/ 0 h 26798"/>
                  <a:gd name="connsiteX19" fmla="*/ 180629 w 210013"/>
                  <a:gd name="connsiteY19" fmla="*/ 6051 h 26798"/>
                  <a:gd name="connsiteX20" fmla="*/ 30249 w 210013"/>
                  <a:gd name="connsiteY20" fmla="*/ 6051 h 26798"/>
                  <a:gd name="connsiteX21" fmla="*/ 30249 w 210013"/>
                  <a:gd name="connsiteY21" fmla="*/ 865 h 26798"/>
                  <a:gd name="connsiteX22" fmla="*/ 28520 w 210013"/>
                  <a:gd name="connsiteY22" fmla="*/ 865 h 26798"/>
                  <a:gd name="connsiteX23" fmla="*/ 27656 w 210013"/>
                  <a:gd name="connsiteY23" fmla="*/ 1729 h 26798"/>
                  <a:gd name="connsiteX24" fmla="*/ 30249 w 210013"/>
                  <a:gd name="connsiteY24" fmla="*/ 6051 h 2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013" h="26798">
                    <a:moveTo>
                      <a:pt x="177172" y="11238"/>
                    </a:moveTo>
                    <a:lnTo>
                      <a:pt x="204828" y="26798"/>
                    </a:lnTo>
                    <a:lnTo>
                      <a:pt x="210014" y="17289"/>
                    </a:lnTo>
                    <a:lnTo>
                      <a:pt x="182357" y="1729"/>
                    </a:lnTo>
                    <a:lnTo>
                      <a:pt x="177172" y="11238"/>
                    </a:lnTo>
                    <a:close/>
                    <a:moveTo>
                      <a:pt x="30249" y="12102"/>
                    </a:moveTo>
                    <a:lnTo>
                      <a:pt x="180629" y="12102"/>
                    </a:lnTo>
                    <a:lnTo>
                      <a:pt x="180629" y="865"/>
                    </a:lnTo>
                    <a:lnTo>
                      <a:pt x="30249" y="865"/>
                    </a:lnTo>
                    <a:lnTo>
                      <a:pt x="30249" y="12102"/>
                    </a:lnTo>
                    <a:close/>
                    <a:moveTo>
                      <a:pt x="5185" y="26798"/>
                    </a:moveTo>
                    <a:lnTo>
                      <a:pt x="32842" y="11238"/>
                    </a:lnTo>
                    <a:lnTo>
                      <a:pt x="27656" y="1729"/>
                    </a:lnTo>
                    <a:lnTo>
                      <a:pt x="0" y="17289"/>
                    </a:lnTo>
                    <a:lnTo>
                      <a:pt x="5185" y="26798"/>
                    </a:lnTo>
                    <a:close/>
                    <a:moveTo>
                      <a:pt x="180629" y="6051"/>
                    </a:moveTo>
                    <a:lnTo>
                      <a:pt x="183222" y="865"/>
                    </a:lnTo>
                    <a:lnTo>
                      <a:pt x="182357" y="0"/>
                    </a:lnTo>
                    <a:lnTo>
                      <a:pt x="180629" y="0"/>
                    </a:lnTo>
                    <a:lnTo>
                      <a:pt x="180629" y="6051"/>
                    </a:lnTo>
                    <a:close/>
                    <a:moveTo>
                      <a:pt x="30249" y="6051"/>
                    </a:moveTo>
                    <a:lnTo>
                      <a:pt x="30249" y="865"/>
                    </a:lnTo>
                    <a:lnTo>
                      <a:pt x="28520" y="865"/>
                    </a:lnTo>
                    <a:lnTo>
                      <a:pt x="27656" y="1729"/>
                    </a:lnTo>
                    <a:lnTo>
                      <a:pt x="30249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50" name="Freeform 17898">
                <a:extLst>
                  <a:ext uri="{FF2B5EF4-FFF2-40B4-BE49-F238E27FC236}">
                    <a16:creationId xmlns:a16="http://schemas.microsoft.com/office/drawing/2014/main" id="{428A7123-CFAD-41BE-B4D1-AFA64E9084E5}"/>
                  </a:ext>
                </a:extLst>
              </p:cNvPr>
              <p:cNvSpPr/>
              <p:nvPr/>
            </p:nvSpPr>
            <p:spPr>
              <a:xfrm>
                <a:off x="4384555" y="1916772"/>
                <a:ext cx="217792" cy="31984"/>
              </a:xfrm>
              <a:custGeom>
                <a:avLst/>
                <a:gdLst>
                  <a:gd name="connsiteX0" fmla="*/ 7778 w 217792"/>
                  <a:gd name="connsiteY0" fmla="*/ 31985 h 31984"/>
                  <a:gd name="connsiteX1" fmla="*/ 0 w 217792"/>
                  <a:gd name="connsiteY1" fmla="*/ 18154 h 31984"/>
                  <a:gd name="connsiteX2" fmla="*/ 31977 w 217792"/>
                  <a:gd name="connsiteY2" fmla="*/ 0 h 31984"/>
                  <a:gd name="connsiteX3" fmla="*/ 31977 w 217792"/>
                  <a:gd name="connsiteY3" fmla="*/ 0 h 31984"/>
                  <a:gd name="connsiteX4" fmla="*/ 186679 w 217792"/>
                  <a:gd name="connsiteY4" fmla="*/ 0 h 31984"/>
                  <a:gd name="connsiteX5" fmla="*/ 217792 w 217792"/>
                  <a:gd name="connsiteY5" fmla="*/ 18154 h 31984"/>
                  <a:gd name="connsiteX6" fmla="*/ 210014 w 217792"/>
                  <a:gd name="connsiteY6" fmla="*/ 31985 h 31984"/>
                  <a:gd name="connsiteX7" fmla="*/ 182358 w 217792"/>
                  <a:gd name="connsiteY7" fmla="*/ 16425 h 31984"/>
                  <a:gd name="connsiteX8" fmla="*/ 182358 w 217792"/>
                  <a:gd name="connsiteY8" fmla="*/ 17289 h 31984"/>
                  <a:gd name="connsiteX9" fmla="*/ 182358 w 217792"/>
                  <a:gd name="connsiteY9" fmla="*/ 16425 h 31984"/>
                  <a:gd name="connsiteX10" fmla="*/ 36299 w 217792"/>
                  <a:gd name="connsiteY10" fmla="*/ 16425 h 31984"/>
                  <a:gd name="connsiteX11" fmla="*/ 36299 w 217792"/>
                  <a:gd name="connsiteY11" fmla="*/ 17289 h 31984"/>
                  <a:gd name="connsiteX12" fmla="*/ 36299 w 217792"/>
                  <a:gd name="connsiteY12" fmla="*/ 16425 h 31984"/>
                  <a:gd name="connsiteX13" fmla="*/ 7778 w 217792"/>
                  <a:gd name="connsiteY13" fmla="*/ 31985 h 31984"/>
                  <a:gd name="connsiteX14" fmla="*/ 6050 w 217792"/>
                  <a:gd name="connsiteY14" fmla="*/ 19882 h 31984"/>
                  <a:gd name="connsiteX15" fmla="*/ 9507 w 217792"/>
                  <a:gd name="connsiteY15" fmla="*/ 25934 h 31984"/>
                  <a:gd name="connsiteX16" fmla="*/ 31113 w 217792"/>
                  <a:gd name="connsiteY16" fmla="*/ 13831 h 31984"/>
                  <a:gd name="connsiteX17" fmla="*/ 31113 w 217792"/>
                  <a:gd name="connsiteY17" fmla="*/ 9509 h 31984"/>
                  <a:gd name="connsiteX18" fmla="*/ 29385 w 217792"/>
                  <a:gd name="connsiteY18" fmla="*/ 6916 h 31984"/>
                  <a:gd name="connsiteX19" fmla="*/ 6050 w 217792"/>
                  <a:gd name="connsiteY19" fmla="*/ 19882 h 31984"/>
                  <a:gd name="connsiteX20" fmla="*/ 185815 w 217792"/>
                  <a:gd name="connsiteY20" fmla="*/ 12967 h 31984"/>
                  <a:gd name="connsiteX21" fmla="*/ 207421 w 217792"/>
                  <a:gd name="connsiteY21" fmla="*/ 25069 h 31984"/>
                  <a:gd name="connsiteX22" fmla="*/ 210878 w 217792"/>
                  <a:gd name="connsiteY22" fmla="*/ 19018 h 31984"/>
                  <a:gd name="connsiteX23" fmla="*/ 186679 w 217792"/>
                  <a:gd name="connsiteY23" fmla="*/ 5187 h 31984"/>
                  <a:gd name="connsiteX24" fmla="*/ 184950 w 217792"/>
                  <a:gd name="connsiteY24" fmla="*/ 7780 h 31984"/>
                  <a:gd name="connsiteX25" fmla="*/ 184950 w 217792"/>
                  <a:gd name="connsiteY25" fmla="*/ 12967 h 31984"/>
                  <a:gd name="connsiteX26" fmla="*/ 38027 w 217792"/>
                  <a:gd name="connsiteY26" fmla="*/ 11238 h 31984"/>
                  <a:gd name="connsiteX27" fmla="*/ 178901 w 217792"/>
                  <a:gd name="connsiteY27" fmla="*/ 11238 h 31984"/>
                  <a:gd name="connsiteX28" fmla="*/ 181493 w 217792"/>
                  <a:gd name="connsiteY28" fmla="*/ 6916 h 31984"/>
                  <a:gd name="connsiteX29" fmla="*/ 181493 w 217792"/>
                  <a:gd name="connsiteY29" fmla="*/ 4322 h 31984"/>
                  <a:gd name="connsiteX30" fmla="*/ 35434 w 217792"/>
                  <a:gd name="connsiteY30" fmla="*/ 4322 h 31984"/>
                  <a:gd name="connsiteX31" fmla="*/ 35434 w 217792"/>
                  <a:gd name="connsiteY31" fmla="*/ 6916 h 31984"/>
                  <a:gd name="connsiteX32" fmla="*/ 38027 w 217792"/>
                  <a:gd name="connsiteY32" fmla="*/ 11238 h 3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7792" h="31984">
                    <a:moveTo>
                      <a:pt x="7778" y="31985"/>
                    </a:moveTo>
                    <a:lnTo>
                      <a:pt x="0" y="18154"/>
                    </a:lnTo>
                    <a:lnTo>
                      <a:pt x="31977" y="0"/>
                    </a:lnTo>
                    <a:lnTo>
                      <a:pt x="31977" y="0"/>
                    </a:lnTo>
                    <a:lnTo>
                      <a:pt x="186679" y="0"/>
                    </a:lnTo>
                    <a:lnTo>
                      <a:pt x="217792" y="18154"/>
                    </a:lnTo>
                    <a:lnTo>
                      <a:pt x="210014" y="31985"/>
                    </a:lnTo>
                    <a:lnTo>
                      <a:pt x="182358" y="16425"/>
                    </a:lnTo>
                    <a:lnTo>
                      <a:pt x="182358" y="17289"/>
                    </a:lnTo>
                    <a:lnTo>
                      <a:pt x="182358" y="16425"/>
                    </a:lnTo>
                    <a:lnTo>
                      <a:pt x="36299" y="16425"/>
                    </a:lnTo>
                    <a:lnTo>
                      <a:pt x="36299" y="17289"/>
                    </a:lnTo>
                    <a:lnTo>
                      <a:pt x="36299" y="16425"/>
                    </a:lnTo>
                    <a:lnTo>
                      <a:pt x="7778" y="31985"/>
                    </a:lnTo>
                    <a:close/>
                    <a:moveTo>
                      <a:pt x="6050" y="19882"/>
                    </a:moveTo>
                    <a:lnTo>
                      <a:pt x="9507" y="25934"/>
                    </a:lnTo>
                    <a:lnTo>
                      <a:pt x="31113" y="13831"/>
                    </a:lnTo>
                    <a:lnTo>
                      <a:pt x="31113" y="9509"/>
                    </a:lnTo>
                    <a:lnTo>
                      <a:pt x="29385" y="6916"/>
                    </a:lnTo>
                    <a:lnTo>
                      <a:pt x="6050" y="19882"/>
                    </a:lnTo>
                    <a:close/>
                    <a:moveTo>
                      <a:pt x="185815" y="12967"/>
                    </a:moveTo>
                    <a:lnTo>
                      <a:pt x="207421" y="25069"/>
                    </a:lnTo>
                    <a:lnTo>
                      <a:pt x="210878" y="19018"/>
                    </a:lnTo>
                    <a:lnTo>
                      <a:pt x="186679" y="5187"/>
                    </a:lnTo>
                    <a:lnTo>
                      <a:pt x="184950" y="7780"/>
                    </a:lnTo>
                    <a:lnTo>
                      <a:pt x="184950" y="12967"/>
                    </a:lnTo>
                    <a:close/>
                    <a:moveTo>
                      <a:pt x="38027" y="11238"/>
                    </a:moveTo>
                    <a:lnTo>
                      <a:pt x="178901" y="11238"/>
                    </a:lnTo>
                    <a:lnTo>
                      <a:pt x="181493" y="6916"/>
                    </a:lnTo>
                    <a:lnTo>
                      <a:pt x="181493" y="4322"/>
                    </a:lnTo>
                    <a:lnTo>
                      <a:pt x="35434" y="4322"/>
                    </a:lnTo>
                    <a:lnTo>
                      <a:pt x="35434" y="6916"/>
                    </a:lnTo>
                    <a:lnTo>
                      <a:pt x="38027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7" name="Graphic 16831">
              <a:extLst>
                <a:ext uri="{FF2B5EF4-FFF2-40B4-BE49-F238E27FC236}">
                  <a16:creationId xmlns:a16="http://schemas.microsoft.com/office/drawing/2014/main" id="{65AA63C0-5FFF-4DE3-AD64-42AA8C2B5829}"/>
                </a:ext>
              </a:extLst>
            </p:cNvPr>
            <p:cNvGrpSpPr/>
            <p:nvPr/>
          </p:nvGrpSpPr>
          <p:grpSpPr>
            <a:xfrm>
              <a:off x="4375048" y="1851074"/>
              <a:ext cx="233348" cy="277489"/>
              <a:chOff x="4375048" y="1851074"/>
              <a:chExt cx="233348" cy="277489"/>
            </a:xfrm>
            <a:solidFill>
              <a:srgbClr val="355464"/>
            </a:solidFill>
          </p:grpSpPr>
          <p:sp>
            <p:nvSpPr>
              <p:cNvPr id="147" name="Freeform 17900">
                <a:extLst>
                  <a:ext uri="{FF2B5EF4-FFF2-40B4-BE49-F238E27FC236}">
                    <a16:creationId xmlns:a16="http://schemas.microsoft.com/office/drawing/2014/main" id="{76577753-0B4B-41E3-B3F5-476E5E4CA084}"/>
                  </a:ext>
                </a:extLst>
              </p:cNvPr>
              <p:cNvSpPr/>
              <p:nvPr/>
            </p:nvSpPr>
            <p:spPr>
              <a:xfrm>
                <a:off x="4377621" y="1853667"/>
                <a:ext cx="230775" cy="273167"/>
              </a:xfrm>
              <a:custGeom>
                <a:avLst/>
                <a:gdLst>
                  <a:gd name="connsiteX0" fmla="*/ 169413 w 230775"/>
                  <a:gd name="connsiteY0" fmla="*/ 261065 h 273167"/>
                  <a:gd name="connsiteX1" fmla="*/ 62246 w 230775"/>
                  <a:gd name="connsiteY1" fmla="*/ 261065 h 273167"/>
                  <a:gd name="connsiteX2" fmla="*/ 62246 w 230775"/>
                  <a:gd name="connsiteY2" fmla="*/ 272303 h 273167"/>
                  <a:gd name="connsiteX3" fmla="*/ 169413 w 230775"/>
                  <a:gd name="connsiteY3" fmla="*/ 272303 h 273167"/>
                  <a:gd name="connsiteX4" fmla="*/ 169413 w 230775"/>
                  <a:gd name="connsiteY4" fmla="*/ 261065 h 273167"/>
                  <a:gd name="connsiteX5" fmla="*/ 218676 w 230775"/>
                  <a:gd name="connsiteY5" fmla="*/ 210062 h 273167"/>
                  <a:gd name="connsiteX6" fmla="*/ 168549 w 230775"/>
                  <a:gd name="connsiteY6" fmla="*/ 261065 h 273167"/>
                  <a:gd name="connsiteX7" fmla="*/ 168549 w 230775"/>
                  <a:gd name="connsiteY7" fmla="*/ 272303 h 273167"/>
                  <a:gd name="connsiteX8" fmla="*/ 229911 w 230775"/>
                  <a:gd name="connsiteY8" fmla="*/ 209198 h 273167"/>
                  <a:gd name="connsiteX9" fmla="*/ 218676 w 230775"/>
                  <a:gd name="connsiteY9" fmla="*/ 210062 h 273167"/>
                  <a:gd name="connsiteX10" fmla="*/ 214355 w 230775"/>
                  <a:gd name="connsiteY10" fmla="*/ 44087 h 273167"/>
                  <a:gd name="connsiteX11" fmla="*/ 219540 w 230775"/>
                  <a:gd name="connsiteY11" fmla="*/ 210062 h 273167"/>
                  <a:gd name="connsiteX12" fmla="*/ 230776 w 230775"/>
                  <a:gd name="connsiteY12" fmla="*/ 210062 h 273167"/>
                  <a:gd name="connsiteX13" fmla="*/ 225590 w 230775"/>
                  <a:gd name="connsiteY13" fmla="*/ 44087 h 273167"/>
                  <a:gd name="connsiteX14" fmla="*/ 214355 w 230775"/>
                  <a:gd name="connsiteY14" fmla="*/ 44087 h 273167"/>
                  <a:gd name="connsiteX15" fmla="*/ 179784 w 230775"/>
                  <a:gd name="connsiteY15" fmla="*/ 11238 h 273167"/>
                  <a:gd name="connsiteX16" fmla="*/ 213490 w 230775"/>
                  <a:gd name="connsiteY16" fmla="*/ 44087 h 273167"/>
                  <a:gd name="connsiteX17" fmla="*/ 224726 w 230775"/>
                  <a:gd name="connsiteY17" fmla="*/ 44087 h 273167"/>
                  <a:gd name="connsiteX18" fmla="*/ 179784 w 230775"/>
                  <a:gd name="connsiteY18" fmla="*/ 0 h 273167"/>
                  <a:gd name="connsiteX19" fmla="*/ 179784 w 230775"/>
                  <a:gd name="connsiteY19" fmla="*/ 11238 h 273167"/>
                  <a:gd name="connsiteX20" fmla="*/ 51011 w 230775"/>
                  <a:gd name="connsiteY20" fmla="*/ 11238 h 273167"/>
                  <a:gd name="connsiteX21" fmla="*/ 179784 w 230775"/>
                  <a:gd name="connsiteY21" fmla="*/ 11238 h 273167"/>
                  <a:gd name="connsiteX22" fmla="*/ 179784 w 230775"/>
                  <a:gd name="connsiteY22" fmla="*/ 0 h 273167"/>
                  <a:gd name="connsiteX23" fmla="*/ 51011 w 230775"/>
                  <a:gd name="connsiteY23" fmla="*/ 0 h 273167"/>
                  <a:gd name="connsiteX24" fmla="*/ 51011 w 230775"/>
                  <a:gd name="connsiteY24" fmla="*/ 11238 h 273167"/>
                  <a:gd name="connsiteX25" fmla="*/ 17305 w 230775"/>
                  <a:gd name="connsiteY25" fmla="*/ 44087 h 273167"/>
                  <a:gd name="connsiteX26" fmla="*/ 51011 w 230775"/>
                  <a:gd name="connsiteY26" fmla="*/ 11238 h 273167"/>
                  <a:gd name="connsiteX27" fmla="*/ 51011 w 230775"/>
                  <a:gd name="connsiteY27" fmla="*/ 0 h 273167"/>
                  <a:gd name="connsiteX28" fmla="*/ 6070 w 230775"/>
                  <a:gd name="connsiteY28" fmla="*/ 44087 h 273167"/>
                  <a:gd name="connsiteX29" fmla="*/ 17305 w 230775"/>
                  <a:gd name="connsiteY29" fmla="*/ 44087 h 273167"/>
                  <a:gd name="connsiteX30" fmla="*/ 12119 w 230775"/>
                  <a:gd name="connsiteY30" fmla="*/ 210062 h 273167"/>
                  <a:gd name="connsiteX31" fmla="*/ 17305 w 230775"/>
                  <a:gd name="connsiteY31" fmla="*/ 44087 h 273167"/>
                  <a:gd name="connsiteX32" fmla="*/ 6070 w 230775"/>
                  <a:gd name="connsiteY32" fmla="*/ 44087 h 273167"/>
                  <a:gd name="connsiteX33" fmla="*/ 884 w 230775"/>
                  <a:gd name="connsiteY33" fmla="*/ 210062 h 273167"/>
                  <a:gd name="connsiteX34" fmla="*/ 12119 w 230775"/>
                  <a:gd name="connsiteY34" fmla="*/ 210062 h 273167"/>
                  <a:gd name="connsiteX35" fmla="*/ 61382 w 230775"/>
                  <a:gd name="connsiteY35" fmla="*/ 261065 h 273167"/>
                  <a:gd name="connsiteX36" fmla="*/ 11255 w 230775"/>
                  <a:gd name="connsiteY36" fmla="*/ 210062 h 273167"/>
                  <a:gd name="connsiteX37" fmla="*/ 20 w 230775"/>
                  <a:gd name="connsiteY37" fmla="*/ 210062 h 273167"/>
                  <a:gd name="connsiteX38" fmla="*/ 61382 w 230775"/>
                  <a:gd name="connsiteY38" fmla="*/ 273167 h 273167"/>
                  <a:gd name="connsiteX39" fmla="*/ 61382 w 230775"/>
                  <a:gd name="connsiteY39" fmla="*/ 261065 h 273167"/>
                  <a:gd name="connsiteX40" fmla="*/ 224726 w 230775"/>
                  <a:gd name="connsiteY40" fmla="*/ 210062 h 273167"/>
                  <a:gd name="connsiteX41" fmla="*/ 229911 w 230775"/>
                  <a:gd name="connsiteY41" fmla="*/ 210062 h 273167"/>
                  <a:gd name="connsiteX42" fmla="*/ 229911 w 230775"/>
                  <a:gd name="connsiteY42" fmla="*/ 210062 h 273167"/>
                  <a:gd name="connsiteX43" fmla="*/ 224726 w 230775"/>
                  <a:gd name="connsiteY43" fmla="*/ 210062 h 273167"/>
                  <a:gd name="connsiteX44" fmla="*/ 219540 w 230775"/>
                  <a:gd name="connsiteY44" fmla="*/ 44087 h 273167"/>
                  <a:gd name="connsiteX45" fmla="*/ 214355 w 230775"/>
                  <a:gd name="connsiteY45" fmla="*/ 44087 h 273167"/>
                  <a:gd name="connsiteX46" fmla="*/ 214355 w 230775"/>
                  <a:gd name="connsiteY46" fmla="*/ 44087 h 273167"/>
                  <a:gd name="connsiteX47" fmla="*/ 219540 w 230775"/>
                  <a:gd name="connsiteY47" fmla="*/ 44087 h 273167"/>
                  <a:gd name="connsiteX48" fmla="*/ 11255 w 230775"/>
                  <a:gd name="connsiteY48" fmla="*/ 44087 h 273167"/>
                  <a:gd name="connsiteX49" fmla="*/ 16440 w 230775"/>
                  <a:gd name="connsiteY49" fmla="*/ 44087 h 273167"/>
                  <a:gd name="connsiteX50" fmla="*/ 16440 w 230775"/>
                  <a:gd name="connsiteY50" fmla="*/ 44087 h 273167"/>
                  <a:gd name="connsiteX51" fmla="*/ 11255 w 230775"/>
                  <a:gd name="connsiteY51" fmla="*/ 44087 h 273167"/>
                  <a:gd name="connsiteX52" fmla="*/ 6070 w 230775"/>
                  <a:gd name="connsiteY52" fmla="*/ 210062 h 273167"/>
                  <a:gd name="connsiteX53" fmla="*/ 884 w 230775"/>
                  <a:gd name="connsiteY53" fmla="*/ 210062 h 273167"/>
                  <a:gd name="connsiteX54" fmla="*/ 884 w 230775"/>
                  <a:gd name="connsiteY54" fmla="*/ 210062 h 273167"/>
                  <a:gd name="connsiteX55" fmla="*/ 6070 w 230775"/>
                  <a:gd name="connsiteY55" fmla="*/ 210062 h 27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30775" h="273167">
                    <a:moveTo>
                      <a:pt x="169413" y="261065"/>
                    </a:moveTo>
                    <a:lnTo>
                      <a:pt x="62246" y="261065"/>
                    </a:lnTo>
                    <a:lnTo>
                      <a:pt x="62246" y="272303"/>
                    </a:lnTo>
                    <a:lnTo>
                      <a:pt x="169413" y="272303"/>
                    </a:lnTo>
                    <a:lnTo>
                      <a:pt x="169413" y="261065"/>
                    </a:lnTo>
                    <a:close/>
                    <a:moveTo>
                      <a:pt x="218676" y="210062"/>
                    </a:moveTo>
                    <a:cubicBezTo>
                      <a:pt x="219540" y="238589"/>
                      <a:pt x="197069" y="261065"/>
                      <a:pt x="168549" y="261065"/>
                    </a:cubicBezTo>
                    <a:lnTo>
                      <a:pt x="168549" y="272303"/>
                    </a:lnTo>
                    <a:cubicBezTo>
                      <a:pt x="203119" y="272303"/>
                      <a:pt x="230776" y="243776"/>
                      <a:pt x="229911" y="209198"/>
                    </a:cubicBezTo>
                    <a:lnTo>
                      <a:pt x="218676" y="210062"/>
                    </a:lnTo>
                    <a:close/>
                    <a:moveTo>
                      <a:pt x="214355" y="44087"/>
                    </a:moveTo>
                    <a:lnTo>
                      <a:pt x="219540" y="210062"/>
                    </a:lnTo>
                    <a:lnTo>
                      <a:pt x="230776" y="210062"/>
                    </a:lnTo>
                    <a:lnTo>
                      <a:pt x="225590" y="44087"/>
                    </a:lnTo>
                    <a:lnTo>
                      <a:pt x="214355" y="44087"/>
                    </a:lnTo>
                    <a:close/>
                    <a:moveTo>
                      <a:pt x="179784" y="11238"/>
                    </a:moveTo>
                    <a:cubicBezTo>
                      <a:pt x="197934" y="11238"/>
                      <a:pt x="213490" y="25934"/>
                      <a:pt x="213490" y="44087"/>
                    </a:cubicBezTo>
                    <a:lnTo>
                      <a:pt x="224726" y="44087"/>
                    </a:lnTo>
                    <a:cubicBezTo>
                      <a:pt x="223861" y="19882"/>
                      <a:pt x="203984" y="0"/>
                      <a:pt x="179784" y="0"/>
                    </a:cubicBezTo>
                    <a:lnTo>
                      <a:pt x="179784" y="11238"/>
                    </a:lnTo>
                    <a:close/>
                    <a:moveTo>
                      <a:pt x="51011" y="11238"/>
                    </a:moveTo>
                    <a:lnTo>
                      <a:pt x="179784" y="11238"/>
                    </a:lnTo>
                    <a:lnTo>
                      <a:pt x="179784" y="0"/>
                    </a:lnTo>
                    <a:lnTo>
                      <a:pt x="51011" y="0"/>
                    </a:lnTo>
                    <a:lnTo>
                      <a:pt x="51011" y="11238"/>
                    </a:lnTo>
                    <a:close/>
                    <a:moveTo>
                      <a:pt x="17305" y="44087"/>
                    </a:moveTo>
                    <a:cubicBezTo>
                      <a:pt x="18169" y="25934"/>
                      <a:pt x="32861" y="11238"/>
                      <a:pt x="51011" y="11238"/>
                    </a:cubicBezTo>
                    <a:lnTo>
                      <a:pt x="51011" y="0"/>
                    </a:lnTo>
                    <a:cubicBezTo>
                      <a:pt x="26812" y="0"/>
                      <a:pt x="6934" y="19018"/>
                      <a:pt x="6070" y="44087"/>
                    </a:cubicBezTo>
                    <a:lnTo>
                      <a:pt x="17305" y="44087"/>
                    </a:lnTo>
                    <a:close/>
                    <a:moveTo>
                      <a:pt x="12119" y="210062"/>
                    </a:moveTo>
                    <a:lnTo>
                      <a:pt x="17305" y="44087"/>
                    </a:lnTo>
                    <a:lnTo>
                      <a:pt x="6070" y="44087"/>
                    </a:lnTo>
                    <a:lnTo>
                      <a:pt x="884" y="210062"/>
                    </a:lnTo>
                    <a:lnTo>
                      <a:pt x="12119" y="210062"/>
                    </a:lnTo>
                    <a:close/>
                    <a:moveTo>
                      <a:pt x="61382" y="261065"/>
                    </a:moveTo>
                    <a:cubicBezTo>
                      <a:pt x="33726" y="261065"/>
                      <a:pt x="10391" y="237725"/>
                      <a:pt x="11255" y="210062"/>
                    </a:cubicBezTo>
                    <a:lnTo>
                      <a:pt x="20" y="210062"/>
                    </a:lnTo>
                    <a:cubicBezTo>
                      <a:pt x="-845" y="244640"/>
                      <a:pt x="26812" y="273167"/>
                      <a:pt x="61382" y="273167"/>
                    </a:cubicBezTo>
                    <a:lnTo>
                      <a:pt x="61382" y="261065"/>
                    </a:lnTo>
                    <a:close/>
                    <a:moveTo>
                      <a:pt x="224726" y="210062"/>
                    </a:moveTo>
                    <a:lnTo>
                      <a:pt x="229911" y="210062"/>
                    </a:lnTo>
                    <a:lnTo>
                      <a:pt x="229911" y="210062"/>
                    </a:lnTo>
                    <a:lnTo>
                      <a:pt x="224726" y="210062"/>
                    </a:lnTo>
                    <a:close/>
                    <a:moveTo>
                      <a:pt x="219540" y="44087"/>
                    </a:moveTo>
                    <a:lnTo>
                      <a:pt x="214355" y="44087"/>
                    </a:lnTo>
                    <a:lnTo>
                      <a:pt x="214355" y="44087"/>
                    </a:lnTo>
                    <a:lnTo>
                      <a:pt x="219540" y="44087"/>
                    </a:lnTo>
                    <a:close/>
                    <a:moveTo>
                      <a:pt x="11255" y="44087"/>
                    </a:moveTo>
                    <a:lnTo>
                      <a:pt x="16440" y="44087"/>
                    </a:lnTo>
                    <a:lnTo>
                      <a:pt x="16440" y="44087"/>
                    </a:lnTo>
                    <a:lnTo>
                      <a:pt x="11255" y="44087"/>
                    </a:lnTo>
                    <a:close/>
                    <a:moveTo>
                      <a:pt x="6070" y="210062"/>
                    </a:moveTo>
                    <a:lnTo>
                      <a:pt x="884" y="210062"/>
                    </a:lnTo>
                    <a:lnTo>
                      <a:pt x="884" y="210062"/>
                    </a:lnTo>
                    <a:lnTo>
                      <a:pt x="6070" y="21006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48" name="Freeform 17901">
                <a:extLst>
                  <a:ext uri="{FF2B5EF4-FFF2-40B4-BE49-F238E27FC236}">
                    <a16:creationId xmlns:a16="http://schemas.microsoft.com/office/drawing/2014/main" id="{34546E7D-D545-4F40-A791-38D2E6725560}"/>
                  </a:ext>
                </a:extLst>
              </p:cNvPr>
              <p:cNvSpPr/>
              <p:nvPr/>
            </p:nvSpPr>
            <p:spPr>
              <a:xfrm>
                <a:off x="4375048" y="1851074"/>
                <a:ext cx="233348" cy="277489"/>
              </a:xfrm>
              <a:custGeom>
                <a:avLst/>
                <a:gdLst>
                  <a:gd name="connsiteX0" fmla="*/ 173715 w 233348"/>
                  <a:gd name="connsiteY0" fmla="*/ 277490 h 277489"/>
                  <a:gd name="connsiteX1" fmla="*/ 61362 w 233348"/>
                  <a:gd name="connsiteY1" fmla="*/ 277490 h 277489"/>
                  <a:gd name="connsiteX2" fmla="*/ 18149 w 233348"/>
                  <a:gd name="connsiteY2" fmla="*/ 258472 h 277489"/>
                  <a:gd name="connsiteX3" fmla="*/ 0 w 233348"/>
                  <a:gd name="connsiteY3" fmla="*/ 214385 h 277489"/>
                  <a:gd name="connsiteX4" fmla="*/ 0 w 233348"/>
                  <a:gd name="connsiteY4" fmla="*/ 214385 h 277489"/>
                  <a:gd name="connsiteX5" fmla="*/ 5185 w 233348"/>
                  <a:gd name="connsiteY5" fmla="*/ 44087 h 277489"/>
                  <a:gd name="connsiteX6" fmla="*/ 50127 w 233348"/>
                  <a:gd name="connsiteY6" fmla="*/ 0 h 277489"/>
                  <a:gd name="connsiteX7" fmla="*/ 50127 w 233348"/>
                  <a:gd name="connsiteY7" fmla="*/ 0 h 277489"/>
                  <a:gd name="connsiteX8" fmla="*/ 183222 w 233348"/>
                  <a:gd name="connsiteY8" fmla="*/ 0 h 277489"/>
                  <a:gd name="connsiteX9" fmla="*/ 228163 w 233348"/>
                  <a:gd name="connsiteY9" fmla="*/ 44087 h 277489"/>
                  <a:gd name="connsiteX10" fmla="*/ 228163 w 233348"/>
                  <a:gd name="connsiteY10" fmla="*/ 44087 h 277489"/>
                  <a:gd name="connsiteX11" fmla="*/ 233348 w 233348"/>
                  <a:gd name="connsiteY11" fmla="*/ 214385 h 277489"/>
                  <a:gd name="connsiteX12" fmla="*/ 233348 w 233348"/>
                  <a:gd name="connsiteY12" fmla="*/ 214385 h 277489"/>
                  <a:gd name="connsiteX13" fmla="*/ 215199 w 233348"/>
                  <a:gd name="connsiteY13" fmla="*/ 258472 h 277489"/>
                  <a:gd name="connsiteX14" fmla="*/ 173715 w 233348"/>
                  <a:gd name="connsiteY14" fmla="*/ 277490 h 277489"/>
                  <a:gd name="connsiteX15" fmla="*/ 173715 w 233348"/>
                  <a:gd name="connsiteY15" fmla="*/ 277490 h 277489"/>
                  <a:gd name="connsiteX16" fmla="*/ 66547 w 233348"/>
                  <a:gd name="connsiteY16" fmla="*/ 273167 h 277489"/>
                  <a:gd name="connsiteX17" fmla="*/ 169393 w 233348"/>
                  <a:gd name="connsiteY17" fmla="*/ 273167 h 277489"/>
                  <a:gd name="connsiteX18" fmla="*/ 169393 w 233348"/>
                  <a:gd name="connsiteY18" fmla="*/ 266252 h 277489"/>
                  <a:gd name="connsiteX19" fmla="*/ 66547 w 233348"/>
                  <a:gd name="connsiteY19" fmla="*/ 266252 h 277489"/>
                  <a:gd name="connsiteX20" fmla="*/ 66547 w 233348"/>
                  <a:gd name="connsiteY20" fmla="*/ 273167 h 277489"/>
                  <a:gd name="connsiteX21" fmla="*/ 173715 w 233348"/>
                  <a:gd name="connsiteY21" fmla="*/ 266252 h 277489"/>
                  <a:gd name="connsiteX22" fmla="*/ 173715 w 233348"/>
                  <a:gd name="connsiteY22" fmla="*/ 273167 h 277489"/>
                  <a:gd name="connsiteX23" fmla="*/ 213470 w 233348"/>
                  <a:gd name="connsiteY23" fmla="*/ 255014 h 277489"/>
                  <a:gd name="connsiteX24" fmla="*/ 229891 w 233348"/>
                  <a:gd name="connsiteY24" fmla="*/ 214385 h 277489"/>
                  <a:gd name="connsiteX25" fmla="*/ 222977 w 233348"/>
                  <a:gd name="connsiteY25" fmla="*/ 214385 h 277489"/>
                  <a:gd name="connsiteX26" fmla="*/ 208285 w 233348"/>
                  <a:gd name="connsiteY26" fmla="*/ 249827 h 277489"/>
                  <a:gd name="connsiteX27" fmla="*/ 173715 w 233348"/>
                  <a:gd name="connsiteY27" fmla="*/ 266252 h 277489"/>
                  <a:gd name="connsiteX28" fmla="*/ 5185 w 233348"/>
                  <a:gd name="connsiteY28" fmla="*/ 214385 h 277489"/>
                  <a:gd name="connsiteX29" fmla="*/ 21606 w 233348"/>
                  <a:gd name="connsiteY29" fmla="*/ 255014 h 277489"/>
                  <a:gd name="connsiteX30" fmla="*/ 61362 w 233348"/>
                  <a:gd name="connsiteY30" fmla="*/ 273167 h 277489"/>
                  <a:gd name="connsiteX31" fmla="*/ 61362 w 233348"/>
                  <a:gd name="connsiteY31" fmla="*/ 266252 h 277489"/>
                  <a:gd name="connsiteX32" fmla="*/ 25928 w 233348"/>
                  <a:gd name="connsiteY32" fmla="*/ 250692 h 277489"/>
                  <a:gd name="connsiteX33" fmla="*/ 11235 w 233348"/>
                  <a:gd name="connsiteY33" fmla="*/ 215249 h 277489"/>
                  <a:gd name="connsiteX34" fmla="*/ 5185 w 233348"/>
                  <a:gd name="connsiteY34" fmla="*/ 214385 h 277489"/>
                  <a:gd name="connsiteX35" fmla="*/ 169393 w 233348"/>
                  <a:gd name="connsiteY35" fmla="*/ 261930 h 277489"/>
                  <a:gd name="connsiteX36" fmla="*/ 171986 w 233348"/>
                  <a:gd name="connsiteY36" fmla="*/ 261930 h 277489"/>
                  <a:gd name="connsiteX37" fmla="*/ 205692 w 233348"/>
                  <a:gd name="connsiteY37" fmla="*/ 247234 h 277489"/>
                  <a:gd name="connsiteX38" fmla="*/ 219520 w 233348"/>
                  <a:gd name="connsiteY38" fmla="*/ 212656 h 277489"/>
                  <a:gd name="connsiteX39" fmla="*/ 219520 w 233348"/>
                  <a:gd name="connsiteY39" fmla="*/ 212656 h 277489"/>
                  <a:gd name="connsiteX40" fmla="*/ 214335 w 233348"/>
                  <a:gd name="connsiteY40" fmla="*/ 46681 h 277489"/>
                  <a:gd name="connsiteX41" fmla="*/ 182357 w 233348"/>
                  <a:gd name="connsiteY41" fmla="*/ 15560 h 277489"/>
                  <a:gd name="connsiteX42" fmla="*/ 53584 w 233348"/>
                  <a:gd name="connsiteY42" fmla="*/ 15560 h 277489"/>
                  <a:gd name="connsiteX43" fmla="*/ 21606 w 233348"/>
                  <a:gd name="connsiteY43" fmla="*/ 46681 h 277489"/>
                  <a:gd name="connsiteX44" fmla="*/ 21606 w 233348"/>
                  <a:gd name="connsiteY44" fmla="*/ 49274 h 277489"/>
                  <a:gd name="connsiteX45" fmla="*/ 16421 w 233348"/>
                  <a:gd name="connsiteY45" fmla="*/ 212656 h 277489"/>
                  <a:gd name="connsiteX46" fmla="*/ 30249 w 233348"/>
                  <a:gd name="connsiteY46" fmla="*/ 247234 h 277489"/>
                  <a:gd name="connsiteX47" fmla="*/ 63955 w 233348"/>
                  <a:gd name="connsiteY47" fmla="*/ 261930 h 277489"/>
                  <a:gd name="connsiteX48" fmla="*/ 169393 w 233348"/>
                  <a:gd name="connsiteY48" fmla="*/ 261930 h 277489"/>
                  <a:gd name="connsiteX49" fmla="*/ 6050 w 233348"/>
                  <a:gd name="connsiteY49" fmla="*/ 210062 h 277489"/>
                  <a:gd name="connsiteX50" fmla="*/ 12964 w 233348"/>
                  <a:gd name="connsiteY50" fmla="*/ 210062 h 277489"/>
                  <a:gd name="connsiteX51" fmla="*/ 18149 w 233348"/>
                  <a:gd name="connsiteY51" fmla="*/ 48409 h 277489"/>
                  <a:gd name="connsiteX52" fmla="*/ 11235 w 233348"/>
                  <a:gd name="connsiteY52" fmla="*/ 48409 h 277489"/>
                  <a:gd name="connsiteX53" fmla="*/ 6050 w 233348"/>
                  <a:gd name="connsiteY53" fmla="*/ 210062 h 277489"/>
                  <a:gd name="connsiteX54" fmla="*/ 218656 w 233348"/>
                  <a:gd name="connsiteY54" fmla="*/ 49274 h 277489"/>
                  <a:gd name="connsiteX55" fmla="*/ 223842 w 233348"/>
                  <a:gd name="connsiteY55" fmla="*/ 210927 h 277489"/>
                  <a:gd name="connsiteX56" fmla="*/ 230756 w 233348"/>
                  <a:gd name="connsiteY56" fmla="*/ 210927 h 277489"/>
                  <a:gd name="connsiteX57" fmla="*/ 225570 w 233348"/>
                  <a:gd name="connsiteY57" fmla="*/ 49274 h 277489"/>
                  <a:gd name="connsiteX58" fmla="*/ 218656 w 233348"/>
                  <a:gd name="connsiteY58" fmla="*/ 49274 h 277489"/>
                  <a:gd name="connsiteX59" fmla="*/ 184950 w 233348"/>
                  <a:gd name="connsiteY59" fmla="*/ 12102 h 277489"/>
                  <a:gd name="connsiteX60" fmla="*/ 218656 w 233348"/>
                  <a:gd name="connsiteY60" fmla="*/ 44952 h 277489"/>
                  <a:gd name="connsiteX61" fmla="*/ 225570 w 233348"/>
                  <a:gd name="connsiteY61" fmla="*/ 44952 h 277489"/>
                  <a:gd name="connsiteX62" fmla="*/ 184950 w 233348"/>
                  <a:gd name="connsiteY62" fmla="*/ 6051 h 277489"/>
                  <a:gd name="connsiteX63" fmla="*/ 184950 w 233348"/>
                  <a:gd name="connsiteY63" fmla="*/ 12102 h 277489"/>
                  <a:gd name="connsiteX64" fmla="*/ 10371 w 233348"/>
                  <a:gd name="connsiteY64" fmla="*/ 44087 h 277489"/>
                  <a:gd name="connsiteX65" fmla="*/ 17285 w 233348"/>
                  <a:gd name="connsiteY65" fmla="*/ 44087 h 277489"/>
                  <a:gd name="connsiteX66" fmla="*/ 50991 w 233348"/>
                  <a:gd name="connsiteY66" fmla="*/ 11238 h 277489"/>
                  <a:gd name="connsiteX67" fmla="*/ 50991 w 233348"/>
                  <a:gd name="connsiteY67" fmla="*/ 4322 h 277489"/>
                  <a:gd name="connsiteX68" fmla="*/ 10371 w 233348"/>
                  <a:gd name="connsiteY68" fmla="*/ 44087 h 277489"/>
                  <a:gd name="connsiteX69" fmla="*/ 56176 w 233348"/>
                  <a:gd name="connsiteY69" fmla="*/ 12102 h 277489"/>
                  <a:gd name="connsiteX70" fmla="*/ 180629 w 233348"/>
                  <a:gd name="connsiteY70" fmla="*/ 12102 h 277489"/>
                  <a:gd name="connsiteX71" fmla="*/ 180629 w 233348"/>
                  <a:gd name="connsiteY71" fmla="*/ 5187 h 277489"/>
                  <a:gd name="connsiteX72" fmla="*/ 56176 w 233348"/>
                  <a:gd name="connsiteY72" fmla="*/ 5187 h 277489"/>
                  <a:gd name="connsiteX73" fmla="*/ 56176 w 233348"/>
                  <a:gd name="connsiteY73" fmla="*/ 12102 h 27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33348" h="277489">
                    <a:moveTo>
                      <a:pt x="173715" y="277490"/>
                    </a:moveTo>
                    <a:lnTo>
                      <a:pt x="61362" y="277490"/>
                    </a:lnTo>
                    <a:cubicBezTo>
                      <a:pt x="44941" y="276625"/>
                      <a:pt x="29385" y="270574"/>
                      <a:pt x="18149" y="258472"/>
                    </a:cubicBezTo>
                    <a:cubicBezTo>
                      <a:pt x="6914" y="246369"/>
                      <a:pt x="0" y="230809"/>
                      <a:pt x="0" y="214385"/>
                    </a:cubicBezTo>
                    <a:lnTo>
                      <a:pt x="0" y="214385"/>
                    </a:lnTo>
                    <a:lnTo>
                      <a:pt x="5185" y="44087"/>
                    </a:lnTo>
                    <a:cubicBezTo>
                      <a:pt x="6914" y="19882"/>
                      <a:pt x="25928" y="1729"/>
                      <a:pt x="50127" y="0"/>
                    </a:cubicBezTo>
                    <a:lnTo>
                      <a:pt x="50127" y="0"/>
                    </a:lnTo>
                    <a:lnTo>
                      <a:pt x="183222" y="0"/>
                    </a:lnTo>
                    <a:cubicBezTo>
                      <a:pt x="207421" y="865"/>
                      <a:pt x="226434" y="19882"/>
                      <a:pt x="228163" y="44087"/>
                    </a:cubicBezTo>
                    <a:lnTo>
                      <a:pt x="228163" y="44087"/>
                    </a:lnTo>
                    <a:lnTo>
                      <a:pt x="233348" y="214385"/>
                    </a:lnTo>
                    <a:lnTo>
                      <a:pt x="233348" y="214385"/>
                    </a:lnTo>
                    <a:cubicBezTo>
                      <a:pt x="233348" y="230809"/>
                      <a:pt x="227299" y="246369"/>
                      <a:pt x="215199" y="258472"/>
                    </a:cubicBezTo>
                    <a:cubicBezTo>
                      <a:pt x="205692" y="269710"/>
                      <a:pt x="190136" y="276625"/>
                      <a:pt x="173715" y="277490"/>
                    </a:cubicBezTo>
                    <a:lnTo>
                      <a:pt x="173715" y="277490"/>
                    </a:lnTo>
                    <a:close/>
                    <a:moveTo>
                      <a:pt x="66547" y="273167"/>
                    </a:moveTo>
                    <a:lnTo>
                      <a:pt x="169393" y="273167"/>
                    </a:lnTo>
                    <a:lnTo>
                      <a:pt x="169393" y="266252"/>
                    </a:lnTo>
                    <a:lnTo>
                      <a:pt x="66547" y="266252"/>
                    </a:lnTo>
                    <a:lnTo>
                      <a:pt x="66547" y="273167"/>
                    </a:lnTo>
                    <a:close/>
                    <a:moveTo>
                      <a:pt x="173715" y="266252"/>
                    </a:moveTo>
                    <a:lnTo>
                      <a:pt x="173715" y="273167"/>
                    </a:lnTo>
                    <a:cubicBezTo>
                      <a:pt x="189271" y="272303"/>
                      <a:pt x="203100" y="266252"/>
                      <a:pt x="213470" y="255014"/>
                    </a:cubicBezTo>
                    <a:cubicBezTo>
                      <a:pt x="223842" y="243776"/>
                      <a:pt x="229891" y="229945"/>
                      <a:pt x="229891" y="214385"/>
                    </a:cubicBezTo>
                    <a:lnTo>
                      <a:pt x="222977" y="214385"/>
                    </a:lnTo>
                    <a:cubicBezTo>
                      <a:pt x="222977" y="227351"/>
                      <a:pt x="217792" y="240318"/>
                      <a:pt x="208285" y="249827"/>
                    </a:cubicBezTo>
                    <a:cubicBezTo>
                      <a:pt x="199642" y="260201"/>
                      <a:pt x="187543" y="265387"/>
                      <a:pt x="173715" y="266252"/>
                    </a:cubicBezTo>
                    <a:close/>
                    <a:moveTo>
                      <a:pt x="5185" y="214385"/>
                    </a:moveTo>
                    <a:cubicBezTo>
                      <a:pt x="5185" y="229945"/>
                      <a:pt x="11235" y="243776"/>
                      <a:pt x="21606" y="255014"/>
                    </a:cubicBezTo>
                    <a:cubicBezTo>
                      <a:pt x="31977" y="266252"/>
                      <a:pt x="46670" y="272303"/>
                      <a:pt x="61362" y="273167"/>
                    </a:cubicBezTo>
                    <a:lnTo>
                      <a:pt x="61362" y="266252"/>
                    </a:lnTo>
                    <a:cubicBezTo>
                      <a:pt x="48398" y="265387"/>
                      <a:pt x="35434" y="260201"/>
                      <a:pt x="25928" y="250692"/>
                    </a:cubicBezTo>
                    <a:cubicBezTo>
                      <a:pt x="16421" y="241183"/>
                      <a:pt x="11235" y="228216"/>
                      <a:pt x="11235" y="215249"/>
                    </a:cubicBezTo>
                    <a:lnTo>
                      <a:pt x="5185" y="214385"/>
                    </a:lnTo>
                    <a:close/>
                    <a:moveTo>
                      <a:pt x="169393" y="261930"/>
                    </a:moveTo>
                    <a:lnTo>
                      <a:pt x="171986" y="261930"/>
                    </a:lnTo>
                    <a:cubicBezTo>
                      <a:pt x="184950" y="261930"/>
                      <a:pt x="197050" y="256743"/>
                      <a:pt x="205692" y="247234"/>
                    </a:cubicBezTo>
                    <a:cubicBezTo>
                      <a:pt x="214335" y="237725"/>
                      <a:pt x="219520" y="225622"/>
                      <a:pt x="219520" y="212656"/>
                    </a:cubicBezTo>
                    <a:lnTo>
                      <a:pt x="219520" y="212656"/>
                    </a:lnTo>
                    <a:lnTo>
                      <a:pt x="214335" y="46681"/>
                    </a:lnTo>
                    <a:cubicBezTo>
                      <a:pt x="213470" y="29392"/>
                      <a:pt x="199642" y="15560"/>
                      <a:pt x="182357" y="15560"/>
                    </a:cubicBezTo>
                    <a:lnTo>
                      <a:pt x="53584" y="15560"/>
                    </a:lnTo>
                    <a:cubicBezTo>
                      <a:pt x="36298" y="15560"/>
                      <a:pt x="22470" y="29392"/>
                      <a:pt x="21606" y="46681"/>
                    </a:cubicBezTo>
                    <a:lnTo>
                      <a:pt x="21606" y="49274"/>
                    </a:lnTo>
                    <a:lnTo>
                      <a:pt x="16421" y="212656"/>
                    </a:lnTo>
                    <a:cubicBezTo>
                      <a:pt x="16421" y="225622"/>
                      <a:pt x="20742" y="237725"/>
                      <a:pt x="30249" y="247234"/>
                    </a:cubicBezTo>
                    <a:cubicBezTo>
                      <a:pt x="38891" y="256743"/>
                      <a:pt x="50991" y="261930"/>
                      <a:pt x="63955" y="261930"/>
                    </a:cubicBezTo>
                    <a:lnTo>
                      <a:pt x="169393" y="261930"/>
                    </a:lnTo>
                    <a:close/>
                    <a:moveTo>
                      <a:pt x="6050" y="210062"/>
                    </a:moveTo>
                    <a:lnTo>
                      <a:pt x="12964" y="210062"/>
                    </a:lnTo>
                    <a:lnTo>
                      <a:pt x="18149" y="48409"/>
                    </a:lnTo>
                    <a:lnTo>
                      <a:pt x="11235" y="48409"/>
                    </a:lnTo>
                    <a:lnTo>
                      <a:pt x="6050" y="210062"/>
                    </a:lnTo>
                    <a:close/>
                    <a:moveTo>
                      <a:pt x="218656" y="49274"/>
                    </a:moveTo>
                    <a:lnTo>
                      <a:pt x="223842" y="210927"/>
                    </a:lnTo>
                    <a:lnTo>
                      <a:pt x="230756" y="210927"/>
                    </a:lnTo>
                    <a:lnTo>
                      <a:pt x="225570" y="49274"/>
                    </a:lnTo>
                    <a:lnTo>
                      <a:pt x="218656" y="49274"/>
                    </a:lnTo>
                    <a:close/>
                    <a:moveTo>
                      <a:pt x="184950" y="12102"/>
                    </a:moveTo>
                    <a:cubicBezTo>
                      <a:pt x="203100" y="12967"/>
                      <a:pt x="216927" y="26798"/>
                      <a:pt x="218656" y="44952"/>
                    </a:cubicBezTo>
                    <a:lnTo>
                      <a:pt x="225570" y="44952"/>
                    </a:lnTo>
                    <a:cubicBezTo>
                      <a:pt x="223842" y="23340"/>
                      <a:pt x="206557" y="6916"/>
                      <a:pt x="184950" y="6051"/>
                    </a:cubicBezTo>
                    <a:lnTo>
                      <a:pt x="184950" y="12102"/>
                    </a:lnTo>
                    <a:close/>
                    <a:moveTo>
                      <a:pt x="10371" y="44087"/>
                    </a:moveTo>
                    <a:lnTo>
                      <a:pt x="17285" y="44087"/>
                    </a:lnTo>
                    <a:cubicBezTo>
                      <a:pt x="19013" y="25934"/>
                      <a:pt x="32842" y="12102"/>
                      <a:pt x="50991" y="11238"/>
                    </a:cubicBezTo>
                    <a:lnTo>
                      <a:pt x="50991" y="4322"/>
                    </a:lnTo>
                    <a:cubicBezTo>
                      <a:pt x="29385" y="6051"/>
                      <a:pt x="12099" y="22476"/>
                      <a:pt x="10371" y="44087"/>
                    </a:cubicBezTo>
                    <a:close/>
                    <a:moveTo>
                      <a:pt x="56176" y="12102"/>
                    </a:moveTo>
                    <a:lnTo>
                      <a:pt x="180629" y="12102"/>
                    </a:lnTo>
                    <a:lnTo>
                      <a:pt x="180629" y="5187"/>
                    </a:lnTo>
                    <a:lnTo>
                      <a:pt x="56176" y="5187"/>
                    </a:lnTo>
                    <a:lnTo>
                      <a:pt x="56176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8" name="Graphic 16831">
              <a:extLst>
                <a:ext uri="{FF2B5EF4-FFF2-40B4-BE49-F238E27FC236}">
                  <a16:creationId xmlns:a16="http://schemas.microsoft.com/office/drawing/2014/main" id="{F4B7448A-9F11-44B3-A969-89E3CC99A56C}"/>
                </a:ext>
              </a:extLst>
            </p:cNvPr>
            <p:cNvGrpSpPr/>
            <p:nvPr/>
          </p:nvGrpSpPr>
          <p:grpSpPr>
            <a:xfrm>
              <a:off x="4406161" y="1859718"/>
              <a:ext cx="26791" cy="173755"/>
              <a:chOff x="4406161" y="1859718"/>
              <a:chExt cx="26791" cy="173755"/>
            </a:xfrm>
            <a:solidFill>
              <a:srgbClr val="355464"/>
            </a:solidFill>
          </p:grpSpPr>
          <p:sp>
            <p:nvSpPr>
              <p:cNvPr id="145" name="Freeform 17903">
                <a:extLst>
                  <a:ext uri="{FF2B5EF4-FFF2-40B4-BE49-F238E27FC236}">
                    <a16:creationId xmlns:a16="http://schemas.microsoft.com/office/drawing/2014/main" id="{6DAC551D-9DE3-4F49-9D0E-EBDF428EEA0F}"/>
                  </a:ext>
                </a:extLst>
              </p:cNvPr>
              <p:cNvSpPr/>
              <p:nvPr/>
            </p:nvSpPr>
            <p:spPr>
              <a:xfrm rot="-219221">
                <a:off x="4414055" y="1862361"/>
                <a:ext cx="11235" cy="169438"/>
              </a:xfrm>
              <a:custGeom>
                <a:avLst/>
                <a:gdLst>
                  <a:gd name="connsiteX0" fmla="*/ 0 w 11235"/>
                  <a:gd name="connsiteY0" fmla="*/ 0 h 169438"/>
                  <a:gd name="connsiteX1" fmla="*/ 11236 w 11235"/>
                  <a:gd name="connsiteY1" fmla="*/ 0 h 169438"/>
                  <a:gd name="connsiteX2" fmla="*/ 11236 w 11235"/>
                  <a:gd name="connsiteY2" fmla="*/ 169439 h 169438"/>
                  <a:gd name="connsiteX3" fmla="*/ 0 w 11235"/>
                  <a:gd name="connsiteY3" fmla="*/ 169439 h 16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169438">
                    <a:moveTo>
                      <a:pt x="0" y="0"/>
                    </a:moveTo>
                    <a:lnTo>
                      <a:pt x="11236" y="0"/>
                    </a:lnTo>
                    <a:lnTo>
                      <a:pt x="11236" y="169439"/>
                    </a:lnTo>
                    <a:lnTo>
                      <a:pt x="0" y="16943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46" name="Freeform 17904">
                <a:extLst>
                  <a:ext uri="{FF2B5EF4-FFF2-40B4-BE49-F238E27FC236}">
                    <a16:creationId xmlns:a16="http://schemas.microsoft.com/office/drawing/2014/main" id="{3DF20294-0736-4202-88A8-ACA2563D8155}"/>
                  </a:ext>
                </a:extLst>
              </p:cNvPr>
              <p:cNvSpPr/>
              <p:nvPr/>
            </p:nvSpPr>
            <p:spPr>
              <a:xfrm>
                <a:off x="4406161" y="1859718"/>
                <a:ext cx="26791" cy="173755"/>
              </a:xfrm>
              <a:custGeom>
                <a:avLst/>
                <a:gdLst>
                  <a:gd name="connsiteX0" fmla="*/ 11235 w 26791"/>
                  <a:gd name="connsiteY0" fmla="*/ 173755 h 173755"/>
                  <a:gd name="connsiteX1" fmla="*/ 0 w 26791"/>
                  <a:gd name="connsiteY1" fmla="*/ 865 h 173755"/>
                  <a:gd name="connsiteX2" fmla="*/ 15557 w 26791"/>
                  <a:gd name="connsiteY2" fmla="*/ 0 h 173755"/>
                  <a:gd name="connsiteX3" fmla="*/ 26792 w 26791"/>
                  <a:gd name="connsiteY3" fmla="*/ 172891 h 173755"/>
                  <a:gd name="connsiteX4" fmla="*/ 11235 w 26791"/>
                  <a:gd name="connsiteY4" fmla="*/ 173755 h 173755"/>
                  <a:gd name="connsiteX5" fmla="*/ 4321 w 26791"/>
                  <a:gd name="connsiteY5" fmla="*/ 5187 h 173755"/>
                  <a:gd name="connsiteX6" fmla="*/ 14692 w 26791"/>
                  <a:gd name="connsiteY6" fmla="*/ 169433 h 173755"/>
                  <a:gd name="connsiteX7" fmla="*/ 21606 w 26791"/>
                  <a:gd name="connsiteY7" fmla="*/ 169433 h 173755"/>
                  <a:gd name="connsiteX8" fmla="*/ 11235 w 26791"/>
                  <a:gd name="connsiteY8" fmla="*/ 5187 h 173755"/>
                  <a:gd name="connsiteX9" fmla="*/ 4321 w 26791"/>
                  <a:gd name="connsiteY9" fmla="*/ 5187 h 17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1" h="173755">
                    <a:moveTo>
                      <a:pt x="11235" y="173755"/>
                    </a:moveTo>
                    <a:lnTo>
                      <a:pt x="0" y="865"/>
                    </a:lnTo>
                    <a:lnTo>
                      <a:pt x="15557" y="0"/>
                    </a:lnTo>
                    <a:lnTo>
                      <a:pt x="26792" y="172891"/>
                    </a:lnTo>
                    <a:lnTo>
                      <a:pt x="11235" y="173755"/>
                    </a:lnTo>
                    <a:close/>
                    <a:moveTo>
                      <a:pt x="4321" y="5187"/>
                    </a:moveTo>
                    <a:lnTo>
                      <a:pt x="14692" y="169433"/>
                    </a:lnTo>
                    <a:lnTo>
                      <a:pt x="21606" y="169433"/>
                    </a:lnTo>
                    <a:lnTo>
                      <a:pt x="11235" y="5187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9" name="Graphic 16831">
              <a:extLst>
                <a:ext uri="{FF2B5EF4-FFF2-40B4-BE49-F238E27FC236}">
                  <a16:creationId xmlns:a16="http://schemas.microsoft.com/office/drawing/2014/main" id="{7C7DF919-C744-45AA-9191-12768A67549C}"/>
                </a:ext>
              </a:extLst>
            </p:cNvPr>
            <p:cNvGrpSpPr/>
            <p:nvPr/>
          </p:nvGrpSpPr>
          <p:grpSpPr>
            <a:xfrm>
              <a:off x="4419989" y="2056814"/>
              <a:ext cx="31977" cy="31120"/>
              <a:chOff x="4419989" y="2056814"/>
              <a:chExt cx="31977" cy="31120"/>
            </a:xfrm>
            <a:solidFill>
              <a:srgbClr val="355464"/>
            </a:solidFill>
          </p:grpSpPr>
          <p:sp>
            <p:nvSpPr>
              <p:cNvPr id="143" name="Freeform 17906">
                <a:extLst>
                  <a:ext uri="{FF2B5EF4-FFF2-40B4-BE49-F238E27FC236}">
                    <a16:creationId xmlns:a16="http://schemas.microsoft.com/office/drawing/2014/main" id="{FBC9D8A6-0E43-4915-A499-28ED6E8ABDAF}"/>
                  </a:ext>
                </a:extLst>
              </p:cNvPr>
              <p:cNvSpPr/>
              <p:nvPr/>
            </p:nvSpPr>
            <p:spPr>
              <a:xfrm>
                <a:off x="4422582" y="2059407"/>
                <a:ext cx="26791" cy="25933"/>
              </a:xfrm>
              <a:custGeom>
                <a:avLst/>
                <a:gdLst>
                  <a:gd name="connsiteX0" fmla="*/ 21606 w 26791"/>
                  <a:gd name="connsiteY0" fmla="*/ 25934 h 25933"/>
                  <a:gd name="connsiteX1" fmla="*/ 26792 w 26791"/>
                  <a:gd name="connsiteY1" fmla="*/ 25934 h 25933"/>
                  <a:gd name="connsiteX2" fmla="*/ 26792 w 26791"/>
                  <a:gd name="connsiteY2" fmla="*/ 14696 h 25933"/>
                  <a:gd name="connsiteX3" fmla="*/ 21606 w 26791"/>
                  <a:gd name="connsiteY3" fmla="*/ 14696 h 25933"/>
                  <a:gd name="connsiteX4" fmla="*/ 21606 w 26791"/>
                  <a:gd name="connsiteY4" fmla="*/ 25934 h 25933"/>
                  <a:gd name="connsiteX5" fmla="*/ 0 w 26791"/>
                  <a:gd name="connsiteY5" fmla="*/ 6916 h 25933"/>
                  <a:gd name="connsiteX6" fmla="*/ 21606 w 26791"/>
                  <a:gd name="connsiteY6" fmla="*/ 25934 h 25933"/>
                  <a:gd name="connsiteX7" fmla="*/ 21606 w 26791"/>
                  <a:gd name="connsiteY7" fmla="*/ 14696 h 25933"/>
                  <a:gd name="connsiteX8" fmla="*/ 11235 w 26791"/>
                  <a:gd name="connsiteY8" fmla="*/ 5187 h 25933"/>
                  <a:gd name="connsiteX9" fmla="*/ 0 w 26791"/>
                  <a:gd name="connsiteY9" fmla="*/ 6916 h 25933"/>
                  <a:gd name="connsiteX10" fmla="*/ 0 w 26791"/>
                  <a:gd name="connsiteY10" fmla="*/ 865 h 25933"/>
                  <a:gd name="connsiteX11" fmla="*/ 864 w 26791"/>
                  <a:gd name="connsiteY11" fmla="*/ 6916 h 25933"/>
                  <a:gd name="connsiteX12" fmla="*/ 12099 w 26791"/>
                  <a:gd name="connsiteY12" fmla="*/ 6051 h 25933"/>
                  <a:gd name="connsiteX13" fmla="*/ 11235 w 26791"/>
                  <a:gd name="connsiteY13" fmla="*/ 0 h 25933"/>
                  <a:gd name="connsiteX14" fmla="*/ 0 w 26791"/>
                  <a:gd name="connsiteY14" fmla="*/ 865 h 25933"/>
                  <a:gd name="connsiteX15" fmla="*/ 6050 w 26791"/>
                  <a:gd name="connsiteY15" fmla="*/ 6051 h 25933"/>
                  <a:gd name="connsiteX16" fmla="*/ 864 w 26791"/>
                  <a:gd name="connsiteY16" fmla="*/ 6916 h 25933"/>
                  <a:gd name="connsiteX17" fmla="*/ 864 w 26791"/>
                  <a:gd name="connsiteY17" fmla="*/ 6916 h 25933"/>
                  <a:gd name="connsiteX18" fmla="*/ 6050 w 26791"/>
                  <a:gd name="connsiteY18" fmla="*/ 6051 h 2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791" h="25933">
                    <a:moveTo>
                      <a:pt x="21606" y="25934"/>
                    </a:moveTo>
                    <a:lnTo>
                      <a:pt x="26792" y="25934"/>
                    </a:lnTo>
                    <a:lnTo>
                      <a:pt x="26792" y="14696"/>
                    </a:lnTo>
                    <a:lnTo>
                      <a:pt x="21606" y="14696"/>
                    </a:lnTo>
                    <a:lnTo>
                      <a:pt x="21606" y="25934"/>
                    </a:lnTo>
                    <a:close/>
                    <a:moveTo>
                      <a:pt x="0" y="6916"/>
                    </a:moveTo>
                    <a:cubicBezTo>
                      <a:pt x="864" y="18154"/>
                      <a:pt x="10371" y="25934"/>
                      <a:pt x="21606" y="25934"/>
                    </a:cubicBezTo>
                    <a:lnTo>
                      <a:pt x="21606" y="14696"/>
                    </a:lnTo>
                    <a:cubicBezTo>
                      <a:pt x="16421" y="14696"/>
                      <a:pt x="12099" y="10373"/>
                      <a:pt x="11235" y="5187"/>
                    </a:cubicBezTo>
                    <a:lnTo>
                      <a:pt x="0" y="6916"/>
                    </a:lnTo>
                    <a:close/>
                    <a:moveTo>
                      <a:pt x="0" y="865"/>
                    </a:moveTo>
                    <a:lnTo>
                      <a:pt x="864" y="6916"/>
                    </a:lnTo>
                    <a:lnTo>
                      <a:pt x="12099" y="6051"/>
                    </a:lnTo>
                    <a:lnTo>
                      <a:pt x="11235" y="0"/>
                    </a:lnTo>
                    <a:lnTo>
                      <a:pt x="0" y="865"/>
                    </a:lnTo>
                    <a:close/>
                    <a:moveTo>
                      <a:pt x="6050" y="6051"/>
                    </a:moveTo>
                    <a:lnTo>
                      <a:pt x="864" y="6916"/>
                    </a:lnTo>
                    <a:lnTo>
                      <a:pt x="864" y="6916"/>
                    </a:lnTo>
                    <a:lnTo>
                      <a:pt x="6050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44" name="Freeform 17907">
                <a:extLst>
                  <a:ext uri="{FF2B5EF4-FFF2-40B4-BE49-F238E27FC236}">
                    <a16:creationId xmlns:a16="http://schemas.microsoft.com/office/drawing/2014/main" id="{F31DB33C-A2EA-419F-BDEC-C9265104765E}"/>
                  </a:ext>
                </a:extLst>
              </p:cNvPr>
              <p:cNvSpPr/>
              <p:nvPr/>
            </p:nvSpPr>
            <p:spPr>
              <a:xfrm>
                <a:off x="4419989" y="2056814"/>
                <a:ext cx="31977" cy="31120"/>
              </a:xfrm>
              <a:custGeom>
                <a:avLst/>
                <a:gdLst>
                  <a:gd name="connsiteX0" fmla="*/ 31113 w 31977"/>
                  <a:gd name="connsiteY0" fmla="*/ 31120 h 31120"/>
                  <a:gd name="connsiteX1" fmla="*/ 21606 w 31977"/>
                  <a:gd name="connsiteY1" fmla="*/ 31120 h 31120"/>
                  <a:gd name="connsiteX2" fmla="*/ 864 w 31977"/>
                  <a:gd name="connsiteY2" fmla="*/ 12102 h 31120"/>
                  <a:gd name="connsiteX3" fmla="*/ 864 w 31977"/>
                  <a:gd name="connsiteY3" fmla="*/ 12102 h 31120"/>
                  <a:gd name="connsiteX4" fmla="*/ 0 w 31977"/>
                  <a:gd name="connsiteY4" fmla="*/ 1729 h 31120"/>
                  <a:gd name="connsiteX5" fmla="*/ 15557 w 31977"/>
                  <a:gd name="connsiteY5" fmla="*/ 0 h 31120"/>
                  <a:gd name="connsiteX6" fmla="*/ 16421 w 31977"/>
                  <a:gd name="connsiteY6" fmla="*/ 7780 h 31120"/>
                  <a:gd name="connsiteX7" fmla="*/ 24199 w 31977"/>
                  <a:gd name="connsiteY7" fmla="*/ 14696 h 31120"/>
                  <a:gd name="connsiteX8" fmla="*/ 31977 w 31977"/>
                  <a:gd name="connsiteY8" fmla="*/ 14696 h 31120"/>
                  <a:gd name="connsiteX9" fmla="*/ 31977 w 31977"/>
                  <a:gd name="connsiteY9" fmla="*/ 31120 h 31120"/>
                  <a:gd name="connsiteX10" fmla="*/ 25928 w 31977"/>
                  <a:gd name="connsiteY10" fmla="*/ 26798 h 31120"/>
                  <a:gd name="connsiteX11" fmla="*/ 25928 w 31977"/>
                  <a:gd name="connsiteY11" fmla="*/ 26798 h 31120"/>
                  <a:gd name="connsiteX12" fmla="*/ 26792 w 31977"/>
                  <a:gd name="connsiteY12" fmla="*/ 19882 h 31120"/>
                  <a:gd name="connsiteX13" fmla="*/ 25928 w 31977"/>
                  <a:gd name="connsiteY13" fmla="*/ 19882 h 31120"/>
                  <a:gd name="connsiteX14" fmla="*/ 25928 w 31977"/>
                  <a:gd name="connsiteY14" fmla="*/ 26798 h 31120"/>
                  <a:gd name="connsiteX15" fmla="*/ 5186 w 31977"/>
                  <a:gd name="connsiteY15" fmla="*/ 11238 h 31120"/>
                  <a:gd name="connsiteX16" fmla="*/ 21606 w 31977"/>
                  <a:gd name="connsiteY16" fmla="*/ 25934 h 31120"/>
                  <a:gd name="connsiteX17" fmla="*/ 21606 w 31977"/>
                  <a:gd name="connsiteY17" fmla="*/ 19882 h 31120"/>
                  <a:gd name="connsiteX18" fmla="*/ 12099 w 31977"/>
                  <a:gd name="connsiteY18" fmla="*/ 11238 h 31120"/>
                  <a:gd name="connsiteX19" fmla="*/ 5186 w 31977"/>
                  <a:gd name="connsiteY19" fmla="*/ 11238 h 31120"/>
                  <a:gd name="connsiteX20" fmla="*/ 4321 w 31977"/>
                  <a:gd name="connsiteY20" fmla="*/ 5187 h 31120"/>
                  <a:gd name="connsiteX21" fmla="*/ 4321 w 31977"/>
                  <a:gd name="connsiteY21" fmla="*/ 6916 h 31120"/>
                  <a:gd name="connsiteX22" fmla="*/ 11235 w 31977"/>
                  <a:gd name="connsiteY22" fmla="*/ 6051 h 31120"/>
                  <a:gd name="connsiteX23" fmla="*/ 11235 w 31977"/>
                  <a:gd name="connsiteY23" fmla="*/ 4322 h 31120"/>
                  <a:gd name="connsiteX24" fmla="*/ 4321 w 31977"/>
                  <a:gd name="connsiteY24" fmla="*/ 5187 h 3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977" h="31120">
                    <a:moveTo>
                      <a:pt x="31113" y="31120"/>
                    </a:moveTo>
                    <a:lnTo>
                      <a:pt x="21606" y="31120"/>
                    </a:lnTo>
                    <a:cubicBezTo>
                      <a:pt x="11235" y="30256"/>
                      <a:pt x="2593" y="22476"/>
                      <a:pt x="864" y="12102"/>
                    </a:cubicBezTo>
                    <a:lnTo>
                      <a:pt x="864" y="12102"/>
                    </a:lnTo>
                    <a:lnTo>
                      <a:pt x="0" y="1729"/>
                    </a:lnTo>
                    <a:lnTo>
                      <a:pt x="15557" y="0"/>
                    </a:lnTo>
                    <a:lnTo>
                      <a:pt x="16421" y="7780"/>
                    </a:lnTo>
                    <a:cubicBezTo>
                      <a:pt x="16421" y="12102"/>
                      <a:pt x="19878" y="14696"/>
                      <a:pt x="24199" y="14696"/>
                    </a:cubicBezTo>
                    <a:lnTo>
                      <a:pt x="31977" y="14696"/>
                    </a:lnTo>
                    <a:lnTo>
                      <a:pt x="31977" y="31120"/>
                    </a:lnTo>
                    <a:close/>
                    <a:moveTo>
                      <a:pt x="25928" y="26798"/>
                    </a:moveTo>
                    <a:lnTo>
                      <a:pt x="25928" y="26798"/>
                    </a:lnTo>
                    <a:lnTo>
                      <a:pt x="26792" y="19882"/>
                    </a:lnTo>
                    <a:lnTo>
                      <a:pt x="25928" y="19882"/>
                    </a:lnTo>
                    <a:lnTo>
                      <a:pt x="25928" y="26798"/>
                    </a:lnTo>
                    <a:close/>
                    <a:moveTo>
                      <a:pt x="5186" y="11238"/>
                    </a:moveTo>
                    <a:cubicBezTo>
                      <a:pt x="6914" y="19018"/>
                      <a:pt x="13828" y="25069"/>
                      <a:pt x="21606" y="25934"/>
                    </a:cubicBezTo>
                    <a:lnTo>
                      <a:pt x="21606" y="19882"/>
                    </a:lnTo>
                    <a:cubicBezTo>
                      <a:pt x="17285" y="19018"/>
                      <a:pt x="12964" y="15560"/>
                      <a:pt x="12099" y="11238"/>
                    </a:cubicBezTo>
                    <a:lnTo>
                      <a:pt x="5186" y="11238"/>
                    </a:lnTo>
                    <a:close/>
                    <a:moveTo>
                      <a:pt x="4321" y="5187"/>
                    </a:moveTo>
                    <a:lnTo>
                      <a:pt x="4321" y="6916"/>
                    </a:lnTo>
                    <a:lnTo>
                      <a:pt x="11235" y="6051"/>
                    </a:lnTo>
                    <a:lnTo>
                      <a:pt x="11235" y="4322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40" name="Graphic 16831">
              <a:extLst>
                <a:ext uri="{FF2B5EF4-FFF2-40B4-BE49-F238E27FC236}">
                  <a16:creationId xmlns:a16="http://schemas.microsoft.com/office/drawing/2014/main" id="{C5B8855F-7032-4C16-9A12-DEDA74751578}"/>
                </a:ext>
              </a:extLst>
            </p:cNvPr>
            <p:cNvGrpSpPr/>
            <p:nvPr/>
          </p:nvGrpSpPr>
          <p:grpSpPr>
            <a:xfrm>
              <a:off x="4391469" y="1794020"/>
              <a:ext cx="202235" cy="26797"/>
              <a:chOff x="4391469" y="1794020"/>
              <a:chExt cx="202235" cy="26797"/>
            </a:xfrm>
            <a:solidFill>
              <a:srgbClr val="355464"/>
            </a:solidFill>
          </p:grpSpPr>
          <p:sp>
            <p:nvSpPr>
              <p:cNvPr id="141" name="Freeform 17909">
                <a:extLst>
                  <a:ext uri="{FF2B5EF4-FFF2-40B4-BE49-F238E27FC236}">
                    <a16:creationId xmlns:a16="http://schemas.microsoft.com/office/drawing/2014/main" id="{F1538301-2A00-4552-94AE-7CED575D240E}"/>
                  </a:ext>
                </a:extLst>
              </p:cNvPr>
              <p:cNvSpPr/>
              <p:nvPr/>
            </p:nvSpPr>
            <p:spPr>
              <a:xfrm>
                <a:off x="4394062" y="1796613"/>
                <a:ext cx="198778" cy="19017"/>
              </a:xfrm>
              <a:custGeom>
                <a:avLst/>
                <a:gdLst>
                  <a:gd name="connsiteX0" fmla="*/ 163344 w 198778"/>
                  <a:gd name="connsiteY0" fmla="*/ 11238 h 19017"/>
                  <a:gd name="connsiteX1" fmla="*/ 196186 w 198778"/>
                  <a:gd name="connsiteY1" fmla="*/ 19018 h 19017"/>
                  <a:gd name="connsiteX2" fmla="*/ 198778 w 198778"/>
                  <a:gd name="connsiteY2" fmla="*/ 7780 h 19017"/>
                  <a:gd name="connsiteX3" fmla="*/ 165937 w 198778"/>
                  <a:gd name="connsiteY3" fmla="*/ 0 h 19017"/>
                  <a:gd name="connsiteX4" fmla="*/ 163344 w 198778"/>
                  <a:gd name="connsiteY4" fmla="*/ 11238 h 19017"/>
                  <a:gd name="connsiteX5" fmla="*/ 33706 w 198778"/>
                  <a:gd name="connsiteY5" fmla="*/ 11238 h 19017"/>
                  <a:gd name="connsiteX6" fmla="*/ 164208 w 198778"/>
                  <a:gd name="connsiteY6" fmla="*/ 11238 h 19017"/>
                  <a:gd name="connsiteX7" fmla="*/ 164208 w 198778"/>
                  <a:gd name="connsiteY7" fmla="*/ 0 h 19017"/>
                  <a:gd name="connsiteX8" fmla="*/ 33706 w 198778"/>
                  <a:gd name="connsiteY8" fmla="*/ 0 h 19017"/>
                  <a:gd name="connsiteX9" fmla="*/ 33706 w 198778"/>
                  <a:gd name="connsiteY9" fmla="*/ 11238 h 19017"/>
                  <a:gd name="connsiteX10" fmla="*/ 2593 w 198778"/>
                  <a:gd name="connsiteY10" fmla="*/ 19018 h 19017"/>
                  <a:gd name="connsiteX11" fmla="*/ 35434 w 198778"/>
                  <a:gd name="connsiteY11" fmla="*/ 11238 h 19017"/>
                  <a:gd name="connsiteX12" fmla="*/ 32842 w 198778"/>
                  <a:gd name="connsiteY12" fmla="*/ 0 h 19017"/>
                  <a:gd name="connsiteX13" fmla="*/ 0 w 198778"/>
                  <a:gd name="connsiteY13" fmla="*/ 7780 h 19017"/>
                  <a:gd name="connsiteX14" fmla="*/ 2593 w 198778"/>
                  <a:gd name="connsiteY14" fmla="*/ 19018 h 19017"/>
                  <a:gd name="connsiteX15" fmla="*/ 164208 w 198778"/>
                  <a:gd name="connsiteY15" fmla="*/ 6051 h 19017"/>
                  <a:gd name="connsiteX16" fmla="*/ 165937 w 198778"/>
                  <a:gd name="connsiteY16" fmla="*/ 864 h 19017"/>
                  <a:gd name="connsiteX17" fmla="*/ 165072 w 198778"/>
                  <a:gd name="connsiteY17" fmla="*/ 864 h 19017"/>
                  <a:gd name="connsiteX18" fmla="*/ 164208 w 198778"/>
                  <a:gd name="connsiteY18" fmla="*/ 864 h 19017"/>
                  <a:gd name="connsiteX19" fmla="*/ 164208 w 198778"/>
                  <a:gd name="connsiteY19" fmla="*/ 6051 h 19017"/>
                  <a:gd name="connsiteX20" fmla="*/ 33706 w 198778"/>
                  <a:gd name="connsiteY20" fmla="*/ 6051 h 19017"/>
                  <a:gd name="connsiteX21" fmla="*/ 33706 w 198778"/>
                  <a:gd name="connsiteY21" fmla="*/ 864 h 19017"/>
                  <a:gd name="connsiteX22" fmla="*/ 32842 w 198778"/>
                  <a:gd name="connsiteY22" fmla="*/ 864 h 19017"/>
                  <a:gd name="connsiteX23" fmla="*/ 31977 w 198778"/>
                  <a:gd name="connsiteY23" fmla="*/ 864 h 19017"/>
                  <a:gd name="connsiteX24" fmla="*/ 33706 w 198778"/>
                  <a:gd name="connsiteY24" fmla="*/ 6051 h 1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778" h="19017">
                    <a:moveTo>
                      <a:pt x="163344" y="11238"/>
                    </a:moveTo>
                    <a:lnTo>
                      <a:pt x="196186" y="19018"/>
                    </a:lnTo>
                    <a:lnTo>
                      <a:pt x="198778" y="7780"/>
                    </a:lnTo>
                    <a:lnTo>
                      <a:pt x="165937" y="0"/>
                    </a:lnTo>
                    <a:lnTo>
                      <a:pt x="163344" y="11238"/>
                    </a:lnTo>
                    <a:close/>
                    <a:moveTo>
                      <a:pt x="33706" y="11238"/>
                    </a:moveTo>
                    <a:lnTo>
                      <a:pt x="164208" y="11238"/>
                    </a:lnTo>
                    <a:lnTo>
                      <a:pt x="164208" y="0"/>
                    </a:lnTo>
                    <a:lnTo>
                      <a:pt x="33706" y="0"/>
                    </a:lnTo>
                    <a:lnTo>
                      <a:pt x="33706" y="11238"/>
                    </a:lnTo>
                    <a:close/>
                    <a:moveTo>
                      <a:pt x="2593" y="19018"/>
                    </a:moveTo>
                    <a:lnTo>
                      <a:pt x="35434" y="11238"/>
                    </a:lnTo>
                    <a:lnTo>
                      <a:pt x="32842" y="0"/>
                    </a:lnTo>
                    <a:lnTo>
                      <a:pt x="0" y="7780"/>
                    </a:lnTo>
                    <a:lnTo>
                      <a:pt x="2593" y="19018"/>
                    </a:lnTo>
                    <a:close/>
                    <a:moveTo>
                      <a:pt x="164208" y="6051"/>
                    </a:moveTo>
                    <a:lnTo>
                      <a:pt x="165937" y="864"/>
                    </a:lnTo>
                    <a:lnTo>
                      <a:pt x="165072" y="864"/>
                    </a:lnTo>
                    <a:lnTo>
                      <a:pt x="164208" y="864"/>
                    </a:lnTo>
                    <a:lnTo>
                      <a:pt x="164208" y="6051"/>
                    </a:lnTo>
                    <a:close/>
                    <a:moveTo>
                      <a:pt x="33706" y="6051"/>
                    </a:moveTo>
                    <a:lnTo>
                      <a:pt x="33706" y="864"/>
                    </a:lnTo>
                    <a:lnTo>
                      <a:pt x="32842" y="864"/>
                    </a:lnTo>
                    <a:lnTo>
                      <a:pt x="31977" y="864"/>
                    </a:lnTo>
                    <a:lnTo>
                      <a:pt x="33706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42" name="Freeform 17910">
                <a:extLst>
                  <a:ext uri="{FF2B5EF4-FFF2-40B4-BE49-F238E27FC236}">
                    <a16:creationId xmlns:a16="http://schemas.microsoft.com/office/drawing/2014/main" id="{8A76A0DD-6C03-4230-9FA5-5EA76F83954D}"/>
                  </a:ext>
                </a:extLst>
              </p:cNvPr>
              <p:cNvSpPr/>
              <p:nvPr/>
            </p:nvSpPr>
            <p:spPr>
              <a:xfrm>
                <a:off x="4391469" y="1794020"/>
                <a:ext cx="202235" cy="26797"/>
              </a:xfrm>
              <a:custGeom>
                <a:avLst/>
                <a:gdLst>
                  <a:gd name="connsiteX0" fmla="*/ 38891 w 202235"/>
                  <a:gd name="connsiteY0" fmla="*/ 26798 h 26797"/>
                  <a:gd name="connsiteX1" fmla="*/ 36298 w 202235"/>
                  <a:gd name="connsiteY1" fmla="*/ 16425 h 26797"/>
                  <a:gd name="connsiteX2" fmla="*/ 3457 w 202235"/>
                  <a:gd name="connsiteY2" fmla="*/ 24205 h 26797"/>
                  <a:gd name="connsiteX3" fmla="*/ 0 w 202235"/>
                  <a:gd name="connsiteY3" fmla="*/ 8645 h 26797"/>
                  <a:gd name="connsiteX4" fmla="*/ 32842 w 202235"/>
                  <a:gd name="connsiteY4" fmla="*/ 864 h 26797"/>
                  <a:gd name="connsiteX5" fmla="*/ 32842 w 202235"/>
                  <a:gd name="connsiteY5" fmla="*/ 864 h 26797"/>
                  <a:gd name="connsiteX6" fmla="*/ 34570 w 202235"/>
                  <a:gd name="connsiteY6" fmla="*/ 0 h 26797"/>
                  <a:gd name="connsiteX7" fmla="*/ 34570 w 202235"/>
                  <a:gd name="connsiteY7" fmla="*/ 0 h 26797"/>
                  <a:gd name="connsiteX8" fmla="*/ 35434 w 202235"/>
                  <a:gd name="connsiteY8" fmla="*/ 0 h 26797"/>
                  <a:gd name="connsiteX9" fmla="*/ 36298 w 202235"/>
                  <a:gd name="connsiteY9" fmla="*/ 0 h 26797"/>
                  <a:gd name="connsiteX10" fmla="*/ 36298 w 202235"/>
                  <a:gd name="connsiteY10" fmla="*/ 0 h 26797"/>
                  <a:gd name="connsiteX11" fmla="*/ 165937 w 202235"/>
                  <a:gd name="connsiteY11" fmla="*/ 0 h 26797"/>
                  <a:gd name="connsiteX12" fmla="*/ 165937 w 202235"/>
                  <a:gd name="connsiteY12" fmla="*/ 0 h 26797"/>
                  <a:gd name="connsiteX13" fmla="*/ 166801 w 202235"/>
                  <a:gd name="connsiteY13" fmla="*/ 0 h 26797"/>
                  <a:gd name="connsiteX14" fmla="*/ 167665 w 202235"/>
                  <a:gd name="connsiteY14" fmla="*/ 0 h 26797"/>
                  <a:gd name="connsiteX15" fmla="*/ 167665 w 202235"/>
                  <a:gd name="connsiteY15" fmla="*/ 0 h 26797"/>
                  <a:gd name="connsiteX16" fmla="*/ 202235 w 202235"/>
                  <a:gd name="connsiteY16" fmla="*/ 8645 h 26797"/>
                  <a:gd name="connsiteX17" fmla="*/ 198778 w 202235"/>
                  <a:gd name="connsiteY17" fmla="*/ 24205 h 26797"/>
                  <a:gd name="connsiteX18" fmla="*/ 165937 w 202235"/>
                  <a:gd name="connsiteY18" fmla="*/ 16425 h 26797"/>
                  <a:gd name="connsiteX19" fmla="*/ 163344 w 202235"/>
                  <a:gd name="connsiteY19" fmla="*/ 26798 h 26797"/>
                  <a:gd name="connsiteX20" fmla="*/ 163344 w 202235"/>
                  <a:gd name="connsiteY20" fmla="*/ 16425 h 26797"/>
                  <a:gd name="connsiteX21" fmla="*/ 37163 w 202235"/>
                  <a:gd name="connsiteY21" fmla="*/ 16425 h 26797"/>
                  <a:gd name="connsiteX22" fmla="*/ 37163 w 202235"/>
                  <a:gd name="connsiteY22" fmla="*/ 26798 h 26797"/>
                  <a:gd name="connsiteX23" fmla="*/ 5186 w 202235"/>
                  <a:gd name="connsiteY23" fmla="*/ 12967 h 26797"/>
                  <a:gd name="connsiteX24" fmla="*/ 6914 w 202235"/>
                  <a:gd name="connsiteY24" fmla="*/ 19882 h 26797"/>
                  <a:gd name="connsiteX25" fmla="*/ 34570 w 202235"/>
                  <a:gd name="connsiteY25" fmla="*/ 12967 h 26797"/>
                  <a:gd name="connsiteX26" fmla="*/ 34570 w 202235"/>
                  <a:gd name="connsiteY26" fmla="*/ 9509 h 26797"/>
                  <a:gd name="connsiteX27" fmla="*/ 33706 w 202235"/>
                  <a:gd name="connsiteY27" fmla="*/ 6916 h 26797"/>
                  <a:gd name="connsiteX28" fmla="*/ 5186 w 202235"/>
                  <a:gd name="connsiteY28" fmla="*/ 12967 h 26797"/>
                  <a:gd name="connsiteX29" fmla="*/ 169394 w 202235"/>
                  <a:gd name="connsiteY29" fmla="*/ 12102 h 26797"/>
                  <a:gd name="connsiteX30" fmla="*/ 197050 w 202235"/>
                  <a:gd name="connsiteY30" fmla="*/ 19018 h 26797"/>
                  <a:gd name="connsiteX31" fmla="*/ 198778 w 202235"/>
                  <a:gd name="connsiteY31" fmla="*/ 12102 h 26797"/>
                  <a:gd name="connsiteX32" fmla="*/ 170258 w 202235"/>
                  <a:gd name="connsiteY32" fmla="*/ 5187 h 26797"/>
                  <a:gd name="connsiteX33" fmla="*/ 169394 w 202235"/>
                  <a:gd name="connsiteY33" fmla="*/ 7780 h 26797"/>
                  <a:gd name="connsiteX34" fmla="*/ 169394 w 202235"/>
                  <a:gd name="connsiteY34" fmla="*/ 12102 h 26797"/>
                  <a:gd name="connsiteX35" fmla="*/ 39756 w 202235"/>
                  <a:gd name="connsiteY35" fmla="*/ 11238 h 26797"/>
                  <a:gd name="connsiteX36" fmla="*/ 163344 w 202235"/>
                  <a:gd name="connsiteY36" fmla="*/ 11238 h 26797"/>
                  <a:gd name="connsiteX37" fmla="*/ 164208 w 202235"/>
                  <a:gd name="connsiteY37" fmla="*/ 7780 h 26797"/>
                  <a:gd name="connsiteX38" fmla="*/ 164208 w 202235"/>
                  <a:gd name="connsiteY38" fmla="*/ 4322 h 26797"/>
                  <a:gd name="connsiteX39" fmla="*/ 38027 w 202235"/>
                  <a:gd name="connsiteY39" fmla="*/ 4322 h 26797"/>
                  <a:gd name="connsiteX40" fmla="*/ 38027 w 202235"/>
                  <a:gd name="connsiteY40" fmla="*/ 7780 h 26797"/>
                  <a:gd name="connsiteX41" fmla="*/ 39756 w 202235"/>
                  <a:gd name="connsiteY41" fmla="*/ 11238 h 2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2235" h="26797">
                    <a:moveTo>
                      <a:pt x="38891" y="26798"/>
                    </a:moveTo>
                    <a:lnTo>
                      <a:pt x="36298" y="16425"/>
                    </a:lnTo>
                    <a:lnTo>
                      <a:pt x="3457" y="24205"/>
                    </a:lnTo>
                    <a:lnTo>
                      <a:pt x="0" y="8645"/>
                    </a:lnTo>
                    <a:lnTo>
                      <a:pt x="32842" y="864"/>
                    </a:lnTo>
                    <a:lnTo>
                      <a:pt x="32842" y="864"/>
                    </a:lnTo>
                    <a:lnTo>
                      <a:pt x="34570" y="0"/>
                    </a:lnTo>
                    <a:lnTo>
                      <a:pt x="34570" y="0"/>
                    </a:lnTo>
                    <a:lnTo>
                      <a:pt x="35434" y="0"/>
                    </a:lnTo>
                    <a:lnTo>
                      <a:pt x="36298" y="0"/>
                    </a:lnTo>
                    <a:lnTo>
                      <a:pt x="36298" y="0"/>
                    </a:lnTo>
                    <a:lnTo>
                      <a:pt x="165937" y="0"/>
                    </a:lnTo>
                    <a:lnTo>
                      <a:pt x="165937" y="0"/>
                    </a:lnTo>
                    <a:lnTo>
                      <a:pt x="166801" y="0"/>
                    </a:lnTo>
                    <a:lnTo>
                      <a:pt x="167665" y="0"/>
                    </a:lnTo>
                    <a:lnTo>
                      <a:pt x="167665" y="0"/>
                    </a:lnTo>
                    <a:lnTo>
                      <a:pt x="202235" y="8645"/>
                    </a:lnTo>
                    <a:lnTo>
                      <a:pt x="198778" y="24205"/>
                    </a:lnTo>
                    <a:lnTo>
                      <a:pt x="165937" y="16425"/>
                    </a:lnTo>
                    <a:lnTo>
                      <a:pt x="163344" y="26798"/>
                    </a:lnTo>
                    <a:lnTo>
                      <a:pt x="163344" y="16425"/>
                    </a:lnTo>
                    <a:lnTo>
                      <a:pt x="37163" y="16425"/>
                    </a:lnTo>
                    <a:lnTo>
                      <a:pt x="37163" y="26798"/>
                    </a:lnTo>
                    <a:close/>
                    <a:moveTo>
                      <a:pt x="5186" y="12967"/>
                    </a:moveTo>
                    <a:lnTo>
                      <a:pt x="6914" y="19882"/>
                    </a:lnTo>
                    <a:lnTo>
                      <a:pt x="34570" y="12967"/>
                    </a:lnTo>
                    <a:lnTo>
                      <a:pt x="34570" y="9509"/>
                    </a:lnTo>
                    <a:lnTo>
                      <a:pt x="33706" y="6916"/>
                    </a:lnTo>
                    <a:lnTo>
                      <a:pt x="5186" y="12967"/>
                    </a:lnTo>
                    <a:close/>
                    <a:moveTo>
                      <a:pt x="169394" y="12102"/>
                    </a:moveTo>
                    <a:lnTo>
                      <a:pt x="197050" y="19018"/>
                    </a:lnTo>
                    <a:lnTo>
                      <a:pt x="198778" y="12102"/>
                    </a:lnTo>
                    <a:lnTo>
                      <a:pt x="170258" y="5187"/>
                    </a:lnTo>
                    <a:lnTo>
                      <a:pt x="169394" y="7780"/>
                    </a:lnTo>
                    <a:lnTo>
                      <a:pt x="169394" y="12102"/>
                    </a:lnTo>
                    <a:close/>
                    <a:moveTo>
                      <a:pt x="39756" y="11238"/>
                    </a:moveTo>
                    <a:lnTo>
                      <a:pt x="163344" y="11238"/>
                    </a:lnTo>
                    <a:lnTo>
                      <a:pt x="164208" y="7780"/>
                    </a:lnTo>
                    <a:lnTo>
                      <a:pt x="164208" y="4322"/>
                    </a:lnTo>
                    <a:lnTo>
                      <a:pt x="38027" y="4322"/>
                    </a:lnTo>
                    <a:lnTo>
                      <a:pt x="38027" y="7780"/>
                    </a:lnTo>
                    <a:lnTo>
                      <a:pt x="39756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aphicFrame>
        <p:nvGraphicFramePr>
          <p:cNvPr id="181" name="Content Placeholder 5">
            <a:extLst>
              <a:ext uri="{FF2B5EF4-FFF2-40B4-BE49-F238E27FC236}">
                <a16:creationId xmlns:a16="http://schemas.microsoft.com/office/drawing/2014/main" id="{28EA4B55-F6AA-408B-B95C-92A2E6C7A872}"/>
              </a:ext>
            </a:extLst>
          </p:cNvPr>
          <p:cNvGraphicFramePr>
            <a:graphicFrameLocks/>
          </p:cNvGraphicFramePr>
          <p:nvPr/>
        </p:nvGraphicFramePr>
        <p:xfrm>
          <a:off x="5118824" y="1417642"/>
          <a:ext cx="8425542" cy="490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82" name="Graphic 16831">
            <a:extLst>
              <a:ext uri="{FF2B5EF4-FFF2-40B4-BE49-F238E27FC236}">
                <a16:creationId xmlns:a16="http://schemas.microsoft.com/office/drawing/2014/main" id="{C1F03E81-A23A-4B27-AA8F-895A5659CB4B}"/>
              </a:ext>
            </a:extLst>
          </p:cNvPr>
          <p:cNvGrpSpPr/>
          <p:nvPr/>
        </p:nvGrpSpPr>
        <p:grpSpPr>
          <a:xfrm>
            <a:off x="1259637" y="2516663"/>
            <a:ext cx="404470" cy="411480"/>
            <a:chOff x="3149537" y="1784511"/>
            <a:chExt cx="404470" cy="411480"/>
          </a:xfrm>
          <a:solidFill>
            <a:srgbClr val="355464"/>
          </a:solidFill>
        </p:grpSpPr>
        <p:grpSp>
          <p:nvGrpSpPr>
            <p:cNvPr id="183" name="Graphic 16831">
              <a:extLst>
                <a:ext uri="{FF2B5EF4-FFF2-40B4-BE49-F238E27FC236}">
                  <a16:creationId xmlns:a16="http://schemas.microsoft.com/office/drawing/2014/main" id="{96822C34-3C9C-4A9D-B0D5-B9FF3D67C645}"/>
                </a:ext>
              </a:extLst>
            </p:cNvPr>
            <p:cNvGrpSpPr/>
            <p:nvPr/>
          </p:nvGrpSpPr>
          <p:grpSpPr>
            <a:xfrm>
              <a:off x="3314609" y="1872685"/>
              <a:ext cx="75190" cy="15560"/>
              <a:chOff x="3314609" y="1872685"/>
              <a:chExt cx="75190" cy="15560"/>
            </a:xfrm>
            <a:solidFill>
              <a:srgbClr val="355464"/>
            </a:solidFill>
          </p:grpSpPr>
          <p:sp>
            <p:nvSpPr>
              <p:cNvPr id="223" name="Freeform 17959">
                <a:extLst>
                  <a:ext uri="{FF2B5EF4-FFF2-40B4-BE49-F238E27FC236}">
                    <a16:creationId xmlns:a16="http://schemas.microsoft.com/office/drawing/2014/main" id="{FE58AE13-EF6C-4FA3-8651-26B01714DA35}"/>
                  </a:ext>
                </a:extLst>
              </p:cNvPr>
              <p:cNvSpPr/>
              <p:nvPr/>
            </p:nvSpPr>
            <p:spPr>
              <a:xfrm>
                <a:off x="3316338" y="1874414"/>
                <a:ext cx="70868" cy="12102"/>
              </a:xfrm>
              <a:custGeom>
                <a:avLst/>
                <a:gdLst>
                  <a:gd name="connsiteX0" fmla="*/ 35434 w 70868"/>
                  <a:gd name="connsiteY0" fmla="*/ 864 h 12102"/>
                  <a:gd name="connsiteX1" fmla="*/ 0 w 70868"/>
                  <a:gd name="connsiteY1" fmla="*/ 1729 h 12102"/>
                  <a:gd name="connsiteX2" fmla="*/ 0 w 70868"/>
                  <a:gd name="connsiteY2" fmla="*/ 12102 h 12102"/>
                  <a:gd name="connsiteX3" fmla="*/ 35434 w 70868"/>
                  <a:gd name="connsiteY3" fmla="*/ 11238 h 12102"/>
                  <a:gd name="connsiteX4" fmla="*/ 35434 w 70868"/>
                  <a:gd name="connsiteY4" fmla="*/ 864 h 12102"/>
                  <a:gd name="connsiteX5" fmla="*/ 70869 w 70868"/>
                  <a:gd name="connsiteY5" fmla="*/ 864 h 12102"/>
                  <a:gd name="connsiteX6" fmla="*/ 35434 w 70868"/>
                  <a:gd name="connsiteY6" fmla="*/ 0 h 12102"/>
                  <a:gd name="connsiteX7" fmla="*/ 35434 w 70868"/>
                  <a:gd name="connsiteY7" fmla="*/ 10373 h 12102"/>
                  <a:gd name="connsiteX8" fmla="*/ 70869 w 70868"/>
                  <a:gd name="connsiteY8" fmla="*/ 11238 h 12102"/>
                  <a:gd name="connsiteX9" fmla="*/ 70869 w 70868"/>
                  <a:gd name="connsiteY9" fmla="*/ 864 h 12102"/>
                  <a:gd name="connsiteX10" fmla="*/ 35434 w 70868"/>
                  <a:gd name="connsiteY10" fmla="*/ 6051 h 12102"/>
                  <a:gd name="connsiteX11" fmla="*/ 35434 w 70868"/>
                  <a:gd name="connsiteY11" fmla="*/ 864 h 12102"/>
                  <a:gd name="connsiteX12" fmla="*/ 35434 w 70868"/>
                  <a:gd name="connsiteY12" fmla="*/ 864 h 12102"/>
                  <a:gd name="connsiteX13" fmla="*/ 35434 w 70868"/>
                  <a:gd name="connsiteY13" fmla="*/ 6051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68" h="12102">
                    <a:moveTo>
                      <a:pt x="35434" y="864"/>
                    </a:moveTo>
                    <a:lnTo>
                      <a:pt x="0" y="1729"/>
                    </a:lnTo>
                    <a:lnTo>
                      <a:pt x="0" y="12102"/>
                    </a:lnTo>
                    <a:lnTo>
                      <a:pt x="35434" y="11238"/>
                    </a:lnTo>
                    <a:lnTo>
                      <a:pt x="35434" y="864"/>
                    </a:lnTo>
                    <a:close/>
                    <a:moveTo>
                      <a:pt x="70869" y="864"/>
                    </a:moveTo>
                    <a:lnTo>
                      <a:pt x="35434" y="0"/>
                    </a:lnTo>
                    <a:lnTo>
                      <a:pt x="35434" y="10373"/>
                    </a:lnTo>
                    <a:lnTo>
                      <a:pt x="70869" y="11238"/>
                    </a:lnTo>
                    <a:lnTo>
                      <a:pt x="70869" y="864"/>
                    </a:lnTo>
                    <a:close/>
                    <a:moveTo>
                      <a:pt x="35434" y="6051"/>
                    </a:moveTo>
                    <a:lnTo>
                      <a:pt x="35434" y="864"/>
                    </a:lnTo>
                    <a:cubicBezTo>
                      <a:pt x="35434" y="864"/>
                      <a:pt x="35434" y="864"/>
                      <a:pt x="35434" y="864"/>
                    </a:cubicBezTo>
                    <a:lnTo>
                      <a:pt x="35434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24" name="Freeform 17960">
                <a:extLst>
                  <a:ext uri="{FF2B5EF4-FFF2-40B4-BE49-F238E27FC236}">
                    <a16:creationId xmlns:a16="http://schemas.microsoft.com/office/drawing/2014/main" id="{36210A03-0721-4ACA-BEA6-A1973A6B894C}"/>
                  </a:ext>
                </a:extLst>
              </p:cNvPr>
              <p:cNvSpPr/>
              <p:nvPr/>
            </p:nvSpPr>
            <p:spPr>
              <a:xfrm>
                <a:off x="3314609" y="1872685"/>
                <a:ext cx="75190" cy="15560"/>
              </a:xfrm>
              <a:custGeom>
                <a:avLst/>
                <a:gdLst>
                  <a:gd name="connsiteX0" fmla="*/ 74326 w 75190"/>
                  <a:gd name="connsiteY0" fmla="*/ 15560 h 15560"/>
                  <a:gd name="connsiteX1" fmla="*/ 37163 w 75190"/>
                  <a:gd name="connsiteY1" fmla="*/ 14696 h 15560"/>
                  <a:gd name="connsiteX2" fmla="*/ 0 w 75190"/>
                  <a:gd name="connsiteY2" fmla="*/ 15560 h 15560"/>
                  <a:gd name="connsiteX3" fmla="*/ 0 w 75190"/>
                  <a:gd name="connsiteY3" fmla="*/ 865 h 15560"/>
                  <a:gd name="connsiteX4" fmla="*/ 35434 w 75190"/>
                  <a:gd name="connsiteY4" fmla="*/ 0 h 15560"/>
                  <a:gd name="connsiteX5" fmla="*/ 37163 w 75190"/>
                  <a:gd name="connsiteY5" fmla="*/ 0 h 15560"/>
                  <a:gd name="connsiteX6" fmla="*/ 39756 w 75190"/>
                  <a:gd name="connsiteY6" fmla="*/ 0 h 15560"/>
                  <a:gd name="connsiteX7" fmla="*/ 39756 w 75190"/>
                  <a:gd name="connsiteY7" fmla="*/ 0 h 15560"/>
                  <a:gd name="connsiteX8" fmla="*/ 75190 w 75190"/>
                  <a:gd name="connsiteY8" fmla="*/ 865 h 15560"/>
                  <a:gd name="connsiteX9" fmla="*/ 74326 w 75190"/>
                  <a:gd name="connsiteY9" fmla="*/ 15560 h 15560"/>
                  <a:gd name="connsiteX10" fmla="*/ 38891 w 75190"/>
                  <a:gd name="connsiteY10" fmla="*/ 10374 h 15560"/>
                  <a:gd name="connsiteX11" fmla="*/ 70005 w 75190"/>
                  <a:gd name="connsiteY11" fmla="*/ 10374 h 15560"/>
                  <a:gd name="connsiteX12" fmla="*/ 70005 w 75190"/>
                  <a:gd name="connsiteY12" fmla="*/ 4322 h 15560"/>
                  <a:gd name="connsiteX13" fmla="*/ 38891 w 75190"/>
                  <a:gd name="connsiteY13" fmla="*/ 4322 h 15560"/>
                  <a:gd name="connsiteX14" fmla="*/ 38891 w 75190"/>
                  <a:gd name="connsiteY14" fmla="*/ 6916 h 15560"/>
                  <a:gd name="connsiteX15" fmla="*/ 38891 w 75190"/>
                  <a:gd name="connsiteY15" fmla="*/ 10374 h 15560"/>
                  <a:gd name="connsiteX16" fmla="*/ 3457 w 75190"/>
                  <a:gd name="connsiteY16" fmla="*/ 5187 h 15560"/>
                  <a:gd name="connsiteX17" fmla="*/ 3457 w 75190"/>
                  <a:gd name="connsiteY17" fmla="*/ 11238 h 15560"/>
                  <a:gd name="connsiteX18" fmla="*/ 34570 w 75190"/>
                  <a:gd name="connsiteY18" fmla="*/ 11238 h 15560"/>
                  <a:gd name="connsiteX19" fmla="*/ 34570 w 75190"/>
                  <a:gd name="connsiteY19" fmla="*/ 8645 h 15560"/>
                  <a:gd name="connsiteX20" fmla="*/ 34570 w 75190"/>
                  <a:gd name="connsiteY20" fmla="*/ 6051 h 15560"/>
                  <a:gd name="connsiteX21" fmla="*/ 3457 w 75190"/>
                  <a:gd name="connsiteY21" fmla="*/ 5187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5190" h="15560">
                    <a:moveTo>
                      <a:pt x="74326" y="15560"/>
                    </a:moveTo>
                    <a:lnTo>
                      <a:pt x="37163" y="14696"/>
                    </a:lnTo>
                    <a:lnTo>
                      <a:pt x="0" y="15560"/>
                    </a:lnTo>
                    <a:lnTo>
                      <a:pt x="0" y="865"/>
                    </a:lnTo>
                    <a:lnTo>
                      <a:pt x="35434" y="0"/>
                    </a:lnTo>
                    <a:lnTo>
                      <a:pt x="37163" y="0"/>
                    </a:lnTo>
                    <a:lnTo>
                      <a:pt x="39756" y="0"/>
                    </a:lnTo>
                    <a:lnTo>
                      <a:pt x="39756" y="0"/>
                    </a:lnTo>
                    <a:lnTo>
                      <a:pt x="75190" y="865"/>
                    </a:lnTo>
                    <a:lnTo>
                      <a:pt x="74326" y="15560"/>
                    </a:lnTo>
                    <a:close/>
                    <a:moveTo>
                      <a:pt x="38891" y="10374"/>
                    </a:moveTo>
                    <a:lnTo>
                      <a:pt x="70005" y="10374"/>
                    </a:lnTo>
                    <a:lnTo>
                      <a:pt x="70005" y="4322"/>
                    </a:lnTo>
                    <a:lnTo>
                      <a:pt x="38891" y="4322"/>
                    </a:lnTo>
                    <a:lnTo>
                      <a:pt x="38891" y="6916"/>
                    </a:lnTo>
                    <a:lnTo>
                      <a:pt x="38891" y="10374"/>
                    </a:lnTo>
                    <a:close/>
                    <a:moveTo>
                      <a:pt x="3457" y="5187"/>
                    </a:moveTo>
                    <a:lnTo>
                      <a:pt x="3457" y="11238"/>
                    </a:lnTo>
                    <a:lnTo>
                      <a:pt x="34570" y="11238"/>
                    </a:lnTo>
                    <a:lnTo>
                      <a:pt x="34570" y="8645"/>
                    </a:lnTo>
                    <a:lnTo>
                      <a:pt x="34570" y="6051"/>
                    </a:lnTo>
                    <a:lnTo>
                      <a:pt x="3457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84" name="Graphic 16831">
              <a:extLst>
                <a:ext uri="{FF2B5EF4-FFF2-40B4-BE49-F238E27FC236}">
                  <a16:creationId xmlns:a16="http://schemas.microsoft.com/office/drawing/2014/main" id="{03CC4E9A-AC7F-405F-9A6E-4A4672FE7DB9}"/>
                </a:ext>
              </a:extLst>
            </p:cNvPr>
            <p:cNvGrpSpPr/>
            <p:nvPr/>
          </p:nvGrpSpPr>
          <p:grpSpPr>
            <a:xfrm>
              <a:off x="3323252" y="1830327"/>
              <a:ext cx="57040" cy="15560"/>
              <a:chOff x="3323252" y="1830327"/>
              <a:chExt cx="57040" cy="15560"/>
            </a:xfrm>
            <a:solidFill>
              <a:srgbClr val="355464"/>
            </a:solidFill>
          </p:grpSpPr>
          <p:sp>
            <p:nvSpPr>
              <p:cNvPr id="221" name="Freeform 17962">
                <a:extLst>
                  <a:ext uri="{FF2B5EF4-FFF2-40B4-BE49-F238E27FC236}">
                    <a16:creationId xmlns:a16="http://schemas.microsoft.com/office/drawing/2014/main" id="{8C691117-C833-4A03-BE6E-2FF5A782F906}"/>
                  </a:ext>
                </a:extLst>
              </p:cNvPr>
              <p:cNvSpPr/>
              <p:nvPr/>
            </p:nvSpPr>
            <p:spPr>
              <a:xfrm>
                <a:off x="3325845" y="1832056"/>
                <a:ext cx="51855" cy="12102"/>
              </a:xfrm>
              <a:custGeom>
                <a:avLst/>
                <a:gdLst>
                  <a:gd name="connsiteX0" fmla="*/ 25928 w 51855"/>
                  <a:gd name="connsiteY0" fmla="*/ 865 h 12102"/>
                  <a:gd name="connsiteX1" fmla="*/ 0 w 51855"/>
                  <a:gd name="connsiteY1" fmla="*/ 1729 h 12102"/>
                  <a:gd name="connsiteX2" fmla="*/ 0 w 51855"/>
                  <a:gd name="connsiteY2" fmla="*/ 12102 h 12102"/>
                  <a:gd name="connsiteX3" fmla="*/ 25928 w 51855"/>
                  <a:gd name="connsiteY3" fmla="*/ 11238 h 12102"/>
                  <a:gd name="connsiteX4" fmla="*/ 25928 w 51855"/>
                  <a:gd name="connsiteY4" fmla="*/ 865 h 12102"/>
                  <a:gd name="connsiteX5" fmla="*/ 51855 w 51855"/>
                  <a:gd name="connsiteY5" fmla="*/ 865 h 12102"/>
                  <a:gd name="connsiteX6" fmla="*/ 25928 w 51855"/>
                  <a:gd name="connsiteY6" fmla="*/ 0 h 12102"/>
                  <a:gd name="connsiteX7" fmla="*/ 25928 w 51855"/>
                  <a:gd name="connsiteY7" fmla="*/ 10373 h 12102"/>
                  <a:gd name="connsiteX8" fmla="*/ 51855 w 51855"/>
                  <a:gd name="connsiteY8" fmla="*/ 11238 h 12102"/>
                  <a:gd name="connsiteX9" fmla="*/ 51855 w 51855"/>
                  <a:gd name="connsiteY9" fmla="*/ 865 h 12102"/>
                  <a:gd name="connsiteX10" fmla="*/ 25928 w 51855"/>
                  <a:gd name="connsiteY10" fmla="*/ 6051 h 12102"/>
                  <a:gd name="connsiteX11" fmla="*/ 25928 w 51855"/>
                  <a:gd name="connsiteY11" fmla="*/ 865 h 12102"/>
                  <a:gd name="connsiteX12" fmla="*/ 25928 w 51855"/>
                  <a:gd name="connsiteY12" fmla="*/ 865 h 12102"/>
                  <a:gd name="connsiteX13" fmla="*/ 25928 w 51855"/>
                  <a:gd name="connsiteY13" fmla="*/ 6051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855" h="12102">
                    <a:moveTo>
                      <a:pt x="25928" y="865"/>
                    </a:moveTo>
                    <a:lnTo>
                      <a:pt x="0" y="1729"/>
                    </a:lnTo>
                    <a:lnTo>
                      <a:pt x="0" y="12102"/>
                    </a:lnTo>
                    <a:lnTo>
                      <a:pt x="25928" y="11238"/>
                    </a:lnTo>
                    <a:lnTo>
                      <a:pt x="25928" y="865"/>
                    </a:lnTo>
                    <a:close/>
                    <a:moveTo>
                      <a:pt x="51855" y="865"/>
                    </a:moveTo>
                    <a:lnTo>
                      <a:pt x="25928" y="0"/>
                    </a:lnTo>
                    <a:lnTo>
                      <a:pt x="25928" y="10373"/>
                    </a:lnTo>
                    <a:lnTo>
                      <a:pt x="51855" y="11238"/>
                    </a:lnTo>
                    <a:lnTo>
                      <a:pt x="51855" y="865"/>
                    </a:lnTo>
                    <a:close/>
                    <a:moveTo>
                      <a:pt x="25928" y="6051"/>
                    </a:moveTo>
                    <a:lnTo>
                      <a:pt x="25928" y="865"/>
                    </a:lnTo>
                    <a:cubicBezTo>
                      <a:pt x="25928" y="865"/>
                      <a:pt x="25928" y="865"/>
                      <a:pt x="25928" y="865"/>
                    </a:cubicBezTo>
                    <a:lnTo>
                      <a:pt x="25928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22" name="Freeform 17963">
                <a:extLst>
                  <a:ext uri="{FF2B5EF4-FFF2-40B4-BE49-F238E27FC236}">
                    <a16:creationId xmlns:a16="http://schemas.microsoft.com/office/drawing/2014/main" id="{A6D56B54-F73F-4A36-9CAA-C2FDABAE6922}"/>
                  </a:ext>
                </a:extLst>
              </p:cNvPr>
              <p:cNvSpPr/>
              <p:nvPr/>
            </p:nvSpPr>
            <p:spPr>
              <a:xfrm>
                <a:off x="3323252" y="1830327"/>
                <a:ext cx="57040" cy="15560"/>
              </a:xfrm>
              <a:custGeom>
                <a:avLst/>
                <a:gdLst>
                  <a:gd name="connsiteX0" fmla="*/ 57041 w 57040"/>
                  <a:gd name="connsiteY0" fmla="*/ 15560 h 15560"/>
                  <a:gd name="connsiteX1" fmla="*/ 28520 w 57040"/>
                  <a:gd name="connsiteY1" fmla="*/ 14696 h 15560"/>
                  <a:gd name="connsiteX2" fmla="*/ 0 w 57040"/>
                  <a:gd name="connsiteY2" fmla="*/ 15560 h 15560"/>
                  <a:gd name="connsiteX3" fmla="*/ 0 w 57040"/>
                  <a:gd name="connsiteY3" fmla="*/ 865 h 15560"/>
                  <a:gd name="connsiteX4" fmla="*/ 26792 w 57040"/>
                  <a:gd name="connsiteY4" fmla="*/ 0 h 15560"/>
                  <a:gd name="connsiteX5" fmla="*/ 28520 w 57040"/>
                  <a:gd name="connsiteY5" fmla="*/ 0 h 15560"/>
                  <a:gd name="connsiteX6" fmla="*/ 30249 w 57040"/>
                  <a:gd name="connsiteY6" fmla="*/ 0 h 15560"/>
                  <a:gd name="connsiteX7" fmla="*/ 30249 w 57040"/>
                  <a:gd name="connsiteY7" fmla="*/ 0 h 15560"/>
                  <a:gd name="connsiteX8" fmla="*/ 56176 w 57040"/>
                  <a:gd name="connsiteY8" fmla="*/ 865 h 15560"/>
                  <a:gd name="connsiteX9" fmla="*/ 57041 w 57040"/>
                  <a:gd name="connsiteY9" fmla="*/ 15560 h 15560"/>
                  <a:gd name="connsiteX10" fmla="*/ 4321 w 57040"/>
                  <a:gd name="connsiteY10" fmla="*/ 5187 h 15560"/>
                  <a:gd name="connsiteX11" fmla="*/ 4321 w 57040"/>
                  <a:gd name="connsiteY11" fmla="*/ 11238 h 15560"/>
                  <a:gd name="connsiteX12" fmla="*/ 25928 w 57040"/>
                  <a:gd name="connsiteY12" fmla="*/ 11238 h 15560"/>
                  <a:gd name="connsiteX13" fmla="*/ 25928 w 57040"/>
                  <a:gd name="connsiteY13" fmla="*/ 8645 h 15560"/>
                  <a:gd name="connsiteX14" fmla="*/ 25928 w 57040"/>
                  <a:gd name="connsiteY14" fmla="*/ 6051 h 15560"/>
                  <a:gd name="connsiteX15" fmla="*/ 4321 w 57040"/>
                  <a:gd name="connsiteY15" fmla="*/ 5187 h 15560"/>
                  <a:gd name="connsiteX16" fmla="*/ 30249 w 57040"/>
                  <a:gd name="connsiteY16" fmla="*/ 10373 h 15560"/>
                  <a:gd name="connsiteX17" fmla="*/ 51855 w 57040"/>
                  <a:gd name="connsiteY17" fmla="*/ 10373 h 15560"/>
                  <a:gd name="connsiteX18" fmla="*/ 51855 w 57040"/>
                  <a:gd name="connsiteY18" fmla="*/ 4322 h 15560"/>
                  <a:gd name="connsiteX19" fmla="*/ 30249 w 57040"/>
                  <a:gd name="connsiteY19" fmla="*/ 4322 h 15560"/>
                  <a:gd name="connsiteX20" fmla="*/ 30249 w 57040"/>
                  <a:gd name="connsiteY20" fmla="*/ 6916 h 15560"/>
                  <a:gd name="connsiteX21" fmla="*/ 30249 w 57040"/>
                  <a:gd name="connsiteY21" fmla="*/ 10373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040" h="15560">
                    <a:moveTo>
                      <a:pt x="57041" y="15560"/>
                    </a:moveTo>
                    <a:lnTo>
                      <a:pt x="28520" y="14696"/>
                    </a:lnTo>
                    <a:lnTo>
                      <a:pt x="0" y="15560"/>
                    </a:lnTo>
                    <a:lnTo>
                      <a:pt x="0" y="865"/>
                    </a:lnTo>
                    <a:lnTo>
                      <a:pt x="26792" y="0"/>
                    </a:lnTo>
                    <a:lnTo>
                      <a:pt x="28520" y="0"/>
                    </a:lnTo>
                    <a:lnTo>
                      <a:pt x="30249" y="0"/>
                    </a:lnTo>
                    <a:lnTo>
                      <a:pt x="30249" y="0"/>
                    </a:lnTo>
                    <a:lnTo>
                      <a:pt x="56176" y="865"/>
                    </a:lnTo>
                    <a:lnTo>
                      <a:pt x="57041" y="15560"/>
                    </a:lnTo>
                    <a:close/>
                    <a:moveTo>
                      <a:pt x="4321" y="5187"/>
                    </a:moveTo>
                    <a:lnTo>
                      <a:pt x="4321" y="11238"/>
                    </a:lnTo>
                    <a:lnTo>
                      <a:pt x="25928" y="11238"/>
                    </a:lnTo>
                    <a:lnTo>
                      <a:pt x="25928" y="8645"/>
                    </a:lnTo>
                    <a:lnTo>
                      <a:pt x="25928" y="6051"/>
                    </a:lnTo>
                    <a:lnTo>
                      <a:pt x="4321" y="5187"/>
                    </a:lnTo>
                    <a:close/>
                    <a:moveTo>
                      <a:pt x="30249" y="10373"/>
                    </a:moveTo>
                    <a:lnTo>
                      <a:pt x="51855" y="10373"/>
                    </a:lnTo>
                    <a:lnTo>
                      <a:pt x="51855" y="4322"/>
                    </a:lnTo>
                    <a:lnTo>
                      <a:pt x="30249" y="4322"/>
                    </a:lnTo>
                    <a:lnTo>
                      <a:pt x="30249" y="6916"/>
                    </a:lnTo>
                    <a:lnTo>
                      <a:pt x="30249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85" name="Graphic 16831">
              <a:extLst>
                <a:ext uri="{FF2B5EF4-FFF2-40B4-BE49-F238E27FC236}">
                  <a16:creationId xmlns:a16="http://schemas.microsoft.com/office/drawing/2014/main" id="{6E961E2F-189C-4BD5-8510-B006A85FD3F9}"/>
                </a:ext>
              </a:extLst>
            </p:cNvPr>
            <p:cNvGrpSpPr/>
            <p:nvPr/>
          </p:nvGrpSpPr>
          <p:grpSpPr>
            <a:xfrm>
              <a:off x="3289546" y="1982471"/>
              <a:ext cx="123588" cy="14695"/>
              <a:chOff x="3289546" y="1982471"/>
              <a:chExt cx="123588" cy="14695"/>
            </a:xfrm>
            <a:solidFill>
              <a:srgbClr val="355464"/>
            </a:solidFill>
          </p:grpSpPr>
          <p:sp>
            <p:nvSpPr>
              <p:cNvPr id="219" name="Freeform 17965">
                <a:extLst>
                  <a:ext uri="{FF2B5EF4-FFF2-40B4-BE49-F238E27FC236}">
                    <a16:creationId xmlns:a16="http://schemas.microsoft.com/office/drawing/2014/main" id="{58B98B2A-11CD-4A92-AEE8-5A0DE49F2650}"/>
                  </a:ext>
                </a:extLst>
              </p:cNvPr>
              <p:cNvSpPr/>
              <p:nvPr/>
            </p:nvSpPr>
            <p:spPr>
              <a:xfrm>
                <a:off x="3292139" y="1985064"/>
                <a:ext cx="118402" cy="10373"/>
              </a:xfrm>
              <a:custGeom>
                <a:avLst/>
                <a:gdLst>
                  <a:gd name="connsiteX0" fmla="*/ 59634 w 118402"/>
                  <a:gd name="connsiteY0" fmla="*/ 0 h 10373"/>
                  <a:gd name="connsiteX1" fmla="*/ 0 w 118402"/>
                  <a:gd name="connsiteY1" fmla="*/ 0 h 10373"/>
                  <a:gd name="connsiteX2" fmla="*/ 0 w 118402"/>
                  <a:gd name="connsiteY2" fmla="*/ 10374 h 10373"/>
                  <a:gd name="connsiteX3" fmla="*/ 59634 w 118402"/>
                  <a:gd name="connsiteY3" fmla="*/ 10374 h 10373"/>
                  <a:gd name="connsiteX4" fmla="*/ 59634 w 118402"/>
                  <a:gd name="connsiteY4" fmla="*/ 0 h 10373"/>
                  <a:gd name="connsiteX5" fmla="*/ 118403 w 118402"/>
                  <a:gd name="connsiteY5" fmla="*/ 0 h 10373"/>
                  <a:gd name="connsiteX6" fmla="*/ 58769 w 118402"/>
                  <a:gd name="connsiteY6" fmla="*/ 0 h 10373"/>
                  <a:gd name="connsiteX7" fmla="*/ 58769 w 118402"/>
                  <a:gd name="connsiteY7" fmla="*/ 10374 h 10373"/>
                  <a:gd name="connsiteX8" fmla="*/ 118403 w 118402"/>
                  <a:gd name="connsiteY8" fmla="*/ 10374 h 10373"/>
                  <a:gd name="connsiteX9" fmla="*/ 118403 w 118402"/>
                  <a:gd name="connsiteY9" fmla="*/ 0 h 1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02" h="10373">
                    <a:moveTo>
                      <a:pt x="59634" y="0"/>
                    </a:moveTo>
                    <a:lnTo>
                      <a:pt x="0" y="0"/>
                    </a:lnTo>
                    <a:lnTo>
                      <a:pt x="0" y="10374"/>
                    </a:lnTo>
                    <a:lnTo>
                      <a:pt x="59634" y="10374"/>
                    </a:lnTo>
                    <a:lnTo>
                      <a:pt x="59634" y="0"/>
                    </a:lnTo>
                    <a:close/>
                    <a:moveTo>
                      <a:pt x="118403" y="0"/>
                    </a:moveTo>
                    <a:lnTo>
                      <a:pt x="58769" y="0"/>
                    </a:lnTo>
                    <a:lnTo>
                      <a:pt x="58769" y="10374"/>
                    </a:lnTo>
                    <a:lnTo>
                      <a:pt x="118403" y="10374"/>
                    </a:lnTo>
                    <a:lnTo>
                      <a:pt x="118403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20" name="Freeform 17966">
                <a:extLst>
                  <a:ext uri="{FF2B5EF4-FFF2-40B4-BE49-F238E27FC236}">
                    <a16:creationId xmlns:a16="http://schemas.microsoft.com/office/drawing/2014/main" id="{69988FEF-F9E0-4280-8661-9DF60B9C4790}"/>
                  </a:ext>
                </a:extLst>
              </p:cNvPr>
              <p:cNvSpPr/>
              <p:nvPr/>
            </p:nvSpPr>
            <p:spPr>
              <a:xfrm>
                <a:off x="3289546" y="1982471"/>
                <a:ext cx="123588" cy="14695"/>
              </a:xfrm>
              <a:custGeom>
                <a:avLst/>
                <a:gdLst>
                  <a:gd name="connsiteX0" fmla="*/ 123588 w 123588"/>
                  <a:gd name="connsiteY0" fmla="*/ 14696 h 14695"/>
                  <a:gd name="connsiteX1" fmla="*/ 0 w 123588"/>
                  <a:gd name="connsiteY1" fmla="*/ 14696 h 14695"/>
                  <a:gd name="connsiteX2" fmla="*/ 0 w 123588"/>
                  <a:gd name="connsiteY2" fmla="*/ 0 h 14695"/>
                  <a:gd name="connsiteX3" fmla="*/ 123588 w 123588"/>
                  <a:gd name="connsiteY3" fmla="*/ 0 h 14695"/>
                  <a:gd name="connsiteX4" fmla="*/ 123588 w 123588"/>
                  <a:gd name="connsiteY4" fmla="*/ 14696 h 14695"/>
                  <a:gd name="connsiteX5" fmla="*/ 63955 w 123588"/>
                  <a:gd name="connsiteY5" fmla="*/ 10373 h 14695"/>
                  <a:gd name="connsiteX6" fmla="*/ 118403 w 123588"/>
                  <a:gd name="connsiteY6" fmla="*/ 10373 h 14695"/>
                  <a:gd name="connsiteX7" fmla="*/ 118403 w 123588"/>
                  <a:gd name="connsiteY7" fmla="*/ 4322 h 14695"/>
                  <a:gd name="connsiteX8" fmla="*/ 63955 w 123588"/>
                  <a:gd name="connsiteY8" fmla="*/ 4322 h 14695"/>
                  <a:gd name="connsiteX9" fmla="*/ 63955 w 123588"/>
                  <a:gd name="connsiteY9" fmla="*/ 10373 h 14695"/>
                  <a:gd name="connsiteX10" fmla="*/ 5185 w 123588"/>
                  <a:gd name="connsiteY10" fmla="*/ 10373 h 14695"/>
                  <a:gd name="connsiteX11" fmla="*/ 59633 w 123588"/>
                  <a:gd name="connsiteY11" fmla="*/ 10373 h 14695"/>
                  <a:gd name="connsiteX12" fmla="*/ 59633 w 123588"/>
                  <a:gd name="connsiteY12" fmla="*/ 4322 h 14695"/>
                  <a:gd name="connsiteX13" fmla="*/ 5185 w 123588"/>
                  <a:gd name="connsiteY13" fmla="*/ 4322 h 14695"/>
                  <a:gd name="connsiteX14" fmla="*/ 5185 w 123588"/>
                  <a:gd name="connsiteY14" fmla="*/ 10373 h 1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588" h="14695">
                    <a:moveTo>
                      <a:pt x="123588" y="14696"/>
                    </a:moveTo>
                    <a:lnTo>
                      <a:pt x="0" y="14696"/>
                    </a:lnTo>
                    <a:lnTo>
                      <a:pt x="0" y="0"/>
                    </a:lnTo>
                    <a:lnTo>
                      <a:pt x="123588" y="0"/>
                    </a:lnTo>
                    <a:lnTo>
                      <a:pt x="123588" y="14696"/>
                    </a:lnTo>
                    <a:close/>
                    <a:moveTo>
                      <a:pt x="63955" y="10373"/>
                    </a:moveTo>
                    <a:lnTo>
                      <a:pt x="118403" y="10373"/>
                    </a:lnTo>
                    <a:lnTo>
                      <a:pt x="118403" y="4322"/>
                    </a:lnTo>
                    <a:lnTo>
                      <a:pt x="63955" y="4322"/>
                    </a:lnTo>
                    <a:lnTo>
                      <a:pt x="63955" y="10373"/>
                    </a:lnTo>
                    <a:close/>
                    <a:moveTo>
                      <a:pt x="5185" y="10373"/>
                    </a:moveTo>
                    <a:lnTo>
                      <a:pt x="59633" y="10373"/>
                    </a:lnTo>
                    <a:lnTo>
                      <a:pt x="59633" y="4322"/>
                    </a:lnTo>
                    <a:lnTo>
                      <a:pt x="5185" y="4322"/>
                    </a:lnTo>
                    <a:lnTo>
                      <a:pt x="5185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86" name="Graphic 16831">
              <a:extLst>
                <a:ext uri="{FF2B5EF4-FFF2-40B4-BE49-F238E27FC236}">
                  <a16:creationId xmlns:a16="http://schemas.microsoft.com/office/drawing/2014/main" id="{9CAFB3D7-114B-4F2B-B644-EE12A3552562}"/>
                </a:ext>
              </a:extLst>
            </p:cNvPr>
            <p:cNvGrpSpPr/>
            <p:nvPr/>
          </p:nvGrpSpPr>
          <p:grpSpPr>
            <a:xfrm>
              <a:off x="3300781" y="1931468"/>
              <a:ext cx="101981" cy="15560"/>
              <a:chOff x="3300781" y="1931468"/>
              <a:chExt cx="101981" cy="15560"/>
            </a:xfrm>
            <a:solidFill>
              <a:srgbClr val="355464"/>
            </a:solidFill>
          </p:grpSpPr>
          <p:sp>
            <p:nvSpPr>
              <p:cNvPr id="217" name="Freeform 17968">
                <a:extLst>
                  <a:ext uri="{FF2B5EF4-FFF2-40B4-BE49-F238E27FC236}">
                    <a16:creationId xmlns:a16="http://schemas.microsoft.com/office/drawing/2014/main" id="{2CC01F75-3F9A-4268-9B8B-128040A594EC}"/>
                  </a:ext>
                </a:extLst>
              </p:cNvPr>
              <p:cNvSpPr/>
              <p:nvPr/>
            </p:nvSpPr>
            <p:spPr>
              <a:xfrm>
                <a:off x="3303374" y="1934061"/>
                <a:ext cx="96796" cy="11237"/>
              </a:xfrm>
              <a:custGeom>
                <a:avLst/>
                <a:gdLst>
                  <a:gd name="connsiteX0" fmla="*/ 48398 w 96796"/>
                  <a:gd name="connsiteY0" fmla="*/ 0 h 11237"/>
                  <a:gd name="connsiteX1" fmla="*/ 0 w 96796"/>
                  <a:gd name="connsiteY1" fmla="*/ 865 h 11237"/>
                  <a:gd name="connsiteX2" fmla="*/ 0 w 96796"/>
                  <a:gd name="connsiteY2" fmla="*/ 11238 h 11237"/>
                  <a:gd name="connsiteX3" fmla="*/ 48398 w 96796"/>
                  <a:gd name="connsiteY3" fmla="*/ 10373 h 11237"/>
                  <a:gd name="connsiteX4" fmla="*/ 48398 w 96796"/>
                  <a:gd name="connsiteY4" fmla="*/ 0 h 11237"/>
                  <a:gd name="connsiteX5" fmla="*/ 96796 w 96796"/>
                  <a:gd name="connsiteY5" fmla="*/ 865 h 11237"/>
                  <a:gd name="connsiteX6" fmla="*/ 48398 w 96796"/>
                  <a:gd name="connsiteY6" fmla="*/ 0 h 11237"/>
                  <a:gd name="connsiteX7" fmla="*/ 48398 w 96796"/>
                  <a:gd name="connsiteY7" fmla="*/ 10373 h 11237"/>
                  <a:gd name="connsiteX8" fmla="*/ 96796 w 96796"/>
                  <a:gd name="connsiteY8" fmla="*/ 11238 h 11237"/>
                  <a:gd name="connsiteX9" fmla="*/ 96796 w 96796"/>
                  <a:gd name="connsiteY9" fmla="*/ 865 h 11237"/>
                  <a:gd name="connsiteX10" fmla="*/ 48398 w 96796"/>
                  <a:gd name="connsiteY10" fmla="*/ 5187 h 11237"/>
                  <a:gd name="connsiteX11" fmla="*/ 48398 w 96796"/>
                  <a:gd name="connsiteY11" fmla="*/ 0 h 11237"/>
                  <a:gd name="connsiteX12" fmla="*/ 48398 w 96796"/>
                  <a:gd name="connsiteY12" fmla="*/ 0 h 11237"/>
                  <a:gd name="connsiteX13" fmla="*/ 48398 w 96796"/>
                  <a:gd name="connsiteY13" fmla="*/ 5187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796" h="11237">
                    <a:moveTo>
                      <a:pt x="48398" y="0"/>
                    </a:moveTo>
                    <a:lnTo>
                      <a:pt x="0" y="865"/>
                    </a:lnTo>
                    <a:lnTo>
                      <a:pt x="0" y="11238"/>
                    </a:lnTo>
                    <a:lnTo>
                      <a:pt x="48398" y="10373"/>
                    </a:lnTo>
                    <a:lnTo>
                      <a:pt x="48398" y="0"/>
                    </a:lnTo>
                    <a:close/>
                    <a:moveTo>
                      <a:pt x="96796" y="865"/>
                    </a:moveTo>
                    <a:lnTo>
                      <a:pt x="48398" y="0"/>
                    </a:lnTo>
                    <a:lnTo>
                      <a:pt x="48398" y="10373"/>
                    </a:lnTo>
                    <a:lnTo>
                      <a:pt x="96796" y="11238"/>
                    </a:lnTo>
                    <a:lnTo>
                      <a:pt x="96796" y="865"/>
                    </a:lnTo>
                    <a:close/>
                    <a:moveTo>
                      <a:pt x="48398" y="5187"/>
                    </a:moveTo>
                    <a:lnTo>
                      <a:pt x="48398" y="0"/>
                    </a:lnTo>
                    <a:lnTo>
                      <a:pt x="48398" y="0"/>
                    </a:lnTo>
                    <a:lnTo>
                      <a:pt x="48398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18" name="Freeform 17969">
                <a:extLst>
                  <a:ext uri="{FF2B5EF4-FFF2-40B4-BE49-F238E27FC236}">
                    <a16:creationId xmlns:a16="http://schemas.microsoft.com/office/drawing/2014/main" id="{89E0765D-00BF-4C0E-879D-469E93277E7B}"/>
                  </a:ext>
                </a:extLst>
              </p:cNvPr>
              <p:cNvSpPr/>
              <p:nvPr/>
            </p:nvSpPr>
            <p:spPr>
              <a:xfrm>
                <a:off x="3300781" y="1931468"/>
                <a:ext cx="101981" cy="15560"/>
              </a:xfrm>
              <a:custGeom>
                <a:avLst/>
                <a:gdLst>
                  <a:gd name="connsiteX0" fmla="*/ 0 w 101981"/>
                  <a:gd name="connsiteY0" fmla="*/ 15560 h 15560"/>
                  <a:gd name="connsiteX1" fmla="*/ 0 w 101981"/>
                  <a:gd name="connsiteY1" fmla="*/ 865 h 15560"/>
                  <a:gd name="connsiteX2" fmla="*/ 48398 w 101981"/>
                  <a:gd name="connsiteY2" fmla="*/ 0 h 15560"/>
                  <a:gd name="connsiteX3" fmla="*/ 50991 w 101981"/>
                  <a:gd name="connsiteY3" fmla="*/ 0 h 15560"/>
                  <a:gd name="connsiteX4" fmla="*/ 53584 w 101981"/>
                  <a:gd name="connsiteY4" fmla="*/ 0 h 15560"/>
                  <a:gd name="connsiteX5" fmla="*/ 53584 w 101981"/>
                  <a:gd name="connsiteY5" fmla="*/ 0 h 15560"/>
                  <a:gd name="connsiteX6" fmla="*/ 101982 w 101981"/>
                  <a:gd name="connsiteY6" fmla="*/ 865 h 15560"/>
                  <a:gd name="connsiteX7" fmla="*/ 101982 w 101981"/>
                  <a:gd name="connsiteY7" fmla="*/ 15560 h 15560"/>
                  <a:gd name="connsiteX8" fmla="*/ 51855 w 101981"/>
                  <a:gd name="connsiteY8" fmla="*/ 14696 h 15560"/>
                  <a:gd name="connsiteX9" fmla="*/ 0 w 101981"/>
                  <a:gd name="connsiteY9" fmla="*/ 15560 h 15560"/>
                  <a:gd name="connsiteX10" fmla="*/ 52720 w 101981"/>
                  <a:gd name="connsiteY10" fmla="*/ 10373 h 15560"/>
                  <a:gd name="connsiteX11" fmla="*/ 96797 w 101981"/>
                  <a:gd name="connsiteY11" fmla="*/ 10373 h 15560"/>
                  <a:gd name="connsiteX12" fmla="*/ 96797 w 101981"/>
                  <a:gd name="connsiteY12" fmla="*/ 4322 h 15560"/>
                  <a:gd name="connsiteX13" fmla="*/ 52720 w 101981"/>
                  <a:gd name="connsiteY13" fmla="*/ 4322 h 15560"/>
                  <a:gd name="connsiteX14" fmla="*/ 52720 w 101981"/>
                  <a:gd name="connsiteY14" fmla="*/ 6916 h 15560"/>
                  <a:gd name="connsiteX15" fmla="*/ 52720 w 101981"/>
                  <a:gd name="connsiteY15" fmla="*/ 10373 h 15560"/>
                  <a:gd name="connsiteX16" fmla="*/ 4321 w 101981"/>
                  <a:gd name="connsiteY16" fmla="*/ 5187 h 15560"/>
                  <a:gd name="connsiteX17" fmla="*/ 4321 w 101981"/>
                  <a:gd name="connsiteY17" fmla="*/ 11238 h 15560"/>
                  <a:gd name="connsiteX18" fmla="*/ 48398 w 101981"/>
                  <a:gd name="connsiteY18" fmla="*/ 11238 h 15560"/>
                  <a:gd name="connsiteX19" fmla="*/ 48398 w 101981"/>
                  <a:gd name="connsiteY19" fmla="*/ 8645 h 15560"/>
                  <a:gd name="connsiteX20" fmla="*/ 48398 w 101981"/>
                  <a:gd name="connsiteY20" fmla="*/ 6051 h 15560"/>
                  <a:gd name="connsiteX21" fmla="*/ 4321 w 101981"/>
                  <a:gd name="connsiteY21" fmla="*/ 5187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1981" h="15560">
                    <a:moveTo>
                      <a:pt x="0" y="15560"/>
                    </a:moveTo>
                    <a:lnTo>
                      <a:pt x="0" y="865"/>
                    </a:lnTo>
                    <a:lnTo>
                      <a:pt x="48398" y="0"/>
                    </a:lnTo>
                    <a:lnTo>
                      <a:pt x="50991" y="0"/>
                    </a:lnTo>
                    <a:lnTo>
                      <a:pt x="53584" y="0"/>
                    </a:lnTo>
                    <a:lnTo>
                      <a:pt x="53584" y="0"/>
                    </a:lnTo>
                    <a:lnTo>
                      <a:pt x="101982" y="865"/>
                    </a:lnTo>
                    <a:lnTo>
                      <a:pt x="101982" y="15560"/>
                    </a:lnTo>
                    <a:lnTo>
                      <a:pt x="51855" y="14696"/>
                    </a:lnTo>
                    <a:lnTo>
                      <a:pt x="0" y="15560"/>
                    </a:lnTo>
                    <a:close/>
                    <a:moveTo>
                      <a:pt x="52720" y="10373"/>
                    </a:moveTo>
                    <a:lnTo>
                      <a:pt x="96797" y="10373"/>
                    </a:lnTo>
                    <a:lnTo>
                      <a:pt x="96797" y="4322"/>
                    </a:lnTo>
                    <a:lnTo>
                      <a:pt x="52720" y="4322"/>
                    </a:lnTo>
                    <a:lnTo>
                      <a:pt x="52720" y="6916"/>
                    </a:lnTo>
                    <a:lnTo>
                      <a:pt x="52720" y="10373"/>
                    </a:lnTo>
                    <a:close/>
                    <a:moveTo>
                      <a:pt x="4321" y="5187"/>
                    </a:moveTo>
                    <a:lnTo>
                      <a:pt x="4321" y="11238"/>
                    </a:lnTo>
                    <a:lnTo>
                      <a:pt x="48398" y="11238"/>
                    </a:lnTo>
                    <a:lnTo>
                      <a:pt x="48398" y="8645"/>
                    </a:lnTo>
                    <a:lnTo>
                      <a:pt x="48398" y="6051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87" name="Graphic 16831">
              <a:extLst>
                <a:ext uri="{FF2B5EF4-FFF2-40B4-BE49-F238E27FC236}">
                  <a16:creationId xmlns:a16="http://schemas.microsoft.com/office/drawing/2014/main" id="{8782B44E-FCB8-4268-85E9-6CBD401FDE7A}"/>
                </a:ext>
              </a:extLst>
            </p:cNvPr>
            <p:cNvGrpSpPr/>
            <p:nvPr/>
          </p:nvGrpSpPr>
          <p:grpSpPr>
            <a:xfrm>
              <a:off x="3275718" y="2049898"/>
              <a:ext cx="153837" cy="15560"/>
              <a:chOff x="3275718" y="2049898"/>
              <a:chExt cx="153837" cy="15560"/>
            </a:xfrm>
            <a:solidFill>
              <a:srgbClr val="355464"/>
            </a:solidFill>
          </p:grpSpPr>
          <p:sp>
            <p:nvSpPr>
              <p:cNvPr id="215" name="Freeform 17971">
                <a:extLst>
                  <a:ext uri="{FF2B5EF4-FFF2-40B4-BE49-F238E27FC236}">
                    <a16:creationId xmlns:a16="http://schemas.microsoft.com/office/drawing/2014/main" id="{806AFCF9-8C61-4104-AED5-E0C6D2B4B9C5}"/>
                  </a:ext>
                </a:extLst>
              </p:cNvPr>
              <p:cNvSpPr/>
              <p:nvPr/>
            </p:nvSpPr>
            <p:spPr>
              <a:xfrm>
                <a:off x="3277446" y="2052492"/>
                <a:ext cx="147787" cy="12102"/>
              </a:xfrm>
              <a:custGeom>
                <a:avLst/>
                <a:gdLst>
                  <a:gd name="connsiteX0" fmla="*/ 74326 w 147787"/>
                  <a:gd name="connsiteY0" fmla="*/ 865 h 12102"/>
                  <a:gd name="connsiteX1" fmla="*/ 0 w 147787"/>
                  <a:gd name="connsiteY1" fmla="*/ 1729 h 12102"/>
                  <a:gd name="connsiteX2" fmla="*/ 0 w 147787"/>
                  <a:gd name="connsiteY2" fmla="*/ 12102 h 12102"/>
                  <a:gd name="connsiteX3" fmla="*/ 74326 w 147787"/>
                  <a:gd name="connsiteY3" fmla="*/ 11238 h 12102"/>
                  <a:gd name="connsiteX4" fmla="*/ 74326 w 147787"/>
                  <a:gd name="connsiteY4" fmla="*/ 865 h 12102"/>
                  <a:gd name="connsiteX5" fmla="*/ 147787 w 147787"/>
                  <a:gd name="connsiteY5" fmla="*/ 865 h 12102"/>
                  <a:gd name="connsiteX6" fmla="*/ 73462 w 147787"/>
                  <a:gd name="connsiteY6" fmla="*/ 0 h 12102"/>
                  <a:gd name="connsiteX7" fmla="*/ 73462 w 147787"/>
                  <a:gd name="connsiteY7" fmla="*/ 10373 h 12102"/>
                  <a:gd name="connsiteX8" fmla="*/ 147787 w 147787"/>
                  <a:gd name="connsiteY8" fmla="*/ 11238 h 12102"/>
                  <a:gd name="connsiteX9" fmla="*/ 147787 w 147787"/>
                  <a:gd name="connsiteY9" fmla="*/ 865 h 12102"/>
                  <a:gd name="connsiteX10" fmla="*/ 74326 w 147787"/>
                  <a:gd name="connsiteY10" fmla="*/ 5187 h 12102"/>
                  <a:gd name="connsiteX11" fmla="*/ 74326 w 147787"/>
                  <a:gd name="connsiteY11" fmla="*/ 0 h 12102"/>
                  <a:gd name="connsiteX12" fmla="*/ 74326 w 147787"/>
                  <a:gd name="connsiteY12" fmla="*/ 0 h 12102"/>
                  <a:gd name="connsiteX13" fmla="*/ 74326 w 147787"/>
                  <a:gd name="connsiteY13" fmla="*/ 5187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7787" h="12102">
                    <a:moveTo>
                      <a:pt x="74326" y="865"/>
                    </a:moveTo>
                    <a:lnTo>
                      <a:pt x="0" y="1729"/>
                    </a:lnTo>
                    <a:lnTo>
                      <a:pt x="0" y="12102"/>
                    </a:lnTo>
                    <a:lnTo>
                      <a:pt x="74326" y="11238"/>
                    </a:lnTo>
                    <a:lnTo>
                      <a:pt x="74326" y="865"/>
                    </a:lnTo>
                    <a:close/>
                    <a:moveTo>
                      <a:pt x="147787" y="865"/>
                    </a:moveTo>
                    <a:lnTo>
                      <a:pt x="73462" y="0"/>
                    </a:lnTo>
                    <a:lnTo>
                      <a:pt x="73462" y="10373"/>
                    </a:lnTo>
                    <a:lnTo>
                      <a:pt x="147787" y="11238"/>
                    </a:lnTo>
                    <a:lnTo>
                      <a:pt x="147787" y="865"/>
                    </a:lnTo>
                    <a:close/>
                    <a:moveTo>
                      <a:pt x="74326" y="5187"/>
                    </a:moveTo>
                    <a:lnTo>
                      <a:pt x="74326" y="0"/>
                    </a:lnTo>
                    <a:lnTo>
                      <a:pt x="74326" y="0"/>
                    </a:lnTo>
                    <a:lnTo>
                      <a:pt x="74326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16" name="Freeform 17972">
                <a:extLst>
                  <a:ext uri="{FF2B5EF4-FFF2-40B4-BE49-F238E27FC236}">
                    <a16:creationId xmlns:a16="http://schemas.microsoft.com/office/drawing/2014/main" id="{379622E3-7F31-40E5-88BA-D1F9F70078C9}"/>
                  </a:ext>
                </a:extLst>
              </p:cNvPr>
              <p:cNvSpPr/>
              <p:nvPr/>
            </p:nvSpPr>
            <p:spPr>
              <a:xfrm>
                <a:off x="3275718" y="2049898"/>
                <a:ext cx="153837" cy="15560"/>
              </a:xfrm>
              <a:custGeom>
                <a:avLst/>
                <a:gdLst>
                  <a:gd name="connsiteX0" fmla="*/ 152109 w 153837"/>
                  <a:gd name="connsiteY0" fmla="*/ 15560 h 15560"/>
                  <a:gd name="connsiteX1" fmla="*/ 76054 w 153837"/>
                  <a:gd name="connsiteY1" fmla="*/ 14696 h 15560"/>
                  <a:gd name="connsiteX2" fmla="*/ 0 w 153837"/>
                  <a:gd name="connsiteY2" fmla="*/ 15560 h 15560"/>
                  <a:gd name="connsiteX3" fmla="*/ 0 w 153837"/>
                  <a:gd name="connsiteY3" fmla="*/ 865 h 15560"/>
                  <a:gd name="connsiteX4" fmla="*/ 74326 w 153837"/>
                  <a:gd name="connsiteY4" fmla="*/ 0 h 15560"/>
                  <a:gd name="connsiteX5" fmla="*/ 76919 w 153837"/>
                  <a:gd name="connsiteY5" fmla="*/ 0 h 15560"/>
                  <a:gd name="connsiteX6" fmla="*/ 79511 w 153837"/>
                  <a:gd name="connsiteY6" fmla="*/ 0 h 15560"/>
                  <a:gd name="connsiteX7" fmla="*/ 79511 w 153837"/>
                  <a:gd name="connsiteY7" fmla="*/ 0 h 15560"/>
                  <a:gd name="connsiteX8" fmla="*/ 153837 w 153837"/>
                  <a:gd name="connsiteY8" fmla="*/ 865 h 15560"/>
                  <a:gd name="connsiteX9" fmla="*/ 152109 w 153837"/>
                  <a:gd name="connsiteY9" fmla="*/ 15560 h 15560"/>
                  <a:gd name="connsiteX10" fmla="*/ 77783 w 153837"/>
                  <a:gd name="connsiteY10" fmla="*/ 11238 h 15560"/>
                  <a:gd name="connsiteX11" fmla="*/ 146923 w 153837"/>
                  <a:gd name="connsiteY11" fmla="*/ 11238 h 15560"/>
                  <a:gd name="connsiteX12" fmla="*/ 146923 w 153837"/>
                  <a:gd name="connsiteY12" fmla="*/ 5187 h 15560"/>
                  <a:gd name="connsiteX13" fmla="*/ 77783 w 153837"/>
                  <a:gd name="connsiteY13" fmla="*/ 5187 h 15560"/>
                  <a:gd name="connsiteX14" fmla="*/ 77783 w 153837"/>
                  <a:gd name="connsiteY14" fmla="*/ 7780 h 15560"/>
                  <a:gd name="connsiteX15" fmla="*/ 77783 w 153837"/>
                  <a:gd name="connsiteY15" fmla="*/ 11238 h 15560"/>
                  <a:gd name="connsiteX16" fmla="*/ 4321 w 153837"/>
                  <a:gd name="connsiteY16" fmla="*/ 6051 h 15560"/>
                  <a:gd name="connsiteX17" fmla="*/ 4321 w 153837"/>
                  <a:gd name="connsiteY17" fmla="*/ 12102 h 15560"/>
                  <a:gd name="connsiteX18" fmla="*/ 73462 w 153837"/>
                  <a:gd name="connsiteY18" fmla="*/ 12102 h 15560"/>
                  <a:gd name="connsiteX19" fmla="*/ 73462 w 153837"/>
                  <a:gd name="connsiteY19" fmla="*/ 9509 h 15560"/>
                  <a:gd name="connsiteX20" fmla="*/ 73462 w 153837"/>
                  <a:gd name="connsiteY20" fmla="*/ 6916 h 15560"/>
                  <a:gd name="connsiteX21" fmla="*/ 4321 w 153837"/>
                  <a:gd name="connsiteY21" fmla="*/ 6051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3837" h="15560">
                    <a:moveTo>
                      <a:pt x="152109" y="15560"/>
                    </a:moveTo>
                    <a:lnTo>
                      <a:pt x="76054" y="14696"/>
                    </a:lnTo>
                    <a:lnTo>
                      <a:pt x="0" y="15560"/>
                    </a:lnTo>
                    <a:lnTo>
                      <a:pt x="0" y="865"/>
                    </a:lnTo>
                    <a:lnTo>
                      <a:pt x="74326" y="0"/>
                    </a:lnTo>
                    <a:lnTo>
                      <a:pt x="76919" y="0"/>
                    </a:lnTo>
                    <a:lnTo>
                      <a:pt x="79511" y="0"/>
                    </a:lnTo>
                    <a:lnTo>
                      <a:pt x="79511" y="0"/>
                    </a:lnTo>
                    <a:lnTo>
                      <a:pt x="153837" y="865"/>
                    </a:lnTo>
                    <a:lnTo>
                      <a:pt x="152109" y="15560"/>
                    </a:lnTo>
                    <a:close/>
                    <a:moveTo>
                      <a:pt x="77783" y="11238"/>
                    </a:moveTo>
                    <a:lnTo>
                      <a:pt x="146923" y="11238"/>
                    </a:lnTo>
                    <a:lnTo>
                      <a:pt x="146923" y="5187"/>
                    </a:lnTo>
                    <a:lnTo>
                      <a:pt x="77783" y="5187"/>
                    </a:lnTo>
                    <a:lnTo>
                      <a:pt x="77783" y="7780"/>
                    </a:lnTo>
                    <a:lnTo>
                      <a:pt x="77783" y="11238"/>
                    </a:lnTo>
                    <a:close/>
                    <a:moveTo>
                      <a:pt x="4321" y="6051"/>
                    </a:moveTo>
                    <a:lnTo>
                      <a:pt x="4321" y="12102"/>
                    </a:lnTo>
                    <a:lnTo>
                      <a:pt x="73462" y="12102"/>
                    </a:lnTo>
                    <a:lnTo>
                      <a:pt x="73462" y="9509"/>
                    </a:lnTo>
                    <a:lnTo>
                      <a:pt x="73462" y="6916"/>
                    </a:lnTo>
                    <a:lnTo>
                      <a:pt x="4321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88" name="Graphic 16831">
              <a:extLst>
                <a:ext uri="{FF2B5EF4-FFF2-40B4-BE49-F238E27FC236}">
                  <a16:creationId xmlns:a16="http://schemas.microsoft.com/office/drawing/2014/main" id="{819036EE-0742-4171-9EE2-2C036F3DF758}"/>
                </a:ext>
              </a:extLst>
            </p:cNvPr>
            <p:cNvGrpSpPr/>
            <p:nvPr/>
          </p:nvGrpSpPr>
          <p:grpSpPr>
            <a:xfrm>
              <a:off x="3226455" y="1832056"/>
              <a:ext cx="76054" cy="55325"/>
              <a:chOff x="3226455" y="1832056"/>
              <a:chExt cx="76054" cy="55325"/>
            </a:xfrm>
            <a:solidFill>
              <a:srgbClr val="355464"/>
            </a:solidFill>
          </p:grpSpPr>
          <p:sp>
            <p:nvSpPr>
              <p:cNvPr id="213" name="Freeform 17974">
                <a:extLst>
                  <a:ext uri="{FF2B5EF4-FFF2-40B4-BE49-F238E27FC236}">
                    <a16:creationId xmlns:a16="http://schemas.microsoft.com/office/drawing/2014/main" id="{784E7D6B-7813-45AC-B8DE-05FF4F64620F}"/>
                  </a:ext>
                </a:extLst>
              </p:cNvPr>
              <p:cNvSpPr/>
              <p:nvPr/>
            </p:nvSpPr>
            <p:spPr>
              <a:xfrm>
                <a:off x="3228690" y="1832920"/>
                <a:ext cx="72090" cy="51867"/>
              </a:xfrm>
              <a:custGeom>
                <a:avLst/>
                <a:gdLst>
                  <a:gd name="connsiteX0" fmla="*/ 5543 w 72090"/>
                  <a:gd name="connsiteY0" fmla="*/ 51867 h 51867"/>
                  <a:gd name="connsiteX1" fmla="*/ 63448 w 72090"/>
                  <a:gd name="connsiteY1" fmla="*/ 51867 h 51867"/>
                  <a:gd name="connsiteX2" fmla="*/ 63448 w 72090"/>
                  <a:gd name="connsiteY2" fmla="*/ 41494 h 51867"/>
                  <a:gd name="connsiteX3" fmla="*/ 5543 w 72090"/>
                  <a:gd name="connsiteY3" fmla="*/ 41494 h 51867"/>
                  <a:gd name="connsiteX4" fmla="*/ 5543 w 72090"/>
                  <a:gd name="connsiteY4" fmla="*/ 51867 h 51867"/>
                  <a:gd name="connsiteX5" fmla="*/ 14186 w 72090"/>
                  <a:gd name="connsiteY5" fmla="*/ 3458 h 51867"/>
                  <a:gd name="connsiteX6" fmla="*/ 358 w 72090"/>
                  <a:gd name="connsiteY6" fmla="*/ 45816 h 51867"/>
                  <a:gd name="connsiteX7" fmla="*/ 9865 w 72090"/>
                  <a:gd name="connsiteY7" fmla="*/ 49274 h 51867"/>
                  <a:gd name="connsiteX8" fmla="*/ 23693 w 72090"/>
                  <a:gd name="connsiteY8" fmla="*/ 6916 h 51867"/>
                  <a:gd name="connsiteX9" fmla="*/ 14186 w 72090"/>
                  <a:gd name="connsiteY9" fmla="*/ 3458 h 51867"/>
                  <a:gd name="connsiteX10" fmla="*/ 72091 w 72090"/>
                  <a:gd name="connsiteY10" fmla="*/ 0 h 51867"/>
                  <a:gd name="connsiteX11" fmla="*/ 19372 w 72090"/>
                  <a:gd name="connsiteY11" fmla="*/ 0 h 51867"/>
                  <a:gd name="connsiteX12" fmla="*/ 19372 w 72090"/>
                  <a:gd name="connsiteY12" fmla="*/ 10373 h 51867"/>
                  <a:gd name="connsiteX13" fmla="*/ 72091 w 72090"/>
                  <a:gd name="connsiteY13" fmla="*/ 10373 h 51867"/>
                  <a:gd name="connsiteX14" fmla="*/ 72091 w 72090"/>
                  <a:gd name="connsiteY14" fmla="*/ 0 h 51867"/>
                  <a:gd name="connsiteX15" fmla="*/ 5543 w 72090"/>
                  <a:gd name="connsiteY15" fmla="*/ 47545 h 51867"/>
                  <a:gd name="connsiteX16" fmla="*/ 358 w 72090"/>
                  <a:gd name="connsiteY16" fmla="*/ 45816 h 51867"/>
                  <a:gd name="connsiteX17" fmla="*/ 1222 w 72090"/>
                  <a:gd name="connsiteY17" fmla="*/ 50138 h 51867"/>
                  <a:gd name="connsiteX18" fmla="*/ 5543 w 72090"/>
                  <a:gd name="connsiteY18" fmla="*/ 51867 h 51867"/>
                  <a:gd name="connsiteX19" fmla="*/ 5543 w 72090"/>
                  <a:gd name="connsiteY19" fmla="*/ 47545 h 51867"/>
                  <a:gd name="connsiteX20" fmla="*/ 19372 w 72090"/>
                  <a:gd name="connsiteY20" fmla="*/ 5187 h 51867"/>
                  <a:gd name="connsiteX21" fmla="*/ 19372 w 72090"/>
                  <a:gd name="connsiteY21" fmla="*/ 0 h 51867"/>
                  <a:gd name="connsiteX22" fmla="*/ 14186 w 72090"/>
                  <a:gd name="connsiteY22" fmla="*/ 3458 h 51867"/>
                  <a:gd name="connsiteX23" fmla="*/ 19372 w 72090"/>
                  <a:gd name="connsiteY23" fmla="*/ 5187 h 5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2090" h="51867">
                    <a:moveTo>
                      <a:pt x="5543" y="51867"/>
                    </a:moveTo>
                    <a:lnTo>
                      <a:pt x="63448" y="51867"/>
                    </a:lnTo>
                    <a:lnTo>
                      <a:pt x="63448" y="41494"/>
                    </a:lnTo>
                    <a:lnTo>
                      <a:pt x="5543" y="41494"/>
                    </a:lnTo>
                    <a:lnTo>
                      <a:pt x="5543" y="51867"/>
                    </a:lnTo>
                    <a:close/>
                    <a:moveTo>
                      <a:pt x="14186" y="3458"/>
                    </a:moveTo>
                    <a:lnTo>
                      <a:pt x="358" y="45816"/>
                    </a:lnTo>
                    <a:lnTo>
                      <a:pt x="9865" y="49274"/>
                    </a:lnTo>
                    <a:lnTo>
                      <a:pt x="23693" y="6916"/>
                    </a:lnTo>
                    <a:lnTo>
                      <a:pt x="14186" y="3458"/>
                    </a:lnTo>
                    <a:close/>
                    <a:moveTo>
                      <a:pt x="72091" y="0"/>
                    </a:moveTo>
                    <a:lnTo>
                      <a:pt x="19372" y="0"/>
                    </a:lnTo>
                    <a:lnTo>
                      <a:pt x="19372" y="10373"/>
                    </a:lnTo>
                    <a:lnTo>
                      <a:pt x="72091" y="10373"/>
                    </a:lnTo>
                    <a:lnTo>
                      <a:pt x="72091" y="0"/>
                    </a:lnTo>
                    <a:close/>
                    <a:moveTo>
                      <a:pt x="5543" y="47545"/>
                    </a:moveTo>
                    <a:lnTo>
                      <a:pt x="358" y="45816"/>
                    </a:lnTo>
                    <a:cubicBezTo>
                      <a:pt x="-506" y="47545"/>
                      <a:pt x="358" y="49274"/>
                      <a:pt x="1222" y="50138"/>
                    </a:cubicBezTo>
                    <a:cubicBezTo>
                      <a:pt x="2086" y="51867"/>
                      <a:pt x="3815" y="51867"/>
                      <a:pt x="5543" y="51867"/>
                    </a:cubicBezTo>
                    <a:lnTo>
                      <a:pt x="5543" y="47545"/>
                    </a:lnTo>
                    <a:close/>
                    <a:moveTo>
                      <a:pt x="19372" y="5187"/>
                    </a:moveTo>
                    <a:lnTo>
                      <a:pt x="19372" y="0"/>
                    </a:lnTo>
                    <a:cubicBezTo>
                      <a:pt x="16779" y="0"/>
                      <a:pt x="15050" y="1729"/>
                      <a:pt x="14186" y="3458"/>
                    </a:cubicBezTo>
                    <a:lnTo>
                      <a:pt x="19372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14" name="Freeform 17975">
                <a:extLst>
                  <a:ext uri="{FF2B5EF4-FFF2-40B4-BE49-F238E27FC236}">
                    <a16:creationId xmlns:a16="http://schemas.microsoft.com/office/drawing/2014/main" id="{1B9F1FB0-C129-4F61-AA00-5DD0912E5B54}"/>
                  </a:ext>
                </a:extLst>
              </p:cNvPr>
              <p:cNvSpPr/>
              <p:nvPr/>
            </p:nvSpPr>
            <p:spPr>
              <a:xfrm>
                <a:off x="3226455" y="1832056"/>
                <a:ext cx="76054" cy="55325"/>
              </a:xfrm>
              <a:custGeom>
                <a:avLst/>
                <a:gdLst>
                  <a:gd name="connsiteX0" fmla="*/ 68276 w 76054"/>
                  <a:gd name="connsiteY0" fmla="*/ 55325 h 55325"/>
                  <a:gd name="connsiteX1" fmla="*/ 5185 w 76054"/>
                  <a:gd name="connsiteY1" fmla="*/ 55325 h 55325"/>
                  <a:gd name="connsiteX2" fmla="*/ 5185 w 76054"/>
                  <a:gd name="connsiteY2" fmla="*/ 55325 h 55325"/>
                  <a:gd name="connsiteX3" fmla="*/ 1728 w 76054"/>
                  <a:gd name="connsiteY3" fmla="*/ 52732 h 55325"/>
                  <a:gd name="connsiteX4" fmla="*/ 0 w 76054"/>
                  <a:gd name="connsiteY4" fmla="*/ 48409 h 55325"/>
                  <a:gd name="connsiteX5" fmla="*/ 0 w 76054"/>
                  <a:gd name="connsiteY5" fmla="*/ 48409 h 55325"/>
                  <a:gd name="connsiteX6" fmla="*/ 864 w 76054"/>
                  <a:gd name="connsiteY6" fmla="*/ 46681 h 55325"/>
                  <a:gd name="connsiteX7" fmla="*/ 864 w 76054"/>
                  <a:gd name="connsiteY7" fmla="*/ 46681 h 55325"/>
                  <a:gd name="connsiteX8" fmla="*/ 1728 w 76054"/>
                  <a:gd name="connsiteY8" fmla="*/ 44952 h 55325"/>
                  <a:gd name="connsiteX9" fmla="*/ 1728 w 76054"/>
                  <a:gd name="connsiteY9" fmla="*/ 44952 h 55325"/>
                  <a:gd name="connsiteX10" fmla="*/ 15557 w 76054"/>
                  <a:gd name="connsiteY10" fmla="*/ 2593 h 55325"/>
                  <a:gd name="connsiteX11" fmla="*/ 15557 w 76054"/>
                  <a:gd name="connsiteY11" fmla="*/ 2593 h 55325"/>
                  <a:gd name="connsiteX12" fmla="*/ 19014 w 76054"/>
                  <a:gd name="connsiteY12" fmla="*/ 0 h 55325"/>
                  <a:gd name="connsiteX13" fmla="*/ 19014 w 76054"/>
                  <a:gd name="connsiteY13" fmla="*/ 0 h 55325"/>
                  <a:gd name="connsiteX14" fmla="*/ 76054 w 76054"/>
                  <a:gd name="connsiteY14" fmla="*/ 0 h 55325"/>
                  <a:gd name="connsiteX15" fmla="*/ 76054 w 76054"/>
                  <a:gd name="connsiteY15" fmla="*/ 14696 h 55325"/>
                  <a:gd name="connsiteX16" fmla="*/ 25928 w 76054"/>
                  <a:gd name="connsiteY16" fmla="*/ 14696 h 55325"/>
                  <a:gd name="connsiteX17" fmla="*/ 17285 w 76054"/>
                  <a:gd name="connsiteY17" fmla="*/ 42358 h 55325"/>
                  <a:gd name="connsiteX18" fmla="*/ 67412 w 76054"/>
                  <a:gd name="connsiteY18" fmla="*/ 42358 h 55325"/>
                  <a:gd name="connsiteX19" fmla="*/ 67412 w 76054"/>
                  <a:gd name="connsiteY19" fmla="*/ 55325 h 55325"/>
                  <a:gd name="connsiteX20" fmla="*/ 14692 w 76054"/>
                  <a:gd name="connsiteY20" fmla="*/ 51003 h 55325"/>
                  <a:gd name="connsiteX21" fmla="*/ 63955 w 76054"/>
                  <a:gd name="connsiteY21" fmla="*/ 51003 h 55325"/>
                  <a:gd name="connsiteX22" fmla="*/ 63955 w 76054"/>
                  <a:gd name="connsiteY22" fmla="*/ 44952 h 55325"/>
                  <a:gd name="connsiteX23" fmla="*/ 16421 w 76054"/>
                  <a:gd name="connsiteY23" fmla="*/ 44952 h 55325"/>
                  <a:gd name="connsiteX24" fmla="*/ 14692 w 76054"/>
                  <a:gd name="connsiteY24" fmla="*/ 51003 h 55325"/>
                  <a:gd name="connsiteX25" fmla="*/ 5185 w 76054"/>
                  <a:gd name="connsiteY25" fmla="*/ 49274 h 55325"/>
                  <a:gd name="connsiteX26" fmla="*/ 5185 w 76054"/>
                  <a:gd name="connsiteY26" fmla="*/ 49274 h 55325"/>
                  <a:gd name="connsiteX27" fmla="*/ 5185 w 76054"/>
                  <a:gd name="connsiteY27" fmla="*/ 49274 h 55325"/>
                  <a:gd name="connsiteX28" fmla="*/ 5185 w 76054"/>
                  <a:gd name="connsiteY28" fmla="*/ 49274 h 55325"/>
                  <a:gd name="connsiteX29" fmla="*/ 9507 w 76054"/>
                  <a:gd name="connsiteY29" fmla="*/ 46681 h 55325"/>
                  <a:gd name="connsiteX30" fmla="*/ 10371 w 76054"/>
                  <a:gd name="connsiteY30" fmla="*/ 46681 h 55325"/>
                  <a:gd name="connsiteX31" fmla="*/ 11235 w 76054"/>
                  <a:gd name="connsiteY31" fmla="*/ 44952 h 55325"/>
                  <a:gd name="connsiteX32" fmla="*/ 9507 w 76054"/>
                  <a:gd name="connsiteY32" fmla="*/ 44952 h 55325"/>
                  <a:gd name="connsiteX33" fmla="*/ 9507 w 76054"/>
                  <a:gd name="connsiteY33" fmla="*/ 46681 h 55325"/>
                  <a:gd name="connsiteX34" fmla="*/ 6914 w 76054"/>
                  <a:gd name="connsiteY34" fmla="*/ 40629 h 55325"/>
                  <a:gd name="connsiteX35" fmla="*/ 12964 w 76054"/>
                  <a:gd name="connsiteY35" fmla="*/ 40629 h 55325"/>
                  <a:gd name="connsiteX36" fmla="*/ 21606 w 76054"/>
                  <a:gd name="connsiteY36" fmla="*/ 12967 h 55325"/>
                  <a:gd name="connsiteX37" fmla="*/ 19014 w 76054"/>
                  <a:gd name="connsiteY37" fmla="*/ 12967 h 55325"/>
                  <a:gd name="connsiteX38" fmla="*/ 19014 w 76054"/>
                  <a:gd name="connsiteY38" fmla="*/ 6916 h 55325"/>
                  <a:gd name="connsiteX39" fmla="*/ 18149 w 76054"/>
                  <a:gd name="connsiteY39" fmla="*/ 6916 h 55325"/>
                  <a:gd name="connsiteX40" fmla="*/ 6914 w 76054"/>
                  <a:gd name="connsiteY40" fmla="*/ 40629 h 55325"/>
                  <a:gd name="connsiteX41" fmla="*/ 28520 w 76054"/>
                  <a:gd name="connsiteY41" fmla="*/ 8645 h 55325"/>
                  <a:gd name="connsiteX42" fmla="*/ 72597 w 76054"/>
                  <a:gd name="connsiteY42" fmla="*/ 8645 h 55325"/>
                  <a:gd name="connsiteX43" fmla="*/ 72597 w 76054"/>
                  <a:gd name="connsiteY43" fmla="*/ 2593 h 55325"/>
                  <a:gd name="connsiteX44" fmla="*/ 23335 w 76054"/>
                  <a:gd name="connsiteY44" fmla="*/ 2593 h 55325"/>
                  <a:gd name="connsiteX45" fmla="*/ 23335 w 76054"/>
                  <a:gd name="connsiteY45" fmla="*/ 3458 h 55325"/>
                  <a:gd name="connsiteX46" fmla="*/ 28520 w 76054"/>
                  <a:gd name="connsiteY46" fmla="*/ 5187 h 55325"/>
                  <a:gd name="connsiteX47" fmla="*/ 28520 w 76054"/>
                  <a:gd name="connsiteY47" fmla="*/ 8645 h 5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76054" h="55325">
                    <a:moveTo>
                      <a:pt x="68276" y="55325"/>
                    </a:moveTo>
                    <a:lnTo>
                      <a:pt x="5185" y="55325"/>
                    </a:lnTo>
                    <a:lnTo>
                      <a:pt x="5185" y="55325"/>
                    </a:lnTo>
                    <a:cubicBezTo>
                      <a:pt x="3457" y="54461"/>
                      <a:pt x="2593" y="53596"/>
                      <a:pt x="1728" y="52732"/>
                    </a:cubicBezTo>
                    <a:cubicBezTo>
                      <a:pt x="864" y="51867"/>
                      <a:pt x="0" y="50138"/>
                      <a:pt x="0" y="48409"/>
                    </a:cubicBezTo>
                    <a:lnTo>
                      <a:pt x="0" y="48409"/>
                    </a:lnTo>
                    <a:lnTo>
                      <a:pt x="864" y="46681"/>
                    </a:lnTo>
                    <a:cubicBezTo>
                      <a:pt x="864" y="46681"/>
                      <a:pt x="864" y="46681"/>
                      <a:pt x="864" y="46681"/>
                    </a:cubicBezTo>
                    <a:lnTo>
                      <a:pt x="1728" y="44952"/>
                    </a:lnTo>
                    <a:lnTo>
                      <a:pt x="1728" y="44952"/>
                    </a:lnTo>
                    <a:lnTo>
                      <a:pt x="15557" y="2593"/>
                    </a:lnTo>
                    <a:lnTo>
                      <a:pt x="15557" y="2593"/>
                    </a:lnTo>
                    <a:cubicBezTo>
                      <a:pt x="16421" y="1729"/>
                      <a:pt x="18149" y="0"/>
                      <a:pt x="19014" y="0"/>
                    </a:cubicBezTo>
                    <a:lnTo>
                      <a:pt x="19014" y="0"/>
                    </a:lnTo>
                    <a:lnTo>
                      <a:pt x="76054" y="0"/>
                    </a:lnTo>
                    <a:lnTo>
                      <a:pt x="76054" y="14696"/>
                    </a:lnTo>
                    <a:lnTo>
                      <a:pt x="25928" y="14696"/>
                    </a:lnTo>
                    <a:lnTo>
                      <a:pt x="17285" y="42358"/>
                    </a:lnTo>
                    <a:lnTo>
                      <a:pt x="67412" y="42358"/>
                    </a:lnTo>
                    <a:lnTo>
                      <a:pt x="67412" y="55325"/>
                    </a:lnTo>
                    <a:close/>
                    <a:moveTo>
                      <a:pt x="14692" y="51003"/>
                    </a:moveTo>
                    <a:lnTo>
                      <a:pt x="63955" y="51003"/>
                    </a:lnTo>
                    <a:lnTo>
                      <a:pt x="63955" y="44952"/>
                    </a:lnTo>
                    <a:lnTo>
                      <a:pt x="16421" y="44952"/>
                    </a:lnTo>
                    <a:lnTo>
                      <a:pt x="14692" y="51003"/>
                    </a:lnTo>
                    <a:close/>
                    <a:moveTo>
                      <a:pt x="5185" y="49274"/>
                    </a:moveTo>
                    <a:cubicBezTo>
                      <a:pt x="5185" y="49274"/>
                      <a:pt x="5185" y="49274"/>
                      <a:pt x="5185" y="49274"/>
                    </a:cubicBezTo>
                    <a:cubicBezTo>
                      <a:pt x="5185" y="49274"/>
                      <a:pt x="5185" y="50138"/>
                      <a:pt x="5185" y="49274"/>
                    </a:cubicBezTo>
                    <a:lnTo>
                      <a:pt x="5185" y="49274"/>
                    </a:lnTo>
                    <a:close/>
                    <a:moveTo>
                      <a:pt x="9507" y="46681"/>
                    </a:moveTo>
                    <a:lnTo>
                      <a:pt x="10371" y="46681"/>
                    </a:lnTo>
                    <a:lnTo>
                      <a:pt x="11235" y="44952"/>
                    </a:lnTo>
                    <a:lnTo>
                      <a:pt x="9507" y="44952"/>
                    </a:lnTo>
                    <a:lnTo>
                      <a:pt x="9507" y="46681"/>
                    </a:lnTo>
                    <a:close/>
                    <a:moveTo>
                      <a:pt x="6914" y="40629"/>
                    </a:moveTo>
                    <a:lnTo>
                      <a:pt x="12964" y="40629"/>
                    </a:lnTo>
                    <a:lnTo>
                      <a:pt x="21606" y="12967"/>
                    </a:lnTo>
                    <a:lnTo>
                      <a:pt x="19014" y="12967"/>
                    </a:lnTo>
                    <a:lnTo>
                      <a:pt x="19014" y="6916"/>
                    </a:lnTo>
                    <a:lnTo>
                      <a:pt x="18149" y="6916"/>
                    </a:lnTo>
                    <a:lnTo>
                      <a:pt x="6914" y="40629"/>
                    </a:lnTo>
                    <a:close/>
                    <a:moveTo>
                      <a:pt x="28520" y="8645"/>
                    </a:moveTo>
                    <a:lnTo>
                      <a:pt x="72597" y="8645"/>
                    </a:lnTo>
                    <a:lnTo>
                      <a:pt x="72597" y="2593"/>
                    </a:lnTo>
                    <a:lnTo>
                      <a:pt x="23335" y="2593"/>
                    </a:lnTo>
                    <a:lnTo>
                      <a:pt x="23335" y="3458"/>
                    </a:lnTo>
                    <a:lnTo>
                      <a:pt x="28520" y="5187"/>
                    </a:lnTo>
                    <a:lnTo>
                      <a:pt x="28520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89" name="Graphic 16831">
              <a:extLst>
                <a:ext uri="{FF2B5EF4-FFF2-40B4-BE49-F238E27FC236}">
                  <a16:creationId xmlns:a16="http://schemas.microsoft.com/office/drawing/2014/main" id="{341B402D-E4C6-4B9F-8EEE-2C75C7BE53EA}"/>
                </a:ext>
              </a:extLst>
            </p:cNvPr>
            <p:cNvGrpSpPr/>
            <p:nvPr/>
          </p:nvGrpSpPr>
          <p:grpSpPr>
            <a:xfrm>
              <a:off x="3190157" y="1933197"/>
              <a:ext cx="86425" cy="63969"/>
              <a:chOff x="3190157" y="1933197"/>
              <a:chExt cx="86425" cy="63969"/>
            </a:xfrm>
            <a:solidFill>
              <a:srgbClr val="355464"/>
            </a:solidFill>
          </p:grpSpPr>
          <p:sp>
            <p:nvSpPr>
              <p:cNvPr id="211" name="Freeform 17977">
                <a:extLst>
                  <a:ext uri="{FF2B5EF4-FFF2-40B4-BE49-F238E27FC236}">
                    <a16:creationId xmlns:a16="http://schemas.microsoft.com/office/drawing/2014/main" id="{AAF1B826-16C9-48E8-9B68-45FD403A4503}"/>
                  </a:ext>
                </a:extLst>
              </p:cNvPr>
              <p:cNvSpPr/>
              <p:nvPr/>
            </p:nvSpPr>
            <p:spPr>
              <a:xfrm>
                <a:off x="3192391" y="1934061"/>
                <a:ext cx="83326" cy="61376"/>
              </a:xfrm>
              <a:custGeom>
                <a:avLst/>
                <a:gdLst>
                  <a:gd name="connsiteX0" fmla="*/ 5544 w 83326"/>
                  <a:gd name="connsiteY0" fmla="*/ 61376 h 61376"/>
                  <a:gd name="connsiteX1" fmla="*/ 66041 w 83326"/>
                  <a:gd name="connsiteY1" fmla="*/ 61376 h 61376"/>
                  <a:gd name="connsiteX2" fmla="*/ 66041 w 83326"/>
                  <a:gd name="connsiteY2" fmla="*/ 51003 h 61376"/>
                  <a:gd name="connsiteX3" fmla="*/ 5544 w 83326"/>
                  <a:gd name="connsiteY3" fmla="*/ 51003 h 61376"/>
                  <a:gd name="connsiteX4" fmla="*/ 5544 w 83326"/>
                  <a:gd name="connsiteY4" fmla="*/ 61376 h 61376"/>
                  <a:gd name="connsiteX5" fmla="*/ 17643 w 83326"/>
                  <a:gd name="connsiteY5" fmla="*/ 3458 h 61376"/>
                  <a:gd name="connsiteX6" fmla="*/ 1222 w 83326"/>
                  <a:gd name="connsiteY6" fmla="*/ 54461 h 61376"/>
                  <a:gd name="connsiteX7" fmla="*/ 10729 w 83326"/>
                  <a:gd name="connsiteY7" fmla="*/ 57918 h 61376"/>
                  <a:gd name="connsiteX8" fmla="*/ 27150 w 83326"/>
                  <a:gd name="connsiteY8" fmla="*/ 6916 h 61376"/>
                  <a:gd name="connsiteX9" fmla="*/ 17643 w 83326"/>
                  <a:gd name="connsiteY9" fmla="*/ 3458 h 61376"/>
                  <a:gd name="connsiteX10" fmla="*/ 83326 w 83326"/>
                  <a:gd name="connsiteY10" fmla="*/ 0 h 61376"/>
                  <a:gd name="connsiteX11" fmla="*/ 22829 w 83326"/>
                  <a:gd name="connsiteY11" fmla="*/ 0 h 61376"/>
                  <a:gd name="connsiteX12" fmla="*/ 22829 w 83326"/>
                  <a:gd name="connsiteY12" fmla="*/ 10373 h 61376"/>
                  <a:gd name="connsiteX13" fmla="*/ 83326 w 83326"/>
                  <a:gd name="connsiteY13" fmla="*/ 10373 h 61376"/>
                  <a:gd name="connsiteX14" fmla="*/ 83326 w 83326"/>
                  <a:gd name="connsiteY14" fmla="*/ 0 h 61376"/>
                  <a:gd name="connsiteX15" fmla="*/ 5544 w 83326"/>
                  <a:gd name="connsiteY15" fmla="*/ 56189 h 61376"/>
                  <a:gd name="connsiteX16" fmla="*/ 358 w 83326"/>
                  <a:gd name="connsiteY16" fmla="*/ 54461 h 61376"/>
                  <a:gd name="connsiteX17" fmla="*/ 1222 w 83326"/>
                  <a:gd name="connsiteY17" fmla="*/ 58783 h 61376"/>
                  <a:gd name="connsiteX18" fmla="*/ 5544 w 83326"/>
                  <a:gd name="connsiteY18" fmla="*/ 60512 h 61376"/>
                  <a:gd name="connsiteX19" fmla="*/ 5544 w 83326"/>
                  <a:gd name="connsiteY19" fmla="*/ 56189 h 61376"/>
                  <a:gd name="connsiteX20" fmla="*/ 21964 w 83326"/>
                  <a:gd name="connsiteY20" fmla="*/ 5187 h 61376"/>
                  <a:gd name="connsiteX21" fmla="*/ 21964 w 83326"/>
                  <a:gd name="connsiteY21" fmla="*/ 0 h 61376"/>
                  <a:gd name="connsiteX22" fmla="*/ 16779 w 83326"/>
                  <a:gd name="connsiteY22" fmla="*/ 3458 h 61376"/>
                  <a:gd name="connsiteX23" fmla="*/ 21964 w 83326"/>
                  <a:gd name="connsiteY23" fmla="*/ 5187 h 6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3326" h="61376">
                    <a:moveTo>
                      <a:pt x="5544" y="61376"/>
                    </a:moveTo>
                    <a:lnTo>
                      <a:pt x="66041" y="61376"/>
                    </a:lnTo>
                    <a:lnTo>
                      <a:pt x="66041" y="51003"/>
                    </a:lnTo>
                    <a:lnTo>
                      <a:pt x="5544" y="51003"/>
                    </a:lnTo>
                    <a:lnTo>
                      <a:pt x="5544" y="61376"/>
                    </a:lnTo>
                    <a:close/>
                    <a:moveTo>
                      <a:pt x="17643" y="3458"/>
                    </a:moveTo>
                    <a:lnTo>
                      <a:pt x="1222" y="54461"/>
                    </a:lnTo>
                    <a:lnTo>
                      <a:pt x="10729" y="57918"/>
                    </a:lnTo>
                    <a:lnTo>
                      <a:pt x="27150" y="6916"/>
                    </a:lnTo>
                    <a:lnTo>
                      <a:pt x="17643" y="3458"/>
                    </a:lnTo>
                    <a:close/>
                    <a:moveTo>
                      <a:pt x="83326" y="0"/>
                    </a:moveTo>
                    <a:lnTo>
                      <a:pt x="22829" y="0"/>
                    </a:lnTo>
                    <a:lnTo>
                      <a:pt x="22829" y="10373"/>
                    </a:lnTo>
                    <a:lnTo>
                      <a:pt x="83326" y="10373"/>
                    </a:lnTo>
                    <a:lnTo>
                      <a:pt x="83326" y="0"/>
                    </a:lnTo>
                    <a:close/>
                    <a:moveTo>
                      <a:pt x="5544" y="56189"/>
                    </a:moveTo>
                    <a:lnTo>
                      <a:pt x="358" y="54461"/>
                    </a:lnTo>
                    <a:cubicBezTo>
                      <a:pt x="-506" y="56189"/>
                      <a:pt x="358" y="57918"/>
                      <a:pt x="1222" y="58783"/>
                    </a:cubicBezTo>
                    <a:cubicBezTo>
                      <a:pt x="2087" y="60512"/>
                      <a:pt x="3815" y="60512"/>
                      <a:pt x="5544" y="60512"/>
                    </a:cubicBezTo>
                    <a:lnTo>
                      <a:pt x="5544" y="56189"/>
                    </a:lnTo>
                    <a:close/>
                    <a:moveTo>
                      <a:pt x="21964" y="5187"/>
                    </a:moveTo>
                    <a:lnTo>
                      <a:pt x="21964" y="0"/>
                    </a:lnTo>
                    <a:cubicBezTo>
                      <a:pt x="19372" y="0"/>
                      <a:pt x="17643" y="1729"/>
                      <a:pt x="16779" y="3458"/>
                    </a:cubicBezTo>
                    <a:lnTo>
                      <a:pt x="21964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12" name="Freeform 17978">
                <a:extLst>
                  <a:ext uri="{FF2B5EF4-FFF2-40B4-BE49-F238E27FC236}">
                    <a16:creationId xmlns:a16="http://schemas.microsoft.com/office/drawing/2014/main" id="{9FF2CF3B-0287-4AE9-B272-A9D7471B476D}"/>
                  </a:ext>
                </a:extLst>
              </p:cNvPr>
              <p:cNvSpPr/>
              <p:nvPr/>
            </p:nvSpPr>
            <p:spPr>
              <a:xfrm>
                <a:off x="3190157" y="1933197"/>
                <a:ext cx="86425" cy="63969"/>
              </a:xfrm>
              <a:custGeom>
                <a:avLst/>
                <a:gdLst>
                  <a:gd name="connsiteX0" fmla="*/ 70004 w 86425"/>
                  <a:gd name="connsiteY0" fmla="*/ 63970 h 63969"/>
                  <a:gd name="connsiteX1" fmla="*/ 5185 w 86425"/>
                  <a:gd name="connsiteY1" fmla="*/ 63970 h 63969"/>
                  <a:gd name="connsiteX2" fmla="*/ 5185 w 86425"/>
                  <a:gd name="connsiteY2" fmla="*/ 63970 h 63969"/>
                  <a:gd name="connsiteX3" fmla="*/ 1728 w 86425"/>
                  <a:gd name="connsiteY3" fmla="*/ 61376 h 63969"/>
                  <a:gd name="connsiteX4" fmla="*/ 0 w 86425"/>
                  <a:gd name="connsiteY4" fmla="*/ 57054 h 63969"/>
                  <a:gd name="connsiteX5" fmla="*/ 0 w 86425"/>
                  <a:gd name="connsiteY5" fmla="*/ 57054 h 63969"/>
                  <a:gd name="connsiteX6" fmla="*/ 864 w 86425"/>
                  <a:gd name="connsiteY6" fmla="*/ 55325 h 63969"/>
                  <a:gd name="connsiteX7" fmla="*/ 864 w 86425"/>
                  <a:gd name="connsiteY7" fmla="*/ 55325 h 63969"/>
                  <a:gd name="connsiteX8" fmla="*/ 17285 w 86425"/>
                  <a:gd name="connsiteY8" fmla="*/ 4322 h 63969"/>
                  <a:gd name="connsiteX9" fmla="*/ 17285 w 86425"/>
                  <a:gd name="connsiteY9" fmla="*/ 4322 h 63969"/>
                  <a:gd name="connsiteX10" fmla="*/ 18149 w 86425"/>
                  <a:gd name="connsiteY10" fmla="*/ 2593 h 63969"/>
                  <a:gd name="connsiteX11" fmla="*/ 18149 w 86425"/>
                  <a:gd name="connsiteY11" fmla="*/ 2593 h 63969"/>
                  <a:gd name="connsiteX12" fmla="*/ 21606 w 86425"/>
                  <a:gd name="connsiteY12" fmla="*/ 0 h 63969"/>
                  <a:gd name="connsiteX13" fmla="*/ 21606 w 86425"/>
                  <a:gd name="connsiteY13" fmla="*/ 0 h 63969"/>
                  <a:gd name="connsiteX14" fmla="*/ 86425 w 86425"/>
                  <a:gd name="connsiteY14" fmla="*/ 0 h 63969"/>
                  <a:gd name="connsiteX15" fmla="*/ 86425 w 86425"/>
                  <a:gd name="connsiteY15" fmla="*/ 14696 h 63969"/>
                  <a:gd name="connsiteX16" fmla="*/ 28520 w 86425"/>
                  <a:gd name="connsiteY16" fmla="*/ 14696 h 63969"/>
                  <a:gd name="connsiteX17" fmla="*/ 16421 w 86425"/>
                  <a:gd name="connsiteY17" fmla="*/ 51003 h 63969"/>
                  <a:gd name="connsiteX18" fmla="*/ 69140 w 86425"/>
                  <a:gd name="connsiteY18" fmla="*/ 51003 h 63969"/>
                  <a:gd name="connsiteX19" fmla="*/ 69140 w 86425"/>
                  <a:gd name="connsiteY19" fmla="*/ 63970 h 63969"/>
                  <a:gd name="connsiteX20" fmla="*/ 14692 w 86425"/>
                  <a:gd name="connsiteY20" fmla="*/ 59647 h 63969"/>
                  <a:gd name="connsiteX21" fmla="*/ 65683 w 86425"/>
                  <a:gd name="connsiteY21" fmla="*/ 59647 h 63969"/>
                  <a:gd name="connsiteX22" fmla="*/ 65683 w 86425"/>
                  <a:gd name="connsiteY22" fmla="*/ 53596 h 63969"/>
                  <a:gd name="connsiteX23" fmla="*/ 16421 w 86425"/>
                  <a:gd name="connsiteY23" fmla="*/ 53596 h 63969"/>
                  <a:gd name="connsiteX24" fmla="*/ 14692 w 86425"/>
                  <a:gd name="connsiteY24" fmla="*/ 59647 h 63969"/>
                  <a:gd name="connsiteX25" fmla="*/ 5185 w 86425"/>
                  <a:gd name="connsiteY25" fmla="*/ 58783 h 63969"/>
                  <a:gd name="connsiteX26" fmla="*/ 5185 w 86425"/>
                  <a:gd name="connsiteY26" fmla="*/ 58783 h 63969"/>
                  <a:gd name="connsiteX27" fmla="*/ 5185 w 86425"/>
                  <a:gd name="connsiteY27" fmla="*/ 58783 h 63969"/>
                  <a:gd name="connsiteX28" fmla="*/ 5185 w 86425"/>
                  <a:gd name="connsiteY28" fmla="*/ 58783 h 63969"/>
                  <a:gd name="connsiteX29" fmla="*/ 10371 w 86425"/>
                  <a:gd name="connsiteY29" fmla="*/ 55325 h 63969"/>
                  <a:gd name="connsiteX30" fmla="*/ 11235 w 86425"/>
                  <a:gd name="connsiteY30" fmla="*/ 55325 h 63969"/>
                  <a:gd name="connsiteX31" fmla="*/ 12099 w 86425"/>
                  <a:gd name="connsiteY31" fmla="*/ 53596 h 63969"/>
                  <a:gd name="connsiteX32" fmla="*/ 10371 w 86425"/>
                  <a:gd name="connsiteY32" fmla="*/ 53596 h 63969"/>
                  <a:gd name="connsiteX33" fmla="*/ 10371 w 86425"/>
                  <a:gd name="connsiteY33" fmla="*/ 55325 h 63969"/>
                  <a:gd name="connsiteX34" fmla="*/ 6914 w 86425"/>
                  <a:gd name="connsiteY34" fmla="*/ 50138 h 63969"/>
                  <a:gd name="connsiteX35" fmla="*/ 12964 w 86425"/>
                  <a:gd name="connsiteY35" fmla="*/ 50138 h 63969"/>
                  <a:gd name="connsiteX36" fmla="*/ 25063 w 86425"/>
                  <a:gd name="connsiteY36" fmla="*/ 13831 h 63969"/>
                  <a:gd name="connsiteX37" fmla="*/ 22471 w 86425"/>
                  <a:gd name="connsiteY37" fmla="*/ 13831 h 63969"/>
                  <a:gd name="connsiteX38" fmla="*/ 22471 w 86425"/>
                  <a:gd name="connsiteY38" fmla="*/ 7780 h 63969"/>
                  <a:gd name="connsiteX39" fmla="*/ 21606 w 86425"/>
                  <a:gd name="connsiteY39" fmla="*/ 7780 h 63969"/>
                  <a:gd name="connsiteX40" fmla="*/ 6914 w 86425"/>
                  <a:gd name="connsiteY40" fmla="*/ 50138 h 63969"/>
                  <a:gd name="connsiteX41" fmla="*/ 31113 w 86425"/>
                  <a:gd name="connsiteY41" fmla="*/ 8645 h 63969"/>
                  <a:gd name="connsiteX42" fmla="*/ 82968 w 86425"/>
                  <a:gd name="connsiteY42" fmla="*/ 8645 h 63969"/>
                  <a:gd name="connsiteX43" fmla="*/ 82968 w 86425"/>
                  <a:gd name="connsiteY43" fmla="*/ 2593 h 63969"/>
                  <a:gd name="connsiteX44" fmla="*/ 26792 w 86425"/>
                  <a:gd name="connsiteY44" fmla="*/ 2593 h 63969"/>
                  <a:gd name="connsiteX45" fmla="*/ 26792 w 86425"/>
                  <a:gd name="connsiteY45" fmla="*/ 3458 h 63969"/>
                  <a:gd name="connsiteX46" fmla="*/ 31977 w 86425"/>
                  <a:gd name="connsiteY46" fmla="*/ 5187 h 63969"/>
                  <a:gd name="connsiteX47" fmla="*/ 31113 w 86425"/>
                  <a:gd name="connsiteY47" fmla="*/ 8645 h 6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6425" h="63969">
                    <a:moveTo>
                      <a:pt x="70004" y="63970"/>
                    </a:moveTo>
                    <a:lnTo>
                      <a:pt x="5185" y="63970"/>
                    </a:lnTo>
                    <a:lnTo>
                      <a:pt x="5185" y="63970"/>
                    </a:lnTo>
                    <a:cubicBezTo>
                      <a:pt x="3457" y="63105"/>
                      <a:pt x="2593" y="62241"/>
                      <a:pt x="1728" y="61376"/>
                    </a:cubicBezTo>
                    <a:cubicBezTo>
                      <a:pt x="864" y="60512"/>
                      <a:pt x="0" y="58783"/>
                      <a:pt x="0" y="57054"/>
                    </a:cubicBezTo>
                    <a:lnTo>
                      <a:pt x="0" y="57054"/>
                    </a:lnTo>
                    <a:lnTo>
                      <a:pt x="864" y="55325"/>
                    </a:lnTo>
                    <a:cubicBezTo>
                      <a:pt x="864" y="55325"/>
                      <a:pt x="864" y="55325"/>
                      <a:pt x="864" y="55325"/>
                    </a:cubicBezTo>
                    <a:lnTo>
                      <a:pt x="17285" y="4322"/>
                    </a:lnTo>
                    <a:cubicBezTo>
                      <a:pt x="17285" y="4322"/>
                      <a:pt x="17285" y="4322"/>
                      <a:pt x="17285" y="4322"/>
                    </a:cubicBezTo>
                    <a:lnTo>
                      <a:pt x="18149" y="2593"/>
                    </a:lnTo>
                    <a:lnTo>
                      <a:pt x="18149" y="2593"/>
                    </a:lnTo>
                    <a:cubicBezTo>
                      <a:pt x="19014" y="1729"/>
                      <a:pt x="20742" y="0"/>
                      <a:pt x="21606" y="0"/>
                    </a:cubicBezTo>
                    <a:lnTo>
                      <a:pt x="21606" y="0"/>
                    </a:lnTo>
                    <a:lnTo>
                      <a:pt x="86425" y="0"/>
                    </a:lnTo>
                    <a:lnTo>
                      <a:pt x="86425" y="14696"/>
                    </a:lnTo>
                    <a:lnTo>
                      <a:pt x="28520" y="14696"/>
                    </a:lnTo>
                    <a:lnTo>
                      <a:pt x="16421" y="51003"/>
                    </a:lnTo>
                    <a:lnTo>
                      <a:pt x="69140" y="51003"/>
                    </a:lnTo>
                    <a:lnTo>
                      <a:pt x="69140" y="63970"/>
                    </a:lnTo>
                    <a:close/>
                    <a:moveTo>
                      <a:pt x="14692" y="59647"/>
                    </a:moveTo>
                    <a:lnTo>
                      <a:pt x="65683" y="59647"/>
                    </a:lnTo>
                    <a:lnTo>
                      <a:pt x="65683" y="53596"/>
                    </a:lnTo>
                    <a:lnTo>
                      <a:pt x="16421" y="53596"/>
                    </a:lnTo>
                    <a:lnTo>
                      <a:pt x="14692" y="59647"/>
                    </a:lnTo>
                    <a:close/>
                    <a:moveTo>
                      <a:pt x="5185" y="58783"/>
                    </a:moveTo>
                    <a:cubicBezTo>
                      <a:pt x="5185" y="58783"/>
                      <a:pt x="5185" y="58783"/>
                      <a:pt x="5185" y="58783"/>
                    </a:cubicBezTo>
                    <a:cubicBezTo>
                      <a:pt x="6050" y="58783"/>
                      <a:pt x="6050" y="58783"/>
                      <a:pt x="5185" y="58783"/>
                    </a:cubicBezTo>
                    <a:lnTo>
                      <a:pt x="5185" y="58783"/>
                    </a:lnTo>
                    <a:close/>
                    <a:moveTo>
                      <a:pt x="10371" y="55325"/>
                    </a:moveTo>
                    <a:lnTo>
                      <a:pt x="11235" y="55325"/>
                    </a:lnTo>
                    <a:lnTo>
                      <a:pt x="12099" y="53596"/>
                    </a:lnTo>
                    <a:lnTo>
                      <a:pt x="10371" y="53596"/>
                    </a:lnTo>
                    <a:lnTo>
                      <a:pt x="10371" y="55325"/>
                    </a:lnTo>
                    <a:close/>
                    <a:moveTo>
                      <a:pt x="6914" y="50138"/>
                    </a:moveTo>
                    <a:lnTo>
                      <a:pt x="12964" y="50138"/>
                    </a:lnTo>
                    <a:lnTo>
                      <a:pt x="25063" y="13831"/>
                    </a:lnTo>
                    <a:lnTo>
                      <a:pt x="22471" y="13831"/>
                    </a:lnTo>
                    <a:lnTo>
                      <a:pt x="22471" y="7780"/>
                    </a:lnTo>
                    <a:lnTo>
                      <a:pt x="21606" y="7780"/>
                    </a:lnTo>
                    <a:lnTo>
                      <a:pt x="6914" y="50138"/>
                    </a:lnTo>
                    <a:close/>
                    <a:moveTo>
                      <a:pt x="31113" y="8645"/>
                    </a:moveTo>
                    <a:lnTo>
                      <a:pt x="82968" y="8645"/>
                    </a:lnTo>
                    <a:lnTo>
                      <a:pt x="82968" y="2593"/>
                    </a:lnTo>
                    <a:lnTo>
                      <a:pt x="26792" y="2593"/>
                    </a:lnTo>
                    <a:lnTo>
                      <a:pt x="26792" y="3458"/>
                    </a:lnTo>
                    <a:lnTo>
                      <a:pt x="31977" y="5187"/>
                    </a:lnTo>
                    <a:lnTo>
                      <a:pt x="31113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90" name="Graphic 16831">
              <a:extLst>
                <a:ext uri="{FF2B5EF4-FFF2-40B4-BE49-F238E27FC236}">
                  <a16:creationId xmlns:a16="http://schemas.microsoft.com/office/drawing/2014/main" id="{64CF5EB7-B560-4CF4-B557-03D3CEB4D600}"/>
                </a:ext>
              </a:extLst>
            </p:cNvPr>
            <p:cNvGrpSpPr/>
            <p:nvPr/>
          </p:nvGrpSpPr>
          <p:grpSpPr>
            <a:xfrm>
              <a:off x="3149537" y="2052492"/>
              <a:ext cx="95067" cy="72614"/>
              <a:chOff x="3149537" y="2052492"/>
              <a:chExt cx="95067" cy="72614"/>
            </a:xfrm>
            <a:solidFill>
              <a:srgbClr val="355464"/>
            </a:solidFill>
          </p:grpSpPr>
          <p:sp>
            <p:nvSpPr>
              <p:cNvPr id="209" name="Freeform 17980">
                <a:extLst>
                  <a:ext uri="{FF2B5EF4-FFF2-40B4-BE49-F238E27FC236}">
                    <a16:creationId xmlns:a16="http://schemas.microsoft.com/office/drawing/2014/main" id="{E33F8A11-1E2A-4EAE-BC8B-33EAE5C7D266}"/>
                  </a:ext>
                </a:extLst>
              </p:cNvPr>
              <p:cNvSpPr/>
              <p:nvPr/>
            </p:nvSpPr>
            <p:spPr>
              <a:xfrm>
                <a:off x="3150907" y="2052492"/>
                <a:ext cx="90240" cy="70020"/>
              </a:xfrm>
              <a:custGeom>
                <a:avLst/>
                <a:gdLst>
                  <a:gd name="connsiteX0" fmla="*/ 5543 w 90240"/>
                  <a:gd name="connsiteY0" fmla="*/ 70021 h 70020"/>
                  <a:gd name="connsiteX1" fmla="*/ 72955 w 90240"/>
                  <a:gd name="connsiteY1" fmla="*/ 70021 h 70020"/>
                  <a:gd name="connsiteX2" fmla="*/ 72955 w 90240"/>
                  <a:gd name="connsiteY2" fmla="*/ 59647 h 70020"/>
                  <a:gd name="connsiteX3" fmla="*/ 5543 w 90240"/>
                  <a:gd name="connsiteY3" fmla="*/ 59647 h 70020"/>
                  <a:gd name="connsiteX4" fmla="*/ 5543 w 90240"/>
                  <a:gd name="connsiteY4" fmla="*/ 70021 h 70020"/>
                  <a:gd name="connsiteX5" fmla="*/ 20236 w 90240"/>
                  <a:gd name="connsiteY5" fmla="*/ 4322 h 70020"/>
                  <a:gd name="connsiteX6" fmla="*/ 1222 w 90240"/>
                  <a:gd name="connsiteY6" fmla="*/ 63970 h 70020"/>
                  <a:gd name="connsiteX7" fmla="*/ 10729 w 90240"/>
                  <a:gd name="connsiteY7" fmla="*/ 67427 h 70020"/>
                  <a:gd name="connsiteX8" fmla="*/ 29743 w 90240"/>
                  <a:gd name="connsiteY8" fmla="*/ 7780 h 70020"/>
                  <a:gd name="connsiteX9" fmla="*/ 20236 w 90240"/>
                  <a:gd name="connsiteY9" fmla="*/ 4322 h 70020"/>
                  <a:gd name="connsiteX10" fmla="*/ 90240 w 90240"/>
                  <a:gd name="connsiteY10" fmla="*/ 865 h 70020"/>
                  <a:gd name="connsiteX11" fmla="*/ 24557 w 90240"/>
                  <a:gd name="connsiteY11" fmla="*/ 865 h 70020"/>
                  <a:gd name="connsiteX12" fmla="*/ 24557 w 90240"/>
                  <a:gd name="connsiteY12" fmla="*/ 11238 h 70020"/>
                  <a:gd name="connsiteX13" fmla="*/ 90240 w 90240"/>
                  <a:gd name="connsiteY13" fmla="*/ 11238 h 70020"/>
                  <a:gd name="connsiteX14" fmla="*/ 90240 w 90240"/>
                  <a:gd name="connsiteY14" fmla="*/ 865 h 70020"/>
                  <a:gd name="connsiteX15" fmla="*/ 5543 w 90240"/>
                  <a:gd name="connsiteY15" fmla="*/ 64834 h 70020"/>
                  <a:gd name="connsiteX16" fmla="*/ 358 w 90240"/>
                  <a:gd name="connsiteY16" fmla="*/ 63105 h 70020"/>
                  <a:gd name="connsiteX17" fmla="*/ 1222 w 90240"/>
                  <a:gd name="connsiteY17" fmla="*/ 67427 h 70020"/>
                  <a:gd name="connsiteX18" fmla="*/ 5543 w 90240"/>
                  <a:gd name="connsiteY18" fmla="*/ 69156 h 70020"/>
                  <a:gd name="connsiteX19" fmla="*/ 5543 w 90240"/>
                  <a:gd name="connsiteY19" fmla="*/ 64834 h 70020"/>
                  <a:gd name="connsiteX20" fmla="*/ 25421 w 90240"/>
                  <a:gd name="connsiteY20" fmla="*/ 5187 h 70020"/>
                  <a:gd name="connsiteX21" fmla="*/ 25421 w 90240"/>
                  <a:gd name="connsiteY21" fmla="*/ 0 h 70020"/>
                  <a:gd name="connsiteX22" fmla="*/ 20236 w 90240"/>
                  <a:gd name="connsiteY22" fmla="*/ 3458 h 70020"/>
                  <a:gd name="connsiteX23" fmla="*/ 25421 w 90240"/>
                  <a:gd name="connsiteY23" fmla="*/ 5187 h 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240" h="70020">
                    <a:moveTo>
                      <a:pt x="5543" y="70021"/>
                    </a:moveTo>
                    <a:lnTo>
                      <a:pt x="72955" y="70021"/>
                    </a:lnTo>
                    <a:lnTo>
                      <a:pt x="72955" y="59647"/>
                    </a:lnTo>
                    <a:lnTo>
                      <a:pt x="5543" y="59647"/>
                    </a:lnTo>
                    <a:lnTo>
                      <a:pt x="5543" y="70021"/>
                    </a:lnTo>
                    <a:close/>
                    <a:moveTo>
                      <a:pt x="20236" y="4322"/>
                    </a:moveTo>
                    <a:lnTo>
                      <a:pt x="1222" y="63970"/>
                    </a:lnTo>
                    <a:lnTo>
                      <a:pt x="10729" y="67427"/>
                    </a:lnTo>
                    <a:lnTo>
                      <a:pt x="29743" y="7780"/>
                    </a:lnTo>
                    <a:lnTo>
                      <a:pt x="20236" y="4322"/>
                    </a:lnTo>
                    <a:close/>
                    <a:moveTo>
                      <a:pt x="90240" y="865"/>
                    </a:moveTo>
                    <a:lnTo>
                      <a:pt x="24557" y="865"/>
                    </a:lnTo>
                    <a:lnTo>
                      <a:pt x="24557" y="11238"/>
                    </a:lnTo>
                    <a:lnTo>
                      <a:pt x="90240" y="11238"/>
                    </a:lnTo>
                    <a:lnTo>
                      <a:pt x="90240" y="865"/>
                    </a:lnTo>
                    <a:close/>
                    <a:moveTo>
                      <a:pt x="5543" y="64834"/>
                    </a:moveTo>
                    <a:lnTo>
                      <a:pt x="358" y="63105"/>
                    </a:lnTo>
                    <a:cubicBezTo>
                      <a:pt x="-506" y="64834"/>
                      <a:pt x="358" y="66563"/>
                      <a:pt x="1222" y="67427"/>
                    </a:cubicBezTo>
                    <a:cubicBezTo>
                      <a:pt x="2086" y="69156"/>
                      <a:pt x="3815" y="69156"/>
                      <a:pt x="5543" y="69156"/>
                    </a:cubicBezTo>
                    <a:lnTo>
                      <a:pt x="5543" y="64834"/>
                    </a:lnTo>
                    <a:close/>
                    <a:moveTo>
                      <a:pt x="25421" y="5187"/>
                    </a:moveTo>
                    <a:lnTo>
                      <a:pt x="25421" y="0"/>
                    </a:lnTo>
                    <a:cubicBezTo>
                      <a:pt x="22829" y="0"/>
                      <a:pt x="21100" y="1729"/>
                      <a:pt x="20236" y="3458"/>
                    </a:cubicBezTo>
                    <a:lnTo>
                      <a:pt x="254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10" name="Freeform 17981">
                <a:extLst>
                  <a:ext uri="{FF2B5EF4-FFF2-40B4-BE49-F238E27FC236}">
                    <a16:creationId xmlns:a16="http://schemas.microsoft.com/office/drawing/2014/main" id="{99D81E04-D254-4A77-8652-2CEF02604342}"/>
                  </a:ext>
                </a:extLst>
              </p:cNvPr>
              <p:cNvSpPr/>
              <p:nvPr/>
            </p:nvSpPr>
            <p:spPr>
              <a:xfrm>
                <a:off x="3149537" y="2052492"/>
                <a:ext cx="95067" cy="72614"/>
              </a:xfrm>
              <a:custGeom>
                <a:avLst/>
                <a:gdLst>
                  <a:gd name="connsiteX0" fmla="*/ 76919 w 95067"/>
                  <a:gd name="connsiteY0" fmla="*/ 72614 h 72614"/>
                  <a:gd name="connsiteX1" fmla="*/ 5186 w 95067"/>
                  <a:gd name="connsiteY1" fmla="*/ 72614 h 72614"/>
                  <a:gd name="connsiteX2" fmla="*/ 5186 w 95067"/>
                  <a:gd name="connsiteY2" fmla="*/ 72614 h 72614"/>
                  <a:gd name="connsiteX3" fmla="*/ 1729 w 95067"/>
                  <a:gd name="connsiteY3" fmla="*/ 70021 h 72614"/>
                  <a:gd name="connsiteX4" fmla="*/ 0 w 95067"/>
                  <a:gd name="connsiteY4" fmla="*/ 65699 h 72614"/>
                  <a:gd name="connsiteX5" fmla="*/ 0 w 95067"/>
                  <a:gd name="connsiteY5" fmla="*/ 65699 h 72614"/>
                  <a:gd name="connsiteX6" fmla="*/ 864 w 95067"/>
                  <a:gd name="connsiteY6" fmla="*/ 63970 h 72614"/>
                  <a:gd name="connsiteX7" fmla="*/ 864 w 95067"/>
                  <a:gd name="connsiteY7" fmla="*/ 63970 h 72614"/>
                  <a:gd name="connsiteX8" fmla="*/ 864 w 95067"/>
                  <a:gd name="connsiteY8" fmla="*/ 63970 h 72614"/>
                  <a:gd name="connsiteX9" fmla="*/ 19878 w 95067"/>
                  <a:gd name="connsiteY9" fmla="*/ 6916 h 72614"/>
                  <a:gd name="connsiteX10" fmla="*/ 19878 w 95067"/>
                  <a:gd name="connsiteY10" fmla="*/ 6916 h 72614"/>
                  <a:gd name="connsiteX11" fmla="*/ 21606 w 95067"/>
                  <a:gd name="connsiteY11" fmla="*/ 2593 h 72614"/>
                  <a:gd name="connsiteX12" fmla="*/ 21606 w 95067"/>
                  <a:gd name="connsiteY12" fmla="*/ 2593 h 72614"/>
                  <a:gd name="connsiteX13" fmla="*/ 25063 w 95067"/>
                  <a:gd name="connsiteY13" fmla="*/ 0 h 72614"/>
                  <a:gd name="connsiteX14" fmla="*/ 25063 w 95067"/>
                  <a:gd name="connsiteY14" fmla="*/ 0 h 72614"/>
                  <a:gd name="connsiteX15" fmla="*/ 95068 w 95067"/>
                  <a:gd name="connsiteY15" fmla="*/ 0 h 72614"/>
                  <a:gd name="connsiteX16" fmla="*/ 95068 w 95067"/>
                  <a:gd name="connsiteY16" fmla="*/ 14696 h 72614"/>
                  <a:gd name="connsiteX17" fmla="*/ 32842 w 95067"/>
                  <a:gd name="connsiteY17" fmla="*/ 14696 h 72614"/>
                  <a:gd name="connsiteX18" fmla="*/ 18149 w 95067"/>
                  <a:gd name="connsiteY18" fmla="*/ 59647 h 72614"/>
                  <a:gd name="connsiteX19" fmla="*/ 77783 w 95067"/>
                  <a:gd name="connsiteY19" fmla="*/ 59647 h 72614"/>
                  <a:gd name="connsiteX20" fmla="*/ 77783 w 95067"/>
                  <a:gd name="connsiteY20" fmla="*/ 72614 h 72614"/>
                  <a:gd name="connsiteX21" fmla="*/ 13828 w 95067"/>
                  <a:gd name="connsiteY21" fmla="*/ 67427 h 72614"/>
                  <a:gd name="connsiteX22" fmla="*/ 72597 w 95067"/>
                  <a:gd name="connsiteY22" fmla="*/ 67427 h 72614"/>
                  <a:gd name="connsiteX23" fmla="*/ 72597 w 95067"/>
                  <a:gd name="connsiteY23" fmla="*/ 61376 h 72614"/>
                  <a:gd name="connsiteX24" fmla="*/ 15557 w 95067"/>
                  <a:gd name="connsiteY24" fmla="*/ 61376 h 72614"/>
                  <a:gd name="connsiteX25" fmla="*/ 13828 w 95067"/>
                  <a:gd name="connsiteY25" fmla="*/ 67427 h 72614"/>
                  <a:gd name="connsiteX26" fmla="*/ 5186 w 95067"/>
                  <a:gd name="connsiteY26" fmla="*/ 66563 h 72614"/>
                  <a:gd name="connsiteX27" fmla="*/ 5186 w 95067"/>
                  <a:gd name="connsiteY27" fmla="*/ 66563 h 72614"/>
                  <a:gd name="connsiteX28" fmla="*/ 5186 w 95067"/>
                  <a:gd name="connsiteY28" fmla="*/ 66563 h 72614"/>
                  <a:gd name="connsiteX29" fmla="*/ 5186 w 95067"/>
                  <a:gd name="connsiteY29" fmla="*/ 66563 h 72614"/>
                  <a:gd name="connsiteX30" fmla="*/ 9507 w 95067"/>
                  <a:gd name="connsiteY30" fmla="*/ 63105 h 72614"/>
                  <a:gd name="connsiteX31" fmla="*/ 10371 w 95067"/>
                  <a:gd name="connsiteY31" fmla="*/ 63105 h 72614"/>
                  <a:gd name="connsiteX32" fmla="*/ 11235 w 95067"/>
                  <a:gd name="connsiteY32" fmla="*/ 61376 h 72614"/>
                  <a:gd name="connsiteX33" fmla="*/ 9507 w 95067"/>
                  <a:gd name="connsiteY33" fmla="*/ 61376 h 72614"/>
                  <a:gd name="connsiteX34" fmla="*/ 9507 w 95067"/>
                  <a:gd name="connsiteY34" fmla="*/ 63105 h 72614"/>
                  <a:gd name="connsiteX35" fmla="*/ 6914 w 95067"/>
                  <a:gd name="connsiteY35" fmla="*/ 57918 h 72614"/>
                  <a:gd name="connsiteX36" fmla="*/ 12964 w 95067"/>
                  <a:gd name="connsiteY36" fmla="*/ 57918 h 72614"/>
                  <a:gd name="connsiteX37" fmla="*/ 27656 w 95067"/>
                  <a:gd name="connsiteY37" fmla="*/ 12967 h 72614"/>
                  <a:gd name="connsiteX38" fmla="*/ 25063 w 95067"/>
                  <a:gd name="connsiteY38" fmla="*/ 12967 h 72614"/>
                  <a:gd name="connsiteX39" fmla="*/ 25063 w 95067"/>
                  <a:gd name="connsiteY39" fmla="*/ 6916 h 72614"/>
                  <a:gd name="connsiteX40" fmla="*/ 24199 w 95067"/>
                  <a:gd name="connsiteY40" fmla="*/ 6916 h 72614"/>
                  <a:gd name="connsiteX41" fmla="*/ 6914 w 95067"/>
                  <a:gd name="connsiteY41" fmla="*/ 57918 h 72614"/>
                  <a:gd name="connsiteX42" fmla="*/ 32842 w 95067"/>
                  <a:gd name="connsiteY42" fmla="*/ 8645 h 72614"/>
                  <a:gd name="connsiteX43" fmla="*/ 89018 w 95067"/>
                  <a:gd name="connsiteY43" fmla="*/ 8645 h 72614"/>
                  <a:gd name="connsiteX44" fmla="*/ 89018 w 95067"/>
                  <a:gd name="connsiteY44" fmla="*/ 2593 h 72614"/>
                  <a:gd name="connsiteX45" fmla="*/ 28520 w 95067"/>
                  <a:gd name="connsiteY45" fmla="*/ 2593 h 72614"/>
                  <a:gd name="connsiteX46" fmla="*/ 28520 w 95067"/>
                  <a:gd name="connsiteY46" fmla="*/ 3458 h 72614"/>
                  <a:gd name="connsiteX47" fmla="*/ 33706 w 95067"/>
                  <a:gd name="connsiteY47" fmla="*/ 5187 h 72614"/>
                  <a:gd name="connsiteX48" fmla="*/ 32842 w 95067"/>
                  <a:gd name="connsiteY48" fmla="*/ 8645 h 7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5067" h="72614">
                    <a:moveTo>
                      <a:pt x="76919" y="72614"/>
                    </a:moveTo>
                    <a:lnTo>
                      <a:pt x="5186" y="72614"/>
                    </a:lnTo>
                    <a:lnTo>
                      <a:pt x="5186" y="72614"/>
                    </a:lnTo>
                    <a:cubicBezTo>
                      <a:pt x="3457" y="71750"/>
                      <a:pt x="2593" y="70885"/>
                      <a:pt x="1729" y="70021"/>
                    </a:cubicBezTo>
                    <a:cubicBezTo>
                      <a:pt x="864" y="69156"/>
                      <a:pt x="0" y="67427"/>
                      <a:pt x="0" y="65699"/>
                    </a:cubicBezTo>
                    <a:lnTo>
                      <a:pt x="0" y="65699"/>
                    </a:lnTo>
                    <a:lnTo>
                      <a:pt x="864" y="63970"/>
                    </a:lnTo>
                    <a:cubicBezTo>
                      <a:pt x="864" y="63970"/>
                      <a:pt x="864" y="63970"/>
                      <a:pt x="864" y="63970"/>
                    </a:cubicBezTo>
                    <a:lnTo>
                      <a:pt x="864" y="63970"/>
                    </a:lnTo>
                    <a:lnTo>
                      <a:pt x="19878" y="6916"/>
                    </a:lnTo>
                    <a:lnTo>
                      <a:pt x="19878" y="6916"/>
                    </a:lnTo>
                    <a:lnTo>
                      <a:pt x="21606" y="2593"/>
                    </a:lnTo>
                    <a:lnTo>
                      <a:pt x="21606" y="2593"/>
                    </a:lnTo>
                    <a:cubicBezTo>
                      <a:pt x="22471" y="1729"/>
                      <a:pt x="24199" y="0"/>
                      <a:pt x="25063" y="0"/>
                    </a:cubicBezTo>
                    <a:lnTo>
                      <a:pt x="25063" y="0"/>
                    </a:lnTo>
                    <a:lnTo>
                      <a:pt x="95068" y="0"/>
                    </a:lnTo>
                    <a:lnTo>
                      <a:pt x="95068" y="14696"/>
                    </a:lnTo>
                    <a:lnTo>
                      <a:pt x="32842" y="14696"/>
                    </a:lnTo>
                    <a:lnTo>
                      <a:pt x="18149" y="59647"/>
                    </a:lnTo>
                    <a:lnTo>
                      <a:pt x="77783" y="59647"/>
                    </a:lnTo>
                    <a:lnTo>
                      <a:pt x="77783" y="72614"/>
                    </a:lnTo>
                    <a:close/>
                    <a:moveTo>
                      <a:pt x="13828" y="67427"/>
                    </a:moveTo>
                    <a:lnTo>
                      <a:pt x="72597" y="67427"/>
                    </a:lnTo>
                    <a:lnTo>
                      <a:pt x="72597" y="61376"/>
                    </a:lnTo>
                    <a:lnTo>
                      <a:pt x="15557" y="61376"/>
                    </a:lnTo>
                    <a:lnTo>
                      <a:pt x="13828" y="67427"/>
                    </a:lnTo>
                    <a:close/>
                    <a:moveTo>
                      <a:pt x="5186" y="66563"/>
                    </a:moveTo>
                    <a:cubicBezTo>
                      <a:pt x="5186" y="66563"/>
                      <a:pt x="5186" y="66563"/>
                      <a:pt x="5186" y="66563"/>
                    </a:cubicBezTo>
                    <a:cubicBezTo>
                      <a:pt x="5186" y="66563"/>
                      <a:pt x="5186" y="66563"/>
                      <a:pt x="5186" y="66563"/>
                    </a:cubicBezTo>
                    <a:lnTo>
                      <a:pt x="5186" y="66563"/>
                    </a:lnTo>
                    <a:close/>
                    <a:moveTo>
                      <a:pt x="9507" y="63105"/>
                    </a:moveTo>
                    <a:lnTo>
                      <a:pt x="10371" y="63105"/>
                    </a:lnTo>
                    <a:lnTo>
                      <a:pt x="11235" y="61376"/>
                    </a:lnTo>
                    <a:lnTo>
                      <a:pt x="9507" y="61376"/>
                    </a:lnTo>
                    <a:lnTo>
                      <a:pt x="9507" y="63105"/>
                    </a:lnTo>
                    <a:close/>
                    <a:moveTo>
                      <a:pt x="6914" y="57918"/>
                    </a:moveTo>
                    <a:lnTo>
                      <a:pt x="12964" y="57918"/>
                    </a:lnTo>
                    <a:lnTo>
                      <a:pt x="27656" y="12967"/>
                    </a:lnTo>
                    <a:lnTo>
                      <a:pt x="25063" y="12967"/>
                    </a:lnTo>
                    <a:lnTo>
                      <a:pt x="25063" y="6916"/>
                    </a:lnTo>
                    <a:lnTo>
                      <a:pt x="24199" y="6916"/>
                    </a:lnTo>
                    <a:lnTo>
                      <a:pt x="6914" y="57918"/>
                    </a:lnTo>
                    <a:close/>
                    <a:moveTo>
                      <a:pt x="32842" y="8645"/>
                    </a:moveTo>
                    <a:lnTo>
                      <a:pt x="89018" y="8645"/>
                    </a:lnTo>
                    <a:lnTo>
                      <a:pt x="89018" y="2593"/>
                    </a:lnTo>
                    <a:lnTo>
                      <a:pt x="28520" y="2593"/>
                    </a:lnTo>
                    <a:lnTo>
                      <a:pt x="28520" y="3458"/>
                    </a:lnTo>
                    <a:lnTo>
                      <a:pt x="33706" y="5187"/>
                    </a:lnTo>
                    <a:lnTo>
                      <a:pt x="32842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91" name="Graphic 16831">
              <a:extLst>
                <a:ext uri="{FF2B5EF4-FFF2-40B4-BE49-F238E27FC236}">
                  <a16:creationId xmlns:a16="http://schemas.microsoft.com/office/drawing/2014/main" id="{6EBE7478-457D-4B1D-B0F8-C9807BF804F3}"/>
                </a:ext>
              </a:extLst>
            </p:cNvPr>
            <p:cNvGrpSpPr/>
            <p:nvPr/>
          </p:nvGrpSpPr>
          <p:grpSpPr>
            <a:xfrm>
              <a:off x="3399306" y="1830327"/>
              <a:ext cx="76054" cy="57054"/>
              <a:chOff x="3399306" y="1830327"/>
              <a:chExt cx="76054" cy="57054"/>
            </a:xfrm>
            <a:solidFill>
              <a:srgbClr val="355464"/>
            </a:solidFill>
          </p:grpSpPr>
          <p:sp>
            <p:nvSpPr>
              <p:cNvPr id="207" name="Freeform 17983">
                <a:extLst>
                  <a:ext uri="{FF2B5EF4-FFF2-40B4-BE49-F238E27FC236}">
                    <a16:creationId xmlns:a16="http://schemas.microsoft.com/office/drawing/2014/main" id="{EEB3D0AE-D8E1-44AB-9A94-1EFD8C08F41D}"/>
                  </a:ext>
                </a:extLst>
              </p:cNvPr>
              <p:cNvSpPr/>
              <p:nvPr/>
            </p:nvSpPr>
            <p:spPr>
              <a:xfrm>
                <a:off x="3402763" y="1832056"/>
                <a:ext cx="71733" cy="53596"/>
              </a:xfrm>
              <a:custGeom>
                <a:avLst/>
                <a:gdLst>
                  <a:gd name="connsiteX0" fmla="*/ 66548 w 71733"/>
                  <a:gd name="connsiteY0" fmla="*/ 43223 h 53596"/>
                  <a:gd name="connsiteX1" fmla="*/ 8643 w 71733"/>
                  <a:gd name="connsiteY1" fmla="*/ 43223 h 53596"/>
                  <a:gd name="connsiteX2" fmla="*/ 8643 w 71733"/>
                  <a:gd name="connsiteY2" fmla="*/ 53596 h 53596"/>
                  <a:gd name="connsiteX3" fmla="*/ 66548 w 71733"/>
                  <a:gd name="connsiteY3" fmla="*/ 53596 h 53596"/>
                  <a:gd name="connsiteX4" fmla="*/ 66548 w 71733"/>
                  <a:gd name="connsiteY4" fmla="*/ 43223 h 53596"/>
                  <a:gd name="connsiteX5" fmla="*/ 47534 w 71733"/>
                  <a:gd name="connsiteY5" fmla="*/ 6916 h 53596"/>
                  <a:gd name="connsiteX6" fmla="*/ 61362 w 71733"/>
                  <a:gd name="connsiteY6" fmla="*/ 49274 h 53596"/>
                  <a:gd name="connsiteX7" fmla="*/ 70869 w 71733"/>
                  <a:gd name="connsiteY7" fmla="*/ 45816 h 53596"/>
                  <a:gd name="connsiteX8" fmla="*/ 57041 w 71733"/>
                  <a:gd name="connsiteY8" fmla="*/ 3458 h 53596"/>
                  <a:gd name="connsiteX9" fmla="*/ 47534 w 71733"/>
                  <a:gd name="connsiteY9" fmla="*/ 6916 h 53596"/>
                  <a:gd name="connsiteX10" fmla="*/ 0 w 71733"/>
                  <a:gd name="connsiteY10" fmla="*/ 10373 h 53596"/>
                  <a:gd name="connsiteX11" fmla="*/ 52720 w 71733"/>
                  <a:gd name="connsiteY11" fmla="*/ 10373 h 53596"/>
                  <a:gd name="connsiteX12" fmla="*/ 52720 w 71733"/>
                  <a:gd name="connsiteY12" fmla="*/ 0 h 53596"/>
                  <a:gd name="connsiteX13" fmla="*/ 0 w 71733"/>
                  <a:gd name="connsiteY13" fmla="*/ 0 h 53596"/>
                  <a:gd name="connsiteX14" fmla="*/ 0 w 71733"/>
                  <a:gd name="connsiteY14" fmla="*/ 10373 h 53596"/>
                  <a:gd name="connsiteX15" fmla="*/ 66548 w 71733"/>
                  <a:gd name="connsiteY15" fmla="*/ 48409 h 53596"/>
                  <a:gd name="connsiteX16" fmla="*/ 66548 w 71733"/>
                  <a:gd name="connsiteY16" fmla="*/ 53596 h 53596"/>
                  <a:gd name="connsiteX17" fmla="*/ 70869 w 71733"/>
                  <a:gd name="connsiteY17" fmla="*/ 51867 h 53596"/>
                  <a:gd name="connsiteX18" fmla="*/ 71733 w 71733"/>
                  <a:gd name="connsiteY18" fmla="*/ 47545 h 53596"/>
                  <a:gd name="connsiteX19" fmla="*/ 66548 w 71733"/>
                  <a:gd name="connsiteY19" fmla="*/ 48409 h 53596"/>
                  <a:gd name="connsiteX20" fmla="*/ 52720 w 71733"/>
                  <a:gd name="connsiteY20" fmla="*/ 6051 h 53596"/>
                  <a:gd name="connsiteX21" fmla="*/ 57905 w 71733"/>
                  <a:gd name="connsiteY21" fmla="*/ 4322 h 53596"/>
                  <a:gd name="connsiteX22" fmla="*/ 52720 w 71733"/>
                  <a:gd name="connsiteY22" fmla="*/ 865 h 53596"/>
                  <a:gd name="connsiteX23" fmla="*/ 52720 w 71733"/>
                  <a:gd name="connsiteY23" fmla="*/ 6051 h 5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733" h="53596">
                    <a:moveTo>
                      <a:pt x="66548" y="43223"/>
                    </a:moveTo>
                    <a:lnTo>
                      <a:pt x="8643" y="43223"/>
                    </a:lnTo>
                    <a:lnTo>
                      <a:pt x="8643" y="53596"/>
                    </a:lnTo>
                    <a:lnTo>
                      <a:pt x="66548" y="53596"/>
                    </a:lnTo>
                    <a:lnTo>
                      <a:pt x="66548" y="43223"/>
                    </a:lnTo>
                    <a:close/>
                    <a:moveTo>
                      <a:pt x="47534" y="6916"/>
                    </a:moveTo>
                    <a:lnTo>
                      <a:pt x="61362" y="49274"/>
                    </a:lnTo>
                    <a:lnTo>
                      <a:pt x="70869" y="45816"/>
                    </a:lnTo>
                    <a:lnTo>
                      <a:pt x="57041" y="3458"/>
                    </a:lnTo>
                    <a:lnTo>
                      <a:pt x="47534" y="6916"/>
                    </a:lnTo>
                    <a:close/>
                    <a:moveTo>
                      <a:pt x="0" y="10373"/>
                    </a:moveTo>
                    <a:lnTo>
                      <a:pt x="52720" y="10373"/>
                    </a:lnTo>
                    <a:lnTo>
                      <a:pt x="52720" y="0"/>
                    </a:lnTo>
                    <a:lnTo>
                      <a:pt x="0" y="0"/>
                    </a:lnTo>
                    <a:lnTo>
                      <a:pt x="0" y="10373"/>
                    </a:lnTo>
                    <a:close/>
                    <a:moveTo>
                      <a:pt x="66548" y="48409"/>
                    </a:moveTo>
                    <a:lnTo>
                      <a:pt x="66548" y="53596"/>
                    </a:lnTo>
                    <a:cubicBezTo>
                      <a:pt x="68276" y="53596"/>
                      <a:pt x="70005" y="52732"/>
                      <a:pt x="70869" y="51867"/>
                    </a:cubicBezTo>
                    <a:cubicBezTo>
                      <a:pt x="71733" y="50138"/>
                      <a:pt x="71733" y="49274"/>
                      <a:pt x="71733" y="47545"/>
                    </a:cubicBezTo>
                    <a:lnTo>
                      <a:pt x="66548" y="48409"/>
                    </a:lnTo>
                    <a:close/>
                    <a:moveTo>
                      <a:pt x="52720" y="6051"/>
                    </a:moveTo>
                    <a:lnTo>
                      <a:pt x="57905" y="4322"/>
                    </a:lnTo>
                    <a:cubicBezTo>
                      <a:pt x="57041" y="2593"/>
                      <a:pt x="55312" y="865"/>
                      <a:pt x="52720" y="865"/>
                    </a:cubicBezTo>
                    <a:lnTo>
                      <a:pt x="52720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08" name="Freeform 17984">
                <a:extLst>
                  <a:ext uri="{FF2B5EF4-FFF2-40B4-BE49-F238E27FC236}">
                    <a16:creationId xmlns:a16="http://schemas.microsoft.com/office/drawing/2014/main" id="{F63D741C-8D1A-47BB-942C-C57377F72703}"/>
                  </a:ext>
                </a:extLst>
              </p:cNvPr>
              <p:cNvSpPr/>
              <p:nvPr/>
            </p:nvSpPr>
            <p:spPr>
              <a:xfrm>
                <a:off x="3399306" y="1830327"/>
                <a:ext cx="76054" cy="57054"/>
              </a:xfrm>
              <a:custGeom>
                <a:avLst/>
                <a:gdLst>
                  <a:gd name="connsiteX0" fmla="*/ 71733 w 76054"/>
                  <a:gd name="connsiteY0" fmla="*/ 57054 h 57054"/>
                  <a:gd name="connsiteX1" fmla="*/ 8643 w 76054"/>
                  <a:gd name="connsiteY1" fmla="*/ 57054 h 57054"/>
                  <a:gd name="connsiteX2" fmla="*/ 8643 w 76054"/>
                  <a:gd name="connsiteY2" fmla="*/ 42358 h 57054"/>
                  <a:gd name="connsiteX3" fmla="*/ 58769 w 76054"/>
                  <a:gd name="connsiteY3" fmla="*/ 42358 h 57054"/>
                  <a:gd name="connsiteX4" fmla="*/ 50127 w 76054"/>
                  <a:gd name="connsiteY4" fmla="*/ 14696 h 57054"/>
                  <a:gd name="connsiteX5" fmla="*/ 0 w 76054"/>
                  <a:gd name="connsiteY5" fmla="*/ 14696 h 57054"/>
                  <a:gd name="connsiteX6" fmla="*/ 0 w 76054"/>
                  <a:gd name="connsiteY6" fmla="*/ 0 h 57054"/>
                  <a:gd name="connsiteX7" fmla="*/ 57041 w 76054"/>
                  <a:gd name="connsiteY7" fmla="*/ 0 h 57054"/>
                  <a:gd name="connsiteX8" fmla="*/ 57041 w 76054"/>
                  <a:gd name="connsiteY8" fmla="*/ 0 h 57054"/>
                  <a:gd name="connsiteX9" fmla="*/ 60498 w 76054"/>
                  <a:gd name="connsiteY9" fmla="*/ 2593 h 57054"/>
                  <a:gd name="connsiteX10" fmla="*/ 60498 w 76054"/>
                  <a:gd name="connsiteY10" fmla="*/ 2593 h 57054"/>
                  <a:gd name="connsiteX11" fmla="*/ 74326 w 76054"/>
                  <a:gd name="connsiteY11" fmla="*/ 44952 h 57054"/>
                  <a:gd name="connsiteX12" fmla="*/ 74326 w 76054"/>
                  <a:gd name="connsiteY12" fmla="*/ 44952 h 57054"/>
                  <a:gd name="connsiteX13" fmla="*/ 75190 w 76054"/>
                  <a:gd name="connsiteY13" fmla="*/ 46680 h 57054"/>
                  <a:gd name="connsiteX14" fmla="*/ 75190 w 76054"/>
                  <a:gd name="connsiteY14" fmla="*/ 46680 h 57054"/>
                  <a:gd name="connsiteX15" fmla="*/ 76054 w 76054"/>
                  <a:gd name="connsiteY15" fmla="*/ 48409 h 57054"/>
                  <a:gd name="connsiteX16" fmla="*/ 76054 w 76054"/>
                  <a:gd name="connsiteY16" fmla="*/ 48409 h 57054"/>
                  <a:gd name="connsiteX17" fmla="*/ 74326 w 76054"/>
                  <a:gd name="connsiteY17" fmla="*/ 52732 h 57054"/>
                  <a:gd name="connsiteX18" fmla="*/ 71733 w 76054"/>
                  <a:gd name="connsiteY18" fmla="*/ 57054 h 57054"/>
                  <a:gd name="connsiteX19" fmla="*/ 71733 w 76054"/>
                  <a:gd name="connsiteY19" fmla="*/ 57054 h 57054"/>
                  <a:gd name="connsiteX20" fmla="*/ 13828 w 76054"/>
                  <a:gd name="connsiteY20" fmla="*/ 52732 h 57054"/>
                  <a:gd name="connsiteX21" fmla="*/ 63091 w 76054"/>
                  <a:gd name="connsiteY21" fmla="*/ 52732 h 57054"/>
                  <a:gd name="connsiteX22" fmla="*/ 61362 w 76054"/>
                  <a:gd name="connsiteY22" fmla="*/ 46680 h 57054"/>
                  <a:gd name="connsiteX23" fmla="*/ 13828 w 76054"/>
                  <a:gd name="connsiteY23" fmla="*/ 46680 h 57054"/>
                  <a:gd name="connsiteX24" fmla="*/ 13828 w 76054"/>
                  <a:gd name="connsiteY24" fmla="*/ 52732 h 57054"/>
                  <a:gd name="connsiteX25" fmla="*/ 71733 w 76054"/>
                  <a:gd name="connsiteY25" fmla="*/ 51003 h 57054"/>
                  <a:gd name="connsiteX26" fmla="*/ 71733 w 76054"/>
                  <a:gd name="connsiteY26" fmla="*/ 51003 h 57054"/>
                  <a:gd name="connsiteX27" fmla="*/ 71733 w 76054"/>
                  <a:gd name="connsiteY27" fmla="*/ 51003 h 57054"/>
                  <a:gd name="connsiteX28" fmla="*/ 71733 w 76054"/>
                  <a:gd name="connsiteY28" fmla="*/ 51003 h 57054"/>
                  <a:gd name="connsiteX29" fmla="*/ 71733 w 76054"/>
                  <a:gd name="connsiteY29" fmla="*/ 51003 h 57054"/>
                  <a:gd name="connsiteX30" fmla="*/ 65683 w 76054"/>
                  <a:gd name="connsiteY30" fmla="*/ 46680 h 57054"/>
                  <a:gd name="connsiteX31" fmla="*/ 66548 w 76054"/>
                  <a:gd name="connsiteY31" fmla="*/ 48409 h 57054"/>
                  <a:gd name="connsiteX32" fmla="*/ 67412 w 76054"/>
                  <a:gd name="connsiteY32" fmla="*/ 48409 h 57054"/>
                  <a:gd name="connsiteX33" fmla="*/ 67412 w 76054"/>
                  <a:gd name="connsiteY33" fmla="*/ 47545 h 57054"/>
                  <a:gd name="connsiteX34" fmla="*/ 65683 w 76054"/>
                  <a:gd name="connsiteY34" fmla="*/ 47545 h 57054"/>
                  <a:gd name="connsiteX35" fmla="*/ 64819 w 76054"/>
                  <a:gd name="connsiteY35" fmla="*/ 42358 h 57054"/>
                  <a:gd name="connsiteX36" fmla="*/ 70869 w 76054"/>
                  <a:gd name="connsiteY36" fmla="*/ 42358 h 57054"/>
                  <a:gd name="connsiteX37" fmla="*/ 59633 w 76054"/>
                  <a:gd name="connsiteY37" fmla="*/ 8645 h 57054"/>
                  <a:gd name="connsiteX38" fmla="*/ 58769 w 76054"/>
                  <a:gd name="connsiteY38" fmla="*/ 8645 h 57054"/>
                  <a:gd name="connsiteX39" fmla="*/ 58769 w 76054"/>
                  <a:gd name="connsiteY39" fmla="*/ 14696 h 57054"/>
                  <a:gd name="connsiteX40" fmla="*/ 56176 w 76054"/>
                  <a:gd name="connsiteY40" fmla="*/ 14696 h 57054"/>
                  <a:gd name="connsiteX41" fmla="*/ 64819 w 76054"/>
                  <a:gd name="connsiteY41" fmla="*/ 42358 h 57054"/>
                  <a:gd name="connsiteX42" fmla="*/ 5185 w 76054"/>
                  <a:gd name="connsiteY42" fmla="*/ 10373 h 57054"/>
                  <a:gd name="connsiteX43" fmla="*/ 49262 w 76054"/>
                  <a:gd name="connsiteY43" fmla="*/ 10373 h 57054"/>
                  <a:gd name="connsiteX44" fmla="*/ 48398 w 76054"/>
                  <a:gd name="connsiteY44" fmla="*/ 7780 h 57054"/>
                  <a:gd name="connsiteX45" fmla="*/ 53584 w 76054"/>
                  <a:gd name="connsiteY45" fmla="*/ 6051 h 57054"/>
                  <a:gd name="connsiteX46" fmla="*/ 53584 w 76054"/>
                  <a:gd name="connsiteY46" fmla="*/ 4322 h 57054"/>
                  <a:gd name="connsiteX47" fmla="*/ 5185 w 76054"/>
                  <a:gd name="connsiteY47" fmla="*/ 4322 h 57054"/>
                  <a:gd name="connsiteX48" fmla="*/ 5185 w 76054"/>
                  <a:gd name="connsiteY48" fmla="*/ 10373 h 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054" h="57054">
                    <a:moveTo>
                      <a:pt x="71733" y="57054"/>
                    </a:moveTo>
                    <a:lnTo>
                      <a:pt x="8643" y="57054"/>
                    </a:lnTo>
                    <a:lnTo>
                      <a:pt x="8643" y="42358"/>
                    </a:lnTo>
                    <a:lnTo>
                      <a:pt x="58769" y="42358"/>
                    </a:lnTo>
                    <a:lnTo>
                      <a:pt x="50127" y="14696"/>
                    </a:lnTo>
                    <a:lnTo>
                      <a:pt x="0" y="14696"/>
                    </a:lnTo>
                    <a:lnTo>
                      <a:pt x="0" y="0"/>
                    </a:lnTo>
                    <a:lnTo>
                      <a:pt x="57041" y="0"/>
                    </a:lnTo>
                    <a:lnTo>
                      <a:pt x="57041" y="0"/>
                    </a:lnTo>
                    <a:cubicBezTo>
                      <a:pt x="58769" y="865"/>
                      <a:pt x="59633" y="1729"/>
                      <a:pt x="60498" y="2593"/>
                    </a:cubicBezTo>
                    <a:lnTo>
                      <a:pt x="60498" y="2593"/>
                    </a:lnTo>
                    <a:lnTo>
                      <a:pt x="74326" y="44952"/>
                    </a:lnTo>
                    <a:lnTo>
                      <a:pt x="74326" y="44952"/>
                    </a:lnTo>
                    <a:lnTo>
                      <a:pt x="75190" y="46680"/>
                    </a:lnTo>
                    <a:cubicBezTo>
                      <a:pt x="75190" y="46680"/>
                      <a:pt x="75190" y="46680"/>
                      <a:pt x="75190" y="46680"/>
                    </a:cubicBezTo>
                    <a:lnTo>
                      <a:pt x="76054" y="48409"/>
                    </a:lnTo>
                    <a:lnTo>
                      <a:pt x="76054" y="48409"/>
                    </a:lnTo>
                    <a:cubicBezTo>
                      <a:pt x="76054" y="50138"/>
                      <a:pt x="75190" y="51867"/>
                      <a:pt x="74326" y="52732"/>
                    </a:cubicBezTo>
                    <a:cubicBezTo>
                      <a:pt x="75190" y="55325"/>
                      <a:pt x="73462" y="56189"/>
                      <a:pt x="71733" y="57054"/>
                    </a:cubicBezTo>
                    <a:lnTo>
                      <a:pt x="71733" y="57054"/>
                    </a:lnTo>
                    <a:close/>
                    <a:moveTo>
                      <a:pt x="13828" y="52732"/>
                    </a:moveTo>
                    <a:lnTo>
                      <a:pt x="63091" y="52732"/>
                    </a:lnTo>
                    <a:lnTo>
                      <a:pt x="61362" y="46680"/>
                    </a:lnTo>
                    <a:lnTo>
                      <a:pt x="13828" y="46680"/>
                    </a:lnTo>
                    <a:lnTo>
                      <a:pt x="13828" y="52732"/>
                    </a:lnTo>
                    <a:close/>
                    <a:moveTo>
                      <a:pt x="71733" y="51003"/>
                    </a:moveTo>
                    <a:lnTo>
                      <a:pt x="71733" y="51003"/>
                    </a:lnTo>
                    <a:cubicBezTo>
                      <a:pt x="71733" y="51867"/>
                      <a:pt x="71733" y="51003"/>
                      <a:pt x="71733" y="51003"/>
                    </a:cubicBezTo>
                    <a:cubicBezTo>
                      <a:pt x="71733" y="51003"/>
                      <a:pt x="71733" y="51003"/>
                      <a:pt x="71733" y="51003"/>
                    </a:cubicBezTo>
                    <a:lnTo>
                      <a:pt x="71733" y="51003"/>
                    </a:lnTo>
                    <a:close/>
                    <a:moveTo>
                      <a:pt x="65683" y="46680"/>
                    </a:moveTo>
                    <a:lnTo>
                      <a:pt x="66548" y="48409"/>
                    </a:lnTo>
                    <a:lnTo>
                      <a:pt x="67412" y="48409"/>
                    </a:lnTo>
                    <a:lnTo>
                      <a:pt x="67412" y="47545"/>
                    </a:lnTo>
                    <a:lnTo>
                      <a:pt x="65683" y="47545"/>
                    </a:lnTo>
                    <a:close/>
                    <a:moveTo>
                      <a:pt x="64819" y="42358"/>
                    </a:moveTo>
                    <a:lnTo>
                      <a:pt x="70869" y="42358"/>
                    </a:lnTo>
                    <a:lnTo>
                      <a:pt x="59633" y="8645"/>
                    </a:lnTo>
                    <a:lnTo>
                      <a:pt x="58769" y="8645"/>
                    </a:lnTo>
                    <a:lnTo>
                      <a:pt x="58769" y="14696"/>
                    </a:lnTo>
                    <a:lnTo>
                      <a:pt x="56176" y="14696"/>
                    </a:lnTo>
                    <a:lnTo>
                      <a:pt x="64819" y="42358"/>
                    </a:lnTo>
                    <a:close/>
                    <a:moveTo>
                      <a:pt x="5185" y="10373"/>
                    </a:moveTo>
                    <a:lnTo>
                      <a:pt x="49262" y="10373"/>
                    </a:lnTo>
                    <a:lnTo>
                      <a:pt x="48398" y="7780"/>
                    </a:lnTo>
                    <a:lnTo>
                      <a:pt x="53584" y="6051"/>
                    </a:lnTo>
                    <a:lnTo>
                      <a:pt x="53584" y="4322"/>
                    </a:lnTo>
                    <a:lnTo>
                      <a:pt x="5185" y="4322"/>
                    </a:lnTo>
                    <a:lnTo>
                      <a:pt x="5185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92" name="Graphic 16831">
              <a:extLst>
                <a:ext uri="{FF2B5EF4-FFF2-40B4-BE49-F238E27FC236}">
                  <a16:creationId xmlns:a16="http://schemas.microsoft.com/office/drawing/2014/main" id="{63EEEFF9-2FA3-4429-8101-B9503D419DBD}"/>
                </a:ext>
              </a:extLst>
            </p:cNvPr>
            <p:cNvGrpSpPr/>
            <p:nvPr/>
          </p:nvGrpSpPr>
          <p:grpSpPr>
            <a:xfrm>
              <a:off x="3425234" y="1932333"/>
              <a:ext cx="86425" cy="64834"/>
              <a:chOff x="3425234" y="1932333"/>
              <a:chExt cx="86425" cy="64834"/>
            </a:xfrm>
            <a:solidFill>
              <a:srgbClr val="355464"/>
            </a:solidFill>
          </p:grpSpPr>
          <p:sp>
            <p:nvSpPr>
              <p:cNvPr id="205" name="Freeform 17986">
                <a:extLst>
                  <a:ext uri="{FF2B5EF4-FFF2-40B4-BE49-F238E27FC236}">
                    <a16:creationId xmlns:a16="http://schemas.microsoft.com/office/drawing/2014/main" id="{E469E289-C290-4D40-A641-C542F3FFC311}"/>
                  </a:ext>
                </a:extLst>
              </p:cNvPr>
              <p:cNvSpPr/>
              <p:nvPr/>
            </p:nvSpPr>
            <p:spPr>
              <a:xfrm>
                <a:off x="3427826" y="1934061"/>
                <a:ext cx="82104" cy="61376"/>
              </a:xfrm>
              <a:custGeom>
                <a:avLst/>
                <a:gdLst>
                  <a:gd name="connsiteX0" fmla="*/ 76919 w 82104"/>
                  <a:gd name="connsiteY0" fmla="*/ 51003 h 61376"/>
                  <a:gd name="connsiteX1" fmla="*/ 16421 w 82104"/>
                  <a:gd name="connsiteY1" fmla="*/ 51003 h 61376"/>
                  <a:gd name="connsiteX2" fmla="*/ 16421 w 82104"/>
                  <a:gd name="connsiteY2" fmla="*/ 61376 h 61376"/>
                  <a:gd name="connsiteX3" fmla="*/ 76919 w 82104"/>
                  <a:gd name="connsiteY3" fmla="*/ 61376 h 61376"/>
                  <a:gd name="connsiteX4" fmla="*/ 76919 w 82104"/>
                  <a:gd name="connsiteY4" fmla="*/ 51003 h 61376"/>
                  <a:gd name="connsiteX5" fmla="*/ 56176 w 82104"/>
                  <a:gd name="connsiteY5" fmla="*/ 6916 h 61376"/>
                  <a:gd name="connsiteX6" fmla="*/ 72597 w 82104"/>
                  <a:gd name="connsiteY6" fmla="*/ 57918 h 61376"/>
                  <a:gd name="connsiteX7" fmla="*/ 82104 w 82104"/>
                  <a:gd name="connsiteY7" fmla="*/ 54461 h 61376"/>
                  <a:gd name="connsiteX8" fmla="*/ 65683 w 82104"/>
                  <a:gd name="connsiteY8" fmla="*/ 3458 h 61376"/>
                  <a:gd name="connsiteX9" fmla="*/ 56176 w 82104"/>
                  <a:gd name="connsiteY9" fmla="*/ 6916 h 61376"/>
                  <a:gd name="connsiteX10" fmla="*/ 0 w 82104"/>
                  <a:gd name="connsiteY10" fmla="*/ 10373 h 61376"/>
                  <a:gd name="connsiteX11" fmla="*/ 60498 w 82104"/>
                  <a:gd name="connsiteY11" fmla="*/ 10373 h 61376"/>
                  <a:gd name="connsiteX12" fmla="*/ 60498 w 82104"/>
                  <a:gd name="connsiteY12" fmla="*/ 0 h 61376"/>
                  <a:gd name="connsiteX13" fmla="*/ 0 w 82104"/>
                  <a:gd name="connsiteY13" fmla="*/ 0 h 61376"/>
                  <a:gd name="connsiteX14" fmla="*/ 0 w 82104"/>
                  <a:gd name="connsiteY14" fmla="*/ 10373 h 61376"/>
                  <a:gd name="connsiteX15" fmla="*/ 76919 w 82104"/>
                  <a:gd name="connsiteY15" fmla="*/ 56189 h 61376"/>
                  <a:gd name="connsiteX16" fmla="*/ 76919 w 82104"/>
                  <a:gd name="connsiteY16" fmla="*/ 61376 h 61376"/>
                  <a:gd name="connsiteX17" fmla="*/ 81240 w 82104"/>
                  <a:gd name="connsiteY17" fmla="*/ 59647 h 61376"/>
                  <a:gd name="connsiteX18" fmla="*/ 82104 w 82104"/>
                  <a:gd name="connsiteY18" fmla="*/ 55325 h 61376"/>
                  <a:gd name="connsiteX19" fmla="*/ 76919 w 82104"/>
                  <a:gd name="connsiteY19" fmla="*/ 56189 h 61376"/>
                  <a:gd name="connsiteX20" fmla="*/ 60498 w 82104"/>
                  <a:gd name="connsiteY20" fmla="*/ 5187 h 61376"/>
                  <a:gd name="connsiteX21" fmla="*/ 65683 w 82104"/>
                  <a:gd name="connsiteY21" fmla="*/ 3458 h 61376"/>
                  <a:gd name="connsiteX22" fmla="*/ 60498 w 82104"/>
                  <a:gd name="connsiteY22" fmla="*/ 0 h 61376"/>
                  <a:gd name="connsiteX23" fmla="*/ 60498 w 82104"/>
                  <a:gd name="connsiteY23" fmla="*/ 5187 h 6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2104" h="61376">
                    <a:moveTo>
                      <a:pt x="76919" y="51003"/>
                    </a:moveTo>
                    <a:lnTo>
                      <a:pt x="16421" y="51003"/>
                    </a:lnTo>
                    <a:lnTo>
                      <a:pt x="16421" y="61376"/>
                    </a:lnTo>
                    <a:lnTo>
                      <a:pt x="76919" y="61376"/>
                    </a:lnTo>
                    <a:lnTo>
                      <a:pt x="76919" y="51003"/>
                    </a:lnTo>
                    <a:close/>
                    <a:moveTo>
                      <a:pt x="56176" y="6916"/>
                    </a:moveTo>
                    <a:lnTo>
                      <a:pt x="72597" y="57918"/>
                    </a:lnTo>
                    <a:lnTo>
                      <a:pt x="82104" y="54461"/>
                    </a:lnTo>
                    <a:lnTo>
                      <a:pt x="65683" y="3458"/>
                    </a:lnTo>
                    <a:lnTo>
                      <a:pt x="56176" y="6916"/>
                    </a:lnTo>
                    <a:close/>
                    <a:moveTo>
                      <a:pt x="0" y="10373"/>
                    </a:moveTo>
                    <a:lnTo>
                      <a:pt x="60498" y="10373"/>
                    </a:lnTo>
                    <a:lnTo>
                      <a:pt x="60498" y="0"/>
                    </a:lnTo>
                    <a:lnTo>
                      <a:pt x="0" y="0"/>
                    </a:lnTo>
                    <a:lnTo>
                      <a:pt x="0" y="10373"/>
                    </a:lnTo>
                    <a:close/>
                    <a:moveTo>
                      <a:pt x="76919" y="56189"/>
                    </a:moveTo>
                    <a:lnTo>
                      <a:pt x="76919" y="61376"/>
                    </a:lnTo>
                    <a:cubicBezTo>
                      <a:pt x="78647" y="61376"/>
                      <a:pt x="80375" y="60512"/>
                      <a:pt x="81240" y="59647"/>
                    </a:cubicBezTo>
                    <a:cubicBezTo>
                      <a:pt x="82104" y="57918"/>
                      <a:pt x="82104" y="57054"/>
                      <a:pt x="82104" y="55325"/>
                    </a:cubicBezTo>
                    <a:lnTo>
                      <a:pt x="76919" y="56189"/>
                    </a:lnTo>
                    <a:close/>
                    <a:moveTo>
                      <a:pt x="60498" y="5187"/>
                    </a:moveTo>
                    <a:lnTo>
                      <a:pt x="65683" y="3458"/>
                    </a:lnTo>
                    <a:cubicBezTo>
                      <a:pt x="64819" y="1729"/>
                      <a:pt x="63090" y="0"/>
                      <a:pt x="60498" y="0"/>
                    </a:cubicBezTo>
                    <a:lnTo>
                      <a:pt x="60498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06" name="Freeform 17987">
                <a:extLst>
                  <a:ext uri="{FF2B5EF4-FFF2-40B4-BE49-F238E27FC236}">
                    <a16:creationId xmlns:a16="http://schemas.microsoft.com/office/drawing/2014/main" id="{CB87F38D-123F-46F6-8382-DE3BA6292CF9}"/>
                  </a:ext>
                </a:extLst>
              </p:cNvPr>
              <p:cNvSpPr/>
              <p:nvPr/>
            </p:nvSpPr>
            <p:spPr>
              <a:xfrm>
                <a:off x="3425234" y="1932333"/>
                <a:ext cx="86425" cy="64834"/>
              </a:xfrm>
              <a:custGeom>
                <a:avLst/>
                <a:gdLst>
                  <a:gd name="connsiteX0" fmla="*/ 82104 w 86425"/>
                  <a:gd name="connsiteY0" fmla="*/ 64834 h 64834"/>
                  <a:gd name="connsiteX1" fmla="*/ 17285 w 86425"/>
                  <a:gd name="connsiteY1" fmla="*/ 64834 h 64834"/>
                  <a:gd name="connsiteX2" fmla="*/ 17285 w 86425"/>
                  <a:gd name="connsiteY2" fmla="*/ 50138 h 64834"/>
                  <a:gd name="connsiteX3" fmla="*/ 70004 w 86425"/>
                  <a:gd name="connsiteY3" fmla="*/ 50138 h 64834"/>
                  <a:gd name="connsiteX4" fmla="*/ 57905 w 86425"/>
                  <a:gd name="connsiteY4" fmla="*/ 14696 h 64834"/>
                  <a:gd name="connsiteX5" fmla="*/ 0 w 86425"/>
                  <a:gd name="connsiteY5" fmla="*/ 14696 h 64834"/>
                  <a:gd name="connsiteX6" fmla="*/ 0 w 86425"/>
                  <a:gd name="connsiteY6" fmla="*/ 0 h 64834"/>
                  <a:gd name="connsiteX7" fmla="*/ 64819 w 86425"/>
                  <a:gd name="connsiteY7" fmla="*/ 0 h 64834"/>
                  <a:gd name="connsiteX8" fmla="*/ 64819 w 86425"/>
                  <a:gd name="connsiteY8" fmla="*/ 0 h 64834"/>
                  <a:gd name="connsiteX9" fmla="*/ 68276 w 86425"/>
                  <a:gd name="connsiteY9" fmla="*/ 2593 h 64834"/>
                  <a:gd name="connsiteX10" fmla="*/ 68276 w 86425"/>
                  <a:gd name="connsiteY10" fmla="*/ 2593 h 64834"/>
                  <a:gd name="connsiteX11" fmla="*/ 84697 w 86425"/>
                  <a:gd name="connsiteY11" fmla="*/ 53596 h 64834"/>
                  <a:gd name="connsiteX12" fmla="*/ 84697 w 86425"/>
                  <a:gd name="connsiteY12" fmla="*/ 53596 h 64834"/>
                  <a:gd name="connsiteX13" fmla="*/ 86425 w 86425"/>
                  <a:gd name="connsiteY13" fmla="*/ 57918 h 64834"/>
                  <a:gd name="connsiteX14" fmla="*/ 86425 w 86425"/>
                  <a:gd name="connsiteY14" fmla="*/ 57918 h 64834"/>
                  <a:gd name="connsiteX15" fmla="*/ 84697 w 86425"/>
                  <a:gd name="connsiteY15" fmla="*/ 62241 h 64834"/>
                  <a:gd name="connsiteX16" fmla="*/ 82104 w 86425"/>
                  <a:gd name="connsiteY16" fmla="*/ 64834 h 64834"/>
                  <a:gd name="connsiteX17" fmla="*/ 82104 w 86425"/>
                  <a:gd name="connsiteY17" fmla="*/ 64834 h 64834"/>
                  <a:gd name="connsiteX18" fmla="*/ 21606 w 86425"/>
                  <a:gd name="connsiteY18" fmla="*/ 60512 h 64834"/>
                  <a:gd name="connsiteX19" fmla="*/ 72597 w 86425"/>
                  <a:gd name="connsiteY19" fmla="*/ 60512 h 64834"/>
                  <a:gd name="connsiteX20" fmla="*/ 70869 w 86425"/>
                  <a:gd name="connsiteY20" fmla="*/ 54461 h 64834"/>
                  <a:gd name="connsiteX21" fmla="*/ 21606 w 86425"/>
                  <a:gd name="connsiteY21" fmla="*/ 54461 h 64834"/>
                  <a:gd name="connsiteX22" fmla="*/ 21606 w 86425"/>
                  <a:gd name="connsiteY22" fmla="*/ 60512 h 64834"/>
                  <a:gd name="connsiteX23" fmla="*/ 82104 w 86425"/>
                  <a:gd name="connsiteY23" fmla="*/ 59647 h 64834"/>
                  <a:gd name="connsiteX24" fmla="*/ 82104 w 86425"/>
                  <a:gd name="connsiteY24" fmla="*/ 59647 h 64834"/>
                  <a:gd name="connsiteX25" fmla="*/ 82104 w 86425"/>
                  <a:gd name="connsiteY25" fmla="*/ 59647 h 64834"/>
                  <a:gd name="connsiteX26" fmla="*/ 82104 w 86425"/>
                  <a:gd name="connsiteY26" fmla="*/ 59647 h 64834"/>
                  <a:gd name="connsiteX27" fmla="*/ 82104 w 86425"/>
                  <a:gd name="connsiteY27" fmla="*/ 59647 h 64834"/>
                  <a:gd name="connsiteX28" fmla="*/ 76054 w 86425"/>
                  <a:gd name="connsiteY28" fmla="*/ 55325 h 64834"/>
                  <a:gd name="connsiteX29" fmla="*/ 76919 w 86425"/>
                  <a:gd name="connsiteY29" fmla="*/ 57054 h 64834"/>
                  <a:gd name="connsiteX30" fmla="*/ 77783 w 86425"/>
                  <a:gd name="connsiteY30" fmla="*/ 57054 h 64834"/>
                  <a:gd name="connsiteX31" fmla="*/ 77783 w 86425"/>
                  <a:gd name="connsiteY31" fmla="*/ 56189 h 64834"/>
                  <a:gd name="connsiteX32" fmla="*/ 76054 w 86425"/>
                  <a:gd name="connsiteY32" fmla="*/ 56189 h 64834"/>
                  <a:gd name="connsiteX33" fmla="*/ 74326 w 86425"/>
                  <a:gd name="connsiteY33" fmla="*/ 51003 h 64834"/>
                  <a:gd name="connsiteX34" fmla="*/ 80376 w 86425"/>
                  <a:gd name="connsiteY34" fmla="*/ 51003 h 64834"/>
                  <a:gd name="connsiteX35" fmla="*/ 66548 w 86425"/>
                  <a:gd name="connsiteY35" fmla="*/ 8645 h 64834"/>
                  <a:gd name="connsiteX36" fmla="*/ 65683 w 86425"/>
                  <a:gd name="connsiteY36" fmla="*/ 8645 h 64834"/>
                  <a:gd name="connsiteX37" fmla="*/ 65683 w 86425"/>
                  <a:gd name="connsiteY37" fmla="*/ 14696 h 64834"/>
                  <a:gd name="connsiteX38" fmla="*/ 63091 w 86425"/>
                  <a:gd name="connsiteY38" fmla="*/ 14696 h 64834"/>
                  <a:gd name="connsiteX39" fmla="*/ 74326 w 86425"/>
                  <a:gd name="connsiteY39" fmla="*/ 51003 h 64834"/>
                  <a:gd name="connsiteX40" fmla="*/ 5185 w 86425"/>
                  <a:gd name="connsiteY40" fmla="*/ 9509 h 64834"/>
                  <a:gd name="connsiteX41" fmla="*/ 57041 w 86425"/>
                  <a:gd name="connsiteY41" fmla="*/ 9509 h 64834"/>
                  <a:gd name="connsiteX42" fmla="*/ 56176 w 86425"/>
                  <a:gd name="connsiteY42" fmla="*/ 6916 h 64834"/>
                  <a:gd name="connsiteX43" fmla="*/ 61362 w 86425"/>
                  <a:gd name="connsiteY43" fmla="*/ 5187 h 64834"/>
                  <a:gd name="connsiteX44" fmla="*/ 61362 w 86425"/>
                  <a:gd name="connsiteY44" fmla="*/ 4322 h 64834"/>
                  <a:gd name="connsiteX45" fmla="*/ 5185 w 86425"/>
                  <a:gd name="connsiteY45" fmla="*/ 4322 h 64834"/>
                  <a:gd name="connsiteX46" fmla="*/ 5185 w 86425"/>
                  <a:gd name="connsiteY46" fmla="*/ 9509 h 6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6425" h="64834">
                    <a:moveTo>
                      <a:pt x="82104" y="64834"/>
                    </a:moveTo>
                    <a:lnTo>
                      <a:pt x="17285" y="64834"/>
                    </a:lnTo>
                    <a:lnTo>
                      <a:pt x="17285" y="50138"/>
                    </a:lnTo>
                    <a:lnTo>
                      <a:pt x="70004" y="50138"/>
                    </a:lnTo>
                    <a:lnTo>
                      <a:pt x="57905" y="14696"/>
                    </a:lnTo>
                    <a:lnTo>
                      <a:pt x="0" y="14696"/>
                    </a:lnTo>
                    <a:lnTo>
                      <a:pt x="0" y="0"/>
                    </a:lnTo>
                    <a:lnTo>
                      <a:pt x="64819" y="0"/>
                    </a:lnTo>
                    <a:lnTo>
                      <a:pt x="64819" y="0"/>
                    </a:lnTo>
                    <a:cubicBezTo>
                      <a:pt x="66548" y="864"/>
                      <a:pt x="67412" y="1729"/>
                      <a:pt x="68276" y="2593"/>
                    </a:cubicBezTo>
                    <a:lnTo>
                      <a:pt x="68276" y="2593"/>
                    </a:lnTo>
                    <a:lnTo>
                      <a:pt x="84697" y="53596"/>
                    </a:lnTo>
                    <a:lnTo>
                      <a:pt x="84697" y="53596"/>
                    </a:lnTo>
                    <a:lnTo>
                      <a:pt x="86425" y="57918"/>
                    </a:lnTo>
                    <a:lnTo>
                      <a:pt x="86425" y="57918"/>
                    </a:lnTo>
                    <a:cubicBezTo>
                      <a:pt x="86425" y="59647"/>
                      <a:pt x="85561" y="61376"/>
                      <a:pt x="84697" y="62241"/>
                    </a:cubicBezTo>
                    <a:cubicBezTo>
                      <a:pt x="84697" y="63105"/>
                      <a:pt x="83833" y="64834"/>
                      <a:pt x="82104" y="64834"/>
                    </a:cubicBezTo>
                    <a:lnTo>
                      <a:pt x="82104" y="64834"/>
                    </a:lnTo>
                    <a:close/>
                    <a:moveTo>
                      <a:pt x="21606" y="60512"/>
                    </a:moveTo>
                    <a:lnTo>
                      <a:pt x="72597" y="60512"/>
                    </a:lnTo>
                    <a:lnTo>
                      <a:pt x="70869" y="54461"/>
                    </a:lnTo>
                    <a:lnTo>
                      <a:pt x="21606" y="54461"/>
                    </a:lnTo>
                    <a:lnTo>
                      <a:pt x="21606" y="60512"/>
                    </a:lnTo>
                    <a:close/>
                    <a:moveTo>
                      <a:pt x="82104" y="59647"/>
                    </a:moveTo>
                    <a:lnTo>
                      <a:pt x="82104" y="59647"/>
                    </a:lnTo>
                    <a:cubicBezTo>
                      <a:pt x="82104" y="59647"/>
                      <a:pt x="82104" y="59647"/>
                      <a:pt x="82104" y="59647"/>
                    </a:cubicBezTo>
                    <a:cubicBezTo>
                      <a:pt x="82104" y="59647"/>
                      <a:pt x="82104" y="59647"/>
                      <a:pt x="82104" y="59647"/>
                    </a:cubicBezTo>
                    <a:lnTo>
                      <a:pt x="82104" y="59647"/>
                    </a:lnTo>
                    <a:close/>
                    <a:moveTo>
                      <a:pt x="76054" y="55325"/>
                    </a:moveTo>
                    <a:lnTo>
                      <a:pt x="76919" y="57054"/>
                    </a:lnTo>
                    <a:lnTo>
                      <a:pt x="77783" y="57054"/>
                    </a:lnTo>
                    <a:lnTo>
                      <a:pt x="77783" y="56189"/>
                    </a:lnTo>
                    <a:lnTo>
                      <a:pt x="76054" y="56189"/>
                    </a:lnTo>
                    <a:close/>
                    <a:moveTo>
                      <a:pt x="74326" y="51003"/>
                    </a:moveTo>
                    <a:lnTo>
                      <a:pt x="80376" y="51003"/>
                    </a:lnTo>
                    <a:lnTo>
                      <a:pt x="66548" y="8645"/>
                    </a:lnTo>
                    <a:lnTo>
                      <a:pt x="65683" y="8645"/>
                    </a:lnTo>
                    <a:lnTo>
                      <a:pt x="65683" y="14696"/>
                    </a:lnTo>
                    <a:lnTo>
                      <a:pt x="63091" y="14696"/>
                    </a:lnTo>
                    <a:lnTo>
                      <a:pt x="74326" y="51003"/>
                    </a:lnTo>
                    <a:close/>
                    <a:moveTo>
                      <a:pt x="5185" y="9509"/>
                    </a:moveTo>
                    <a:lnTo>
                      <a:pt x="57041" y="9509"/>
                    </a:lnTo>
                    <a:lnTo>
                      <a:pt x="56176" y="6916"/>
                    </a:lnTo>
                    <a:lnTo>
                      <a:pt x="61362" y="5187"/>
                    </a:lnTo>
                    <a:lnTo>
                      <a:pt x="61362" y="4322"/>
                    </a:lnTo>
                    <a:lnTo>
                      <a:pt x="5185" y="4322"/>
                    </a:lnTo>
                    <a:lnTo>
                      <a:pt x="5185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93" name="Graphic 16831">
              <a:extLst>
                <a:ext uri="{FF2B5EF4-FFF2-40B4-BE49-F238E27FC236}">
                  <a16:creationId xmlns:a16="http://schemas.microsoft.com/office/drawing/2014/main" id="{D2B64501-81FB-4661-B32E-2C49BAAE8903}"/>
                </a:ext>
              </a:extLst>
            </p:cNvPr>
            <p:cNvGrpSpPr/>
            <p:nvPr/>
          </p:nvGrpSpPr>
          <p:grpSpPr>
            <a:xfrm>
              <a:off x="3458940" y="2050763"/>
              <a:ext cx="95067" cy="74343"/>
              <a:chOff x="3458940" y="2050763"/>
              <a:chExt cx="95067" cy="74343"/>
            </a:xfrm>
            <a:solidFill>
              <a:srgbClr val="355464"/>
            </a:solidFill>
          </p:grpSpPr>
          <p:sp>
            <p:nvSpPr>
              <p:cNvPr id="203" name="Freeform 17989">
                <a:extLst>
                  <a:ext uri="{FF2B5EF4-FFF2-40B4-BE49-F238E27FC236}">
                    <a16:creationId xmlns:a16="http://schemas.microsoft.com/office/drawing/2014/main" id="{EE266D1D-C06E-4D19-977E-5CB5C40EEA52}"/>
                  </a:ext>
                </a:extLst>
              </p:cNvPr>
              <p:cNvSpPr/>
              <p:nvPr/>
            </p:nvSpPr>
            <p:spPr>
              <a:xfrm>
                <a:off x="3461532" y="2052492"/>
                <a:ext cx="89882" cy="70020"/>
              </a:xfrm>
              <a:custGeom>
                <a:avLst/>
                <a:gdLst>
                  <a:gd name="connsiteX0" fmla="*/ 84697 w 89882"/>
                  <a:gd name="connsiteY0" fmla="*/ 59647 h 70020"/>
                  <a:gd name="connsiteX1" fmla="*/ 17285 w 89882"/>
                  <a:gd name="connsiteY1" fmla="*/ 59647 h 70020"/>
                  <a:gd name="connsiteX2" fmla="*/ 17285 w 89882"/>
                  <a:gd name="connsiteY2" fmla="*/ 70021 h 70020"/>
                  <a:gd name="connsiteX3" fmla="*/ 84697 w 89882"/>
                  <a:gd name="connsiteY3" fmla="*/ 70021 h 70020"/>
                  <a:gd name="connsiteX4" fmla="*/ 84697 w 89882"/>
                  <a:gd name="connsiteY4" fmla="*/ 59647 h 70020"/>
                  <a:gd name="connsiteX5" fmla="*/ 60498 w 89882"/>
                  <a:gd name="connsiteY5" fmla="*/ 6916 h 70020"/>
                  <a:gd name="connsiteX6" fmla="*/ 79511 w 89882"/>
                  <a:gd name="connsiteY6" fmla="*/ 66563 h 70020"/>
                  <a:gd name="connsiteX7" fmla="*/ 89018 w 89882"/>
                  <a:gd name="connsiteY7" fmla="*/ 63105 h 70020"/>
                  <a:gd name="connsiteX8" fmla="*/ 70005 w 89882"/>
                  <a:gd name="connsiteY8" fmla="*/ 3458 h 70020"/>
                  <a:gd name="connsiteX9" fmla="*/ 60498 w 89882"/>
                  <a:gd name="connsiteY9" fmla="*/ 6916 h 70020"/>
                  <a:gd name="connsiteX10" fmla="*/ 0 w 89882"/>
                  <a:gd name="connsiteY10" fmla="*/ 10373 h 70020"/>
                  <a:gd name="connsiteX11" fmla="*/ 65683 w 89882"/>
                  <a:gd name="connsiteY11" fmla="*/ 10373 h 70020"/>
                  <a:gd name="connsiteX12" fmla="*/ 65683 w 89882"/>
                  <a:gd name="connsiteY12" fmla="*/ 0 h 70020"/>
                  <a:gd name="connsiteX13" fmla="*/ 0 w 89882"/>
                  <a:gd name="connsiteY13" fmla="*/ 0 h 70020"/>
                  <a:gd name="connsiteX14" fmla="*/ 0 w 89882"/>
                  <a:gd name="connsiteY14" fmla="*/ 10373 h 70020"/>
                  <a:gd name="connsiteX15" fmla="*/ 84697 w 89882"/>
                  <a:gd name="connsiteY15" fmla="*/ 64834 h 70020"/>
                  <a:gd name="connsiteX16" fmla="*/ 84697 w 89882"/>
                  <a:gd name="connsiteY16" fmla="*/ 70021 h 70020"/>
                  <a:gd name="connsiteX17" fmla="*/ 89018 w 89882"/>
                  <a:gd name="connsiteY17" fmla="*/ 68292 h 70020"/>
                  <a:gd name="connsiteX18" fmla="*/ 89882 w 89882"/>
                  <a:gd name="connsiteY18" fmla="*/ 63970 h 70020"/>
                  <a:gd name="connsiteX19" fmla="*/ 84697 w 89882"/>
                  <a:gd name="connsiteY19" fmla="*/ 64834 h 70020"/>
                  <a:gd name="connsiteX20" fmla="*/ 65683 w 89882"/>
                  <a:gd name="connsiteY20" fmla="*/ 5187 h 70020"/>
                  <a:gd name="connsiteX21" fmla="*/ 70869 w 89882"/>
                  <a:gd name="connsiteY21" fmla="*/ 3458 h 70020"/>
                  <a:gd name="connsiteX22" fmla="*/ 65683 w 89882"/>
                  <a:gd name="connsiteY22" fmla="*/ 0 h 70020"/>
                  <a:gd name="connsiteX23" fmla="*/ 65683 w 89882"/>
                  <a:gd name="connsiteY23" fmla="*/ 5187 h 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9882" h="70020">
                    <a:moveTo>
                      <a:pt x="84697" y="59647"/>
                    </a:moveTo>
                    <a:lnTo>
                      <a:pt x="17285" y="59647"/>
                    </a:lnTo>
                    <a:lnTo>
                      <a:pt x="17285" y="70021"/>
                    </a:lnTo>
                    <a:lnTo>
                      <a:pt x="84697" y="70021"/>
                    </a:lnTo>
                    <a:lnTo>
                      <a:pt x="84697" y="59647"/>
                    </a:lnTo>
                    <a:close/>
                    <a:moveTo>
                      <a:pt x="60498" y="6916"/>
                    </a:moveTo>
                    <a:lnTo>
                      <a:pt x="79511" y="66563"/>
                    </a:lnTo>
                    <a:lnTo>
                      <a:pt x="89018" y="63105"/>
                    </a:lnTo>
                    <a:lnTo>
                      <a:pt x="70005" y="3458"/>
                    </a:lnTo>
                    <a:lnTo>
                      <a:pt x="60498" y="6916"/>
                    </a:lnTo>
                    <a:close/>
                    <a:moveTo>
                      <a:pt x="0" y="10373"/>
                    </a:moveTo>
                    <a:lnTo>
                      <a:pt x="65683" y="10373"/>
                    </a:lnTo>
                    <a:lnTo>
                      <a:pt x="65683" y="0"/>
                    </a:lnTo>
                    <a:lnTo>
                      <a:pt x="0" y="0"/>
                    </a:lnTo>
                    <a:lnTo>
                      <a:pt x="0" y="10373"/>
                    </a:lnTo>
                    <a:close/>
                    <a:moveTo>
                      <a:pt x="84697" y="64834"/>
                    </a:moveTo>
                    <a:lnTo>
                      <a:pt x="84697" y="70021"/>
                    </a:lnTo>
                    <a:cubicBezTo>
                      <a:pt x="86425" y="70021"/>
                      <a:pt x="88154" y="69156"/>
                      <a:pt x="89018" y="68292"/>
                    </a:cubicBezTo>
                    <a:cubicBezTo>
                      <a:pt x="89882" y="66563"/>
                      <a:pt x="89882" y="65699"/>
                      <a:pt x="89882" y="63970"/>
                    </a:cubicBezTo>
                    <a:lnTo>
                      <a:pt x="84697" y="64834"/>
                    </a:lnTo>
                    <a:close/>
                    <a:moveTo>
                      <a:pt x="65683" y="5187"/>
                    </a:moveTo>
                    <a:lnTo>
                      <a:pt x="70869" y="3458"/>
                    </a:lnTo>
                    <a:cubicBezTo>
                      <a:pt x="70005" y="1729"/>
                      <a:pt x="68276" y="0"/>
                      <a:pt x="65683" y="0"/>
                    </a:cubicBezTo>
                    <a:lnTo>
                      <a:pt x="65683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04" name="Freeform 17990">
                <a:extLst>
                  <a:ext uri="{FF2B5EF4-FFF2-40B4-BE49-F238E27FC236}">
                    <a16:creationId xmlns:a16="http://schemas.microsoft.com/office/drawing/2014/main" id="{72DF97A1-8BFC-4171-98D9-D3436C0B736C}"/>
                  </a:ext>
                </a:extLst>
              </p:cNvPr>
              <p:cNvSpPr/>
              <p:nvPr/>
            </p:nvSpPr>
            <p:spPr>
              <a:xfrm>
                <a:off x="3458940" y="2050763"/>
                <a:ext cx="95067" cy="74343"/>
              </a:xfrm>
              <a:custGeom>
                <a:avLst/>
                <a:gdLst>
                  <a:gd name="connsiteX0" fmla="*/ 89882 w 95067"/>
                  <a:gd name="connsiteY0" fmla="*/ 74343 h 74343"/>
                  <a:gd name="connsiteX1" fmla="*/ 17285 w 95067"/>
                  <a:gd name="connsiteY1" fmla="*/ 74343 h 74343"/>
                  <a:gd name="connsiteX2" fmla="*/ 17285 w 95067"/>
                  <a:gd name="connsiteY2" fmla="*/ 59647 h 74343"/>
                  <a:gd name="connsiteX3" fmla="*/ 76919 w 95067"/>
                  <a:gd name="connsiteY3" fmla="*/ 59647 h 74343"/>
                  <a:gd name="connsiteX4" fmla="*/ 62226 w 95067"/>
                  <a:gd name="connsiteY4" fmla="*/ 14696 h 74343"/>
                  <a:gd name="connsiteX5" fmla="*/ 0 w 95067"/>
                  <a:gd name="connsiteY5" fmla="*/ 14696 h 74343"/>
                  <a:gd name="connsiteX6" fmla="*/ 0 w 95067"/>
                  <a:gd name="connsiteY6" fmla="*/ 0 h 74343"/>
                  <a:gd name="connsiteX7" fmla="*/ 70005 w 95067"/>
                  <a:gd name="connsiteY7" fmla="*/ 0 h 74343"/>
                  <a:gd name="connsiteX8" fmla="*/ 70005 w 95067"/>
                  <a:gd name="connsiteY8" fmla="*/ 0 h 74343"/>
                  <a:gd name="connsiteX9" fmla="*/ 73462 w 95067"/>
                  <a:gd name="connsiteY9" fmla="*/ 2593 h 74343"/>
                  <a:gd name="connsiteX10" fmla="*/ 73462 w 95067"/>
                  <a:gd name="connsiteY10" fmla="*/ 2593 h 74343"/>
                  <a:gd name="connsiteX11" fmla="*/ 75190 w 95067"/>
                  <a:gd name="connsiteY11" fmla="*/ 6916 h 74343"/>
                  <a:gd name="connsiteX12" fmla="*/ 75190 w 95067"/>
                  <a:gd name="connsiteY12" fmla="*/ 6916 h 74343"/>
                  <a:gd name="connsiteX13" fmla="*/ 94204 w 95067"/>
                  <a:gd name="connsiteY13" fmla="*/ 63970 h 74343"/>
                  <a:gd name="connsiteX14" fmla="*/ 94204 w 95067"/>
                  <a:gd name="connsiteY14" fmla="*/ 63970 h 74343"/>
                  <a:gd name="connsiteX15" fmla="*/ 95068 w 95067"/>
                  <a:gd name="connsiteY15" fmla="*/ 65699 h 74343"/>
                  <a:gd name="connsiteX16" fmla="*/ 95068 w 95067"/>
                  <a:gd name="connsiteY16" fmla="*/ 65699 h 74343"/>
                  <a:gd name="connsiteX17" fmla="*/ 93339 w 95067"/>
                  <a:gd name="connsiteY17" fmla="*/ 70021 h 74343"/>
                  <a:gd name="connsiteX18" fmla="*/ 89882 w 95067"/>
                  <a:gd name="connsiteY18" fmla="*/ 74343 h 74343"/>
                  <a:gd name="connsiteX19" fmla="*/ 89882 w 95067"/>
                  <a:gd name="connsiteY19" fmla="*/ 74343 h 74343"/>
                  <a:gd name="connsiteX20" fmla="*/ 22471 w 95067"/>
                  <a:gd name="connsiteY20" fmla="*/ 69156 h 74343"/>
                  <a:gd name="connsiteX21" fmla="*/ 81240 w 95067"/>
                  <a:gd name="connsiteY21" fmla="*/ 69156 h 74343"/>
                  <a:gd name="connsiteX22" fmla="*/ 79511 w 95067"/>
                  <a:gd name="connsiteY22" fmla="*/ 63105 h 74343"/>
                  <a:gd name="connsiteX23" fmla="*/ 22471 w 95067"/>
                  <a:gd name="connsiteY23" fmla="*/ 63105 h 74343"/>
                  <a:gd name="connsiteX24" fmla="*/ 22471 w 95067"/>
                  <a:gd name="connsiteY24" fmla="*/ 69156 h 74343"/>
                  <a:gd name="connsiteX25" fmla="*/ 89882 w 95067"/>
                  <a:gd name="connsiteY25" fmla="*/ 68292 h 74343"/>
                  <a:gd name="connsiteX26" fmla="*/ 89882 w 95067"/>
                  <a:gd name="connsiteY26" fmla="*/ 68292 h 74343"/>
                  <a:gd name="connsiteX27" fmla="*/ 89882 w 95067"/>
                  <a:gd name="connsiteY27" fmla="*/ 68292 h 74343"/>
                  <a:gd name="connsiteX28" fmla="*/ 89882 w 95067"/>
                  <a:gd name="connsiteY28" fmla="*/ 68292 h 74343"/>
                  <a:gd name="connsiteX29" fmla="*/ 89882 w 95067"/>
                  <a:gd name="connsiteY29" fmla="*/ 68292 h 74343"/>
                  <a:gd name="connsiteX30" fmla="*/ 83833 w 95067"/>
                  <a:gd name="connsiteY30" fmla="*/ 63970 h 74343"/>
                  <a:gd name="connsiteX31" fmla="*/ 84697 w 95067"/>
                  <a:gd name="connsiteY31" fmla="*/ 65699 h 74343"/>
                  <a:gd name="connsiteX32" fmla="*/ 85561 w 95067"/>
                  <a:gd name="connsiteY32" fmla="*/ 65699 h 74343"/>
                  <a:gd name="connsiteX33" fmla="*/ 85561 w 95067"/>
                  <a:gd name="connsiteY33" fmla="*/ 64834 h 74343"/>
                  <a:gd name="connsiteX34" fmla="*/ 83833 w 95067"/>
                  <a:gd name="connsiteY34" fmla="*/ 64834 h 74343"/>
                  <a:gd name="connsiteX35" fmla="*/ 82104 w 95067"/>
                  <a:gd name="connsiteY35" fmla="*/ 59647 h 74343"/>
                  <a:gd name="connsiteX36" fmla="*/ 88154 w 95067"/>
                  <a:gd name="connsiteY36" fmla="*/ 59647 h 74343"/>
                  <a:gd name="connsiteX37" fmla="*/ 71733 w 95067"/>
                  <a:gd name="connsiteY37" fmla="*/ 8645 h 74343"/>
                  <a:gd name="connsiteX38" fmla="*/ 70869 w 95067"/>
                  <a:gd name="connsiteY38" fmla="*/ 8645 h 74343"/>
                  <a:gd name="connsiteX39" fmla="*/ 70869 w 95067"/>
                  <a:gd name="connsiteY39" fmla="*/ 14696 h 74343"/>
                  <a:gd name="connsiteX40" fmla="*/ 67412 w 95067"/>
                  <a:gd name="connsiteY40" fmla="*/ 14696 h 74343"/>
                  <a:gd name="connsiteX41" fmla="*/ 82104 w 95067"/>
                  <a:gd name="connsiteY41" fmla="*/ 59647 h 74343"/>
                  <a:gd name="connsiteX42" fmla="*/ 5186 w 95067"/>
                  <a:gd name="connsiteY42" fmla="*/ 10373 h 74343"/>
                  <a:gd name="connsiteX43" fmla="*/ 61362 w 95067"/>
                  <a:gd name="connsiteY43" fmla="*/ 10373 h 74343"/>
                  <a:gd name="connsiteX44" fmla="*/ 60498 w 95067"/>
                  <a:gd name="connsiteY44" fmla="*/ 7780 h 74343"/>
                  <a:gd name="connsiteX45" fmla="*/ 65683 w 95067"/>
                  <a:gd name="connsiteY45" fmla="*/ 6051 h 74343"/>
                  <a:gd name="connsiteX46" fmla="*/ 65683 w 95067"/>
                  <a:gd name="connsiteY46" fmla="*/ 5187 h 74343"/>
                  <a:gd name="connsiteX47" fmla="*/ 5186 w 95067"/>
                  <a:gd name="connsiteY47" fmla="*/ 5187 h 74343"/>
                  <a:gd name="connsiteX48" fmla="*/ 5186 w 95067"/>
                  <a:gd name="connsiteY48" fmla="*/ 10373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5067" h="74343">
                    <a:moveTo>
                      <a:pt x="89882" y="74343"/>
                    </a:moveTo>
                    <a:lnTo>
                      <a:pt x="17285" y="74343"/>
                    </a:lnTo>
                    <a:lnTo>
                      <a:pt x="17285" y="59647"/>
                    </a:lnTo>
                    <a:lnTo>
                      <a:pt x="76919" y="59647"/>
                    </a:lnTo>
                    <a:lnTo>
                      <a:pt x="62226" y="14696"/>
                    </a:lnTo>
                    <a:lnTo>
                      <a:pt x="0" y="14696"/>
                    </a:lnTo>
                    <a:lnTo>
                      <a:pt x="0" y="0"/>
                    </a:lnTo>
                    <a:lnTo>
                      <a:pt x="70005" y="0"/>
                    </a:lnTo>
                    <a:lnTo>
                      <a:pt x="70005" y="0"/>
                    </a:lnTo>
                    <a:cubicBezTo>
                      <a:pt x="71733" y="865"/>
                      <a:pt x="72597" y="1729"/>
                      <a:pt x="73462" y="2593"/>
                    </a:cubicBezTo>
                    <a:lnTo>
                      <a:pt x="73462" y="2593"/>
                    </a:lnTo>
                    <a:lnTo>
                      <a:pt x="75190" y="6916"/>
                    </a:lnTo>
                    <a:lnTo>
                      <a:pt x="75190" y="6916"/>
                    </a:lnTo>
                    <a:lnTo>
                      <a:pt x="94204" y="63970"/>
                    </a:lnTo>
                    <a:cubicBezTo>
                      <a:pt x="94204" y="63970"/>
                      <a:pt x="94204" y="63970"/>
                      <a:pt x="94204" y="63970"/>
                    </a:cubicBezTo>
                    <a:lnTo>
                      <a:pt x="95068" y="65699"/>
                    </a:lnTo>
                    <a:lnTo>
                      <a:pt x="95068" y="65699"/>
                    </a:lnTo>
                    <a:cubicBezTo>
                      <a:pt x="95068" y="67427"/>
                      <a:pt x="94204" y="69156"/>
                      <a:pt x="93339" y="70021"/>
                    </a:cubicBezTo>
                    <a:cubicBezTo>
                      <a:pt x="92475" y="72614"/>
                      <a:pt x="91611" y="73479"/>
                      <a:pt x="89882" y="74343"/>
                    </a:cubicBezTo>
                    <a:lnTo>
                      <a:pt x="89882" y="74343"/>
                    </a:lnTo>
                    <a:close/>
                    <a:moveTo>
                      <a:pt x="22471" y="69156"/>
                    </a:moveTo>
                    <a:lnTo>
                      <a:pt x="81240" y="69156"/>
                    </a:lnTo>
                    <a:lnTo>
                      <a:pt x="79511" y="63105"/>
                    </a:lnTo>
                    <a:lnTo>
                      <a:pt x="22471" y="63105"/>
                    </a:lnTo>
                    <a:lnTo>
                      <a:pt x="22471" y="69156"/>
                    </a:lnTo>
                    <a:close/>
                    <a:moveTo>
                      <a:pt x="89882" y="68292"/>
                    </a:moveTo>
                    <a:lnTo>
                      <a:pt x="89882" y="68292"/>
                    </a:lnTo>
                    <a:cubicBezTo>
                      <a:pt x="89882" y="68292"/>
                      <a:pt x="89882" y="68292"/>
                      <a:pt x="89882" y="68292"/>
                    </a:cubicBezTo>
                    <a:cubicBezTo>
                      <a:pt x="89882" y="68292"/>
                      <a:pt x="89882" y="68292"/>
                      <a:pt x="89882" y="68292"/>
                    </a:cubicBezTo>
                    <a:lnTo>
                      <a:pt x="89882" y="68292"/>
                    </a:lnTo>
                    <a:close/>
                    <a:moveTo>
                      <a:pt x="83833" y="63970"/>
                    </a:moveTo>
                    <a:lnTo>
                      <a:pt x="84697" y="65699"/>
                    </a:lnTo>
                    <a:lnTo>
                      <a:pt x="85561" y="65699"/>
                    </a:lnTo>
                    <a:lnTo>
                      <a:pt x="85561" y="64834"/>
                    </a:lnTo>
                    <a:lnTo>
                      <a:pt x="83833" y="64834"/>
                    </a:lnTo>
                    <a:close/>
                    <a:moveTo>
                      <a:pt x="82104" y="59647"/>
                    </a:moveTo>
                    <a:lnTo>
                      <a:pt x="88154" y="59647"/>
                    </a:lnTo>
                    <a:lnTo>
                      <a:pt x="71733" y="8645"/>
                    </a:lnTo>
                    <a:lnTo>
                      <a:pt x="70869" y="8645"/>
                    </a:lnTo>
                    <a:lnTo>
                      <a:pt x="70869" y="14696"/>
                    </a:lnTo>
                    <a:lnTo>
                      <a:pt x="67412" y="14696"/>
                    </a:lnTo>
                    <a:lnTo>
                      <a:pt x="82104" y="59647"/>
                    </a:lnTo>
                    <a:close/>
                    <a:moveTo>
                      <a:pt x="5186" y="10373"/>
                    </a:moveTo>
                    <a:lnTo>
                      <a:pt x="61362" y="10373"/>
                    </a:lnTo>
                    <a:lnTo>
                      <a:pt x="60498" y="7780"/>
                    </a:lnTo>
                    <a:lnTo>
                      <a:pt x="65683" y="6051"/>
                    </a:lnTo>
                    <a:lnTo>
                      <a:pt x="65683" y="5187"/>
                    </a:lnTo>
                    <a:lnTo>
                      <a:pt x="5186" y="5187"/>
                    </a:lnTo>
                    <a:lnTo>
                      <a:pt x="5186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94" name="Graphic 16831">
              <a:extLst>
                <a:ext uri="{FF2B5EF4-FFF2-40B4-BE49-F238E27FC236}">
                  <a16:creationId xmlns:a16="http://schemas.microsoft.com/office/drawing/2014/main" id="{09AB73E9-61D0-44BA-8408-46A894E42095}"/>
                </a:ext>
              </a:extLst>
            </p:cNvPr>
            <p:cNvGrpSpPr/>
            <p:nvPr/>
          </p:nvGrpSpPr>
          <p:grpSpPr>
            <a:xfrm>
              <a:off x="3198799" y="1784511"/>
              <a:ext cx="120131" cy="410615"/>
              <a:chOff x="3198799" y="1784511"/>
              <a:chExt cx="120131" cy="410615"/>
            </a:xfrm>
            <a:solidFill>
              <a:srgbClr val="355464"/>
            </a:solidFill>
          </p:grpSpPr>
          <p:sp>
            <p:nvSpPr>
              <p:cNvPr id="201" name="Freeform 17992">
                <a:extLst>
                  <a:ext uri="{FF2B5EF4-FFF2-40B4-BE49-F238E27FC236}">
                    <a16:creationId xmlns:a16="http://schemas.microsoft.com/office/drawing/2014/main" id="{55FD68EB-BAA6-4625-B7B6-19A9ACC9C08F}"/>
                  </a:ext>
                </a:extLst>
              </p:cNvPr>
              <p:cNvSpPr/>
              <p:nvPr/>
            </p:nvSpPr>
            <p:spPr>
              <a:xfrm rot="-4522806">
                <a:off x="3050189" y="1985507"/>
                <a:ext cx="415696" cy="10373"/>
              </a:xfrm>
              <a:custGeom>
                <a:avLst/>
                <a:gdLst>
                  <a:gd name="connsiteX0" fmla="*/ 0 w 415696"/>
                  <a:gd name="connsiteY0" fmla="*/ 0 h 10373"/>
                  <a:gd name="connsiteX1" fmla="*/ 415697 w 415696"/>
                  <a:gd name="connsiteY1" fmla="*/ 0 h 10373"/>
                  <a:gd name="connsiteX2" fmla="*/ 415697 w 415696"/>
                  <a:gd name="connsiteY2" fmla="*/ 10373 h 10373"/>
                  <a:gd name="connsiteX3" fmla="*/ 0 w 415696"/>
                  <a:gd name="connsiteY3" fmla="*/ 10373 h 1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696" h="10373">
                    <a:moveTo>
                      <a:pt x="0" y="0"/>
                    </a:moveTo>
                    <a:lnTo>
                      <a:pt x="415697" y="0"/>
                    </a:lnTo>
                    <a:lnTo>
                      <a:pt x="415697" y="10373"/>
                    </a:lnTo>
                    <a:lnTo>
                      <a:pt x="0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02" name="Freeform 17993">
                <a:extLst>
                  <a:ext uri="{FF2B5EF4-FFF2-40B4-BE49-F238E27FC236}">
                    <a16:creationId xmlns:a16="http://schemas.microsoft.com/office/drawing/2014/main" id="{78DC8ED5-2EFD-4EF8-97AB-BF2A3268704F}"/>
                  </a:ext>
                </a:extLst>
              </p:cNvPr>
              <p:cNvSpPr/>
              <p:nvPr/>
            </p:nvSpPr>
            <p:spPr>
              <a:xfrm>
                <a:off x="3198799" y="1784511"/>
                <a:ext cx="120131" cy="410615"/>
              </a:xfrm>
              <a:custGeom>
                <a:avLst/>
                <a:gdLst>
                  <a:gd name="connsiteX0" fmla="*/ 13828 w 120131"/>
                  <a:gd name="connsiteY0" fmla="*/ 410616 h 410615"/>
                  <a:gd name="connsiteX1" fmla="*/ 0 w 120131"/>
                  <a:gd name="connsiteY1" fmla="*/ 407158 h 410615"/>
                  <a:gd name="connsiteX2" fmla="*/ 864 w 120131"/>
                  <a:gd name="connsiteY2" fmla="*/ 404564 h 410615"/>
                  <a:gd name="connsiteX3" fmla="*/ 106303 w 120131"/>
                  <a:gd name="connsiteY3" fmla="*/ 0 h 410615"/>
                  <a:gd name="connsiteX4" fmla="*/ 120131 w 120131"/>
                  <a:gd name="connsiteY4" fmla="*/ 3458 h 410615"/>
                  <a:gd name="connsiteX5" fmla="*/ 119267 w 120131"/>
                  <a:gd name="connsiteY5" fmla="*/ 6051 h 410615"/>
                  <a:gd name="connsiteX6" fmla="*/ 13828 w 120131"/>
                  <a:gd name="connsiteY6" fmla="*/ 410616 h 410615"/>
                  <a:gd name="connsiteX7" fmla="*/ 5185 w 120131"/>
                  <a:gd name="connsiteY7" fmla="*/ 403700 h 410615"/>
                  <a:gd name="connsiteX8" fmla="*/ 10371 w 120131"/>
                  <a:gd name="connsiteY8" fmla="*/ 405429 h 410615"/>
                  <a:gd name="connsiteX9" fmla="*/ 114081 w 120131"/>
                  <a:gd name="connsiteY9" fmla="*/ 7780 h 410615"/>
                  <a:gd name="connsiteX10" fmla="*/ 108896 w 120131"/>
                  <a:gd name="connsiteY10" fmla="*/ 6051 h 410615"/>
                  <a:gd name="connsiteX11" fmla="*/ 5185 w 120131"/>
                  <a:gd name="connsiteY11" fmla="*/ 403700 h 41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131" h="410615">
                    <a:moveTo>
                      <a:pt x="13828" y="410616"/>
                    </a:moveTo>
                    <a:lnTo>
                      <a:pt x="0" y="407158"/>
                    </a:lnTo>
                    <a:lnTo>
                      <a:pt x="864" y="404564"/>
                    </a:lnTo>
                    <a:lnTo>
                      <a:pt x="106303" y="0"/>
                    </a:lnTo>
                    <a:lnTo>
                      <a:pt x="120131" y="3458"/>
                    </a:lnTo>
                    <a:lnTo>
                      <a:pt x="119267" y="6051"/>
                    </a:lnTo>
                    <a:lnTo>
                      <a:pt x="13828" y="410616"/>
                    </a:lnTo>
                    <a:close/>
                    <a:moveTo>
                      <a:pt x="5185" y="403700"/>
                    </a:moveTo>
                    <a:lnTo>
                      <a:pt x="10371" y="405429"/>
                    </a:lnTo>
                    <a:lnTo>
                      <a:pt x="114081" y="7780"/>
                    </a:lnTo>
                    <a:lnTo>
                      <a:pt x="108896" y="6051"/>
                    </a:lnTo>
                    <a:lnTo>
                      <a:pt x="5185" y="40370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95" name="Graphic 16831">
              <a:extLst>
                <a:ext uri="{FF2B5EF4-FFF2-40B4-BE49-F238E27FC236}">
                  <a16:creationId xmlns:a16="http://schemas.microsoft.com/office/drawing/2014/main" id="{B93FFCDF-3938-4F38-8E13-EA283D6344DE}"/>
                </a:ext>
              </a:extLst>
            </p:cNvPr>
            <p:cNvGrpSpPr/>
            <p:nvPr/>
          </p:nvGrpSpPr>
          <p:grpSpPr>
            <a:xfrm>
              <a:off x="3239419" y="2109546"/>
              <a:ext cx="221248" cy="86445"/>
              <a:chOff x="3239419" y="2109546"/>
              <a:chExt cx="221248" cy="86445"/>
            </a:xfrm>
            <a:solidFill>
              <a:srgbClr val="355464"/>
            </a:solidFill>
          </p:grpSpPr>
          <p:sp>
            <p:nvSpPr>
              <p:cNvPr id="199" name="Freeform 17995">
                <a:extLst>
                  <a:ext uri="{FF2B5EF4-FFF2-40B4-BE49-F238E27FC236}">
                    <a16:creationId xmlns:a16="http://schemas.microsoft.com/office/drawing/2014/main" id="{ACEFEC2B-C43C-44B2-908B-054B4FC73144}"/>
                  </a:ext>
                </a:extLst>
              </p:cNvPr>
              <p:cNvSpPr/>
              <p:nvPr/>
            </p:nvSpPr>
            <p:spPr>
              <a:xfrm>
                <a:off x="3242876" y="2112139"/>
                <a:ext cx="216927" cy="81258"/>
              </a:xfrm>
              <a:custGeom>
                <a:avLst/>
                <a:gdLst>
                  <a:gd name="connsiteX0" fmla="*/ 16421 w 216927"/>
                  <a:gd name="connsiteY0" fmla="*/ 4322 h 81258"/>
                  <a:gd name="connsiteX1" fmla="*/ 0 w 216927"/>
                  <a:gd name="connsiteY1" fmla="*/ 78665 h 81258"/>
                  <a:gd name="connsiteX2" fmla="*/ 9507 w 216927"/>
                  <a:gd name="connsiteY2" fmla="*/ 80394 h 81258"/>
                  <a:gd name="connsiteX3" fmla="*/ 25928 w 216927"/>
                  <a:gd name="connsiteY3" fmla="*/ 6051 h 81258"/>
                  <a:gd name="connsiteX4" fmla="*/ 16421 w 216927"/>
                  <a:gd name="connsiteY4" fmla="*/ 4322 h 81258"/>
                  <a:gd name="connsiteX5" fmla="*/ 195321 w 216927"/>
                  <a:gd name="connsiteY5" fmla="*/ 0 h 81258"/>
                  <a:gd name="connsiteX6" fmla="*/ 21606 w 216927"/>
                  <a:gd name="connsiteY6" fmla="*/ 0 h 81258"/>
                  <a:gd name="connsiteX7" fmla="*/ 21606 w 216927"/>
                  <a:gd name="connsiteY7" fmla="*/ 10373 h 81258"/>
                  <a:gd name="connsiteX8" fmla="*/ 195321 w 216927"/>
                  <a:gd name="connsiteY8" fmla="*/ 10373 h 81258"/>
                  <a:gd name="connsiteX9" fmla="*/ 195321 w 216927"/>
                  <a:gd name="connsiteY9" fmla="*/ 0 h 81258"/>
                  <a:gd name="connsiteX10" fmla="*/ 216928 w 216927"/>
                  <a:gd name="connsiteY10" fmla="*/ 78665 h 81258"/>
                  <a:gd name="connsiteX11" fmla="*/ 200507 w 216927"/>
                  <a:gd name="connsiteY11" fmla="*/ 4322 h 81258"/>
                  <a:gd name="connsiteX12" fmla="*/ 191000 w 216927"/>
                  <a:gd name="connsiteY12" fmla="*/ 6916 h 81258"/>
                  <a:gd name="connsiteX13" fmla="*/ 207421 w 216927"/>
                  <a:gd name="connsiteY13" fmla="*/ 81259 h 81258"/>
                  <a:gd name="connsiteX14" fmla="*/ 216928 w 216927"/>
                  <a:gd name="connsiteY14" fmla="*/ 78665 h 81258"/>
                  <a:gd name="connsiteX15" fmla="*/ 21606 w 216927"/>
                  <a:gd name="connsiteY15" fmla="*/ 5187 h 81258"/>
                  <a:gd name="connsiteX16" fmla="*/ 21606 w 216927"/>
                  <a:gd name="connsiteY16" fmla="*/ 0 h 81258"/>
                  <a:gd name="connsiteX17" fmla="*/ 16421 w 216927"/>
                  <a:gd name="connsiteY17" fmla="*/ 4322 h 81258"/>
                  <a:gd name="connsiteX18" fmla="*/ 21606 w 216927"/>
                  <a:gd name="connsiteY18" fmla="*/ 5187 h 81258"/>
                  <a:gd name="connsiteX19" fmla="*/ 195321 w 216927"/>
                  <a:gd name="connsiteY19" fmla="*/ 5187 h 81258"/>
                  <a:gd name="connsiteX20" fmla="*/ 200507 w 216927"/>
                  <a:gd name="connsiteY20" fmla="*/ 4322 h 81258"/>
                  <a:gd name="connsiteX21" fmla="*/ 195321 w 216927"/>
                  <a:gd name="connsiteY21" fmla="*/ 0 h 81258"/>
                  <a:gd name="connsiteX22" fmla="*/ 195321 w 216927"/>
                  <a:gd name="connsiteY22" fmla="*/ 5187 h 8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6927" h="81258">
                    <a:moveTo>
                      <a:pt x="16421" y="4322"/>
                    </a:moveTo>
                    <a:lnTo>
                      <a:pt x="0" y="78665"/>
                    </a:lnTo>
                    <a:lnTo>
                      <a:pt x="9507" y="80394"/>
                    </a:lnTo>
                    <a:lnTo>
                      <a:pt x="25928" y="6051"/>
                    </a:lnTo>
                    <a:lnTo>
                      <a:pt x="16421" y="4322"/>
                    </a:lnTo>
                    <a:close/>
                    <a:moveTo>
                      <a:pt x="195321" y="0"/>
                    </a:moveTo>
                    <a:lnTo>
                      <a:pt x="21606" y="0"/>
                    </a:lnTo>
                    <a:lnTo>
                      <a:pt x="21606" y="10373"/>
                    </a:lnTo>
                    <a:lnTo>
                      <a:pt x="195321" y="10373"/>
                    </a:lnTo>
                    <a:lnTo>
                      <a:pt x="195321" y="0"/>
                    </a:lnTo>
                    <a:close/>
                    <a:moveTo>
                      <a:pt x="216928" y="78665"/>
                    </a:moveTo>
                    <a:lnTo>
                      <a:pt x="200507" y="4322"/>
                    </a:lnTo>
                    <a:lnTo>
                      <a:pt x="191000" y="6916"/>
                    </a:lnTo>
                    <a:lnTo>
                      <a:pt x="207421" y="81259"/>
                    </a:lnTo>
                    <a:lnTo>
                      <a:pt x="216928" y="78665"/>
                    </a:lnTo>
                    <a:close/>
                    <a:moveTo>
                      <a:pt x="21606" y="5187"/>
                    </a:moveTo>
                    <a:lnTo>
                      <a:pt x="21606" y="0"/>
                    </a:lnTo>
                    <a:cubicBezTo>
                      <a:pt x="19014" y="0"/>
                      <a:pt x="17285" y="1729"/>
                      <a:pt x="16421" y="4322"/>
                    </a:cubicBezTo>
                    <a:lnTo>
                      <a:pt x="21606" y="5187"/>
                    </a:lnTo>
                    <a:close/>
                    <a:moveTo>
                      <a:pt x="195321" y="5187"/>
                    </a:moveTo>
                    <a:lnTo>
                      <a:pt x="200507" y="4322"/>
                    </a:lnTo>
                    <a:cubicBezTo>
                      <a:pt x="199643" y="1729"/>
                      <a:pt x="197914" y="0"/>
                      <a:pt x="195321" y="0"/>
                    </a:cubicBezTo>
                    <a:lnTo>
                      <a:pt x="195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00" name="Freeform 17996">
                <a:extLst>
                  <a:ext uri="{FF2B5EF4-FFF2-40B4-BE49-F238E27FC236}">
                    <a16:creationId xmlns:a16="http://schemas.microsoft.com/office/drawing/2014/main" id="{1ADCE1D8-EAA6-4BF8-B48B-B451838FE0F1}"/>
                  </a:ext>
                </a:extLst>
              </p:cNvPr>
              <p:cNvSpPr/>
              <p:nvPr/>
            </p:nvSpPr>
            <p:spPr>
              <a:xfrm>
                <a:off x="3239419" y="2109546"/>
                <a:ext cx="221248" cy="86445"/>
              </a:xfrm>
              <a:custGeom>
                <a:avLst/>
                <a:gdLst>
                  <a:gd name="connsiteX0" fmla="*/ 208285 w 221248"/>
                  <a:gd name="connsiteY0" fmla="*/ 86445 h 86445"/>
                  <a:gd name="connsiteX1" fmla="*/ 192729 w 221248"/>
                  <a:gd name="connsiteY1" fmla="*/ 15560 h 86445"/>
                  <a:gd name="connsiteX2" fmla="*/ 30249 w 221248"/>
                  <a:gd name="connsiteY2" fmla="*/ 15560 h 86445"/>
                  <a:gd name="connsiteX3" fmla="*/ 14692 w 221248"/>
                  <a:gd name="connsiteY3" fmla="*/ 86445 h 86445"/>
                  <a:gd name="connsiteX4" fmla="*/ 0 w 221248"/>
                  <a:gd name="connsiteY4" fmla="*/ 82987 h 86445"/>
                  <a:gd name="connsiteX5" fmla="*/ 16421 w 221248"/>
                  <a:gd name="connsiteY5" fmla="*/ 6051 h 86445"/>
                  <a:gd name="connsiteX6" fmla="*/ 16421 w 221248"/>
                  <a:gd name="connsiteY6" fmla="*/ 6051 h 86445"/>
                  <a:gd name="connsiteX7" fmla="*/ 17285 w 221248"/>
                  <a:gd name="connsiteY7" fmla="*/ 3458 h 86445"/>
                  <a:gd name="connsiteX8" fmla="*/ 17285 w 221248"/>
                  <a:gd name="connsiteY8" fmla="*/ 3458 h 86445"/>
                  <a:gd name="connsiteX9" fmla="*/ 21606 w 221248"/>
                  <a:gd name="connsiteY9" fmla="*/ 0 h 86445"/>
                  <a:gd name="connsiteX10" fmla="*/ 21606 w 221248"/>
                  <a:gd name="connsiteY10" fmla="*/ 0 h 86445"/>
                  <a:gd name="connsiteX11" fmla="*/ 199643 w 221248"/>
                  <a:gd name="connsiteY11" fmla="*/ 0 h 86445"/>
                  <a:gd name="connsiteX12" fmla="*/ 199643 w 221248"/>
                  <a:gd name="connsiteY12" fmla="*/ 0 h 86445"/>
                  <a:gd name="connsiteX13" fmla="*/ 203964 w 221248"/>
                  <a:gd name="connsiteY13" fmla="*/ 3458 h 86445"/>
                  <a:gd name="connsiteX14" fmla="*/ 203964 w 221248"/>
                  <a:gd name="connsiteY14" fmla="*/ 3458 h 86445"/>
                  <a:gd name="connsiteX15" fmla="*/ 204828 w 221248"/>
                  <a:gd name="connsiteY15" fmla="*/ 6051 h 86445"/>
                  <a:gd name="connsiteX16" fmla="*/ 204828 w 221248"/>
                  <a:gd name="connsiteY16" fmla="*/ 6051 h 86445"/>
                  <a:gd name="connsiteX17" fmla="*/ 221249 w 221248"/>
                  <a:gd name="connsiteY17" fmla="*/ 82987 h 86445"/>
                  <a:gd name="connsiteX18" fmla="*/ 208285 w 221248"/>
                  <a:gd name="connsiteY18" fmla="*/ 86445 h 86445"/>
                  <a:gd name="connsiteX19" fmla="*/ 197914 w 221248"/>
                  <a:gd name="connsiteY19" fmla="*/ 15560 h 86445"/>
                  <a:gd name="connsiteX20" fmla="*/ 212606 w 221248"/>
                  <a:gd name="connsiteY20" fmla="*/ 81259 h 86445"/>
                  <a:gd name="connsiteX21" fmla="*/ 217792 w 221248"/>
                  <a:gd name="connsiteY21" fmla="*/ 80394 h 86445"/>
                  <a:gd name="connsiteX22" fmla="*/ 202235 w 221248"/>
                  <a:gd name="connsiteY22" fmla="*/ 10373 h 86445"/>
                  <a:gd name="connsiteX23" fmla="*/ 201371 w 221248"/>
                  <a:gd name="connsiteY23" fmla="*/ 10373 h 86445"/>
                  <a:gd name="connsiteX24" fmla="*/ 201371 w 221248"/>
                  <a:gd name="connsiteY24" fmla="*/ 15560 h 86445"/>
                  <a:gd name="connsiteX25" fmla="*/ 197914 w 221248"/>
                  <a:gd name="connsiteY25" fmla="*/ 15560 h 86445"/>
                  <a:gd name="connsiteX26" fmla="*/ 6914 w 221248"/>
                  <a:gd name="connsiteY26" fmla="*/ 79530 h 86445"/>
                  <a:gd name="connsiteX27" fmla="*/ 12099 w 221248"/>
                  <a:gd name="connsiteY27" fmla="*/ 80394 h 86445"/>
                  <a:gd name="connsiteX28" fmla="*/ 25928 w 221248"/>
                  <a:gd name="connsiteY28" fmla="*/ 14696 h 86445"/>
                  <a:gd name="connsiteX29" fmla="*/ 22471 w 221248"/>
                  <a:gd name="connsiteY29" fmla="*/ 14696 h 86445"/>
                  <a:gd name="connsiteX30" fmla="*/ 22471 w 221248"/>
                  <a:gd name="connsiteY30" fmla="*/ 9509 h 86445"/>
                  <a:gd name="connsiteX31" fmla="*/ 21606 w 221248"/>
                  <a:gd name="connsiteY31" fmla="*/ 9509 h 86445"/>
                  <a:gd name="connsiteX32" fmla="*/ 6914 w 221248"/>
                  <a:gd name="connsiteY32" fmla="*/ 79530 h 86445"/>
                  <a:gd name="connsiteX33" fmla="*/ 197050 w 221248"/>
                  <a:gd name="connsiteY33" fmla="*/ 10373 h 86445"/>
                  <a:gd name="connsiteX34" fmla="*/ 197050 w 221248"/>
                  <a:gd name="connsiteY34" fmla="*/ 10373 h 86445"/>
                  <a:gd name="connsiteX35" fmla="*/ 197050 w 221248"/>
                  <a:gd name="connsiteY35" fmla="*/ 10373 h 86445"/>
                  <a:gd name="connsiteX36" fmla="*/ 197050 w 221248"/>
                  <a:gd name="connsiteY36" fmla="*/ 10373 h 86445"/>
                  <a:gd name="connsiteX37" fmla="*/ 31977 w 221248"/>
                  <a:gd name="connsiteY37" fmla="*/ 10373 h 86445"/>
                  <a:gd name="connsiteX38" fmla="*/ 191864 w 221248"/>
                  <a:gd name="connsiteY38" fmla="*/ 10373 h 86445"/>
                  <a:gd name="connsiteX39" fmla="*/ 191000 w 221248"/>
                  <a:gd name="connsiteY39" fmla="*/ 6916 h 86445"/>
                  <a:gd name="connsiteX40" fmla="*/ 196186 w 221248"/>
                  <a:gd name="connsiteY40" fmla="*/ 6051 h 86445"/>
                  <a:gd name="connsiteX41" fmla="*/ 196186 w 221248"/>
                  <a:gd name="connsiteY41" fmla="*/ 5187 h 86445"/>
                  <a:gd name="connsiteX42" fmla="*/ 27656 w 221248"/>
                  <a:gd name="connsiteY42" fmla="*/ 5187 h 86445"/>
                  <a:gd name="connsiteX43" fmla="*/ 27656 w 221248"/>
                  <a:gd name="connsiteY43" fmla="*/ 6051 h 86445"/>
                  <a:gd name="connsiteX44" fmla="*/ 32842 w 221248"/>
                  <a:gd name="connsiteY44" fmla="*/ 6916 h 86445"/>
                  <a:gd name="connsiteX45" fmla="*/ 31977 w 221248"/>
                  <a:gd name="connsiteY45" fmla="*/ 10373 h 86445"/>
                  <a:gd name="connsiteX46" fmla="*/ 27656 w 221248"/>
                  <a:gd name="connsiteY46" fmla="*/ 10373 h 86445"/>
                  <a:gd name="connsiteX47" fmla="*/ 27656 w 221248"/>
                  <a:gd name="connsiteY47" fmla="*/ 10373 h 86445"/>
                  <a:gd name="connsiteX48" fmla="*/ 27656 w 221248"/>
                  <a:gd name="connsiteY48" fmla="*/ 10373 h 86445"/>
                  <a:gd name="connsiteX49" fmla="*/ 27656 w 221248"/>
                  <a:gd name="connsiteY49" fmla="*/ 10373 h 8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21248" h="86445">
                    <a:moveTo>
                      <a:pt x="208285" y="86445"/>
                    </a:moveTo>
                    <a:lnTo>
                      <a:pt x="192729" y="15560"/>
                    </a:lnTo>
                    <a:lnTo>
                      <a:pt x="30249" y="15560"/>
                    </a:lnTo>
                    <a:lnTo>
                      <a:pt x="14692" y="86445"/>
                    </a:lnTo>
                    <a:lnTo>
                      <a:pt x="0" y="82987"/>
                    </a:lnTo>
                    <a:lnTo>
                      <a:pt x="16421" y="6051"/>
                    </a:lnTo>
                    <a:cubicBezTo>
                      <a:pt x="16421" y="6051"/>
                      <a:pt x="16421" y="6051"/>
                      <a:pt x="16421" y="6051"/>
                    </a:cubicBezTo>
                    <a:lnTo>
                      <a:pt x="17285" y="3458"/>
                    </a:lnTo>
                    <a:lnTo>
                      <a:pt x="17285" y="3458"/>
                    </a:lnTo>
                    <a:cubicBezTo>
                      <a:pt x="18149" y="1729"/>
                      <a:pt x="19878" y="864"/>
                      <a:pt x="21606" y="0"/>
                    </a:cubicBezTo>
                    <a:lnTo>
                      <a:pt x="21606" y="0"/>
                    </a:lnTo>
                    <a:lnTo>
                      <a:pt x="199643" y="0"/>
                    </a:lnTo>
                    <a:lnTo>
                      <a:pt x="199643" y="0"/>
                    </a:lnTo>
                    <a:cubicBezTo>
                      <a:pt x="201371" y="864"/>
                      <a:pt x="203100" y="1729"/>
                      <a:pt x="203964" y="3458"/>
                    </a:cubicBezTo>
                    <a:lnTo>
                      <a:pt x="203964" y="3458"/>
                    </a:lnTo>
                    <a:lnTo>
                      <a:pt x="204828" y="6051"/>
                    </a:lnTo>
                    <a:cubicBezTo>
                      <a:pt x="204828" y="6051"/>
                      <a:pt x="204828" y="6051"/>
                      <a:pt x="204828" y="6051"/>
                    </a:cubicBezTo>
                    <a:lnTo>
                      <a:pt x="221249" y="82987"/>
                    </a:lnTo>
                    <a:lnTo>
                      <a:pt x="208285" y="86445"/>
                    </a:lnTo>
                    <a:close/>
                    <a:moveTo>
                      <a:pt x="197914" y="15560"/>
                    </a:moveTo>
                    <a:lnTo>
                      <a:pt x="212606" y="81259"/>
                    </a:lnTo>
                    <a:lnTo>
                      <a:pt x="217792" y="80394"/>
                    </a:lnTo>
                    <a:lnTo>
                      <a:pt x="202235" y="10373"/>
                    </a:lnTo>
                    <a:lnTo>
                      <a:pt x="201371" y="10373"/>
                    </a:lnTo>
                    <a:lnTo>
                      <a:pt x="201371" y="15560"/>
                    </a:lnTo>
                    <a:lnTo>
                      <a:pt x="197914" y="15560"/>
                    </a:lnTo>
                    <a:close/>
                    <a:moveTo>
                      <a:pt x="6914" y="79530"/>
                    </a:moveTo>
                    <a:lnTo>
                      <a:pt x="12099" y="80394"/>
                    </a:lnTo>
                    <a:lnTo>
                      <a:pt x="25928" y="14696"/>
                    </a:lnTo>
                    <a:lnTo>
                      <a:pt x="22471" y="14696"/>
                    </a:lnTo>
                    <a:lnTo>
                      <a:pt x="22471" y="9509"/>
                    </a:lnTo>
                    <a:lnTo>
                      <a:pt x="21606" y="9509"/>
                    </a:lnTo>
                    <a:lnTo>
                      <a:pt x="6914" y="79530"/>
                    </a:lnTo>
                    <a:close/>
                    <a:moveTo>
                      <a:pt x="197050" y="10373"/>
                    </a:moveTo>
                    <a:lnTo>
                      <a:pt x="197050" y="10373"/>
                    </a:lnTo>
                    <a:lnTo>
                      <a:pt x="197050" y="10373"/>
                    </a:lnTo>
                    <a:lnTo>
                      <a:pt x="197050" y="10373"/>
                    </a:lnTo>
                    <a:close/>
                    <a:moveTo>
                      <a:pt x="31977" y="10373"/>
                    </a:moveTo>
                    <a:lnTo>
                      <a:pt x="191864" y="10373"/>
                    </a:lnTo>
                    <a:lnTo>
                      <a:pt x="191000" y="6916"/>
                    </a:lnTo>
                    <a:lnTo>
                      <a:pt x="196186" y="6051"/>
                    </a:lnTo>
                    <a:lnTo>
                      <a:pt x="196186" y="5187"/>
                    </a:lnTo>
                    <a:lnTo>
                      <a:pt x="27656" y="5187"/>
                    </a:lnTo>
                    <a:lnTo>
                      <a:pt x="27656" y="6051"/>
                    </a:lnTo>
                    <a:lnTo>
                      <a:pt x="32842" y="6916"/>
                    </a:lnTo>
                    <a:lnTo>
                      <a:pt x="31977" y="10373"/>
                    </a:lnTo>
                    <a:close/>
                    <a:moveTo>
                      <a:pt x="27656" y="10373"/>
                    </a:moveTo>
                    <a:lnTo>
                      <a:pt x="27656" y="10373"/>
                    </a:lnTo>
                    <a:lnTo>
                      <a:pt x="27656" y="10373"/>
                    </a:lnTo>
                    <a:lnTo>
                      <a:pt x="27656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96" name="Graphic 16831">
              <a:extLst>
                <a:ext uri="{FF2B5EF4-FFF2-40B4-BE49-F238E27FC236}">
                  <a16:creationId xmlns:a16="http://schemas.microsoft.com/office/drawing/2014/main" id="{8DE9B588-8E78-4770-95D8-589E71DEA769}"/>
                </a:ext>
              </a:extLst>
            </p:cNvPr>
            <p:cNvGrpSpPr/>
            <p:nvPr/>
          </p:nvGrpSpPr>
          <p:grpSpPr>
            <a:xfrm>
              <a:off x="3384614" y="1784511"/>
              <a:ext cx="120131" cy="410615"/>
              <a:chOff x="3384614" y="1784511"/>
              <a:chExt cx="120131" cy="410615"/>
            </a:xfrm>
            <a:solidFill>
              <a:srgbClr val="355464"/>
            </a:solidFill>
          </p:grpSpPr>
          <p:sp>
            <p:nvSpPr>
              <p:cNvPr id="197" name="Freeform 17998">
                <a:extLst>
                  <a:ext uri="{FF2B5EF4-FFF2-40B4-BE49-F238E27FC236}">
                    <a16:creationId xmlns:a16="http://schemas.microsoft.com/office/drawing/2014/main" id="{576CDA6D-6EC8-4182-A338-C9F5D5A69683}"/>
                  </a:ext>
                </a:extLst>
              </p:cNvPr>
              <p:cNvSpPr/>
              <p:nvPr/>
            </p:nvSpPr>
            <p:spPr>
              <a:xfrm rot="-877195">
                <a:off x="3439941" y="1782688"/>
                <a:ext cx="10370" cy="415793"/>
              </a:xfrm>
              <a:custGeom>
                <a:avLst/>
                <a:gdLst>
                  <a:gd name="connsiteX0" fmla="*/ 0 w 10370"/>
                  <a:gd name="connsiteY0" fmla="*/ 0 h 415793"/>
                  <a:gd name="connsiteX1" fmla="*/ 10371 w 10370"/>
                  <a:gd name="connsiteY1" fmla="*/ 0 h 415793"/>
                  <a:gd name="connsiteX2" fmla="*/ 10371 w 10370"/>
                  <a:gd name="connsiteY2" fmla="*/ 415793 h 415793"/>
                  <a:gd name="connsiteX3" fmla="*/ 0 w 10370"/>
                  <a:gd name="connsiteY3" fmla="*/ 415793 h 41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0" h="415793">
                    <a:moveTo>
                      <a:pt x="0" y="0"/>
                    </a:moveTo>
                    <a:lnTo>
                      <a:pt x="10371" y="0"/>
                    </a:lnTo>
                    <a:lnTo>
                      <a:pt x="10371" y="415793"/>
                    </a:lnTo>
                    <a:lnTo>
                      <a:pt x="0" y="41579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98" name="Freeform 17999">
                <a:extLst>
                  <a:ext uri="{FF2B5EF4-FFF2-40B4-BE49-F238E27FC236}">
                    <a16:creationId xmlns:a16="http://schemas.microsoft.com/office/drawing/2014/main" id="{13A8832A-9785-4A43-A7D6-49FC6BB10EAD}"/>
                  </a:ext>
                </a:extLst>
              </p:cNvPr>
              <p:cNvSpPr/>
              <p:nvPr/>
            </p:nvSpPr>
            <p:spPr>
              <a:xfrm>
                <a:off x="3384614" y="1784511"/>
                <a:ext cx="120131" cy="410615"/>
              </a:xfrm>
              <a:custGeom>
                <a:avLst/>
                <a:gdLst>
                  <a:gd name="connsiteX0" fmla="*/ 106303 w 120131"/>
                  <a:gd name="connsiteY0" fmla="*/ 410616 h 410615"/>
                  <a:gd name="connsiteX1" fmla="*/ 105439 w 120131"/>
                  <a:gd name="connsiteY1" fmla="*/ 408022 h 410615"/>
                  <a:gd name="connsiteX2" fmla="*/ 0 w 120131"/>
                  <a:gd name="connsiteY2" fmla="*/ 3458 h 410615"/>
                  <a:gd name="connsiteX3" fmla="*/ 13828 w 120131"/>
                  <a:gd name="connsiteY3" fmla="*/ 0 h 410615"/>
                  <a:gd name="connsiteX4" fmla="*/ 14692 w 120131"/>
                  <a:gd name="connsiteY4" fmla="*/ 2593 h 410615"/>
                  <a:gd name="connsiteX5" fmla="*/ 120131 w 120131"/>
                  <a:gd name="connsiteY5" fmla="*/ 407158 h 410615"/>
                  <a:gd name="connsiteX6" fmla="*/ 106303 w 120131"/>
                  <a:gd name="connsiteY6" fmla="*/ 410616 h 410615"/>
                  <a:gd name="connsiteX7" fmla="*/ 6050 w 120131"/>
                  <a:gd name="connsiteY7" fmla="*/ 7780 h 410615"/>
                  <a:gd name="connsiteX8" fmla="*/ 109760 w 120131"/>
                  <a:gd name="connsiteY8" fmla="*/ 405429 h 410615"/>
                  <a:gd name="connsiteX9" fmla="*/ 114946 w 120131"/>
                  <a:gd name="connsiteY9" fmla="*/ 403700 h 410615"/>
                  <a:gd name="connsiteX10" fmla="*/ 11235 w 120131"/>
                  <a:gd name="connsiteY10" fmla="*/ 6051 h 410615"/>
                  <a:gd name="connsiteX11" fmla="*/ 6050 w 120131"/>
                  <a:gd name="connsiteY11" fmla="*/ 7780 h 41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131" h="410615">
                    <a:moveTo>
                      <a:pt x="106303" y="410616"/>
                    </a:moveTo>
                    <a:lnTo>
                      <a:pt x="105439" y="408022"/>
                    </a:lnTo>
                    <a:lnTo>
                      <a:pt x="0" y="3458"/>
                    </a:lnTo>
                    <a:lnTo>
                      <a:pt x="13828" y="0"/>
                    </a:lnTo>
                    <a:lnTo>
                      <a:pt x="14692" y="2593"/>
                    </a:lnTo>
                    <a:lnTo>
                      <a:pt x="120131" y="407158"/>
                    </a:lnTo>
                    <a:lnTo>
                      <a:pt x="106303" y="410616"/>
                    </a:lnTo>
                    <a:close/>
                    <a:moveTo>
                      <a:pt x="6050" y="7780"/>
                    </a:moveTo>
                    <a:lnTo>
                      <a:pt x="109760" y="405429"/>
                    </a:lnTo>
                    <a:lnTo>
                      <a:pt x="114946" y="403700"/>
                    </a:lnTo>
                    <a:lnTo>
                      <a:pt x="11235" y="6051"/>
                    </a:lnTo>
                    <a:lnTo>
                      <a:pt x="6050" y="778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225" name="Graphic 16831">
            <a:extLst>
              <a:ext uri="{FF2B5EF4-FFF2-40B4-BE49-F238E27FC236}">
                <a16:creationId xmlns:a16="http://schemas.microsoft.com/office/drawing/2014/main" id="{589B2BA8-21DB-4FD4-84F4-74B61C0723BE}"/>
              </a:ext>
            </a:extLst>
          </p:cNvPr>
          <p:cNvGrpSpPr/>
          <p:nvPr/>
        </p:nvGrpSpPr>
        <p:grpSpPr>
          <a:xfrm>
            <a:off x="7529691" y="2180249"/>
            <a:ext cx="404470" cy="411480"/>
            <a:chOff x="3149537" y="1784511"/>
            <a:chExt cx="404470" cy="411480"/>
          </a:xfrm>
          <a:solidFill>
            <a:srgbClr val="355464"/>
          </a:solidFill>
        </p:grpSpPr>
        <p:grpSp>
          <p:nvGrpSpPr>
            <p:cNvPr id="226" name="Graphic 16831">
              <a:extLst>
                <a:ext uri="{FF2B5EF4-FFF2-40B4-BE49-F238E27FC236}">
                  <a16:creationId xmlns:a16="http://schemas.microsoft.com/office/drawing/2014/main" id="{42CB0577-BAC2-4051-8A54-826E7EBBA2FD}"/>
                </a:ext>
              </a:extLst>
            </p:cNvPr>
            <p:cNvGrpSpPr/>
            <p:nvPr/>
          </p:nvGrpSpPr>
          <p:grpSpPr>
            <a:xfrm>
              <a:off x="3314609" y="1872685"/>
              <a:ext cx="75190" cy="15560"/>
              <a:chOff x="3314609" y="1872685"/>
              <a:chExt cx="75190" cy="15560"/>
            </a:xfrm>
            <a:solidFill>
              <a:srgbClr val="355464"/>
            </a:solidFill>
          </p:grpSpPr>
          <p:sp>
            <p:nvSpPr>
              <p:cNvPr id="266" name="Freeform 17959">
                <a:extLst>
                  <a:ext uri="{FF2B5EF4-FFF2-40B4-BE49-F238E27FC236}">
                    <a16:creationId xmlns:a16="http://schemas.microsoft.com/office/drawing/2014/main" id="{80AB849C-CCC0-4C1C-B870-D0D60A01EDFC}"/>
                  </a:ext>
                </a:extLst>
              </p:cNvPr>
              <p:cNvSpPr/>
              <p:nvPr/>
            </p:nvSpPr>
            <p:spPr>
              <a:xfrm>
                <a:off x="3316338" y="1874414"/>
                <a:ext cx="70868" cy="12102"/>
              </a:xfrm>
              <a:custGeom>
                <a:avLst/>
                <a:gdLst>
                  <a:gd name="connsiteX0" fmla="*/ 35434 w 70868"/>
                  <a:gd name="connsiteY0" fmla="*/ 864 h 12102"/>
                  <a:gd name="connsiteX1" fmla="*/ 0 w 70868"/>
                  <a:gd name="connsiteY1" fmla="*/ 1729 h 12102"/>
                  <a:gd name="connsiteX2" fmla="*/ 0 w 70868"/>
                  <a:gd name="connsiteY2" fmla="*/ 12102 h 12102"/>
                  <a:gd name="connsiteX3" fmla="*/ 35434 w 70868"/>
                  <a:gd name="connsiteY3" fmla="*/ 11238 h 12102"/>
                  <a:gd name="connsiteX4" fmla="*/ 35434 w 70868"/>
                  <a:gd name="connsiteY4" fmla="*/ 864 h 12102"/>
                  <a:gd name="connsiteX5" fmla="*/ 70869 w 70868"/>
                  <a:gd name="connsiteY5" fmla="*/ 864 h 12102"/>
                  <a:gd name="connsiteX6" fmla="*/ 35434 w 70868"/>
                  <a:gd name="connsiteY6" fmla="*/ 0 h 12102"/>
                  <a:gd name="connsiteX7" fmla="*/ 35434 w 70868"/>
                  <a:gd name="connsiteY7" fmla="*/ 10373 h 12102"/>
                  <a:gd name="connsiteX8" fmla="*/ 70869 w 70868"/>
                  <a:gd name="connsiteY8" fmla="*/ 11238 h 12102"/>
                  <a:gd name="connsiteX9" fmla="*/ 70869 w 70868"/>
                  <a:gd name="connsiteY9" fmla="*/ 864 h 12102"/>
                  <a:gd name="connsiteX10" fmla="*/ 35434 w 70868"/>
                  <a:gd name="connsiteY10" fmla="*/ 6051 h 12102"/>
                  <a:gd name="connsiteX11" fmla="*/ 35434 w 70868"/>
                  <a:gd name="connsiteY11" fmla="*/ 864 h 12102"/>
                  <a:gd name="connsiteX12" fmla="*/ 35434 w 70868"/>
                  <a:gd name="connsiteY12" fmla="*/ 864 h 12102"/>
                  <a:gd name="connsiteX13" fmla="*/ 35434 w 70868"/>
                  <a:gd name="connsiteY13" fmla="*/ 6051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68" h="12102">
                    <a:moveTo>
                      <a:pt x="35434" y="864"/>
                    </a:moveTo>
                    <a:lnTo>
                      <a:pt x="0" y="1729"/>
                    </a:lnTo>
                    <a:lnTo>
                      <a:pt x="0" y="12102"/>
                    </a:lnTo>
                    <a:lnTo>
                      <a:pt x="35434" y="11238"/>
                    </a:lnTo>
                    <a:lnTo>
                      <a:pt x="35434" y="864"/>
                    </a:lnTo>
                    <a:close/>
                    <a:moveTo>
                      <a:pt x="70869" y="864"/>
                    </a:moveTo>
                    <a:lnTo>
                      <a:pt x="35434" y="0"/>
                    </a:lnTo>
                    <a:lnTo>
                      <a:pt x="35434" y="10373"/>
                    </a:lnTo>
                    <a:lnTo>
                      <a:pt x="70869" y="11238"/>
                    </a:lnTo>
                    <a:lnTo>
                      <a:pt x="70869" y="864"/>
                    </a:lnTo>
                    <a:close/>
                    <a:moveTo>
                      <a:pt x="35434" y="6051"/>
                    </a:moveTo>
                    <a:lnTo>
                      <a:pt x="35434" y="864"/>
                    </a:lnTo>
                    <a:cubicBezTo>
                      <a:pt x="35434" y="864"/>
                      <a:pt x="35434" y="864"/>
                      <a:pt x="35434" y="864"/>
                    </a:cubicBezTo>
                    <a:lnTo>
                      <a:pt x="35434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67" name="Freeform 17960">
                <a:extLst>
                  <a:ext uri="{FF2B5EF4-FFF2-40B4-BE49-F238E27FC236}">
                    <a16:creationId xmlns:a16="http://schemas.microsoft.com/office/drawing/2014/main" id="{ED4CD5FD-4174-462F-A3B2-3F2E9C130C97}"/>
                  </a:ext>
                </a:extLst>
              </p:cNvPr>
              <p:cNvSpPr/>
              <p:nvPr/>
            </p:nvSpPr>
            <p:spPr>
              <a:xfrm>
                <a:off x="3314609" y="1872685"/>
                <a:ext cx="75190" cy="15560"/>
              </a:xfrm>
              <a:custGeom>
                <a:avLst/>
                <a:gdLst>
                  <a:gd name="connsiteX0" fmla="*/ 74326 w 75190"/>
                  <a:gd name="connsiteY0" fmla="*/ 15560 h 15560"/>
                  <a:gd name="connsiteX1" fmla="*/ 37163 w 75190"/>
                  <a:gd name="connsiteY1" fmla="*/ 14696 h 15560"/>
                  <a:gd name="connsiteX2" fmla="*/ 0 w 75190"/>
                  <a:gd name="connsiteY2" fmla="*/ 15560 h 15560"/>
                  <a:gd name="connsiteX3" fmla="*/ 0 w 75190"/>
                  <a:gd name="connsiteY3" fmla="*/ 865 h 15560"/>
                  <a:gd name="connsiteX4" fmla="*/ 35434 w 75190"/>
                  <a:gd name="connsiteY4" fmla="*/ 0 h 15560"/>
                  <a:gd name="connsiteX5" fmla="*/ 37163 w 75190"/>
                  <a:gd name="connsiteY5" fmla="*/ 0 h 15560"/>
                  <a:gd name="connsiteX6" fmla="*/ 39756 w 75190"/>
                  <a:gd name="connsiteY6" fmla="*/ 0 h 15560"/>
                  <a:gd name="connsiteX7" fmla="*/ 39756 w 75190"/>
                  <a:gd name="connsiteY7" fmla="*/ 0 h 15560"/>
                  <a:gd name="connsiteX8" fmla="*/ 75190 w 75190"/>
                  <a:gd name="connsiteY8" fmla="*/ 865 h 15560"/>
                  <a:gd name="connsiteX9" fmla="*/ 74326 w 75190"/>
                  <a:gd name="connsiteY9" fmla="*/ 15560 h 15560"/>
                  <a:gd name="connsiteX10" fmla="*/ 38891 w 75190"/>
                  <a:gd name="connsiteY10" fmla="*/ 10374 h 15560"/>
                  <a:gd name="connsiteX11" fmla="*/ 70005 w 75190"/>
                  <a:gd name="connsiteY11" fmla="*/ 10374 h 15560"/>
                  <a:gd name="connsiteX12" fmla="*/ 70005 w 75190"/>
                  <a:gd name="connsiteY12" fmla="*/ 4322 h 15560"/>
                  <a:gd name="connsiteX13" fmla="*/ 38891 w 75190"/>
                  <a:gd name="connsiteY13" fmla="*/ 4322 h 15560"/>
                  <a:gd name="connsiteX14" fmla="*/ 38891 w 75190"/>
                  <a:gd name="connsiteY14" fmla="*/ 6916 h 15560"/>
                  <a:gd name="connsiteX15" fmla="*/ 38891 w 75190"/>
                  <a:gd name="connsiteY15" fmla="*/ 10374 h 15560"/>
                  <a:gd name="connsiteX16" fmla="*/ 3457 w 75190"/>
                  <a:gd name="connsiteY16" fmla="*/ 5187 h 15560"/>
                  <a:gd name="connsiteX17" fmla="*/ 3457 w 75190"/>
                  <a:gd name="connsiteY17" fmla="*/ 11238 h 15560"/>
                  <a:gd name="connsiteX18" fmla="*/ 34570 w 75190"/>
                  <a:gd name="connsiteY18" fmla="*/ 11238 h 15560"/>
                  <a:gd name="connsiteX19" fmla="*/ 34570 w 75190"/>
                  <a:gd name="connsiteY19" fmla="*/ 8645 h 15560"/>
                  <a:gd name="connsiteX20" fmla="*/ 34570 w 75190"/>
                  <a:gd name="connsiteY20" fmla="*/ 6051 h 15560"/>
                  <a:gd name="connsiteX21" fmla="*/ 3457 w 75190"/>
                  <a:gd name="connsiteY21" fmla="*/ 5187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5190" h="15560">
                    <a:moveTo>
                      <a:pt x="74326" y="15560"/>
                    </a:moveTo>
                    <a:lnTo>
                      <a:pt x="37163" y="14696"/>
                    </a:lnTo>
                    <a:lnTo>
                      <a:pt x="0" y="15560"/>
                    </a:lnTo>
                    <a:lnTo>
                      <a:pt x="0" y="865"/>
                    </a:lnTo>
                    <a:lnTo>
                      <a:pt x="35434" y="0"/>
                    </a:lnTo>
                    <a:lnTo>
                      <a:pt x="37163" y="0"/>
                    </a:lnTo>
                    <a:lnTo>
                      <a:pt x="39756" y="0"/>
                    </a:lnTo>
                    <a:lnTo>
                      <a:pt x="39756" y="0"/>
                    </a:lnTo>
                    <a:lnTo>
                      <a:pt x="75190" y="865"/>
                    </a:lnTo>
                    <a:lnTo>
                      <a:pt x="74326" y="15560"/>
                    </a:lnTo>
                    <a:close/>
                    <a:moveTo>
                      <a:pt x="38891" y="10374"/>
                    </a:moveTo>
                    <a:lnTo>
                      <a:pt x="70005" y="10374"/>
                    </a:lnTo>
                    <a:lnTo>
                      <a:pt x="70005" y="4322"/>
                    </a:lnTo>
                    <a:lnTo>
                      <a:pt x="38891" y="4322"/>
                    </a:lnTo>
                    <a:lnTo>
                      <a:pt x="38891" y="6916"/>
                    </a:lnTo>
                    <a:lnTo>
                      <a:pt x="38891" y="10374"/>
                    </a:lnTo>
                    <a:close/>
                    <a:moveTo>
                      <a:pt x="3457" y="5187"/>
                    </a:moveTo>
                    <a:lnTo>
                      <a:pt x="3457" y="11238"/>
                    </a:lnTo>
                    <a:lnTo>
                      <a:pt x="34570" y="11238"/>
                    </a:lnTo>
                    <a:lnTo>
                      <a:pt x="34570" y="8645"/>
                    </a:lnTo>
                    <a:lnTo>
                      <a:pt x="34570" y="6051"/>
                    </a:lnTo>
                    <a:lnTo>
                      <a:pt x="3457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27" name="Graphic 16831">
              <a:extLst>
                <a:ext uri="{FF2B5EF4-FFF2-40B4-BE49-F238E27FC236}">
                  <a16:creationId xmlns:a16="http://schemas.microsoft.com/office/drawing/2014/main" id="{FCA1F31E-0DE7-484A-B5F5-5DF2442F51EA}"/>
                </a:ext>
              </a:extLst>
            </p:cNvPr>
            <p:cNvGrpSpPr/>
            <p:nvPr/>
          </p:nvGrpSpPr>
          <p:grpSpPr>
            <a:xfrm>
              <a:off x="3323252" y="1830327"/>
              <a:ext cx="57040" cy="15560"/>
              <a:chOff x="3323252" y="1830327"/>
              <a:chExt cx="57040" cy="15560"/>
            </a:xfrm>
            <a:solidFill>
              <a:srgbClr val="355464"/>
            </a:solidFill>
          </p:grpSpPr>
          <p:sp>
            <p:nvSpPr>
              <p:cNvPr id="264" name="Freeform 17962">
                <a:extLst>
                  <a:ext uri="{FF2B5EF4-FFF2-40B4-BE49-F238E27FC236}">
                    <a16:creationId xmlns:a16="http://schemas.microsoft.com/office/drawing/2014/main" id="{5E0A6426-E96A-4F75-B513-8F51FDE30A63}"/>
                  </a:ext>
                </a:extLst>
              </p:cNvPr>
              <p:cNvSpPr/>
              <p:nvPr/>
            </p:nvSpPr>
            <p:spPr>
              <a:xfrm>
                <a:off x="3325845" y="1832056"/>
                <a:ext cx="51855" cy="12102"/>
              </a:xfrm>
              <a:custGeom>
                <a:avLst/>
                <a:gdLst>
                  <a:gd name="connsiteX0" fmla="*/ 25928 w 51855"/>
                  <a:gd name="connsiteY0" fmla="*/ 865 h 12102"/>
                  <a:gd name="connsiteX1" fmla="*/ 0 w 51855"/>
                  <a:gd name="connsiteY1" fmla="*/ 1729 h 12102"/>
                  <a:gd name="connsiteX2" fmla="*/ 0 w 51855"/>
                  <a:gd name="connsiteY2" fmla="*/ 12102 h 12102"/>
                  <a:gd name="connsiteX3" fmla="*/ 25928 w 51855"/>
                  <a:gd name="connsiteY3" fmla="*/ 11238 h 12102"/>
                  <a:gd name="connsiteX4" fmla="*/ 25928 w 51855"/>
                  <a:gd name="connsiteY4" fmla="*/ 865 h 12102"/>
                  <a:gd name="connsiteX5" fmla="*/ 51855 w 51855"/>
                  <a:gd name="connsiteY5" fmla="*/ 865 h 12102"/>
                  <a:gd name="connsiteX6" fmla="*/ 25928 w 51855"/>
                  <a:gd name="connsiteY6" fmla="*/ 0 h 12102"/>
                  <a:gd name="connsiteX7" fmla="*/ 25928 w 51855"/>
                  <a:gd name="connsiteY7" fmla="*/ 10373 h 12102"/>
                  <a:gd name="connsiteX8" fmla="*/ 51855 w 51855"/>
                  <a:gd name="connsiteY8" fmla="*/ 11238 h 12102"/>
                  <a:gd name="connsiteX9" fmla="*/ 51855 w 51855"/>
                  <a:gd name="connsiteY9" fmla="*/ 865 h 12102"/>
                  <a:gd name="connsiteX10" fmla="*/ 25928 w 51855"/>
                  <a:gd name="connsiteY10" fmla="*/ 6051 h 12102"/>
                  <a:gd name="connsiteX11" fmla="*/ 25928 w 51855"/>
                  <a:gd name="connsiteY11" fmla="*/ 865 h 12102"/>
                  <a:gd name="connsiteX12" fmla="*/ 25928 w 51855"/>
                  <a:gd name="connsiteY12" fmla="*/ 865 h 12102"/>
                  <a:gd name="connsiteX13" fmla="*/ 25928 w 51855"/>
                  <a:gd name="connsiteY13" fmla="*/ 6051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855" h="12102">
                    <a:moveTo>
                      <a:pt x="25928" y="865"/>
                    </a:moveTo>
                    <a:lnTo>
                      <a:pt x="0" y="1729"/>
                    </a:lnTo>
                    <a:lnTo>
                      <a:pt x="0" y="12102"/>
                    </a:lnTo>
                    <a:lnTo>
                      <a:pt x="25928" y="11238"/>
                    </a:lnTo>
                    <a:lnTo>
                      <a:pt x="25928" y="865"/>
                    </a:lnTo>
                    <a:close/>
                    <a:moveTo>
                      <a:pt x="51855" y="865"/>
                    </a:moveTo>
                    <a:lnTo>
                      <a:pt x="25928" y="0"/>
                    </a:lnTo>
                    <a:lnTo>
                      <a:pt x="25928" y="10373"/>
                    </a:lnTo>
                    <a:lnTo>
                      <a:pt x="51855" y="11238"/>
                    </a:lnTo>
                    <a:lnTo>
                      <a:pt x="51855" y="865"/>
                    </a:lnTo>
                    <a:close/>
                    <a:moveTo>
                      <a:pt x="25928" y="6051"/>
                    </a:moveTo>
                    <a:lnTo>
                      <a:pt x="25928" y="865"/>
                    </a:lnTo>
                    <a:cubicBezTo>
                      <a:pt x="25928" y="865"/>
                      <a:pt x="25928" y="865"/>
                      <a:pt x="25928" y="865"/>
                    </a:cubicBezTo>
                    <a:lnTo>
                      <a:pt x="25928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65" name="Freeform 17963">
                <a:extLst>
                  <a:ext uri="{FF2B5EF4-FFF2-40B4-BE49-F238E27FC236}">
                    <a16:creationId xmlns:a16="http://schemas.microsoft.com/office/drawing/2014/main" id="{282DAB71-738C-47D9-B7DE-669B947196A4}"/>
                  </a:ext>
                </a:extLst>
              </p:cNvPr>
              <p:cNvSpPr/>
              <p:nvPr/>
            </p:nvSpPr>
            <p:spPr>
              <a:xfrm>
                <a:off x="3323252" y="1830327"/>
                <a:ext cx="57040" cy="15560"/>
              </a:xfrm>
              <a:custGeom>
                <a:avLst/>
                <a:gdLst>
                  <a:gd name="connsiteX0" fmla="*/ 57041 w 57040"/>
                  <a:gd name="connsiteY0" fmla="*/ 15560 h 15560"/>
                  <a:gd name="connsiteX1" fmla="*/ 28520 w 57040"/>
                  <a:gd name="connsiteY1" fmla="*/ 14696 h 15560"/>
                  <a:gd name="connsiteX2" fmla="*/ 0 w 57040"/>
                  <a:gd name="connsiteY2" fmla="*/ 15560 h 15560"/>
                  <a:gd name="connsiteX3" fmla="*/ 0 w 57040"/>
                  <a:gd name="connsiteY3" fmla="*/ 865 h 15560"/>
                  <a:gd name="connsiteX4" fmla="*/ 26792 w 57040"/>
                  <a:gd name="connsiteY4" fmla="*/ 0 h 15560"/>
                  <a:gd name="connsiteX5" fmla="*/ 28520 w 57040"/>
                  <a:gd name="connsiteY5" fmla="*/ 0 h 15560"/>
                  <a:gd name="connsiteX6" fmla="*/ 30249 w 57040"/>
                  <a:gd name="connsiteY6" fmla="*/ 0 h 15560"/>
                  <a:gd name="connsiteX7" fmla="*/ 30249 w 57040"/>
                  <a:gd name="connsiteY7" fmla="*/ 0 h 15560"/>
                  <a:gd name="connsiteX8" fmla="*/ 56176 w 57040"/>
                  <a:gd name="connsiteY8" fmla="*/ 865 h 15560"/>
                  <a:gd name="connsiteX9" fmla="*/ 57041 w 57040"/>
                  <a:gd name="connsiteY9" fmla="*/ 15560 h 15560"/>
                  <a:gd name="connsiteX10" fmla="*/ 4321 w 57040"/>
                  <a:gd name="connsiteY10" fmla="*/ 5187 h 15560"/>
                  <a:gd name="connsiteX11" fmla="*/ 4321 w 57040"/>
                  <a:gd name="connsiteY11" fmla="*/ 11238 h 15560"/>
                  <a:gd name="connsiteX12" fmla="*/ 25928 w 57040"/>
                  <a:gd name="connsiteY12" fmla="*/ 11238 h 15560"/>
                  <a:gd name="connsiteX13" fmla="*/ 25928 w 57040"/>
                  <a:gd name="connsiteY13" fmla="*/ 8645 h 15560"/>
                  <a:gd name="connsiteX14" fmla="*/ 25928 w 57040"/>
                  <a:gd name="connsiteY14" fmla="*/ 6051 h 15560"/>
                  <a:gd name="connsiteX15" fmla="*/ 4321 w 57040"/>
                  <a:gd name="connsiteY15" fmla="*/ 5187 h 15560"/>
                  <a:gd name="connsiteX16" fmla="*/ 30249 w 57040"/>
                  <a:gd name="connsiteY16" fmla="*/ 10373 h 15560"/>
                  <a:gd name="connsiteX17" fmla="*/ 51855 w 57040"/>
                  <a:gd name="connsiteY17" fmla="*/ 10373 h 15560"/>
                  <a:gd name="connsiteX18" fmla="*/ 51855 w 57040"/>
                  <a:gd name="connsiteY18" fmla="*/ 4322 h 15560"/>
                  <a:gd name="connsiteX19" fmla="*/ 30249 w 57040"/>
                  <a:gd name="connsiteY19" fmla="*/ 4322 h 15560"/>
                  <a:gd name="connsiteX20" fmla="*/ 30249 w 57040"/>
                  <a:gd name="connsiteY20" fmla="*/ 6916 h 15560"/>
                  <a:gd name="connsiteX21" fmla="*/ 30249 w 57040"/>
                  <a:gd name="connsiteY21" fmla="*/ 10373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040" h="15560">
                    <a:moveTo>
                      <a:pt x="57041" y="15560"/>
                    </a:moveTo>
                    <a:lnTo>
                      <a:pt x="28520" y="14696"/>
                    </a:lnTo>
                    <a:lnTo>
                      <a:pt x="0" y="15560"/>
                    </a:lnTo>
                    <a:lnTo>
                      <a:pt x="0" y="865"/>
                    </a:lnTo>
                    <a:lnTo>
                      <a:pt x="26792" y="0"/>
                    </a:lnTo>
                    <a:lnTo>
                      <a:pt x="28520" y="0"/>
                    </a:lnTo>
                    <a:lnTo>
                      <a:pt x="30249" y="0"/>
                    </a:lnTo>
                    <a:lnTo>
                      <a:pt x="30249" y="0"/>
                    </a:lnTo>
                    <a:lnTo>
                      <a:pt x="56176" y="865"/>
                    </a:lnTo>
                    <a:lnTo>
                      <a:pt x="57041" y="15560"/>
                    </a:lnTo>
                    <a:close/>
                    <a:moveTo>
                      <a:pt x="4321" y="5187"/>
                    </a:moveTo>
                    <a:lnTo>
                      <a:pt x="4321" y="11238"/>
                    </a:lnTo>
                    <a:lnTo>
                      <a:pt x="25928" y="11238"/>
                    </a:lnTo>
                    <a:lnTo>
                      <a:pt x="25928" y="8645"/>
                    </a:lnTo>
                    <a:lnTo>
                      <a:pt x="25928" y="6051"/>
                    </a:lnTo>
                    <a:lnTo>
                      <a:pt x="4321" y="5187"/>
                    </a:lnTo>
                    <a:close/>
                    <a:moveTo>
                      <a:pt x="30249" y="10373"/>
                    </a:moveTo>
                    <a:lnTo>
                      <a:pt x="51855" y="10373"/>
                    </a:lnTo>
                    <a:lnTo>
                      <a:pt x="51855" y="4322"/>
                    </a:lnTo>
                    <a:lnTo>
                      <a:pt x="30249" y="4322"/>
                    </a:lnTo>
                    <a:lnTo>
                      <a:pt x="30249" y="6916"/>
                    </a:lnTo>
                    <a:lnTo>
                      <a:pt x="30249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28" name="Graphic 16831">
              <a:extLst>
                <a:ext uri="{FF2B5EF4-FFF2-40B4-BE49-F238E27FC236}">
                  <a16:creationId xmlns:a16="http://schemas.microsoft.com/office/drawing/2014/main" id="{3ADC2B42-FAFF-458D-93F0-8F6192C8B2C5}"/>
                </a:ext>
              </a:extLst>
            </p:cNvPr>
            <p:cNvGrpSpPr/>
            <p:nvPr/>
          </p:nvGrpSpPr>
          <p:grpSpPr>
            <a:xfrm>
              <a:off x="3289546" y="1982471"/>
              <a:ext cx="123588" cy="14695"/>
              <a:chOff x="3289546" y="1982471"/>
              <a:chExt cx="123588" cy="14695"/>
            </a:xfrm>
            <a:solidFill>
              <a:srgbClr val="355464"/>
            </a:solidFill>
          </p:grpSpPr>
          <p:sp>
            <p:nvSpPr>
              <p:cNvPr id="262" name="Freeform 17965">
                <a:extLst>
                  <a:ext uri="{FF2B5EF4-FFF2-40B4-BE49-F238E27FC236}">
                    <a16:creationId xmlns:a16="http://schemas.microsoft.com/office/drawing/2014/main" id="{60278A90-A8DE-45CB-834B-A72EE60ADB99}"/>
                  </a:ext>
                </a:extLst>
              </p:cNvPr>
              <p:cNvSpPr/>
              <p:nvPr/>
            </p:nvSpPr>
            <p:spPr>
              <a:xfrm>
                <a:off x="3292139" y="1985064"/>
                <a:ext cx="118402" cy="10373"/>
              </a:xfrm>
              <a:custGeom>
                <a:avLst/>
                <a:gdLst>
                  <a:gd name="connsiteX0" fmla="*/ 59634 w 118402"/>
                  <a:gd name="connsiteY0" fmla="*/ 0 h 10373"/>
                  <a:gd name="connsiteX1" fmla="*/ 0 w 118402"/>
                  <a:gd name="connsiteY1" fmla="*/ 0 h 10373"/>
                  <a:gd name="connsiteX2" fmla="*/ 0 w 118402"/>
                  <a:gd name="connsiteY2" fmla="*/ 10374 h 10373"/>
                  <a:gd name="connsiteX3" fmla="*/ 59634 w 118402"/>
                  <a:gd name="connsiteY3" fmla="*/ 10374 h 10373"/>
                  <a:gd name="connsiteX4" fmla="*/ 59634 w 118402"/>
                  <a:gd name="connsiteY4" fmla="*/ 0 h 10373"/>
                  <a:gd name="connsiteX5" fmla="*/ 118403 w 118402"/>
                  <a:gd name="connsiteY5" fmla="*/ 0 h 10373"/>
                  <a:gd name="connsiteX6" fmla="*/ 58769 w 118402"/>
                  <a:gd name="connsiteY6" fmla="*/ 0 h 10373"/>
                  <a:gd name="connsiteX7" fmla="*/ 58769 w 118402"/>
                  <a:gd name="connsiteY7" fmla="*/ 10374 h 10373"/>
                  <a:gd name="connsiteX8" fmla="*/ 118403 w 118402"/>
                  <a:gd name="connsiteY8" fmla="*/ 10374 h 10373"/>
                  <a:gd name="connsiteX9" fmla="*/ 118403 w 118402"/>
                  <a:gd name="connsiteY9" fmla="*/ 0 h 1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02" h="10373">
                    <a:moveTo>
                      <a:pt x="59634" y="0"/>
                    </a:moveTo>
                    <a:lnTo>
                      <a:pt x="0" y="0"/>
                    </a:lnTo>
                    <a:lnTo>
                      <a:pt x="0" y="10374"/>
                    </a:lnTo>
                    <a:lnTo>
                      <a:pt x="59634" y="10374"/>
                    </a:lnTo>
                    <a:lnTo>
                      <a:pt x="59634" y="0"/>
                    </a:lnTo>
                    <a:close/>
                    <a:moveTo>
                      <a:pt x="118403" y="0"/>
                    </a:moveTo>
                    <a:lnTo>
                      <a:pt x="58769" y="0"/>
                    </a:lnTo>
                    <a:lnTo>
                      <a:pt x="58769" y="10374"/>
                    </a:lnTo>
                    <a:lnTo>
                      <a:pt x="118403" y="10374"/>
                    </a:lnTo>
                    <a:lnTo>
                      <a:pt x="118403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63" name="Freeform 17966">
                <a:extLst>
                  <a:ext uri="{FF2B5EF4-FFF2-40B4-BE49-F238E27FC236}">
                    <a16:creationId xmlns:a16="http://schemas.microsoft.com/office/drawing/2014/main" id="{CE554429-9494-40AC-8D63-B54C3EA6F635}"/>
                  </a:ext>
                </a:extLst>
              </p:cNvPr>
              <p:cNvSpPr/>
              <p:nvPr/>
            </p:nvSpPr>
            <p:spPr>
              <a:xfrm>
                <a:off x="3289546" y="1982471"/>
                <a:ext cx="123588" cy="14695"/>
              </a:xfrm>
              <a:custGeom>
                <a:avLst/>
                <a:gdLst>
                  <a:gd name="connsiteX0" fmla="*/ 123588 w 123588"/>
                  <a:gd name="connsiteY0" fmla="*/ 14696 h 14695"/>
                  <a:gd name="connsiteX1" fmla="*/ 0 w 123588"/>
                  <a:gd name="connsiteY1" fmla="*/ 14696 h 14695"/>
                  <a:gd name="connsiteX2" fmla="*/ 0 w 123588"/>
                  <a:gd name="connsiteY2" fmla="*/ 0 h 14695"/>
                  <a:gd name="connsiteX3" fmla="*/ 123588 w 123588"/>
                  <a:gd name="connsiteY3" fmla="*/ 0 h 14695"/>
                  <a:gd name="connsiteX4" fmla="*/ 123588 w 123588"/>
                  <a:gd name="connsiteY4" fmla="*/ 14696 h 14695"/>
                  <a:gd name="connsiteX5" fmla="*/ 63955 w 123588"/>
                  <a:gd name="connsiteY5" fmla="*/ 10373 h 14695"/>
                  <a:gd name="connsiteX6" fmla="*/ 118403 w 123588"/>
                  <a:gd name="connsiteY6" fmla="*/ 10373 h 14695"/>
                  <a:gd name="connsiteX7" fmla="*/ 118403 w 123588"/>
                  <a:gd name="connsiteY7" fmla="*/ 4322 h 14695"/>
                  <a:gd name="connsiteX8" fmla="*/ 63955 w 123588"/>
                  <a:gd name="connsiteY8" fmla="*/ 4322 h 14695"/>
                  <a:gd name="connsiteX9" fmla="*/ 63955 w 123588"/>
                  <a:gd name="connsiteY9" fmla="*/ 10373 h 14695"/>
                  <a:gd name="connsiteX10" fmla="*/ 5185 w 123588"/>
                  <a:gd name="connsiteY10" fmla="*/ 10373 h 14695"/>
                  <a:gd name="connsiteX11" fmla="*/ 59633 w 123588"/>
                  <a:gd name="connsiteY11" fmla="*/ 10373 h 14695"/>
                  <a:gd name="connsiteX12" fmla="*/ 59633 w 123588"/>
                  <a:gd name="connsiteY12" fmla="*/ 4322 h 14695"/>
                  <a:gd name="connsiteX13" fmla="*/ 5185 w 123588"/>
                  <a:gd name="connsiteY13" fmla="*/ 4322 h 14695"/>
                  <a:gd name="connsiteX14" fmla="*/ 5185 w 123588"/>
                  <a:gd name="connsiteY14" fmla="*/ 10373 h 1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588" h="14695">
                    <a:moveTo>
                      <a:pt x="123588" y="14696"/>
                    </a:moveTo>
                    <a:lnTo>
                      <a:pt x="0" y="14696"/>
                    </a:lnTo>
                    <a:lnTo>
                      <a:pt x="0" y="0"/>
                    </a:lnTo>
                    <a:lnTo>
                      <a:pt x="123588" y="0"/>
                    </a:lnTo>
                    <a:lnTo>
                      <a:pt x="123588" y="14696"/>
                    </a:lnTo>
                    <a:close/>
                    <a:moveTo>
                      <a:pt x="63955" y="10373"/>
                    </a:moveTo>
                    <a:lnTo>
                      <a:pt x="118403" y="10373"/>
                    </a:lnTo>
                    <a:lnTo>
                      <a:pt x="118403" y="4322"/>
                    </a:lnTo>
                    <a:lnTo>
                      <a:pt x="63955" y="4322"/>
                    </a:lnTo>
                    <a:lnTo>
                      <a:pt x="63955" y="10373"/>
                    </a:lnTo>
                    <a:close/>
                    <a:moveTo>
                      <a:pt x="5185" y="10373"/>
                    </a:moveTo>
                    <a:lnTo>
                      <a:pt x="59633" y="10373"/>
                    </a:lnTo>
                    <a:lnTo>
                      <a:pt x="59633" y="4322"/>
                    </a:lnTo>
                    <a:lnTo>
                      <a:pt x="5185" y="4322"/>
                    </a:lnTo>
                    <a:lnTo>
                      <a:pt x="5185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29" name="Graphic 16831">
              <a:extLst>
                <a:ext uri="{FF2B5EF4-FFF2-40B4-BE49-F238E27FC236}">
                  <a16:creationId xmlns:a16="http://schemas.microsoft.com/office/drawing/2014/main" id="{3EC73A70-2518-4DE8-AB30-A7378EA8AD9C}"/>
                </a:ext>
              </a:extLst>
            </p:cNvPr>
            <p:cNvGrpSpPr/>
            <p:nvPr/>
          </p:nvGrpSpPr>
          <p:grpSpPr>
            <a:xfrm>
              <a:off x="3300781" y="1931468"/>
              <a:ext cx="101981" cy="15560"/>
              <a:chOff x="3300781" y="1931468"/>
              <a:chExt cx="101981" cy="15560"/>
            </a:xfrm>
            <a:solidFill>
              <a:srgbClr val="355464"/>
            </a:solidFill>
          </p:grpSpPr>
          <p:sp>
            <p:nvSpPr>
              <p:cNvPr id="260" name="Freeform 17968">
                <a:extLst>
                  <a:ext uri="{FF2B5EF4-FFF2-40B4-BE49-F238E27FC236}">
                    <a16:creationId xmlns:a16="http://schemas.microsoft.com/office/drawing/2014/main" id="{2C0AB8F1-DDA6-4EE7-A70A-CC38275DF496}"/>
                  </a:ext>
                </a:extLst>
              </p:cNvPr>
              <p:cNvSpPr/>
              <p:nvPr/>
            </p:nvSpPr>
            <p:spPr>
              <a:xfrm>
                <a:off x="3303374" y="1934061"/>
                <a:ext cx="96796" cy="11237"/>
              </a:xfrm>
              <a:custGeom>
                <a:avLst/>
                <a:gdLst>
                  <a:gd name="connsiteX0" fmla="*/ 48398 w 96796"/>
                  <a:gd name="connsiteY0" fmla="*/ 0 h 11237"/>
                  <a:gd name="connsiteX1" fmla="*/ 0 w 96796"/>
                  <a:gd name="connsiteY1" fmla="*/ 865 h 11237"/>
                  <a:gd name="connsiteX2" fmla="*/ 0 w 96796"/>
                  <a:gd name="connsiteY2" fmla="*/ 11238 h 11237"/>
                  <a:gd name="connsiteX3" fmla="*/ 48398 w 96796"/>
                  <a:gd name="connsiteY3" fmla="*/ 10373 h 11237"/>
                  <a:gd name="connsiteX4" fmla="*/ 48398 w 96796"/>
                  <a:gd name="connsiteY4" fmla="*/ 0 h 11237"/>
                  <a:gd name="connsiteX5" fmla="*/ 96796 w 96796"/>
                  <a:gd name="connsiteY5" fmla="*/ 865 h 11237"/>
                  <a:gd name="connsiteX6" fmla="*/ 48398 w 96796"/>
                  <a:gd name="connsiteY6" fmla="*/ 0 h 11237"/>
                  <a:gd name="connsiteX7" fmla="*/ 48398 w 96796"/>
                  <a:gd name="connsiteY7" fmla="*/ 10373 h 11237"/>
                  <a:gd name="connsiteX8" fmla="*/ 96796 w 96796"/>
                  <a:gd name="connsiteY8" fmla="*/ 11238 h 11237"/>
                  <a:gd name="connsiteX9" fmla="*/ 96796 w 96796"/>
                  <a:gd name="connsiteY9" fmla="*/ 865 h 11237"/>
                  <a:gd name="connsiteX10" fmla="*/ 48398 w 96796"/>
                  <a:gd name="connsiteY10" fmla="*/ 5187 h 11237"/>
                  <a:gd name="connsiteX11" fmla="*/ 48398 w 96796"/>
                  <a:gd name="connsiteY11" fmla="*/ 0 h 11237"/>
                  <a:gd name="connsiteX12" fmla="*/ 48398 w 96796"/>
                  <a:gd name="connsiteY12" fmla="*/ 0 h 11237"/>
                  <a:gd name="connsiteX13" fmla="*/ 48398 w 96796"/>
                  <a:gd name="connsiteY13" fmla="*/ 5187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796" h="11237">
                    <a:moveTo>
                      <a:pt x="48398" y="0"/>
                    </a:moveTo>
                    <a:lnTo>
                      <a:pt x="0" y="865"/>
                    </a:lnTo>
                    <a:lnTo>
                      <a:pt x="0" y="11238"/>
                    </a:lnTo>
                    <a:lnTo>
                      <a:pt x="48398" y="10373"/>
                    </a:lnTo>
                    <a:lnTo>
                      <a:pt x="48398" y="0"/>
                    </a:lnTo>
                    <a:close/>
                    <a:moveTo>
                      <a:pt x="96796" y="865"/>
                    </a:moveTo>
                    <a:lnTo>
                      <a:pt x="48398" y="0"/>
                    </a:lnTo>
                    <a:lnTo>
                      <a:pt x="48398" y="10373"/>
                    </a:lnTo>
                    <a:lnTo>
                      <a:pt x="96796" y="11238"/>
                    </a:lnTo>
                    <a:lnTo>
                      <a:pt x="96796" y="865"/>
                    </a:lnTo>
                    <a:close/>
                    <a:moveTo>
                      <a:pt x="48398" y="5187"/>
                    </a:moveTo>
                    <a:lnTo>
                      <a:pt x="48398" y="0"/>
                    </a:lnTo>
                    <a:lnTo>
                      <a:pt x="48398" y="0"/>
                    </a:lnTo>
                    <a:lnTo>
                      <a:pt x="48398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61" name="Freeform 17969">
                <a:extLst>
                  <a:ext uri="{FF2B5EF4-FFF2-40B4-BE49-F238E27FC236}">
                    <a16:creationId xmlns:a16="http://schemas.microsoft.com/office/drawing/2014/main" id="{127E9BDD-3F3B-4D39-88D5-957F47794EB9}"/>
                  </a:ext>
                </a:extLst>
              </p:cNvPr>
              <p:cNvSpPr/>
              <p:nvPr/>
            </p:nvSpPr>
            <p:spPr>
              <a:xfrm>
                <a:off x="3300781" y="1931468"/>
                <a:ext cx="101981" cy="15560"/>
              </a:xfrm>
              <a:custGeom>
                <a:avLst/>
                <a:gdLst>
                  <a:gd name="connsiteX0" fmla="*/ 0 w 101981"/>
                  <a:gd name="connsiteY0" fmla="*/ 15560 h 15560"/>
                  <a:gd name="connsiteX1" fmla="*/ 0 w 101981"/>
                  <a:gd name="connsiteY1" fmla="*/ 865 h 15560"/>
                  <a:gd name="connsiteX2" fmla="*/ 48398 w 101981"/>
                  <a:gd name="connsiteY2" fmla="*/ 0 h 15560"/>
                  <a:gd name="connsiteX3" fmla="*/ 50991 w 101981"/>
                  <a:gd name="connsiteY3" fmla="*/ 0 h 15560"/>
                  <a:gd name="connsiteX4" fmla="*/ 53584 w 101981"/>
                  <a:gd name="connsiteY4" fmla="*/ 0 h 15560"/>
                  <a:gd name="connsiteX5" fmla="*/ 53584 w 101981"/>
                  <a:gd name="connsiteY5" fmla="*/ 0 h 15560"/>
                  <a:gd name="connsiteX6" fmla="*/ 101982 w 101981"/>
                  <a:gd name="connsiteY6" fmla="*/ 865 h 15560"/>
                  <a:gd name="connsiteX7" fmla="*/ 101982 w 101981"/>
                  <a:gd name="connsiteY7" fmla="*/ 15560 h 15560"/>
                  <a:gd name="connsiteX8" fmla="*/ 51855 w 101981"/>
                  <a:gd name="connsiteY8" fmla="*/ 14696 h 15560"/>
                  <a:gd name="connsiteX9" fmla="*/ 0 w 101981"/>
                  <a:gd name="connsiteY9" fmla="*/ 15560 h 15560"/>
                  <a:gd name="connsiteX10" fmla="*/ 52720 w 101981"/>
                  <a:gd name="connsiteY10" fmla="*/ 10373 h 15560"/>
                  <a:gd name="connsiteX11" fmla="*/ 96797 w 101981"/>
                  <a:gd name="connsiteY11" fmla="*/ 10373 h 15560"/>
                  <a:gd name="connsiteX12" fmla="*/ 96797 w 101981"/>
                  <a:gd name="connsiteY12" fmla="*/ 4322 h 15560"/>
                  <a:gd name="connsiteX13" fmla="*/ 52720 w 101981"/>
                  <a:gd name="connsiteY13" fmla="*/ 4322 h 15560"/>
                  <a:gd name="connsiteX14" fmla="*/ 52720 w 101981"/>
                  <a:gd name="connsiteY14" fmla="*/ 6916 h 15560"/>
                  <a:gd name="connsiteX15" fmla="*/ 52720 w 101981"/>
                  <a:gd name="connsiteY15" fmla="*/ 10373 h 15560"/>
                  <a:gd name="connsiteX16" fmla="*/ 4321 w 101981"/>
                  <a:gd name="connsiteY16" fmla="*/ 5187 h 15560"/>
                  <a:gd name="connsiteX17" fmla="*/ 4321 w 101981"/>
                  <a:gd name="connsiteY17" fmla="*/ 11238 h 15560"/>
                  <a:gd name="connsiteX18" fmla="*/ 48398 w 101981"/>
                  <a:gd name="connsiteY18" fmla="*/ 11238 h 15560"/>
                  <a:gd name="connsiteX19" fmla="*/ 48398 w 101981"/>
                  <a:gd name="connsiteY19" fmla="*/ 8645 h 15560"/>
                  <a:gd name="connsiteX20" fmla="*/ 48398 w 101981"/>
                  <a:gd name="connsiteY20" fmla="*/ 6051 h 15560"/>
                  <a:gd name="connsiteX21" fmla="*/ 4321 w 101981"/>
                  <a:gd name="connsiteY21" fmla="*/ 5187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1981" h="15560">
                    <a:moveTo>
                      <a:pt x="0" y="15560"/>
                    </a:moveTo>
                    <a:lnTo>
                      <a:pt x="0" y="865"/>
                    </a:lnTo>
                    <a:lnTo>
                      <a:pt x="48398" y="0"/>
                    </a:lnTo>
                    <a:lnTo>
                      <a:pt x="50991" y="0"/>
                    </a:lnTo>
                    <a:lnTo>
                      <a:pt x="53584" y="0"/>
                    </a:lnTo>
                    <a:lnTo>
                      <a:pt x="53584" y="0"/>
                    </a:lnTo>
                    <a:lnTo>
                      <a:pt x="101982" y="865"/>
                    </a:lnTo>
                    <a:lnTo>
                      <a:pt x="101982" y="15560"/>
                    </a:lnTo>
                    <a:lnTo>
                      <a:pt x="51855" y="14696"/>
                    </a:lnTo>
                    <a:lnTo>
                      <a:pt x="0" y="15560"/>
                    </a:lnTo>
                    <a:close/>
                    <a:moveTo>
                      <a:pt x="52720" y="10373"/>
                    </a:moveTo>
                    <a:lnTo>
                      <a:pt x="96797" y="10373"/>
                    </a:lnTo>
                    <a:lnTo>
                      <a:pt x="96797" y="4322"/>
                    </a:lnTo>
                    <a:lnTo>
                      <a:pt x="52720" y="4322"/>
                    </a:lnTo>
                    <a:lnTo>
                      <a:pt x="52720" y="6916"/>
                    </a:lnTo>
                    <a:lnTo>
                      <a:pt x="52720" y="10373"/>
                    </a:lnTo>
                    <a:close/>
                    <a:moveTo>
                      <a:pt x="4321" y="5187"/>
                    </a:moveTo>
                    <a:lnTo>
                      <a:pt x="4321" y="11238"/>
                    </a:lnTo>
                    <a:lnTo>
                      <a:pt x="48398" y="11238"/>
                    </a:lnTo>
                    <a:lnTo>
                      <a:pt x="48398" y="8645"/>
                    </a:lnTo>
                    <a:lnTo>
                      <a:pt x="48398" y="6051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30" name="Graphic 16831">
              <a:extLst>
                <a:ext uri="{FF2B5EF4-FFF2-40B4-BE49-F238E27FC236}">
                  <a16:creationId xmlns:a16="http://schemas.microsoft.com/office/drawing/2014/main" id="{7EBA9F29-97C4-4A3F-866F-90FD39184EC2}"/>
                </a:ext>
              </a:extLst>
            </p:cNvPr>
            <p:cNvGrpSpPr/>
            <p:nvPr/>
          </p:nvGrpSpPr>
          <p:grpSpPr>
            <a:xfrm>
              <a:off x="3275718" y="2049898"/>
              <a:ext cx="153837" cy="15560"/>
              <a:chOff x="3275718" y="2049898"/>
              <a:chExt cx="153837" cy="15560"/>
            </a:xfrm>
            <a:solidFill>
              <a:srgbClr val="355464"/>
            </a:solidFill>
          </p:grpSpPr>
          <p:sp>
            <p:nvSpPr>
              <p:cNvPr id="258" name="Freeform 17971">
                <a:extLst>
                  <a:ext uri="{FF2B5EF4-FFF2-40B4-BE49-F238E27FC236}">
                    <a16:creationId xmlns:a16="http://schemas.microsoft.com/office/drawing/2014/main" id="{2F92D7D7-32B1-4101-8FBC-D7D7CE49549A}"/>
                  </a:ext>
                </a:extLst>
              </p:cNvPr>
              <p:cNvSpPr/>
              <p:nvPr/>
            </p:nvSpPr>
            <p:spPr>
              <a:xfrm>
                <a:off x="3277446" y="2052492"/>
                <a:ext cx="147787" cy="12102"/>
              </a:xfrm>
              <a:custGeom>
                <a:avLst/>
                <a:gdLst>
                  <a:gd name="connsiteX0" fmla="*/ 74326 w 147787"/>
                  <a:gd name="connsiteY0" fmla="*/ 865 h 12102"/>
                  <a:gd name="connsiteX1" fmla="*/ 0 w 147787"/>
                  <a:gd name="connsiteY1" fmla="*/ 1729 h 12102"/>
                  <a:gd name="connsiteX2" fmla="*/ 0 w 147787"/>
                  <a:gd name="connsiteY2" fmla="*/ 12102 h 12102"/>
                  <a:gd name="connsiteX3" fmla="*/ 74326 w 147787"/>
                  <a:gd name="connsiteY3" fmla="*/ 11238 h 12102"/>
                  <a:gd name="connsiteX4" fmla="*/ 74326 w 147787"/>
                  <a:gd name="connsiteY4" fmla="*/ 865 h 12102"/>
                  <a:gd name="connsiteX5" fmla="*/ 147787 w 147787"/>
                  <a:gd name="connsiteY5" fmla="*/ 865 h 12102"/>
                  <a:gd name="connsiteX6" fmla="*/ 73462 w 147787"/>
                  <a:gd name="connsiteY6" fmla="*/ 0 h 12102"/>
                  <a:gd name="connsiteX7" fmla="*/ 73462 w 147787"/>
                  <a:gd name="connsiteY7" fmla="*/ 10373 h 12102"/>
                  <a:gd name="connsiteX8" fmla="*/ 147787 w 147787"/>
                  <a:gd name="connsiteY8" fmla="*/ 11238 h 12102"/>
                  <a:gd name="connsiteX9" fmla="*/ 147787 w 147787"/>
                  <a:gd name="connsiteY9" fmla="*/ 865 h 12102"/>
                  <a:gd name="connsiteX10" fmla="*/ 74326 w 147787"/>
                  <a:gd name="connsiteY10" fmla="*/ 5187 h 12102"/>
                  <a:gd name="connsiteX11" fmla="*/ 74326 w 147787"/>
                  <a:gd name="connsiteY11" fmla="*/ 0 h 12102"/>
                  <a:gd name="connsiteX12" fmla="*/ 74326 w 147787"/>
                  <a:gd name="connsiteY12" fmla="*/ 0 h 12102"/>
                  <a:gd name="connsiteX13" fmla="*/ 74326 w 147787"/>
                  <a:gd name="connsiteY13" fmla="*/ 5187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7787" h="12102">
                    <a:moveTo>
                      <a:pt x="74326" y="865"/>
                    </a:moveTo>
                    <a:lnTo>
                      <a:pt x="0" y="1729"/>
                    </a:lnTo>
                    <a:lnTo>
                      <a:pt x="0" y="12102"/>
                    </a:lnTo>
                    <a:lnTo>
                      <a:pt x="74326" y="11238"/>
                    </a:lnTo>
                    <a:lnTo>
                      <a:pt x="74326" y="865"/>
                    </a:lnTo>
                    <a:close/>
                    <a:moveTo>
                      <a:pt x="147787" y="865"/>
                    </a:moveTo>
                    <a:lnTo>
                      <a:pt x="73462" y="0"/>
                    </a:lnTo>
                    <a:lnTo>
                      <a:pt x="73462" y="10373"/>
                    </a:lnTo>
                    <a:lnTo>
                      <a:pt x="147787" y="11238"/>
                    </a:lnTo>
                    <a:lnTo>
                      <a:pt x="147787" y="865"/>
                    </a:lnTo>
                    <a:close/>
                    <a:moveTo>
                      <a:pt x="74326" y="5187"/>
                    </a:moveTo>
                    <a:lnTo>
                      <a:pt x="74326" y="0"/>
                    </a:lnTo>
                    <a:lnTo>
                      <a:pt x="74326" y="0"/>
                    </a:lnTo>
                    <a:lnTo>
                      <a:pt x="74326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59" name="Freeform 17972">
                <a:extLst>
                  <a:ext uri="{FF2B5EF4-FFF2-40B4-BE49-F238E27FC236}">
                    <a16:creationId xmlns:a16="http://schemas.microsoft.com/office/drawing/2014/main" id="{84AC848F-D22A-4149-BDE6-BBD5E508E52C}"/>
                  </a:ext>
                </a:extLst>
              </p:cNvPr>
              <p:cNvSpPr/>
              <p:nvPr/>
            </p:nvSpPr>
            <p:spPr>
              <a:xfrm>
                <a:off x="3275718" y="2049898"/>
                <a:ext cx="153837" cy="15560"/>
              </a:xfrm>
              <a:custGeom>
                <a:avLst/>
                <a:gdLst>
                  <a:gd name="connsiteX0" fmla="*/ 152109 w 153837"/>
                  <a:gd name="connsiteY0" fmla="*/ 15560 h 15560"/>
                  <a:gd name="connsiteX1" fmla="*/ 76054 w 153837"/>
                  <a:gd name="connsiteY1" fmla="*/ 14696 h 15560"/>
                  <a:gd name="connsiteX2" fmla="*/ 0 w 153837"/>
                  <a:gd name="connsiteY2" fmla="*/ 15560 h 15560"/>
                  <a:gd name="connsiteX3" fmla="*/ 0 w 153837"/>
                  <a:gd name="connsiteY3" fmla="*/ 865 h 15560"/>
                  <a:gd name="connsiteX4" fmla="*/ 74326 w 153837"/>
                  <a:gd name="connsiteY4" fmla="*/ 0 h 15560"/>
                  <a:gd name="connsiteX5" fmla="*/ 76919 w 153837"/>
                  <a:gd name="connsiteY5" fmla="*/ 0 h 15560"/>
                  <a:gd name="connsiteX6" fmla="*/ 79511 w 153837"/>
                  <a:gd name="connsiteY6" fmla="*/ 0 h 15560"/>
                  <a:gd name="connsiteX7" fmla="*/ 79511 w 153837"/>
                  <a:gd name="connsiteY7" fmla="*/ 0 h 15560"/>
                  <a:gd name="connsiteX8" fmla="*/ 153837 w 153837"/>
                  <a:gd name="connsiteY8" fmla="*/ 865 h 15560"/>
                  <a:gd name="connsiteX9" fmla="*/ 152109 w 153837"/>
                  <a:gd name="connsiteY9" fmla="*/ 15560 h 15560"/>
                  <a:gd name="connsiteX10" fmla="*/ 77783 w 153837"/>
                  <a:gd name="connsiteY10" fmla="*/ 11238 h 15560"/>
                  <a:gd name="connsiteX11" fmla="*/ 146923 w 153837"/>
                  <a:gd name="connsiteY11" fmla="*/ 11238 h 15560"/>
                  <a:gd name="connsiteX12" fmla="*/ 146923 w 153837"/>
                  <a:gd name="connsiteY12" fmla="*/ 5187 h 15560"/>
                  <a:gd name="connsiteX13" fmla="*/ 77783 w 153837"/>
                  <a:gd name="connsiteY13" fmla="*/ 5187 h 15560"/>
                  <a:gd name="connsiteX14" fmla="*/ 77783 w 153837"/>
                  <a:gd name="connsiteY14" fmla="*/ 7780 h 15560"/>
                  <a:gd name="connsiteX15" fmla="*/ 77783 w 153837"/>
                  <a:gd name="connsiteY15" fmla="*/ 11238 h 15560"/>
                  <a:gd name="connsiteX16" fmla="*/ 4321 w 153837"/>
                  <a:gd name="connsiteY16" fmla="*/ 6051 h 15560"/>
                  <a:gd name="connsiteX17" fmla="*/ 4321 w 153837"/>
                  <a:gd name="connsiteY17" fmla="*/ 12102 h 15560"/>
                  <a:gd name="connsiteX18" fmla="*/ 73462 w 153837"/>
                  <a:gd name="connsiteY18" fmla="*/ 12102 h 15560"/>
                  <a:gd name="connsiteX19" fmla="*/ 73462 w 153837"/>
                  <a:gd name="connsiteY19" fmla="*/ 9509 h 15560"/>
                  <a:gd name="connsiteX20" fmla="*/ 73462 w 153837"/>
                  <a:gd name="connsiteY20" fmla="*/ 6916 h 15560"/>
                  <a:gd name="connsiteX21" fmla="*/ 4321 w 153837"/>
                  <a:gd name="connsiteY21" fmla="*/ 6051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3837" h="15560">
                    <a:moveTo>
                      <a:pt x="152109" y="15560"/>
                    </a:moveTo>
                    <a:lnTo>
                      <a:pt x="76054" y="14696"/>
                    </a:lnTo>
                    <a:lnTo>
                      <a:pt x="0" y="15560"/>
                    </a:lnTo>
                    <a:lnTo>
                      <a:pt x="0" y="865"/>
                    </a:lnTo>
                    <a:lnTo>
                      <a:pt x="74326" y="0"/>
                    </a:lnTo>
                    <a:lnTo>
                      <a:pt x="76919" y="0"/>
                    </a:lnTo>
                    <a:lnTo>
                      <a:pt x="79511" y="0"/>
                    </a:lnTo>
                    <a:lnTo>
                      <a:pt x="79511" y="0"/>
                    </a:lnTo>
                    <a:lnTo>
                      <a:pt x="153837" y="865"/>
                    </a:lnTo>
                    <a:lnTo>
                      <a:pt x="152109" y="15560"/>
                    </a:lnTo>
                    <a:close/>
                    <a:moveTo>
                      <a:pt x="77783" y="11238"/>
                    </a:moveTo>
                    <a:lnTo>
                      <a:pt x="146923" y="11238"/>
                    </a:lnTo>
                    <a:lnTo>
                      <a:pt x="146923" y="5187"/>
                    </a:lnTo>
                    <a:lnTo>
                      <a:pt x="77783" y="5187"/>
                    </a:lnTo>
                    <a:lnTo>
                      <a:pt x="77783" y="7780"/>
                    </a:lnTo>
                    <a:lnTo>
                      <a:pt x="77783" y="11238"/>
                    </a:lnTo>
                    <a:close/>
                    <a:moveTo>
                      <a:pt x="4321" y="6051"/>
                    </a:moveTo>
                    <a:lnTo>
                      <a:pt x="4321" y="12102"/>
                    </a:lnTo>
                    <a:lnTo>
                      <a:pt x="73462" y="12102"/>
                    </a:lnTo>
                    <a:lnTo>
                      <a:pt x="73462" y="9509"/>
                    </a:lnTo>
                    <a:lnTo>
                      <a:pt x="73462" y="6916"/>
                    </a:lnTo>
                    <a:lnTo>
                      <a:pt x="4321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31" name="Graphic 16831">
              <a:extLst>
                <a:ext uri="{FF2B5EF4-FFF2-40B4-BE49-F238E27FC236}">
                  <a16:creationId xmlns:a16="http://schemas.microsoft.com/office/drawing/2014/main" id="{3D9BB562-5F6D-4AE2-A9C5-9E76D5E87766}"/>
                </a:ext>
              </a:extLst>
            </p:cNvPr>
            <p:cNvGrpSpPr/>
            <p:nvPr/>
          </p:nvGrpSpPr>
          <p:grpSpPr>
            <a:xfrm>
              <a:off x="3226455" y="1832056"/>
              <a:ext cx="76054" cy="55325"/>
              <a:chOff x="3226455" y="1832056"/>
              <a:chExt cx="76054" cy="55325"/>
            </a:xfrm>
            <a:solidFill>
              <a:srgbClr val="355464"/>
            </a:solidFill>
          </p:grpSpPr>
          <p:sp>
            <p:nvSpPr>
              <p:cNvPr id="256" name="Freeform 17974">
                <a:extLst>
                  <a:ext uri="{FF2B5EF4-FFF2-40B4-BE49-F238E27FC236}">
                    <a16:creationId xmlns:a16="http://schemas.microsoft.com/office/drawing/2014/main" id="{168FCFF1-6BA8-4023-A880-2FE812EA4EC7}"/>
                  </a:ext>
                </a:extLst>
              </p:cNvPr>
              <p:cNvSpPr/>
              <p:nvPr/>
            </p:nvSpPr>
            <p:spPr>
              <a:xfrm>
                <a:off x="3228690" y="1832920"/>
                <a:ext cx="72090" cy="51867"/>
              </a:xfrm>
              <a:custGeom>
                <a:avLst/>
                <a:gdLst>
                  <a:gd name="connsiteX0" fmla="*/ 5543 w 72090"/>
                  <a:gd name="connsiteY0" fmla="*/ 51867 h 51867"/>
                  <a:gd name="connsiteX1" fmla="*/ 63448 w 72090"/>
                  <a:gd name="connsiteY1" fmla="*/ 51867 h 51867"/>
                  <a:gd name="connsiteX2" fmla="*/ 63448 w 72090"/>
                  <a:gd name="connsiteY2" fmla="*/ 41494 h 51867"/>
                  <a:gd name="connsiteX3" fmla="*/ 5543 w 72090"/>
                  <a:gd name="connsiteY3" fmla="*/ 41494 h 51867"/>
                  <a:gd name="connsiteX4" fmla="*/ 5543 w 72090"/>
                  <a:gd name="connsiteY4" fmla="*/ 51867 h 51867"/>
                  <a:gd name="connsiteX5" fmla="*/ 14186 w 72090"/>
                  <a:gd name="connsiteY5" fmla="*/ 3458 h 51867"/>
                  <a:gd name="connsiteX6" fmla="*/ 358 w 72090"/>
                  <a:gd name="connsiteY6" fmla="*/ 45816 h 51867"/>
                  <a:gd name="connsiteX7" fmla="*/ 9865 w 72090"/>
                  <a:gd name="connsiteY7" fmla="*/ 49274 h 51867"/>
                  <a:gd name="connsiteX8" fmla="*/ 23693 w 72090"/>
                  <a:gd name="connsiteY8" fmla="*/ 6916 h 51867"/>
                  <a:gd name="connsiteX9" fmla="*/ 14186 w 72090"/>
                  <a:gd name="connsiteY9" fmla="*/ 3458 h 51867"/>
                  <a:gd name="connsiteX10" fmla="*/ 72091 w 72090"/>
                  <a:gd name="connsiteY10" fmla="*/ 0 h 51867"/>
                  <a:gd name="connsiteX11" fmla="*/ 19372 w 72090"/>
                  <a:gd name="connsiteY11" fmla="*/ 0 h 51867"/>
                  <a:gd name="connsiteX12" fmla="*/ 19372 w 72090"/>
                  <a:gd name="connsiteY12" fmla="*/ 10373 h 51867"/>
                  <a:gd name="connsiteX13" fmla="*/ 72091 w 72090"/>
                  <a:gd name="connsiteY13" fmla="*/ 10373 h 51867"/>
                  <a:gd name="connsiteX14" fmla="*/ 72091 w 72090"/>
                  <a:gd name="connsiteY14" fmla="*/ 0 h 51867"/>
                  <a:gd name="connsiteX15" fmla="*/ 5543 w 72090"/>
                  <a:gd name="connsiteY15" fmla="*/ 47545 h 51867"/>
                  <a:gd name="connsiteX16" fmla="*/ 358 w 72090"/>
                  <a:gd name="connsiteY16" fmla="*/ 45816 h 51867"/>
                  <a:gd name="connsiteX17" fmla="*/ 1222 w 72090"/>
                  <a:gd name="connsiteY17" fmla="*/ 50138 h 51867"/>
                  <a:gd name="connsiteX18" fmla="*/ 5543 w 72090"/>
                  <a:gd name="connsiteY18" fmla="*/ 51867 h 51867"/>
                  <a:gd name="connsiteX19" fmla="*/ 5543 w 72090"/>
                  <a:gd name="connsiteY19" fmla="*/ 47545 h 51867"/>
                  <a:gd name="connsiteX20" fmla="*/ 19372 w 72090"/>
                  <a:gd name="connsiteY20" fmla="*/ 5187 h 51867"/>
                  <a:gd name="connsiteX21" fmla="*/ 19372 w 72090"/>
                  <a:gd name="connsiteY21" fmla="*/ 0 h 51867"/>
                  <a:gd name="connsiteX22" fmla="*/ 14186 w 72090"/>
                  <a:gd name="connsiteY22" fmla="*/ 3458 h 51867"/>
                  <a:gd name="connsiteX23" fmla="*/ 19372 w 72090"/>
                  <a:gd name="connsiteY23" fmla="*/ 5187 h 5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2090" h="51867">
                    <a:moveTo>
                      <a:pt x="5543" y="51867"/>
                    </a:moveTo>
                    <a:lnTo>
                      <a:pt x="63448" y="51867"/>
                    </a:lnTo>
                    <a:lnTo>
                      <a:pt x="63448" y="41494"/>
                    </a:lnTo>
                    <a:lnTo>
                      <a:pt x="5543" y="41494"/>
                    </a:lnTo>
                    <a:lnTo>
                      <a:pt x="5543" y="51867"/>
                    </a:lnTo>
                    <a:close/>
                    <a:moveTo>
                      <a:pt x="14186" y="3458"/>
                    </a:moveTo>
                    <a:lnTo>
                      <a:pt x="358" y="45816"/>
                    </a:lnTo>
                    <a:lnTo>
                      <a:pt x="9865" y="49274"/>
                    </a:lnTo>
                    <a:lnTo>
                      <a:pt x="23693" y="6916"/>
                    </a:lnTo>
                    <a:lnTo>
                      <a:pt x="14186" y="3458"/>
                    </a:lnTo>
                    <a:close/>
                    <a:moveTo>
                      <a:pt x="72091" y="0"/>
                    </a:moveTo>
                    <a:lnTo>
                      <a:pt x="19372" y="0"/>
                    </a:lnTo>
                    <a:lnTo>
                      <a:pt x="19372" y="10373"/>
                    </a:lnTo>
                    <a:lnTo>
                      <a:pt x="72091" y="10373"/>
                    </a:lnTo>
                    <a:lnTo>
                      <a:pt x="72091" y="0"/>
                    </a:lnTo>
                    <a:close/>
                    <a:moveTo>
                      <a:pt x="5543" y="47545"/>
                    </a:moveTo>
                    <a:lnTo>
                      <a:pt x="358" y="45816"/>
                    </a:lnTo>
                    <a:cubicBezTo>
                      <a:pt x="-506" y="47545"/>
                      <a:pt x="358" y="49274"/>
                      <a:pt x="1222" y="50138"/>
                    </a:cubicBezTo>
                    <a:cubicBezTo>
                      <a:pt x="2086" y="51867"/>
                      <a:pt x="3815" y="51867"/>
                      <a:pt x="5543" y="51867"/>
                    </a:cubicBezTo>
                    <a:lnTo>
                      <a:pt x="5543" y="47545"/>
                    </a:lnTo>
                    <a:close/>
                    <a:moveTo>
                      <a:pt x="19372" y="5187"/>
                    </a:moveTo>
                    <a:lnTo>
                      <a:pt x="19372" y="0"/>
                    </a:lnTo>
                    <a:cubicBezTo>
                      <a:pt x="16779" y="0"/>
                      <a:pt x="15050" y="1729"/>
                      <a:pt x="14186" y="3458"/>
                    </a:cubicBezTo>
                    <a:lnTo>
                      <a:pt x="19372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57" name="Freeform 17975">
                <a:extLst>
                  <a:ext uri="{FF2B5EF4-FFF2-40B4-BE49-F238E27FC236}">
                    <a16:creationId xmlns:a16="http://schemas.microsoft.com/office/drawing/2014/main" id="{2F9560A9-FF54-4E32-AE93-CD1020D5A663}"/>
                  </a:ext>
                </a:extLst>
              </p:cNvPr>
              <p:cNvSpPr/>
              <p:nvPr/>
            </p:nvSpPr>
            <p:spPr>
              <a:xfrm>
                <a:off x="3226455" y="1832056"/>
                <a:ext cx="76054" cy="55325"/>
              </a:xfrm>
              <a:custGeom>
                <a:avLst/>
                <a:gdLst>
                  <a:gd name="connsiteX0" fmla="*/ 68276 w 76054"/>
                  <a:gd name="connsiteY0" fmla="*/ 55325 h 55325"/>
                  <a:gd name="connsiteX1" fmla="*/ 5185 w 76054"/>
                  <a:gd name="connsiteY1" fmla="*/ 55325 h 55325"/>
                  <a:gd name="connsiteX2" fmla="*/ 5185 w 76054"/>
                  <a:gd name="connsiteY2" fmla="*/ 55325 h 55325"/>
                  <a:gd name="connsiteX3" fmla="*/ 1728 w 76054"/>
                  <a:gd name="connsiteY3" fmla="*/ 52732 h 55325"/>
                  <a:gd name="connsiteX4" fmla="*/ 0 w 76054"/>
                  <a:gd name="connsiteY4" fmla="*/ 48409 h 55325"/>
                  <a:gd name="connsiteX5" fmla="*/ 0 w 76054"/>
                  <a:gd name="connsiteY5" fmla="*/ 48409 h 55325"/>
                  <a:gd name="connsiteX6" fmla="*/ 864 w 76054"/>
                  <a:gd name="connsiteY6" fmla="*/ 46681 h 55325"/>
                  <a:gd name="connsiteX7" fmla="*/ 864 w 76054"/>
                  <a:gd name="connsiteY7" fmla="*/ 46681 h 55325"/>
                  <a:gd name="connsiteX8" fmla="*/ 1728 w 76054"/>
                  <a:gd name="connsiteY8" fmla="*/ 44952 h 55325"/>
                  <a:gd name="connsiteX9" fmla="*/ 1728 w 76054"/>
                  <a:gd name="connsiteY9" fmla="*/ 44952 h 55325"/>
                  <a:gd name="connsiteX10" fmla="*/ 15557 w 76054"/>
                  <a:gd name="connsiteY10" fmla="*/ 2593 h 55325"/>
                  <a:gd name="connsiteX11" fmla="*/ 15557 w 76054"/>
                  <a:gd name="connsiteY11" fmla="*/ 2593 h 55325"/>
                  <a:gd name="connsiteX12" fmla="*/ 19014 w 76054"/>
                  <a:gd name="connsiteY12" fmla="*/ 0 h 55325"/>
                  <a:gd name="connsiteX13" fmla="*/ 19014 w 76054"/>
                  <a:gd name="connsiteY13" fmla="*/ 0 h 55325"/>
                  <a:gd name="connsiteX14" fmla="*/ 76054 w 76054"/>
                  <a:gd name="connsiteY14" fmla="*/ 0 h 55325"/>
                  <a:gd name="connsiteX15" fmla="*/ 76054 w 76054"/>
                  <a:gd name="connsiteY15" fmla="*/ 14696 h 55325"/>
                  <a:gd name="connsiteX16" fmla="*/ 25928 w 76054"/>
                  <a:gd name="connsiteY16" fmla="*/ 14696 h 55325"/>
                  <a:gd name="connsiteX17" fmla="*/ 17285 w 76054"/>
                  <a:gd name="connsiteY17" fmla="*/ 42358 h 55325"/>
                  <a:gd name="connsiteX18" fmla="*/ 67412 w 76054"/>
                  <a:gd name="connsiteY18" fmla="*/ 42358 h 55325"/>
                  <a:gd name="connsiteX19" fmla="*/ 67412 w 76054"/>
                  <a:gd name="connsiteY19" fmla="*/ 55325 h 55325"/>
                  <a:gd name="connsiteX20" fmla="*/ 14692 w 76054"/>
                  <a:gd name="connsiteY20" fmla="*/ 51003 h 55325"/>
                  <a:gd name="connsiteX21" fmla="*/ 63955 w 76054"/>
                  <a:gd name="connsiteY21" fmla="*/ 51003 h 55325"/>
                  <a:gd name="connsiteX22" fmla="*/ 63955 w 76054"/>
                  <a:gd name="connsiteY22" fmla="*/ 44952 h 55325"/>
                  <a:gd name="connsiteX23" fmla="*/ 16421 w 76054"/>
                  <a:gd name="connsiteY23" fmla="*/ 44952 h 55325"/>
                  <a:gd name="connsiteX24" fmla="*/ 14692 w 76054"/>
                  <a:gd name="connsiteY24" fmla="*/ 51003 h 55325"/>
                  <a:gd name="connsiteX25" fmla="*/ 5185 w 76054"/>
                  <a:gd name="connsiteY25" fmla="*/ 49274 h 55325"/>
                  <a:gd name="connsiteX26" fmla="*/ 5185 w 76054"/>
                  <a:gd name="connsiteY26" fmla="*/ 49274 h 55325"/>
                  <a:gd name="connsiteX27" fmla="*/ 5185 w 76054"/>
                  <a:gd name="connsiteY27" fmla="*/ 49274 h 55325"/>
                  <a:gd name="connsiteX28" fmla="*/ 5185 w 76054"/>
                  <a:gd name="connsiteY28" fmla="*/ 49274 h 55325"/>
                  <a:gd name="connsiteX29" fmla="*/ 9507 w 76054"/>
                  <a:gd name="connsiteY29" fmla="*/ 46681 h 55325"/>
                  <a:gd name="connsiteX30" fmla="*/ 10371 w 76054"/>
                  <a:gd name="connsiteY30" fmla="*/ 46681 h 55325"/>
                  <a:gd name="connsiteX31" fmla="*/ 11235 w 76054"/>
                  <a:gd name="connsiteY31" fmla="*/ 44952 h 55325"/>
                  <a:gd name="connsiteX32" fmla="*/ 9507 w 76054"/>
                  <a:gd name="connsiteY32" fmla="*/ 44952 h 55325"/>
                  <a:gd name="connsiteX33" fmla="*/ 9507 w 76054"/>
                  <a:gd name="connsiteY33" fmla="*/ 46681 h 55325"/>
                  <a:gd name="connsiteX34" fmla="*/ 6914 w 76054"/>
                  <a:gd name="connsiteY34" fmla="*/ 40629 h 55325"/>
                  <a:gd name="connsiteX35" fmla="*/ 12964 w 76054"/>
                  <a:gd name="connsiteY35" fmla="*/ 40629 h 55325"/>
                  <a:gd name="connsiteX36" fmla="*/ 21606 w 76054"/>
                  <a:gd name="connsiteY36" fmla="*/ 12967 h 55325"/>
                  <a:gd name="connsiteX37" fmla="*/ 19014 w 76054"/>
                  <a:gd name="connsiteY37" fmla="*/ 12967 h 55325"/>
                  <a:gd name="connsiteX38" fmla="*/ 19014 w 76054"/>
                  <a:gd name="connsiteY38" fmla="*/ 6916 h 55325"/>
                  <a:gd name="connsiteX39" fmla="*/ 18149 w 76054"/>
                  <a:gd name="connsiteY39" fmla="*/ 6916 h 55325"/>
                  <a:gd name="connsiteX40" fmla="*/ 6914 w 76054"/>
                  <a:gd name="connsiteY40" fmla="*/ 40629 h 55325"/>
                  <a:gd name="connsiteX41" fmla="*/ 28520 w 76054"/>
                  <a:gd name="connsiteY41" fmla="*/ 8645 h 55325"/>
                  <a:gd name="connsiteX42" fmla="*/ 72597 w 76054"/>
                  <a:gd name="connsiteY42" fmla="*/ 8645 h 55325"/>
                  <a:gd name="connsiteX43" fmla="*/ 72597 w 76054"/>
                  <a:gd name="connsiteY43" fmla="*/ 2593 h 55325"/>
                  <a:gd name="connsiteX44" fmla="*/ 23335 w 76054"/>
                  <a:gd name="connsiteY44" fmla="*/ 2593 h 55325"/>
                  <a:gd name="connsiteX45" fmla="*/ 23335 w 76054"/>
                  <a:gd name="connsiteY45" fmla="*/ 3458 h 55325"/>
                  <a:gd name="connsiteX46" fmla="*/ 28520 w 76054"/>
                  <a:gd name="connsiteY46" fmla="*/ 5187 h 55325"/>
                  <a:gd name="connsiteX47" fmla="*/ 28520 w 76054"/>
                  <a:gd name="connsiteY47" fmla="*/ 8645 h 5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76054" h="55325">
                    <a:moveTo>
                      <a:pt x="68276" y="55325"/>
                    </a:moveTo>
                    <a:lnTo>
                      <a:pt x="5185" y="55325"/>
                    </a:lnTo>
                    <a:lnTo>
                      <a:pt x="5185" y="55325"/>
                    </a:lnTo>
                    <a:cubicBezTo>
                      <a:pt x="3457" y="54461"/>
                      <a:pt x="2593" y="53596"/>
                      <a:pt x="1728" y="52732"/>
                    </a:cubicBezTo>
                    <a:cubicBezTo>
                      <a:pt x="864" y="51867"/>
                      <a:pt x="0" y="50138"/>
                      <a:pt x="0" y="48409"/>
                    </a:cubicBezTo>
                    <a:lnTo>
                      <a:pt x="0" y="48409"/>
                    </a:lnTo>
                    <a:lnTo>
                      <a:pt x="864" y="46681"/>
                    </a:lnTo>
                    <a:cubicBezTo>
                      <a:pt x="864" y="46681"/>
                      <a:pt x="864" y="46681"/>
                      <a:pt x="864" y="46681"/>
                    </a:cubicBezTo>
                    <a:lnTo>
                      <a:pt x="1728" y="44952"/>
                    </a:lnTo>
                    <a:lnTo>
                      <a:pt x="1728" y="44952"/>
                    </a:lnTo>
                    <a:lnTo>
                      <a:pt x="15557" y="2593"/>
                    </a:lnTo>
                    <a:lnTo>
                      <a:pt x="15557" y="2593"/>
                    </a:lnTo>
                    <a:cubicBezTo>
                      <a:pt x="16421" y="1729"/>
                      <a:pt x="18149" y="0"/>
                      <a:pt x="19014" y="0"/>
                    </a:cubicBezTo>
                    <a:lnTo>
                      <a:pt x="19014" y="0"/>
                    </a:lnTo>
                    <a:lnTo>
                      <a:pt x="76054" y="0"/>
                    </a:lnTo>
                    <a:lnTo>
                      <a:pt x="76054" y="14696"/>
                    </a:lnTo>
                    <a:lnTo>
                      <a:pt x="25928" y="14696"/>
                    </a:lnTo>
                    <a:lnTo>
                      <a:pt x="17285" y="42358"/>
                    </a:lnTo>
                    <a:lnTo>
                      <a:pt x="67412" y="42358"/>
                    </a:lnTo>
                    <a:lnTo>
                      <a:pt x="67412" y="55325"/>
                    </a:lnTo>
                    <a:close/>
                    <a:moveTo>
                      <a:pt x="14692" y="51003"/>
                    </a:moveTo>
                    <a:lnTo>
                      <a:pt x="63955" y="51003"/>
                    </a:lnTo>
                    <a:lnTo>
                      <a:pt x="63955" y="44952"/>
                    </a:lnTo>
                    <a:lnTo>
                      <a:pt x="16421" y="44952"/>
                    </a:lnTo>
                    <a:lnTo>
                      <a:pt x="14692" y="51003"/>
                    </a:lnTo>
                    <a:close/>
                    <a:moveTo>
                      <a:pt x="5185" y="49274"/>
                    </a:moveTo>
                    <a:cubicBezTo>
                      <a:pt x="5185" y="49274"/>
                      <a:pt x="5185" y="49274"/>
                      <a:pt x="5185" y="49274"/>
                    </a:cubicBezTo>
                    <a:cubicBezTo>
                      <a:pt x="5185" y="49274"/>
                      <a:pt x="5185" y="50138"/>
                      <a:pt x="5185" y="49274"/>
                    </a:cubicBezTo>
                    <a:lnTo>
                      <a:pt x="5185" y="49274"/>
                    </a:lnTo>
                    <a:close/>
                    <a:moveTo>
                      <a:pt x="9507" y="46681"/>
                    </a:moveTo>
                    <a:lnTo>
                      <a:pt x="10371" y="46681"/>
                    </a:lnTo>
                    <a:lnTo>
                      <a:pt x="11235" y="44952"/>
                    </a:lnTo>
                    <a:lnTo>
                      <a:pt x="9507" y="44952"/>
                    </a:lnTo>
                    <a:lnTo>
                      <a:pt x="9507" y="46681"/>
                    </a:lnTo>
                    <a:close/>
                    <a:moveTo>
                      <a:pt x="6914" y="40629"/>
                    </a:moveTo>
                    <a:lnTo>
                      <a:pt x="12964" y="40629"/>
                    </a:lnTo>
                    <a:lnTo>
                      <a:pt x="21606" y="12967"/>
                    </a:lnTo>
                    <a:lnTo>
                      <a:pt x="19014" y="12967"/>
                    </a:lnTo>
                    <a:lnTo>
                      <a:pt x="19014" y="6916"/>
                    </a:lnTo>
                    <a:lnTo>
                      <a:pt x="18149" y="6916"/>
                    </a:lnTo>
                    <a:lnTo>
                      <a:pt x="6914" y="40629"/>
                    </a:lnTo>
                    <a:close/>
                    <a:moveTo>
                      <a:pt x="28520" y="8645"/>
                    </a:moveTo>
                    <a:lnTo>
                      <a:pt x="72597" y="8645"/>
                    </a:lnTo>
                    <a:lnTo>
                      <a:pt x="72597" y="2593"/>
                    </a:lnTo>
                    <a:lnTo>
                      <a:pt x="23335" y="2593"/>
                    </a:lnTo>
                    <a:lnTo>
                      <a:pt x="23335" y="3458"/>
                    </a:lnTo>
                    <a:lnTo>
                      <a:pt x="28520" y="5187"/>
                    </a:lnTo>
                    <a:lnTo>
                      <a:pt x="28520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32" name="Graphic 16831">
              <a:extLst>
                <a:ext uri="{FF2B5EF4-FFF2-40B4-BE49-F238E27FC236}">
                  <a16:creationId xmlns:a16="http://schemas.microsoft.com/office/drawing/2014/main" id="{8DBB028B-48BF-4A66-AF7B-4CCCC2194EE2}"/>
                </a:ext>
              </a:extLst>
            </p:cNvPr>
            <p:cNvGrpSpPr/>
            <p:nvPr/>
          </p:nvGrpSpPr>
          <p:grpSpPr>
            <a:xfrm>
              <a:off x="3190157" y="1933197"/>
              <a:ext cx="86425" cy="63969"/>
              <a:chOff x="3190157" y="1933197"/>
              <a:chExt cx="86425" cy="63969"/>
            </a:xfrm>
            <a:solidFill>
              <a:srgbClr val="355464"/>
            </a:solidFill>
          </p:grpSpPr>
          <p:sp>
            <p:nvSpPr>
              <p:cNvPr id="254" name="Freeform 17977">
                <a:extLst>
                  <a:ext uri="{FF2B5EF4-FFF2-40B4-BE49-F238E27FC236}">
                    <a16:creationId xmlns:a16="http://schemas.microsoft.com/office/drawing/2014/main" id="{F9F70F8D-DB86-4FEF-A162-D6D97A3D5A80}"/>
                  </a:ext>
                </a:extLst>
              </p:cNvPr>
              <p:cNvSpPr/>
              <p:nvPr/>
            </p:nvSpPr>
            <p:spPr>
              <a:xfrm>
                <a:off x="3192391" y="1934061"/>
                <a:ext cx="83326" cy="61376"/>
              </a:xfrm>
              <a:custGeom>
                <a:avLst/>
                <a:gdLst>
                  <a:gd name="connsiteX0" fmla="*/ 5544 w 83326"/>
                  <a:gd name="connsiteY0" fmla="*/ 61376 h 61376"/>
                  <a:gd name="connsiteX1" fmla="*/ 66041 w 83326"/>
                  <a:gd name="connsiteY1" fmla="*/ 61376 h 61376"/>
                  <a:gd name="connsiteX2" fmla="*/ 66041 w 83326"/>
                  <a:gd name="connsiteY2" fmla="*/ 51003 h 61376"/>
                  <a:gd name="connsiteX3" fmla="*/ 5544 w 83326"/>
                  <a:gd name="connsiteY3" fmla="*/ 51003 h 61376"/>
                  <a:gd name="connsiteX4" fmla="*/ 5544 w 83326"/>
                  <a:gd name="connsiteY4" fmla="*/ 61376 h 61376"/>
                  <a:gd name="connsiteX5" fmla="*/ 17643 w 83326"/>
                  <a:gd name="connsiteY5" fmla="*/ 3458 h 61376"/>
                  <a:gd name="connsiteX6" fmla="*/ 1222 w 83326"/>
                  <a:gd name="connsiteY6" fmla="*/ 54461 h 61376"/>
                  <a:gd name="connsiteX7" fmla="*/ 10729 w 83326"/>
                  <a:gd name="connsiteY7" fmla="*/ 57918 h 61376"/>
                  <a:gd name="connsiteX8" fmla="*/ 27150 w 83326"/>
                  <a:gd name="connsiteY8" fmla="*/ 6916 h 61376"/>
                  <a:gd name="connsiteX9" fmla="*/ 17643 w 83326"/>
                  <a:gd name="connsiteY9" fmla="*/ 3458 h 61376"/>
                  <a:gd name="connsiteX10" fmla="*/ 83326 w 83326"/>
                  <a:gd name="connsiteY10" fmla="*/ 0 h 61376"/>
                  <a:gd name="connsiteX11" fmla="*/ 22829 w 83326"/>
                  <a:gd name="connsiteY11" fmla="*/ 0 h 61376"/>
                  <a:gd name="connsiteX12" fmla="*/ 22829 w 83326"/>
                  <a:gd name="connsiteY12" fmla="*/ 10373 h 61376"/>
                  <a:gd name="connsiteX13" fmla="*/ 83326 w 83326"/>
                  <a:gd name="connsiteY13" fmla="*/ 10373 h 61376"/>
                  <a:gd name="connsiteX14" fmla="*/ 83326 w 83326"/>
                  <a:gd name="connsiteY14" fmla="*/ 0 h 61376"/>
                  <a:gd name="connsiteX15" fmla="*/ 5544 w 83326"/>
                  <a:gd name="connsiteY15" fmla="*/ 56189 h 61376"/>
                  <a:gd name="connsiteX16" fmla="*/ 358 w 83326"/>
                  <a:gd name="connsiteY16" fmla="*/ 54461 h 61376"/>
                  <a:gd name="connsiteX17" fmla="*/ 1222 w 83326"/>
                  <a:gd name="connsiteY17" fmla="*/ 58783 h 61376"/>
                  <a:gd name="connsiteX18" fmla="*/ 5544 w 83326"/>
                  <a:gd name="connsiteY18" fmla="*/ 60512 h 61376"/>
                  <a:gd name="connsiteX19" fmla="*/ 5544 w 83326"/>
                  <a:gd name="connsiteY19" fmla="*/ 56189 h 61376"/>
                  <a:gd name="connsiteX20" fmla="*/ 21964 w 83326"/>
                  <a:gd name="connsiteY20" fmla="*/ 5187 h 61376"/>
                  <a:gd name="connsiteX21" fmla="*/ 21964 w 83326"/>
                  <a:gd name="connsiteY21" fmla="*/ 0 h 61376"/>
                  <a:gd name="connsiteX22" fmla="*/ 16779 w 83326"/>
                  <a:gd name="connsiteY22" fmla="*/ 3458 h 61376"/>
                  <a:gd name="connsiteX23" fmla="*/ 21964 w 83326"/>
                  <a:gd name="connsiteY23" fmla="*/ 5187 h 6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3326" h="61376">
                    <a:moveTo>
                      <a:pt x="5544" y="61376"/>
                    </a:moveTo>
                    <a:lnTo>
                      <a:pt x="66041" y="61376"/>
                    </a:lnTo>
                    <a:lnTo>
                      <a:pt x="66041" y="51003"/>
                    </a:lnTo>
                    <a:lnTo>
                      <a:pt x="5544" y="51003"/>
                    </a:lnTo>
                    <a:lnTo>
                      <a:pt x="5544" y="61376"/>
                    </a:lnTo>
                    <a:close/>
                    <a:moveTo>
                      <a:pt x="17643" y="3458"/>
                    </a:moveTo>
                    <a:lnTo>
                      <a:pt x="1222" y="54461"/>
                    </a:lnTo>
                    <a:lnTo>
                      <a:pt x="10729" y="57918"/>
                    </a:lnTo>
                    <a:lnTo>
                      <a:pt x="27150" y="6916"/>
                    </a:lnTo>
                    <a:lnTo>
                      <a:pt x="17643" y="3458"/>
                    </a:lnTo>
                    <a:close/>
                    <a:moveTo>
                      <a:pt x="83326" y="0"/>
                    </a:moveTo>
                    <a:lnTo>
                      <a:pt x="22829" y="0"/>
                    </a:lnTo>
                    <a:lnTo>
                      <a:pt x="22829" y="10373"/>
                    </a:lnTo>
                    <a:lnTo>
                      <a:pt x="83326" y="10373"/>
                    </a:lnTo>
                    <a:lnTo>
                      <a:pt x="83326" y="0"/>
                    </a:lnTo>
                    <a:close/>
                    <a:moveTo>
                      <a:pt x="5544" y="56189"/>
                    </a:moveTo>
                    <a:lnTo>
                      <a:pt x="358" y="54461"/>
                    </a:lnTo>
                    <a:cubicBezTo>
                      <a:pt x="-506" y="56189"/>
                      <a:pt x="358" y="57918"/>
                      <a:pt x="1222" y="58783"/>
                    </a:cubicBezTo>
                    <a:cubicBezTo>
                      <a:pt x="2087" y="60512"/>
                      <a:pt x="3815" y="60512"/>
                      <a:pt x="5544" y="60512"/>
                    </a:cubicBezTo>
                    <a:lnTo>
                      <a:pt x="5544" y="56189"/>
                    </a:lnTo>
                    <a:close/>
                    <a:moveTo>
                      <a:pt x="21964" y="5187"/>
                    </a:moveTo>
                    <a:lnTo>
                      <a:pt x="21964" y="0"/>
                    </a:lnTo>
                    <a:cubicBezTo>
                      <a:pt x="19372" y="0"/>
                      <a:pt x="17643" y="1729"/>
                      <a:pt x="16779" y="3458"/>
                    </a:cubicBezTo>
                    <a:lnTo>
                      <a:pt x="21964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55" name="Freeform 17978">
                <a:extLst>
                  <a:ext uri="{FF2B5EF4-FFF2-40B4-BE49-F238E27FC236}">
                    <a16:creationId xmlns:a16="http://schemas.microsoft.com/office/drawing/2014/main" id="{EDB56F9B-AFC0-4D2B-84D3-C7AC54460865}"/>
                  </a:ext>
                </a:extLst>
              </p:cNvPr>
              <p:cNvSpPr/>
              <p:nvPr/>
            </p:nvSpPr>
            <p:spPr>
              <a:xfrm>
                <a:off x="3190157" y="1933197"/>
                <a:ext cx="86425" cy="63969"/>
              </a:xfrm>
              <a:custGeom>
                <a:avLst/>
                <a:gdLst>
                  <a:gd name="connsiteX0" fmla="*/ 70004 w 86425"/>
                  <a:gd name="connsiteY0" fmla="*/ 63970 h 63969"/>
                  <a:gd name="connsiteX1" fmla="*/ 5185 w 86425"/>
                  <a:gd name="connsiteY1" fmla="*/ 63970 h 63969"/>
                  <a:gd name="connsiteX2" fmla="*/ 5185 w 86425"/>
                  <a:gd name="connsiteY2" fmla="*/ 63970 h 63969"/>
                  <a:gd name="connsiteX3" fmla="*/ 1728 w 86425"/>
                  <a:gd name="connsiteY3" fmla="*/ 61376 h 63969"/>
                  <a:gd name="connsiteX4" fmla="*/ 0 w 86425"/>
                  <a:gd name="connsiteY4" fmla="*/ 57054 h 63969"/>
                  <a:gd name="connsiteX5" fmla="*/ 0 w 86425"/>
                  <a:gd name="connsiteY5" fmla="*/ 57054 h 63969"/>
                  <a:gd name="connsiteX6" fmla="*/ 864 w 86425"/>
                  <a:gd name="connsiteY6" fmla="*/ 55325 h 63969"/>
                  <a:gd name="connsiteX7" fmla="*/ 864 w 86425"/>
                  <a:gd name="connsiteY7" fmla="*/ 55325 h 63969"/>
                  <a:gd name="connsiteX8" fmla="*/ 17285 w 86425"/>
                  <a:gd name="connsiteY8" fmla="*/ 4322 h 63969"/>
                  <a:gd name="connsiteX9" fmla="*/ 17285 w 86425"/>
                  <a:gd name="connsiteY9" fmla="*/ 4322 h 63969"/>
                  <a:gd name="connsiteX10" fmla="*/ 18149 w 86425"/>
                  <a:gd name="connsiteY10" fmla="*/ 2593 h 63969"/>
                  <a:gd name="connsiteX11" fmla="*/ 18149 w 86425"/>
                  <a:gd name="connsiteY11" fmla="*/ 2593 h 63969"/>
                  <a:gd name="connsiteX12" fmla="*/ 21606 w 86425"/>
                  <a:gd name="connsiteY12" fmla="*/ 0 h 63969"/>
                  <a:gd name="connsiteX13" fmla="*/ 21606 w 86425"/>
                  <a:gd name="connsiteY13" fmla="*/ 0 h 63969"/>
                  <a:gd name="connsiteX14" fmla="*/ 86425 w 86425"/>
                  <a:gd name="connsiteY14" fmla="*/ 0 h 63969"/>
                  <a:gd name="connsiteX15" fmla="*/ 86425 w 86425"/>
                  <a:gd name="connsiteY15" fmla="*/ 14696 h 63969"/>
                  <a:gd name="connsiteX16" fmla="*/ 28520 w 86425"/>
                  <a:gd name="connsiteY16" fmla="*/ 14696 h 63969"/>
                  <a:gd name="connsiteX17" fmla="*/ 16421 w 86425"/>
                  <a:gd name="connsiteY17" fmla="*/ 51003 h 63969"/>
                  <a:gd name="connsiteX18" fmla="*/ 69140 w 86425"/>
                  <a:gd name="connsiteY18" fmla="*/ 51003 h 63969"/>
                  <a:gd name="connsiteX19" fmla="*/ 69140 w 86425"/>
                  <a:gd name="connsiteY19" fmla="*/ 63970 h 63969"/>
                  <a:gd name="connsiteX20" fmla="*/ 14692 w 86425"/>
                  <a:gd name="connsiteY20" fmla="*/ 59647 h 63969"/>
                  <a:gd name="connsiteX21" fmla="*/ 65683 w 86425"/>
                  <a:gd name="connsiteY21" fmla="*/ 59647 h 63969"/>
                  <a:gd name="connsiteX22" fmla="*/ 65683 w 86425"/>
                  <a:gd name="connsiteY22" fmla="*/ 53596 h 63969"/>
                  <a:gd name="connsiteX23" fmla="*/ 16421 w 86425"/>
                  <a:gd name="connsiteY23" fmla="*/ 53596 h 63969"/>
                  <a:gd name="connsiteX24" fmla="*/ 14692 w 86425"/>
                  <a:gd name="connsiteY24" fmla="*/ 59647 h 63969"/>
                  <a:gd name="connsiteX25" fmla="*/ 5185 w 86425"/>
                  <a:gd name="connsiteY25" fmla="*/ 58783 h 63969"/>
                  <a:gd name="connsiteX26" fmla="*/ 5185 w 86425"/>
                  <a:gd name="connsiteY26" fmla="*/ 58783 h 63969"/>
                  <a:gd name="connsiteX27" fmla="*/ 5185 w 86425"/>
                  <a:gd name="connsiteY27" fmla="*/ 58783 h 63969"/>
                  <a:gd name="connsiteX28" fmla="*/ 5185 w 86425"/>
                  <a:gd name="connsiteY28" fmla="*/ 58783 h 63969"/>
                  <a:gd name="connsiteX29" fmla="*/ 10371 w 86425"/>
                  <a:gd name="connsiteY29" fmla="*/ 55325 h 63969"/>
                  <a:gd name="connsiteX30" fmla="*/ 11235 w 86425"/>
                  <a:gd name="connsiteY30" fmla="*/ 55325 h 63969"/>
                  <a:gd name="connsiteX31" fmla="*/ 12099 w 86425"/>
                  <a:gd name="connsiteY31" fmla="*/ 53596 h 63969"/>
                  <a:gd name="connsiteX32" fmla="*/ 10371 w 86425"/>
                  <a:gd name="connsiteY32" fmla="*/ 53596 h 63969"/>
                  <a:gd name="connsiteX33" fmla="*/ 10371 w 86425"/>
                  <a:gd name="connsiteY33" fmla="*/ 55325 h 63969"/>
                  <a:gd name="connsiteX34" fmla="*/ 6914 w 86425"/>
                  <a:gd name="connsiteY34" fmla="*/ 50138 h 63969"/>
                  <a:gd name="connsiteX35" fmla="*/ 12964 w 86425"/>
                  <a:gd name="connsiteY35" fmla="*/ 50138 h 63969"/>
                  <a:gd name="connsiteX36" fmla="*/ 25063 w 86425"/>
                  <a:gd name="connsiteY36" fmla="*/ 13831 h 63969"/>
                  <a:gd name="connsiteX37" fmla="*/ 22471 w 86425"/>
                  <a:gd name="connsiteY37" fmla="*/ 13831 h 63969"/>
                  <a:gd name="connsiteX38" fmla="*/ 22471 w 86425"/>
                  <a:gd name="connsiteY38" fmla="*/ 7780 h 63969"/>
                  <a:gd name="connsiteX39" fmla="*/ 21606 w 86425"/>
                  <a:gd name="connsiteY39" fmla="*/ 7780 h 63969"/>
                  <a:gd name="connsiteX40" fmla="*/ 6914 w 86425"/>
                  <a:gd name="connsiteY40" fmla="*/ 50138 h 63969"/>
                  <a:gd name="connsiteX41" fmla="*/ 31113 w 86425"/>
                  <a:gd name="connsiteY41" fmla="*/ 8645 h 63969"/>
                  <a:gd name="connsiteX42" fmla="*/ 82968 w 86425"/>
                  <a:gd name="connsiteY42" fmla="*/ 8645 h 63969"/>
                  <a:gd name="connsiteX43" fmla="*/ 82968 w 86425"/>
                  <a:gd name="connsiteY43" fmla="*/ 2593 h 63969"/>
                  <a:gd name="connsiteX44" fmla="*/ 26792 w 86425"/>
                  <a:gd name="connsiteY44" fmla="*/ 2593 h 63969"/>
                  <a:gd name="connsiteX45" fmla="*/ 26792 w 86425"/>
                  <a:gd name="connsiteY45" fmla="*/ 3458 h 63969"/>
                  <a:gd name="connsiteX46" fmla="*/ 31977 w 86425"/>
                  <a:gd name="connsiteY46" fmla="*/ 5187 h 63969"/>
                  <a:gd name="connsiteX47" fmla="*/ 31113 w 86425"/>
                  <a:gd name="connsiteY47" fmla="*/ 8645 h 6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6425" h="63969">
                    <a:moveTo>
                      <a:pt x="70004" y="63970"/>
                    </a:moveTo>
                    <a:lnTo>
                      <a:pt x="5185" y="63970"/>
                    </a:lnTo>
                    <a:lnTo>
                      <a:pt x="5185" y="63970"/>
                    </a:lnTo>
                    <a:cubicBezTo>
                      <a:pt x="3457" y="63105"/>
                      <a:pt x="2593" y="62241"/>
                      <a:pt x="1728" y="61376"/>
                    </a:cubicBezTo>
                    <a:cubicBezTo>
                      <a:pt x="864" y="60512"/>
                      <a:pt x="0" y="58783"/>
                      <a:pt x="0" y="57054"/>
                    </a:cubicBezTo>
                    <a:lnTo>
                      <a:pt x="0" y="57054"/>
                    </a:lnTo>
                    <a:lnTo>
                      <a:pt x="864" y="55325"/>
                    </a:lnTo>
                    <a:cubicBezTo>
                      <a:pt x="864" y="55325"/>
                      <a:pt x="864" y="55325"/>
                      <a:pt x="864" y="55325"/>
                    </a:cubicBezTo>
                    <a:lnTo>
                      <a:pt x="17285" y="4322"/>
                    </a:lnTo>
                    <a:cubicBezTo>
                      <a:pt x="17285" y="4322"/>
                      <a:pt x="17285" y="4322"/>
                      <a:pt x="17285" y="4322"/>
                    </a:cubicBezTo>
                    <a:lnTo>
                      <a:pt x="18149" y="2593"/>
                    </a:lnTo>
                    <a:lnTo>
                      <a:pt x="18149" y="2593"/>
                    </a:lnTo>
                    <a:cubicBezTo>
                      <a:pt x="19014" y="1729"/>
                      <a:pt x="20742" y="0"/>
                      <a:pt x="21606" y="0"/>
                    </a:cubicBezTo>
                    <a:lnTo>
                      <a:pt x="21606" y="0"/>
                    </a:lnTo>
                    <a:lnTo>
                      <a:pt x="86425" y="0"/>
                    </a:lnTo>
                    <a:lnTo>
                      <a:pt x="86425" y="14696"/>
                    </a:lnTo>
                    <a:lnTo>
                      <a:pt x="28520" y="14696"/>
                    </a:lnTo>
                    <a:lnTo>
                      <a:pt x="16421" y="51003"/>
                    </a:lnTo>
                    <a:lnTo>
                      <a:pt x="69140" y="51003"/>
                    </a:lnTo>
                    <a:lnTo>
                      <a:pt x="69140" y="63970"/>
                    </a:lnTo>
                    <a:close/>
                    <a:moveTo>
                      <a:pt x="14692" y="59647"/>
                    </a:moveTo>
                    <a:lnTo>
                      <a:pt x="65683" y="59647"/>
                    </a:lnTo>
                    <a:lnTo>
                      <a:pt x="65683" y="53596"/>
                    </a:lnTo>
                    <a:lnTo>
                      <a:pt x="16421" y="53596"/>
                    </a:lnTo>
                    <a:lnTo>
                      <a:pt x="14692" y="59647"/>
                    </a:lnTo>
                    <a:close/>
                    <a:moveTo>
                      <a:pt x="5185" y="58783"/>
                    </a:moveTo>
                    <a:cubicBezTo>
                      <a:pt x="5185" y="58783"/>
                      <a:pt x="5185" y="58783"/>
                      <a:pt x="5185" y="58783"/>
                    </a:cubicBezTo>
                    <a:cubicBezTo>
                      <a:pt x="6050" y="58783"/>
                      <a:pt x="6050" y="58783"/>
                      <a:pt x="5185" y="58783"/>
                    </a:cubicBezTo>
                    <a:lnTo>
                      <a:pt x="5185" y="58783"/>
                    </a:lnTo>
                    <a:close/>
                    <a:moveTo>
                      <a:pt x="10371" y="55325"/>
                    </a:moveTo>
                    <a:lnTo>
                      <a:pt x="11235" y="55325"/>
                    </a:lnTo>
                    <a:lnTo>
                      <a:pt x="12099" y="53596"/>
                    </a:lnTo>
                    <a:lnTo>
                      <a:pt x="10371" y="53596"/>
                    </a:lnTo>
                    <a:lnTo>
                      <a:pt x="10371" y="55325"/>
                    </a:lnTo>
                    <a:close/>
                    <a:moveTo>
                      <a:pt x="6914" y="50138"/>
                    </a:moveTo>
                    <a:lnTo>
                      <a:pt x="12964" y="50138"/>
                    </a:lnTo>
                    <a:lnTo>
                      <a:pt x="25063" y="13831"/>
                    </a:lnTo>
                    <a:lnTo>
                      <a:pt x="22471" y="13831"/>
                    </a:lnTo>
                    <a:lnTo>
                      <a:pt x="22471" y="7780"/>
                    </a:lnTo>
                    <a:lnTo>
                      <a:pt x="21606" y="7780"/>
                    </a:lnTo>
                    <a:lnTo>
                      <a:pt x="6914" y="50138"/>
                    </a:lnTo>
                    <a:close/>
                    <a:moveTo>
                      <a:pt x="31113" y="8645"/>
                    </a:moveTo>
                    <a:lnTo>
                      <a:pt x="82968" y="8645"/>
                    </a:lnTo>
                    <a:lnTo>
                      <a:pt x="82968" y="2593"/>
                    </a:lnTo>
                    <a:lnTo>
                      <a:pt x="26792" y="2593"/>
                    </a:lnTo>
                    <a:lnTo>
                      <a:pt x="26792" y="3458"/>
                    </a:lnTo>
                    <a:lnTo>
                      <a:pt x="31977" y="5187"/>
                    </a:lnTo>
                    <a:lnTo>
                      <a:pt x="31113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33" name="Graphic 16831">
              <a:extLst>
                <a:ext uri="{FF2B5EF4-FFF2-40B4-BE49-F238E27FC236}">
                  <a16:creationId xmlns:a16="http://schemas.microsoft.com/office/drawing/2014/main" id="{21F24A96-D013-4804-AB32-7B081EEDA05C}"/>
                </a:ext>
              </a:extLst>
            </p:cNvPr>
            <p:cNvGrpSpPr/>
            <p:nvPr/>
          </p:nvGrpSpPr>
          <p:grpSpPr>
            <a:xfrm>
              <a:off x="3149537" y="2052492"/>
              <a:ext cx="95067" cy="72614"/>
              <a:chOff x="3149537" y="2052492"/>
              <a:chExt cx="95067" cy="72614"/>
            </a:xfrm>
            <a:solidFill>
              <a:srgbClr val="355464"/>
            </a:solidFill>
          </p:grpSpPr>
          <p:sp>
            <p:nvSpPr>
              <p:cNvPr id="252" name="Freeform 17980">
                <a:extLst>
                  <a:ext uri="{FF2B5EF4-FFF2-40B4-BE49-F238E27FC236}">
                    <a16:creationId xmlns:a16="http://schemas.microsoft.com/office/drawing/2014/main" id="{D00C16F1-864F-4C18-8726-A4674F49253B}"/>
                  </a:ext>
                </a:extLst>
              </p:cNvPr>
              <p:cNvSpPr/>
              <p:nvPr/>
            </p:nvSpPr>
            <p:spPr>
              <a:xfrm>
                <a:off x="3150907" y="2052492"/>
                <a:ext cx="90240" cy="70020"/>
              </a:xfrm>
              <a:custGeom>
                <a:avLst/>
                <a:gdLst>
                  <a:gd name="connsiteX0" fmla="*/ 5543 w 90240"/>
                  <a:gd name="connsiteY0" fmla="*/ 70021 h 70020"/>
                  <a:gd name="connsiteX1" fmla="*/ 72955 w 90240"/>
                  <a:gd name="connsiteY1" fmla="*/ 70021 h 70020"/>
                  <a:gd name="connsiteX2" fmla="*/ 72955 w 90240"/>
                  <a:gd name="connsiteY2" fmla="*/ 59647 h 70020"/>
                  <a:gd name="connsiteX3" fmla="*/ 5543 w 90240"/>
                  <a:gd name="connsiteY3" fmla="*/ 59647 h 70020"/>
                  <a:gd name="connsiteX4" fmla="*/ 5543 w 90240"/>
                  <a:gd name="connsiteY4" fmla="*/ 70021 h 70020"/>
                  <a:gd name="connsiteX5" fmla="*/ 20236 w 90240"/>
                  <a:gd name="connsiteY5" fmla="*/ 4322 h 70020"/>
                  <a:gd name="connsiteX6" fmla="*/ 1222 w 90240"/>
                  <a:gd name="connsiteY6" fmla="*/ 63970 h 70020"/>
                  <a:gd name="connsiteX7" fmla="*/ 10729 w 90240"/>
                  <a:gd name="connsiteY7" fmla="*/ 67427 h 70020"/>
                  <a:gd name="connsiteX8" fmla="*/ 29743 w 90240"/>
                  <a:gd name="connsiteY8" fmla="*/ 7780 h 70020"/>
                  <a:gd name="connsiteX9" fmla="*/ 20236 w 90240"/>
                  <a:gd name="connsiteY9" fmla="*/ 4322 h 70020"/>
                  <a:gd name="connsiteX10" fmla="*/ 90240 w 90240"/>
                  <a:gd name="connsiteY10" fmla="*/ 865 h 70020"/>
                  <a:gd name="connsiteX11" fmla="*/ 24557 w 90240"/>
                  <a:gd name="connsiteY11" fmla="*/ 865 h 70020"/>
                  <a:gd name="connsiteX12" fmla="*/ 24557 w 90240"/>
                  <a:gd name="connsiteY12" fmla="*/ 11238 h 70020"/>
                  <a:gd name="connsiteX13" fmla="*/ 90240 w 90240"/>
                  <a:gd name="connsiteY13" fmla="*/ 11238 h 70020"/>
                  <a:gd name="connsiteX14" fmla="*/ 90240 w 90240"/>
                  <a:gd name="connsiteY14" fmla="*/ 865 h 70020"/>
                  <a:gd name="connsiteX15" fmla="*/ 5543 w 90240"/>
                  <a:gd name="connsiteY15" fmla="*/ 64834 h 70020"/>
                  <a:gd name="connsiteX16" fmla="*/ 358 w 90240"/>
                  <a:gd name="connsiteY16" fmla="*/ 63105 h 70020"/>
                  <a:gd name="connsiteX17" fmla="*/ 1222 w 90240"/>
                  <a:gd name="connsiteY17" fmla="*/ 67427 h 70020"/>
                  <a:gd name="connsiteX18" fmla="*/ 5543 w 90240"/>
                  <a:gd name="connsiteY18" fmla="*/ 69156 h 70020"/>
                  <a:gd name="connsiteX19" fmla="*/ 5543 w 90240"/>
                  <a:gd name="connsiteY19" fmla="*/ 64834 h 70020"/>
                  <a:gd name="connsiteX20" fmla="*/ 25421 w 90240"/>
                  <a:gd name="connsiteY20" fmla="*/ 5187 h 70020"/>
                  <a:gd name="connsiteX21" fmla="*/ 25421 w 90240"/>
                  <a:gd name="connsiteY21" fmla="*/ 0 h 70020"/>
                  <a:gd name="connsiteX22" fmla="*/ 20236 w 90240"/>
                  <a:gd name="connsiteY22" fmla="*/ 3458 h 70020"/>
                  <a:gd name="connsiteX23" fmla="*/ 25421 w 90240"/>
                  <a:gd name="connsiteY23" fmla="*/ 5187 h 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240" h="70020">
                    <a:moveTo>
                      <a:pt x="5543" y="70021"/>
                    </a:moveTo>
                    <a:lnTo>
                      <a:pt x="72955" y="70021"/>
                    </a:lnTo>
                    <a:lnTo>
                      <a:pt x="72955" y="59647"/>
                    </a:lnTo>
                    <a:lnTo>
                      <a:pt x="5543" y="59647"/>
                    </a:lnTo>
                    <a:lnTo>
                      <a:pt x="5543" y="70021"/>
                    </a:lnTo>
                    <a:close/>
                    <a:moveTo>
                      <a:pt x="20236" y="4322"/>
                    </a:moveTo>
                    <a:lnTo>
                      <a:pt x="1222" y="63970"/>
                    </a:lnTo>
                    <a:lnTo>
                      <a:pt x="10729" y="67427"/>
                    </a:lnTo>
                    <a:lnTo>
                      <a:pt x="29743" y="7780"/>
                    </a:lnTo>
                    <a:lnTo>
                      <a:pt x="20236" y="4322"/>
                    </a:lnTo>
                    <a:close/>
                    <a:moveTo>
                      <a:pt x="90240" y="865"/>
                    </a:moveTo>
                    <a:lnTo>
                      <a:pt x="24557" y="865"/>
                    </a:lnTo>
                    <a:lnTo>
                      <a:pt x="24557" y="11238"/>
                    </a:lnTo>
                    <a:lnTo>
                      <a:pt x="90240" y="11238"/>
                    </a:lnTo>
                    <a:lnTo>
                      <a:pt x="90240" y="865"/>
                    </a:lnTo>
                    <a:close/>
                    <a:moveTo>
                      <a:pt x="5543" y="64834"/>
                    </a:moveTo>
                    <a:lnTo>
                      <a:pt x="358" y="63105"/>
                    </a:lnTo>
                    <a:cubicBezTo>
                      <a:pt x="-506" y="64834"/>
                      <a:pt x="358" y="66563"/>
                      <a:pt x="1222" y="67427"/>
                    </a:cubicBezTo>
                    <a:cubicBezTo>
                      <a:pt x="2086" y="69156"/>
                      <a:pt x="3815" y="69156"/>
                      <a:pt x="5543" y="69156"/>
                    </a:cubicBezTo>
                    <a:lnTo>
                      <a:pt x="5543" y="64834"/>
                    </a:lnTo>
                    <a:close/>
                    <a:moveTo>
                      <a:pt x="25421" y="5187"/>
                    </a:moveTo>
                    <a:lnTo>
                      <a:pt x="25421" y="0"/>
                    </a:lnTo>
                    <a:cubicBezTo>
                      <a:pt x="22829" y="0"/>
                      <a:pt x="21100" y="1729"/>
                      <a:pt x="20236" y="3458"/>
                    </a:cubicBezTo>
                    <a:lnTo>
                      <a:pt x="254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53" name="Freeform 17981">
                <a:extLst>
                  <a:ext uri="{FF2B5EF4-FFF2-40B4-BE49-F238E27FC236}">
                    <a16:creationId xmlns:a16="http://schemas.microsoft.com/office/drawing/2014/main" id="{3DAD456F-3A50-4C4B-A603-E8981304FB65}"/>
                  </a:ext>
                </a:extLst>
              </p:cNvPr>
              <p:cNvSpPr/>
              <p:nvPr/>
            </p:nvSpPr>
            <p:spPr>
              <a:xfrm>
                <a:off x="3149537" y="2052492"/>
                <a:ext cx="95067" cy="72614"/>
              </a:xfrm>
              <a:custGeom>
                <a:avLst/>
                <a:gdLst>
                  <a:gd name="connsiteX0" fmla="*/ 76919 w 95067"/>
                  <a:gd name="connsiteY0" fmla="*/ 72614 h 72614"/>
                  <a:gd name="connsiteX1" fmla="*/ 5186 w 95067"/>
                  <a:gd name="connsiteY1" fmla="*/ 72614 h 72614"/>
                  <a:gd name="connsiteX2" fmla="*/ 5186 w 95067"/>
                  <a:gd name="connsiteY2" fmla="*/ 72614 h 72614"/>
                  <a:gd name="connsiteX3" fmla="*/ 1729 w 95067"/>
                  <a:gd name="connsiteY3" fmla="*/ 70021 h 72614"/>
                  <a:gd name="connsiteX4" fmla="*/ 0 w 95067"/>
                  <a:gd name="connsiteY4" fmla="*/ 65699 h 72614"/>
                  <a:gd name="connsiteX5" fmla="*/ 0 w 95067"/>
                  <a:gd name="connsiteY5" fmla="*/ 65699 h 72614"/>
                  <a:gd name="connsiteX6" fmla="*/ 864 w 95067"/>
                  <a:gd name="connsiteY6" fmla="*/ 63970 h 72614"/>
                  <a:gd name="connsiteX7" fmla="*/ 864 w 95067"/>
                  <a:gd name="connsiteY7" fmla="*/ 63970 h 72614"/>
                  <a:gd name="connsiteX8" fmla="*/ 864 w 95067"/>
                  <a:gd name="connsiteY8" fmla="*/ 63970 h 72614"/>
                  <a:gd name="connsiteX9" fmla="*/ 19878 w 95067"/>
                  <a:gd name="connsiteY9" fmla="*/ 6916 h 72614"/>
                  <a:gd name="connsiteX10" fmla="*/ 19878 w 95067"/>
                  <a:gd name="connsiteY10" fmla="*/ 6916 h 72614"/>
                  <a:gd name="connsiteX11" fmla="*/ 21606 w 95067"/>
                  <a:gd name="connsiteY11" fmla="*/ 2593 h 72614"/>
                  <a:gd name="connsiteX12" fmla="*/ 21606 w 95067"/>
                  <a:gd name="connsiteY12" fmla="*/ 2593 h 72614"/>
                  <a:gd name="connsiteX13" fmla="*/ 25063 w 95067"/>
                  <a:gd name="connsiteY13" fmla="*/ 0 h 72614"/>
                  <a:gd name="connsiteX14" fmla="*/ 25063 w 95067"/>
                  <a:gd name="connsiteY14" fmla="*/ 0 h 72614"/>
                  <a:gd name="connsiteX15" fmla="*/ 95068 w 95067"/>
                  <a:gd name="connsiteY15" fmla="*/ 0 h 72614"/>
                  <a:gd name="connsiteX16" fmla="*/ 95068 w 95067"/>
                  <a:gd name="connsiteY16" fmla="*/ 14696 h 72614"/>
                  <a:gd name="connsiteX17" fmla="*/ 32842 w 95067"/>
                  <a:gd name="connsiteY17" fmla="*/ 14696 h 72614"/>
                  <a:gd name="connsiteX18" fmla="*/ 18149 w 95067"/>
                  <a:gd name="connsiteY18" fmla="*/ 59647 h 72614"/>
                  <a:gd name="connsiteX19" fmla="*/ 77783 w 95067"/>
                  <a:gd name="connsiteY19" fmla="*/ 59647 h 72614"/>
                  <a:gd name="connsiteX20" fmla="*/ 77783 w 95067"/>
                  <a:gd name="connsiteY20" fmla="*/ 72614 h 72614"/>
                  <a:gd name="connsiteX21" fmla="*/ 13828 w 95067"/>
                  <a:gd name="connsiteY21" fmla="*/ 67427 h 72614"/>
                  <a:gd name="connsiteX22" fmla="*/ 72597 w 95067"/>
                  <a:gd name="connsiteY22" fmla="*/ 67427 h 72614"/>
                  <a:gd name="connsiteX23" fmla="*/ 72597 w 95067"/>
                  <a:gd name="connsiteY23" fmla="*/ 61376 h 72614"/>
                  <a:gd name="connsiteX24" fmla="*/ 15557 w 95067"/>
                  <a:gd name="connsiteY24" fmla="*/ 61376 h 72614"/>
                  <a:gd name="connsiteX25" fmla="*/ 13828 w 95067"/>
                  <a:gd name="connsiteY25" fmla="*/ 67427 h 72614"/>
                  <a:gd name="connsiteX26" fmla="*/ 5186 w 95067"/>
                  <a:gd name="connsiteY26" fmla="*/ 66563 h 72614"/>
                  <a:gd name="connsiteX27" fmla="*/ 5186 w 95067"/>
                  <a:gd name="connsiteY27" fmla="*/ 66563 h 72614"/>
                  <a:gd name="connsiteX28" fmla="*/ 5186 w 95067"/>
                  <a:gd name="connsiteY28" fmla="*/ 66563 h 72614"/>
                  <a:gd name="connsiteX29" fmla="*/ 5186 w 95067"/>
                  <a:gd name="connsiteY29" fmla="*/ 66563 h 72614"/>
                  <a:gd name="connsiteX30" fmla="*/ 9507 w 95067"/>
                  <a:gd name="connsiteY30" fmla="*/ 63105 h 72614"/>
                  <a:gd name="connsiteX31" fmla="*/ 10371 w 95067"/>
                  <a:gd name="connsiteY31" fmla="*/ 63105 h 72614"/>
                  <a:gd name="connsiteX32" fmla="*/ 11235 w 95067"/>
                  <a:gd name="connsiteY32" fmla="*/ 61376 h 72614"/>
                  <a:gd name="connsiteX33" fmla="*/ 9507 w 95067"/>
                  <a:gd name="connsiteY33" fmla="*/ 61376 h 72614"/>
                  <a:gd name="connsiteX34" fmla="*/ 9507 w 95067"/>
                  <a:gd name="connsiteY34" fmla="*/ 63105 h 72614"/>
                  <a:gd name="connsiteX35" fmla="*/ 6914 w 95067"/>
                  <a:gd name="connsiteY35" fmla="*/ 57918 h 72614"/>
                  <a:gd name="connsiteX36" fmla="*/ 12964 w 95067"/>
                  <a:gd name="connsiteY36" fmla="*/ 57918 h 72614"/>
                  <a:gd name="connsiteX37" fmla="*/ 27656 w 95067"/>
                  <a:gd name="connsiteY37" fmla="*/ 12967 h 72614"/>
                  <a:gd name="connsiteX38" fmla="*/ 25063 w 95067"/>
                  <a:gd name="connsiteY38" fmla="*/ 12967 h 72614"/>
                  <a:gd name="connsiteX39" fmla="*/ 25063 w 95067"/>
                  <a:gd name="connsiteY39" fmla="*/ 6916 h 72614"/>
                  <a:gd name="connsiteX40" fmla="*/ 24199 w 95067"/>
                  <a:gd name="connsiteY40" fmla="*/ 6916 h 72614"/>
                  <a:gd name="connsiteX41" fmla="*/ 6914 w 95067"/>
                  <a:gd name="connsiteY41" fmla="*/ 57918 h 72614"/>
                  <a:gd name="connsiteX42" fmla="*/ 32842 w 95067"/>
                  <a:gd name="connsiteY42" fmla="*/ 8645 h 72614"/>
                  <a:gd name="connsiteX43" fmla="*/ 89018 w 95067"/>
                  <a:gd name="connsiteY43" fmla="*/ 8645 h 72614"/>
                  <a:gd name="connsiteX44" fmla="*/ 89018 w 95067"/>
                  <a:gd name="connsiteY44" fmla="*/ 2593 h 72614"/>
                  <a:gd name="connsiteX45" fmla="*/ 28520 w 95067"/>
                  <a:gd name="connsiteY45" fmla="*/ 2593 h 72614"/>
                  <a:gd name="connsiteX46" fmla="*/ 28520 w 95067"/>
                  <a:gd name="connsiteY46" fmla="*/ 3458 h 72614"/>
                  <a:gd name="connsiteX47" fmla="*/ 33706 w 95067"/>
                  <a:gd name="connsiteY47" fmla="*/ 5187 h 72614"/>
                  <a:gd name="connsiteX48" fmla="*/ 32842 w 95067"/>
                  <a:gd name="connsiteY48" fmla="*/ 8645 h 7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5067" h="72614">
                    <a:moveTo>
                      <a:pt x="76919" y="72614"/>
                    </a:moveTo>
                    <a:lnTo>
                      <a:pt x="5186" y="72614"/>
                    </a:lnTo>
                    <a:lnTo>
                      <a:pt x="5186" y="72614"/>
                    </a:lnTo>
                    <a:cubicBezTo>
                      <a:pt x="3457" y="71750"/>
                      <a:pt x="2593" y="70885"/>
                      <a:pt x="1729" y="70021"/>
                    </a:cubicBezTo>
                    <a:cubicBezTo>
                      <a:pt x="864" y="69156"/>
                      <a:pt x="0" y="67427"/>
                      <a:pt x="0" y="65699"/>
                    </a:cubicBezTo>
                    <a:lnTo>
                      <a:pt x="0" y="65699"/>
                    </a:lnTo>
                    <a:lnTo>
                      <a:pt x="864" y="63970"/>
                    </a:lnTo>
                    <a:cubicBezTo>
                      <a:pt x="864" y="63970"/>
                      <a:pt x="864" y="63970"/>
                      <a:pt x="864" y="63970"/>
                    </a:cubicBezTo>
                    <a:lnTo>
                      <a:pt x="864" y="63970"/>
                    </a:lnTo>
                    <a:lnTo>
                      <a:pt x="19878" y="6916"/>
                    </a:lnTo>
                    <a:lnTo>
                      <a:pt x="19878" y="6916"/>
                    </a:lnTo>
                    <a:lnTo>
                      <a:pt x="21606" y="2593"/>
                    </a:lnTo>
                    <a:lnTo>
                      <a:pt x="21606" y="2593"/>
                    </a:lnTo>
                    <a:cubicBezTo>
                      <a:pt x="22471" y="1729"/>
                      <a:pt x="24199" y="0"/>
                      <a:pt x="25063" y="0"/>
                    </a:cubicBezTo>
                    <a:lnTo>
                      <a:pt x="25063" y="0"/>
                    </a:lnTo>
                    <a:lnTo>
                      <a:pt x="95068" y="0"/>
                    </a:lnTo>
                    <a:lnTo>
                      <a:pt x="95068" y="14696"/>
                    </a:lnTo>
                    <a:lnTo>
                      <a:pt x="32842" y="14696"/>
                    </a:lnTo>
                    <a:lnTo>
                      <a:pt x="18149" y="59647"/>
                    </a:lnTo>
                    <a:lnTo>
                      <a:pt x="77783" y="59647"/>
                    </a:lnTo>
                    <a:lnTo>
                      <a:pt x="77783" y="72614"/>
                    </a:lnTo>
                    <a:close/>
                    <a:moveTo>
                      <a:pt x="13828" y="67427"/>
                    </a:moveTo>
                    <a:lnTo>
                      <a:pt x="72597" y="67427"/>
                    </a:lnTo>
                    <a:lnTo>
                      <a:pt x="72597" y="61376"/>
                    </a:lnTo>
                    <a:lnTo>
                      <a:pt x="15557" y="61376"/>
                    </a:lnTo>
                    <a:lnTo>
                      <a:pt x="13828" y="67427"/>
                    </a:lnTo>
                    <a:close/>
                    <a:moveTo>
                      <a:pt x="5186" y="66563"/>
                    </a:moveTo>
                    <a:cubicBezTo>
                      <a:pt x="5186" y="66563"/>
                      <a:pt x="5186" y="66563"/>
                      <a:pt x="5186" y="66563"/>
                    </a:cubicBezTo>
                    <a:cubicBezTo>
                      <a:pt x="5186" y="66563"/>
                      <a:pt x="5186" y="66563"/>
                      <a:pt x="5186" y="66563"/>
                    </a:cubicBezTo>
                    <a:lnTo>
                      <a:pt x="5186" y="66563"/>
                    </a:lnTo>
                    <a:close/>
                    <a:moveTo>
                      <a:pt x="9507" y="63105"/>
                    </a:moveTo>
                    <a:lnTo>
                      <a:pt x="10371" y="63105"/>
                    </a:lnTo>
                    <a:lnTo>
                      <a:pt x="11235" y="61376"/>
                    </a:lnTo>
                    <a:lnTo>
                      <a:pt x="9507" y="61376"/>
                    </a:lnTo>
                    <a:lnTo>
                      <a:pt x="9507" y="63105"/>
                    </a:lnTo>
                    <a:close/>
                    <a:moveTo>
                      <a:pt x="6914" y="57918"/>
                    </a:moveTo>
                    <a:lnTo>
                      <a:pt x="12964" y="57918"/>
                    </a:lnTo>
                    <a:lnTo>
                      <a:pt x="27656" y="12967"/>
                    </a:lnTo>
                    <a:lnTo>
                      <a:pt x="25063" y="12967"/>
                    </a:lnTo>
                    <a:lnTo>
                      <a:pt x="25063" y="6916"/>
                    </a:lnTo>
                    <a:lnTo>
                      <a:pt x="24199" y="6916"/>
                    </a:lnTo>
                    <a:lnTo>
                      <a:pt x="6914" y="57918"/>
                    </a:lnTo>
                    <a:close/>
                    <a:moveTo>
                      <a:pt x="32842" y="8645"/>
                    </a:moveTo>
                    <a:lnTo>
                      <a:pt x="89018" y="8645"/>
                    </a:lnTo>
                    <a:lnTo>
                      <a:pt x="89018" y="2593"/>
                    </a:lnTo>
                    <a:lnTo>
                      <a:pt x="28520" y="2593"/>
                    </a:lnTo>
                    <a:lnTo>
                      <a:pt x="28520" y="3458"/>
                    </a:lnTo>
                    <a:lnTo>
                      <a:pt x="33706" y="5187"/>
                    </a:lnTo>
                    <a:lnTo>
                      <a:pt x="32842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34" name="Graphic 16831">
              <a:extLst>
                <a:ext uri="{FF2B5EF4-FFF2-40B4-BE49-F238E27FC236}">
                  <a16:creationId xmlns:a16="http://schemas.microsoft.com/office/drawing/2014/main" id="{D82F18B7-F0B3-46D4-964E-FC9A70F8CF0A}"/>
                </a:ext>
              </a:extLst>
            </p:cNvPr>
            <p:cNvGrpSpPr/>
            <p:nvPr/>
          </p:nvGrpSpPr>
          <p:grpSpPr>
            <a:xfrm>
              <a:off x="3399306" y="1830327"/>
              <a:ext cx="76054" cy="57054"/>
              <a:chOff x="3399306" y="1830327"/>
              <a:chExt cx="76054" cy="57054"/>
            </a:xfrm>
            <a:solidFill>
              <a:srgbClr val="355464"/>
            </a:solidFill>
          </p:grpSpPr>
          <p:sp>
            <p:nvSpPr>
              <p:cNvPr id="250" name="Freeform 17983">
                <a:extLst>
                  <a:ext uri="{FF2B5EF4-FFF2-40B4-BE49-F238E27FC236}">
                    <a16:creationId xmlns:a16="http://schemas.microsoft.com/office/drawing/2014/main" id="{3F392274-A9DD-4DFF-B2F1-76760CBCD973}"/>
                  </a:ext>
                </a:extLst>
              </p:cNvPr>
              <p:cNvSpPr/>
              <p:nvPr/>
            </p:nvSpPr>
            <p:spPr>
              <a:xfrm>
                <a:off x="3402763" y="1832056"/>
                <a:ext cx="71733" cy="53596"/>
              </a:xfrm>
              <a:custGeom>
                <a:avLst/>
                <a:gdLst>
                  <a:gd name="connsiteX0" fmla="*/ 66548 w 71733"/>
                  <a:gd name="connsiteY0" fmla="*/ 43223 h 53596"/>
                  <a:gd name="connsiteX1" fmla="*/ 8643 w 71733"/>
                  <a:gd name="connsiteY1" fmla="*/ 43223 h 53596"/>
                  <a:gd name="connsiteX2" fmla="*/ 8643 w 71733"/>
                  <a:gd name="connsiteY2" fmla="*/ 53596 h 53596"/>
                  <a:gd name="connsiteX3" fmla="*/ 66548 w 71733"/>
                  <a:gd name="connsiteY3" fmla="*/ 53596 h 53596"/>
                  <a:gd name="connsiteX4" fmla="*/ 66548 w 71733"/>
                  <a:gd name="connsiteY4" fmla="*/ 43223 h 53596"/>
                  <a:gd name="connsiteX5" fmla="*/ 47534 w 71733"/>
                  <a:gd name="connsiteY5" fmla="*/ 6916 h 53596"/>
                  <a:gd name="connsiteX6" fmla="*/ 61362 w 71733"/>
                  <a:gd name="connsiteY6" fmla="*/ 49274 h 53596"/>
                  <a:gd name="connsiteX7" fmla="*/ 70869 w 71733"/>
                  <a:gd name="connsiteY7" fmla="*/ 45816 h 53596"/>
                  <a:gd name="connsiteX8" fmla="*/ 57041 w 71733"/>
                  <a:gd name="connsiteY8" fmla="*/ 3458 h 53596"/>
                  <a:gd name="connsiteX9" fmla="*/ 47534 w 71733"/>
                  <a:gd name="connsiteY9" fmla="*/ 6916 h 53596"/>
                  <a:gd name="connsiteX10" fmla="*/ 0 w 71733"/>
                  <a:gd name="connsiteY10" fmla="*/ 10373 h 53596"/>
                  <a:gd name="connsiteX11" fmla="*/ 52720 w 71733"/>
                  <a:gd name="connsiteY11" fmla="*/ 10373 h 53596"/>
                  <a:gd name="connsiteX12" fmla="*/ 52720 w 71733"/>
                  <a:gd name="connsiteY12" fmla="*/ 0 h 53596"/>
                  <a:gd name="connsiteX13" fmla="*/ 0 w 71733"/>
                  <a:gd name="connsiteY13" fmla="*/ 0 h 53596"/>
                  <a:gd name="connsiteX14" fmla="*/ 0 w 71733"/>
                  <a:gd name="connsiteY14" fmla="*/ 10373 h 53596"/>
                  <a:gd name="connsiteX15" fmla="*/ 66548 w 71733"/>
                  <a:gd name="connsiteY15" fmla="*/ 48409 h 53596"/>
                  <a:gd name="connsiteX16" fmla="*/ 66548 w 71733"/>
                  <a:gd name="connsiteY16" fmla="*/ 53596 h 53596"/>
                  <a:gd name="connsiteX17" fmla="*/ 70869 w 71733"/>
                  <a:gd name="connsiteY17" fmla="*/ 51867 h 53596"/>
                  <a:gd name="connsiteX18" fmla="*/ 71733 w 71733"/>
                  <a:gd name="connsiteY18" fmla="*/ 47545 h 53596"/>
                  <a:gd name="connsiteX19" fmla="*/ 66548 w 71733"/>
                  <a:gd name="connsiteY19" fmla="*/ 48409 h 53596"/>
                  <a:gd name="connsiteX20" fmla="*/ 52720 w 71733"/>
                  <a:gd name="connsiteY20" fmla="*/ 6051 h 53596"/>
                  <a:gd name="connsiteX21" fmla="*/ 57905 w 71733"/>
                  <a:gd name="connsiteY21" fmla="*/ 4322 h 53596"/>
                  <a:gd name="connsiteX22" fmla="*/ 52720 w 71733"/>
                  <a:gd name="connsiteY22" fmla="*/ 865 h 53596"/>
                  <a:gd name="connsiteX23" fmla="*/ 52720 w 71733"/>
                  <a:gd name="connsiteY23" fmla="*/ 6051 h 5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733" h="53596">
                    <a:moveTo>
                      <a:pt x="66548" y="43223"/>
                    </a:moveTo>
                    <a:lnTo>
                      <a:pt x="8643" y="43223"/>
                    </a:lnTo>
                    <a:lnTo>
                      <a:pt x="8643" y="53596"/>
                    </a:lnTo>
                    <a:lnTo>
                      <a:pt x="66548" y="53596"/>
                    </a:lnTo>
                    <a:lnTo>
                      <a:pt x="66548" y="43223"/>
                    </a:lnTo>
                    <a:close/>
                    <a:moveTo>
                      <a:pt x="47534" y="6916"/>
                    </a:moveTo>
                    <a:lnTo>
                      <a:pt x="61362" y="49274"/>
                    </a:lnTo>
                    <a:lnTo>
                      <a:pt x="70869" y="45816"/>
                    </a:lnTo>
                    <a:lnTo>
                      <a:pt x="57041" y="3458"/>
                    </a:lnTo>
                    <a:lnTo>
                      <a:pt x="47534" y="6916"/>
                    </a:lnTo>
                    <a:close/>
                    <a:moveTo>
                      <a:pt x="0" y="10373"/>
                    </a:moveTo>
                    <a:lnTo>
                      <a:pt x="52720" y="10373"/>
                    </a:lnTo>
                    <a:lnTo>
                      <a:pt x="52720" y="0"/>
                    </a:lnTo>
                    <a:lnTo>
                      <a:pt x="0" y="0"/>
                    </a:lnTo>
                    <a:lnTo>
                      <a:pt x="0" y="10373"/>
                    </a:lnTo>
                    <a:close/>
                    <a:moveTo>
                      <a:pt x="66548" y="48409"/>
                    </a:moveTo>
                    <a:lnTo>
                      <a:pt x="66548" y="53596"/>
                    </a:lnTo>
                    <a:cubicBezTo>
                      <a:pt x="68276" y="53596"/>
                      <a:pt x="70005" y="52732"/>
                      <a:pt x="70869" y="51867"/>
                    </a:cubicBezTo>
                    <a:cubicBezTo>
                      <a:pt x="71733" y="50138"/>
                      <a:pt x="71733" y="49274"/>
                      <a:pt x="71733" y="47545"/>
                    </a:cubicBezTo>
                    <a:lnTo>
                      <a:pt x="66548" y="48409"/>
                    </a:lnTo>
                    <a:close/>
                    <a:moveTo>
                      <a:pt x="52720" y="6051"/>
                    </a:moveTo>
                    <a:lnTo>
                      <a:pt x="57905" y="4322"/>
                    </a:lnTo>
                    <a:cubicBezTo>
                      <a:pt x="57041" y="2593"/>
                      <a:pt x="55312" y="865"/>
                      <a:pt x="52720" y="865"/>
                    </a:cubicBezTo>
                    <a:lnTo>
                      <a:pt x="52720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51" name="Freeform 17984">
                <a:extLst>
                  <a:ext uri="{FF2B5EF4-FFF2-40B4-BE49-F238E27FC236}">
                    <a16:creationId xmlns:a16="http://schemas.microsoft.com/office/drawing/2014/main" id="{A334BDE1-A0D8-4FBE-BCBB-7020D7788C9A}"/>
                  </a:ext>
                </a:extLst>
              </p:cNvPr>
              <p:cNvSpPr/>
              <p:nvPr/>
            </p:nvSpPr>
            <p:spPr>
              <a:xfrm>
                <a:off x="3399306" y="1830327"/>
                <a:ext cx="76054" cy="57054"/>
              </a:xfrm>
              <a:custGeom>
                <a:avLst/>
                <a:gdLst>
                  <a:gd name="connsiteX0" fmla="*/ 71733 w 76054"/>
                  <a:gd name="connsiteY0" fmla="*/ 57054 h 57054"/>
                  <a:gd name="connsiteX1" fmla="*/ 8643 w 76054"/>
                  <a:gd name="connsiteY1" fmla="*/ 57054 h 57054"/>
                  <a:gd name="connsiteX2" fmla="*/ 8643 w 76054"/>
                  <a:gd name="connsiteY2" fmla="*/ 42358 h 57054"/>
                  <a:gd name="connsiteX3" fmla="*/ 58769 w 76054"/>
                  <a:gd name="connsiteY3" fmla="*/ 42358 h 57054"/>
                  <a:gd name="connsiteX4" fmla="*/ 50127 w 76054"/>
                  <a:gd name="connsiteY4" fmla="*/ 14696 h 57054"/>
                  <a:gd name="connsiteX5" fmla="*/ 0 w 76054"/>
                  <a:gd name="connsiteY5" fmla="*/ 14696 h 57054"/>
                  <a:gd name="connsiteX6" fmla="*/ 0 w 76054"/>
                  <a:gd name="connsiteY6" fmla="*/ 0 h 57054"/>
                  <a:gd name="connsiteX7" fmla="*/ 57041 w 76054"/>
                  <a:gd name="connsiteY7" fmla="*/ 0 h 57054"/>
                  <a:gd name="connsiteX8" fmla="*/ 57041 w 76054"/>
                  <a:gd name="connsiteY8" fmla="*/ 0 h 57054"/>
                  <a:gd name="connsiteX9" fmla="*/ 60498 w 76054"/>
                  <a:gd name="connsiteY9" fmla="*/ 2593 h 57054"/>
                  <a:gd name="connsiteX10" fmla="*/ 60498 w 76054"/>
                  <a:gd name="connsiteY10" fmla="*/ 2593 h 57054"/>
                  <a:gd name="connsiteX11" fmla="*/ 74326 w 76054"/>
                  <a:gd name="connsiteY11" fmla="*/ 44952 h 57054"/>
                  <a:gd name="connsiteX12" fmla="*/ 74326 w 76054"/>
                  <a:gd name="connsiteY12" fmla="*/ 44952 h 57054"/>
                  <a:gd name="connsiteX13" fmla="*/ 75190 w 76054"/>
                  <a:gd name="connsiteY13" fmla="*/ 46680 h 57054"/>
                  <a:gd name="connsiteX14" fmla="*/ 75190 w 76054"/>
                  <a:gd name="connsiteY14" fmla="*/ 46680 h 57054"/>
                  <a:gd name="connsiteX15" fmla="*/ 76054 w 76054"/>
                  <a:gd name="connsiteY15" fmla="*/ 48409 h 57054"/>
                  <a:gd name="connsiteX16" fmla="*/ 76054 w 76054"/>
                  <a:gd name="connsiteY16" fmla="*/ 48409 h 57054"/>
                  <a:gd name="connsiteX17" fmla="*/ 74326 w 76054"/>
                  <a:gd name="connsiteY17" fmla="*/ 52732 h 57054"/>
                  <a:gd name="connsiteX18" fmla="*/ 71733 w 76054"/>
                  <a:gd name="connsiteY18" fmla="*/ 57054 h 57054"/>
                  <a:gd name="connsiteX19" fmla="*/ 71733 w 76054"/>
                  <a:gd name="connsiteY19" fmla="*/ 57054 h 57054"/>
                  <a:gd name="connsiteX20" fmla="*/ 13828 w 76054"/>
                  <a:gd name="connsiteY20" fmla="*/ 52732 h 57054"/>
                  <a:gd name="connsiteX21" fmla="*/ 63091 w 76054"/>
                  <a:gd name="connsiteY21" fmla="*/ 52732 h 57054"/>
                  <a:gd name="connsiteX22" fmla="*/ 61362 w 76054"/>
                  <a:gd name="connsiteY22" fmla="*/ 46680 h 57054"/>
                  <a:gd name="connsiteX23" fmla="*/ 13828 w 76054"/>
                  <a:gd name="connsiteY23" fmla="*/ 46680 h 57054"/>
                  <a:gd name="connsiteX24" fmla="*/ 13828 w 76054"/>
                  <a:gd name="connsiteY24" fmla="*/ 52732 h 57054"/>
                  <a:gd name="connsiteX25" fmla="*/ 71733 w 76054"/>
                  <a:gd name="connsiteY25" fmla="*/ 51003 h 57054"/>
                  <a:gd name="connsiteX26" fmla="*/ 71733 w 76054"/>
                  <a:gd name="connsiteY26" fmla="*/ 51003 h 57054"/>
                  <a:gd name="connsiteX27" fmla="*/ 71733 w 76054"/>
                  <a:gd name="connsiteY27" fmla="*/ 51003 h 57054"/>
                  <a:gd name="connsiteX28" fmla="*/ 71733 w 76054"/>
                  <a:gd name="connsiteY28" fmla="*/ 51003 h 57054"/>
                  <a:gd name="connsiteX29" fmla="*/ 71733 w 76054"/>
                  <a:gd name="connsiteY29" fmla="*/ 51003 h 57054"/>
                  <a:gd name="connsiteX30" fmla="*/ 65683 w 76054"/>
                  <a:gd name="connsiteY30" fmla="*/ 46680 h 57054"/>
                  <a:gd name="connsiteX31" fmla="*/ 66548 w 76054"/>
                  <a:gd name="connsiteY31" fmla="*/ 48409 h 57054"/>
                  <a:gd name="connsiteX32" fmla="*/ 67412 w 76054"/>
                  <a:gd name="connsiteY32" fmla="*/ 48409 h 57054"/>
                  <a:gd name="connsiteX33" fmla="*/ 67412 w 76054"/>
                  <a:gd name="connsiteY33" fmla="*/ 47545 h 57054"/>
                  <a:gd name="connsiteX34" fmla="*/ 65683 w 76054"/>
                  <a:gd name="connsiteY34" fmla="*/ 47545 h 57054"/>
                  <a:gd name="connsiteX35" fmla="*/ 64819 w 76054"/>
                  <a:gd name="connsiteY35" fmla="*/ 42358 h 57054"/>
                  <a:gd name="connsiteX36" fmla="*/ 70869 w 76054"/>
                  <a:gd name="connsiteY36" fmla="*/ 42358 h 57054"/>
                  <a:gd name="connsiteX37" fmla="*/ 59633 w 76054"/>
                  <a:gd name="connsiteY37" fmla="*/ 8645 h 57054"/>
                  <a:gd name="connsiteX38" fmla="*/ 58769 w 76054"/>
                  <a:gd name="connsiteY38" fmla="*/ 8645 h 57054"/>
                  <a:gd name="connsiteX39" fmla="*/ 58769 w 76054"/>
                  <a:gd name="connsiteY39" fmla="*/ 14696 h 57054"/>
                  <a:gd name="connsiteX40" fmla="*/ 56176 w 76054"/>
                  <a:gd name="connsiteY40" fmla="*/ 14696 h 57054"/>
                  <a:gd name="connsiteX41" fmla="*/ 64819 w 76054"/>
                  <a:gd name="connsiteY41" fmla="*/ 42358 h 57054"/>
                  <a:gd name="connsiteX42" fmla="*/ 5185 w 76054"/>
                  <a:gd name="connsiteY42" fmla="*/ 10373 h 57054"/>
                  <a:gd name="connsiteX43" fmla="*/ 49262 w 76054"/>
                  <a:gd name="connsiteY43" fmla="*/ 10373 h 57054"/>
                  <a:gd name="connsiteX44" fmla="*/ 48398 w 76054"/>
                  <a:gd name="connsiteY44" fmla="*/ 7780 h 57054"/>
                  <a:gd name="connsiteX45" fmla="*/ 53584 w 76054"/>
                  <a:gd name="connsiteY45" fmla="*/ 6051 h 57054"/>
                  <a:gd name="connsiteX46" fmla="*/ 53584 w 76054"/>
                  <a:gd name="connsiteY46" fmla="*/ 4322 h 57054"/>
                  <a:gd name="connsiteX47" fmla="*/ 5185 w 76054"/>
                  <a:gd name="connsiteY47" fmla="*/ 4322 h 57054"/>
                  <a:gd name="connsiteX48" fmla="*/ 5185 w 76054"/>
                  <a:gd name="connsiteY48" fmla="*/ 10373 h 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054" h="57054">
                    <a:moveTo>
                      <a:pt x="71733" y="57054"/>
                    </a:moveTo>
                    <a:lnTo>
                      <a:pt x="8643" y="57054"/>
                    </a:lnTo>
                    <a:lnTo>
                      <a:pt x="8643" y="42358"/>
                    </a:lnTo>
                    <a:lnTo>
                      <a:pt x="58769" y="42358"/>
                    </a:lnTo>
                    <a:lnTo>
                      <a:pt x="50127" y="14696"/>
                    </a:lnTo>
                    <a:lnTo>
                      <a:pt x="0" y="14696"/>
                    </a:lnTo>
                    <a:lnTo>
                      <a:pt x="0" y="0"/>
                    </a:lnTo>
                    <a:lnTo>
                      <a:pt x="57041" y="0"/>
                    </a:lnTo>
                    <a:lnTo>
                      <a:pt x="57041" y="0"/>
                    </a:lnTo>
                    <a:cubicBezTo>
                      <a:pt x="58769" y="865"/>
                      <a:pt x="59633" y="1729"/>
                      <a:pt x="60498" y="2593"/>
                    </a:cubicBezTo>
                    <a:lnTo>
                      <a:pt x="60498" y="2593"/>
                    </a:lnTo>
                    <a:lnTo>
                      <a:pt x="74326" y="44952"/>
                    </a:lnTo>
                    <a:lnTo>
                      <a:pt x="74326" y="44952"/>
                    </a:lnTo>
                    <a:lnTo>
                      <a:pt x="75190" y="46680"/>
                    </a:lnTo>
                    <a:cubicBezTo>
                      <a:pt x="75190" y="46680"/>
                      <a:pt x="75190" y="46680"/>
                      <a:pt x="75190" y="46680"/>
                    </a:cubicBezTo>
                    <a:lnTo>
                      <a:pt x="76054" y="48409"/>
                    </a:lnTo>
                    <a:lnTo>
                      <a:pt x="76054" y="48409"/>
                    </a:lnTo>
                    <a:cubicBezTo>
                      <a:pt x="76054" y="50138"/>
                      <a:pt x="75190" y="51867"/>
                      <a:pt x="74326" y="52732"/>
                    </a:cubicBezTo>
                    <a:cubicBezTo>
                      <a:pt x="75190" y="55325"/>
                      <a:pt x="73462" y="56189"/>
                      <a:pt x="71733" y="57054"/>
                    </a:cubicBezTo>
                    <a:lnTo>
                      <a:pt x="71733" y="57054"/>
                    </a:lnTo>
                    <a:close/>
                    <a:moveTo>
                      <a:pt x="13828" y="52732"/>
                    </a:moveTo>
                    <a:lnTo>
                      <a:pt x="63091" y="52732"/>
                    </a:lnTo>
                    <a:lnTo>
                      <a:pt x="61362" y="46680"/>
                    </a:lnTo>
                    <a:lnTo>
                      <a:pt x="13828" y="46680"/>
                    </a:lnTo>
                    <a:lnTo>
                      <a:pt x="13828" y="52732"/>
                    </a:lnTo>
                    <a:close/>
                    <a:moveTo>
                      <a:pt x="71733" y="51003"/>
                    </a:moveTo>
                    <a:lnTo>
                      <a:pt x="71733" y="51003"/>
                    </a:lnTo>
                    <a:cubicBezTo>
                      <a:pt x="71733" y="51867"/>
                      <a:pt x="71733" y="51003"/>
                      <a:pt x="71733" y="51003"/>
                    </a:cubicBezTo>
                    <a:cubicBezTo>
                      <a:pt x="71733" y="51003"/>
                      <a:pt x="71733" y="51003"/>
                      <a:pt x="71733" y="51003"/>
                    </a:cubicBezTo>
                    <a:lnTo>
                      <a:pt x="71733" y="51003"/>
                    </a:lnTo>
                    <a:close/>
                    <a:moveTo>
                      <a:pt x="65683" y="46680"/>
                    </a:moveTo>
                    <a:lnTo>
                      <a:pt x="66548" y="48409"/>
                    </a:lnTo>
                    <a:lnTo>
                      <a:pt x="67412" y="48409"/>
                    </a:lnTo>
                    <a:lnTo>
                      <a:pt x="67412" y="47545"/>
                    </a:lnTo>
                    <a:lnTo>
                      <a:pt x="65683" y="47545"/>
                    </a:lnTo>
                    <a:close/>
                    <a:moveTo>
                      <a:pt x="64819" y="42358"/>
                    </a:moveTo>
                    <a:lnTo>
                      <a:pt x="70869" y="42358"/>
                    </a:lnTo>
                    <a:lnTo>
                      <a:pt x="59633" y="8645"/>
                    </a:lnTo>
                    <a:lnTo>
                      <a:pt x="58769" y="8645"/>
                    </a:lnTo>
                    <a:lnTo>
                      <a:pt x="58769" y="14696"/>
                    </a:lnTo>
                    <a:lnTo>
                      <a:pt x="56176" y="14696"/>
                    </a:lnTo>
                    <a:lnTo>
                      <a:pt x="64819" y="42358"/>
                    </a:lnTo>
                    <a:close/>
                    <a:moveTo>
                      <a:pt x="5185" y="10373"/>
                    </a:moveTo>
                    <a:lnTo>
                      <a:pt x="49262" y="10373"/>
                    </a:lnTo>
                    <a:lnTo>
                      <a:pt x="48398" y="7780"/>
                    </a:lnTo>
                    <a:lnTo>
                      <a:pt x="53584" y="6051"/>
                    </a:lnTo>
                    <a:lnTo>
                      <a:pt x="53584" y="4322"/>
                    </a:lnTo>
                    <a:lnTo>
                      <a:pt x="5185" y="4322"/>
                    </a:lnTo>
                    <a:lnTo>
                      <a:pt x="5185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35" name="Graphic 16831">
              <a:extLst>
                <a:ext uri="{FF2B5EF4-FFF2-40B4-BE49-F238E27FC236}">
                  <a16:creationId xmlns:a16="http://schemas.microsoft.com/office/drawing/2014/main" id="{84543233-AEB7-47FD-8E54-51193804AE14}"/>
                </a:ext>
              </a:extLst>
            </p:cNvPr>
            <p:cNvGrpSpPr/>
            <p:nvPr/>
          </p:nvGrpSpPr>
          <p:grpSpPr>
            <a:xfrm>
              <a:off x="3425234" y="1932333"/>
              <a:ext cx="86425" cy="64834"/>
              <a:chOff x="3425234" y="1932333"/>
              <a:chExt cx="86425" cy="64834"/>
            </a:xfrm>
            <a:solidFill>
              <a:srgbClr val="355464"/>
            </a:solidFill>
          </p:grpSpPr>
          <p:sp>
            <p:nvSpPr>
              <p:cNvPr id="248" name="Freeform 17986">
                <a:extLst>
                  <a:ext uri="{FF2B5EF4-FFF2-40B4-BE49-F238E27FC236}">
                    <a16:creationId xmlns:a16="http://schemas.microsoft.com/office/drawing/2014/main" id="{149338F6-5F75-4162-9EE5-33ABB10C6909}"/>
                  </a:ext>
                </a:extLst>
              </p:cNvPr>
              <p:cNvSpPr/>
              <p:nvPr/>
            </p:nvSpPr>
            <p:spPr>
              <a:xfrm>
                <a:off x="3427826" y="1934061"/>
                <a:ext cx="82104" cy="61376"/>
              </a:xfrm>
              <a:custGeom>
                <a:avLst/>
                <a:gdLst>
                  <a:gd name="connsiteX0" fmla="*/ 76919 w 82104"/>
                  <a:gd name="connsiteY0" fmla="*/ 51003 h 61376"/>
                  <a:gd name="connsiteX1" fmla="*/ 16421 w 82104"/>
                  <a:gd name="connsiteY1" fmla="*/ 51003 h 61376"/>
                  <a:gd name="connsiteX2" fmla="*/ 16421 w 82104"/>
                  <a:gd name="connsiteY2" fmla="*/ 61376 h 61376"/>
                  <a:gd name="connsiteX3" fmla="*/ 76919 w 82104"/>
                  <a:gd name="connsiteY3" fmla="*/ 61376 h 61376"/>
                  <a:gd name="connsiteX4" fmla="*/ 76919 w 82104"/>
                  <a:gd name="connsiteY4" fmla="*/ 51003 h 61376"/>
                  <a:gd name="connsiteX5" fmla="*/ 56176 w 82104"/>
                  <a:gd name="connsiteY5" fmla="*/ 6916 h 61376"/>
                  <a:gd name="connsiteX6" fmla="*/ 72597 w 82104"/>
                  <a:gd name="connsiteY6" fmla="*/ 57918 h 61376"/>
                  <a:gd name="connsiteX7" fmla="*/ 82104 w 82104"/>
                  <a:gd name="connsiteY7" fmla="*/ 54461 h 61376"/>
                  <a:gd name="connsiteX8" fmla="*/ 65683 w 82104"/>
                  <a:gd name="connsiteY8" fmla="*/ 3458 h 61376"/>
                  <a:gd name="connsiteX9" fmla="*/ 56176 w 82104"/>
                  <a:gd name="connsiteY9" fmla="*/ 6916 h 61376"/>
                  <a:gd name="connsiteX10" fmla="*/ 0 w 82104"/>
                  <a:gd name="connsiteY10" fmla="*/ 10373 h 61376"/>
                  <a:gd name="connsiteX11" fmla="*/ 60498 w 82104"/>
                  <a:gd name="connsiteY11" fmla="*/ 10373 h 61376"/>
                  <a:gd name="connsiteX12" fmla="*/ 60498 w 82104"/>
                  <a:gd name="connsiteY12" fmla="*/ 0 h 61376"/>
                  <a:gd name="connsiteX13" fmla="*/ 0 w 82104"/>
                  <a:gd name="connsiteY13" fmla="*/ 0 h 61376"/>
                  <a:gd name="connsiteX14" fmla="*/ 0 w 82104"/>
                  <a:gd name="connsiteY14" fmla="*/ 10373 h 61376"/>
                  <a:gd name="connsiteX15" fmla="*/ 76919 w 82104"/>
                  <a:gd name="connsiteY15" fmla="*/ 56189 h 61376"/>
                  <a:gd name="connsiteX16" fmla="*/ 76919 w 82104"/>
                  <a:gd name="connsiteY16" fmla="*/ 61376 h 61376"/>
                  <a:gd name="connsiteX17" fmla="*/ 81240 w 82104"/>
                  <a:gd name="connsiteY17" fmla="*/ 59647 h 61376"/>
                  <a:gd name="connsiteX18" fmla="*/ 82104 w 82104"/>
                  <a:gd name="connsiteY18" fmla="*/ 55325 h 61376"/>
                  <a:gd name="connsiteX19" fmla="*/ 76919 w 82104"/>
                  <a:gd name="connsiteY19" fmla="*/ 56189 h 61376"/>
                  <a:gd name="connsiteX20" fmla="*/ 60498 w 82104"/>
                  <a:gd name="connsiteY20" fmla="*/ 5187 h 61376"/>
                  <a:gd name="connsiteX21" fmla="*/ 65683 w 82104"/>
                  <a:gd name="connsiteY21" fmla="*/ 3458 h 61376"/>
                  <a:gd name="connsiteX22" fmla="*/ 60498 w 82104"/>
                  <a:gd name="connsiteY22" fmla="*/ 0 h 61376"/>
                  <a:gd name="connsiteX23" fmla="*/ 60498 w 82104"/>
                  <a:gd name="connsiteY23" fmla="*/ 5187 h 6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2104" h="61376">
                    <a:moveTo>
                      <a:pt x="76919" y="51003"/>
                    </a:moveTo>
                    <a:lnTo>
                      <a:pt x="16421" y="51003"/>
                    </a:lnTo>
                    <a:lnTo>
                      <a:pt x="16421" y="61376"/>
                    </a:lnTo>
                    <a:lnTo>
                      <a:pt x="76919" y="61376"/>
                    </a:lnTo>
                    <a:lnTo>
                      <a:pt x="76919" y="51003"/>
                    </a:lnTo>
                    <a:close/>
                    <a:moveTo>
                      <a:pt x="56176" y="6916"/>
                    </a:moveTo>
                    <a:lnTo>
                      <a:pt x="72597" y="57918"/>
                    </a:lnTo>
                    <a:lnTo>
                      <a:pt x="82104" y="54461"/>
                    </a:lnTo>
                    <a:lnTo>
                      <a:pt x="65683" y="3458"/>
                    </a:lnTo>
                    <a:lnTo>
                      <a:pt x="56176" y="6916"/>
                    </a:lnTo>
                    <a:close/>
                    <a:moveTo>
                      <a:pt x="0" y="10373"/>
                    </a:moveTo>
                    <a:lnTo>
                      <a:pt x="60498" y="10373"/>
                    </a:lnTo>
                    <a:lnTo>
                      <a:pt x="60498" y="0"/>
                    </a:lnTo>
                    <a:lnTo>
                      <a:pt x="0" y="0"/>
                    </a:lnTo>
                    <a:lnTo>
                      <a:pt x="0" y="10373"/>
                    </a:lnTo>
                    <a:close/>
                    <a:moveTo>
                      <a:pt x="76919" y="56189"/>
                    </a:moveTo>
                    <a:lnTo>
                      <a:pt x="76919" y="61376"/>
                    </a:lnTo>
                    <a:cubicBezTo>
                      <a:pt x="78647" y="61376"/>
                      <a:pt x="80375" y="60512"/>
                      <a:pt x="81240" y="59647"/>
                    </a:cubicBezTo>
                    <a:cubicBezTo>
                      <a:pt x="82104" y="57918"/>
                      <a:pt x="82104" y="57054"/>
                      <a:pt x="82104" y="55325"/>
                    </a:cubicBezTo>
                    <a:lnTo>
                      <a:pt x="76919" y="56189"/>
                    </a:lnTo>
                    <a:close/>
                    <a:moveTo>
                      <a:pt x="60498" y="5187"/>
                    </a:moveTo>
                    <a:lnTo>
                      <a:pt x="65683" y="3458"/>
                    </a:lnTo>
                    <a:cubicBezTo>
                      <a:pt x="64819" y="1729"/>
                      <a:pt x="63090" y="0"/>
                      <a:pt x="60498" y="0"/>
                    </a:cubicBezTo>
                    <a:lnTo>
                      <a:pt x="60498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49" name="Freeform 17987">
                <a:extLst>
                  <a:ext uri="{FF2B5EF4-FFF2-40B4-BE49-F238E27FC236}">
                    <a16:creationId xmlns:a16="http://schemas.microsoft.com/office/drawing/2014/main" id="{8F6A2191-C673-412E-A9D3-D358DB9D382C}"/>
                  </a:ext>
                </a:extLst>
              </p:cNvPr>
              <p:cNvSpPr/>
              <p:nvPr/>
            </p:nvSpPr>
            <p:spPr>
              <a:xfrm>
                <a:off x="3425234" y="1932333"/>
                <a:ext cx="86425" cy="64834"/>
              </a:xfrm>
              <a:custGeom>
                <a:avLst/>
                <a:gdLst>
                  <a:gd name="connsiteX0" fmla="*/ 82104 w 86425"/>
                  <a:gd name="connsiteY0" fmla="*/ 64834 h 64834"/>
                  <a:gd name="connsiteX1" fmla="*/ 17285 w 86425"/>
                  <a:gd name="connsiteY1" fmla="*/ 64834 h 64834"/>
                  <a:gd name="connsiteX2" fmla="*/ 17285 w 86425"/>
                  <a:gd name="connsiteY2" fmla="*/ 50138 h 64834"/>
                  <a:gd name="connsiteX3" fmla="*/ 70004 w 86425"/>
                  <a:gd name="connsiteY3" fmla="*/ 50138 h 64834"/>
                  <a:gd name="connsiteX4" fmla="*/ 57905 w 86425"/>
                  <a:gd name="connsiteY4" fmla="*/ 14696 h 64834"/>
                  <a:gd name="connsiteX5" fmla="*/ 0 w 86425"/>
                  <a:gd name="connsiteY5" fmla="*/ 14696 h 64834"/>
                  <a:gd name="connsiteX6" fmla="*/ 0 w 86425"/>
                  <a:gd name="connsiteY6" fmla="*/ 0 h 64834"/>
                  <a:gd name="connsiteX7" fmla="*/ 64819 w 86425"/>
                  <a:gd name="connsiteY7" fmla="*/ 0 h 64834"/>
                  <a:gd name="connsiteX8" fmla="*/ 64819 w 86425"/>
                  <a:gd name="connsiteY8" fmla="*/ 0 h 64834"/>
                  <a:gd name="connsiteX9" fmla="*/ 68276 w 86425"/>
                  <a:gd name="connsiteY9" fmla="*/ 2593 h 64834"/>
                  <a:gd name="connsiteX10" fmla="*/ 68276 w 86425"/>
                  <a:gd name="connsiteY10" fmla="*/ 2593 h 64834"/>
                  <a:gd name="connsiteX11" fmla="*/ 84697 w 86425"/>
                  <a:gd name="connsiteY11" fmla="*/ 53596 h 64834"/>
                  <a:gd name="connsiteX12" fmla="*/ 84697 w 86425"/>
                  <a:gd name="connsiteY12" fmla="*/ 53596 h 64834"/>
                  <a:gd name="connsiteX13" fmla="*/ 86425 w 86425"/>
                  <a:gd name="connsiteY13" fmla="*/ 57918 h 64834"/>
                  <a:gd name="connsiteX14" fmla="*/ 86425 w 86425"/>
                  <a:gd name="connsiteY14" fmla="*/ 57918 h 64834"/>
                  <a:gd name="connsiteX15" fmla="*/ 84697 w 86425"/>
                  <a:gd name="connsiteY15" fmla="*/ 62241 h 64834"/>
                  <a:gd name="connsiteX16" fmla="*/ 82104 w 86425"/>
                  <a:gd name="connsiteY16" fmla="*/ 64834 h 64834"/>
                  <a:gd name="connsiteX17" fmla="*/ 82104 w 86425"/>
                  <a:gd name="connsiteY17" fmla="*/ 64834 h 64834"/>
                  <a:gd name="connsiteX18" fmla="*/ 21606 w 86425"/>
                  <a:gd name="connsiteY18" fmla="*/ 60512 h 64834"/>
                  <a:gd name="connsiteX19" fmla="*/ 72597 w 86425"/>
                  <a:gd name="connsiteY19" fmla="*/ 60512 h 64834"/>
                  <a:gd name="connsiteX20" fmla="*/ 70869 w 86425"/>
                  <a:gd name="connsiteY20" fmla="*/ 54461 h 64834"/>
                  <a:gd name="connsiteX21" fmla="*/ 21606 w 86425"/>
                  <a:gd name="connsiteY21" fmla="*/ 54461 h 64834"/>
                  <a:gd name="connsiteX22" fmla="*/ 21606 w 86425"/>
                  <a:gd name="connsiteY22" fmla="*/ 60512 h 64834"/>
                  <a:gd name="connsiteX23" fmla="*/ 82104 w 86425"/>
                  <a:gd name="connsiteY23" fmla="*/ 59647 h 64834"/>
                  <a:gd name="connsiteX24" fmla="*/ 82104 w 86425"/>
                  <a:gd name="connsiteY24" fmla="*/ 59647 h 64834"/>
                  <a:gd name="connsiteX25" fmla="*/ 82104 w 86425"/>
                  <a:gd name="connsiteY25" fmla="*/ 59647 h 64834"/>
                  <a:gd name="connsiteX26" fmla="*/ 82104 w 86425"/>
                  <a:gd name="connsiteY26" fmla="*/ 59647 h 64834"/>
                  <a:gd name="connsiteX27" fmla="*/ 82104 w 86425"/>
                  <a:gd name="connsiteY27" fmla="*/ 59647 h 64834"/>
                  <a:gd name="connsiteX28" fmla="*/ 76054 w 86425"/>
                  <a:gd name="connsiteY28" fmla="*/ 55325 h 64834"/>
                  <a:gd name="connsiteX29" fmla="*/ 76919 w 86425"/>
                  <a:gd name="connsiteY29" fmla="*/ 57054 h 64834"/>
                  <a:gd name="connsiteX30" fmla="*/ 77783 w 86425"/>
                  <a:gd name="connsiteY30" fmla="*/ 57054 h 64834"/>
                  <a:gd name="connsiteX31" fmla="*/ 77783 w 86425"/>
                  <a:gd name="connsiteY31" fmla="*/ 56189 h 64834"/>
                  <a:gd name="connsiteX32" fmla="*/ 76054 w 86425"/>
                  <a:gd name="connsiteY32" fmla="*/ 56189 h 64834"/>
                  <a:gd name="connsiteX33" fmla="*/ 74326 w 86425"/>
                  <a:gd name="connsiteY33" fmla="*/ 51003 h 64834"/>
                  <a:gd name="connsiteX34" fmla="*/ 80376 w 86425"/>
                  <a:gd name="connsiteY34" fmla="*/ 51003 h 64834"/>
                  <a:gd name="connsiteX35" fmla="*/ 66548 w 86425"/>
                  <a:gd name="connsiteY35" fmla="*/ 8645 h 64834"/>
                  <a:gd name="connsiteX36" fmla="*/ 65683 w 86425"/>
                  <a:gd name="connsiteY36" fmla="*/ 8645 h 64834"/>
                  <a:gd name="connsiteX37" fmla="*/ 65683 w 86425"/>
                  <a:gd name="connsiteY37" fmla="*/ 14696 h 64834"/>
                  <a:gd name="connsiteX38" fmla="*/ 63091 w 86425"/>
                  <a:gd name="connsiteY38" fmla="*/ 14696 h 64834"/>
                  <a:gd name="connsiteX39" fmla="*/ 74326 w 86425"/>
                  <a:gd name="connsiteY39" fmla="*/ 51003 h 64834"/>
                  <a:gd name="connsiteX40" fmla="*/ 5185 w 86425"/>
                  <a:gd name="connsiteY40" fmla="*/ 9509 h 64834"/>
                  <a:gd name="connsiteX41" fmla="*/ 57041 w 86425"/>
                  <a:gd name="connsiteY41" fmla="*/ 9509 h 64834"/>
                  <a:gd name="connsiteX42" fmla="*/ 56176 w 86425"/>
                  <a:gd name="connsiteY42" fmla="*/ 6916 h 64834"/>
                  <a:gd name="connsiteX43" fmla="*/ 61362 w 86425"/>
                  <a:gd name="connsiteY43" fmla="*/ 5187 h 64834"/>
                  <a:gd name="connsiteX44" fmla="*/ 61362 w 86425"/>
                  <a:gd name="connsiteY44" fmla="*/ 4322 h 64834"/>
                  <a:gd name="connsiteX45" fmla="*/ 5185 w 86425"/>
                  <a:gd name="connsiteY45" fmla="*/ 4322 h 64834"/>
                  <a:gd name="connsiteX46" fmla="*/ 5185 w 86425"/>
                  <a:gd name="connsiteY46" fmla="*/ 9509 h 6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6425" h="64834">
                    <a:moveTo>
                      <a:pt x="82104" y="64834"/>
                    </a:moveTo>
                    <a:lnTo>
                      <a:pt x="17285" y="64834"/>
                    </a:lnTo>
                    <a:lnTo>
                      <a:pt x="17285" y="50138"/>
                    </a:lnTo>
                    <a:lnTo>
                      <a:pt x="70004" y="50138"/>
                    </a:lnTo>
                    <a:lnTo>
                      <a:pt x="57905" y="14696"/>
                    </a:lnTo>
                    <a:lnTo>
                      <a:pt x="0" y="14696"/>
                    </a:lnTo>
                    <a:lnTo>
                      <a:pt x="0" y="0"/>
                    </a:lnTo>
                    <a:lnTo>
                      <a:pt x="64819" y="0"/>
                    </a:lnTo>
                    <a:lnTo>
                      <a:pt x="64819" y="0"/>
                    </a:lnTo>
                    <a:cubicBezTo>
                      <a:pt x="66548" y="864"/>
                      <a:pt x="67412" y="1729"/>
                      <a:pt x="68276" y="2593"/>
                    </a:cubicBezTo>
                    <a:lnTo>
                      <a:pt x="68276" y="2593"/>
                    </a:lnTo>
                    <a:lnTo>
                      <a:pt x="84697" y="53596"/>
                    </a:lnTo>
                    <a:lnTo>
                      <a:pt x="84697" y="53596"/>
                    </a:lnTo>
                    <a:lnTo>
                      <a:pt x="86425" y="57918"/>
                    </a:lnTo>
                    <a:lnTo>
                      <a:pt x="86425" y="57918"/>
                    </a:lnTo>
                    <a:cubicBezTo>
                      <a:pt x="86425" y="59647"/>
                      <a:pt x="85561" y="61376"/>
                      <a:pt x="84697" y="62241"/>
                    </a:cubicBezTo>
                    <a:cubicBezTo>
                      <a:pt x="84697" y="63105"/>
                      <a:pt x="83833" y="64834"/>
                      <a:pt x="82104" y="64834"/>
                    </a:cubicBezTo>
                    <a:lnTo>
                      <a:pt x="82104" y="64834"/>
                    </a:lnTo>
                    <a:close/>
                    <a:moveTo>
                      <a:pt x="21606" y="60512"/>
                    </a:moveTo>
                    <a:lnTo>
                      <a:pt x="72597" y="60512"/>
                    </a:lnTo>
                    <a:lnTo>
                      <a:pt x="70869" y="54461"/>
                    </a:lnTo>
                    <a:lnTo>
                      <a:pt x="21606" y="54461"/>
                    </a:lnTo>
                    <a:lnTo>
                      <a:pt x="21606" y="60512"/>
                    </a:lnTo>
                    <a:close/>
                    <a:moveTo>
                      <a:pt x="82104" y="59647"/>
                    </a:moveTo>
                    <a:lnTo>
                      <a:pt x="82104" y="59647"/>
                    </a:lnTo>
                    <a:cubicBezTo>
                      <a:pt x="82104" y="59647"/>
                      <a:pt x="82104" y="59647"/>
                      <a:pt x="82104" y="59647"/>
                    </a:cubicBezTo>
                    <a:cubicBezTo>
                      <a:pt x="82104" y="59647"/>
                      <a:pt x="82104" y="59647"/>
                      <a:pt x="82104" y="59647"/>
                    </a:cubicBezTo>
                    <a:lnTo>
                      <a:pt x="82104" y="59647"/>
                    </a:lnTo>
                    <a:close/>
                    <a:moveTo>
                      <a:pt x="76054" y="55325"/>
                    </a:moveTo>
                    <a:lnTo>
                      <a:pt x="76919" y="57054"/>
                    </a:lnTo>
                    <a:lnTo>
                      <a:pt x="77783" y="57054"/>
                    </a:lnTo>
                    <a:lnTo>
                      <a:pt x="77783" y="56189"/>
                    </a:lnTo>
                    <a:lnTo>
                      <a:pt x="76054" y="56189"/>
                    </a:lnTo>
                    <a:close/>
                    <a:moveTo>
                      <a:pt x="74326" y="51003"/>
                    </a:moveTo>
                    <a:lnTo>
                      <a:pt x="80376" y="51003"/>
                    </a:lnTo>
                    <a:lnTo>
                      <a:pt x="66548" y="8645"/>
                    </a:lnTo>
                    <a:lnTo>
                      <a:pt x="65683" y="8645"/>
                    </a:lnTo>
                    <a:lnTo>
                      <a:pt x="65683" y="14696"/>
                    </a:lnTo>
                    <a:lnTo>
                      <a:pt x="63091" y="14696"/>
                    </a:lnTo>
                    <a:lnTo>
                      <a:pt x="74326" y="51003"/>
                    </a:lnTo>
                    <a:close/>
                    <a:moveTo>
                      <a:pt x="5185" y="9509"/>
                    </a:moveTo>
                    <a:lnTo>
                      <a:pt x="57041" y="9509"/>
                    </a:lnTo>
                    <a:lnTo>
                      <a:pt x="56176" y="6916"/>
                    </a:lnTo>
                    <a:lnTo>
                      <a:pt x="61362" y="5187"/>
                    </a:lnTo>
                    <a:lnTo>
                      <a:pt x="61362" y="4322"/>
                    </a:lnTo>
                    <a:lnTo>
                      <a:pt x="5185" y="4322"/>
                    </a:lnTo>
                    <a:lnTo>
                      <a:pt x="5185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36" name="Graphic 16831">
              <a:extLst>
                <a:ext uri="{FF2B5EF4-FFF2-40B4-BE49-F238E27FC236}">
                  <a16:creationId xmlns:a16="http://schemas.microsoft.com/office/drawing/2014/main" id="{1A1AE88E-5F34-48FE-B349-0450CB861435}"/>
                </a:ext>
              </a:extLst>
            </p:cNvPr>
            <p:cNvGrpSpPr/>
            <p:nvPr/>
          </p:nvGrpSpPr>
          <p:grpSpPr>
            <a:xfrm>
              <a:off x="3458940" y="2050763"/>
              <a:ext cx="95067" cy="74343"/>
              <a:chOff x="3458940" y="2050763"/>
              <a:chExt cx="95067" cy="74343"/>
            </a:xfrm>
            <a:solidFill>
              <a:srgbClr val="355464"/>
            </a:solidFill>
          </p:grpSpPr>
          <p:sp>
            <p:nvSpPr>
              <p:cNvPr id="246" name="Freeform 17989">
                <a:extLst>
                  <a:ext uri="{FF2B5EF4-FFF2-40B4-BE49-F238E27FC236}">
                    <a16:creationId xmlns:a16="http://schemas.microsoft.com/office/drawing/2014/main" id="{0AEB5BDE-ED3A-4D44-8C5A-40B778511040}"/>
                  </a:ext>
                </a:extLst>
              </p:cNvPr>
              <p:cNvSpPr/>
              <p:nvPr/>
            </p:nvSpPr>
            <p:spPr>
              <a:xfrm>
                <a:off x="3461532" y="2052492"/>
                <a:ext cx="89882" cy="70020"/>
              </a:xfrm>
              <a:custGeom>
                <a:avLst/>
                <a:gdLst>
                  <a:gd name="connsiteX0" fmla="*/ 84697 w 89882"/>
                  <a:gd name="connsiteY0" fmla="*/ 59647 h 70020"/>
                  <a:gd name="connsiteX1" fmla="*/ 17285 w 89882"/>
                  <a:gd name="connsiteY1" fmla="*/ 59647 h 70020"/>
                  <a:gd name="connsiteX2" fmla="*/ 17285 w 89882"/>
                  <a:gd name="connsiteY2" fmla="*/ 70021 h 70020"/>
                  <a:gd name="connsiteX3" fmla="*/ 84697 w 89882"/>
                  <a:gd name="connsiteY3" fmla="*/ 70021 h 70020"/>
                  <a:gd name="connsiteX4" fmla="*/ 84697 w 89882"/>
                  <a:gd name="connsiteY4" fmla="*/ 59647 h 70020"/>
                  <a:gd name="connsiteX5" fmla="*/ 60498 w 89882"/>
                  <a:gd name="connsiteY5" fmla="*/ 6916 h 70020"/>
                  <a:gd name="connsiteX6" fmla="*/ 79511 w 89882"/>
                  <a:gd name="connsiteY6" fmla="*/ 66563 h 70020"/>
                  <a:gd name="connsiteX7" fmla="*/ 89018 w 89882"/>
                  <a:gd name="connsiteY7" fmla="*/ 63105 h 70020"/>
                  <a:gd name="connsiteX8" fmla="*/ 70005 w 89882"/>
                  <a:gd name="connsiteY8" fmla="*/ 3458 h 70020"/>
                  <a:gd name="connsiteX9" fmla="*/ 60498 w 89882"/>
                  <a:gd name="connsiteY9" fmla="*/ 6916 h 70020"/>
                  <a:gd name="connsiteX10" fmla="*/ 0 w 89882"/>
                  <a:gd name="connsiteY10" fmla="*/ 10373 h 70020"/>
                  <a:gd name="connsiteX11" fmla="*/ 65683 w 89882"/>
                  <a:gd name="connsiteY11" fmla="*/ 10373 h 70020"/>
                  <a:gd name="connsiteX12" fmla="*/ 65683 w 89882"/>
                  <a:gd name="connsiteY12" fmla="*/ 0 h 70020"/>
                  <a:gd name="connsiteX13" fmla="*/ 0 w 89882"/>
                  <a:gd name="connsiteY13" fmla="*/ 0 h 70020"/>
                  <a:gd name="connsiteX14" fmla="*/ 0 w 89882"/>
                  <a:gd name="connsiteY14" fmla="*/ 10373 h 70020"/>
                  <a:gd name="connsiteX15" fmla="*/ 84697 w 89882"/>
                  <a:gd name="connsiteY15" fmla="*/ 64834 h 70020"/>
                  <a:gd name="connsiteX16" fmla="*/ 84697 w 89882"/>
                  <a:gd name="connsiteY16" fmla="*/ 70021 h 70020"/>
                  <a:gd name="connsiteX17" fmla="*/ 89018 w 89882"/>
                  <a:gd name="connsiteY17" fmla="*/ 68292 h 70020"/>
                  <a:gd name="connsiteX18" fmla="*/ 89882 w 89882"/>
                  <a:gd name="connsiteY18" fmla="*/ 63970 h 70020"/>
                  <a:gd name="connsiteX19" fmla="*/ 84697 w 89882"/>
                  <a:gd name="connsiteY19" fmla="*/ 64834 h 70020"/>
                  <a:gd name="connsiteX20" fmla="*/ 65683 w 89882"/>
                  <a:gd name="connsiteY20" fmla="*/ 5187 h 70020"/>
                  <a:gd name="connsiteX21" fmla="*/ 70869 w 89882"/>
                  <a:gd name="connsiteY21" fmla="*/ 3458 h 70020"/>
                  <a:gd name="connsiteX22" fmla="*/ 65683 w 89882"/>
                  <a:gd name="connsiteY22" fmla="*/ 0 h 70020"/>
                  <a:gd name="connsiteX23" fmla="*/ 65683 w 89882"/>
                  <a:gd name="connsiteY23" fmla="*/ 5187 h 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9882" h="70020">
                    <a:moveTo>
                      <a:pt x="84697" y="59647"/>
                    </a:moveTo>
                    <a:lnTo>
                      <a:pt x="17285" y="59647"/>
                    </a:lnTo>
                    <a:lnTo>
                      <a:pt x="17285" y="70021"/>
                    </a:lnTo>
                    <a:lnTo>
                      <a:pt x="84697" y="70021"/>
                    </a:lnTo>
                    <a:lnTo>
                      <a:pt x="84697" y="59647"/>
                    </a:lnTo>
                    <a:close/>
                    <a:moveTo>
                      <a:pt x="60498" y="6916"/>
                    </a:moveTo>
                    <a:lnTo>
                      <a:pt x="79511" y="66563"/>
                    </a:lnTo>
                    <a:lnTo>
                      <a:pt x="89018" y="63105"/>
                    </a:lnTo>
                    <a:lnTo>
                      <a:pt x="70005" y="3458"/>
                    </a:lnTo>
                    <a:lnTo>
                      <a:pt x="60498" y="6916"/>
                    </a:lnTo>
                    <a:close/>
                    <a:moveTo>
                      <a:pt x="0" y="10373"/>
                    </a:moveTo>
                    <a:lnTo>
                      <a:pt x="65683" y="10373"/>
                    </a:lnTo>
                    <a:lnTo>
                      <a:pt x="65683" y="0"/>
                    </a:lnTo>
                    <a:lnTo>
                      <a:pt x="0" y="0"/>
                    </a:lnTo>
                    <a:lnTo>
                      <a:pt x="0" y="10373"/>
                    </a:lnTo>
                    <a:close/>
                    <a:moveTo>
                      <a:pt x="84697" y="64834"/>
                    </a:moveTo>
                    <a:lnTo>
                      <a:pt x="84697" y="70021"/>
                    </a:lnTo>
                    <a:cubicBezTo>
                      <a:pt x="86425" y="70021"/>
                      <a:pt x="88154" y="69156"/>
                      <a:pt x="89018" y="68292"/>
                    </a:cubicBezTo>
                    <a:cubicBezTo>
                      <a:pt x="89882" y="66563"/>
                      <a:pt x="89882" y="65699"/>
                      <a:pt x="89882" y="63970"/>
                    </a:cubicBezTo>
                    <a:lnTo>
                      <a:pt x="84697" y="64834"/>
                    </a:lnTo>
                    <a:close/>
                    <a:moveTo>
                      <a:pt x="65683" y="5187"/>
                    </a:moveTo>
                    <a:lnTo>
                      <a:pt x="70869" y="3458"/>
                    </a:lnTo>
                    <a:cubicBezTo>
                      <a:pt x="70005" y="1729"/>
                      <a:pt x="68276" y="0"/>
                      <a:pt x="65683" y="0"/>
                    </a:cubicBezTo>
                    <a:lnTo>
                      <a:pt x="65683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47" name="Freeform 17990">
                <a:extLst>
                  <a:ext uri="{FF2B5EF4-FFF2-40B4-BE49-F238E27FC236}">
                    <a16:creationId xmlns:a16="http://schemas.microsoft.com/office/drawing/2014/main" id="{0309E64F-1321-4FEA-8D98-F8C68396C282}"/>
                  </a:ext>
                </a:extLst>
              </p:cNvPr>
              <p:cNvSpPr/>
              <p:nvPr/>
            </p:nvSpPr>
            <p:spPr>
              <a:xfrm>
                <a:off x="3458940" y="2050763"/>
                <a:ext cx="95067" cy="74343"/>
              </a:xfrm>
              <a:custGeom>
                <a:avLst/>
                <a:gdLst>
                  <a:gd name="connsiteX0" fmla="*/ 89882 w 95067"/>
                  <a:gd name="connsiteY0" fmla="*/ 74343 h 74343"/>
                  <a:gd name="connsiteX1" fmla="*/ 17285 w 95067"/>
                  <a:gd name="connsiteY1" fmla="*/ 74343 h 74343"/>
                  <a:gd name="connsiteX2" fmla="*/ 17285 w 95067"/>
                  <a:gd name="connsiteY2" fmla="*/ 59647 h 74343"/>
                  <a:gd name="connsiteX3" fmla="*/ 76919 w 95067"/>
                  <a:gd name="connsiteY3" fmla="*/ 59647 h 74343"/>
                  <a:gd name="connsiteX4" fmla="*/ 62226 w 95067"/>
                  <a:gd name="connsiteY4" fmla="*/ 14696 h 74343"/>
                  <a:gd name="connsiteX5" fmla="*/ 0 w 95067"/>
                  <a:gd name="connsiteY5" fmla="*/ 14696 h 74343"/>
                  <a:gd name="connsiteX6" fmla="*/ 0 w 95067"/>
                  <a:gd name="connsiteY6" fmla="*/ 0 h 74343"/>
                  <a:gd name="connsiteX7" fmla="*/ 70005 w 95067"/>
                  <a:gd name="connsiteY7" fmla="*/ 0 h 74343"/>
                  <a:gd name="connsiteX8" fmla="*/ 70005 w 95067"/>
                  <a:gd name="connsiteY8" fmla="*/ 0 h 74343"/>
                  <a:gd name="connsiteX9" fmla="*/ 73462 w 95067"/>
                  <a:gd name="connsiteY9" fmla="*/ 2593 h 74343"/>
                  <a:gd name="connsiteX10" fmla="*/ 73462 w 95067"/>
                  <a:gd name="connsiteY10" fmla="*/ 2593 h 74343"/>
                  <a:gd name="connsiteX11" fmla="*/ 75190 w 95067"/>
                  <a:gd name="connsiteY11" fmla="*/ 6916 h 74343"/>
                  <a:gd name="connsiteX12" fmla="*/ 75190 w 95067"/>
                  <a:gd name="connsiteY12" fmla="*/ 6916 h 74343"/>
                  <a:gd name="connsiteX13" fmla="*/ 94204 w 95067"/>
                  <a:gd name="connsiteY13" fmla="*/ 63970 h 74343"/>
                  <a:gd name="connsiteX14" fmla="*/ 94204 w 95067"/>
                  <a:gd name="connsiteY14" fmla="*/ 63970 h 74343"/>
                  <a:gd name="connsiteX15" fmla="*/ 95068 w 95067"/>
                  <a:gd name="connsiteY15" fmla="*/ 65699 h 74343"/>
                  <a:gd name="connsiteX16" fmla="*/ 95068 w 95067"/>
                  <a:gd name="connsiteY16" fmla="*/ 65699 h 74343"/>
                  <a:gd name="connsiteX17" fmla="*/ 93339 w 95067"/>
                  <a:gd name="connsiteY17" fmla="*/ 70021 h 74343"/>
                  <a:gd name="connsiteX18" fmla="*/ 89882 w 95067"/>
                  <a:gd name="connsiteY18" fmla="*/ 74343 h 74343"/>
                  <a:gd name="connsiteX19" fmla="*/ 89882 w 95067"/>
                  <a:gd name="connsiteY19" fmla="*/ 74343 h 74343"/>
                  <a:gd name="connsiteX20" fmla="*/ 22471 w 95067"/>
                  <a:gd name="connsiteY20" fmla="*/ 69156 h 74343"/>
                  <a:gd name="connsiteX21" fmla="*/ 81240 w 95067"/>
                  <a:gd name="connsiteY21" fmla="*/ 69156 h 74343"/>
                  <a:gd name="connsiteX22" fmla="*/ 79511 w 95067"/>
                  <a:gd name="connsiteY22" fmla="*/ 63105 h 74343"/>
                  <a:gd name="connsiteX23" fmla="*/ 22471 w 95067"/>
                  <a:gd name="connsiteY23" fmla="*/ 63105 h 74343"/>
                  <a:gd name="connsiteX24" fmla="*/ 22471 w 95067"/>
                  <a:gd name="connsiteY24" fmla="*/ 69156 h 74343"/>
                  <a:gd name="connsiteX25" fmla="*/ 89882 w 95067"/>
                  <a:gd name="connsiteY25" fmla="*/ 68292 h 74343"/>
                  <a:gd name="connsiteX26" fmla="*/ 89882 w 95067"/>
                  <a:gd name="connsiteY26" fmla="*/ 68292 h 74343"/>
                  <a:gd name="connsiteX27" fmla="*/ 89882 w 95067"/>
                  <a:gd name="connsiteY27" fmla="*/ 68292 h 74343"/>
                  <a:gd name="connsiteX28" fmla="*/ 89882 w 95067"/>
                  <a:gd name="connsiteY28" fmla="*/ 68292 h 74343"/>
                  <a:gd name="connsiteX29" fmla="*/ 89882 w 95067"/>
                  <a:gd name="connsiteY29" fmla="*/ 68292 h 74343"/>
                  <a:gd name="connsiteX30" fmla="*/ 83833 w 95067"/>
                  <a:gd name="connsiteY30" fmla="*/ 63970 h 74343"/>
                  <a:gd name="connsiteX31" fmla="*/ 84697 w 95067"/>
                  <a:gd name="connsiteY31" fmla="*/ 65699 h 74343"/>
                  <a:gd name="connsiteX32" fmla="*/ 85561 w 95067"/>
                  <a:gd name="connsiteY32" fmla="*/ 65699 h 74343"/>
                  <a:gd name="connsiteX33" fmla="*/ 85561 w 95067"/>
                  <a:gd name="connsiteY33" fmla="*/ 64834 h 74343"/>
                  <a:gd name="connsiteX34" fmla="*/ 83833 w 95067"/>
                  <a:gd name="connsiteY34" fmla="*/ 64834 h 74343"/>
                  <a:gd name="connsiteX35" fmla="*/ 82104 w 95067"/>
                  <a:gd name="connsiteY35" fmla="*/ 59647 h 74343"/>
                  <a:gd name="connsiteX36" fmla="*/ 88154 w 95067"/>
                  <a:gd name="connsiteY36" fmla="*/ 59647 h 74343"/>
                  <a:gd name="connsiteX37" fmla="*/ 71733 w 95067"/>
                  <a:gd name="connsiteY37" fmla="*/ 8645 h 74343"/>
                  <a:gd name="connsiteX38" fmla="*/ 70869 w 95067"/>
                  <a:gd name="connsiteY38" fmla="*/ 8645 h 74343"/>
                  <a:gd name="connsiteX39" fmla="*/ 70869 w 95067"/>
                  <a:gd name="connsiteY39" fmla="*/ 14696 h 74343"/>
                  <a:gd name="connsiteX40" fmla="*/ 67412 w 95067"/>
                  <a:gd name="connsiteY40" fmla="*/ 14696 h 74343"/>
                  <a:gd name="connsiteX41" fmla="*/ 82104 w 95067"/>
                  <a:gd name="connsiteY41" fmla="*/ 59647 h 74343"/>
                  <a:gd name="connsiteX42" fmla="*/ 5186 w 95067"/>
                  <a:gd name="connsiteY42" fmla="*/ 10373 h 74343"/>
                  <a:gd name="connsiteX43" fmla="*/ 61362 w 95067"/>
                  <a:gd name="connsiteY43" fmla="*/ 10373 h 74343"/>
                  <a:gd name="connsiteX44" fmla="*/ 60498 w 95067"/>
                  <a:gd name="connsiteY44" fmla="*/ 7780 h 74343"/>
                  <a:gd name="connsiteX45" fmla="*/ 65683 w 95067"/>
                  <a:gd name="connsiteY45" fmla="*/ 6051 h 74343"/>
                  <a:gd name="connsiteX46" fmla="*/ 65683 w 95067"/>
                  <a:gd name="connsiteY46" fmla="*/ 5187 h 74343"/>
                  <a:gd name="connsiteX47" fmla="*/ 5186 w 95067"/>
                  <a:gd name="connsiteY47" fmla="*/ 5187 h 74343"/>
                  <a:gd name="connsiteX48" fmla="*/ 5186 w 95067"/>
                  <a:gd name="connsiteY48" fmla="*/ 10373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5067" h="74343">
                    <a:moveTo>
                      <a:pt x="89882" y="74343"/>
                    </a:moveTo>
                    <a:lnTo>
                      <a:pt x="17285" y="74343"/>
                    </a:lnTo>
                    <a:lnTo>
                      <a:pt x="17285" y="59647"/>
                    </a:lnTo>
                    <a:lnTo>
                      <a:pt x="76919" y="59647"/>
                    </a:lnTo>
                    <a:lnTo>
                      <a:pt x="62226" y="14696"/>
                    </a:lnTo>
                    <a:lnTo>
                      <a:pt x="0" y="14696"/>
                    </a:lnTo>
                    <a:lnTo>
                      <a:pt x="0" y="0"/>
                    </a:lnTo>
                    <a:lnTo>
                      <a:pt x="70005" y="0"/>
                    </a:lnTo>
                    <a:lnTo>
                      <a:pt x="70005" y="0"/>
                    </a:lnTo>
                    <a:cubicBezTo>
                      <a:pt x="71733" y="865"/>
                      <a:pt x="72597" y="1729"/>
                      <a:pt x="73462" y="2593"/>
                    </a:cubicBezTo>
                    <a:lnTo>
                      <a:pt x="73462" y="2593"/>
                    </a:lnTo>
                    <a:lnTo>
                      <a:pt x="75190" y="6916"/>
                    </a:lnTo>
                    <a:lnTo>
                      <a:pt x="75190" y="6916"/>
                    </a:lnTo>
                    <a:lnTo>
                      <a:pt x="94204" y="63970"/>
                    </a:lnTo>
                    <a:cubicBezTo>
                      <a:pt x="94204" y="63970"/>
                      <a:pt x="94204" y="63970"/>
                      <a:pt x="94204" y="63970"/>
                    </a:cubicBezTo>
                    <a:lnTo>
                      <a:pt x="95068" y="65699"/>
                    </a:lnTo>
                    <a:lnTo>
                      <a:pt x="95068" y="65699"/>
                    </a:lnTo>
                    <a:cubicBezTo>
                      <a:pt x="95068" y="67427"/>
                      <a:pt x="94204" y="69156"/>
                      <a:pt x="93339" y="70021"/>
                    </a:cubicBezTo>
                    <a:cubicBezTo>
                      <a:pt x="92475" y="72614"/>
                      <a:pt x="91611" y="73479"/>
                      <a:pt x="89882" y="74343"/>
                    </a:cubicBezTo>
                    <a:lnTo>
                      <a:pt x="89882" y="74343"/>
                    </a:lnTo>
                    <a:close/>
                    <a:moveTo>
                      <a:pt x="22471" y="69156"/>
                    </a:moveTo>
                    <a:lnTo>
                      <a:pt x="81240" y="69156"/>
                    </a:lnTo>
                    <a:lnTo>
                      <a:pt x="79511" y="63105"/>
                    </a:lnTo>
                    <a:lnTo>
                      <a:pt x="22471" y="63105"/>
                    </a:lnTo>
                    <a:lnTo>
                      <a:pt x="22471" y="69156"/>
                    </a:lnTo>
                    <a:close/>
                    <a:moveTo>
                      <a:pt x="89882" y="68292"/>
                    </a:moveTo>
                    <a:lnTo>
                      <a:pt x="89882" y="68292"/>
                    </a:lnTo>
                    <a:cubicBezTo>
                      <a:pt x="89882" y="68292"/>
                      <a:pt x="89882" y="68292"/>
                      <a:pt x="89882" y="68292"/>
                    </a:cubicBezTo>
                    <a:cubicBezTo>
                      <a:pt x="89882" y="68292"/>
                      <a:pt x="89882" y="68292"/>
                      <a:pt x="89882" y="68292"/>
                    </a:cubicBezTo>
                    <a:lnTo>
                      <a:pt x="89882" y="68292"/>
                    </a:lnTo>
                    <a:close/>
                    <a:moveTo>
                      <a:pt x="83833" y="63970"/>
                    </a:moveTo>
                    <a:lnTo>
                      <a:pt x="84697" y="65699"/>
                    </a:lnTo>
                    <a:lnTo>
                      <a:pt x="85561" y="65699"/>
                    </a:lnTo>
                    <a:lnTo>
                      <a:pt x="85561" y="64834"/>
                    </a:lnTo>
                    <a:lnTo>
                      <a:pt x="83833" y="64834"/>
                    </a:lnTo>
                    <a:close/>
                    <a:moveTo>
                      <a:pt x="82104" y="59647"/>
                    </a:moveTo>
                    <a:lnTo>
                      <a:pt x="88154" y="59647"/>
                    </a:lnTo>
                    <a:lnTo>
                      <a:pt x="71733" y="8645"/>
                    </a:lnTo>
                    <a:lnTo>
                      <a:pt x="70869" y="8645"/>
                    </a:lnTo>
                    <a:lnTo>
                      <a:pt x="70869" y="14696"/>
                    </a:lnTo>
                    <a:lnTo>
                      <a:pt x="67412" y="14696"/>
                    </a:lnTo>
                    <a:lnTo>
                      <a:pt x="82104" y="59647"/>
                    </a:lnTo>
                    <a:close/>
                    <a:moveTo>
                      <a:pt x="5186" y="10373"/>
                    </a:moveTo>
                    <a:lnTo>
                      <a:pt x="61362" y="10373"/>
                    </a:lnTo>
                    <a:lnTo>
                      <a:pt x="60498" y="7780"/>
                    </a:lnTo>
                    <a:lnTo>
                      <a:pt x="65683" y="6051"/>
                    </a:lnTo>
                    <a:lnTo>
                      <a:pt x="65683" y="5187"/>
                    </a:lnTo>
                    <a:lnTo>
                      <a:pt x="5186" y="5187"/>
                    </a:lnTo>
                    <a:lnTo>
                      <a:pt x="5186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37" name="Graphic 16831">
              <a:extLst>
                <a:ext uri="{FF2B5EF4-FFF2-40B4-BE49-F238E27FC236}">
                  <a16:creationId xmlns:a16="http://schemas.microsoft.com/office/drawing/2014/main" id="{4BC7727C-12C9-4A01-8C50-715E4016EB3B}"/>
                </a:ext>
              </a:extLst>
            </p:cNvPr>
            <p:cNvGrpSpPr/>
            <p:nvPr/>
          </p:nvGrpSpPr>
          <p:grpSpPr>
            <a:xfrm>
              <a:off x="3198799" y="1784511"/>
              <a:ext cx="120131" cy="410615"/>
              <a:chOff x="3198799" y="1784511"/>
              <a:chExt cx="120131" cy="410615"/>
            </a:xfrm>
            <a:solidFill>
              <a:srgbClr val="355464"/>
            </a:solidFill>
          </p:grpSpPr>
          <p:sp>
            <p:nvSpPr>
              <p:cNvPr id="244" name="Freeform 17992">
                <a:extLst>
                  <a:ext uri="{FF2B5EF4-FFF2-40B4-BE49-F238E27FC236}">
                    <a16:creationId xmlns:a16="http://schemas.microsoft.com/office/drawing/2014/main" id="{09D63287-4756-4DFF-8097-EEC401118757}"/>
                  </a:ext>
                </a:extLst>
              </p:cNvPr>
              <p:cNvSpPr/>
              <p:nvPr/>
            </p:nvSpPr>
            <p:spPr>
              <a:xfrm rot="-4522806">
                <a:off x="3050189" y="1985507"/>
                <a:ext cx="415696" cy="10373"/>
              </a:xfrm>
              <a:custGeom>
                <a:avLst/>
                <a:gdLst>
                  <a:gd name="connsiteX0" fmla="*/ 0 w 415696"/>
                  <a:gd name="connsiteY0" fmla="*/ 0 h 10373"/>
                  <a:gd name="connsiteX1" fmla="*/ 415697 w 415696"/>
                  <a:gd name="connsiteY1" fmla="*/ 0 h 10373"/>
                  <a:gd name="connsiteX2" fmla="*/ 415697 w 415696"/>
                  <a:gd name="connsiteY2" fmla="*/ 10373 h 10373"/>
                  <a:gd name="connsiteX3" fmla="*/ 0 w 415696"/>
                  <a:gd name="connsiteY3" fmla="*/ 10373 h 1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696" h="10373">
                    <a:moveTo>
                      <a:pt x="0" y="0"/>
                    </a:moveTo>
                    <a:lnTo>
                      <a:pt x="415697" y="0"/>
                    </a:lnTo>
                    <a:lnTo>
                      <a:pt x="415697" y="10373"/>
                    </a:lnTo>
                    <a:lnTo>
                      <a:pt x="0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45" name="Freeform 17993">
                <a:extLst>
                  <a:ext uri="{FF2B5EF4-FFF2-40B4-BE49-F238E27FC236}">
                    <a16:creationId xmlns:a16="http://schemas.microsoft.com/office/drawing/2014/main" id="{9262C76E-A37B-493B-9779-2F29AE09C54F}"/>
                  </a:ext>
                </a:extLst>
              </p:cNvPr>
              <p:cNvSpPr/>
              <p:nvPr/>
            </p:nvSpPr>
            <p:spPr>
              <a:xfrm>
                <a:off x="3198799" y="1784511"/>
                <a:ext cx="120131" cy="410615"/>
              </a:xfrm>
              <a:custGeom>
                <a:avLst/>
                <a:gdLst>
                  <a:gd name="connsiteX0" fmla="*/ 13828 w 120131"/>
                  <a:gd name="connsiteY0" fmla="*/ 410616 h 410615"/>
                  <a:gd name="connsiteX1" fmla="*/ 0 w 120131"/>
                  <a:gd name="connsiteY1" fmla="*/ 407158 h 410615"/>
                  <a:gd name="connsiteX2" fmla="*/ 864 w 120131"/>
                  <a:gd name="connsiteY2" fmla="*/ 404564 h 410615"/>
                  <a:gd name="connsiteX3" fmla="*/ 106303 w 120131"/>
                  <a:gd name="connsiteY3" fmla="*/ 0 h 410615"/>
                  <a:gd name="connsiteX4" fmla="*/ 120131 w 120131"/>
                  <a:gd name="connsiteY4" fmla="*/ 3458 h 410615"/>
                  <a:gd name="connsiteX5" fmla="*/ 119267 w 120131"/>
                  <a:gd name="connsiteY5" fmla="*/ 6051 h 410615"/>
                  <a:gd name="connsiteX6" fmla="*/ 13828 w 120131"/>
                  <a:gd name="connsiteY6" fmla="*/ 410616 h 410615"/>
                  <a:gd name="connsiteX7" fmla="*/ 5185 w 120131"/>
                  <a:gd name="connsiteY7" fmla="*/ 403700 h 410615"/>
                  <a:gd name="connsiteX8" fmla="*/ 10371 w 120131"/>
                  <a:gd name="connsiteY8" fmla="*/ 405429 h 410615"/>
                  <a:gd name="connsiteX9" fmla="*/ 114081 w 120131"/>
                  <a:gd name="connsiteY9" fmla="*/ 7780 h 410615"/>
                  <a:gd name="connsiteX10" fmla="*/ 108896 w 120131"/>
                  <a:gd name="connsiteY10" fmla="*/ 6051 h 410615"/>
                  <a:gd name="connsiteX11" fmla="*/ 5185 w 120131"/>
                  <a:gd name="connsiteY11" fmla="*/ 403700 h 41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131" h="410615">
                    <a:moveTo>
                      <a:pt x="13828" y="410616"/>
                    </a:moveTo>
                    <a:lnTo>
                      <a:pt x="0" y="407158"/>
                    </a:lnTo>
                    <a:lnTo>
                      <a:pt x="864" y="404564"/>
                    </a:lnTo>
                    <a:lnTo>
                      <a:pt x="106303" y="0"/>
                    </a:lnTo>
                    <a:lnTo>
                      <a:pt x="120131" y="3458"/>
                    </a:lnTo>
                    <a:lnTo>
                      <a:pt x="119267" y="6051"/>
                    </a:lnTo>
                    <a:lnTo>
                      <a:pt x="13828" y="410616"/>
                    </a:lnTo>
                    <a:close/>
                    <a:moveTo>
                      <a:pt x="5185" y="403700"/>
                    </a:moveTo>
                    <a:lnTo>
                      <a:pt x="10371" y="405429"/>
                    </a:lnTo>
                    <a:lnTo>
                      <a:pt x="114081" y="7780"/>
                    </a:lnTo>
                    <a:lnTo>
                      <a:pt x="108896" y="6051"/>
                    </a:lnTo>
                    <a:lnTo>
                      <a:pt x="5185" y="40370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38" name="Graphic 16831">
              <a:extLst>
                <a:ext uri="{FF2B5EF4-FFF2-40B4-BE49-F238E27FC236}">
                  <a16:creationId xmlns:a16="http://schemas.microsoft.com/office/drawing/2014/main" id="{82C8A1B6-CAE1-46CB-8886-80AD92E50982}"/>
                </a:ext>
              </a:extLst>
            </p:cNvPr>
            <p:cNvGrpSpPr/>
            <p:nvPr/>
          </p:nvGrpSpPr>
          <p:grpSpPr>
            <a:xfrm>
              <a:off x="3239419" y="2109546"/>
              <a:ext cx="221248" cy="86445"/>
              <a:chOff x="3239419" y="2109546"/>
              <a:chExt cx="221248" cy="86445"/>
            </a:xfrm>
            <a:solidFill>
              <a:srgbClr val="355464"/>
            </a:solidFill>
          </p:grpSpPr>
          <p:sp>
            <p:nvSpPr>
              <p:cNvPr id="242" name="Freeform 17995">
                <a:extLst>
                  <a:ext uri="{FF2B5EF4-FFF2-40B4-BE49-F238E27FC236}">
                    <a16:creationId xmlns:a16="http://schemas.microsoft.com/office/drawing/2014/main" id="{23D38DCE-9636-4306-B30F-DA6C3759C40F}"/>
                  </a:ext>
                </a:extLst>
              </p:cNvPr>
              <p:cNvSpPr/>
              <p:nvPr/>
            </p:nvSpPr>
            <p:spPr>
              <a:xfrm>
                <a:off x="3242876" y="2112139"/>
                <a:ext cx="216927" cy="81258"/>
              </a:xfrm>
              <a:custGeom>
                <a:avLst/>
                <a:gdLst>
                  <a:gd name="connsiteX0" fmla="*/ 16421 w 216927"/>
                  <a:gd name="connsiteY0" fmla="*/ 4322 h 81258"/>
                  <a:gd name="connsiteX1" fmla="*/ 0 w 216927"/>
                  <a:gd name="connsiteY1" fmla="*/ 78665 h 81258"/>
                  <a:gd name="connsiteX2" fmla="*/ 9507 w 216927"/>
                  <a:gd name="connsiteY2" fmla="*/ 80394 h 81258"/>
                  <a:gd name="connsiteX3" fmla="*/ 25928 w 216927"/>
                  <a:gd name="connsiteY3" fmla="*/ 6051 h 81258"/>
                  <a:gd name="connsiteX4" fmla="*/ 16421 w 216927"/>
                  <a:gd name="connsiteY4" fmla="*/ 4322 h 81258"/>
                  <a:gd name="connsiteX5" fmla="*/ 195321 w 216927"/>
                  <a:gd name="connsiteY5" fmla="*/ 0 h 81258"/>
                  <a:gd name="connsiteX6" fmla="*/ 21606 w 216927"/>
                  <a:gd name="connsiteY6" fmla="*/ 0 h 81258"/>
                  <a:gd name="connsiteX7" fmla="*/ 21606 w 216927"/>
                  <a:gd name="connsiteY7" fmla="*/ 10373 h 81258"/>
                  <a:gd name="connsiteX8" fmla="*/ 195321 w 216927"/>
                  <a:gd name="connsiteY8" fmla="*/ 10373 h 81258"/>
                  <a:gd name="connsiteX9" fmla="*/ 195321 w 216927"/>
                  <a:gd name="connsiteY9" fmla="*/ 0 h 81258"/>
                  <a:gd name="connsiteX10" fmla="*/ 216928 w 216927"/>
                  <a:gd name="connsiteY10" fmla="*/ 78665 h 81258"/>
                  <a:gd name="connsiteX11" fmla="*/ 200507 w 216927"/>
                  <a:gd name="connsiteY11" fmla="*/ 4322 h 81258"/>
                  <a:gd name="connsiteX12" fmla="*/ 191000 w 216927"/>
                  <a:gd name="connsiteY12" fmla="*/ 6916 h 81258"/>
                  <a:gd name="connsiteX13" fmla="*/ 207421 w 216927"/>
                  <a:gd name="connsiteY13" fmla="*/ 81259 h 81258"/>
                  <a:gd name="connsiteX14" fmla="*/ 216928 w 216927"/>
                  <a:gd name="connsiteY14" fmla="*/ 78665 h 81258"/>
                  <a:gd name="connsiteX15" fmla="*/ 21606 w 216927"/>
                  <a:gd name="connsiteY15" fmla="*/ 5187 h 81258"/>
                  <a:gd name="connsiteX16" fmla="*/ 21606 w 216927"/>
                  <a:gd name="connsiteY16" fmla="*/ 0 h 81258"/>
                  <a:gd name="connsiteX17" fmla="*/ 16421 w 216927"/>
                  <a:gd name="connsiteY17" fmla="*/ 4322 h 81258"/>
                  <a:gd name="connsiteX18" fmla="*/ 21606 w 216927"/>
                  <a:gd name="connsiteY18" fmla="*/ 5187 h 81258"/>
                  <a:gd name="connsiteX19" fmla="*/ 195321 w 216927"/>
                  <a:gd name="connsiteY19" fmla="*/ 5187 h 81258"/>
                  <a:gd name="connsiteX20" fmla="*/ 200507 w 216927"/>
                  <a:gd name="connsiteY20" fmla="*/ 4322 h 81258"/>
                  <a:gd name="connsiteX21" fmla="*/ 195321 w 216927"/>
                  <a:gd name="connsiteY21" fmla="*/ 0 h 81258"/>
                  <a:gd name="connsiteX22" fmla="*/ 195321 w 216927"/>
                  <a:gd name="connsiteY22" fmla="*/ 5187 h 8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6927" h="81258">
                    <a:moveTo>
                      <a:pt x="16421" y="4322"/>
                    </a:moveTo>
                    <a:lnTo>
                      <a:pt x="0" y="78665"/>
                    </a:lnTo>
                    <a:lnTo>
                      <a:pt x="9507" y="80394"/>
                    </a:lnTo>
                    <a:lnTo>
                      <a:pt x="25928" y="6051"/>
                    </a:lnTo>
                    <a:lnTo>
                      <a:pt x="16421" y="4322"/>
                    </a:lnTo>
                    <a:close/>
                    <a:moveTo>
                      <a:pt x="195321" y="0"/>
                    </a:moveTo>
                    <a:lnTo>
                      <a:pt x="21606" y="0"/>
                    </a:lnTo>
                    <a:lnTo>
                      <a:pt x="21606" y="10373"/>
                    </a:lnTo>
                    <a:lnTo>
                      <a:pt x="195321" y="10373"/>
                    </a:lnTo>
                    <a:lnTo>
                      <a:pt x="195321" y="0"/>
                    </a:lnTo>
                    <a:close/>
                    <a:moveTo>
                      <a:pt x="216928" y="78665"/>
                    </a:moveTo>
                    <a:lnTo>
                      <a:pt x="200507" y="4322"/>
                    </a:lnTo>
                    <a:lnTo>
                      <a:pt x="191000" y="6916"/>
                    </a:lnTo>
                    <a:lnTo>
                      <a:pt x="207421" y="81259"/>
                    </a:lnTo>
                    <a:lnTo>
                      <a:pt x="216928" y="78665"/>
                    </a:lnTo>
                    <a:close/>
                    <a:moveTo>
                      <a:pt x="21606" y="5187"/>
                    </a:moveTo>
                    <a:lnTo>
                      <a:pt x="21606" y="0"/>
                    </a:lnTo>
                    <a:cubicBezTo>
                      <a:pt x="19014" y="0"/>
                      <a:pt x="17285" y="1729"/>
                      <a:pt x="16421" y="4322"/>
                    </a:cubicBezTo>
                    <a:lnTo>
                      <a:pt x="21606" y="5187"/>
                    </a:lnTo>
                    <a:close/>
                    <a:moveTo>
                      <a:pt x="195321" y="5187"/>
                    </a:moveTo>
                    <a:lnTo>
                      <a:pt x="200507" y="4322"/>
                    </a:lnTo>
                    <a:cubicBezTo>
                      <a:pt x="199643" y="1729"/>
                      <a:pt x="197914" y="0"/>
                      <a:pt x="195321" y="0"/>
                    </a:cubicBezTo>
                    <a:lnTo>
                      <a:pt x="195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43" name="Freeform 17996">
                <a:extLst>
                  <a:ext uri="{FF2B5EF4-FFF2-40B4-BE49-F238E27FC236}">
                    <a16:creationId xmlns:a16="http://schemas.microsoft.com/office/drawing/2014/main" id="{62F69B54-1A1D-4443-97FF-DEE4694D5FD2}"/>
                  </a:ext>
                </a:extLst>
              </p:cNvPr>
              <p:cNvSpPr/>
              <p:nvPr/>
            </p:nvSpPr>
            <p:spPr>
              <a:xfrm>
                <a:off x="3239419" y="2109546"/>
                <a:ext cx="221248" cy="86445"/>
              </a:xfrm>
              <a:custGeom>
                <a:avLst/>
                <a:gdLst>
                  <a:gd name="connsiteX0" fmla="*/ 208285 w 221248"/>
                  <a:gd name="connsiteY0" fmla="*/ 86445 h 86445"/>
                  <a:gd name="connsiteX1" fmla="*/ 192729 w 221248"/>
                  <a:gd name="connsiteY1" fmla="*/ 15560 h 86445"/>
                  <a:gd name="connsiteX2" fmla="*/ 30249 w 221248"/>
                  <a:gd name="connsiteY2" fmla="*/ 15560 h 86445"/>
                  <a:gd name="connsiteX3" fmla="*/ 14692 w 221248"/>
                  <a:gd name="connsiteY3" fmla="*/ 86445 h 86445"/>
                  <a:gd name="connsiteX4" fmla="*/ 0 w 221248"/>
                  <a:gd name="connsiteY4" fmla="*/ 82987 h 86445"/>
                  <a:gd name="connsiteX5" fmla="*/ 16421 w 221248"/>
                  <a:gd name="connsiteY5" fmla="*/ 6051 h 86445"/>
                  <a:gd name="connsiteX6" fmla="*/ 16421 w 221248"/>
                  <a:gd name="connsiteY6" fmla="*/ 6051 h 86445"/>
                  <a:gd name="connsiteX7" fmla="*/ 17285 w 221248"/>
                  <a:gd name="connsiteY7" fmla="*/ 3458 h 86445"/>
                  <a:gd name="connsiteX8" fmla="*/ 17285 w 221248"/>
                  <a:gd name="connsiteY8" fmla="*/ 3458 h 86445"/>
                  <a:gd name="connsiteX9" fmla="*/ 21606 w 221248"/>
                  <a:gd name="connsiteY9" fmla="*/ 0 h 86445"/>
                  <a:gd name="connsiteX10" fmla="*/ 21606 w 221248"/>
                  <a:gd name="connsiteY10" fmla="*/ 0 h 86445"/>
                  <a:gd name="connsiteX11" fmla="*/ 199643 w 221248"/>
                  <a:gd name="connsiteY11" fmla="*/ 0 h 86445"/>
                  <a:gd name="connsiteX12" fmla="*/ 199643 w 221248"/>
                  <a:gd name="connsiteY12" fmla="*/ 0 h 86445"/>
                  <a:gd name="connsiteX13" fmla="*/ 203964 w 221248"/>
                  <a:gd name="connsiteY13" fmla="*/ 3458 h 86445"/>
                  <a:gd name="connsiteX14" fmla="*/ 203964 w 221248"/>
                  <a:gd name="connsiteY14" fmla="*/ 3458 h 86445"/>
                  <a:gd name="connsiteX15" fmla="*/ 204828 w 221248"/>
                  <a:gd name="connsiteY15" fmla="*/ 6051 h 86445"/>
                  <a:gd name="connsiteX16" fmla="*/ 204828 w 221248"/>
                  <a:gd name="connsiteY16" fmla="*/ 6051 h 86445"/>
                  <a:gd name="connsiteX17" fmla="*/ 221249 w 221248"/>
                  <a:gd name="connsiteY17" fmla="*/ 82987 h 86445"/>
                  <a:gd name="connsiteX18" fmla="*/ 208285 w 221248"/>
                  <a:gd name="connsiteY18" fmla="*/ 86445 h 86445"/>
                  <a:gd name="connsiteX19" fmla="*/ 197914 w 221248"/>
                  <a:gd name="connsiteY19" fmla="*/ 15560 h 86445"/>
                  <a:gd name="connsiteX20" fmla="*/ 212606 w 221248"/>
                  <a:gd name="connsiteY20" fmla="*/ 81259 h 86445"/>
                  <a:gd name="connsiteX21" fmla="*/ 217792 w 221248"/>
                  <a:gd name="connsiteY21" fmla="*/ 80394 h 86445"/>
                  <a:gd name="connsiteX22" fmla="*/ 202235 w 221248"/>
                  <a:gd name="connsiteY22" fmla="*/ 10373 h 86445"/>
                  <a:gd name="connsiteX23" fmla="*/ 201371 w 221248"/>
                  <a:gd name="connsiteY23" fmla="*/ 10373 h 86445"/>
                  <a:gd name="connsiteX24" fmla="*/ 201371 w 221248"/>
                  <a:gd name="connsiteY24" fmla="*/ 15560 h 86445"/>
                  <a:gd name="connsiteX25" fmla="*/ 197914 w 221248"/>
                  <a:gd name="connsiteY25" fmla="*/ 15560 h 86445"/>
                  <a:gd name="connsiteX26" fmla="*/ 6914 w 221248"/>
                  <a:gd name="connsiteY26" fmla="*/ 79530 h 86445"/>
                  <a:gd name="connsiteX27" fmla="*/ 12099 w 221248"/>
                  <a:gd name="connsiteY27" fmla="*/ 80394 h 86445"/>
                  <a:gd name="connsiteX28" fmla="*/ 25928 w 221248"/>
                  <a:gd name="connsiteY28" fmla="*/ 14696 h 86445"/>
                  <a:gd name="connsiteX29" fmla="*/ 22471 w 221248"/>
                  <a:gd name="connsiteY29" fmla="*/ 14696 h 86445"/>
                  <a:gd name="connsiteX30" fmla="*/ 22471 w 221248"/>
                  <a:gd name="connsiteY30" fmla="*/ 9509 h 86445"/>
                  <a:gd name="connsiteX31" fmla="*/ 21606 w 221248"/>
                  <a:gd name="connsiteY31" fmla="*/ 9509 h 86445"/>
                  <a:gd name="connsiteX32" fmla="*/ 6914 w 221248"/>
                  <a:gd name="connsiteY32" fmla="*/ 79530 h 86445"/>
                  <a:gd name="connsiteX33" fmla="*/ 197050 w 221248"/>
                  <a:gd name="connsiteY33" fmla="*/ 10373 h 86445"/>
                  <a:gd name="connsiteX34" fmla="*/ 197050 w 221248"/>
                  <a:gd name="connsiteY34" fmla="*/ 10373 h 86445"/>
                  <a:gd name="connsiteX35" fmla="*/ 197050 w 221248"/>
                  <a:gd name="connsiteY35" fmla="*/ 10373 h 86445"/>
                  <a:gd name="connsiteX36" fmla="*/ 197050 w 221248"/>
                  <a:gd name="connsiteY36" fmla="*/ 10373 h 86445"/>
                  <a:gd name="connsiteX37" fmla="*/ 31977 w 221248"/>
                  <a:gd name="connsiteY37" fmla="*/ 10373 h 86445"/>
                  <a:gd name="connsiteX38" fmla="*/ 191864 w 221248"/>
                  <a:gd name="connsiteY38" fmla="*/ 10373 h 86445"/>
                  <a:gd name="connsiteX39" fmla="*/ 191000 w 221248"/>
                  <a:gd name="connsiteY39" fmla="*/ 6916 h 86445"/>
                  <a:gd name="connsiteX40" fmla="*/ 196186 w 221248"/>
                  <a:gd name="connsiteY40" fmla="*/ 6051 h 86445"/>
                  <a:gd name="connsiteX41" fmla="*/ 196186 w 221248"/>
                  <a:gd name="connsiteY41" fmla="*/ 5187 h 86445"/>
                  <a:gd name="connsiteX42" fmla="*/ 27656 w 221248"/>
                  <a:gd name="connsiteY42" fmla="*/ 5187 h 86445"/>
                  <a:gd name="connsiteX43" fmla="*/ 27656 w 221248"/>
                  <a:gd name="connsiteY43" fmla="*/ 6051 h 86445"/>
                  <a:gd name="connsiteX44" fmla="*/ 32842 w 221248"/>
                  <a:gd name="connsiteY44" fmla="*/ 6916 h 86445"/>
                  <a:gd name="connsiteX45" fmla="*/ 31977 w 221248"/>
                  <a:gd name="connsiteY45" fmla="*/ 10373 h 86445"/>
                  <a:gd name="connsiteX46" fmla="*/ 27656 w 221248"/>
                  <a:gd name="connsiteY46" fmla="*/ 10373 h 86445"/>
                  <a:gd name="connsiteX47" fmla="*/ 27656 w 221248"/>
                  <a:gd name="connsiteY47" fmla="*/ 10373 h 86445"/>
                  <a:gd name="connsiteX48" fmla="*/ 27656 w 221248"/>
                  <a:gd name="connsiteY48" fmla="*/ 10373 h 86445"/>
                  <a:gd name="connsiteX49" fmla="*/ 27656 w 221248"/>
                  <a:gd name="connsiteY49" fmla="*/ 10373 h 8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21248" h="86445">
                    <a:moveTo>
                      <a:pt x="208285" y="86445"/>
                    </a:moveTo>
                    <a:lnTo>
                      <a:pt x="192729" y="15560"/>
                    </a:lnTo>
                    <a:lnTo>
                      <a:pt x="30249" y="15560"/>
                    </a:lnTo>
                    <a:lnTo>
                      <a:pt x="14692" y="86445"/>
                    </a:lnTo>
                    <a:lnTo>
                      <a:pt x="0" y="82987"/>
                    </a:lnTo>
                    <a:lnTo>
                      <a:pt x="16421" y="6051"/>
                    </a:lnTo>
                    <a:cubicBezTo>
                      <a:pt x="16421" y="6051"/>
                      <a:pt x="16421" y="6051"/>
                      <a:pt x="16421" y="6051"/>
                    </a:cubicBezTo>
                    <a:lnTo>
                      <a:pt x="17285" y="3458"/>
                    </a:lnTo>
                    <a:lnTo>
                      <a:pt x="17285" y="3458"/>
                    </a:lnTo>
                    <a:cubicBezTo>
                      <a:pt x="18149" y="1729"/>
                      <a:pt x="19878" y="864"/>
                      <a:pt x="21606" y="0"/>
                    </a:cubicBezTo>
                    <a:lnTo>
                      <a:pt x="21606" y="0"/>
                    </a:lnTo>
                    <a:lnTo>
                      <a:pt x="199643" y="0"/>
                    </a:lnTo>
                    <a:lnTo>
                      <a:pt x="199643" y="0"/>
                    </a:lnTo>
                    <a:cubicBezTo>
                      <a:pt x="201371" y="864"/>
                      <a:pt x="203100" y="1729"/>
                      <a:pt x="203964" y="3458"/>
                    </a:cubicBezTo>
                    <a:lnTo>
                      <a:pt x="203964" y="3458"/>
                    </a:lnTo>
                    <a:lnTo>
                      <a:pt x="204828" y="6051"/>
                    </a:lnTo>
                    <a:cubicBezTo>
                      <a:pt x="204828" y="6051"/>
                      <a:pt x="204828" y="6051"/>
                      <a:pt x="204828" y="6051"/>
                    </a:cubicBezTo>
                    <a:lnTo>
                      <a:pt x="221249" y="82987"/>
                    </a:lnTo>
                    <a:lnTo>
                      <a:pt x="208285" y="86445"/>
                    </a:lnTo>
                    <a:close/>
                    <a:moveTo>
                      <a:pt x="197914" y="15560"/>
                    </a:moveTo>
                    <a:lnTo>
                      <a:pt x="212606" y="81259"/>
                    </a:lnTo>
                    <a:lnTo>
                      <a:pt x="217792" y="80394"/>
                    </a:lnTo>
                    <a:lnTo>
                      <a:pt x="202235" y="10373"/>
                    </a:lnTo>
                    <a:lnTo>
                      <a:pt x="201371" y="10373"/>
                    </a:lnTo>
                    <a:lnTo>
                      <a:pt x="201371" y="15560"/>
                    </a:lnTo>
                    <a:lnTo>
                      <a:pt x="197914" y="15560"/>
                    </a:lnTo>
                    <a:close/>
                    <a:moveTo>
                      <a:pt x="6914" y="79530"/>
                    </a:moveTo>
                    <a:lnTo>
                      <a:pt x="12099" y="80394"/>
                    </a:lnTo>
                    <a:lnTo>
                      <a:pt x="25928" y="14696"/>
                    </a:lnTo>
                    <a:lnTo>
                      <a:pt x="22471" y="14696"/>
                    </a:lnTo>
                    <a:lnTo>
                      <a:pt x="22471" y="9509"/>
                    </a:lnTo>
                    <a:lnTo>
                      <a:pt x="21606" y="9509"/>
                    </a:lnTo>
                    <a:lnTo>
                      <a:pt x="6914" y="79530"/>
                    </a:lnTo>
                    <a:close/>
                    <a:moveTo>
                      <a:pt x="197050" y="10373"/>
                    </a:moveTo>
                    <a:lnTo>
                      <a:pt x="197050" y="10373"/>
                    </a:lnTo>
                    <a:lnTo>
                      <a:pt x="197050" y="10373"/>
                    </a:lnTo>
                    <a:lnTo>
                      <a:pt x="197050" y="10373"/>
                    </a:lnTo>
                    <a:close/>
                    <a:moveTo>
                      <a:pt x="31977" y="10373"/>
                    </a:moveTo>
                    <a:lnTo>
                      <a:pt x="191864" y="10373"/>
                    </a:lnTo>
                    <a:lnTo>
                      <a:pt x="191000" y="6916"/>
                    </a:lnTo>
                    <a:lnTo>
                      <a:pt x="196186" y="6051"/>
                    </a:lnTo>
                    <a:lnTo>
                      <a:pt x="196186" y="5187"/>
                    </a:lnTo>
                    <a:lnTo>
                      <a:pt x="27656" y="5187"/>
                    </a:lnTo>
                    <a:lnTo>
                      <a:pt x="27656" y="6051"/>
                    </a:lnTo>
                    <a:lnTo>
                      <a:pt x="32842" y="6916"/>
                    </a:lnTo>
                    <a:lnTo>
                      <a:pt x="31977" y="10373"/>
                    </a:lnTo>
                    <a:close/>
                    <a:moveTo>
                      <a:pt x="27656" y="10373"/>
                    </a:moveTo>
                    <a:lnTo>
                      <a:pt x="27656" y="10373"/>
                    </a:lnTo>
                    <a:lnTo>
                      <a:pt x="27656" y="10373"/>
                    </a:lnTo>
                    <a:lnTo>
                      <a:pt x="27656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39" name="Graphic 16831">
              <a:extLst>
                <a:ext uri="{FF2B5EF4-FFF2-40B4-BE49-F238E27FC236}">
                  <a16:creationId xmlns:a16="http://schemas.microsoft.com/office/drawing/2014/main" id="{7B55994B-C311-4D53-90A2-641EB92D8F23}"/>
                </a:ext>
              </a:extLst>
            </p:cNvPr>
            <p:cNvGrpSpPr/>
            <p:nvPr/>
          </p:nvGrpSpPr>
          <p:grpSpPr>
            <a:xfrm>
              <a:off x="3384614" y="1784511"/>
              <a:ext cx="120131" cy="410615"/>
              <a:chOff x="3384614" y="1784511"/>
              <a:chExt cx="120131" cy="410615"/>
            </a:xfrm>
            <a:solidFill>
              <a:srgbClr val="355464"/>
            </a:solidFill>
          </p:grpSpPr>
          <p:sp>
            <p:nvSpPr>
              <p:cNvPr id="240" name="Freeform 17998">
                <a:extLst>
                  <a:ext uri="{FF2B5EF4-FFF2-40B4-BE49-F238E27FC236}">
                    <a16:creationId xmlns:a16="http://schemas.microsoft.com/office/drawing/2014/main" id="{A255AEF9-589E-45B5-8EE8-39B67F833062}"/>
                  </a:ext>
                </a:extLst>
              </p:cNvPr>
              <p:cNvSpPr/>
              <p:nvPr/>
            </p:nvSpPr>
            <p:spPr>
              <a:xfrm rot="-877195">
                <a:off x="3439941" y="1782688"/>
                <a:ext cx="10370" cy="415793"/>
              </a:xfrm>
              <a:custGeom>
                <a:avLst/>
                <a:gdLst>
                  <a:gd name="connsiteX0" fmla="*/ 0 w 10370"/>
                  <a:gd name="connsiteY0" fmla="*/ 0 h 415793"/>
                  <a:gd name="connsiteX1" fmla="*/ 10371 w 10370"/>
                  <a:gd name="connsiteY1" fmla="*/ 0 h 415793"/>
                  <a:gd name="connsiteX2" fmla="*/ 10371 w 10370"/>
                  <a:gd name="connsiteY2" fmla="*/ 415793 h 415793"/>
                  <a:gd name="connsiteX3" fmla="*/ 0 w 10370"/>
                  <a:gd name="connsiteY3" fmla="*/ 415793 h 41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0" h="415793">
                    <a:moveTo>
                      <a:pt x="0" y="0"/>
                    </a:moveTo>
                    <a:lnTo>
                      <a:pt x="10371" y="0"/>
                    </a:lnTo>
                    <a:lnTo>
                      <a:pt x="10371" y="415793"/>
                    </a:lnTo>
                    <a:lnTo>
                      <a:pt x="0" y="41579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41" name="Freeform 17999">
                <a:extLst>
                  <a:ext uri="{FF2B5EF4-FFF2-40B4-BE49-F238E27FC236}">
                    <a16:creationId xmlns:a16="http://schemas.microsoft.com/office/drawing/2014/main" id="{C41247DB-6D7A-4AF9-8054-53E35E249D9C}"/>
                  </a:ext>
                </a:extLst>
              </p:cNvPr>
              <p:cNvSpPr/>
              <p:nvPr/>
            </p:nvSpPr>
            <p:spPr>
              <a:xfrm>
                <a:off x="3384614" y="1784511"/>
                <a:ext cx="120131" cy="410615"/>
              </a:xfrm>
              <a:custGeom>
                <a:avLst/>
                <a:gdLst>
                  <a:gd name="connsiteX0" fmla="*/ 106303 w 120131"/>
                  <a:gd name="connsiteY0" fmla="*/ 410616 h 410615"/>
                  <a:gd name="connsiteX1" fmla="*/ 105439 w 120131"/>
                  <a:gd name="connsiteY1" fmla="*/ 408022 h 410615"/>
                  <a:gd name="connsiteX2" fmla="*/ 0 w 120131"/>
                  <a:gd name="connsiteY2" fmla="*/ 3458 h 410615"/>
                  <a:gd name="connsiteX3" fmla="*/ 13828 w 120131"/>
                  <a:gd name="connsiteY3" fmla="*/ 0 h 410615"/>
                  <a:gd name="connsiteX4" fmla="*/ 14692 w 120131"/>
                  <a:gd name="connsiteY4" fmla="*/ 2593 h 410615"/>
                  <a:gd name="connsiteX5" fmla="*/ 120131 w 120131"/>
                  <a:gd name="connsiteY5" fmla="*/ 407158 h 410615"/>
                  <a:gd name="connsiteX6" fmla="*/ 106303 w 120131"/>
                  <a:gd name="connsiteY6" fmla="*/ 410616 h 410615"/>
                  <a:gd name="connsiteX7" fmla="*/ 6050 w 120131"/>
                  <a:gd name="connsiteY7" fmla="*/ 7780 h 410615"/>
                  <a:gd name="connsiteX8" fmla="*/ 109760 w 120131"/>
                  <a:gd name="connsiteY8" fmla="*/ 405429 h 410615"/>
                  <a:gd name="connsiteX9" fmla="*/ 114946 w 120131"/>
                  <a:gd name="connsiteY9" fmla="*/ 403700 h 410615"/>
                  <a:gd name="connsiteX10" fmla="*/ 11235 w 120131"/>
                  <a:gd name="connsiteY10" fmla="*/ 6051 h 410615"/>
                  <a:gd name="connsiteX11" fmla="*/ 6050 w 120131"/>
                  <a:gd name="connsiteY11" fmla="*/ 7780 h 41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131" h="410615">
                    <a:moveTo>
                      <a:pt x="106303" y="410616"/>
                    </a:moveTo>
                    <a:lnTo>
                      <a:pt x="105439" y="408022"/>
                    </a:lnTo>
                    <a:lnTo>
                      <a:pt x="0" y="3458"/>
                    </a:lnTo>
                    <a:lnTo>
                      <a:pt x="13828" y="0"/>
                    </a:lnTo>
                    <a:lnTo>
                      <a:pt x="14692" y="2593"/>
                    </a:lnTo>
                    <a:lnTo>
                      <a:pt x="120131" y="407158"/>
                    </a:lnTo>
                    <a:lnTo>
                      <a:pt x="106303" y="410616"/>
                    </a:lnTo>
                    <a:close/>
                    <a:moveTo>
                      <a:pt x="6050" y="7780"/>
                    </a:moveTo>
                    <a:lnTo>
                      <a:pt x="109760" y="405429"/>
                    </a:lnTo>
                    <a:lnTo>
                      <a:pt x="114946" y="403700"/>
                    </a:lnTo>
                    <a:lnTo>
                      <a:pt x="11235" y="6051"/>
                    </a:lnTo>
                    <a:lnTo>
                      <a:pt x="6050" y="778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268" name="Graphic 16831">
            <a:extLst>
              <a:ext uri="{FF2B5EF4-FFF2-40B4-BE49-F238E27FC236}">
                <a16:creationId xmlns:a16="http://schemas.microsoft.com/office/drawing/2014/main" id="{71B01E77-A6DE-4DE4-A375-27D5C72C0E54}"/>
              </a:ext>
            </a:extLst>
          </p:cNvPr>
          <p:cNvGrpSpPr/>
          <p:nvPr/>
        </p:nvGrpSpPr>
        <p:grpSpPr>
          <a:xfrm>
            <a:off x="8268152" y="5286014"/>
            <a:ext cx="311131" cy="408886"/>
            <a:chOff x="5152012" y="1787104"/>
            <a:chExt cx="311131" cy="408886"/>
          </a:xfrm>
          <a:solidFill>
            <a:srgbClr val="355464"/>
          </a:solidFill>
        </p:grpSpPr>
        <p:grpSp>
          <p:nvGrpSpPr>
            <p:cNvPr id="269" name="Graphic 16831">
              <a:extLst>
                <a:ext uri="{FF2B5EF4-FFF2-40B4-BE49-F238E27FC236}">
                  <a16:creationId xmlns:a16="http://schemas.microsoft.com/office/drawing/2014/main" id="{8B0590B5-5C17-4981-A3A7-B6B25500C52C}"/>
                </a:ext>
              </a:extLst>
            </p:cNvPr>
            <p:cNvGrpSpPr/>
            <p:nvPr/>
          </p:nvGrpSpPr>
          <p:grpSpPr>
            <a:xfrm>
              <a:off x="5375854" y="2081883"/>
              <a:ext cx="87289" cy="114107"/>
              <a:chOff x="5375854" y="2081883"/>
              <a:chExt cx="87289" cy="114107"/>
            </a:xfrm>
            <a:solidFill>
              <a:srgbClr val="355464"/>
            </a:solidFill>
          </p:grpSpPr>
          <p:sp>
            <p:nvSpPr>
              <p:cNvPr id="312" name="Freeform 17913">
                <a:extLst>
                  <a:ext uri="{FF2B5EF4-FFF2-40B4-BE49-F238E27FC236}">
                    <a16:creationId xmlns:a16="http://schemas.microsoft.com/office/drawing/2014/main" id="{1E2F2AA1-7AA9-490D-B0EF-669EF8A862D0}"/>
                  </a:ext>
                </a:extLst>
              </p:cNvPr>
              <p:cNvSpPr/>
              <p:nvPr/>
            </p:nvSpPr>
            <p:spPr>
              <a:xfrm rot="-2074035">
                <a:off x="5413007" y="2076975"/>
                <a:ext cx="12964" cy="122758"/>
              </a:xfrm>
              <a:custGeom>
                <a:avLst/>
                <a:gdLst>
                  <a:gd name="connsiteX0" fmla="*/ 0 w 12964"/>
                  <a:gd name="connsiteY0" fmla="*/ 0 h 122758"/>
                  <a:gd name="connsiteX1" fmla="*/ 12964 w 12964"/>
                  <a:gd name="connsiteY1" fmla="*/ 0 h 122758"/>
                  <a:gd name="connsiteX2" fmla="*/ 12964 w 12964"/>
                  <a:gd name="connsiteY2" fmla="*/ 122758 h 122758"/>
                  <a:gd name="connsiteX3" fmla="*/ 0 w 12964"/>
                  <a:gd name="connsiteY3" fmla="*/ 122758 h 12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4" h="122758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122758"/>
                    </a:lnTo>
                    <a:lnTo>
                      <a:pt x="0" y="12275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13" name="Freeform 17914">
                <a:extLst>
                  <a:ext uri="{FF2B5EF4-FFF2-40B4-BE49-F238E27FC236}">
                    <a16:creationId xmlns:a16="http://schemas.microsoft.com/office/drawing/2014/main" id="{5B60A0DF-C133-40C7-AACC-EC00C5FD8285}"/>
                  </a:ext>
                </a:extLst>
              </p:cNvPr>
              <p:cNvSpPr/>
              <p:nvPr/>
            </p:nvSpPr>
            <p:spPr>
              <a:xfrm>
                <a:off x="5375854" y="2081883"/>
                <a:ext cx="87289" cy="114107"/>
              </a:xfrm>
              <a:custGeom>
                <a:avLst/>
                <a:gdLst>
                  <a:gd name="connsiteX0" fmla="*/ 72597 w 87289"/>
                  <a:gd name="connsiteY0" fmla="*/ 114108 h 114107"/>
                  <a:gd name="connsiteX1" fmla="*/ 0 w 87289"/>
                  <a:gd name="connsiteY1" fmla="*/ 9509 h 114107"/>
                  <a:gd name="connsiteX2" fmla="*/ 14692 w 87289"/>
                  <a:gd name="connsiteY2" fmla="*/ 0 h 114107"/>
                  <a:gd name="connsiteX3" fmla="*/ 87290 w 87289"/>
                  <a:gd name="connsiteY3" fmla="*/ 104599 h 114107"/>
                  <a:gd name="connsiteX4" fmla="*/ 72597 w 87289"/>
                  <a:gd name="connsiteY4" fmla="*/ 114108 h 114107"/>
                  <a:gd name="connsiteX5" fmla="*/ 6914 w 87289"/>
                  <a:gd name="connsiteY5" fmla="*/ 10373 h 114107"/>
                  <a:gd name="connsiteX6" fmla="*/ 74326 w 87289"/>
                  <a:gd name="connsiteY6" fmla="*/ 108057 h 114107"/>
                  <a:gd name="connsiteX7" fmla="*/ 81240 w 87289"/>
                  <a:gd name="connsiteY7" fmla="*/ 102870 h 114107"/>
                  <a:gd name="connsiteX8" fmla="*/ 13828 w 87289"/>
                  <a:gd name="connsiteY8" fmla="*/ 5187 h 114107"/>
                  <a:gd name="connsiteX9" fmla="*/ 6914 w 87289"/>
                  <a:gd name="connsiteY9" fmla="*/ 10373 h 1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89" h="114107">
                    <a:moveTo>
                      <a:pt x="72597" y="114108"/>
                    </a:moveTo>
                    <a:lnTo>
                      <a:pt x="0" y="9509"/>
                    </a:lnTo>
                    <a:lnTo>
                      <a:pt x="14692" y="0"/>
                    </a:lnTo>
                    <a:lnTo>
                      <a:pt x="87290" y="104599"/>
                    </a:lnTo>
                    <a:lnTo>
                      <a:pt x="72597" y="114108"/>
                    </a:lnTo>
                    <a:close/>
                    <a:moveTo>
                      <a:pt x="6914" y="10373"/>
                    </a:moveTo>
                    <a:lnTo>
                      <a:pt x="74326" y="108057"/>
                    </a:lnTo>
                    <a:lnTo>
                      <a:pt x="81240" y="102870"/>
                    </a:lnTo>
                    <a:lnTo>
                      <a:pt x="13828" y="5187"/>
                    </a:lnTo>
                    <a:lnTo>
                      <a:pt x="6914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70" name="Graphic 16831">
              <a:extLst>
                <a:ext uri="{FF2B5EF4-FFF2-40B4-BE49-F238E27FC236}">
                  <a16:creationId xmlns:a16="http://schemas.microsoft.com/office/drawing/2014/main" id="{1BFC006E-8C76-40CF-BB82-23315533F3CF}"/>
                </a:ext>
              </a:extLst>
            </p:cNvPr>
            <p:cNvGrpSpPr/>
            <p:nvPr/>
          </p:nvGrpSpPr>
          <p:grpSpPr>
            <a:xfrm>
              <a:off x="5152012" y="2081883"/>
              <a:ext cx="87289" cy="114107"/>
              <a:chOff x="5152012" y="2081883"/>
              <a:chExt cx="87289" cy="114107"/>
            </a:xfrm>
            <a:solidFill>
              <a:srgbClr val="355464"/>
            </a:solidFill>
          </p:grpSpPr>
          <p:sp>
            <p:nvSpPr>
              <p:cNvPr id="310" name="Freeform 17916">
                <a:extLst>
                  <a:ext uri="{FF2B5EF4-FFF2-40B4-BE49-F238E27FC236}">
                    <a16:creationId xmlns:a16="http://schemas.microsoft.com/office/drawing/2014/main" id="{656451B1-F6C3-4EA7-9286-C2C93B4F20B3}"/>
                  </a:ext>
                </a:extLst>
              </p:cNvPr>
              <p:cNvSpPr/>
              <p:nvPr/>
            </p:nvSpPr>
            <p:spPr>
              <a:xfrm rot="-3325965">
                <a:off x="5134811" y="2131849"/>
                <a:ext cx="122729" cy="12967"/>
              </a:xfrm>
              <a:custGeom>
                <a:avLst/>
                <a:gdLst>
                  <a:gd name="connsiteX0" fmla="*/ 0 w 122729"/>
                  <a:gd name="connsiteY0" fmla="*/ 0 h 12967"/>
                  <a:gd name="connsiteX1" fmla="*/ 122730 w 122729"/>
                  <a:gd name="connsiteY1" fmla="*/ 0 h 12967"/>
                  <a:gd name="connsiteX2" fmla="*/ 122730 w 122729"/>
                  <a:gd name="connsiteY2" fmla="*/ 12967 h 12967"/>
                  <a:gd name="connsiteX3" fmla="*/ 0 w 122729"/>
                  <a:gd name="connsiteY3" fmla="*/ 12967 h 1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729" h="12967">
                    <a:moveTo>
                      <a:pt x="0" y="0"/>
                    </a:moveTo>
                    <a:lnTo>
                      <a:pt x="122730" y="0"/>
                    </a:lnTo>
                    <a:lnTo>
                      <a:pt x="122730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11" name="Freeform 17917">
                <a:extLst>
                  <a:ext uri="{FF2B5EF4-FFF2-40B4-BE49-F238E27FC236}">
                    <a16:creationId xmlns:a16="http://schemas.microsoft.com/office/drawing/2014/main" id="{551096FB-DF0B-468E-9369-7B741E1A8AD6}"/>
                  </a:ext>
                </a:extLst>
              </p:cNvPr>
              <p:cNvSpPr/>
              <p:nvPr/>
            </p:nvSpPr>
            <p:spPr>
              <a:xfrm>
                <a:off x="5152012" y="2081883"/>
                <a:ext cx="87289" cy="114107"/>
              </a:xfrm>
              <a:custGeom>
                <a:avLst/>
                <a:gdLst>
                  <a:gd name="connsiteX0" fmla="*/ 14692 w 87289"/>
                  <a:gd name="connsiteY0" fmla="*/ 114108 h 114107"/>
                  <a:gd name="connsiteX1" fmla="*/ 0 w 87289"/>
                  <a:gd name="connsiteY1" fmla="*/ 104599 h 114107"/>
                  <a:gd name="connsiteX2" fmla="*/ 72597 w 87289"/>
                  <a:gd name="connsiteY2" fmla="*/ 0 h 114107"/>
                  <a:gd name="connsiteX3" fmla="*/ 87290 w 87289"/>
                  <a:gd name="connsiteY3" fmla="*/ 9509 h 114107"/>
                  <a:gd name="connsiteX4" fmla="*/ 14692 w 87289"/>
                  <a:gd name="connsiteY4" fmla="*/ 114108 h 114107"/>
                  <a:gd name="connsiteX5" fmla="*/ 6914 w 87289"/>
                  <a:gd name="connsiteY5" fmla="*/ 102870 h 114107"/>
                  <a:gd name="connsiteX6" fmla="*/ 13828 w 87289"/>
                  <a:gd name="connsiteY6" fmla="*/ 108057 h 114107"/>
                  <a:gd name="connsiteX7" fmla="*/ 81240 w 87289"/>
                  <a:gd name="connsiteY7" fmla="*/ 10373 h 114107"/>
                  <a:gd name="connsiteX8" fmla="*/ 74326 w 87289"/>
                  <a:gd name="connsiteY8" fmla="*/ 5187 h 114107"/>
                  <a:gd name="connsiteX9" fmla="*/ 6914 w 87289"/>
                  <a:gd name="connsiteY9" fmla="*/ 102870 h 1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89" h="114107">
                    <a:moveTo>
                      <a:pt x="14692" y="114108"/>
                    </a:moveTo>
                    <a:lnTo>
                      <a:pt x="0" y="104599"/>
                    </a:lnTo>
                    <a:lnTo>
                      <a:pt x="72597" y="0"/>
                    </a:lnTo>
                    <a:lnTo>
                      <a:pt x="87290" y="9509"/>
                    </a:lnTo>
                    <a:lnTo>
                      <a:pt x="14692" y="114108"/>
                    </a:lnTo>
                    <a:close/>
                    <a:moveTo>
                      <a:pt x="6914" y="102870"/>
                    </a:moveTo>
                    <a:lnTo>
                      <a:pt x="13828" y="108057"/>
                    </a:lnTo>
                    <a:lnTo>
                      <a:pt x="81240" y="10373"/>
                    </a:lnTo>
                    <a:lnTo>
                      <a:pt x="74326" y="5187"/>
                    </a:lnTo>
                    <a:lnTo>
                      <a:pt x="6914" y="10287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71" name="Graphic 16831">
              <a:extLst>
                <a:ext uri="{FF2B5EF4-FFF2-40B4-BE49-F238E27FC236}">
                  <a16:creationId xmlns:a16="http://schemas.microsoft.com/office/drawing/2014/main" id="{D91E2373-9C52-4ED2-9382-0DCD8BA15B46}"/>
                </a:ext>
              </a:extLst>
            </p:cNvPr>
            <p:cNvGrpSpPr/>
            <p:nvPr/>
          </p:nvGrpSpPr>
          <p:grpSpPr>
            <a:xfrm>
              <a:off x="5170162" y="2159684"/>
              <a:ext cx="275696" cy="17289"/>
              <a:chOff x="5170162" y="2159684"/>
              <a:chExt cx="275696" cy="17289"/>
            </a:xfrm>
            <a:solidFill>
              <a:srgbClr val="355464"/>
            </a:solidFill>
          </p:grpSpPr>
          <p:sp>
            <p:nvSpPr>
              <p:cNvPr id="308" name="Freeform 17919">
                <a:extLst>
                  <a:ext uri="{FF2B5EF4-FFF2-40B4-BE49-F238E27FC236}">
                    <a16:creationId xmlns:a16="http://schemas.microsoft.com/office/drawing/2014/main" id="{B61B4834-EB46-4B6A-A381-C89481EEE465}"/>
                  </a:ext>
                </a:extLst>
              </p:cNvPr>
              <p:cNvSpPr/>
              <p:nvPr/>
            </p:nvSpPr>
            <p:spPr>
              <a:xfrm>
                <a:off x="5171890" y="2161413"/>
                <a:ext cx="271375" cy="12966"/>
              </a:xfrm>
              <a:custGeom>
                <a:avLst/>
                <a:gdLst>
                  <a:gd name="connsiteX0" fmla="*/ 0 w 271375"/>
                  <a:gd name="connsiteY0" fmla="*/ 0 h 12966"/>
                  <a:gd name="connsiteX1" fmla="*/ 271376 w 271375"/>
                  <a:gd name="connsiteY1" fmla="*/ 0 h 12966"/>
                  <a:gd name="connsiteX2" fmla="*/ 271376 w 271375"/>
                  <a:gd name="connsiteY2" fmla="*/ 12967 h 12966"/>
                  <a:gd name="connsiteX3" fmla="*/ 0 w 271375"/>
                  <a:gd name="connsiteY3" fmla="*/ 12967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375" h="12966">
                    <a:moveTo>
                      <a:pt x="0" y="0"/>
                    </a:moveTo>
                    <a:lnTo>
                      <a:pt x="271376" y="0"/>
                    </a:lnTo>
                    <a:lnTo>
                      <a:pt x="271376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09" name="Freeform 17920">
                <a:extLst>
                  <a:ext uri="{FF2B5EF4-FFF2-40B4-BE49-F238E27FC236}">
                    <a16:creationId xmlns:a16="http://schemas.microsoft.com/office/drawing/2014/main" id="{A99DD2F7-A753-4CC7-98DB-863F6C13976E}"/>
                  </a:ext>
                </a:extLst>
              </p:cNvPr>
              <p:cNvSpPr/>
              <p:nvPr/>
            </p:nvSpPr>
            <p:spPr>
              <a:xfrm>
                <a:off x="5170162" y="2159684"/>
                <a:ext cx="275696" cy="17289"/>
              </a:xfrm>
              <a:custGeom>
                <a:avLst/>
                <a:gdLst>
                  <a:gd name="connsiteX0" fmla="*/ 275697 w 275696"/>
                  <a:gd name="connsiteY0" fmla="*/ 17289 h 17289"/>
                  <a:gd name="connsiteX1" fmla="*/ 0 w 275696"/>
                  <a:gd name="connsiteY1" fmla="*/ 17289 h 17289"/>
                  <a:gd name="connsiteX2" fmla="*/ 0 w 275696"/>
                  <a:gd name="connsiteY2" fmla="*/ 0 h 17289"/>
                  <a:gd name="connsiteX3" fmla="*/ 275697 w 275696"/>
                  <a:gd name="connsiteY3" fmla="*/ 0 h 17289"/>
                  <a:gd name="connsiteX4" fmla="*/ 275697 w 275696"/>
                  <a:gd name="connsiteY4" fmla="*/ 17289 h 17289"/>
                  <a:gd name="connsiteX5" fmla="*/ 4321 w 275696"/>
                  <a:gd name="connsiteY5" fmla="*/ 12102 h 17289"/>
                  <a:gd name="connsiteX6" fmla="*/ 271376 w 275696"/>
                  <a:gd name="connsiteY6" fmla="*/ 12102 h 17289"/>
                  <a:gd name="connsiteX7" fmla="*/ 271376 w 275696"/>
                  <a:gd name="connsiteY7" fmla="*/ 3458 h 17289"/>
                  <a:gd name="connsiteX8" fmla="*/ 4321 w 275696"/>
                  <a:gd name="connsiteY8" fmla="*/ 3458 h 17289"/>
                  <a:gd name="connsiteX9" fmla="*/ 4321 w 275696"/>
                  <a:gd name="connsiteY9" fmla="*/ 12102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696" h="17289">
                    <a:moveTo>
                      <a:pt x="275697" y="17289"/>
                    </a:moveTo>
                    <a:lnTo>
                      <a:pt x="0" y="17289"/>
                    </a:lnTo>
                    <a:lnTo>
                      <a:pt x="0" y="0"/>
                    </a:lnTo>
                    <a:lnTo>
                      <a:pt x="275697" y="0"/>
                    </a:lnTo>
                    <a:lnTo>
                      <a:pt x="275697" y="17289"/>
                    </a:lnTo>
                    <a:close/>
                    <a:moveTo>
                      <a:pt x="4321" y="12102"/>
                    </a:moveTo>
                    <a:lnTo>
                      <a:pt x="271376" y="12102"/>
                    </a:lnTo>
                    <a:lnTo>
                      <a:pt x="271376" y="3458"/>
                    </a:lnTo>
                    <a:lnTo>
                      <a:pt x="4321" y="3458"/>
                    </a:lnTo>
                    <a:lnTo>
                      <a:pt x="4321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72" name="Graphic 16831">
              <a:extLst>
                <a:ext uri="{FF2B5EF4-FFF2-40B4-BE49-F238E27FC236}">
                  <a16:creationId xmlns:a16="http://schemas.microsoft.com/office/drawing/2014/main" id="{AC152AE2-184C-413D-8BAF-618BC4D2E5F0}"/>
                </a:ext>
              </a:extLst>
            </p:cNvPr>
            <p:cNvGrpSpPr/>
            <p:nvPr/>
          </p:nvGrpSpPr>
          <p:grpSpPr>
            <a:xfrm>
              <a:off x="5196089" y="2125106"/>
              <a:ext cx="224705" cy="17289"/>
              <a:chOff x="5196089" y="2125106"/>
              <a:chExt cx="224705" cy="17289"/>
            </a:xfrm>
            <a:solidFill>
              <a:srgbClr val="355464"/>
            </a:solidFill>
          </p:grpSpPr>
          <p:sp>
            <p:nvSpPr>
              <p:cNvPr id="306" name="Freeform 17922">
                <a:extLst>
                  <a:ext uri="{FF2B5EF4-FFF2-40B4-BE49-F238E27FC236}">
                    <a16:creationId xmlns:a16="http://schemas.microsoft.com/office/drawing/2014/main" id="{ACC85A16-BF0A-416E-92EB-2A90872F2E21}"/>
                  </a:ext>
                </a:extLst>
              </p:cNvPr>
              <p:cNvSpPr/>
              <p:nvPr/>
            </p:nvSpPr>
            <p:spPr>
              <a:xfrm>
                <a:off x="5197818" y="2127699"/>
                <a:ext cx="220384" cy="12966"/>
              </a:xfrm>
              <a:custGeom>
                <a:avLst/>
                <a:gdLst>
                  <a:gd name="connsiteX0" fmla="*/ 0 w 220384"/>
                  <a:gd name="connsiteY0" fmla="*/ 0 h 12966"/>
                  <a:gd name="connsiteX1" fmla="*/ 220385 w 220384"/>
                  <a:gd name="connsiteY1" fmla="*/ 0 h 12966"/>
                  <a:gd name="connsiteX2" fmla="*/ 220385 w 220384"/>
                  <a:gd name="connsiteY2" fmla="*/ 12967 h 12966"/>
                  <a:gd name="connsiteX3" fmla="*/ 0 w 220384"/>
                  <a:gd name="connsiteY3" fmla="*/ 12967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84" h="12966">
                    <a:moveTo>
                      <a:pt x="0" y="0"/>
                    </a:moveTo>
                    <a:lnTo>
                      <a:pt x="220385" y="0"/>
                    </a:lnTo>
                    <a:lnTo>
                      <a:pt x="220385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07" name="Freeform 17923">
                <a:extLst>
                  <a:ext uri="{FF2B5EF4-FFF2-40B4-BE49-F238E27FC236}">
                    <a16:creationId xmlns:a16="http://schemas.microsoft.com/office/drawing/2014/main" id="{1F9C6D23-A9D8-4C16-BF41-2BB9A619BF08}"/>
                  </a:ext>
                </a:extLst>
              </p:cNvPr>
              <p:cNvSpPr/>
              <p:nvPr/>
            </p:nvSpPr>
            <p:spPr>
              <a:xfrm>
                <a:off x="5196089" y="2125106"/>
                <a:ext cx="224705" cy="17289"/>
              </a:xfrm>
              <a:custGeom>
                <a:avLst/>
                <a:gdLst>
                  <a:gd name="connsiteX0" fmla="*/ 224706 w 224705"/>
                  <a:gd name="connsiteY0" fmla="*/ 17289 h 17289"/>
                  <a:gd name="connsiteX1" fmla="*/ 0 w 224705"/>
                  <a:gd name="connsiteY1" fmla="*/ 17289 h 17289"/>
                  <a:gd name="connsiteX2" fmla="*/ 0 w 224705"/>
                  <a:gd name="connsiteY2" fmla="*/ 0 h 17289"/>
                  <a:gd name="connsiteX3" fmla="*/ 224706 w 224705"/>
                  <a:gd name="connsiteY3" fmla="*/ 0 h 17289"/>
                  <a:gd name="connsiteX4" fmla="*/ 224706 w 224705"/>
                  <a:gd name="connsiteY4" fmla="*/ 17289 h 17289"/>
                  <a:gd name="connsiteX5" fmla="*/ 4321 w 224705"/>
                  <a:gd name="connsiteY5" fmla="*/ 12967 h 17289"/>
                  <a:gd name="connsiteX6" fmla="*/ 220385 w 224705"/>
                  <a:gd name="connsiteY6" fmla="*/ 12967 h 17289"/>
                  <a:gd name="connsiteX7" fmla="*/ 220385 w 224705"/>
                  <a:gd name="connsiteY7" fmla="*/ 4322 h 17289"/>
                  <a:gd name="connsiteX8" fmla="*/ 4321 w 224705"/>
                  <a:gd name="connsiteY8" fmla="*/ 4322 h 17289"/>
                  <a:gd name="connsiteX9" fmla="*/ 4321 w 224705"/>
                  <a:gd name="connsiteY9" fmla="*/ 12967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705" h="17289">
                    <a:moveTo>
                      <a:pt x="224706" y="17289"/>
                    </a:moveTo>
                    <a:lnTo>
                      <a:pt x="0" y="17289"/>
                    </a:lnTo>
                    <a:lnTo>
                      <a:pt x="0" y="0"/>
                    </a:lnTo>
                    <a:lnTo>
                      <a:pt x="224706" y="0"/>
                    </a:lnTo>
                    <a:lnTo>
                      <a:pt x="224706" y="17289"/>
                    </a:lnTo>
                    <a:close/>
                    <a:moveTo>
                      <a:pt x="4321" y="12967"/>
                    </a:moveTo>
                    <a:lnTo>
                      <a:pt x="220385" y="12967"/>
                    </a:lnTo>
                    <a:lnTo>
                      <a:pt x="220385" y="4322"/>
                    </a:lnTo>
                    <a:lnTo>
                      <a:pt x="4321" y="4322"/>
                    </a:lnTo>
                    <a:lnTo>
                      <a:pt x="4321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73" name="Graphic 16831">
              <a:extLst>
                <a:ext uri="{FF2B5EF4-FFF2-40B4-BE49-F238E27FC236}">
                  <a16:creationId xmlns:a16="http://schemas.microsoft.com/office/drawing/2014/main" id="{0795B614-38BB-4C34-BF11-7B7E76E23918}"/>
                </a:ext>
              </a:extLst>
            </p:cNvPr>
            <p:cNvGrpSpPr/>
            <p:nvPr/>
          </p:nvGrpSpPr>
          <p:grpSpPr>
            <a:xfrm>
              <a:off x="5298935" y="2064594"/>
              <a:ext cx="17285" cy="38035"/>
              <a:chOff x="5298935" y="2064594"/>
              <a:chExt cx="17285" cy="38035"/>
            </a:xfrm>
            <a:solidFill>
              <a:srgbClr val="355464"/>
            </a:solidFill>
          </p:grpSpPr>
          <p:sp>
            <p:nvSpPr>
              <p:cNvPr id="304" name="Freeform 17925">
                <a:extLst>
                  <a:ext uri="{FF2B5EF4-FFF2-40B4-BE49-F238E27FC236}">
                    <a16:creationId xmlns:a16="http://schemas.microsoft.com/office/drawing/2014/main" id="{E5670943-09D2-4648-ACA9-E640EB26F333}"/>
                  </a:ext>
                </a:extLst>
              </p:cNvPr>
              <p:cNvSpPr/>
              <p:nvPr/>
            </p:nvSpPr>
            <p:spPr>
              <a:xfrm>
                <a:off x="5301528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05" name="Freeform 17926">
                <a:extLst>
                  <a:ext uri="{FF2B5EF4-FFF2-40B4-BE49-F238E27FC236}">
                    <a16:creationId xmlns:a16="http://schemas.microsoft.com/office/drawing/2014/main" id="{0F349FF1-2785-4022-AC82-4F27C6A3E580}"/>
                  </a:ext>
                </a:extLst>
              </p:cNvPr>
              <p:cNvSpPr/>
              <p:nvPr/>
            </p:nvSpPr>
            <p:spPr>
              <a:xfrm>
                <a:off x="5298935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5186 w 17285"/>
                  <a:gd name="connsiteY5" fmla="*/ 32849 h 38035"/>
                  <a:gd name="connsiteX6" fmla="*/ 13828 w 17285"/>
                  <a:gd name="connsiteY6" fmla="*/ 32849 h 38035"/>
                  <a:gd name="connsiteX7" fmla="*/ 13828 w 17285"/>
                  <a:gd name="connsiteY7" fmla="*/ 3458 h 38035"/>
                  <a:gd name="connsiteX8" fmla="*/ 5186 w 17285"/>
                  <a:gd name="connsiteY8" fmla="*/ 3458 h 38035"/>
                  <a:gd name="connsiteX9" fmla="*/ 5186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5186" y="32849"/>
                    </a:moveTo>
                    <a:lnTo>
                      <a:pt x="13828" y="32849"/>
                    </a:lnTo>
                    <a:lnTo>
                      <a:pt x="13828" y="3458"/>
                    </a:lnTo>
                    <a:lnTo>
                      <a:pt x="5186" y="3458"/>
                    </a:lnTo>
                    <a:lnTo>
                      <a:pt x="5186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74" name="Graphic 16831">
              <a:extLst>
                <a:ext uri="{FF2B5EF4-FFF2-40B4-BE49-F238E27FC236}">
                  <a16:creationId xmlns:a16="http://schemas.microsoft.com/office/drawing/2014/main" id="{338C6FBF-34FB-4569-BBB6-E83602F6832C}"/>
                </a:ext>
              </a:extLst>
            </p:cNvPr>
            <p:cNvGrpSpPr/>
            <p:nvPr/>
          </p:nvGrpSpPr>
          <p:grpSpPr>
            <a:xfrm>
              <a:off x="5333506" y="2064594"/>
              <a:ext cx="17285" cy="38035"/>
              <a:chOff x="5333506" y="2064594"/>
              <a:chExt cx="17285" cy="38035"/>
            </a:xfrm>
            <a:solidFill>
              <a:srgbClr val="355464"/>
            </a:solidFill>
          </p:grpSpPr>
          <p:sp>
            <p:nvSpPr>
              <p:cNvPr id="302" name="Freeform 17928">
                <a:extLst>
                  <a:ext uri="{FF2B5EF4-FFF2-40B4-BE49-F238E27FC236}">
                    <a16:creationId xmlns:a16="http://schemas.microsoft.com/office/drawing/2014/main" id="{5C66334F-4AE7-422F-8266-54A86C91D85D}"/>
                  </a:ext>
                </a:extLst>
              </p:cNvPr>
              <p:cNvSpPr/>
              <p:nvPr/>
            </p:nvSpPr>
            <p:spPr>
              <a:xfrm>
                <a:off x="5335234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03" name="Freeform 17929">
                <a:extLst>
                  <a:ext uri="{FF2B5EF4-FFF2-40B4-BE49-F238E27FC236}">
                    <a16:creationId xmlns:a16="http://schemas.microsoft.com/office/drawing/2014/main" id="{BFBC40EC-5E74-4F7A-8004-89DE8949B84A}"/>
                  </a:ext>
                </a:extLst>
              </p:cNvPr>
              <p:cNvSpPr/>
              <p:nvPr/>
            </p:nvSpPr>
            <p:spPr>
              <a:xfrm>
                <a:off x="5333506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4321 w 17285"/>
                  <a:gd name="connsiteY5" fmla="*/ 32849 h 38035"/>
                  <a:gd name="connsiteX6" fmla="*/ 12964 w 17285"/>
                  <a:gd name="connsiteY6" fmla="*/ 32849 h 38035"/>
                  <a:gd name="connsiteX7" fmla="*/ 12964 w 17285"/>
                  <a:gd name="connsiteY7" fmla="*/ 3458 h 38035"/>
                  <a:gd name="connsiteX8" fmla="*/ 4321 w 17285"/>
                  <a:gd name="connsiteY8" fmla="*/ 3458 h 38035"/>
                  <a:gd name="connsiteX9" fmla="*/ 4321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4321" y="32849"/>
                    </a:moveTo>
                    <a:lnTo>
                      <a:pt x="12964" y="32849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75" name="Graphic 16831">
              <a:extLst>
                <a:ext uri="{FF2B5EF4-FFF2-40B4-BE49-F238E27FC236}">
                  <a16:creationId xmlns:a16="http://schemas.microsoft.com/office/drawing/2014/main" id="{406299F5-F675-46EA-9945-9DB36A8AD90C}"/>
                </a:ext>
              </a:extLst>
            </p:cNvPr>
            <p:cNvGrpSpPr/>
            <p:nvPr/>
          </p:nvGrpSpPr>
          <p:grpSpPr>
            <a:xfrm>
              <a:off x="5265230" y="2064594"/>
              <a:ext cx="17285" cy="38035"/>
              <a:chOff x="5265230" y="2064594"/>
              <a:chExt cx="17285" cy="38035"/>
            </a:xfrm>
            <a:solidFill>
              <a:srgbClr val="355464"/>
            </a:solidFill>
          </p:grpSpPr>
          <p:sp>
            <p:nvSpPr>
              <p:cNvPr id="300" name="Freeform 17931">
                <a:extLst>
                  <a:ext uri="{FF2B5EF4-FFF2-40B4-BE49-F238E27FC236}">
                    <a16:creationId xmlns:a16="http://schemas.microsoft.com/office/drawing/2014/main" id="{7688B1D4-D2D8-421B-8B5C-11048CB37F70}"/>
                  </a:ext>
                </a:extLst>
              </p:cNvPr>
              <p:cNvSpPr/>
              <p:nvPr/>
            </p:nvSpPr>
            <p:spPr>
              <a:xfrm>
                <a:off x="5267822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01" name="Freeform 17932">
                <a:extLst>
                  <a:ext uri="{FF2B5EF4-FFF2-40B4-BE49-F238E27FC236}">
                    <a16:creationId xmlns:a16="http://schemas.microsoft.com/office/drawing/2014/main" id="{56CCF628-7B63-41DC-ABFE-EBD47FF37842}"/>
                  </a:ext>
                </a:extLst>
              </p:cNvPr>
              <p:cNvSpPr/>
              <p:nvPr/>
            </p:nvSpPr>
            <p:spPr>
              <a:xfrm>
                <a:off x="5265230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4321 w 17285"/>
                  <a:gd name="connsiteY5" fmla="*/ 32849 h 38035"/>
                  <a:gd name="connsiteX6" fmla="*/ 12964 w 17285"/>
                  <a:gd name="connsiteY6" fmla="*/ 32849 h 38035"/>
                  <a:gd name="connsiteX7" fmla="*/ 12964 w 17285"/>
                  <a:gd name="connsiteY7" fmla="*/ 3458 h 38035"/>
                  <a:gd name="connsiteX8" fmla="*/ 4321 w 17285"/>
                  <a:gd name="connsiteY8" fmla="*/ 3458 h 38035"/>
                  <a:gd name="connsiteX9" fmla="*/ 4321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4321" y="32849"/>
                    </a:moveTo>
                    <a:lnTo>
                      <a:pt x="12964" y="32849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76" name="Graphic 16831">
              <a:extLst>
                <a:ext uri="{FF2B5EF4-FFF2-40B4-BE49-F238E27FC236}">
                  <a16:creationId xmlns:a16="http://schemas.microsoft.com/office/drawing/2014/main" id="{FF54D5F6-6039-4812-8DCE-C7F32037503C}"/>
                </a:ext>
              </a:extLst>
            </p:cNvPr>
            <p:cNvGrpSpPr/>
            <p:nvPr/>
          </p:nvGrpSpPr>
          <p:grpSpPr>
            <a:xfrm>
              <a:off x="5208889" y="1830543"/>
              <a:ext cx="200836" cy="122701"/>
              <a:chOff x="5208889" y="1830543"/>
              <a:chExt cx="200836" cy="122701"/>
            </a:xfrm>
            <a:solidFill>
              <a:srgbClr val="355464"/>
            </a:solidFill>
          </p:grpSpPr>
          <p:sp>
            <p:nvSpPr>
              <p:cNvPr id="298" name="Freeform 17934">
                <a:extLst>
                  <a:ext uri="{FF2B5EF4-FFF2-40B4-BE49-F238E27FC236}">
                    <a16:creationId xmlns:a16="http://schemas.microsoft.com/office/drawing/2014/main" id="{E5D97B56-D7A1-41A0-A045-76880C42C8D0}"/>
                  </a:ext>
                </a:extLst>
              </p:cNvPr>
              <p:cNvSpPr/>
              <p:nvPr/>
            </p:nvSpPr>
            <p:spPr>
              <a:xfrm>
                <a:off x="5209407" y="1830543"/>
                <a:ext cx="197913" cy="120807"/>
              </a:xfrm>
              <a:custGeom>
                <a:avLst/>
                <a:gdLst>
                  <a:gd name="connsiteX0" fmla="*/ 26438 w 197913"/>
                  <a:gd name="connsiteY0" fmla="*/ 27446 h 120807"/>
                  <a:gd name="connsiteX1" fmla="*/ 35080 w 197913"/>
                  <a:gd name="connsiteY1" fmla="*/ 18802 h 120807"/>
                  <a:gd name="connsiteX2" fmla="*/ 32487 w 197913"/>
                  <a:gd name="connsiteY2" fmla="*/ 5835 h 120807"/>
                  <a:gd name="connsiteX3" fmla="*/ 14338 w 197913"/>
                  <a:gd name="connsiteY3" fmla="*/ 23989 h 120807"/>
                  <a:gd name="connsiteX4" fmla="*/ 26438 w 197913"/>
                  <a:gd name="connsiteY4" fmla="*/ 27446 h 120807"/>
                  <a:gd name="connsiteX5" fmla="*/ 13474 w 197913"/>
                  <a:gd name="connsiteY5" fmla="*/ 94009 h 120807"/>
                  <a:gd name="connsiteX6" fmla="*/ 26438 w 197913"/>
                  <a:gd name="connsiteY6" fmla="*/ 27446 h 120807"/>
                  <a:gd name="connsiteX7" fmla="*/ 13474 w 197913"/>
                  <a:gd name="connsiteY7" fmla="*/ 24853 h 120807"/>
                  <a:gd name="connsiteX8" fmla="*/ 510 w 197913"/>
                  <a:gd name="connsiteY8" fmla="*/ 91416 h 120807"/>
                  <a:gd name="connsiteX9" fmla="*/ 13474 w 197913"/>
                  <a:gd name="connsiteY9" fmla="*/ 94009 h 120807"/>
                  <a:gd name="connsiteX10" fmla="*/ 25573 w 197913"/>
                  <a:gd name="connsiteY10" fmla="*/ 106112 h 120807"/>
                  <a:gd name="connsiteX11" fmla="*/ 13474 w 197913"/>
                  <a:gd name="connsiteY11" fmla="*/ 94009 h 120807"/>
                  <a:gd name="connsiteX12" fmla="*/ 510 w 197913"/>
                  <a:gd name="connsiteY12" fmla="*/ 91416 h 120807"/>
                  <a:gd name="connsiteX13" fmla="*/ 27302 w 197913"/>
                  <a:gd name="connsiteY13" fmla="*/ 119079 h 120807"/>
                  <a:gd name="connsiteX14" fmla="*/ 25573 w 197913"/>
                  <a:gd name="connsiteY14" fmla="*/ 106112 h 120807"/>
                  <a:gd name="connsiteX15" fmla="*/ 45451 w 197913"/>
                  <a:gd name="connsiteY15" fmla="*/ 102654 h 120807"/>
                  <a:gd name="connsiteX16" fmla="*/ 25573 w 197913"/>
                  <a:gd name="connsiteY16" fmla="*/ 106112 h 120807"/>
                  <a:gd name="connsiteX17" fmla="*/ 28166 w 197913"/>
                  <a:gd name="connsiteY17" fmla="*/ 119079 h 120807"/>
                  <a:gd name="connsiteX18" fmla="*/ 48044 w 197913"/>
                  <a:gd name="connsiteY18" fmla="*/ 115621 h 120807"/>
                  <a:gd name="connsiteX19" fmla="*/ 45451 w 197913"/>
                  <a:gd name="connsiteY19" fmla="*/ 102654 h 120807"/>
                  <a:gd name="connsiteX20" fmla="*/ 150890 w 197913"/>
                  <a:gd name="connsiteY20" fmla="*/ 102654 h 120807"/>
                  <a:gd name="connsiteX21" fmla="*/ 45451 w 197913"/>
                  <a:gd name="connsiteY21" fmla="*/ 102654 h 120807"/>
                  <a:gd name="connsiteX22" fmla="*/ 48044 w 197913"/>
                  <a:gd name="connsiteY22" fmla="*/ 115621 h 120807"/>
                  <a:gd name="connsiteX23" fmla="*/ 149162 w 197913"/>
                  <a:gd name="connsiteY23" fmla="*/ 115621 h 120807"/>
                  <a:gd name="connsiteX24" fmla="*/ 150890 w 197913"/>
                  <a:gd name="connsiteY24" fmla="*/ 102654 h 120807"/>
                  <a:gd name="connsiteX25" fmla="*/ 177682 w 197913"/>
                  <a:gd name="connsiteY25" fmla="*/ 107841 h 120807"/>
                  <a:gd name="connsiteX26" fmla="*/ 151754 w 197913"/>
                  <a:gd name="connsiteY26" fmla="*/ 103518 h 120807"/>
                  <a:gd name="connsiteX27" fmla="*/ 149162 w 197913"/>
                  <a:gd name="connsiteY27" fmla="*/ 116485 h 120807"/>
                  <a:gd name="connsiteX28" fmla="*/ 175089 w 197913"/>
                  <a:gd name="connsiteY28" fmla="*/ 120807 h 120807"/>
                  <a:gd name="connsiteX29" fmla="*/ 177682 w 197913"/>
                  <a:gd name="connsiteY29" fmla="*/ 107841 h 120807"/>
                  <a:gd name="connsiteX30" fmla="*/ 184596 w 197913"/>
                  <a:gd name="connsiteY30" fmla="*/ 100061 h 120807"/>
                  <a:gd name="connsiteX31" fmla="*/ 177682 w 197913"/>
                  <a:gd name="connsiteY31" fmla="*/ 106976 h 120807"/>
                  <a:gd name="connsiteX32" fmla="*/ 175089 w 197913"/>
                  <a:gd name="connsiteY32" fmla="*/ 119943 h 120807"/>
                  <a:gd name="connsiteX33" fmla="*/ 197560 w 197913"/>
                  <a:gd name="connsiteY33" fmla="*/ 97467 h 120807"/>
                  <a:gd name="connsiteX34" fmla="*/ 184596 w 197913"/>
                  <a:gd name="connsiteY34" fmla="*/ 100061 h 120807"/>
                  <a:gd name="connsiteX35" fmla="*/ 170768 w 197913"/>
                  <a:gd name="connsiteY35" fmla="*/ 27446 h 120807"/>
                  <a:gd name="connsiteX36" fmla="*/ 184596 w 197913"/>
                  <a:gd name="connsiteY36" fmla="*/ 100061 h 120807"/>
                  <a:gd name="connsiteX37" fmla="*/ 197560 w 197913"/>
                  <a:gd name="connsiteY37" fmla="*/ 97467 h 120807"/>
                  <a:gd name="connsiteX38" fmla="*/ 183732 w 197913"/>
                  <a:gd name="connsiteY38" fmla="*/ 24853 h 120807"/>
                  <a:gd name="connsiteX39" fmla="*/ 170768 w 197913"/>
                  <a:gd name="connsiteY39" fmla="*/ 27446 h 120807"/>
                  <a:gd name="connsiteX40" fmla="*/ 162125 w 197913"/>
                  <a:gd name="connsiteY40" fmla="*/ 18802 h 120807"/>
                  <a:gd name="connsiteX41" fmla="*/ 169904 w 197913"/>
                  <a:gd name="connsiteY41" fmla="*/ 27446 h 120807"/>
                  <a:gd name="connsiteX42" fmla="*/ 182867 w 197913"/>
                  <a:gd name="connsiteY42" fmla="*/ 24853 h 120807"/>
                  <a:gd name="connsiteX43" fmla="*/ 164718 w 197913"/>
                  <a:gd name="connsiteY43" fmla="*/ 5835 h 120807"/>
                  <a:gd name="connsiteX44" fmla="*/ 162125 w 197913"/>
                  <a:gd name="connsiteY44" fmla="*/ 18802 h 120807"/>
                  <a:gd name="connsiteX45" fmla="*/ 35080 w 197913"/>
                  <a:gd name="connsiteY45" fmla="*/ 18802 h 120807"/>
                  <a:gd name="connsiteX46" fmla="*/ 162990 w 197913"/>
                  <a:gd name="connsiteY46" fmla="*/ 18802 h 120807"/>
                  <a:gd name="connsiteX47" fmla="*/ 165582 w 197913"/>
                  <a:gd name="connsiteY47" fmla="*/ 5835 h 120807"/>
                  <a:gd name="connsiteX48" fmla="*/ 32487 w 197913"/>
                  <a:gd name="connsiteY48" fmla="*/ 5835 h 120807"/>
                  <a:gd name="connsiteX49" fmla="*/ 35080 w 197913"/>
                  <a:gd name="connsiteY49" fmla="*/ 18802 h 120807"/>
                  <a:gd name="connsiteX50" fmla="*/ 20388 w 197913"/>
                  <a:gd name="connsiteY50" fmla="*/ 26582 h 120807"/>
                  <a:gd name="connsiteX51" fmla="*/ 14338 w 197913"/>
                  <a:gd name="connsiteY51" fmla="*/ 25717 h 120807"/>
                  <a:gd name="connsiteX52" fmla="*/ 14338 w 197913"/>
                  <a:gd name="connsiteY52" fmla="*/ 25717 h 120807"/>
                  <a:gd name="connsiteX53" fmla="*/ 20388 w 197913"/>
                  <a:gd name="connsiteY53" fmla="*/ 26582 h 120807"/>
                  <a:gd name="connsiteX54" fmla="*/ 7424 w 197913"/>
                  <a:gd name="connsiteY54" fmla="*/ 93145 h 120807"/>
                  <a:gd name="connsiteX55" fmla="*/ 1374 w 197913"/>
                  <a:gd name="connsiteY55" fmla="*/ 92280 h 120807"/>
                  <a:gd name="connsiteX56" fmla="*/ 1374 w 197913"/>
                  <a:gd name="connsiteY56" fmla="*/ 92280 h 120807"/>
                  <a:gd name="connsiteX57" fmla="*/ 7424 w 197913"/>
                  <a:gd name="connsiteY57" fmla="*/ 93145 h 120807"/>
                  <a:gd name="connsiteX58" fmla="*/ 26438 w 197913"/>
                  <a:gd name="connsiteY58" fmla="*/ 113027 h 120807"/>
                  <a:gd name="connsiteX59" fmla="*/ 27302 w 197913"/>
                  <a:gd name="connsiteY59" fmla="*/ 119079 h 120807"/>
                  <a:gd name="connsiteX60" fmla="*/ 27302 w 197913"/>
                  <a:gd name="connsiteY60" fmla="*/ 119079 h 120807"/>
                  <a:gd name="connsiteX61" fmla="*/ 26438 w 197913"/>
                  <a:gd name="connsiteY61" fmla="*/ 113027 h 120807"/>
                  <a:gd name="connsiteX62" fmla="*/ 47180 w 197913"/>
                  <a:gd name="connsiteY62" fmla="*/ 109569 h 120807"/>
                  <a:gd name="connsiteX63" fmla="*/ 46315 w 197913"/>
                  <a:gd name="connsiteY63" fmla="*/ 103518 h 120807"/>
                  <a:gd name="connsiteX64" fmla="*/ 46315 w 197913"/>
                  <a:gd name="connsiteY64" fmla="*/ 103518 h 120807"/>
                  <a:gd name="connsiteX65" fmla="*/ 47180 w 197913"/>
                  <a:gd name="connsiteY65" fmla="*/ 109569 h 120807"/>
                  <a:gd name="connsiteX66" fmla="*/ 150026 w 197913"/>
                  <a:gd name="connsiteY66" fmla="*/ 109569 h 120807"/>
                  <a:gd name="connsiteX67" fmla="*/ 149162 w 197913"/>
                  <a:gd name="connsiteY67" fmla="*/ 115621 h 120807"/>
                  <a:gd name="connsiteX68" fmla="*/ 149162 w 197913"/>
                  <a:gd name="connsiteY68" fmla="*/ 115621 h 120807"/>
                  <a:gd name="connsiteX69" fmla="*/ 150026 w 197913"/>
                  <a:gd name="connsiteY69" fmla="*/ 109569 h 120807"/>
                  <a:gd name="connsiteX70" fmla="*/ 175954 w 197913"/>
                  <a:gd name="connsiteY70" fmla="*/ 113892 h 120807"/>
                  <a:gd name="connsiteX71" fmla="*/ 176818 w 197913"/>
                  <a:gd name="connsiteY71" fmla="*/ 107841 h 120807"/>
                  <a:gd name="connsiteX72" fmla="*/ 176818 w 197913"/>
                  <a:gd name="connsiteY72" fmla="*/ 107841 h 120807"/>
                  <a:gd name="connsiteX73" fmla="*/ 175954 w 197913"/>
                  <a:gd name="connsiteY73" fmla="*/ 113892 h 120807"/>
                  <a:gd name="connsiteX74" fmla="*/ 190646 w 197913"/>
                  <a:gd name="connsiteY74" fmla="*/ 99196 h 120807"/>
                  <a:gd name="connsiteX75" fmla="*/ 184596 w 197913"/>
                  <a:gd name="connsiteY75" fmla="*/ 100061 h 120807"/>
                  <a:gd name="connsiteX76" fmla="*/ 184596 w 197913"/>
                  <a:gd name="connsiteY76" fmla="*/ 100061 h 120807"/>
                  <a:gd name="connsiteX77" fmla="*/ 190646 w 197913"/>
                  <a:gd name="connsiteY77" fmla="*/ 99196 h 120807"/>
                  <a:gd name="connsiteX78" fmla="*/ 176818 w 197913"/>
                  <a:gd name="connsiteY78" fmla="*/ 26582 h 120807"/>
                  <a:gd name="connsiteX79" fmla="*/ 170768 w 197913"/>
                  <a:gd name="connsiteY79" fmla="*/ 27446 h 120807"/>
                  <a:gd name="connsiteX80" fmla="*/ 170768 w 197913"/>
                  <a:gd name="connsiteY80" fmla="*/ 27446 h 120807"/>
                  <a:gd name="connsiteX81" fmla="*/ 176818 w 197913"/>
                  <a:gd name="connsiteY81" fmla="*/ 26582 h 120807"/>
                  <a:gd name="connsiteX82" fmla="*/ 163854 w 197913"/>
                  <a:gd name="connsiteY82" fmla="*/ 12751 h 120807"/>
                  <a:gd name="connsiteX83" fmla="*/ 162990 w 197913"/>
                  <a:gd name="connsiteY83" fmla="*/ 18802 h 120807"/>
                  <a:gd name="connsiteX84" fmla="*/ 162990 w 197913"/>
                  <a:gd name="connsiteY84" fmla="*/ 18802 h 120807"/>
                  <a:gd name="connsiteX85" fmla="*/ 163854 w 197913"/>
                  <a:gd name="connsiteY85" fmla="*/ 12751 h 120807"/>
                  <a:gd name="connsiteX86" fmla="*/ 33352 w 197913"/>
                  <a:gd name="connsiteY86" fmla="*/ 12751 h 120807"/>
                  <a:gd name="connsiteX87" fmla="*/ 34216 w 197913"/>
                  <a:gd name="connsiteY87" fmla="*/ 18802 h 120807"/>
                  <a:gd name="connsiteX88" fmla="*/ 34216 w 197913"/>
                  <a:gd name="connsiteY88" fmla="*/ 18802 h 120807"/>
                  <a:gd name="connsiteX89" fmla="*/ 33352 w 197913"/>
                  <a:gd name="connsiteY89" fmla="*/ 12751 h 12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97913" h="120807">
                    <a:moveTo>
                      <a:pt x="26438" y="27446"/>
                    </a:moveTo>
                    <a:cubicBezTo>
                      <a:pt x="27302" y="23124"/>
                      <a:pt x="30759" y="19666"/>
                      <a:pt x="35080" y="18802"/>
                    </a:cubicBezTo>
                    <a:lnTo>
                      <a:pt x="32487" y="5835"/>
                    </a:lnTo>
                    <a:cubicBezTo>
                      <a:pt x="22981" y="7564"/>
                      <a:pt x="16067" y="15344"/>
                      <a:pt x="14338" y="23989"/>
                    </a:cubicBezTo>
                    <a:lnTo>
                      <a:pt x="26438" y="27446"/>
                    </a:lnTo>
                    <a:close/>
                    <a:moveTo>
                      <a:pt x="13474" y="94009"/>
                    </a:moveTo>
                    <a:lnTo>
                      <a:pt x="26438" y="27446"/>
                    </a:lnTo>
                    <a:lnTo>
                      <a:pt x="13474" y="24853"/>
                    </a:lnTo>
                    <a:lnTo>
                      <a:pt x="510" y="91416"/>
                    </a:lnTo>
                    <a:lnTo>
                      <a:pt x="13474" y="94009"/>
                    </a:lnTo>
                    <a:close/>
                    <a:moveTo>
                      <a:pt x="25573" y="106112"/>
                    </a:moveTo>
                    <a:cubicBezTo>
                      <a:pt x="18659" y="106976"/>
                      <a:pt x="11745" y="100925"/>
                      <a:pt x="13474" y="94009"/>
                    </a:cubicBezTo>
                    <a:lnTo>
                      <a:pt x="510" y="91416"/>
                    </a:lnTo>
                    <a:cubicBezTo>
                      <a:pt x="-2947" y="107841"/>
                      <a:pt x="11745" y="121672"/>
                      <a:pt x="27302" y="119079"/>
                    </a:cubicBezTo>
                    <a:lnTo>
                      <a:pt x="25573" y="106112"/>
                    </a:lnTo>
                    <a:close/>
                    <a:moveTo>
                      <a:pt x="45451" y="102654"/>
                    </a:moveTo>
                    <a:lnTo>
                      <a:pt x="25573" y="106112"/>
                    </a:lnTo>
                    <a:lnTo>
                      <a:pt x="28166" y="119079"/>
                    </a:lnTo>
                    <a:lnTo>
                      <a:pt x="48044" y="115621"/>
                    </a:lnTo>
                    <a:lnTo>
                      <a:pt x="45451" y="102654"/>
                    </a:lnTo>
                    <a:close/>
                    <a:moveTo>
                      <a:pt x="150890" y="102654"/>
                    </a:moveTo>
                    <a:cubicBezTo>
                      <a:pt x="116320" y="96603"/>
                      <a:pt x="80021" y="96603"/>
                      <a:pt x="45451" y="102654"/>
                    </a:cubicBezTo>
                    <a:lnTo>
                      <a:pt x="48044" y="115621"/>
                    </a:lnTo>
                    <a:cubicBezTo>
                      <a:pt x="81750" y="109569"/>
                      <a:pt x="115456" y="109569"/>
                      <a:pt x="149162" y="115621"/>
                    </a:cubicBezTo>
                    <a:lnTo>
                      <a:pt x="150890" y="102654"/>
                    </a:lnTo>
                    <a:close/>
                    <a:moveTo>
                      <a:pt x="177682" y="107841"/>
                    </a:moveTo>
                    <a:lnTo>
                      <a:pt x="151754" y="103518"/>
                    </a:lnTo>
                    <a:lnTo>
                      <a:pt x="149162" y="116485"/>
                    </a:lnTo>
                    <a:lnTo>
                      <a:pt x="175089" y="120807"/>
                    </a:lnTo>
                    <a:lnTo>
                      <a:pt x="177682" y="107841"/>
                    </a:lnTo>
                    <a:close/>
                    <a:moveTo>
                      <a:pt x="184596" y="100061"/>
                    </a:moveTo>
                    <a:cubicBezTo>
                      <a:pt x="185460" y="104383"/>
                      <a:pt x="182003" y="107841"/>
                      <a:pt x="177682" y="106976"/>
                    </a:cubicBezTo>
                    <a:lnTo>
                      <a:pt x="175089" y="119943"/>
                    </a:lnTo>
                    <a:cubicBezTo>
                      <a:pt x="188053" y="122536"/>
                      <a:pt x="200153" y="110434"/>
                      <a:pt x="197560" y="97467"/>
                    </a:cubicBezTo>
                    <a:lnTo>
                      <a:pt x="184596" y="100061"/>
                    </a:lnTo>
                    <a:close/>
                    <a:moveTo>
                      <a:pt x="170768" y="27446"/>
                    </a:moveTo>
                    <a:lnTo>
                      <a:pt x="184596" y="100061"/>
                    </a:lnTo>
                    <a:lnTo>
                      <a:pt x="197560" y="97467"/>
                    </a:lnTo>
                    <a:lnTo>
                      <a:pt x="183732" y="24853"/>
                    </a:lnTo>
                    <a:lnTo>
                      <a:pt x="170768" y="27446"/>
                    </a:lnTo>
                    <a:close/>
                    <a:moveTo>
                      <a:pt x="162125" y="18802"/>
                    </a:moveTo>
                    <a:cubicBezTo>
                      <a:pt x="166447" y="19666"/>
                      <a:pt x="169904" y="23124"/>
                      <a:pt x="169904" y="27446"/>
                    </a:cubicBezTo>
                    <a:lnTo>
                      <a:pt x="182867" y="24853"/>
                    </a:lnTo>
                    <a:cubicBezTo>
                      <a:pt x="181139" y="15344"/>
                      <a:pt x="174225" y="8428"/>
                      <a:pt x="164718" y="5835"/>
                    </a:cubicBezTo>
                    <a:lnTo>
                      <a:pt x="162125" y="18802"/>
                    </a:lnTo>
                    <a:close/>
                    <a:moveTo>
                      <a:pt x="35080" y="18802"/>
                    </a:moveTo>
                    <a:cubicBezTo>
                      <a:pt x="72243" y="11022"/>
                      <a:pt x="124963" y="11022"/>
                      <a:pt x="162990" y="18802"/>
                    </a:cubicBezTo>
                    <a:lnTo>
                      <a:pt x="165582" y="5835"/>
                    </a:lnTo>
                    <a:cubicBezTo>
                      <a:pt x="126691" y="-1945"/>
                      <a:pt x="72243" y="-1945"/>
                      <a:pt x="32487" y="5835"/>
                    </a:cubicBezTo>
                    <a:lnTo>
                      <a:pt x="35080" y="18802"/>
                    </a:lnTo>
                    <a:close/>
                    <a:moveTo>
                      <a:pt x="20388" y="26582"/>
                    </a:moveTo>
                    <a:lnTo>
                      <a:pt x="14338" y="25717"/>
                    </a:lnTo>
                    <a:lnTo>
                      <a:pt x="14338" y="25717"/>
                    </a:lnTo>
                    <a:lnTo>
                      <a:pt x="20388" y="26582"/>
                    </a:lnTo>
                    <a:close/>
                    <a:moveTo>
                      <a:pt x="7424" y="93145"/>
                    </a:moveTo>
                    <a:lnTo>
                      <a:pt x="1374" y="92280"/>
                    </a:lnTo>
                    <a:lnTo>
                      <a:pt x="1374" y="92280"/>
                    </a:lnTo>
                    <a:lnTo>
                      <a:pt x="7424" y="93145"/>
                    </a:lnTo>
                    <a:close/>
                    <a:moveTo>
                      <a:pt x="26438" y="113027"/>
                    </a:moveTo>
                    <a:lnTo>
                      <a:pt x="27302" y="119079"/>
                    </a:lnTo>
                    <a:lnTo>
                      <a:pt x="27302" y="119079"/>
                    </a:lnTo>
                    <a:lnTo>
                      <a:pt x="26438" y="113027"/>
                    </a:lnTo>
                    <a:close/>
                    <a:moveTo>
                      <a:pt x="47180" y="109569"/>
                    </a:moveTo>
                    <a:lnTo>
                      <a:pt x="46315" y="103518"/>
                    </a:lnTo>
                    <a:lnTo>
                      <a:pt x="46315" y="103518"/>
                    </a:lnTo>
                    <a:lnTo>
                      <a:pt x="47180" y="109569"/>
                    </a:lnTo>
                    <a:close/>
                    <a:moveTo>
                      <a:pt x="150026" y="109569"/>
                    </a:moveTo>
                    <a:lnTo>
                      <a:pt x="149162" y="115621"/>
                    </a:lnTo>
                    <a:lnTo>
                      <a:pt x="149162" y="115621"/>
                    </a:lnTo>
                    <a:lnTo>
                      <a:pt x="150026" y="109569"/>
                    </a:lnTo>
                    <a:close/>
                    <a:moveTo>
                      <a:pt x="175954" y="113892"/>
                    </a:moveTo>
                    <a:lnTo>
                      <a:pt x="176818" y="107841"/>
                    </a:lnTo>
                    <a:lnTo>
                      <a:pt x="176818" y="107841"/>
                    </a:lnTo>
                    <a:lnTo>
                      <a:pt x="175954" y="113892"/>
                    </a:lnTo>
                    <a:close/>
                    <a:moveTo>
                      <a:pt x="190646" y="99196"/>
                    </a:moveTo>
                    <a:lnTo>
                      <a:pt x="184596" y="100061"/>
                    </a:lnTo>
                    <a:lnTo>
                      <a:pt x="184596" y="100061"/>
                    </a:lnTo>
                    <a:lnTo>
                      <a:pt x="190646" y="99196"/>
                    </a:lnTo>
                    <a:close/>
                    <a:moveTo>
                      <a:pt x="176818" y="26582"/>
                    </a:moveTo>
                    <a:lnTo>
                      <a:pt x="170768" y="27446"/>
                    </a:lnTo>
                    <a:lnTo>
                      <a:pt x="170768" y="27446"/>
                    </a:lnTo>
                    <a:lnTo>
                      <a:pt x="176818" y="26582"/>
                    </a:lnTo>
                    <a:close/>
                    <a:moveTo>
                      <a:pt x="163854" y="12751"/>
                    </a:moveTo>
                    <a:lnTo>
                      <a:pt x="162990" y="18802"/>
                    </a:lnTo>
                    <a:lnTo>
                      <a:pt x="162990" y="18802"/>
                    </a:lnTo>
                    <a:lnTo>
                      <a:pt x="163854" y="12751"/>
                    </a:lnTo>
                    <a:close/>
                    <a:moveTo>
                      <a:pt x="33352" y="12751"/>
                    </a:moveTo>
                    <a:lnTo>
                      <a:pt x="34216" y="18802"/>
                    </a:lnTo>
                    <a:lnTo>
                      <a:pt x="34216" y="18802"/>
                    </a:lnTo>
                    <a:lnTo>
                      <a:pt x="33352" y="127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99" name="Freeform 17935">
                <a:extLst>
                  <a:ext uri="{FF2B5EF4-FFF2-40B4-BE49-F238E27FC236}">
                    <a16:creationId xmlns:a16="http://schemas.microsoft.com/office/drawing/2014/main" id="{E25ACB59-0C34-4E89-83D1-1F31419DAE5C}"/>
                  </a:ext>
                </a:extLst>
              </p:cNvPr>
              <p:cNvSpPr/>
              <p:nvPr/>
            </p:nvSpPr>
            <p:spPr>
              <a:xfrm>
                <a:off x="5208889" y="1830543"/>
                <a:ext cx="200836" cy="122701"/>
              </a:xfrm>
              <a:custGeom>
                <a:avLst/>
                <a:gdLst>
                  <a:gd name="connsiteX0" fmla="*/ 177336 w 200836"/>
                  <a:gd name="connsiteY0" fmla="*/ 122536 h 122701"/>
                  <a:gd name="connsiteX1" fmla="*/ 175607 w 200836"/>
                  <a:gd name="connsiteY1" fmla="*/ 122536 h 122701"/>
                  <a:gd name="connsiteX2" fmla="*/ 175607 w 200836"/>
                  <a:gd name="connsiteY2" fmla="*/ 122536 h 122701"/>
                  <a:gd name="connsiteX3" fmla="*/ 149680 w 200836"/>
                  <a:gd name="connsiteY3" fmla="*/ 118214 h 122701"/>
                  <a:gd name="connsiteX4" fmla="*/ 50290 w 200836"/>
                  <a:gd name="connsiteY4" fmla="*/ 118214 h 122701"/>
                  <a:gd name="connsiteX5" fmla="*/ 27820 w 200836"/>
                  <a:gd name="connsiteY5" fmla="*/ 122536 h 122701"/>
                  <a:gd name="connsiteX6" fmla="*/ 27820 w 200836"/>
                  <a:gd name="connsiteY6" fmla="*/ 122536 h 122701"/>
                  <a:gd name="connsiteX7" fmla="*/ 7078 w 200836"/>
                  <a:gd name="connsiteY7" fmla="*/ 114756 h 122701"/>
                  <a:gd name="connsiteX8" fmla="*/ 164 w 200836"/>
                  <a:gd name="connsiteY8" fmla="*/ 94009 h 122701"/>
                  <a:gd name="connsiteX9" fmla="*/ 164 w 200836"/>
                  <a:gd name="connsiteY9" fmla="*/ 94009 h 122701"/>
                  <a:gd name="connsiteX10" fmla="*/ 13128 w 200836"/>
                  <a:gd name="connsiteY10" fmla="*/ 27446 h 122701"/>
                  <a:gd name="connsiteX11" fmla="*/ 13128 w 200836"/>
                  <a:gd name="connsiteY11" fmla="*/ 27446 h 122701"/>
                  <a:gd name="connsiteX12" fmla="*/ 13992 w 200836"/>
                  <a:gd name="connsiteY12" fmla="*/ 23124 h 122701"/>
                  <a:gd name="connsiteX13" fmla="*/ 13992 w 200836"/>
                  <a:gd name="connsiteY13" fmla="*/ 23124 h 122701"/>
                  <a:gd name="connsiteX14" fmla="*/ 31277 w 200836"/>
                  <a:gd name="connsiteY14" fmla="*/ 5835 h 122701"/>
                  <a:gd name="connsiteX15" fmla="*/ 31277 w 200836"/>
                  <a:gd name="connsiteY15" fmla="*/ 5835 h 122701"/>
                  <a:gd name="connsiteX16" fmla="*/ 33005 w 200836"/>
                  <a:gd name="connsiteY16" fmla="*/ 5835 h 122701"/>
                  <a:gd name="connsiteX17" fmla="*/ 33005 w 200836"/>
                  <a:gd name="connsiteY17" fmla="*/ 5835 h 122701"/>
                  <a:gd name="connsiteX18" fmla="*/ 33005 w 200836"/>
                  <a:gd name="connsiteY18" fmla="*/ 5835 h 122701"/>
                  <a:gd name="connsiteX19" fmla="*/ 164372 w 200836"/>
                  <a:gd name="connsiteY19" fmla="*/ 5835 h 122701"/>
                  <a:gd name="connsiteX20" fmla="*/ 164372 w 200836"/>
                  <a:gd name="connsiteY20" fmla="*/ 5835 h 122701"/>
                  <a:gd name="connsiteX21" fmla="*/ 166100 w 200836"/>
                  <a:gd name="connsiteY21" fmla="*/ 5835 h 122701"/>
                  <a:gd name="connsiteX22" fmla="*/ 166100 w 200836"/>
                  <a:gd name="connsiteY22" fmla="*/ 5835 h 122701"/>
                  <a:gd name="connsiteX23" fmla="*/ 166965 w 200836"/>
                  <a:gd name="connsiteY23" fmla="*/ 5835 h 122701"/>
                  <a:gd name="connsiteX24" fmla="*/ 168693 w 200836"/>
                  <a:gd name="connsiteY24" fmla="*/ 5835 h 122701"/>
                  <a:gd name="connsiteX25" fmla="*/ 168693 w 200836"/>
                  <a:gd name="connsiteY25" fmla="*/ 5835 h 122701"/>
                  <a:gd name="connsiteX26" fmla="*/ 185978 w 200836"/>
                  <a:gd name="connsiteY26" fmla="*/ 23124 h 122701"/>
                  <a:gd name="connsiteX27" fmla="*/ 185978 w 200836"/>
                  <a:gd name="connsiteY27" fmla="*/ 23124 h 122701"/>
                  <a:gd name="connsiteX28" fmla="*/ 185978 w 200836"/>
                  <a:gd name="connsiteY28" fmla="*/ 24853 h 122701"/>
                  <a:gd name="connsiteX29" fmla="*/ 185978 w 200836"/>
                  <a:gd name="connsiteY29" fmla="*/ 25717 h 122701"/>
                  <a:gd name="connsiteX30" fmla="*/ 185978 w 200836"/>
                  <a:gd name="connsiteY30" fmla="*/ 25717 h 122701"/>
                  <a:gd name="connsiteX31" fmla="*/ 200670 w 200836"/>
                  <a:gd name="connsiteY31" fmla="*/ 100061 h 122701"/>
                  <a:gd name="connsiteX32" fmla="*/ 200670 w 200836"/>
                  <a:gd name="connsiteY32" fmla="*/ 100061 h 122701"/>
                  <a:gd name="connsiteX33" fmla="*/ 194621 w 200836"/>
                  <a:gd name="connsiteY33" fmla="*/ 116485 h 122701"/>
                  <a:gd name="connsiteX34" fmla="*/ 177336 w 200836"/>
                  <a:gd name="connsiteY34" fmla="*/ 122536 h 122701"/>
                  <a:gd name="connsiteX35" fmla="*/ 177336 w 200836"/>
                  <a:gd name="connsiteY35" fmla="*/ 122536 h 122701"/>
                  <a:gd name="connsiteX36" fmla="*/ 178200 w 200836"/>
                  <a:gd name="connsiteY36" fmla="*/ 118214 h 122701"/>
                  <a:gd name="connsiteX37" fmla="*/ 191164 w 200836"/>
                  <a:gd name="connsiteY37" fmla="*/ 113027 h 122701"/>
                  <a:gd name="connsiteX38" fmla="*/ 196349 w 200836"/>
                  <a:gd name="connsiteY38" fmla="*/ 100061 h 122701"/>
                  <a:gd name="connsiteX39" fmla="*/ 187707 w 200836"/>
                  <a:gd name="connsiteY39" fmla="*/ 101789 h 122701"/>
                  <a:gd name="connsiteX40" fmla="*/ 185114 w 200836"/>
                  <a:gd name="connsiteY40" fmla="*/ 106976 h 122701"/>
                  <a:gd name="connsiteX41" fmla="*/ 179928 w 200836"/>
                  <a:gd name="connsiteY41" fmla="*/ 109569 h 122701"/>
                  <a:gd name="connsiteX42" fmla="*/ 178200 w 200836"/>
                  <a:gd name="connsiteY42" fmla="*/ 118214 h 122701"/>
                  <a:gd name="connsiteX43" fmla="*/ 152272 w 200836"/>
                  <a:gd name="connsiteY43" fmla="*/ 113892 h 122701"/>
                  <a:gd name="connsiteX44" fmla="*/ 173879 w 200836"/>
                  <a:gd name="connsiteY44" fmla="*/ 117350 h 122701"/>
                  <a:gd name="connsiteX45" fmla="*/ 175607 w 200836"/>
                  <a:gd name="connsiteY45" fmla="*/ 108705 h 122701"/>
                  <a:gd name="connsiteX46" fmla="*/ 154001 w 200836"/>
                  <a:gd name="connsiteY46" fmla="*/ 105247 h 122701"/>
                  <a:gd name="connsiteX47" fmla="*/ 152272 w 200836"/>
                  <a:gd name="connsiteY47" fmla="*/ 113892 h 122701"/>
                  <a:gd name="connsiteX48" fmla="*/ 3621 w 200836"/>
                  <a:gd name="connsiteY48" fmla="*/ 94009 h 122701"/>
                  <a:gd name="connsiteX49" fmla="*/ 9670 w 200836"/>
                  <a:gd name="connsiteY49" fmla="*/ 110434 h 122701"/>
                  <a:gd name="connsiteX50" fmla="*/ 26091 w 200836"/>
                  <a:gd name="connsiteY50" fmla="*/ 116485 h 122701"/>
                  <a:gd name="connsiteX51" fmla="*/ 24363 w 200836"/>
                  <a:gd name="connsiteY51" fmla="*/ 107841 h 122701"/>
                  <a:gd name="connsiteX52" fmla="*/ 15720 w 200836"/>
                  <a:gd name="connsiteY52" fmla="*/ 104383 h 122701"/>
                  <a:gd name="connsiteX53" fmla="*/ 12263 w 200836"/>
                  <a:gd name="connsiteY53" fmla="*/ 94874 h 122701"/>
                  <a:gd name="connsiteX54" fmla="*/ 3621 w 200836"/>
                  <a:gd name="connsiteY54" fmla="*/ 94009 h 122701"/>
                  <a:gd name="connsiteX55" fmla="*/ 28684 w 200836"/>
                  <a:gd name="connsiteY55" fmla="*/ 108705 h 122701"/>
                  <a:gd name="connsiteX56" fmla="*/ 30413 w 200836"/>
                  <a:gd name="connsiteY56" fmla="*/ 117350 h 122701"/>
                  <a:gd name="connsiteX57" fmla="*/ 45969 w 200836"/>
                  <a:gd name="connsiteY57" fmla="*/ 114756 h 122701"/>
                  <a:gd name="connsiteX58" fmla="*/ 44241 w 200836"/>
                  <a:gd name="connsiteY58" fmla="*/ 106112 h 122701"/>
                  <a:gd name="connsiteX59" fmla="*/ 28684 w 200836"/>
                  <a:gd name="connsiteY59" fmla="*/ 108705 h 122701"/>
                  <a:gd name="connsiteX60" fmla="*/ 98689 w 200836"/>
                  <a:gd name="connsiteY60" fmla="*/ 108705 h 122701"/>
                  <a:gd name="connsiteX61" fmla="*/ 147087 w 200836"/>
                  <a:gd name="connsiteY61" fmla="*/ 113027 h 122701"/>
                  <a:gd name="connsiteX62" fmla="*/ 148815 w 200836"/>
                  <a:gd name="connsiteY62" fmla="*/ 104383 h 122701"/>
                  <a:gd name="connsiteX63" fmla="*/ 48562 w 200836"/>
                  <a:gd name="connsiteY63" fmla="*/ 104383 h 122701"/>
                  <a:gd name="connsiteX64" fmla="*/ 50290 w 200836"/>
                  <a:gd name="connsiteY64" fmla="*/ 113027 h 122701"/>
                  <a:gd name="connsiteX65" fmla="*/ 98689 w 200836"/>
                  <a:gd name="connsiteY65" fmla="*/ 108705 h 122701"/>
                  <a:gd name="connsiteX66" fmla="*/ 176471 w 200836"/>
                  <a:gd name="connsiteY66" fmla="*/ 105247 h 122701"/>
                  <a:gd name="connsiteX67" fmla="*/ 179064 w 200836"/>
                  <a:gd name="connsiteY67" fmla="*/ 105247 h 122701"/>
                  <a:gd name="connsiteX68" fmla="*/ 182521 w 200836"/>
                  <a:gd name="connsiteY68" fmla="*/ 104383 h 122701"/>
                  <a:gd name="connsiteX69" fmla="*/ 183385 w 200836"/>
                  <a:gd name="connsiteY69" fmla="*/ 102654 h 122701"/>
                  <a:gd name="connsiteX70" fmla="*/ 183385 w 200836"/>
                  <a:gd name="connsiteY70" fmla="*/ 100925 h 122701"/>
                  <a:gd name="connsiteX71" fmla="*/ 183385 w 200836"/>
                  <a:gd name="connsiteY71" fmla="*/ 99196 h 122701"/>
                  <a:gd name="connsiteX72" fmla="*/ 183385 w 200836"/>
                  <a:gd name="connsiteY72" fmla="*/ 99196 h 122701"/>
                  <a:gd name="connsiteX73" fmla="*/ 169557 w 200836"/>
                  <a:gd name="connsiteY73" fmla="*/ 28311 h 122701"/>
                  <a:gd name="connsiteX74" fmla="*/ 164372 w 200836"/>
                  <a:gd name="connsiteY74" fmla="*/ 22260 h 122701"/>
                  <a:gd name="connsiteX75" fmla="*/ 160915 w 200836"/>
                  <a:gd name="connsiteY75" fmla="*/ 21395 h 122701"/>
                  <a:gd name="connsiteX76" fmla="*/ 38191 w 200836"/>
                  <a:gd name="connsiteY76" fmla="*/ 21395 h 122701"/>
                  <a:gd name="connsiteX77" fmla="*/ 38191 w 200836"/>
                  <a:gd name="connsiteY77" fmla="*/ 21395 h 122701"/>
                  <a:gd name="connsiteX78" fmla="*/ 35598 w 200836"/>
                  <a:gd name="connsiteY78" fmla="*/ 22260 h 122701"/>
                  <a:gd name="connsiteX79" fmla="*/ 29548 w 200836"/>
                  <a:gd name="connsiteY79" fmla="*/ 28311 h 122701"/>
                  <a:gd name="connsiteX80" fmla="*/ 17449 w 200836"/>
                  <a:gd name="connsiteY80" fmla="*/ 93145 h 122701"/>
                  <a:gd name="connsiteX81" fmla="*/ 17449 w 200836"/>
                  <a:gd name="connsiteY81" fmla="*/ 93145 h 122701"/>
                  <a:gd name="connsiteX82" fmla="*/ 17449 w 200836"/>
                  <a:gd name="connsiteY82" fmla="*/ 95738 h 122701"/>
                  <a:gd name="connsiteX83" fmla="*/ 20042 w 200836"/>
                  <a:gd name="connsiteY83" fmla="*/ 103518 h 122701"/>
                  <a:gd name="connsiteX84" fmla="*/ 26955 w 200836"/>
                  <a:gd name="connsiteY84" fmla="*/ 106112 h 122701"/>
                  <a:gd name="connsiteX85" fmla="*/ 49426 w 200836"/>
                  <a:gd name="connsiteY85" fmla="*/ 101789 h 122701"/>
                  <a:gd name="connsiteX86" fmla="*/ 49426 w 200836"/>
                  <a:gd name="connsiteY86" fmla="*/ 101789 h 122701"/>
                  <a:gd name="connsiteX87" fmla="*/ 151408 w 200836"/>
                  <a:gd name="connsiteY87" fmla="*/ 101789 h 122701"/>
                  <a:gd name="connsiteX88" fmla="*/ 151408 w 200836"/>
                  <a:gd name="connsiteY88" fmla="*/ 101789 h 122701"/>
                  <a:gd name="connsiteX89" fmla="*/ 176471 w 200836"/>
                  <a:gd name="connsiteY89" fmla="*/ 105247 h 122701"/>
                  <a:gd name="connsiteX90" fmla="*/ 176471 w 200836"/>
                  <a:gd name="connsiteY90" fmla="*/ 105247 h 122701"/>
                  <a:gd name="connsiteX91" fmla="*/ 173879 w 200836"/>
                  <a:gd name="connsiteY91" fmla="*/ 29175 h 122701"/>
                  <a:gd name="connsiteX92" fmla="*/ 186842 w 200836"/>
                  <a:gd name="connsiteY92" fmla="*/ 97467 h 122701"/>
                  <a:gd name="connsiteX93" fmla="*/ 195485 w 200836"/>
                  <a:gd name="connsiteY93" fmla="*/ 95738 h 122701"/>
                  <a:gd name="connsiteX94" fmla="*/ 182521 w 200836"/>
                  <a:gd name="connsiteY94" fmla="*/ 27446 h 122701"/>
                  <a:gd name="connsiteX95" fmla="*/ 173879 w 200836"/>
                  <a:gd name="connsiteY95" fmla="*/ 29175 h 122701"/>
                  <a:gd name="connsiteX96" fmla="*/ 7942 w 200836"/>
                  <a:gd name="connsiteY96" fmla="*/ 90552 h 122701"/>
                  <a:gd name="connsiteX97" fmla="*/ 12263 w 200836"/>
                  <a:gd name="connsiteY97" fmla="*/ 91416 h 122701"/>
                  <a:gd name="connsiteX98" fmla="*/ 24363 w 200836"/>
                  <a:gd name="connsiteY98" fmla="*/ 29175 h 122701"/>
                  <a:gd name="connsiteX99" fmla="*/ 20042 w 200836"/>
                  <a:gd name="connsiteY99" fmla="*/ 28311 h 122701"/>
                  <a:gd name="connsiteX100" fmla="*/ 20042 w 200836"/>
                  <a:gd name="connsiteY100" fmla="*/ 28311 h 122701"/>
                  <a:gd name="connsiteX101" fmla="*/ 20042 w 200836"/>
                  <a:gd name="connsiteY101" fmla="*/ 28311 h 122701"/>
                  <a:gd name="connsiteX102" fmla="*/ 15720 w 200836"/>
                  <a:gd name="connsiteY102" fmla="*/ 27446 h 122701"/>
                  <a:gd name="connsiteX103" fmla="*/ 3621 w 200836"/>
                  <a:gd name="connsiteY103" fmla="*/ 89687 h 122701"/>
                  <a:gd name="connsiteX104" fmla="*/ 7942 w 200836"/>
                  <a:gd name="connsiteY104" fmla="*/ 90552 h 122701"/>
                  <a:gd name="connsiteX105" fmla="*/ 20906 w 200836"/>
                  <a:gd name="connsiteY105" fmla="*/ 23989 h 122701"/>
                  <a:gd name="connsiteX106" fmla="*/ 25227 w 200836"/>
                  <a:gd name="connsiteY106" fmla="*/ 24853 h 122701"/>
                  <a:gd name="connsiteX107" fmla="*/ 32141 w 200836"/>
                  <a:gd name="connsiteY107" fmla="*/ 17937 h 122701"/>
                  <a:gd name="connsiteX108" fmla="*/ 30413 w 200836"/>
                  <a:gd name="connsiteY108" fmla="*/ 9293 h 122701"/>
                  <a:gd name="connsiteX109" fmla="*/ 16585 w 200836"/>
                  <a:gd name="connsiteY109" fmla="*/ 23124 h 122701"/>
                  <a:gd name="connsiteX110" fmla="*/ 20906 w 200836"/>
                  <a:gd name="connsiteY110" fmla="*/ 23989 h 122701"/>
                  <a:gd name="connsiteX111" fmla="*/ 165236 w 200836"/>
                  <a:gd name="connsiteY111" fmla="*/ 17937 h 122701"/>
                  <a:gd name="connsiteX112" fmla="*/ 172150 w 200836"/>
                  <a:gd name="connsiteY112" fmla="*/ 24853 h 122701"/>
                  <a:gd name="connsiteX113" fmla="*/ 180793 w 200836"/>
                  <a:gd name="connsiteY113" fmla="*/ 23124 h 122701"/>
                  <a:gd name="connsiteX114" fmla="*/ 166965 w 200836"/>
                  <a:gd name="connsiteY114" fmla="*/ 9293 h 122701"/>
                  <a:gd name="connsiteX115" fmla="*/ 165236 w 200836"/>
                  <a:gd name="connsiteY115" fmla="*/ 17937 h 122701"/>
                  <a:gd name="connsiteX116" fmla="*/ 36462 w 200836"/>
                  <a:gd name="connsiteY116" fmla="*/ 12751 h 122701"/>
                  <a:gd name="connsiteX117" fmla="*/ 37327 w 200836"/>
                  <a:gd name="connsiteY117" fmla="*/ 17073 h 122701"/>
                  <a:gd name="connsiteX118" fmla="*/ 161779 w 200836"/>
                  <a:gd name="connsiteY118" fmla="*/ 17073 h 122701"/>
                  <a:gd name="connsiteX119" fmla="*/ 163508 w 200836"/>
                  <a:gd name="connsiteY119" fmla="*/ 8428 h 122701"/>
                  <a:gd name="connsiteX120" fmla="*/ 36462 w 200836"/>
                  <a:gd name="connsiteY120" fmla="*/ 8428 h 122701"/>
                  <a:gd name="connsiteX121" fmla="*/ 36462 w 200836"/>
                  <a:gd name="connsiteY121" fmla="*/ 12751 h 12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200836" h="122701">
                    <a:moveTo>
                      <a:pt x="177336" y="122536"/>
                    </a:moveTo>
                    <a:lnTo>
                      <a:pt x="175607" y="122536"/>
                    </a:lnTo>
                    <a:cubicBezTo>
                      <a:pt x="175607" y="122536"/>
                      <a:pt x="175607" y="122536"/>
                      <a:pt x="175607" y="122536"/>
                    </a:cubicBezTo>
                    <a:lnTo>
                      <a:pt x="149680" y="118214"/>
                    </a:lnTo>
                    <a:cubicBezTo>
                      <a:pt x="116838" y="112163"/>
                      <a:pt x="83132" y="112163"/>
                      <a:pt x="50290" y="118214"/>
                    </a:cubicBezTo>
                    <a:lnTo>
                      <a:pt x="27820" y="122536"/>
                    </a:lnTo>
                    <a:lnTo>
                      <a:pt x="27820" y="122536"/>
                    </a:lnTo>
                    <a:cubicBezTo>
                      <a:pt x="20042" y="123401"/>
                      <a:pt x="13128" y="120807"/>
                      <a:pt x="7078" y="114756"/>
                    </a:cubicBezTo>
                    <a:cubicBezTo>
                      <a:pt x="1892" y="109569"/>
                      <a:pt x="-701" y="101789"/>
                      <a:pt x="164" y="94009"/>
                    </a:cubicBezTo>
                    <a:lnTo>
                      <a:pt x="164" y="94009"/>
                    </a:lnTo>
                    <a:lnTo>
                      <a:pt x="13128" y="27446"/>
                    </a:lnTo>
                    <a:lnTo>
                      <a:pt x="13128" y="27446"/>
                    </a:lnTo>
                    <a:lnTo>
                      <a:pt x="13992" y="23124"/>
                    </a:lnTo>
                    <a:lnTo>
                      <a:pt x="13992" y="23124"/>
                    </a:lnTo>
                    <a:cubicBezTo>
                      <a:pt x="16585" y="14480"/>
                      <a:pt x="22634" y="8428"/>
                      <a:pt x="31277" y="5835"/>
                    </a:cubicBezTo>
                    <a:lnTo>
                      <a:pt x="31277" y="5835"/>
                    </a:lnTo>
                    <a:lnTo>
                      <a:pt x="33005" y="5835"/>
                    </a:lnTo>
                    <a:cubicBezTo>
                      <a:pt x="33005" y="5835"/>
                      <a:pt x="33005" y="5835"/>
                      <a:pt x="33005" y="5835"/>
                    </a:cubicBezTo>
                    <a:lnTo>
                      <a:pt x="33005" y="5835"/>
                    </a:lnTo>
                    <a:cubicBezTo>
                      <a:pt x="71897" y="-1945"/>
                      <a:pt x="125481" y="-1945"/>
                      <a:pt x="164372" y="5835"/>
                    </a:cubicBezTo>
                    <a:lnTo>
                      <a:pt x="164372" y="5835"/>
                    </a:lnTo>
                    <a:cubicBezTo>
                      <a:pt x="165236" y="5835"/>
                      <a:pt x="165236" y="5835"/>
                      <a:pt x="166100" y="5835"/>
                    </a:cubicBezTo>
                    <a:lnTo>
                      <a:pt x="166100" y="5835"/>
                    </a:lnTo>
                    <a:cubicBezTo>
                      <a:pt x="166100" y="5835"/>
                      <a:pt x="166100" y="5835"/>
                      <a:pt x="166965" y="5835"/>
                    </a:cubicBezTo>
                    <a:lnTo>
                      <a:pt x="168693" y="5835"/>
                    </a:lnTo>
                    <a:lnTo>
                      <a:pt x="168693" y="5835"/>
                    </a:lnTo>
                    <a:cubicBezTo>
                      <a:pt x="177336" y="8428"/>
                      <a:pt x="183385" y="15344"/>
                      <a:pt x="185978" y="23124"/>
                    </a:cubicBezTo>
                    <a:lnTo>
                      <a:pt x="185978" y="23124"/>
                    </a:lnTo>
                    <a:lnTo>
                      <a:pt x="185978" y="24853"/>
                    </a:lnTo>
                    <a:cubicBezTo>
                      <a:pt x="185978" y="24853"/>
                      <a:pt x="185978" y="24853"/>
                      <a:pt x="185978" y="25717"/>
                    </a:cubicBezTo>
                    <a:lnTo>
                      <a:pt x="185978" y="25717"/>
                    </a:lnTo>
                    <a:lnTo>
                      <a:pt x="200670" y="100061"/>
                    </a:lnTo>
                    <a:lnTo>
                      <a:pt x="200670" y="100061"/>
                    </a:lnTo>
                    <a:cubicBezTo>
                      <a:pt x="201535" y="106112"/>
                      <a:pt x="198942" y="112163"/>
                      <a:pt x="194621" y="116485"/>
                    </a:cubicBezTo>
                    <a:cubicBezTo>
                      <a:pt x="190300" y="120807"/>
                      <a:pt x="183385" y="123401"/>
                      <a:pt x="177336" y="122536"/>
                    </a:cubicBezTo>
                    <a:lnTo>
                      <a:pt x="177336" y="122536"/>
                    </a:lnTo>
                    <a:close/>
                    <a:moveTo>
                      <a:pt x="178200" y="118214"/>
                    </a:moveTo>
                    <a:cubicBezTo>
                      <a:pt x="183385" y="118214"/>
                      <a:pt x="187707" y="116485"/>
                      <a:pt x="191164" y="113027"/>
                    </a:cubicBezTo>
                    <a:cubicBezTo>
                      <a:pt x="194621" y="109569"/>
                      <a:pt x="196349" y="105247"/>
                      <a:pt x="196349" y="100061"/>
                    </a:cubicBezTo>
                    <a:lnTo>
                      <a:pt x="187707" y="101789"/>
                    </a:lnTo>
                    <a:cubicBezTo>
                      <a:pt x="187707" y="103518"/>
                      <a:pt x="186842" y="105247"/>
                      <a:pt x="185114" y="106976"/>
                    </a:cubicBezTo>
                    <a:cubicBezTo>
                      <a:pt x="183385" y="108705"/>
                      <a:pt x="181657" y="109569"/>
                      <a:pt x="179928" y="109569"/>
                    </a:cubicBezTo>
                    <a:lnTo>
                      <a:pt x="178200" y="118214"/>
                    </a:lnTo>
                    <a:close/>
                    <a:moveTo>
                      <a:pt x="152272" y="113892"/>
                    </a:moveTo>
                    <a:lnTo>
                      <a:pt x="173879" y="117350"/>
                    </a:lnTo>
                    <a:lnTo>
                      <a:pt x="175607" y="108705"/>
                    </a:lnTo>
                    <a:lnTo>
                      <a:pt x="154001" y="105247"/>
                    </a:lnTo>
                    <a:lnTo>
                      <a:pt x="152272" y="113892"/>
                    </a:lnTo>
                    <a:close/>
                    <a:moveTo>
                      <a:pt x="3621" y="94009"/>
                    </a:moveTo>
                    <a:cubicBezTo>
                      <a:pt x="2756" y="100061"/>
                      <a:pt x="5349" y="106112"/>
                      <a:pt x="9670" y="110434"/>
                    </a:cubicBezTo>
                    <a:cubicBezTo>
                      <a:pt x="13992" y="114756"/>
                      <a:pt x="20042" y="117350"/>
                      <a:pt x="26091" y="116485"/>
                    </a:cubicBezTo>
                    <a:lnTo>
                      <a:pt x="24363" y="107841"/>
                    </a:lnTo>
                    <a:cubicBezTo>
                      <a:pt x="20906" y="107841"/>
                      <a:pt x="17449" y="106112"/>
                      <a:pt x="15720" y="104383"/>
                    </a:cubicBezTo>
                    <a:cubicBezTo>
                      <a:pt x="13128" y="101789"/>
                      <a:pt x="12263" y="98332"/>
                      <a:pt x="12263" y="94874"/>
                    </a:cubicBezTo>
                    <a:lnTo>
                      <a:pt x="3621" y="94009"/>
                    </a:lnTo>
                    <a:close/>
                    <a:moveTo>
                      <a:pt x="28684" y="108705"/>
                    </a:moveTo>
                    <a:lnTo>
                      <a:pt x="30413" y="117350"/>
                    </a:lnTo>
                    <a:lnTo>
                      <a:pt x="45969" y="114756"/>
                    </a:lnTo>
                    <a:lnTo>
                      <a:pt x="44241" y="106112"/>
                    </a:lnTo>
                    <a:lnTo>
                      <a:pt x="28684" y="108705"/>
                    </a:lnTo>
                    <a:close/>
                    <a:moveTo>
                      <a:pt x="98689" y="108705"/>
                    </a:moveTo>
                    <a:cubicBezTo>
                      <a:pt x="115109" y="108705"/>
                      <a:pt x="131530" y="110434"/>
                      <a:pt x="147087" y="113027"/>
                    </a:cubicBezTo>
                    <a:lnTo>
                      <a:pt x="148815" y="104383"/>
                    </a:lnTo>
                    <a:cubicBezTo>
                      <a:pt x="115109" y="98332"/>
                      <a:pt x="81404" y="98332"/>
                      <a:pt x="48562" y="104383"/>
                    </a:cubicBezTo>
                    <a:lnTo>
                      <a:pt x="50290" y="113027"/>
                    </a:lnTo>
                    <a:cubicBezTo>
                      <a:pt x="66711" y="110434"/>
                      <a:pt x="83132" y="108705"/>
                      <a:pt x="98689" y="108705"/>
                    </a:cubicBezTo>
                    <a:close/>
                    <a:moveTo>
                      <a:pt x="176471" y="105247"/>
                    </a:moveTo>
                    <a:lnTo>
                      <a:pt x="179064" y="105247"/>
                    </a:lnTo>
                    <a:cubicBezTo>
                      <a:pt x="180793" y="105247"/>
                      <a:pt x="181657" y="105247"/>
                      <a:pt x="182521" y="104383"/>
                    </a:cubicBezTo>
                    <a:cubicBezTo>
                      <a:pt x="183385" y="103518"/>
                      <a:pt x="183385" y="103518"/>
                      <a:pt x="183385" y="102654"/>
                    </a:cubicBezTo>
                    <a:lnTo>
                      <a:pt x="183385" y="100925"/>
                    </a:lnTo>
                    <a:lnTo>
                      <a:pt x="183385" y="99196"/>
                    </a:lnTo>
                    <a:lnTo>
                      <a:pt x="183385" y="99196"/>
                    </a:lnTo>
                    <a:lnTo>
                      <a:pt x="169557" y="28311"/>
                    </a:lnTo>
                    <a:cubicBezTo>
                      <a:pt x="168693" y="25717"/>
                      <a:pt x="166965" y="23124"/>
                      <a:pt x="164372" y="22260"/>
                    </a:cubicBezTo>
                    <a:lnTo>
                      <a:pt x="160915" y="21395"/>
                    </a:lnTo>
                    <a:cubicBezTo>
                      <a:pt x="124616" y="14480"/>
                      <a:pt x="75354" y="14480"/>
                      <a:pt x="38191" y="21395"/>
                    </a:cubicBezTo>
                    <a:lnTo>
                      <a:pt x="38191" y="21395"/>
                    </a:lnTo>
                    <a:lnTo>
                      <a:pt x="35598" y="22260"/>
                    </a:lnTo>
                    <a:cubicBezTo>
                      <a:pt x="32141" y="23124"/>
                      <a:pt x="30413" y="25717"/>
                      <a:pt x="29548" y="28311"/>
                    </a:cubicBezTo>
                    <a:lnTo>
                      <a:pt x="17449" y="93145"/>
                    </a:lnTo>
                    <a:lnTo>
                      <a:pt x="17449" y="93145"/>
                    </a:lnTo>
                    <a:lnTo>
                      <a:pt x="17449" y="95738"/>
                    </a:lnTo>
                    <a:cubicBezTo>
                      <a:pt x="16585" y="98332"/>
                      <a:pt x="17449" y="100925"/>
                      <a:pt x="20042" y="103518"/>
                    </a:cubicBezTo>
                    <a:cubicBezTo>
                      <a:pt x="21770" y="105247"/>
                      <a:pt x="24363" y="106112"/>
                      <a:pt x="26955" y="106112"/>
                    </a:cubicBezTo>
                    <a:lnTo>
                      <a:pt x="49426" y="101789"/>
                    </a:lnTo>
                    <a:lnTo>
                      <a:pt x="49426" y="101789"/>
                    </a:lnTo>
                    <a:cubicBezTo>
                      <a:pt x="83132" y="95738"/>
                      <a:pt x="117702" y="95738"/>
                      <a:pt x="151408" y="101789"/>
                    </a:cubicBezTo>
                    <a:lnTo>
                      <a:pt x="151408" y="101789"/>
                    </a:lnTo>
                    <a:lnTo>
                      <a:pt x="176471" y="105247"/>
                    </a:lnTo>
                    <a:lnTo>
                      <a:pt x="176471" y="105247"/>
                    </a:lnTo>
                    <a:close/>
                    <a:moveTo>
                      <a:pt x="173879" y="29175"/>
                    </a:moveTo>
                    <a:lnTo>
                      <a:pt x="186842" y="97467"/>
                    </a:lnTo>
                    <a:lnTo>
                      <a:pt x="195485" y="95738"/>
                    </a:lnTo>
                    <a:lnTo>
                      <a:pt x="182521" y="27446"/>
                    </a:lnTo>
                    <a:lnTo>
                      <a:pt x="173879" y="29175"/>
                    </a:lnTo>
                    <a:close/>
                    <a:moveTo>
                      <a:pt x="7942" y="90552"/>
                    </a:moveTo>
                    <a:lnTo>
                      <a:pt x="12263" y="91416"/>
                    </a:lnTo>
                    <a:lnTo>
                      <a:pt x="24363" y="29175"/>
                    </a:lnTo>
                    <a:lnTo>
                      <a:pt x="20042" y="28311"/>
                    </a:lnTo>
                    <a:lnTo>
                      <a:pt x="20042" y="28311"/>
                    </a:lnTo>
                    <a:lnTo>
                      <a:pt x="20042" y="28311"/>
                    </a:lnTo>
                    <a:lnTo>
                      <a:pt x="15720" y="27446"/>
                    </a:lnTo>
                    <a:lnTo>
                      <a:pt x="3621" y="89687"/>
                    </a:lnTo>
                    <a:lnTo>
                      <a:pt x="7942" y="90552"/>
                    </a:lnTo>
                    <a:close/>
                    <a:moveTo>
                      <a:pt x="20906" y="23989"/>
                    </a:moveTo>
                    <a:lnTo>
                      <a:pt x="25227" y="24853"/>
                    </a:lnTo>
                    <a:cubicBezTo>
                      <a:pt x="26091" y="21395"/>
                      <a:pt x="29548" y="18802"/>
                      <a:pt x="32141" y="17937"/>
                    </a:cubicBezTo>
                    <a:lnTo>
                      <a:pt x="30413" y="9293"/>
                    </a:lnTo>
                    <a:cubicBezTo>
                      <a:pt x="23498" y="11022"/>
                      <a:pt x="18313" y="16208"/>
                      <a:pt x="16585" y="23124"/>
                    </a:cubicBezTo>
                    <a:lnTo>
                      <a:pt x="20906" y="23989"/>
                    </a:lnTo>
                    <a:close/>
                    <a:moveTo>
                      <a:pt x="165236" y="17937"/>
                    </a:moveTo>
                    <a:cubicBezTo>
                      <a:pt x="168693" y="18802"/>
                      <a:pt x="171286" y="22260"/>
                      <a:pt x="172150" y="24853"/>
                    </a:cubicBezTo>
                    <a:lnTo>
                      <a:pt x="180793" y="23124"/>
                    </a:lnTo>
                    <a:cubicBezTo>
                      <a:pt x="179064" y="16208"/>
                      <a:pt x="173879" y="11022"/>
                      <a:pt x="166965" y="9293"/>
                    </a:cubicBezTo>
                    <a:lnTo>
                      <a:pt x="165236" y="17937"/>
                    </a:lnTo>
                    <a:close/>
                    <a:moveTo>
                      <a:pt x="36462" y="12751"/>
                    </a:moveTo>
                    <a:lnTo>
                      <a:pt x="37327" y="17073"/>
                    </a:lnTo>
                    <a:cubicBezTo>
                      <a:pt x="74489" y="10157"/>
                      <a:pt x="124616" y="10157"/>
                      <a:pt x="161779" y="17073"/>
                    </a:cubicBezTo>
                    <a:lnTo>
                      <a:pt x="163508" y="8428"/>
                    </a:lnTo>
                    <a:cubicBezTo>
                      <a:pt x="125481" y="1513"/>
                      <a:pt x="73625" y="1513"/>
                      <a:pt x="36462" y="8428"/>
                    </a:cubicBezTo>
                    <a:lnTo>
                      <a:pt x="36462" y="127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77" name="Graphic 16831">
              <a:extLst>
                <a:ext uri="{FF2B5EF4-FFF2-40B4-BE49-F238E27FC236}">
                  <a16:creationId xmlns:a16="http://schemas.microsoft.com/office/drawing/2014/main" id="{B76E3E05-D3E8-49C2-A1A9-BA0F3A422610}"/>
                </a:ext>
              </a:extLst>
            </p:cNvPr>
            <p:cNvGrpSpPr/>
            <p:nvPr/>
          </p:nvGrpSpPr>
          <p:grpSpPr>
            <a:xfrm>
              <a:off x="5298935" y="1843294"/>
              <a:ext cx="17285" cy="97683"/>
              <a:chOff x="5298935" y="1843294"/>
              <a:chExt cx="17285" cy="97683"/>
            </a:xfrm>
            <a:solidFill>
              <a:srgbClr val="355464"/>
            </a:solidFill>
          </p:grpSpPr>
          <p:sp>
            <p:nvSpPr>
              <p:cNvPr id="296" name="Freeform 17937">
                <a:extLst>
                  <a:ext uri="{FF2B5EF4-FFF2-40B4-BE49-F238E27FC236}">
                    <a16:creationId xmlns:a16="http://schemas.microsoft.com/office/drawing/2014/main" id="{3DA1F926-6233-4216-A660-25190343CBA9}"/>
                  </a:ext>
                </a:extLst>
              </p:cNvPr>
              <p:cNvSpPr/>
              <p:nvPr/>
            </p:nvSpPr>
            <p:spPr>
              <a:xfrm>
                <a:off x="5301528" y="1845887"/>
                <a:ext cx="12963" cy="93361"/>
              </a:xfrm>
              <a:custGeom>
                <a:avLst/>
                <a:gdLst>
                  <a:gd name="connsiteX0" fmla="*/ 0 w 12963"/>
                  <a:gd name="connsiteY0" fmla="*/ 0 h 93361"/>
                  <a:gd name="connsiteX1" fmla="*/ 12964 w 12963"/>
                  <a:gd name="connsiteY1" fmla="*/ 0 h 93361"/>
                  <a:gd name="connsiteX2" fmla="*/ 12964 w 12963"/>
                  <a:gd name="connsiteY2" fmla="*/ 93361 h 93361"/>
                  <a:gd name="connsiteX3" fmla="*/ 0 w 12963"/>
                  <a:gd name="connsiteY3" fmla="*/ 93361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93361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93361"/>
                    </a:lnTo>
                    <a:lnTo>
                      <a:pt x="0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97" name="Freeform 17938">
                <a:extLst>
                  <a:ext uri="{FF2B5EF4-FFF2-40B4-BE49-F238E27FC236}">
                    <a16:creationId xmlns:a16="http://schemas.microsoft.com/office/drawing/2014/main" id="{A4A374DD-D805-43F3-9D8E-DE7DD5D14579}"/>
                  </a:ext>
                </a:extLst>
              </p:cNvPr>
              <p:cNvSpPr/>
              <p:nvPr/>
            </p:nvSpPr>
            <p:spPr>
              <a:xfrm>
                <a:off x="5298935" y="1843294"/>
                <a:ext cx="17285" cy="97683"/>
              </a:xfrm>
              <a:custGeom>
                <a:avLst/>
                <a:gdLst>
                  <a:gd name="connsiteX0" fmla="*/ 17285 w 17285"/>
                  <a:gd name="connsiteY0" fmla="*/ 97683 h 97683"/>
                  <a:gd name="connsiteX1" fmla="*/ 0 w 17285"/>
                  <a:gd name="connsiteY1" fmla="*/ 97683 h 97683"/>
                  <a:gd name="connsiteX2" fmla="*/ 0 w 17285"/>
                  <a:gd name="connsiteY2" fmla="*/ 0 h 97683"/>
                  <a:gd name="connsiteX3" fmla="*/ 17285 w 17285"/>
                  <a:gd name="connsiteY3" fmla="*/ 0 h 97683"/>
                  <a:gd name="connsiteX4" fmla="*/ 17285 w 17285"/>
                  <a:gd name="connsiteY4" fmla="*/ 97683 h 97683"/>
                  <a:gd name="connsiteX5" fmla="*/ 4321 w 17285"/>
                  <a:gd name="connsiteY5" fmla="*/ 93361 h 97683"/>
                  <a:gd name="connsiteX6" fmla="*/ 12964 w 17285"/>
                  <a:gd name="connsiteY6" fmla="*/ 93361 h 97683"/>
                  <a:gd name="connsiteX7" fmla="*/ 12964 w 17285"/>
                  <a:gd name="connsiteY7" fmla="*/ 4322 h 97683"/>
                  <a:gd name="connsiteX8" fmla="*/ 4321 w 17285"/>
                  <a:gd name="connsiteY8" fmla="*/ 4322 h 97683"/>
                  <a:gd name="connsiteX9" fmla="*/ 4321 w 17285"/>
                  <a:gd name="connsiteY9" fmla="*/ 93361 h 9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97683">
                    <a:moveTo>
                      <a:pt x="17285" y="97683"/>
                    </a:moveTo>
                    <a:lnTo>
                      <a:pt x="0" y="97683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97683"/>
                    </a:lnTo>
                    <a:close/>
                    <a:moveTo>
                      <a:pt x="4321" y="93361"/>
                    </a:moveTo>
                    <a:lnTo>
                      <a:pt x="12964" y="93361"/>
                    </a:lnTo>
                    <a:lnTo>
                      <a:pt x="12964" y="4322"/>
                    </a:lnTo>
                    <a:lnTo>
                      <a:pt x="4321" y="4322"/>
                    </a:lnTo>
                    <a:lnTo>
                      <a:pt x="4321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78" name="Graphic 16831">
              <a:extLst>
                <a:ext uri="{FF2B5EF4-FFF2-40B4-BE49-F238E27FC236}">
                  <a16:creationId xmlns:a16="http://schemas.microsoft.com/office/drawing/2014/main" id="{A3E19495-D65D-438E-AE07-B8B864178B2B}"/>
                </a:ext>
              </a:extLst>
            </p:cNvPr>
            <p:cNvGrpSpPr/>
            <p:nvPr/>
          </p:nvGrpSpPr>
          <p:grpSpPr>
            <a:xfrm>
              <a:off x="5298935" y="2047305"/>
              <a:ext cx="17285" cy="55324"/>
              <a:chOff x="5298935" y="2047305"/>
              <a:chExt cx="17285" cy="55324"/>
            </a:xfrm>
            <a:solidFill>
              <a:srgbClr val="355464"/>
            </a:solidFill>
          </p:grpSpPr>
          <p:sp>
            <p:nvSpPr>
              <p:cNvPr id="294" name="Freeform 17940">
                <a:extLst>
                  <a:ext uri="{FF2B5EF4-FFF2-40B4-BE49-F238E27FC236}">
                    <a16:creationId xmlns:a16="http://schemas.microsoft.com/office/drawing/2014/main" id="{8746701F-F672-4C88-B083-391D46300114}"/>
                  </a:ext>
                </a:extLst>
              </p:cNvPr>
              <p:cNvSpPr/>
              <p:nvPr/>
            </p:nvSpPr>
            <p:spPr>
              <a:xfrm>
                <a:off x="5301528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95" name="Freeform 17941">
                <a:extLst>
                  <a:ext uri="{FF2B5EF4-FFF2-40B4-BE49-F238E27FC236}">
                    <a16:creationId xmlns:a16="http://schemas.microsoft.com/office/drawing/2014/main" id="{E1C4EF9D-26B7-4FE6-815E-25D4ED48B4C7}"/>
                  </a:ext>
                </a:extLst>
              </p:cNvPr>
              <p:cNvSpPr/>
              <p:nvPr/>
            </p:nvSpPr>
            <p:spPr>
              <a:xfrm>
                <a:off x="5298935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79" name="Graphic 16831">
              <a:extLst>
                <a:ext uri="{FF2B5EF4-FFF2-40B4-BE49-F238E27FC236}">
                  <a16:creationId xmlns:a16="http://schemas.microsoft.com/office/drawing/2014/main" id="{3D2A3494-03C4-4032-BBF5-A017DF6F1D47}"/>
                </a:ext>
              </a:extLst>
            </p:cNvPr>
            <p:cNvGrpSpPr/>
            <p:nvPr/>
          </p:nvGrpSpPr>
          <p:grpSpPr>
            <a:xfrm>
              <a:off x="5333506" y="2047305"/>
              <a:ext cx="17285" cy="55324"/>
              <a:chOff x="5333506" y="2047305"/>
              <a:chExt cx="17285" cy="55324"/>
            </a:xfrm>
            <a:solidFill>
              <a:srgbClr val="355464"/>
            </a:solidFill>
          </p:grpSpPr>
          <p:sp>
            <p:nvSpPr>
              <p:cNvPr id="292" name="Freeform 17943">
                <a:extLst>
                  <a:ext uri="{FF2B5EF4-FFF2-40B4-BE49-F238E27FC236}">
                    <a16:creationId xmlns:a16="http://schemas.microsoft.com/office/drawing/2014/main" id="{473E5432-6585-4D24-9792-7DE10E5BD35F}"/>
                  </a:ext>
                </a:extLst>
              </p:cNvPr>
              <p:cNvSpPr/>
              <p:nvPr/>
            </p:nvSpPr>
            <p:spPr>
              <a:xfrm>
                <a:off x="5335234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93" name="Freeform 17944">
                <a:extLst>
                  <a:ext uri="{FF2B5EF4-FFF2-40B4-BE49-F238E27FC236}">
                    <a16:creationId xmlns:a16="http://schemas.microsoft.com/office/drawing/2014/main" id="{BFE2ABD5-5BAC-4B35-B7C4-4C25CF54A274}"/>
                  </a:ext>
                </a:extLst>
              </p:cNvPr>
              <p:cNvSpPr/>
              <p:nvPr/>
            </p:nvSpPr>
            <p:spPr>
              <a:xfrm>
                <a:off x="5333506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80" name="Graphic 16831">
              <a:extLst>
                <a:ext uri="{FF2B5EF4-FFF2-40B4-BE49-F238E27FC236}">
                  <a16:creationId xmlns:a16="http://schemas.microsoft.com/office/drawing/2014/main" id="{D9F0115B-DC81-4F01-A0FE-74A0A7EA0978}"/>
                </a:ext>
              </a:extLst>
            </p:cNvPr>
            <p:cNvGrpSpPr/>
            <p:nvPr/>
          </p:nvGrpSpPr>
          <p:grpSpPr>
            <a:xfrm>
              <a:off x="5265230" y="2047305"/>
              <a:ext cx="17285" cy="55324"/>
              <a:chOff x="5265230" y="2047305"/>
              <a:chExt cx="17285" cy="55324"/>
            </a:xfrm>
            <a:solidFill>
              <a:srgbClr val="355464"/>
            </a:solidFill>
          </p:grpSpPr>
          <p:sp>
            <p:nvSpPr>
              <p:cNvPr id="290" name="Freeform 17946">
                <a:extLst>
                  <a:ext uri="{FF2B5EF4-FFF2-40B4-BE49-F238E27FC236}">
                    <a16:creationId xmlns:a16="http://schemas.microsoft.com/office/drawing/2014/main" id="{8314AEA5-8328-4BD9-AC26-0D5CF42B6C13}"/>
                  </a:ext>
                </a:extLst>
              </p:cNvPr>
              <p:cNvSpPr/>
              <p:nvPr/>
            </p:nvSpPr>
            <p:spPr>
              <a:xfrm>
                <a:off x="5267822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91" name="Freeform 17947">
                <a:extLst>
                  <a:ext uri="{FF2B5EF4-FFF2-40B4-BE49-F238E27FC236}">
                    <a16:creationId xmlns:a16="http://schemas.microsoft.com/office/drawing/2014/main" id="{136255DD-97F1-46D9-97B3-357F4F7D62FE}"/>
                  </a:ext>
                </a:extLst>
              </p:cNvPr>
              <p:cNvSpPr/>
              <p:nvPr/>
            </p:nvSpPr>
            <p:spPr>
              <a:xfrm>
                <a:off x="5265230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81" name="Graphic 16831">
              <a:extLst>
                <a:ext uri="{FF2B5EF4-FFF2-40B4-BE49-F238E27FC236}">
                  <a16:creationId xmlns:a16="http://schemas.microsoft.com/office/drawing/2014/main" id="{8FD927BD-DDA9-4A80-86AF-BEB1B2DEFD19}"/>
                </a:ext>
              </a:extLst>
            </p:cNvPr>
            <p:cNvGrpSpPr/>
            <p:nvPr/>
          </p:nvGrpSpPr>
          <p:grpSpPr>
            <a:xfrm>
              <a:off x="5157259" y="1787104"/>
              <a:ext cx="299772" cy="321576"/>
              <a:chOff x="5157259" y="1787104"/>
              <a:chExt cx="299772" cy="321576"/>
            </a:xfrm>
            <a:solidFill>
              <a:srgbClr val="355464"/>
            </a:solidFill>
          </p:grpSpPr>
          <p:sp>
            <p:nvSpPr>
              <p:cNvPr id="288" name="Freeform 17949">
                <a:extLst>
                  <a:ext uri="{FF2B5EF4-FFF2-40B4-BE49-F238E27FC236}">
                    <a16:creationId xmlns:a16="http://schemas.microsoft.com/office/drawing/2014/main" id="{695AE397-2D5E-450E-A545-0C25A940EF80}"/>
                  </a:ext>
                </a:extLst>
              </p:cNvPr>
              <p:cNvSpPr/>
              <p:nvPr/>
            </p:nvSpPr>
            <p:spPr>
              <a:xfrm>
                <a:off x="5159423" y="1787969"/>
                <a:ext cx="297143" cy="318983"/>
              </a:xfrm>
              <a:custGeom>
                <a:avLst/>
                <a:gdLst>
                  <a:gd name="connsiteX0" fmla="*/ 200010 w 297143"/>
                  <a:gd name="connsiteY0" fmla="*/ 301694 h 318983"/>
                  <a:gd name="connsiteX1" fmla="*/ 148155 w 297143"/>
                  <a:gd name="connsiteY1" fmla="*/ 305152 h 318983"/>
                  <a:gd name="connsiteX2" fmla="*/ 148155 w 297143"/>
                  <a:gd name="connsiteY2" fmla="*/ 318119 h 318983"/>
                  <a:gd name="connsiteX3" fmla="*/ 201739 w 297143"/>
                  <a:gd name="connsiteY3" fmla="*/ 313797 h 318983"/>
                  <a:gd name="connsiteX4" fmla="*/ 200010 w 297143"/>
                  <a:gd name="connsiteY4" fmla="*/ 301694 h 318983"/>
                  <a:gd name="connsiteX5" fmla="*/ 282114 w 297143"/>
                  <a:gd name="connsiteY5" fmla="*/ 182400 h 318983"/>
                  <a:gd name="connsiteX6" fmla="*/ 200010 w 297143"/>
                  <a:gd name="connsiteY6" fmla="*/ 302559 h 318983"/>
                  <a:gd name="connsiteX7" fmla="*/ 201739 w 297143"/>
                  <a:gd name="connsiteY7" fmla="*/ 315526 h 318983"/>
                  <a:gd name="connsiteX8" fmla="*/ 295078 w 297143"/>
                  <a:gd name="connsiteY8" fmla="*/ 179806 h 318983"/>
                  <a:gd name="connsiteX9" fmla="*/ 282114 w 297143"/>
                  <a:gd name="connsiteY9" fmla="*/ 182400 h 318983"/>
                  <a:gd name="connsiteX10" fmla="*/ 270015 w 297143"/>
                  <a:gd name="connsiteY10" fmla="*/ 55325 h 318983"/>
                  <a:gd name="connsiteX11" fmla="*/ 270015 w 297143"/>
                  <a:gd name="connsiteY11" fmla="*/ 55325 h 318983"/>
                  <a:gd name="connsiteX12" fmla="*/ 270015 w 297143"/>
                  <a:gd name="connsiteY12" fmla="*/ 55325 h 318983"/>
                  <a:gd name="connsiteX13" fmla="*/ 257051 w 297143"/>
                  <a:gd name="connsiteY13" fmla="*/ 57054 h 318983"/>
                  <a:gd name="connsiteX14" fmla="*/ 257051 w 297143"/>
                  <a:gd name="connsiteY14" fmla="*/ 57918 h 318983"/>
                  <a:gd name="connsiteX15" fmla="*/ 257051 w 297143"/>
                  <a:gd name="connsiteY15" fmla="*/ 57918 h 318983"/>
                  <a:gd name="connsiteX16" fmla="*/ 257051 w 297143"/>
                  <a:gd name="connsiteY16" fmla="*/ 57918 h 318983"/>
                  <a:gd name="connsiteX17" fmla="*/ 257051 w 297143"/>
                  <a:gd name="connsiteY17" fmla="*/ 57918 h 318983"/>
                  <a:gd name="connsiteX18" fmla="*/ 257051 w 297143"/>
                  <a:gd name="connsiteY18" fmla="*/ 58783 h 318983"/>
                  <a:gd name="connsiteX19" fmla="*/ 257915 w 297143"/>
                  <a:gd name="connsiteY19" fmla="*/ 62241 h 318983"/>
                  <a:gd name="connsiteX20" fmla="*/ 260508 w 297143"/>
                  <a:gd name="connsiteY20" fmla="*/ 76072 h 318983"/>
                  <a:gd name="connsiteX21" fmla="*/ 269151 w 297143"/>
                  <a:gd name="connsiteY21" fmla="*/ 118430 h 318983"/>
                  <a:gd name="connsiteX22" fmla="*/ 277793 w 297143"/>
                  <a:gd name="connsiteY22" fmla="*/ 161653 h 318983"/>
                  <a:gd name="connsiteX23" fmla="*/ 280386 w 297143"/>
                  <a:gd name="connsiteY23" fmla="*/ 176349 h 318983"/>
                  <a:gd name="connsiteX24" fmla="*/ 281250 w 297143"/>
                  <a:gd name="connsiteY24" fmla="*/ 180671 h 318983"/>
                  <a:gd name="connsiteX25" fmla="*/ 281250 w 297143"/>
                  <a:gd name="connsiteY25" fmla="*/ 181535 h 318983"/>
                  <a:gd name="connsiteX26" fmla="*/ 281250 w 297143"/>
                  <a:gd name="connsiteY26" fmla="*/ 181535 h 318983"/>
                  <a:gd name="connsiteX27" fmla="*/ 281250 w 297143"/>
                  <a:gd name="connsiteY27" fmla="*/ 181535 h 318983"/>
                  <a:gd name="connsiteX28" fmla="*/ 281250 w 297143"/>
                  <a:gd name="connsiteY28" fmla="*/ 181535 h 318983"/>
                  <a:gd name="connsiteX29" fmla="*/ 281250 w 297143"/>
                  <a:gd name="connsiteY29" fmla="*/ 181535 h 318983"/>
                  <a:gd name="connsiteX30" fmla="*/ 281250 w 297143"/>
                  <a:gd name="connsiteY30" fmla="*/ 181535 h 318983"/>
                  <a:gd name="connsiteX31" fmla="*/ 294214 w 297143"/>
                  <a:gd name="connsiteY31" fmla="*/ 178942 h 318983"/>
                  <a:gd name="connsiteX32" fmla="*/ 281250 w 297143"/>
                  <a:gd name="connsiteY32" fmla="*/ 115837 h 318983"/>
                  <a:gd name="connsiteX33" fmla="*/ 272608 w 297143"/>
                  <a:gd name="connsiteY33" fmla="*/ 73479 h 318983"/>
                  <a:gd name="connsiteX34" fmla="*/ 270015 w 297143"/>
                  <a:gd name="connsiteY34" fmla="*/ 59647 h 318983"/>
                  <a:gd name="connsiteX35" fmla="*/ 269151 w 297143"/>
                  <a:gd name="connsiteY35" fmla="*/ 56189 h 318983"/>
                  <a:gd name="connsiteX36" fmla="*/ 270015 w 297143"/>
                  <a:gd name="connsiteY36" fmla="*/ 55325 h 318983"/>
                  <a:gd name="connsiteX37" fmla="*/ 270015 w 297143"/>
                  <a:gd name="connsiteY37" fmla="*/ 55325 h 318983"/>
                  <a:gd name="connsiteX38" fmla="*/ 270015 w 297143"/>
                  <a:gd name="connsiteY38" fmla="*/ 55325 h 318983"/>
                  <a:gd name="connsiteX39" fmla="*/ 270015 w 297143"/>
                  <a:gd name="connsiteY39" fmla="*/ 55325 h 318983"/>
                  <a:gd name="connsiteX40" fmla="*/ 270015 w 297143"/>
                  <a:gd name="connsiteY40" fmla="*/ 55325 h 318983"/>
                  <a:gd name="connsiteX41" fmla="*/ 270015 w 297143"/>
                  <a:gd name="connsiteY41" fmla="*/ 55325 h 318983"/>
                  <a:gd name="connsiteX42" fmla="*/ 270015 w 297143"/>
                  <a:gd name="connsiteY42" fmla="*/ 55325 h 318983"/>
                  <a:gd name="connsiteX43" fmla="*/ 257915 w 297143"/>
                  <a:gd name="connsiteY43" fmla="*/ 58783 h 318983"/>
                  <a:gd name="connsiteX44" fmla="*/ 257915 w 297143"/>
                  <a:gd name="connsiteY44" fmla="*/ 58783 h 318983"/>
                  <a:gd name="connsiteX45" fmla="*/ 257915 w 297143"/>
                  <a:gd name="connsiteY45" fmla="*/ 58783 h 318983"/>
                  <a:gd name="connsiteX46" fmla="*/ 257915 w 297143"/>
                  <a:gd name="connsiteY46" fmla="*/ 58783 h 318983"/>
                  <a:gd name="connsiteX47" fmla="*/ 270015 w 297143"/>
                  <a:gd name="connsiteY47" fmla="*/ 55325 h 318983"/>
                  <a:gd name="connsiteX48" fmla="*/ 203467 w 297143"/>
                  <a:gd name="connsiteY48" fmla="*/ 13831 h 318983"/>
                  <a:gd name="connsiteX49" fmla="*/ 257051 w 297143"/>
                  <a:gd name="connsiteY49" fmla="*/ 57918 h 318983"/>
                  <a:gd name="connsiteX50" fmla="*/ 270015 w 297143"/>
                  <a:gd name="connsiteY50" fmla="*/ 55325 h 318983"/>
                  <a:gd name="connsiteX51" fmla="*/ 204332 w 297143"/>
                  <a:gd name="connsiteY51" fmla="*/ 864 h 318983"/>
                  <a:gd name="connsiteX52" fmla="*/ 203467 w 297143"/>
                  <a:gd name="connsiteY52" fmla="*/ 13831 h 318983"/>
                  <a:gd name="connsiteX53" fmla="*/ 169761 w 297143"/>
                  <a:gd name="connsiteY53" fmla="*/ 12967 h 318983"/>
                  <a:gd name="connsiteX54" fmla="*/ 203467 w 297143"/>
                  <a:gd name="connsiteY54" fmla="*/ 13831 h 318983"/>
                  <a:gd name="connsiteX55" fmla="*/ 204332 w 297143"/>
                  <a:gd name="connsiteY55" fmla="*/ 864 h 318983"/>
                  <a:gd name="connsiteX56" fmla="*/ 170626 w 297143"/>
                  <a:gd name="connsiteY56" fmla="*/ 0 h 318983"/>
                  <a:gd name="connsiteX57" fmla="*/ 170626 w 297143"/>
                  <a:gd name="connsiteY57" fmla="*/ 12967 h 318983"/>
                  <a:gd name="connsiteX58" fmla="*/ 148155 w 297143"/>
                  <a:gd name="connsiteY58" fmla="*/ 12967 h 318983"/>
                  <a:gd name="connsiteX59" fmla="*/ 169761 w 297143"/>
                  <a:gd name="connsiteY59" fmla="*/ 12967 h 318983"/>
                  <a:gd name="connsiteX60" fmla="*/ 169761 w 297143"/>
                  <a:gd name="connsiteY60" fmla="*/ 0 h 318983"/>
                  <a:gd name="connsiteX61" fmla="*/ 148155 w 297143"/>
                  <a:gd name="connsiteY61" fmla="*/ 0 h 318983"/>
                  <a:gd name="connsiteX62" fmla="*/ 148155 w 297143"/>
                  <a:gd name="connsiteY62" fmla="*/ 12967 h 318983"/>
                  <a:gd name="connsiteX63" fmla="*/ 126549 w 297143"/>
                  <a:gd name="connsiteY63" fmla="*/ 12967 h 318983"/>
                  <a:gd name="connsiteX64" fmla="*/ 148155 w 297143"/>
                  <a:gd name="connsiteY64" fmla="*/ 12967 h 318983"/>
                  <a:gd name="connsiteX65" fmla="*/ 148155 w 297143"/>
                  <a:gd name="connsiteY65" fmla="*/ 0 h 318983"/>
                  <a:gd name="connsiteX66" fmla="*/ 126549 w 297143"/>
                  <a:gd name="connsiteY66" fmla="*/ 0 h 318983"/>
                  <a:gd name="connsiteX67" fmla="*/ 126549 w 297143"/>
                  <a:gd name="connsiteY67" fmla="*/ 12967 h 318983"/>
                  <a:gd name="connsiteX68" fmla="*/ 92843 w 297143"/>
                  <a:gd name="connsiteY68" fmla="*/ 13831 h 318983"/>
                  <a:gd name="connsiteX69" fmla="*/ 126549 w 297143"/>
                  <a:gd name="connsiteY69" fmla="*/ 12967 h 318983"/>
                  <a:gd name="connsiteX70" fmla="*/ 126549 w 297143"/>
                  <a:gd name="connsiteY70" fmla="*/ 0 h 318983"/>
                  <a:gd name="connsiteX71" fmla="*/ 92843 w 297143"/>
                  <a:gd name="connsiteY71" fmla="*/ 864 h 318983"/>
                  <a:gd name="connsiteX72" fmla="*/ 92843 w 297143"/>
                  <a:gd name="connsiteY72" fmla="*/ 13831 h 318983"/>
                  <a:gd name="connsiteX73" fmla="*/ 39259 w 297143"/>
                  <a:gd name="connsiteY73" fmla="*/ 57918 h 318983"/>
                  <a:gd name="connsiteX74" fmla="*/ 92843 w 297143"/>
                  <a:gd name="connsiteY74" fmla="*/ 13831 h 318983"/>
                  <a:gd name="connsiteX75" fmla="*/ 91979 w 297143"/>
                  <a:gd name="connsiteY75" fmla="*/ 864 h 318983"/>
                  <a:gd name="connsiteX76" fmla="*/ 26295 w 297143"/>
                  <a:gd name="connsiteY76" fmla="*/ 55325 h 318983"/>
                  <a:gd name="connsiteX77" fmla="*/ 39259 w 297143"/>
                  <a:gd name="connsiteY77" fmla="*/ 57918 h 318983"/>
                  <a:gd name="connsiteX78" fmla="*/ 15060 w 297143"/>
                  <a:gd name="connsiteY78" fmla="*/ 182400 h 318983"/>
                  <a:gd name="connsiteX79" fmla="*/ 15060 w 297143"/>
                  <a:gd name="connsiteY79" fmla="*/ 182400 h 318983"/>
                  <a:gd name="connsiteX80" fmla="*/ 15060 w 297143"/>
                  <a:gd name="connsiteY80" fmla="*/ 182400 h 318983"/>
                  <a:gd name="connsiteX81" fmla="*/ 15060 w 297143"/>
                  <a:gd name="connsiteY81" fmla="*/ 182400 h 318983"/>
                  <a:gd name="connsiteX82" fmla="*/ 15060 w 297143"/>
                  <a:gd name="connsiteY82" fmla="*/ 182400 h 318983"/>
                  <a:gd name="connsiteX83" fmla="*/ 15060 w 297143"/>
                  <a:gd name="connsiteY83" fmla="*/ 182400 h 318983"/>
                  <a:gd name="connsiteX84" fmla="*/ 15060 w 297143"/>
                  <a:gd name="connsiteY84" fmla="*/ 180671 h 318983"/>
                  <a:gd name="connsiteX85" fmla="*/ 15924 w 297143"/>
                  <a:gd name="connsiteY85" fmla="*/ 176349 h 318983"/>
                  <a:gd name="connsiteX86" fmla="*/ 18517 w 297143"/>
                  <a:gd name="connsiteY86" fmla="*/ 161653 h 318983"/>
                  <a:gd name="connsiteX87" fmla="*/ 27160 w 297143"/>
                  <a:gd name="connsiteY87" fmla="*/ 118430 h 318983"/>
                  <a:gd name="connsiteX88" fmla="*/ 35802 w 297143"/>
                  <a:gd name="connsiteY88" fmla="*/ 76072 h 318983"/>
                  <a:gd name="connsiteX89" fmla="*/ 38395 w 297143"/>
                  <a:gd name="connsiteY89" fmla="*/ 62241 h 318983"/>
                  <a:gd name="connsiteX90" fmla="*/ 39259 w 297143"/>
                  <a:gd name="connsiteY90" fmla="*/ 58783 h 318983"/>
                  <a:gd name="connsiteX91" fmla="*/ 39259 w 297143"/>
                  <a:gd name="connsiteY91" fmla="*/ 57918 h 318983"/>
                  <a:gd name="connsiteX92" fmla="*/ 39259 w 297143"/>
                  <a:gd name="connsiteY92" fmla="*/ 57918 h 318983"/>
                  <a:gd name="connsiteX93" fmla="*/ 39259 w 297143"/>
                  <a:gd name="connsiteY93" fmla="*/ 57918 h 318983"/>
                  <a:gd name="connsiteX94" fmla="*/ 39259 w 297143"/>
                  <a:gd name="connsiteY94" fmla="*/ 57918 h 318983"/>
                  <a:gd name="connsiteX95" fmla="*/ 39259 w 297143"/>
                  <a:gd name="connsiteY95" fmla="*/ 58783 h 318983"/>
                  <a:gd name="connsiteX96" fmla="*/ 27160 w 297143"/>
                  <a:gd name="connsiteY96" fmla="*/ 56189 h 318983"/>
                  <a:gd name="connsiteX97" fmla="*/ 27160 w 297143"/>
                  <a:gd name="connsiteY97" fmla="*/ 55325 h 318983"/>
                  <a:gd name="connsiteX98" fmla="*/ 27160 w 297143"/>
                  <a:gd name="connsiteY98" fmla="*/ 55325 h 318983"/>
                  <a:gd name="connsiteX99" fmla="*/ 27160 w 297143"/>
                  <a:gd name="connsiteY99" fmla="*/ 55325 h 318983"/>
                  <a:gd name="connsiteX100" fmla="*/ 40123 w 297143"/>
                  <a:gd name="connsiteY100" fmla="*/ 57918 h 318983"/>
                  <a:gd name="connsiteX101" fmla="*/ 40123 w 297143"/>
                  <a:gd name="connsiteY101" fmla="*/ 57918 h 318983"/>
                  <a:gd name="connsiteX102" fmla="*/ 40123 w 297143"/>
                  <a:gd name="connsiteY102" fmla="*/ 57054 h 318983"/>
                  <a:gd name="connsiteX103" fmla="*/ 28024 w 297143"/>
                  <a:gd name="connsiteY103" fmla="*/ 54460 h 318983"/>
                  <a:gd name="connsiteX104" fmla="*/ 28024 w 297143"/>
                  <a:gd name="connsiteY104" fmla="*/ 55325 h 318983"/>
                  <a:gd name="connsiteX105" fmla="*/ 28024 w 297143"/>
                  <a:gd name="connsiteY105" fmla="*/ 55325 h 318983"/>
                  <a:gd name="connsiteX106" fmla="*/ 28024 w 297143"/>
                  <a:gd name="connsiteY106" fmla="*/ 55325 h 318983"/>
                  <a:gd name="connsiteX107" fmla="*/ 28024 w 297143"/>
                  <a:gd name="connsiteY107" fmla="*/ 55325 h 318983"/>
                  <a:gd name="connsiteX108" fmla="*/ 28024 w 297143"/>
                  <a:gd name="connsiteY108" fmla="*/ 56189 h 318983"/>
                  <a:gd name="connsiteX109" fmla="*/ 27160 w 297143"/>
                  <a:gd name="connsiteY109" fmla="*/ 59647 h 318983"/>
                  <a:gd name="connsiteX110" fmla="*/ 24567 w 297143"/>
                  <a:gd name="connsiteY110" fmla="*/ 73479 h 318983"/>
                  <a:gd name="connsiteX111" fmla="*/ 15924 w 297143"/>
                  <a:gd name="connsiteY111" fmla="*/ 115837 h 318983"/>
                  <a:gd name="connsiteX112" fmla="*/ 2960 w 297143"/>
                  <a:gd name="connsiteY112" fmla="*/ 178942 h 318983"/>
                  <a:gd name="connsiteX113" fmla="*/ 15060 w 297143"/>
                  <a:gd name="connsiteY113" fmla="*/ 182400 h 318983"/>
                  <a:gd name="connsiteX114" fmla="*/ 97164 w 297143"/>
                  <a:gd name="connsiteY114" fmla="*/ 301694 h 318983"/>
                  <a:gd name="connsiteX115" fmla="*/ 15060 w 297143"/>
                  <a:gd name="connsiteY115" fmla="*/ 181535 h 318983"/>
                  <a:gd name="connsiteX116" fmla="*/ 2096 w 297143"/>
                  <a:gd name="connsiteY116" fmla="*/ 178942 h 318983"/>
                  <a:gd name="connsiteX117" fmla="*/ 95436 w 297143"/>
                  <a:gd name="connsiteY117" fmla="*/ 314661 h 318983"/>
                  <a:gd name="connsiteX118" fmla="*/ 97164 w 297143"/>
                  <a:gd name="connsiteY118" fmla="*/ 301694 h 318983"/>
                  <a:gd name="connsiteX119" fmla="*/ 148155 w 297143"/>
                  <a:gd name="connsiteY119" fmla="*/ 306017 h 318983"/>
                  <a:gd name="connsiteX120" fmla="*/ 96300 w 297143"/>
                  <a:gd name="connsiteY120" fmla="*/ 302559 h 318983"/>
                  <a:gd name="connsiteX121" fmla="*/ 95436 w 297143"/>
                  <a:gd name="connsiteY121" fmla="*/ 314661 h 318983"/>
                  <a:gd name="connsiteX122" fmla="*/ 149019 w 297143"/>
                  <a:gd name="connsiteY122" fmla="*/ 318983 h 318983"/>
                  <a:gd name="connsiteX123" fmla="*/ 149019 w 297143"/>
                  <a:gd name="connsiteY123" fmla="*/ 306017 h 318983"/>
                  <a:gd name="connsiteX124" fmla="*/ 200875 w 297143"/>
                  <a:gd name="connsiteY124" fmla="*/ 308610 h 318983"/>
                  <a:gd name="connsiteX125" fmla="*/ 200010 w 297143"/>
                  <a:gd name="connsiteY125" fmla="*/ 302559 h 318983"/>
                  <a:gd name="connsiteX126" fmla="*/ 200010 w 297143"/>
                  <a:gd name="connsiteY126" fmla="*/ 302559 h 318983"/>
                  <a:gd name="connsiteX127" fmla="*/ 200875 w 297143"/>
                  <a:gd name="connsiteY127" fmla="*/ 308610 h 318983"/>
                  <a:gd name="connsiteX128" fmla="*/ 288164 w 297143"/>
                  <a:gd name="connsiteY128" fmla="*/ 180671 h 318983"/>
                  <a:gd name="connsiteX129" fmla="*/ 282114 w 297143"/>
                  <a:gd name="connsiteY129" fmla="*/ 181535 h 318983"/>
                  <a:gd name="connsiteX130" fmla="*/ 282114 w 297143"/>
                  <a:gd name="connsiteY130" fmla="*/ 181535 h 318983"/>
                  <a:gd name="connsiteX131" fmla="*/ 288164 w 297143"/>
                  <a:gd name="connsiteY131" fmla="*/ 180671 h 318983"/>
                  <a:gd name="connsiteX132" fmla="*/ 263965 w 297143"/>
                  <a:gd name="connsiteY132" fmla="*/ 56189 h 318983"/>
                  <a:gd name="connsiteX133" fmla="*/ 257915 w 297143"/>
                  <a:gd name="connsiteY133" fmla="*/ 57918 h 318983"/>
                  <a:gd name="connsiteX134" fmla="*/ 270879 w 297143"/>
                  <a:gd name="connsiteY134" fmla="*/ 55325 h 318983"/>
                  <a:gd name="connsiteX135" fmla="*/ 263965 w 297143"/>
                  <a:gd name="connsiteY135" fmla="*/ 56189 h 318983"/>
                  <a:gd name="connsiteX136" fmla="*/ 203467 w 297143"/>
                  <a:gd name="connsiteY136" fmla="*/ 7780 h 318983"/>
                  <a:gd name="connsiteX137" fmla="*/ 203467 w 297143"/>
                  <a:gd name="connsiteY137" fmla="*/ 1729 h 318983"/>
                  <a:gd name="connsiteX138" fmla="*/ 203467 w 297143"/>
                  <a:gd name="connsiteY138" fmla="*/ 1729 h 318983"/>
                  <a:gd name="connsiteX139" fmla="*/ 203467 w 297143"/>
                  <a:gd name="connsiteY139" fmla="*/ 7780 h 318983"/>
                  <a:gd name="connsiteX140" fmla="*/ 92843 w 297143"/>
                  <a:gd name="connsiteY140" fmla="*/ 7780 h 318983"/>
                  <a:gd name="connsiteX141" fmla="*/ 92843 w 297143"/>
                  <a:gd name="connsiteY141" fmla="*/ 1729 h 318983"/>
                  <a:gd name="connsiteX142" fmla="*/ 92843 w 297143"/>
                  <a:gd name="connsiteY142" fmla="*/ 1729 h 318983"/>
                  <a:gd name="connsiteX143" fmla="*/ 92843 w 297143"/>
                  <a:gd name="connsiteY143" fmla="*/ 7780 h 318983"/>
                  <a:gd name="connsiteX144" fmla="*/ 33209 w 297143"/>
                  <a:gd name="connsiteY144" fmla="*/ 57054 h 318983"/>
                  <a:gd name="connsiteX145" fmla="*/ 27160 w 297143"/>
                  <a:gd name="connsiteY145" fmla="*/ 56189 h 318983"/>
                  <a:gd name="connsiteX146" fmla="*/ 40123 w 297143"/>
                  <a:gd name="connsiteY146" fmla="*/ 58783 h 318983"/>
                  <a:gd name="connsiteX147" fmla="*/ 33209 w 297143"/>
                  <a:gd name="connsiteY147" fmla="*/ 57054 h 318983"/>
                  <a:gd name="connsiteX148" fmla="*/ 8146 w 297143"/>
                  <a:gd name="connsiteY148" fmla="*/ 180671 h 318983"/>
                  <a:gd name="connsiteX149" fmla="*/ 14196 w 297143"/>
                  <a:gd name="connsiteY149" fmla="*/ 181535 h 318983"/>
                  <a:gd name="connsiteX150" fmla="*/ 14196 w 297143"/>
                  <a:gd name="connsiteY150" fmla="*/ 181535 h 318983"/>
                  <a:gd name="connsiteX151" fmla="*/ 8146 w 297143"/>
                  <a:gd name="connsiteY151" fmla="*/ 180671 h 318983"/>
                  <a:gd name="connsiteX152" fmla="*/ 96300 w 297143"/>
                  <a:gd name="connsiteY152" fmla="*/ 308610 h 318983"/>
                  <a:gd name="connsiteX153" fmla="*/ 97164 w 297143"/>
                  <a:gd name="connsiteY153" fmla="*/ 302559 h 318983"/>
                  <a:gd name="connsiteX154" fmla="*/ 97164 w 297143"/>
                  <a:gd name="connsiteY154" fmla="*/ 302559 h 318983"/>
                  <a:gd name="connsiteX155" fmla="*/ 96300 w 297143"/>
                  <a:gd name="connsiteY155" fmla="*/ 308610 h 31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297143" h="318983">
                    <a:moveTo>
                      <a:pt x="200010" y="301694"/>
                    </a:moveTo>
                    <a:cubicBezTo>
                      <a:pt x="181861" y="304288"/>
                      <a:pt x="163712" y="305152"/>
                      <a:pt x="148155" y="305152"/>
                    </a:cubicBezTo>
                    <a:lnTo>
                      <a:pt x="148155" y="318119"/>
                    </a:lnTo>
                    <a:cubicBezTo>
                      <a:pt x="164576" y="318119"/>
                      <a:pt x="182725" y="316390"/>
                      <a:pt x="201739" y="313797"/>
                    </a:cubicBezTo>
                    <a:lnTo>
                      <a:pt x="200010" y="301694"/>
                    </a:lnTo>
                    <a:close/>
                    <a:moveTo>
                      <a:pt x="282114" y="182400"/>
                    </a:moveTo>
                    <a:cubicBezTo>
                      <a:pt x="293350" y="237725"/>
                      <a:pt x="255323" y="294779"/>
                      <a:pt x="200010" y="302559"/>
                    </a:cubicBezTo>
                    <a:lnTo>
                      <a:pt x="201739" y="315526"/>
                    </a:lnTo>
                    <a:cubicBezTo>
                      <a:pt x="264829" y="306881"/>
                      <a:pt x="307178" y="242047"/>
                      <a:pt x="295078" y="179806"/>
                    </a:cubicBezTo>
                    <a:lnTo>
                      <a:pt x="282114" y="182400"/>
                    </a:lnTo>
                    <a:close/>
                    <a:moveTo>
                      <a:pt x="270015" y="55325"/>
                    </a:move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4460"/>
                      <a:pt x="270015" y="55325"/>
                    </a:cubicBezTo>
                    <a:cubicBezTo>
                      <a:pt x="268286" y="51867"/>
                      <a:pt x="259644" y="51867"/>
                      <a:pt x="257051" y="57054"/>
                    </a:cubicBezTo>
                    <a:cubicBezTo>
                      <a:pt x="257051" y="57054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8783"/>
                      <a:pt x="257051" y="58783"/>
                    </a:cubicBezTo>
                    <a:cubicBezTo>
                      <a:pt x="257051" y="59647"/>
                      <a:pt x="257051" y="60512"/>
                      <a:pt x="257915" y="62241"/>
                    </a:cubicBezTo>
                    <a:cubicBezTo>
                      <a:pt x="258779" y="65698"/>
                      <a:pt x="259644" y="70021"/>
                      <a:pt x="260508" y="76072"/>
                    </a:cubicBezTo>
                    <a:cubicBezTo>
                      <a:pt x="263101" y="87310"/>
                      <a:pt x="265694" y="102870"/>
                      <a:pt x="269151" y="118430"/>
                    </a:cubicBezTo>
                    <a:cubicBezTo>
                      <a:pt x="272608" y="133990"/>
                      <a:pt x="275200" y="149550"/>
                      <a:pt x="277793" y="161653"/>
                    </a:cubicBezTo>
                    <a:cubicBezTo>
                      <a:pt x="278657" y="167704"/>
                      <a:pt x="280386" y="172891"/>
                      <a:pt x="280386" y="176349"/>
                    </a:cubicBezTo>
                    <a:cubicBezTo>
                      <a:pt x="280386" y="178077"/>
                      <a:pt x="281250" y="179806"/>
                      <a:pt x="281250" y="180671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lnTo>
                      <a:pt x="294214" y="178942"/>
                    </a:lnTo>
                    <a:cubicBezTo>
                      <a:pt x="294214" y="178077"/>
                      <a:pt x="287300" y="146093"/>
                      <a:pt x="281250" y="115837"/>
                    </a:cubicBezTo>
                    <a:cubicBezTo>
                      <a:pt x="277793" y="100277"/>
                      <a:pt x="275200" y="84716"/>
                      <a:pt x="272608" y="73479"/>
                    </a:cubicBezTo>
                    <a:cubicBezTo>
                      <a:pt x="271743" y="67427"/>
                      <a:pt x="270879" y="63105"/>
                      <a:pt x="270015" y="59647"/>
                    </a:cubicBezTo>
                    <a:cubicBezTo>
                      <a:pt x="270015" y="57918"/>
                      <a:pt x="269151" y="57054"/>
                      <a:pt x="269151" y="56189"/>
                    </a:cubicBezTo>
                    <a:cubicBezTo>
                      <a:pt x="270015" y="56189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6189"/>
                      <a:pt x="270015" y="55325"/>
                    </a:cubicBezTo>
                    <a:cubicBezTo>
                      <a:pt x="267422" y="61376"/>
                      <a:pt x="258779" y="61376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lnTo>
                      <a:pt x="270015" y="55325"/>
                    </a:lnTo>
                    <a:close/>
                    <a:moveTo>
                      <a:pt x="203467" y="13831"/>
                    </a:moveTo>
                    <a:cubicBezTo>
                      <a:pt x="230259" y="15560"/>
                      <a:pt x="251866" y="32849"/>
                      <a:pt x="257051" y="57918"/>
                    </a:cubicBezTo>
                    <a:lnTo>
                      <a:pt x="270015" y="55325"/>
                    </a:lnTo>
                    <a:cubicBezTo>
                      <a:pt x="263965" y="23340"/>
                      <a:pt x="235445" y="2593"/>
                      <a:pt x="204332" y="864"/>
                    </a:cubicBezTo>
                    <a:lnTo>
                      <a:pt x="203467" y="13831"/>
                    </a:lnTo>
                    <a:close/>
                    <a:moveTo>
                      <a:pt x="169761" y="12967"/>
                    </a:moveTo>
                    <a:cubicBezTo>
                      <a:pt x="184454" y="12967"/>
                      <a:pt x="196553" y="12967"/>
                      <a:pt x="203467" y="13831"/>
                    </a:cubicBezTo>
                    <a:lnTo>
                      <a:pt x="204332" y="864"/>
                    </a:lnTo>
                    <a:cubicBezTo>
                      <a:pt x="198282" y="864"/>
                      <a:pt x="185318" y="0"/>
                      <a:pt x="170626" y="0"/>
                    </a:cubicBezTo>
                    <a:lnTo>
                      <a:pt x="170626" y="12967"/>
                    </a:lnTo>
                    <a:close/>
                    <a:moveTo>
                      <a:pt x="148155" y="12967"/>
                    </a:moveTo>
                    <a:lnTo>
                      <a:pt x="169761" y="12967"/>
                    </a:lnTo>
                    <a:lnTo>
                      <a:pt x="169761" y="0"/>
                    </a:lnTo>
                    <a:lnTo>
                      <a:pt x="148155" y="0"/>
                    </a:lnTo>
                    <a:lnTo>
                      <a:pt x="148155" y="12967"/>
                    </a:lnTo>
                    <a:close/>
                    <a:moveTo>
                      <a:pt x="126549" y="12967"/>
                    </a:moveTo>
                    <a:lnTo>
                      <a:pt x="148155" y="12967"/>
                    </a:lnTo>
                    <a:lnTo>
                      <a:pt x="148155" y="0"/>
                    </a:lnTo>
                    <a:lnTo>
                      <a:pt x="126549" y="0"/>
                    </a:lnTo>
                    <a:lnTo>
                      <a:pt x="126549" y="12967"/>
                    </a:lnTo>
                    <a:close/>
                    <a:moveTo>
                      <a:pt x="92843" y="13831"/>
                    </a:moveTo>
                    <a:cubicBezTo>
                      <a:pt x="98893" y="13831"/>
                      <a:pt x="111856" y="12967"/>
                      <a:pt x="126549" y="12967"/>
                    </a:cubicBezTo>
                    <a:lnTo>
                      <a:pt x="126549" y="0"/>
                    </a:lnTo>
                    <a:cubicBezTo>
                      <a:pt x="111856" y="0"/>
                      <a:pt x="98893" y="0"/>
                      <a:pt x="92843" y="864"/>
                    </a:cubicBezTo>
                    <a:lnTo>
                      <a:pt x="92843" y="13831"/>
                    </a:lnTo>
                    <a:close/>
                    <a:moveTo>
                      <a:pt x="39259" y="57918"/>
                    </a:moveTo>
                    <a:cubicBezTo>
                      <a:pt x="44445" y="32849"/>
                      <a:pt x="66915" y="15560"/>
                      <a:pt x="92843" y="13831"/>
                    </a:cubicBezTo>
                    <a:lnTo>
                      <a:pt x="91979" y="864"/>
                    </a:lnTo>
                    <a:cubicBezTo>
                      <a:pt x="60001" y="2593"/>
                      <a:pt x="32345" y="23340"/>
                      <a:pt x="26295" y="55325"/>
                    </a:cubicBezTo>
                    <a:lnTo>
                      <a:pt x="39259" y="57918"/>
                    </a:lnTo>
                    <a:close/>
                    <a:moveTo>
                      <a:pt x="15060" y="182400"/>
                    </a:move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1535"/>
                      <a:pt x="15060" y="181535"/>
                      <a:pt x="15060" y="182400"/>
                    </a:cubicBezTo>
                    <a:cubicBezTo>
                      <a:pt x="15060" y="181535"/>
                      <a:pt x="15060" y="181535"/>
                      <a:pt x="15060" y="182400"/>
                    </a:cubicBezTo>
                    <a:cubicBezTo>
                      <a:pt x="15060" y="181535"/>
                      <a:pt x="15060" y="181535"/>
                      <a:pt x="15060" y="180671"/>
                    </a:cubicBezTo>
                    <a:cubicBezTo>
                      <a:pt x="15060" y="179806"/>
                      <a:pt x="15924" y="178077"/>
                      <a:pt x="15924" y="176349"/>
                    </a:cubicBezTo>
                    <a:cubicBezTo>
                      <a:pt x="16788" y="172891"/>
                      <a:pt x="17653" y="167704"/>
                      <a:pt x="18517" y="161653"/>
                    </a:cubicBezTo>
                    <a:cubicBezTo>
                      <a:pt x="21110" y="149550"/>
                      <a:pt x="23703" y="133990"/>
                      <a:pt x="27160" y="118430"/>
                    </a:cubicBezTo>
                    <a:cubicBezTo>
                      <a:pt x="30617" y="102870"/>
                      <a:pt x="33209" y="87310"/>
                      <a:pt x="35802" y="76072"/>
                    </a:cubicBezTo>
                    <a:cubicBezTo>
                      <a:pt x="36666" y="70021"/>
                      <a:pt x="37530" y="65698"/>
                      <a:pt x="38395" y="62241"/>
                    </a:cubicBezTo>
                    <a:cubicBezTo>
                      <a:pt x="38395" y="60512"/>
                      <a:pt x="39259" y="59647"/>
                      <a:pt x="39259" y="58783"/>
                    </a:cubicBezTo>
                    <a:cubicBezTo>
                      <a:pt x="39259" y="58783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8783"/>
                      <a:pt x="39259" y="58783"/>
                    </a:cubicBezTo>
                    <a:cubicBezTo>
                      <a:pt x="36666" y="62241"/>
                      <a:pt x="28024" y="60512"/>
                      <a:pt x="27160" y="56189"/>
                    </a:cubicBezTo>
                    <a:cubicBezTo>
                      <a:pt x="27160" y="56189"/>
                      <a:pt x="27160" y="55325"/>
                      <a:pt x="27160" y="55325"/>
                    </a:cubicBezTo>
                    <a:cubicBezTo>
                      <a:pt x="27160" y="55325"/>
                      <a:pt x="27160" y="55325"/>
                      <a:pt x="27160" y="55325"/>
                    </a:cubicBezTo>
                    <a:cubicBezTo>
                      <a:pt x="27160" y="55325"/>
                      <a:pt x="27160" y="55325"/>
                      <a:pt x="27160" y="55325"/>
                    </a:cubicBezTo>
                    <a:lnTo>
                      <a:pt x="40123" y="57918"/>
                    </a:lnTo>
                    <a:cubicBezTo>
                      <a:pt x="40123" y="57918"/>
                      <a:pt x="40123" y="57918"/>
                      <a:pt x="40123" y="57918"/>
                    </a:cubicBezTo>
                    <a:cubicBezTo>
                      <a:pt x="40123" y="57918"/>
                      <a:pt x="40123" y="57054"/>
                      <a:pt x="40123" y="57054"/>
                    </a:cubicBezTo>
                    <a:cubicBezTo>
                      <a:pt x="38395" y="52732"/>
                      <a:pt x="30617" y="51003"/>
                      <a:pt x="28024" y="54460"/>
                    </a:cubicBezTo>
                    <a:cubicBezTo>
                      <a:pt x="28024" y="54460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6189"/>
                      <a:pt x="28024" y="56189"/>
                    </a:cubicBezTo>
                    <a:cubicBezTo>
                      <a:pt x="28024" y="57054"/>
                      <a:pt x="28024" y="57918"/>
                      <a:pt x="27160" y="59647"/>
                    </a:cubicBezTo>
                    <a:cubicBezTo>
                      <a:pt x="26295" y="63105"/>
                      <a:pt x="25431" y="67427"/>
                      <a:pt x="24567" y="73479"/>
                    </a:cubicBezTo>
                    <a:cubicBezTo>
                      <a:pt x="21974" y="84716"/>
                      <a:pt x="19381" y="100277"/>
                      <a:pt x="15924" y="115837"/>
                    </a:cubicBezTo>
                    <a:cubicBezTo>
                      <a:pt x="9875" y="146957"/>
                      <a:pt x="3825" y="178077"/>
                      <a:pt x="2960" y="178942"/>
                    </a:cubicBezTo>
                    <a:lnTo>
                      <a:pt x="15060" y="182400"/>
                    </a:lnTo>
                    <a:close/>
                    <a:moveTo>
                      <a:pt x="97164" y="301694"/>
                    </a:moveTo>
                    <a:cubicBezTo>
                      <a:pt x="41852" y="293914"/>
                      <a:pt x="3825" y="236860"/>
                      <a:pt x="15060" y="181535"/>
                    </a:cubicBezTo>
                    <a:lnTo>
                      <a:pt x="2096" y="178942"/>
                    </a:lnTo>
                    <a:cubicBezTo>
                      <a:pt x="-10003" y="241183"/>
                      <a:pt x="31481" y="306017"/>
                      <a:pt x="95436" y="314661"/>
                    </a:cubicBezTo>
                    <a:lnTo>
                      <a:pt x="97164" y="301694"/>
                    </a:lnTo>
                    <a:close/>
                    <a:moveTo>
                      <a:pt x="148155" y="306017"/>
                    </a:moveTo>
                    <a:cubicBezTo>
                      <a:pt x="132598" y="306017"/>
                      <a:pt x="114449" y="304288"/>
                      <a:pt x="96300" y="302559"/>
                    </a:cubicBezTo>
                    <a:lnTo>
                      <a:pt x="95436" y="314661"/>
                    </a:lnTo>
                    <a:cubicBezTo>
                      <a:pt x="114449" y="317255"/>
                      <a:pt x="132598" y="318983"/>
                      <a:pt x="149019" y="318983"/>
                    </a:cubicBezTo>
                    <a:lnTo>
                      <a:pt x="149019" y="306017"/>
                    </a:lnTo>
                    <a:close/>
                    <a:moveTo>
                      <a:pt x="200875" y="308610"/>
                    </a:moveTo>
                    <a:lnTo>
                      <a:pt x="200010" y="302559"/>
                    </a:lnTo>
                    <a:lnTo>
                      <a:pt x="200010" y="302559"/>
                    </a:lnTo>
                    <a:lnTo>
                      <a:pt x="200875" y="308610"/>
                    </a:lnTo>
                    <a:close/>
                    <a:moveTo>
                      <a:pt x="288164" y="180671"/>
                    </a:moveTo>
                    <a:lnTo>
                      <a:pt x="282114" y="181535"/>
                    </a:lnTo>
                    <a:lnTo>
                      <a:pt x="282114" y="181535"/>
                    </a:lnTo>
                    <a:lnTo>
                      <a:pt x="288164" y="180671"/>
                    </a:lnTo>
                    <a:close/>
                    <a:moveTo>
                      <a:pt x="263965" y="56189"/>
                    </a:moveTo>
                    <a:lnTo>
                      <a:pt x="257915" y="57918"/>
                    </a:lnTo>
                    <a:lnTo>
                      <a:pt x="270879" y="55325"/>
                    </a:lnTo>
                    <a:lnTo>
                      <a:pt x="263965" y="56189"/>
                    </a:lnTo>
                    <a:close/>
                    <a:moveTo>
                      <a:pt x="203467" y="7780"/>
                    </a:moveTo>
                    <a:lnTo>
                      <a:pt x="203467" y="1729"/>
                    </a:lnTo>
                    <a:lnTo>
                      <a:pt x="203467" y="1729"/>
                    </a:lnTo>
                    <a:lnTo>
                      <a:pt x="203467" y="7780"/>
                    </a:lnTo>
                    <a:close/>
                    <a:moveTo>
                      <a:pt x="92843" y="7780"/>
                    </a:moveTo>
                    <a:lnTo>
                      <a:pt x="92843" y="1729"/>
                    </a:lnTo>
                    <a:lnTo>
                      <a:pt x="92843" y="1729"/>
                    </a:lnTo>
                    <a:lnTo>
                      <a:pt x="92843" y="7780"/>
                    </a:lnTo>
                    <a:close/>
                    <a:moveTo>
                      <a:pt x="33209" y="57054"/>
                    </a:moveTo>
                    <a:lnTo>
                      <a:pt x="27160" y="56189"/>
                    </a:lnTo>
                    <a:lnTo>
                      <a:pt x="40123" y="58783"/>
                    </a:lnTo>
                    <a:lnTo>
                      <a:pt x="33209" y="57054"/>
                    </a:lnTo>
                    <a:close/>
                    <a:moveTo>
                      <a:pt x="8146" y="180671"/>
                    </a:moveTo>
                    <a:lnTo>
                      <a:pt x="14196" y="181535"/>
                    </a:lnTo>
                    <a:lnTo>
                      <a:pt x="14196" y="181535"/>
                    </a:lnTo>
                    <a:lnTo>
                      <a:pt x="8146" y="180671"/>
                    </a:lnTo>
                    <a:close/>
                    <a:moveTo>
                      <a:pt x="96300" y="308610"/>
                    </a:moveTo>
                    <a:lnTo>
                      <a:pt x="97164" y="302559"/>
                    </a:lnTo>
                    <a:lnTo>
                      <a:pt x="97164" y="302559"/>
                    </a:lnTo>
                    <a:lnTo>
                      <a:pt x="96300" y="30861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89" name="Freeform 17950">
                <a:extLst>
                  <a:ext uri="{FF2B5EF4-FFF2-40B4-BE49-F238E27FC236}">
                    <a16:creationId xmlns:a16="http://schemas.microsoft.com/office/drawing/2014/main" id="{0A63E73F-33FB-4302-9EC9-1B4D768CBF2F}"/>
                  </a:ext>
                </a:extLst>
              </p:cNvPr>
              <p:cNvSpPr/>
              <p:nvPr/>
            </p:nvSpPr>
            <p:spPr>
              <a:xfrm>
                <a:off x="5157259" y="1787104"/>
                <a:ext cx="299772" cy="321576"/>
              </a:xfrm>
              <a:custGeom>
                <a:avLst/>
                <a:gdLst>
                  <a:gd name="connsiteX0" fmla="*/ 152911 w 299772"/>
                  <a:gd name="connsiteY0" fmla="*/ 321577 h 321576"/>
                  <a:gd name="connsiteX1" fmla="*/ 148590 w 299772"/>
                  <a:gd name="connsiteY1" fmla="*/ 321577 h 321576"/>
                  <a:gd name="connsiteX2" fmla="*/ 99328 w 299772"/>
                  <a:gd name="connsiteY2" fmla="*/ 318119 h 321576"/>
                  <a:gd name="connsiteX3" fmla="*/ 99328 w 299772"/>
                  <a:gd name="connsiteY3" fmla="*/ 318119 h 321576"/>
                  <a:gd name="connsiteX4" fmla="*/ 96735 w 299772"/>
                  <a:gd name="connsiteY4" fmla="*/ 318119 h 321576"/>
                  <a:gd name="connsiteX5" fmla="*/ 95870 w 299772"/>
                  <a:gd name="connsiteY5" fmla="*/ 318119 h 321576"/>
                  <a:gd name="connsiteX6" fmla="*/ 95006 w 299772"/>
                  <a:gd name="connsiteY6" fmla="*/ 318119 h 321576"/>
                  <a:gd name="connsiteX7" fmla="*/ 22409 w 299772"/>
                  <a:gd name="connsiteY7" fmla="*/ 272303 h 321576"/>
                  <a:gd name="connsiteX8" fmla="*/ 1667 w 299772"/>
                  <a:gd name="connsiteY8" fmla="*/ 182400 h 321576"/>
                  <a:gd name="connsiteX9" fmla="*/ 1667 w 299772"/>
                  <a:gd name="connsiteY9" fmla="*/ 182400 h 321576"/>
                  <a:gd name="connsiteX10" fmla="*/ 1667 w 299772"/>
                  <a:gd name="connsiteY10" fmla="*/ 181535 h 321576"/>
                  <a:gd name="connsiteX11" fmla="*/ 1667 w 299772"/>
                  <a:gd name="connsiteY11" fmla="*/ 180671 h 321576"/>
                  <a:gd name="connsiteX12" fmla="*/ 1667 w 299772"/>
                  <a:gd name="connsiteY12" fmla="*/ 180671 h 321576"/>
                  <a:gd name="connsiteX13" fmla="*/ 14631 w 299772"/>
                  <a:gd name="connsiteY13" fmla="*/ 117566 h 321576"/>
                  <a:gd name="connsiteX14" fmla="*/ 26730 w 299772"/>
                  <a:gd name="connsiteY14" fmla="*/ 57054 h 321576"/>
                  <a:gd name="connsiteX15" fmla="*/ 92413 w 299772"/>
                  <a:gd name="connsiteY15" fmla="*/ 865 h 321576"/>
                  <a:gd name="connsiteX16" fmla="*/ 92413 w 299772"/>
                  <a:gd name="connsiteY16" fmla="*/ 865 h 321576"/>
                  <a:gd name="connsiteX17" fmla="*/ 96735 w 299772"/>
                  <a:gd name="connsiteY17" fmla="*/ 865 h 321576"/>
                  <a:gd name="connsiteX18" fmla="*/ 96735 w 299772"/>
                  <a:gd name="connsiteY18" fmla="*/ 865 h 321576"/>
                  <a:gd name="connsiteX19" fmla="*/ 96735 w 299772"/>
                  <a:gd name="connsiteY19" fmla="*/ 865 h 321576"/>
                  <a:gd name="connsiteX20" fmla="*/ 96735 w 299772"/>
                  <a:gd name="connsiteY20" fmla="*/ 865 h 321576"/>
                  <a:gd name="connsiteX21" fmla="*/ 126119 w 299772"/>
                  <a:gd name="connsiteY21" fmla="*/ 0 h 321576"/>
                  <a:gd name="connsiteX22" fmla="*/ 126119 w 299772"/>
                  <a:gd name="connsiteY22" fmla="*/ 0 h 321576"/>
                  <a:gd name="connsiteX23" fmla="*/ 174518 w 299772"/>
                  <a:gd name="connsiteY23" fmla="*/ 0 h 321576"/>
                  <a:gd name="connsiteX24" fmla="*/ 203902 w 299772"/>
                  <a:gd name="connsiteY24" fmla="*/ 865 h 321576"/>
                  <a:gd name="connsiteX25" fmla="*/ 203902 w 299772"/>
                  <a:gd name="connsiteY25" fmla="*/ 865 h 321576"/>
                  <a:gd name="connsiteX26" fmla="*/ 203902 w 299772"/>
                  <a:gd name="connsiteY26" fmla="*/ 865 h 321576"/>
                  <a:gd name="connsiteX27" fmla="*/ 203902 w 299772"/>
                  <a:gd name="connsiteY27" fmla="*/ 865 h 321576"/>
                  <a:gd name="connsiteX28" fmla="*/ 208223 w 299772"/>
                  <a:gd name="connsiteY28" fmla="*/ 865 h 321576"/>
                  <a:gd name="connsiteX29" fmla="*/ 273907 w 299772"/>
                  <a:gd name="connsiteY29" fmla="*/ 56189 h 321576"/>
                  <a:gd name="connsiteX30" fmla="*/ 274771 w 299772"/>
                  <a:gd name="connsiteY30" fmla="*/ 58783 h 321576"/>
                  <a:gd name="connsiteX31" fmla="*/ 273907 w 299772"/>
                  <a:gd name="connsiteY31" fmla="*/ 58783 h 321576"/>
                  <a:gd name="connsiteX32" fmla="*/ 289463 w 299772"/>
                  <a:gd name="connsiteY32" fmla="*/ 136584 h 321576"/>
                  <a:gd name="connsiteX33" fmla="*/ 298106 w 299772"/>
                  <a:gd name="connsiteY33" fmla="*/ 180671 h 321576"/>
                  <a:gd name="connsiteX34" fmla="*/ 298106 w 299772"/>
                  <a:gd name="connsiteY34" fmla="*/ 180671 h 321576"/>
                  <a:gd name="connsiteX35" fmla="*/ 298106 w 299772"/>
                  <a:gd name="connsiteY35" fmla="*/ 182400 h 321576"/>
                  <a:gd name="connsiteX36" fmla="*/ 298106 w 299772"/>
                  <a:gd name="connsiteY36" fmla="*/ 183264 h 321576"/>
                  <a:gd name="connsiteX37" fmla="*/ 298106 w 299772"/>
                  <a:gd name="connsiteY37" fmla="*/ 183264 h 321576"/>
                  <a:gd name="connsiteX38" fmla="*/ 277364 w 299772"/>
                  <a:gd name="connsiteY38" fmla="*/ 273167 h 321576"/>
                  <a:gd name="connsiteX39" fmla="*/ 204766 w 299772"/>
                  <a:gd name="connsiteY39" fmla="*/ 318983 h 321576"/>
                  <a:gd name="connsiteX40" fmla="*/ 204766 w 299772"/>
                  <a:gd name="connsiteY40" fmla="*/ 318983 h 321576"/>
                  <a:gd name="connsiteX41" fmla="*/ 203902 w 299772"/>
                  <a:gd name="connsiteY41" fmla="*/ 318983 h 321576"/>
                  <a:gd name="connsiteX42" fmla="*/ 202174 w 299772"/>
                  <a:gd name="connsiteY42" fmla="*/ 318983 h 321576"/>
                  <a:gd name="connsiteX43" fmla="*/ 202174 w 299772"/>
                  <a:gd name="connsiteY43" fmla="*/ 318983 h 321576"/>
                  <a:gd name="connsiteX44" fmla="*/ 152911 w 299772"/>
                  <a:gd name="connsiteY44" fmla="*/ 321577 h 321576"/>
                  <a:gd name="connsiteX45" fmla="*/ 152911 w 299772"/>
                  <a:gd name="connsiteY45" fmla="*/ 321577 h 321576"/>
                  <a:gd name="connsiteX46" fmla="*/ 152911 w 299772"/>
                  <a:gd name="connsiteY46" fmla="*/ 308610 h 321576"/>
                  <a:gd name="connsiteX47" fmla="*/ 152911 w 299772"/>
                  <a:gd name="connsiteY47" fmla="*/ 317255 h 321576"/>
                  <a:gd name="connsiteX48" fmla="*/ 201309 w 299772"/>
                  <a:gd name="connsiteY48" fmla="*/ 313797 h 321576"/>
                  <a:gd name="connsiteX49" fmla="*/ 200445 w 299772"/>
                  <a:gd name="connsiteY49" fmla="*/ 305152 h 321576"/>
                  <a:gd name="connsiteX50" fmla="*/ 152911 w 299772"/>
                  <a:gd name="connsiteY50" fmla="*/ 308610 h 321576"/>
                  <a:gd name="connsiteX51" fmla="*/ 99328 w 299772"/>
                  <a:gd name="connsiteY51" fmla="*/ 313797 h 321576"/>
                  <a:gd name="connsiteX52" fmla="*/ 147726 w 299772"/>
                  <a:gd name="connsiteY52" fmla="*/ 317255 h 321576"/>
                  <a:gd name="connsiteX53" fmla="*/ 147726 w 299772"/>
                  <a:gd name="connsiteY53" fmla="*/ 308610 h 321576"/>
                  <a:gd name="connsiteX54" fmla="*/ 100192 w 299772"/>
                  <a:gd name="connsiteY54" fmla="*/ 305152 h 321576"/>
                  <a:gd name="connsiteX55" fmla="*/ 99328 w 299772"/>
                  <a:gd name="connsiteY55" fmla="*/ 313797 h 321576"/>
                  <a:gd name="connsiteX56" fmla="*/ 5988 w 299772"/>
                  <a:gd name="connsiteY56" fmla="*/ 183264 h 321576"/>
                  <a:gd name="connsiteX57" fmla="*/ 25866 w 299772"/>
                  <a:gd name="connsiteY57" fmla="*/ 269710 h 321576"/>
                  <a:gd name="connsiteX58" fmla="*/ 95006 w 299772"/>
                  <a:gd name="connsiteY58" fmla="*/ 313797 h 321576"/>
                  <a:gd name="connsiteX59" fmla="*/ 95870 w 299772"/>
                  <a:gd name="connsiteY59" fmla="*/ 305152 h 321576"/>
                  <a:gd name="connsiteX60" fmla="*/ 31916 w 299772"/>
                  <a:gd name="connsiteY60" fmla="*/ 264523 h 321576"/>
                  <a:gd name="connsiteX61" fmla="*/ 13766 w 299772"/>
                  <a:gd name="connsiteY61" fmla="*/ 184993 h 321576"/>
                  <a:gd name="connsiteX62" fmla="*/ 5988 w 299772"/>
                  <a:gd name="connsiteY62" fmla="*/ 183264 h 321576"/>
                  <a:gd name="connsiteX63" fmla="*/ 205631 w 299772"/>
                  <a:gd name="connsiteY63" fmla="*/ 308610 h 321576"/>
                  <a:gd name="connsiteX64" fmla="*/ 206495 w 299772"/>
                  <a:gd name="connsiteY64" fmla="*/ 312932 h 321576"/>
                  <a:gd name="connsiteX65" fmla="*/ 275635 w 299772"/>
                  <a:gd name="connsiteY65" fmla="*/ 268845 h 321576"/>
                  <a:gd name="connsiteX66" fmla="*/ 295513 w 299772"/>
                  <a:gd name="connsiteY66" fmla="*/ 182400 h 321576"/>
                  <a:gd name="connsiteX67" fmla="*/ 286870 w 299772"/>
                  <a:gd name="connsiteY67" fmla="*/ 184129 h 321576"/>
                  <a:gd name="connsiteX68" fmla="*/ 268721 w 299772"/>
                  <a:gd name="connsiteY68" fmla="*/ 263658 h 321576"/>
                  <a:gd name="connsiteX69" fmla="*/ 204766 w 299772"/>
                  <a:gd name="connsiteY69" fmla="*/ 304288 h 321576"/>
                  <a:gd name="connsiteX70" fmla="*/ 205631 w 299772"/>
                  <a:gd name="connsiteY70" fmla="*/ 308610 h 321576"/>
                  <a:gd name="connsiteX71" fmla="*/ 101056 w 299772"/>
                  <a:gd name="connsiteY71" fmla="*/ 300830 h 321576"/>
                  <a:gd name="connsiteX72" fmla="*/ 150319 w 299772"/>
                  <a:gd name="connsiteY72" fmla="*/ 304288 h 321576"/>
                  <a:gd name="connsiteX73" fmla="*/ 199581 w 299772"/>
                  <a:gd name="connsiteY73" fmla="*/ 300830 h 321576"/>
                  <a:gd name="connsiteX74" fmla="*/ 199581 w 299772"/>
                  <a:gd name="connsiteY74" fmla="*/ 300830 h 321576"/>
                  <a:gd name="connsiteX75" fmla="*/ 203902 w 299772"/>
                  <a:gd name="connsiteY75" fmla="*/ 299965 h 321576"/>
                  <a:gd name="connsiteX76" fmla="*/ 203902 w 299772"/>
                  <a:gd name="connsiteY76" fmla="*/ 299965 h 321576"/>
                  <a:gd name="connsiteX77" fmla="*/ 264400 w 299772"/>
                  <a:gd name="connsiteY77" fmla="*/ 261065 h 321576"/>
                  <a:gd name="connsiteX78" fmla="*/ 281685 w 299772"/>
                  <a:gd name="connsiteY78" fmla="*/ 184993 h 321576"/>
                  <a:gd name="connsiteX79" fmla="*/ 281685 w 299772"/>
                  <a:gd name="connsiteY79" fmla="*/ 184993 h 321576"/>
                  <a:gd name="connsiteX80" fmla="*/ 280821 w 299772"/>
                  <a:gd name="connsiteY80" fmla="*/ 180671 h 321576"/>
                  <a:gd name="connsiteX81" fmla="*/ 280821 w 299772"/>
                  <a:gd name="connsiteY81" fmla="*/ 180671 h 321576"/>
                  <a:gd name="connsiteX82" fmla="*/ 256622 w 299772"/>
                  <a:gd name="connsiteY82" fmla="*/ 58783 h 321576"/>
                  <a:gd name="connsiteX83" fmla="*/ 204766 w 299772"/>
                  <a:gd name="connsiteY83" fmla="*/ 16425 h 321576"/>
                  <a:gd name="connsiteX84" fmla="*/ 171925 w 299772"/>
                  <a:gd name="connsiteY84" fmla="*/ 15560 h 321576"/>
                  <a:gd name="connsiteX85" fmla="*/ 128712 w 299772"/>
                  <a:gd name="connsiteY85" fmla="*/ 15560 h 321576"/>
                  <a:gd name="connsiteX86" fmla="*/ 95870 w 299772"/>
                  <a:gd name="connsiteY86" fmla="*/ 16425 h 321576"/>
                  <a:gd name="connsiteX87" fmla="*/ 44879 w 299772"/>
                  <a:gd name="connsiteY87" fmla="*/ 57054 h 321576"/>
                  <a:gd name="connsiteX88" fmla="*/ 44879 w 299772"/>
                  <a:gd name="connsiteY88" fmla="*/ 57054 h 321576"/>
                  <a:gd name="connsiteX89" fmla="*/ 44879 w 299772"/>
                  <a:gd name="connsiteY89" fmla="*/ 58783 h 321576"/>
                  <a:gd name="connsiteX90" fmla="*/ 44879 w 299772"/>
                  <a:gd name="connsiteY90" fmla="*/ 61376 h 321576"/>
                  <a:gd name="connsiteX91" fmla="*/ 44015 w 299772"/>
                  <a:gd name="connsiteY91" fmla="*/ 61376 h 321576"/>
                  <a:gd name="connsiteX92" fmla="*/ 19816 w 299772"/>
                  <a:gd name="connsiteY92" fmla="*/ 183264 h 321576"/>
                  <a:gd name="connsiteX93" fmla="*/ 37101 w 299772"/>
                  <a:gd name="connsiteY93" fmla="*/ 261930 h 321576"/>
                  <a:gd name="connsiteX94" fmla="*/ 100192 w 299772"/>
                  <a:gd name="connsiteY94" fmla="*/ 300830 h 321576"/>
                  <a:gd name="connsiteX95" fmla="*/ 101056 w 299772"/>
                  <a:gd name="connsiteY95" fmla="*/ 300830 h 321576"/>
                  <a:gd name="connsiteX96" fmla="*/ 11174 w 299772"/>
                  <a:gd name="connsiteY96" fmla="*/ 179806 h 321576"/>
                  <a:gd name="connsiteX97" fmla="*/ 15495 w 299772"/>
                  <a:gd name="connsiteY97" fmla="*/ 180671 h 321576"/>
                  <a:gd name="connsiteX98" fmla="*/ 38830 w 299772"/>
                  <a:gd name="connsiteY98" fmla="*/ 63970 h 321576"/>
                  <a:gd name="connsiteX99" fmla="*/ 34509 w 299772"/>
                  <a:gd name="connsiteY99" fmla="*/ 63970 h 321576"/>
                  <a:gd name="connsiteX100" fmla="*/ 30187 w 299772"/>
                  <a:gd name="connsiteY100" fmla="*/ 62241 h 321576"/>
                  <a:gd name="connsiteX101" fmla="*/ 18952 w 299772"/>
                  <a:gd name="connsiteY101" fmla="*/ 117566 h 321576"/>
                  <a:gd name="connsiteX102" fmla="*/ 6852 w 299772"/>
                  <a:gd name="connsiteY102" fmla="*/ 178942 h 321576"/>
                  <a:gd name="connsiteX103" fmla="*/ 11174 w 299772"/>
                  <a:gd name="connsiteY103" fmla="*/ 179806 h 321576"/>
                  <a:gd name="connsiteX104" fmla="*/ 262671 w 299772"/>
                  <a:gd name="connsiteY104" fmla="*/ 63105 h 321576"/>
                  <a:gd name="connsiteX105" fmla="*/ 286006 w 299772"/>
                  <a:gd name="connsiteY105" fmla="*/ 179806 h 321576"/>
                  <a:gd name="connsiteX106" fmla="*/ 294649 w 299772"/>
                  <a:gd name="connsiteY106" fmla="*/ 178078 h 321576"/>
                  <a:gd name="connsiteX107" fmla="*/ 286006 w 299772"/>
                  <a:gd name="connsiteY107" fmla="*/ 136584 h 321576"/>
                  <a:gd name="connsiteX108" fmla="*/ 271314 w 299772"/>
                  <a:gd name="connsiteY108" fmla="*/ 61376 h 321576"/>
                  <a:gd name="connsiteX109" fmla="*/ 266128 w 299772"/>
                  <a:gd name="connsiteY109" fmla="*/ 63105 h 321576"/>
                  <a:gd name="connsiteX110" fmla="*/ 262671 w 299772"/>
                  <a:gd name="connsiteY110" fmla="*/ 63105 h 321576"/>
                  <a:gd name="connsiteX111" fmla="*/ 208223 w 299772"/>
                  <a:gd name="connsiteY111" fmla="*/ 12967 h 321576"/>
                  <a:gd name="connsiteX112" fmla="*/ 260943 w 299772"/>
                  <a:gd name="connsiteY112" fmla="*/ 53596 h 321576"/>
                  <a:gd name="connsiteX113" fmla="*/ 266993 w 299772"/>
                  <a:gd name="connsiteY113" fmla="*/ 51867 h 321576"/>
                  <a:gd name="connsiteX114" fmla="*/ 269585 w 299772"/>
                  <a:gd name="connsiteY114" fmla="*/ 51867 h 321576"/>
                  <a:gd name="connsiteX115" fmla="*/ 209088 w 299772"/>
                  <a:gd name="connsiteY115" fmla="*/ 4322 h 321576"/>
                  <a:gd name="connsiteX116" fmla="*/ 208223 w 299772"/>
                  <a:gd name="connsiteY116" fmla="*/ 12967 h 321576"/>
                  <a:gd name="connsiteX117" fmla="*/ 34509 w 299772"/>
                  <a:gd name="connsiteY117" fmla="*/ 51003 h 321576"/>
                  <a:gd name="connsiteX118" fmla="*/ 37101 w 299772"/>
                  <a:gd name="connsiteY118" fmla="*/ 51003 h 321576"/>
                  <a:gd name="connsiteX119" fmla="*/ 41423 w 299772"/>
                  <a:gd name="connsiteY119" fmla="*/ 52732 h 321576"/>
                  <a:gd name="connsiteX120" fmla="*/ 93278 w 299772"/>
                  <a:gd name="connsiteY120" fmla="*/ 12102 h 321576"/>
                  <a:gd name="connsiteX121" fmla="*/ 93278 w 299772"/>
                  <a:gd name="connsiteY121" fmla="*/ 3458 h 321576"/>
                  <a:gd name="connsiteX122" fmla="*/ 32780 w 299772"/>
                  <a:gd name="connsiteY122" fmla="*/ 50138 h 321576"/>
                  <a:gd name="connsiteX123" fmla="*/ 34509 w 299772"/>
                  <a:gd name="connsiteY123" fmla="*/ 51003 h 321576"/>
                  <a:gd name="connsiteX124" fmla="*/ 174518 w 299772"/>
                  <a:gd name="connsiteY124" fmla="*/ 12102 h 321576"/>
                  <a:gd name="connsiteX125" fmla="*/ 203038 w 299772"/>
                  <a:gd name="connsiteY125" fmla="*/ 12967 h 321576"/>
                  <a:gd name="connsiteX126" fmla="*/ 203038 w 299772"/>
                  <a:gd name="connsiteY126" fmla="*/ 4322 h 321576"/>
                  <a:gd name="connsiteX127" fmla="*/ 173653 w 299772"/>
                  <a:gd name="connsiteY127" fmla="*/ 3458 h 321576"/>
                  <a:gd name="connsiteX128" fmla="*/ 173653 w 299772"/>
                  <a:gd name="connsiteY128" fmla="*/ 12102 h 321576"/>
                  <a:gd name="connsiteX129" fmla="*/ 97599 w 299772"/>
                  <a:gd name="connsiteY129" fmla="*/ 7780 h 321576"/>
                  <a:gd name="connsiteX130" fmla="*/ 97599 w 299772"/>
                  <a:gd name="connsiteY130" fmla="*/ 12102 h 321576"/>
                  <a:gd name="connsiteX131" fmla="*/ 126119 w 299772"/>
                  <a:gd name="connsiteY131" fmla="*/ 11238 h 321576"/>
                  <a:gd name="connsiteX132" fmla="*/ 126119 w 299772"/>
                  <a:gd name="connsiteY132" fmla="*/ 2593 h 321576"/>
                  <a:gd name="connsiteX133" fmla="*/ 96735 w 299772"/>
                  <a:gd name="connsiteY133" fmla="*/ 3458 h 321576"/>
                  <a:gd name="connsiteX134" fmla="*/ 97599 w 299772"/>
                  <a:gd name="connsiteY134" fmla="*/ 7780 h 321576"/>
                  <a:gd name="connsiteX135" fmla="*/ 97599 w 299772"/>
                  <a:gd name="connsiteY135" fmla="*/ 7780 h 321576"/>
                  <a:gd name="connsiteX136" fmla="*/ 152911 w 299772"/>
                  <a:gd name="connsiteY136" fmla="*/ 12102 h 321576"/>
                  <a:gd name="connsiteX137" fmla="*/ 170196 w 299772"/>
                  <a:gd name="connsiteY137" fmla="*/ 12102 h 321576"/>
                  <a:gd name="connsiteX138" fmla="*/ 170196 w 299772"/>
                  <a:gd name="connsiteY138" fmla="*/ 3458 h 321576"/>
                  <a:gd name="connsiteX139" fmla="*/ 152911 w 299772"/>
                  <a:gd name="connsiteY139" fmla="*/ 3458 h 321576"/>
                  <a:gd name="connsiteX140" fmla="*/ 152911 w 299772"/>
                  <a:gd name="connsiteY140" fmla="*/ 12102 h 321576"/>
                  <a:gd name="connsiteX141" fmla="*/ 131305 w 299772"/>
                  <a:gd name="connsiteY141" fmla="*/ 12102 h 321576"/>
                  <a:gd name="connsiteX142" fmla="*/ 148590 w 299772"/>
                  <a:gd name="connsiteY142" fmla="*/ 12102 h 321576"/>
                  <a:gd name="connsiteX143" fmla="*/ 148590 w 299772"/>
                  <a:gd name="connsiteY143" fmla="*/ 3458 h 321576"/>
                  <a:gd name="connsiteX144" fmla="*/ 131305 w 299772"/>
                  <a:gd name="connsiteY144" fmla="*/ 3458 h 321576"/>
                  <a:gd name="connsiteX145" fmla="*/ 131305 w 299772"/>
                  <a:gd name="connsiteY145" fmla="*/ 12102 h 32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299772" h="321576">
                    <a:moveTo>
                      <a:pt x="152911" y="321577"/>
                    </a:moveTo>
                    <a:lnTo>
                      <a:pt x="148590" y="321577"/>
                    </a:lnTo>
                    <a:cubicBezTo>
                      <a:pt x="133898" y="321577"/>
                      <a:pt x="116613" y="319848"/>
                      <a:pt x="99328" y="318119"/>
                    </a:cubicBezTo>
                    <a:lnTo>
                      <a:pt x="99328" y="318119"/>
                    </a:lnTo>
                    <a:lnTo>
                      <a:pt x="96735" y="318119"/>
                    </a:lnTo>
                    <a:cubicBezTo>
                      <a:pt x="96735" y="318119"/>
                      <a:pt x="95870" y="318119"/>
                      <a:pt x="95870" y="318119"/>
                    </a:cubicBezTo>
                    <a:lnTo>
                      <a:pt x="95006" y="318119"/>
                    </a:lnTo>
                    <a:cubicBezTo>
                      <a:pt x="65621" y="313797"/>
                      <a:pt x="40558" y="297372"/>
                      <a:pt x="22409" y="272303"/>
                    </a:cubicBezTo>
                    <a:cubicBezTo>
                      <a:pt x="3395" y="246369"/>
                      <a:pt x="-3519" y="213520"/>
                      <a:pt x="1667" y="182400"/>
                    </a:cubicBezTo>
                    <a:lnTo>
                      <a:pt x="1667" y="182400"/>
                    </a:lnTo>
                    <a:lnTo>
                      <a:pt x="1667" y="181535"/>
                    </a:lnTo>
                    <a:cubicBezTo>
                      <a:pt x="1667" y="181535"/>
                      <a:pt x="1667" y="180671"/>
                      <a:pt x="1667" y="180671"/>
                    </a:cubicBezTo>
                    <a:lnTo>
                      <a:pt x="1667" y="180671"/>
                    </a:lnTo>
                    <a:cubicBezTo>
                      <a:pt x="1667" y="179806"/>
                      <a:pt x="8581" y="147822"/>
                      <a:pt x="14631" y="117566"/>
                    </a:cubicBezTo>
                    <a:lnTo>
                      <a:pt x="26730" y="57054"/>
                    </a:lnTo>
                    <a:cubicBezTo>
                      <a:pt x="32780" y="25934"/>
                      <a:pt x="59572" y="3458"/>
                      <a:pt x="92413" y="865"/>
                    </a:cubicBezTo>
                    <a:lnTo>
                      <a:pt x="92413" y="865"/>
                    </a:lnTo>
                    <a:lnTo>
                      <a:pt x="96735" y="865"/>
                    </a:lnTo>
                    <a:lnTo>
                      <a:pt x="96735" y="865"/>
                    </a:lnTo>
                    <a:lnTo>
                      <a:pt x="96735" y="865"/>
                    </a:lnTo>
                    <a:lnTo>
                      <a:pt x="96735" y="865"/>
                    </a:lnTo>
                    <a:cubicBezTo>
                      <a:pt x="102785" y="865"/>
                      <a:pt x="114020" y="0"/>
                      <a:pt x="126119" y="0"/>
                    </a:cubicBezTo>
                    <a:lnTo>
                      <a:pt x="126119" y="0"/>
                    </a:lnTo>
                    <a:lnTo>
                      <a:pt x="174518" y="0"/>
                    </a:lnTo>
                    <a:cubicBezTo>
                      <a:pt x="186617" y="0"/>
                      <a:pt x="197852" y="0"/>
                      <a:pt x="203902" y="865"/>
                    </a:cubicBezTo>
                    <a:lnTo>
                      <a:pt x="203902" y="865"/>
                    </a:lnTo>
                    <a:lnTo>
                      <a:pt x="203902" y="865"/>
                    </a:lnTo>
                    <a:lnTo>
                      <a:pt x="203902" y="865"/>
                    </a:lnTo>
                    <a:lnTo>
                      <a:pt x="208223" y="865"/>
                    </a:lnTo>
                    <a:cubicBezTo>
                      <a:pt x="241065" y="3458"/>
                      <a:pt x="267857" y="25934"/>
                      <a:pt x="273907" y="56189"/>
                    </a:cubicBezTo>
                    <a:lnTo>
                      <a:pt x="274771" y="58783"/>
                    </a:lnTo>
                    <a:lnTo>
                      <a:pt x="273907" y="58783"/>
                    </a:lnTo>
                    <a:lnTo>
                      <a:pt x="289463" y="136584"/>
                    </a:lnTo>
                    <a:cubicBezTo>
                      <a:pt x="293785" y="159059"/>
                      <a:pt x="298106" y="178078"/>
                      <a:pt x="298106" y="180671"/>
                    </a:cubicBezTo>
                    <a:lnTo>
                      <a:pt x="298106" y="180671"/>
                    </a:lnTo>
                    <a:cubicBezTo>
                      <a:pt x="298106" y="181535"/>
                      <a:pt x="298106" y="181535"/>
                      <a:pt x="298106" y="182400"/>
                    </a:cubicBezTo>
                    <a:lnTo>
                      <a:pt x="298106" y="183264"/>
                    </a:lnTo>
                    <a:lnTo>
                      <a:pt x="298106" y="183264"/>
                    </a:lnTo>
                    <a:cubicBezTo>
                      <a:pt x="303291" y="214385"/>
                      <a:pt x="296377" y="246369"/>
                      <a:pt x="277364" y="273167"/>
                    </a:cubicBezTo>
                    <a:cubicBezTo>
                      <a:pt x="259215" y="298237"/>
                      <a:pt x="234151" y="314661"/>
                      <a:pt x="204766" y="318983"/>
                    </a:cubicBezTo>
                    <a:lnTo>
                      <a:pt x="204766" y="318983"/>
                    </a:lnTo>
                    <a:lnTo>
                      <a:pt x="203902" y="318983"/>
                    </a:lnTo>
                    <a:cubicBezTo>
                      <a:pt x="203038" y="318983"/>
                      <a:pt x="203038" y="318983"/>
                      <a:pt x="202174" y="318983"/>
                    </a:cubicBezTo>
                    <a:lnTo>
                      <a:pt x="202174" y="318983"/>
                    </a:lnTo>
                    <a:cubicBezTo>
                      <a:pt x="186617" y="320712"/>
                      <a:pt x="168468" y="321577"/>
                      <a:pt x="152911" y="321577"/>
                    </a:cubicBezTo>
                    <a:lnTo>
                      <a:pt x="152911" y="321577"/>
                    </a:lnTo>
                    <a:close/>
                    <a:moveTo>
                      <a:pt x="152911" y="308610"/>
                    </a:moveTo>
                    <a:lnTo>
                      <a:pt x="152911" y="317255"/>
                    </a:lnTo>
                    <a:cubicBezTo>
                      <a:pt x="167604" y="317255"/>
                      <a:pt x="184889" y="315526"/>
                      <a:pt x="201309" y="313797"/>
                    </a:cubicBezTo>
                    <a:lnTo>
                      <a:pt x="200445" y="305152"/>
                    </a:lnTo>
                    <a:cubicBezTo>
                      <a:pt x="184024" y="307746"/>
                      <a:pt x="167604" y="308610"/>
                      <a:pt x="152911" y="308610"/>
                    </a:cubicBezTo>
                    <a:close/>
                    <a:moveTo>
                      <a:pt x="99328" y="313797"/>
                    </a:moveTo>
                    <a:cubicBezTo>
                      <a:pt x="116613" y="316390"/>
                      <a:pt x="133033" y="317255"/>
                      <a:pt x="147726" y="317255"/>
                    </a:cubicBezTo>
                    <a:lnTo>
                      <a:pt x="147726" y="308610"/>
                    </a:lnTo>
                    <a:cubicBezTo>
                      <a:pt x="133033" y="308610"/>
                      <a:pt x="116613" y="306881"/>
                      <a:pt x="100192" y="305152"/>
                    </a:cubicBezTo>
                    <a:lnTo>
                      <a:pt x="99328" y="313797"/>
                    </a:lnTo>
                    <a:close/>
                    <a:moveTo>
                      <a:pt x="5988" y="183264"/>
                    </a:moveTo>
                    <a:cubicBezTo>
                      <a:pt x="802" y="212656"/>
                      <a:pt x="7717" y="244640"/>
                      <a:pt x="25866" y="269710"/>
                    </a:cubicBezTo>
                    <a:cubicBezTo>
                      <a:pt x="43151" y="293914"/>
                      <a:pt x="67350" y="309474"/>
                      <a:pt x="95006" y="313797"/>
                    </a:cubicBezTo>
                    <a:lnTo>
                      <a:pt x="95870" y="305152"/>
                    </a:lnTo>
                    <a:cubicBezTo>
                      <a:pt x="70807" y="300830"/>
                      <a:pt x="47472" y="286999"/>
                      <a:pt x="31916" y="264523"/>
                    </a:cubicBezTo>
                    <a:cubicBezTo>
                      <a:pt x="15495" y="241183"/>
                      <a:pt x="8581" y="212656"/>
                      <a:pt x="13766" y="184993"/>
                    </a:cubicBezTo>
                    <a:lnTo>
                      <a:pt x="5988" y="183264"/>
                    </a:lnTo>
                    <a:close/>
                    <a:moveTo>
                      <a:pt x="205631" y="308610"/>
                    </a:moveTo>
                    <a:lnTo>
                      <a:pt x="206495" y="312932"/>
                    </a:lnTo>
                    <a:cubicBezTo>
                      <a:pt x="234151" y="308610"/>
                      <a:pt x="259215" y="293050"/>
                      <a:pt x="275635" y="268845"/>
                    </a:cubicBezTo>
                    <a:cubicBezTo>
                      <a:pt x="293785" y="243776"/>
                      <a:pt x="300699" y="212656"/>
                      <a:pt x="295513" y="182400"/>
                    </a:cubicBezTo>
                    <a:lnTo>
                      <a:pt x="286870" y="184129"/>
                    </a:lnTo>
                    <a:cubicBezTo>
                      <a:pt x="292056" y="211791"/>
                      <a:pt x="285142" y="240318"/>
                      <a:pt x="268721" y="263658"/>
                    </a:cubicBezTo>
                    <a:cubicBezTo>
                      <a:pt x="253165" y="286134"/>
                      <a:pt x="230694" y="299965"/>
                      <a:pt x="204766" y="304288"/>
                    </a:cubicBezTo>
                    <a:lnTo>
                      <a:pt x="205631" y="308610"/>
                    </a:lnTo>
                    <a:close/>
                    <a:moveTo>
                      <a:pt x="101056" y="300830"/>
                    </a:moveTo>
                    <a:cubicBezTo>
                      <a:pt x="118341" y="303423"/>
                      <a:pt x="135626" y="304288"/>
                      <a:pt x="150319" y="304288"/>
                    </a:cubicBezTo>
                    <a:cubicBezTo>
                      <a:pt x="165011" y="304288"/>
                      <a:pt x="182296" y="303423"/>
                      <a:pt x="199581" y="300830"/>
                    </a:cubicBezTo>
                    <a:lnTo>
                      <a:pt x="199581" y="300830"/>
                    </a:lnTo>
                    <a:lnTo>
                      <a:pt x="203902" y="299965"/>
                    </a:lnTo>
                    <a:lnTo>
                      <a:pt x="203902" y="299965"/>
                    </a:lnTo>
                    <a:cubicBezTo>
                      <a:pt x="228101" y="295643"/>
                      <a:pt x="249708" y="282676"/>
                      <a:pt x="264400" y="261065"/>
                    </a:cubicBezTo>
                    <a:cubicBezTo>
                      <a:pt x="279957" y="238589"/>
                      <a:pt x="286870" y="210927"/>
                      <a:pt x="281685" y="184993"/>
                    </a:cubicBezTo>
                    <a:lnTo>
                      <a:pt x="281685" y="184993"/>
                    </a:lnTo>
                    <a:lnTo>
                      <a:pt x="280821" y="180671"/>
                    </a:lnTo>
                    <a:lnTo>
                      <a:pt x="280821" y="180671"/>
                    </a:lnTo>
                    <a:lnTo>
                      <a:pt x="256622" y="58783"/>
                    </a:lnTo>
                    <a:cubicBezTo>
                      <a:pt x="252300" y="34578"/>
                      <a:pt x="231558" y="18154"/>
                      <a:pt x="204766" y="16425"/>
                    </a:cubicBezTo>
                    <a:cubicBezTo>
                      <a:pt x="198717" y="16425"/>
                      <a:pt x="185753" y="15560"/>
                      <a:pt x="171925" y="15560"/>
                    </a:cubicBezTo>
                    <a:lnTo>
                      <a:pt x="128712" y="15560"/>
                    </a:lnTo>
                    <a:cubicBezTo>
                      <a:pt x="114020" y="15560"/>
                      <a:pt x="101920" y="15560"/>
                      <a:pt x="95870" y="16425"/>
                    </a:cubicBezTo>
                    <a:cubicBezTo>
                      <a:pt x="70807" y="18154"/>
                      <a:pt x="50065" y="33714"/>
                      <a:pt x="44879" y="57054"/>
                    </a:cubicBezTo>
                    <a:lnTo>
                      <a:pt x="44879" y="57054"/>
                    </a:lnTo>
                    <a:lnTo>
                      <a:pt x="44879" y="58783"/>
                    </a:lnTo>
                    <a:lnTo>
                      <a:pt x="44879" y="61376"/>
                    </a:lnTo>
                    <a:lnTo>
                      <a:pt x="44015" y="61376"/>
                    </a:lnTo>
                    <a:lnTo>
                      <a:pt x="19816" y="183264"/>
                    </a:lnTo>
                    <a:cubicBezTo>
                      <a:pt x="14631" y="210062"/>
                      <a:pt x="20680" y="238589"/>
                      <a:pt x="37101" y="261930"/>
                    </a:cubicBezTo>
                    <a:cubicBezTo>
                      <a:pt x="52658" y="283541"/>
                      <a:pt x="75128" y="297372"/>
                      <a:pt x="100192" y="300830"/>
                    </a:cubicBezTo>
                    <a:lnTo>
                      <a:pt x="101056" y="300830"/>
                    </a:lnTo>
                    <a:close/>
                    <a:moveTo>
                      <a:pt x="11174" y="179806"/>
                    </a:moveTo>
                    <a:lnTo>
                      <a:pt x="15495" y="180671"/>
                    </a:lnTo>
                    <a:lnTo>
                      <a:pt x="38830" y="63970"/>
                    </a:lnTo>
                    <a:cubicBezTo>
                      <a:pt x="37101" y="63970"/>
                      <a:pt x="36237" y="63970"/>
                      <a:pt x="34509" y="63970"/>
                    </a:cubicBezTo>
                    <a:cubicBezTo>
                      <a:pt x="32780" y="63970"/>
                      <a:pt x="31916" y="63105"/>
                      <a:pt x="30187" y="62241"/>
                    </a:cubicBezTo>
                    <a:lnTo>
                      <a:pt x="18952" y="117566"/>
                    </a:lnTo>
                    <a:cubicBezTo>
                      <a:pt x="13766" y="144364"/>
                      <a:pt x="8581" y="171162"/>
                      <a:pt x="6852" y="178942"/>
                    </a:cubicBezTo>
                    <a:lnTo>
                      <a:pt x="11174" y="179806"/>
                    </a:lnTo>
                    <a:close/>
                    <a:moveTo>
                      <a:pt x="262671" y="63105"/>
                    </a:moveTo>
                    <a:lnTo>
                      <a:pt x="286006" y="179806"/>
                    </a:lnTo>
                    <a:lnTo>
                      <a:pt x="294649" y="178078"/>
                    </a:lnTo>
                    <a:cubicBezTo>
                      <a:pt x="293785" y="172026"/>
                      <a:pt x="290327" y="155602"/>
                      <a:pt x="286006" y="136584"/>
                    </a:cubicBezTo>
                    <a:lnTo>
                      <a:pt x="271314" y="61376"/>
                    </a:lnTo>
                    <a:cubicBezTo>
                      <a:pt x="269585" y="62241"/>
                      <a:pt x="267857" y="63105"/>
                      <a:pt x="266128" y="63105"/>
                    </a:cubicBezTo>
                    <a:cubicBezTo>
                      <a:pt x="264400" y="63970"/>
                      <a:pt x="263536" y="63105"/>
                      <a:pt x="262671" y="63105"/>
                    </a:cubicBezTo>
                    <a:close/>
                    <a:moveTo>
                      <a:pt x="208223" y="12967"/>
                    </a:moveTo>
                    <a:cubicBezTo>
                      <a:pt x="233287" y="14696"/>
                      <a:pt x="254029" y="31120"/>
                      <a:pt x="260943" y="53596"/>
                    </a:cubicBezTo>
                    <a:cubicBezTo>
                      <a:pt x="262671" y="52732"/>
                      <a:pt x="264400" y="51867"/>
                      <a:pt x="266993" y="51867"/>
                    </a:cubicBezTo>
                    <a:cubicBezTo>
                      <a:pt x="267857" y="51867"/>
                      <a:pt x="268721" y="51867"/>
                      <a:pt x="269585" y="51867"/>
                    </a:cubicBezTo>
                    <a:cubicBezTo>
                      <a:pt x="261807" y="25069"/>
                      <a:pt x="238472" y="6916"/>
                      <a:pt x="209088" y="4322"/>
                    </a:cubicBezTo>
                    <a:lnTo>
                      <a:pt x="208223" y="12967"/>
                    </a:lnTo>
                    <a:close/>
                    <a:moveTo>
                      <a:pt x="34509" y="51003"/>
                    </a:moveTo>
                    <a:cubicBezTo>
                      <a:pt x="35373" y="51003"/>
                      <a:pt x="36237" y="51003"/>
                      <a:pt x="37101" y="51003"/>
                    </a:cubicBezTo>
                    <a:cubicBezTo>
                      <a:pt x="38830" y="51003"/>
                      <a:pt x="39694" y="51867"/>
                      <a:pt x="41423" y="52732"/>
                    </a:cubicBezTo>
                    <a:cubicBezTo>
                      <a:pt x="48336" y="30256"/>
                      <a:pt x="68214" y="14696"/>
                      <a:pt x="93278" y="12102"/>
                    </a:cubicBezTo>
                    <a:lnTo>
                      <a:pt x="93278" y="3458"/>
                    </a:lnTo>
                    <a:cubicBezTo>
                      <a:pt x="63893" y="6051"/>
                      <a:pt x="40558" y="24205"/>
                      <a:pt x="32780" y="50138"/>
                    </a:cubicBezTo>
                    <a:cubicBezTo>
                      <a:pt x="32780" y="51003"/>
                      <a:pt x="33644" y="51003"/>
                      <a:pt x="34509" y="51003"/>
                    </a:cubicBezTo>
                    <a:close/>
                    <a:moveTo>
                      <a:pt x="174518" y="12102"/>
                    </a:moveTo>
                    <a:cubicBezTo>
                      <a:pt x="186617" y="12102"/>
                      <a:pt x="196988" y="12102"/>
                      <a:pt x="203038" y="12967"/>
                    </a:cubicBezTo>
                    <a:lnTo>
                      <a:pt x="203038" y="4322"/>
                    </a:lnTo>
                    <a:cubicBezTo>
                      <a:pt x="196988" y="4322"/>
                      <a:pt x="185753" y="3458"/>
                      <a:pt x="173653" y="3458"/>
                    </a:cubicBezTo>
                    <a:lnTo>
                      <a:pt x="173653" y="12102"/>
                    </a:lnTo>
                    <a:close/>
                    <a:moveTo>
                      <a:pt x="97599" y="7780"/>
                    </a:moveTo>
                    <a:lnTo>
                      <a:pt x="97599" y="12102"/>
                    </a:lnTo>
                    <a:cubicBezTo>
                      <a:pt x="103649" y="12102"/>
                      <a:pt x="114884" y="11238"/>
                      <a:pt x="126119" y="11238"/>
                    </a:cubicBezTo>
                    <a:lnTo>
                      <a:pt x="126119" y="2593"/>
                    </a:lnTo>
                    <a:cubicBezTo>
                      <a:pt x="114020" y="2593"/>
                      <a:pt x="103649" y="2593"/>
                      <a:pt x="96735" y="3458"/>
                    </a:cubicBezTo>
                    <a:lnTo>
                      <a:pt x="97599" y="7780"/>
                    </a:lnTo>
                    <a:lnTo>
                      <a:pt x="97599" y="7780"/>
                    </a:lnTo>
                    <a:close/>
                    <a:moveTo>
                      <a:pt x="152911" y="12102"/>
                    </a:moveTo>
                    <a:lnTo>
                      <a:pt x="170196" y="12102"/>
                    </a:lnTo>
                    <a:lnTo>
                      <a:pt x="170196" y="3458"/>
                    </a:lnTo>
                    <a:lnTo>
                      <a:pt x="152911" y="3458"/>
                    </a:lnTo>
                    <a:lnTo>
                      <a:pt x="152911" y="12102"/>
                    </a:lnTo>
                    <a:close/>
                    <a:moveTo>
                      <a:pt x="131305" y="12102"/>
                    </a:moveTo>
                    <a:lnTo>
                      <a:pt x="148590" y="12102"/>
                    </a:lnTo>
                    <a:lnTo>
                      <a:pt x="148590" y="3458"/>
                    </a:lnTo>
                    <a:lnTo>
                      <a:pt x="131305" y="3458"/>
                    </a:lnTo>
                    <a:lnTo>
                      <a:pt x="131305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82" name="Graphic 16831">
              <a:extLst>
                <a:ext uri="{FF2B5EF4-FFF2-40B4-BE49-F238E27FC236}">
                  <a16:creationId xmlns:a16="http://schemas.microsoft.com/office/drawing/2014/main" id="{B5B6B986-F2EB-433B-BE4B-7673464243C1}"/>
                </a:ext>
              </a:extLst>
            </p:cNvPr>
            <p:cNvGrpSpPr/>
            <p:nvPr/>
          </p:nvGrpSpPr>
          <p:grpSpPr>
            <a:xfrm>
              <a:off x="5360298" y="1946164"/>
              <a:ext cx="94754" cy="93361"/>
              <a:chOff x="5360298" y="1946164"/>
              <a:chExt cx="94754" cy="93361"/>
            </a:xfrm>
            <a:solidFill>
              <a:srgbClr val="355464"/>
            </a:solidFill>
          </p:grpSpPr>
          <p:sp>
            <p:nvSpPr>
              <p:cNvPr id="286" name="Freeform 17952">
                <a:extLst>
                  <a:ext uri="{FF2B5EF4-FFF2-40B4-BE49-F238E27FC236}">
                    <a16:creationId xmlns:a16="http://schemas.microsoft.com/office/drawing/2014/main" id="{4EF98B09-8167-4A83-A8C9-003A2A5A39EC}"/>
                  </a:ext>
                </a:extLst>
              </p:cNvPr>
              <p:cNvSpPr/>
              <p:nvPr/>
            </p:nvSpPr>
            <p:spPr>
              <a:xfrm>
                <a:off x="5362890" y="1949622"/>
                <a:ext cx="88704" cy="87309"/>
              </a:xfrm>
              <a:custGeom>
                <a:avLst/>
                <a:gdLst>
                  <a:gd name="connsiteX0" fmla="*/ 43213 w 88704"/>
                  <a:gd name="connsiteY0" fmla="*/ 76936 h 87309"/>
                  <a:gd name="connsiteX1" fmla="*/ 87290 w 88704"/>
                  <a:gd name="connsiteY1" fmla="*/ 0 h 87309"/>
                  <a:gd name="connsiteX2" fmla="*/ 74326 w 88704"/>
                  <a:gd name="connsiteY2" fmla="*/ 2593 h 87309"/>
                  <a:gd name="connsiteX3" fmla="*/ 38891 w 88704"/>
                  <a:gd name="connsiteY3" fmla="*/ 64834 h 87309"/>
                  <a:gd name="connsiteX4" fmla="*/ 43213 w 88704"/>
                  <a:gd name="connsiteY4" fmla="*/ 76936 h 87309"/>
                  <a:gd name="connsiteX5" fmla="*/ 2593 w 88704"/>
                  <a:gd name="connsiteY5" fmla="*/ 87310 h 87309"/>
                  <a:gd name="connsiteX6" fmla="*/ 43213 w 88704"/>
                  <a:gd name="connsiteY6" fmla="*/ 76936 h 87309"/>
                  <a:gd name="connsiteX7" fmla="*/ 38891 w 88704"/>
                  <a:gd name="connsiteY7" fmla="*/ 64834 h 87309"/>
                  <a:gd name="connsiteX8" fmla="*/ 0 w 88704"/>
                  <a:gd name="connsiteY8" fmla="*/ 75207 h 87309"/>
                  <a:gd name="connsiteX9" fmla="*/ 2593 w 88704"/>
                  <a:gd name="connsiteY9" fmla="*/ 87310 h 87309"/>
                  <a:gd name="connsiteX10" fmla="*/ 41484 w 88704"/>
                  <a:gd name="connsiteY10" fmla="*/ 70021 h 87309"/>
                  <a:gd name="connsiteX11" fmla="*/ 39756 w 88704"/>
                  <a:gd name="connsiteY11" fmla="*/ 63970 h 87309"/>
                  <a:gd name="connsiteX12" fmla="*/ 39756 w 88704"/>
                  <a:gd name="connsiteY12" fmla="*/ 63970 h 87309"/>
                  <a:gd name="connsiteX13" fmla="*/ 41484 w 88704"/>
                  <a:gd name="connsiteY13" fmla="*/ 70021 h 8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04" h="87309">
                    <a:moveTo>
                      <a:pt x="43213" y="76936"/>
                    </a:moveTo>
                    <a:cubicBezTo>
                      <a:pt x="75190" y="65698"/>
                      <a:pt x="94204" y="32849"/>
                      <a:pt x="87290" y="0"/>
                    </a:cubicBezTo>
                    <a:lnTo>
                      <a:pt x="74326" y="2593"/>
                    </a:lnTo>
                    <a:cubicBezTo>
                      <a:pt x="79511" y="29391"/>
                      <a:pt x="64819" y="56189"/>
                      <a:pt x="38891" y="64834"/>
                    </a:cubicBezTo>
                    <a:lnTo>
                      <a:pt x="43213" y="76936"/>
                    </a:lnTo>
                    <a:close/>
                    <a:moveTo>
                      <a:pt x="2593" y="87310"/>
                    </a:moveTo>
                    <a:cubicBezTo>
                      <a:pt x="16421" y="84717"/>
                      <a:pt x="30249" y="81259"/>
                      <a:pt x="43213" y="76936"/>
                    </a:cubicBezTo>
                    <a:lnTo>
                      <a:pt x="38891" y="64834"/>
                    </a:lnTo>
                    <a:cubicBezTo>
                      <a:pt x="25928" y="69156"/>
                      <a:pt x="12964" y="72614"/>
                      <a:pt x="0" y="75207"/>
                    </a:cubicBezTo>
                    <a:lnTo>
                      <a:pt x="2593" y="87310"/>
                    </a:lnTo>
                    <a:close/>
                    <a:moveTo>
                      <a:pt x="41484" y="70021"/>
                    </a:moveTo>
                    <a:lnTo>
                      <a:pt x="39756" y="63970"/>
                    </a:lnTo>
                    <a:lnTo>
                      <a:pt x="39756" y="63970"/>
                    </a:lnTo>
                    <a:lnTo>
                      <a:pt x="41484" y="7002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87" name="Freeform 17953">
                <a:extLst>
                  <a:ext uri="{FF2B5EF4-FFF2-40B4-BE49-F238E27FC236}">
                    <a16:creationId xmlns:a16="http://schemas.microsoft.com/office/drawing/2014/main" id="{29B7C41F-8967-42E0-9CA8-8F05FECBFBFF}"/>
                  </a:ext>
                </a:extLst>
              </p:cNvPr>
              <p:cNvSpPr/>
              <p:nvPr/>
            </p:nvSpPr>
            <p:spPr>
              <a:xfrm>
                <a:off x="5360298" y="1946164"/>
                <a:ext cx="94754" cy="93361"/>
              </a:xfrm>
              <a:custGeom>
                <a:avLst/>
                <a:gdLst>
                  <a:gd name="connsiteX0" fmla="*/ 3457 w 94754"/>
                  <a:gd name="connsiteY0" fmla="*/ 93361 h 93361"/>
                  <a:gd name="connsiteX1" fmla="*/ 0 w 94754"/>
                  <a:gd name="connsiteY1" fmla="*/ 76072 h 93361"/>
                  <a:gd name="connsiteX2" fmla="*/ 2593 w 94754"/>
                  <a:gd name="connsiteY2" fmla="*/ 76072 h 93361"/>
                  <a:gd name="connsiteX3" fmla="*/ 41484 w 94754"/>
                  <a:gd name="connsiteY3" fmla="*/ 65699 h 93361"/>
                  <a:gd name="connsiteX4" fmla="*/ 42348 w 94754"/>
                  <a:gd name="connsiteY4" fmla="*/ 65699 h 93361"/>
                  <a:gd name="connsiteX5" fmla="*/ 76054 w 94754"/>
                  <a:gd name="connsiteY5" fmla="*/ 6051 h 93361"/>
                  <a:gd name="connsiteX6" fmla="*/ 75190 w 94754"/>
                  <a:gd name="connsiteY6" fmla="*/ 3458 h 93361"/>
                  <a:gd name="connsiteX7" fmla="*/ 92475 w 94754"/>
                  <a:gd name="connsiteY7" fmla="*/ 0 h 93361"/>
                  <a:gd name="connsiteX8" fmla="*/ 93339 w 94754"/>
                  <a:gd name="connsiteY8" fmla="*/ 2593 h 93361"/>
                  <a:gd name="connsiteX9" fmla="*/ 49262 w 94754"/>
                  <a:gd name="connsiteY9" fmla="*/ 81259 h 93361"/>
                  <a:gd name="connsiteX10" fmla="*/ 49262 w 94754"/>
                  <a:gd name="connsiteY10" fmla="*/ 81259 h 93361"/>
                  <a:gd name="connsiteX11" fmla="*/ 47534 w 94754"/>
                  <a:gd name="connsiteY11" fmla="*/ 82123 h 93361"/>
                  <a:gd name="connsiteX12" fmla="*/ 45805 w 94754"/>
                  <a:gd name="connsiteY12" fmla="*/ 82988 h 93361"/>
                  <a:gd name="connsiteX13" fmla="*/ 44941 w 94754"/>
                  <a:gd name="connsiteY13" fmla="*/ 82988 h 93361"/>
                  <a:gd name="connsiteX14" fmla="*/ 6050 w 94754"/>
                  <a:gd name="connsiteY14" fmla="*/ 93361 h 93361"/>
                  <a:gd name="connsiteX15" fmla="*/ 3457 w 94754"/>
                  <a:gd name="connsiteY15" fmla="*/ 93361 h 93361"/>
                  <a:gd name="connsiteX16" fmla="*/ 5185 w 94754"/>
                  <a:gd name="connsiteY16" fmla="*/ 79530 h 93361"/>
                  <a:gd name="connsiteX17" fmla="*/ 6914 w 94754"/>
                  <a:gd name="connsiteY17" fmla="*/ 88174 h 93361"/>
                  <a:gd name="connsiteX18" fmla="*/ 43213 w 94754"/>
                  <a:gd name="connsiteY18" fmla="*/ 78665 h 93361"/>
                  <a:gd name="connsiteX19" fmla="*/ 40620 w 94754"/>
                  <a:gd name="connsiteY19" fmla="*/ 70885 h 93361"/>
                  <a:gd name="connsiteX20" fmla="*/ 5185 w 94754"/>
                  <a:gd name="connsiteY20" fmla="*/ 79530 h 93361"/>
                  <a:gd name="connsiteX21" fmla="*/ 45805 w 94754"/>
                  <a:gd name="connsiteY21" fmla="*/ 73479 h 93361"/>
                  <a:gd name="connsiteX22" fmla="*/ 47534 w 94754"/>
                  <a:gd name="connsiteY22" fmla="*/ 77801 h 93361"/>
                  <a:gd name="connsiteX23" fmla="*/ 89018 w 94754"/>
                  <a:gd name="connsiteY23" fmla="*/ 6051 h 93361"/>
                  <a:gd name="connsiteX24" fmla="*/ 80375 w 94754"/>
                  <a:gd name="connsiteY24" fmla="*/ 7780 h 93361"/>
                  <a:gd name="connsiteX25" fmla="*/ 44941 w 94754"/>
                  <a:gd name="connsiteY25" fmla="*/ 70021 h 93361"/>
                  <a:gd name="connsiteX26" fmla="*/ 45805 w 94754"/>
                  <a:gd name="connsiteY26" fmla="*/ 73479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754" h="93361">
                    <a:moveTo>
                      <a:pt x="3457" y="93361"/>
                    </a:moveTo>
                    <a:lnTo>
                      <a:pt x="0" y="76072"/>
                    </a:lnTo>
                    <a:lnTo>
                      <a:pt x="2593" y="76072"/>
                    </a:lnTo>
                    <a:cubicBezTo>
                      <a:pt x="16421" y="73479"/>
                      <a:pt x="29385" y="70021"/>
                      <a:pt x="41484" y="65699"/>
                    </a:cubicBezTo>
                    <a:lnTo>
                      <a:pt x="42348" y="65699"/>
                    </a:lnTo>
                    <a:cubicBezTo>
                      <a:pt x="66547" y="57054"/>
                      <a:pt x="81240" y="31985"/>
                      <a:pt x="76054" y="6051"/>
                    </a:cubicBezTo>
                    <a:lnTo>
                      <a:pt x="75190" y="3458"/>
                    </a:lnTo>
                    <a:lnTo>
                      <a:pt x="92475" y="0"/>
                    </a:lnTo>
                    <a:lnTo>
                      <a:pt x="93339" y="2593"/>
                    </a:lnTo>
                    <a:cubicBezTo>
                      <a:pt x="100253" y="36307"/>
                      <a:pt x="81240" y="70021"/>
                      <a:pt x="49262" y="81259"/>
                    </a:cubicBezTo>
                    <a:lnTo>
                      <a:pt x="49262" y="81259"/>
                    </a:lnTo>
                    <a:lnTo>
                      <a:pt x="47534" y="82123"/>
                    </a:lnTo>
                    <a:cubicBezTo>
                      <a:pt x="46670" y="82123"/>
                      <a:pt x="46670" y="82123"/>
                      <a:pt x="45805" y="82988"/>
                    </a:cubicBezTo>
                    <a:lnTo>
                      <a:pt x="44941" y="82988"/>
                    </a:lnTo>
                    <a:cubicBezTo>
                      <a:pt x="32842" y="87310"/>
                      <a:pt x="19013" y="90768"/>
                      <a:pt x="6050" y="93361"/>
                    </a:cubicBezTo>
                    <a:lnTo>
                      <a:pt x="3457" y="93361"/>
                    </a:lnTo>
                    <a:close/>
                    <a:moveTo>
                      <a:pt x="5185" y="79530"/>
                    </a:moveTo>
                    <a:lnTo>
                      <a:pt x="6914" y="88174"/>
                    </a:lnTo>
                    <a:cubicBezTo>
                      <a:pt x="19878" y="85581"/>
                      <a:pt x="31977" y="82123"/>
                      <a:pt x="43213" y="78665"/>
                    </a:cubicBezTo>
                    <a:lnTo>
                      <a:pt x="40620" y="70885"/>
                    </a:lnTo>
                    <a:cubicBezTo>
                      <a:pt x="29385" y="74343"/>
                      <a:pt x="17285" y="76936"/>
                      <a:pt x="5185" y="79530"/>
                    </a:cubicBezTo>
                    <a:close/>
                    <a:moveTo>
                      <a:pt x="45805" y="73479"/>
                    </a:moveTo>
                    <a:lnTo>
                      <a:pt x="47534" y="77801"/>
                    </a:lnTo>
                    <a:cubicBezTo>
                      <a:pt x="76054" y="66563"/>
                      <a:pt x="94204" y="36307"/>
                      <a:pt x="89018" y="6051"/>
                    </a:cubicBezTo>
                    <a:lnTo>
                      <a:pt x="80375" y="7780"/>
                    </a:lnTo>
                    <a:cubicBezTo>
                      <a:pt x="84697" y="34578"/>
                      <a:pt x="70004" y="60512"/>
                      <a:pt x="44941" y="70021"/>
                    </a:cubicBezTo>
                    <a:lnTo>
                      <a:pt x="45805" y="7347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83" name="Graphic 16831">
              <a:extLst>
                <a:ext uri="{FF2B5EF4-FFF2-40B4-BE49-F238E27FC236}">
                  <a16:creationId xmlns:a16="http://schemas.microsoft.com/office/drawing/2014/main" id="{0C5C22B2-77CB-4DA5-978F-F95E65030905}"/>
                </a:ext>
              </a:extLst>
            </p:cNvPr>
            <p:cNvGrpSpPr/>
            <p:nvPr/>
          </p:nvGrpSpPr>
          <p:grpSpPr>
            <a:xfrm>
              <a:off x="5162092" y="1947028"/>
              <a:ext cx="94494" cy="92496"/>
              <a:chOff x="5162092" y="1947028"/>
              <a:chExt cx="94494" cy="92496"/>
            </a:xfrm>
            <a:solidFill>
              <a:srgbClr val="355464"/>
            </a:solidFill>
          </p:grpSpPr>
          <p:sp>
            <p:nvSpPr>
              <p:cNvPr id="284" name="Freeform 17955">
                <a:extLst>
                  <a:ext uri="{FF2B5EF4-FFF2-40B4-BE49-F238E27FC236}">
                    <a16:creationId xmlns:a16="http://schemas.microsoft.com/office/drawing/2014/main" id="{C4EC886C-0AC2-4C78-B26A-54CDD930F069}"/>
                  </a:ext>
                </a:extLst>
              </p:cNvPr>
              <p:cNvSpPr/>
              <p:nvPr/>
            </p:nvSpPr>
            <p:spPr>
              <a:xfrm>
                <a:off x="5163561" y="1948757"/>
                <a:ext cx="89568" cy="87309"/>
              </a:xfrm>
              <a:custGeom>
                <a:avLst/>
                <a:gdLst>
                  <a:gd name="connsiteX0" fmla="*/ 49813 w 89568"/>
                  <a:gd name="connsiteY0" fmla="*/ 64834 h 87309"/>
                  <a:gd name="connsiteX1" fmla="*/ 14379 w 89568"/>
                  <a:gd name="connsiteY1" fmla="*/ 2593 h 87309"/>
                  <a:gd name="connsiteX2" fmla="*/ 1415 w 89568"/>
                  <a:gd name="connsiteY2" fmla="*/ 0 h 87309"/>
                  <a:gd name="connsiteX3" fmla="*/ 45492 w 89568"/>
                  <a:gd name="connsiteY3" fmla="*/ 76936 h 87309"/>
                  <a:gd name="connsiteX4" fmla="*/ 49813 w 89568"/>
                  <a:gd name="connsiteY4" fmla="*/ 64834 h 87309"/>
                  <a:gd name="connsiteX5" fmla="*/ 89569 w 89568"/>
                  <a:gd name="connsiteY5" fmla="*/ 75207 h 87309"/>
                  <a:gd name="connsiteX6" fmla="*/ 50678 w 89568"/>
                  <a:gd name="connsiteY6" fmla="*/ 64834 h 87309"/>
                  <a:gd name="connsiteX7" fmla="*/ 46356 w 89568"/>
                  <a:gd name="connsiteY7" fmla="*/ 76936 h 87309"/>
                  <a:gd name="connsiteX8" fmla="*/ 86976 w 89568"/>
                  <a:gd name="connsiteY8" fmla="*/ 87310 h 87309"/>
                  <a:gd name="connsiteX9" fmla="*/ 89569 w 89568"/>
                  <a:gd name="connsiteY9" fmla="*/ 75207 h 87309"/>
                  <a:gd name="connsiteX10" fmla="*/ 48085 w 89568"/>
                  <a:gd name="connsiteY10" fmla="*/ 70885 h 87309"/>
                  <a:gd name="connsiteX11" fmla="*/ 49813 w 89568"/>
                  <a:gd name="connsiteY11" fmla="*/ 64834 h 87309"/>
                  <a:gd name="connsiteX12" fmla="*/ 49813 w 89568"/>
                  <a:gd name="connsiteY12" fmla="*/ 64834 h 87309"/>
                  <a:gd name="connsiteX13" fmla="*/ 48085 w 89568"/>
                  <a:gd name="connsiteY13" fmla="*/ 70885 h 8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568" h="87309">
                    <a:moveTo>
                      <a:pt x="49813" y="64834"/>
                    </a:moveTo>
                    <a:cubicBezTo>
                      <a:pt x="23886" y="56189"/>
                      <a:pt x="8329" y="29392"/>
                      <a:pt x="14379" y="2593"/>
                    </a:cubicBezTo>
                    <a:lnTo>
                      <a:pt x="1415" y="0"/>
                    </a:lnTo>
                    <a:cubicBezTo>
                      <a:pt x="-5499" y="32849"/>
                      <a:pt x="13515" y="66563"/>
                      <a:pt x="45492" y="76936"/>
                    </a:cubicBezTo>
                    <a:lnTo>
                      <a:pt x="49813" y="64834"/>
                    </a:lnTo>
                    <a:close/>
                    <a:moveTo>
                      <a:pt x="89569" y="75207"/>
                    </a:moveTo>
                    <a:cubicBezTo>
                      <a:pt x="76605" y="72614"/>
                      <a:pt x="63641" y="69156"/>
                      <a:pt x="50678" y="64834"/>
                    </a:cubicBezTo>
                    <a:lnTo>
                      <a:pt x="46356" y="76936"/>
                    </a:lnTo>
                    <a:cubicBezTo>
                      <a:pt x="60184" y="81259"/>
                      <a:pt x="73148" y="84717"/>
                      <a:pt x="86976" y="87310"/>
                    </a:cubicBezTo>
                    <a:lnTo>
                      <a:pt x="89569" y="75207"/>
                    </a:lnTo>
                    <a:close/>
                    <a:moveTo>
                      <a:pt x="48085" y="70885"/>
                    </a:moveTo>
                    <a:lnTo>
                      <a:pt x="49813" y="64834"/>
                    </a:lnTo>
                    <a:lnTo>
                      <a:pt x="49813" y="64834"/>
                    </a:lnTo>
                    <a:lnTo>
                      <a:pt x="48085" y="7088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85" name="Freeform 17956">
                <a:extLst>
                  <a:ext uri="{FF2B5EF4-FFF2-40B4-BE49-F238E27FC236}">
                    <a16:creationId xmlns:a16="http://schemas.microsoft.com/office/drawing/2014/main" id="{E87FED37-3527-40C3-A82E-8C696598D9AB}"/>
                  </a:ext>
                </a:extLst>
              </p:cNvPr>
              <p:cNvSpPr/>
              <p:nvPr/>
            </p:nvSpPr>
            <p:spPr>
              <a:xfrm>
                <a:off x="5162092" y="1947028"/>
                <a:ext cx="94494" cy="92496"/>
              </a:xfrm>
              <a:custGeom>
                <a:avLst/>
                <a:gdLst>
                  <a:gd name="connsiteX0" fmla="*/ 90174 w 94494"/>
                  <a:gd name="connsiteY0" fmla="*/ 92497 h 92496"/>
                  <a:gd name="connsiteX1" fmla="*/ 87581 w 94494"/>
                  <a:gd name="connsiteY1" fmla="*/ 92497 h 92496"/>
                  <a:gd name="connsiteX2" fmla="*/ 48689 w 94494"/>
                  <a:gd name="connsiteY2" fmla="*/ 82123 h 92496"/>
                  <a:gd name="connsiteX3" fmla="*/ 48689 w 94494"/>
                  <a:gd name="connsiteY3" fmla="*/ 82123 h 92496"/>
                  <a:gd name="connsiteX4" fmla="*/ 47825 w 94494"/>
                  <a:gd name="connsiteY4" fmla="*/ 82123 h 92496"/>
                  <a:gd name="connsiteX5" fmla="*/ 46961 w 94494"/>
                  <a:gd name="connsiteY5" fmla="*/ 82123 h 92496"/>
                  <a:gd name="connsiteX6" fmla="*/ 45232 w 94494"/>
                  <a:gd name="connsiteY6" fmla="*/ 81259 h 92496"/>
                  <a:gd name="connsiteX7" fmla="*/ 45232 w 94494"/>
                  <a:gd name="connsiteY7" fmla="*/ 81259 h 92496"/>
                  <a:gd name="connsiteX8" fmla="*/ 1155 w 94494"/>
                  <a:gd name="connsiteY8" fmla="*/ 2593 h 92496"/>
                  <a:gd name="connsiteX9" fmla="*/ 2020 w 94494"/>
                  <a:gd name="connsiteY9" fmla="*/ 0 h 92496"/>
                  <a:gd name="connsiteX10" fmla="*/ 19305 w 94494"/>
                  <a:gd name="connsiteY10" fmla="*/ 3458 h 92496"/>
                  <a:gd name="connsiteX11" fmla="*/ 18440 w 94494"/>
                  <a:gd name="connsiteY11" fmla="*/ 6051 h 92496"/>
                  <a:gd name="connsiteX12" fmla="*/ 52146 w 94494"/>
                  <a:gd name="connsiteY12" fmla="*/ 65699 h 92496"/>
                  <a:gd name="connsiteX13" fmla="*/ 53011 w 94494"/>
                  <a:gd name="connsiteY13" fmla="*/ 65699 h 92496"/>
                  <a:gd name="connsiteX14" fmla="*/ 91902 w 94494"/>
                  <a:gd name="connsiteY14" fmla="*/ 76072 h 92496"/>
                  <a:gd name="connsiteX15" fmla="*/ 94495 w 94494"/>
                  <a:gd name="connsiteY15" fmla="*/ 76072 h 92496"/>
                  <a:gd name="connsiteX16" fmla="*/ 90174 w 94494"/>
                  <a:gd name="connsiteY16" fmla="*/ 92497 h 92496"/>
                  <a:gd name="connsiteX17" fmla="*/ 50418 w 94494"/>
                  <a:gd name="connsiteY17" fmla="*/ 77801 h 92496"/>
                  <a:gd name="connsiteX18" fmla="*/ 86716 w 94494"/>
                  <a:gd name="connsiteY18" fmla="*/ 87310 h 92496"/>
                  <a:gd name="connsiteX19" fmla="*/ 88445 w 94494"/>
                  <a:gd name="connsiteY19" fmla="*/ 78665 h 92496"/>
                  <a:gd name="connsiteX20" fmla="*/ 53011 w 94494"/>
                  <a:gd name="connsiteY20" fmla="*/ 69156 h 92496"/>
                  <a:gd name="connsiteX21" fmla="*/ 50418 w 94494"/>
                  <a:gd name="connsiteY21" fmla="*/ 77801 h 92496"/>
                  <a:gd name="connsiteX22" fmla="*/ 4612 w 94494"/>
                  <a:gd name="connsiteY22" fmla="*/ 4322 h 92496"/>
                  <a:gd name="connsiteX23" fmla="*/ 46097 w 94494"/>
                  <a:gd name="connsiteY23" fmla="*/ 76072 h 92496"/>
                  <a:gd name="connsiteX24" fmla="*/ 48689 w 94494"/>
                  <a:gd name="connsiteY24" fmla="*/ 68292 h 92496"/>
                  <a:gd name="connsiteX25" fmla="*/ 13255 w 94494"/>
                  <a:gd name="connsiteY25" fmla="*/ 6051 h 92496"/>
                  <a:gd name="connsiteX26" fmla="*/ 4612 w 94494"/>
                  <a:gd name="connsiteY26" fmla="*/ 4322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494" h="92496">
                    <a:moveTo>
                      <a:pt x="90174" y="92497"/>
                    </a:moveTo>
                    <a:lnTo>
                      <a:pt x="87581" y="92497"/>
                    </a:lnTo>
                    <a:cubicBezTo>
                      <a:pt x="73753" y="89903"/>
                      <a:pt x="60789" y="86445"/>
                      <a:pt x="48689" y="82123"/>
                    </a:cubicBezTo>
                    <a:lnTo>
                      <a:pt x="48689" y="82123"/>
                    </a:lnTo>
                    <a:lnTo>
                      <a:pt x="47825" y="82123"/>
                    </a:lnTo>
                    <a:cubicBezTo>
                      <a:pt x="47825" y="82123"/>
                      <a:pt x="46961" y="82123"/>
                      <a:pt x="46961" y="82123"/>
                    </a:cubicBezTo>
                    <a:lnTo>
                      <a:pt x="45232" y="81259"/>
                    </a:lnTo>
                    <a:lnTo>
                      <a:pt x="45232" y="81259"/>
                    </a:lnTo>
                    <a:cubicBezTo>
                      <a:pt x="13255" y="69156"/>
                      <a:pt x="-4894" y="35443"/>
                      <a:pt x="1155" y="2593"/>
                    </a:cubicBezTo>
                    <a:lnTo>
                      <a:pt x="2020" y="0"/>
                    </a:lnTo>
                    <a:lnTo>
                      <a:pt x="19305" y="3458"/>
                    </a:lnTo>
                    <a:lnTo>
                      <a:pt x="18440" y="6051"/>
                    </a:lnTo>
                    <a:cubicBezTo>
                      <a:pt x="13255" y="31120"/>
                      <a:pt x="27947" y="57054"/>
                      <a:pt x="52146" y="65699"/>
                    </a:cubicBezTo>
                    <a:lnTo>
                      <a:pt x="53011" y="65699"/>
                    </a:lnTo>
                    <a:cubicBezTo>
                      <a:pt x="65110" y="70021"/>
                      <a:pt x="78074" y="73479"/>
                      <a:pt x="91902" y="76072"/>
                    </a:cubicBezTo>
                    <a:lnTo>
                      <a:pt x="94495" y="76072"/>
                    </a:lnTo>
                    <a:lnTo>
                      <a:pt x="90174" y="92497"/>
                    </a:lnTo>
                    <a:close/>
                    <a:moveTo>
                      <a:pt x="50418" y="77801"/>
                    </a:moveTo>
                    <a:cubicBezTo>
                      <a:pt x="61653" y="81259"/>
                      <a:pt x="73753" y="84717"/>
                      <a:pt x="86716" y="87310"/>
                    </a:cubicBezTo>
                    <a:lnTo>
                      <a:pt x="88445" y="78665"/>
                    </a:lnTo>
                    <a:cubicBezTo>
                      <a:pt x="76346" y="76072"/>
                      <a:pt x="64246" y="73479"/>
                      <a:pt x="53011" y="69156"/>
                    </a:cubicBezTo>
                    <a:lnTo>
                      <a:pt x="50418" y="77801"/>
                    </a:lnTo>
                    <a:close/>
                    <a:moveTo>
                      <a:pt x="4612" y="4322"/>
                    </a:moveTo>
                    <a:cubicBezTo>
                      <a:pt x="-573" y="34578"/>
                      <a:pt x="16712" y="64834"/>
                      <a:pt x="46097" y="76072"/>
                    </a:cubicBezTo>
                    <a:lnTo>
                      <a:pt x="48689" y="68292"/>
                    </a:lnTo>
                    <a:cubicBezTo>
                      <a:pt x="23626" y="58783"/>
                      <a:pt x="8934" y="32849"/>
                      <a:pt x="13255" y="6051"/>
                    </a:cubicBezTo>
                    <a:lnTo>
                      <a:pt x="4612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314" name="Graphic 16831">
            <a:extLst>
              <a:ext uri="{FF2B5EF4-FFF2-40B4-BE49-F238E27FC236}">
                <a16:creationId xmlns:a16="http://schemas.microsoft.com/office/drawing/2014/main" id="{17072FE6-621E-4925-8393-B9AB65AE06AB}"/>
              </a:ext>
            </a:extLst>
          </p:cNvPr>
          <p:cNvGrpSpPr/>
          <p:nvPr/>
        </p:nvGrpSpPr>
        <p:grpSpPr>
          <a:xfrm>
            <a:off x="10025460" y="5226367"/>
            <a:ext cx="362230" cy="357019"/>
            <a:chOff x="7298818" y="1812173"/>
            <a:chExt cx="362230" cy="357019"/>
          </a:xfrm>
          <a:solidFill>
            <a:srgbClr val="355464"/>
          </a:solidFill>
        </p:grpSpPr>
        <p:grpSp>
          <p:nvGrpSpPr>
            <p:cNvPr id="315" name="Graphic 16831">
              <a:extLst>
                <a:ext uri="{FF2B5EF4-FFF2-40B4-BE49-F238E27FC236}">
                  <a16:creationId xmlns:a16="http://schemas.microsoft.com/office/drawing/2014/main" id="{CBDCACC6-8FBB-4BAE-B987-535EB57DFFBE}"/>
                </a:ext>
              </a:extLst>
            </p:cNvPr>
            <p:cNvGrpSpPr/>
            <p:nvPr/>
          </p:nvGrpSpPr>
          <p:grpSpPr>
            <a:xfrm>
              <a:off x="7315239" y="1812173"/>
              <a:ext cx="212606" cy="311203"/>
              <a:chOff x="7315239" y="1812173"/>
              <a:chExt cx="212606" cy="311203"/>
            </a:xfrm>
            <a:solidFill>
              <a:srgbClr val="355464"/>
            </a:solidFill>
          </p:grpSpPr>
          <p:sp>
            <p:nvSpPr>
              <p:cNvPr id="340" name="Freeform 18058">
                <a:extLst>
                  <a:ext uri="{FF2B5EF4-FFF2-40B4-BE49-F238E27FC236}">
                    <a16:creationId xmlns:a16="http://schemas.microsoft.com/office/drawing/2014/main" id="{16FCBD8A-8D9C-4F18-B33C-098F3A11032D}"/>
                  </a:ext>
                </a:extLst>
              </p:cNvPr>
              <p:cNvSpPr/>
              <p:nvPr/>
            </p:nvSpPr>
            <p:spPr>
              <a:xfrm>
                <a:off x="7316103" y="1814767"/>
                <a:ext cx="207420" cy="306016"/>
              </a:xfrm>
              <a:custGeom>
                <a:avLst/>
                <a:gdLst>
                  <a:gd name="connsiteX0" fmla="*/ 197050 w 207420"/>
                  <a:gd name="connsiteY0" fmla="*/ 43223 h 306016"/>
                  <a:gd name="connsiteX1" fmla="*/ 197050 w 207420"/>
                  <a:gd name="connsiteY1" fmla="*/ 301694 h 306016"/>
                  <a:gd name="connsiteX2" fmla="*/ 207421 w 207420"/>
                  <a:gd name="connsiteY2" fmla="*/ 301694 h 306016"/>
                  <a:gd name="connsiteX3" fmla="*/ 207421 w 207420"/>
                  <a:gd name="connsiteY3" fmla="*/ 43223 h 306016"/>
                  <a:gd name="connsiteX4" fmla="*/ 197050 w 207420"/>
                  <a:gd name="connsiteY4" fmla="*/ 43223 h 306016"/>
                  <a:gd name="connsiteX5" fmla="*/ 164208 w 207420"/>
                  <a:gd name="connsiteY5" fmla="*/ 10373 h 306016"/>
                  <a:gd name="connsiteX6" fmla="*/ 197050 w 207420"/>
                  <a:gd name="connsiteY6" fmla="*/ 43223 h 306016"/>
                  <a:gd name="connsiteX7" fmla="*/ 207421 w 207420"/>
                  <a:gd name="connsiteY7" fmla="*/ 43223 h 306016"/>
                  <a:gd name="connsiteX8" fmla="*/ 164208 w 207420"/>
                  <a:gd name="connsiteY8" fmla="*/ 0 h 306016"/>
                  <a:gd name="connsiteX9" fmla="*/ 164208 w 207420"/>
                  <a:gd name="connsiteY9" fmla="*/ 10373 h 306016"/>
                  <a:gd name="connsiteX10" fmla="*/ 43213 w 207420"/>
                  <a:gd name="connsiteY10" fmla="*/ 10373 h 306016"/>
                  <a:gd name="connsiteX11" fmla="*/ 165072 w 207420"/>
                  <a:gd name="connsiteY11" fmla="*/ 10373 h 306016"/>
                  <a:gd name="connsiteX12" fmla="*/ 165072 w 207420"/>
                  <a:gd name="connsiteY12" fmla="*/ 0 h 306016"/>
                  <a:gd name="connsiteX13" fmla="*/ 43213 w 207420"/>
                  <a:gd name="connsiteY13" fmla="*/ 0 h 306016"/>
                  <a:gd name="connsiteX14" fmla="*/ 43213 w 207420"/>
                  <a:gd name="connsiteY14" fmla="*/ 10373 h 306016"/>
                  <a:gd name="connsiteX15" fmla="*/ 10371 w 207420"/>
                  <a:gd name="connsiteY15" fmla="*/ 43223 h 306016"/>
                  <a:gd name="connsiteX16" fmla="*/ 43213 w 207420"/>
                  <a:gd name="connsiteY16" fmla="*/ 10373 h 306016"/>
                  <a:gd name="connsiteX17" fmla="*/ 43213 w 207420"/>
                  <a:gd name="connsiteY17" fmla="*/ 0 h 306016"/>
                  <a:gd name="connsiteX18" fmla="*/ 0 w 207420"/>
                  <a:gd name="connsiteY18" fmla="*/ 43223 h 306016"/>
                  <a:gd name="connsiteX19" fmla="*/ 10371 w 207420"/>
                  <a:gd name="connsiteY19" fmla="*/ 43223 h 306016"/>
                  <a:gd name="connsiteX20" fmla="*/ 10371 w 207420"/>
                  <a:gd name="connsiteY20" fmla="*/ 300830 h 306016"/>
                  <a:gd name="connsiteX21" fmla="*/ 10371 w 207420"/>
                  <a:gd name="connsiteY21" fmla="*/ 42358 h 306016"/>
                  <a:gd name="connsiteX22" fmla="*/ 0 w 207420"/>
                  <a:gd name="connsiteY22" fmla="*/ 42358 h 306016"/>
                  <a:gd name="connsiteX23" fmla="*/ 0 w 207420"/>
                  <a:gd name="connsiteY23" fmla="*/ 300830 h 306016"/>
                  <a:gd name="connsiteX24" fmla="*/ 10371 w 207420"/>
                  <a:gd name="connsiteY24" fmla="*/ 300830 h 306016"/>
                  <a:gd name="connsiteX25" fmla="*/ 197050 w 207420"/>
                  <a:gd name="connsiteY25" fmla="*/ 300830 h 306016"/>
                  <a:gd name="connsiteX26" fmla="*/ 202236 w 207420"/>
                  <a:gd name="connsiteY26" fmla="*/ 306017 h 306016"/>
                  <a:gd name="connsiteX27" fmla="*/ 207421 w 207420"/>
                  <a:gd name="connsiteY27" fmla="*/ 300830 h 306016"/>
                  <a:gd name="connsiteX28" fmla="*/ 197050 w 207420"/>
                  <a:gd name="connsiteY28" fmla="*/ 300830 h 306016"/>
                  <a:gd name="connsiteX29" fmla="*/ 0 w 207420"/>
                  <a:gd name="connsiteY29" fmla="*/ 300830 h 306016"/>
                  <a:gd name="connsiteX30" fmla="*/ 5185 w 207420"/>
                  <a:gd name="connsiteY30" fmla="*/ 306017 h 306016"/>
                  <a:gd name="connsiteX31" fmla="*/ 10371 w 207420"/>
                  <a:gd name="connsiteY31" fmla="*/ 300830 h 306016"/>
                  <a:gd name="connsiteX32" fmla="*/ 0 w 207420"/>
                  <a:gd name="connsiteY32" fmla="*/ 300830 h 30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7420" h="306016">
                    <a:moveTo>
                      <a:pt x="197050" y="43223"/>
                    </a:moveTo>
                    <a:lnTo>
                      <a:pt x="197050" y="301694"/>
                    </a:lnTo>
                    <a:lnTo>
                      <a:pt x="207421" y="301694"/>
                    </a:lnTo>
                    <a:lnTo>
                      <a:pt x="207421" y="43223"/>
                    </a:lnTo>
                    <a:lnTo>
                      <a:pt x="197050" y="43223"/>
                    </a:lnTo>
                    <a:close/>
                    <a:moveTo>
                      <a:pt x="164208" y="10373"/>
                    </a:moveTo>
                    <a:cubicBezTo>
                      <a:pt x="182357" y="10373"/>
                      <a:pt x="197050" y="25069"/>
                      <a:pt x="197050" y="43223"/>
                    </a:cubicBezTo>
                    <a:lnTo>
                      <a:pt x="207421" y="43223"/>
                    </a:lnTo>
                    <a:cubicBezTo>
                      <a:pt x="207421" y="19018"/>
                      <a:pt x="188407" y="0"/>
                      <a:pt x="164208" y="0"/>
                    </a:cubicBezTo>
                    <a:lnTo>
                      <a:pt x="164208" y="10373"/>
                    </a:lnTo>
                    <a:close/>
                    <a:moveTo>
                      <a:pt x="43213" y="10373"/>
                    </a:moveTo>
                    <a:lnTo>
                      <a:pt x="165072" y="10373"/>
                    </a:lnTo>
                    <a:lnTo>
                      <a:pt x="165072" y="0"/>
                    </a:lnTo>
                    <a:lnTo>
                      <a:pt x="43213" y="0"/>
                    </a:lnTo>
                    <a:lnTo>
                      <a:pt x="43213" y="10373"/>
                    </a:lnTo>
                    <a:close/>
                    <a:moveTo>
                      <a:pt x="10371" y="43223"/>
                    </a:moveTo>
                    <a:cubicBezTo>
                      <a:pt x="10371" y="25069"/>
                      <a:pt x="25064" y="10373"/>
                      <a:pt x="43213" y="10373"/>
                    </a:cubicBezTo>
                    <a:lnTo>
                      <a:pt x="43213" y="0"/>
                    </a:lnTo>
                    <a:cubicBezTo>
                      <a:pt x="19014" y="0"/>
                      <a:pt x="0" y="19018"/>
                      <a:pt x="0" y="43223"/>
                    </a:cubicBezTo>
                    <a:lnTo>
                      <a:pt x="10371" y="43223"/>
                    </a:lnTo>
                    <a:close/>
                    <a:moveTo>
                      <a:pt x="10371" y="300830"/>
                    </a:moveTo>
                    <a:lnTo>
                      <a:pt x="10371" y="42358"/>
                    </a:lnTo>
                    <a:lnTo>
                      <a:pt x="0" y="42358"/>
                    </a:lnTo>
                    <a:lnTo>
                      <a:pt x="0" y="300830"/>
                    </a:lnTo>
                    <a:lnTo>
                      <a:pt x="10371" y="300830"/>
                    </a:lnTo>
                    <a:close/>
                    <a:moveTo>
                      <a:pt x="197050" y="300830"/>
                    </a:moveTo>
                    <a:cubicBezTo>
                      <a:pt x="197050" y="303423"/>
                      <a:pt x="199642" y="306017"/>
                      <a:pt x="202236" y="306017"/>
                    </a:cubicBezTo>
                    <a:cubicBezTo>
                      <a:pt x="204828" y="306017"/>
                      <a:pt x="207421" y="303423"/>
                      <a:pt x="207421" y="300830"/>
                    </a:cubicBezTo>
                    <a:lnTo>
                      <a:pt x="197050" y="300830"/>
                    </a:lnTo>
                    <a:close/>
                    <a:moveTo>
                      <a:pt x="0" y="300830"/>
                    </a:moveTo>
                    <a:cubicBezTo>
                      <a:pt x="0" y="303423"/>
                      <a:pt x="2593" y="306017"/>
                      <a:pt x="5185" y="306017"/>
                    </a:cubicBezTo>
                    <a:cubicBezTo>
                      <a:pt x="7778" y="306017"/>
                      <a:pt x="10371" y="303423"/>
                      <a:pt x="10371" y="300830"/>
                    </a:cubicBezTo>
                    <a:lnTo>
                      <a:pt x="0" y="30083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341" name="Freeform 18059">
                <a:extLst>
                  <a:ext uri="{FF2B5EF4-FFF2-40B4-BE49-F238E27FC236}">
                    <a16:creationId xmlns:a16="http://schemas.microsoft.com/office/drawing/2014/main" id="{FAD7972B-3394-47A7-8E8D-D08DC5561EB9}"/>
                  </a:ext>
                </a:extLst>
              </p:cNvPr>
              <p:cNvSpPr/>
              <p:nvPr/>
            </p:nvSpPr>
            <p:spPr>
              <a:xfrm>
                <a:off x="7315239" y="1812173"/>
                <a:ext cx="212606" cy="311203"/>
              </a:xfrm>
              <a:custGeom>
                <a:avLst/>
                <a:gdLst>
                  <a:gd name="connsiteX0" fmla="*/ 203100 w 212606"/>
                  <a:gd name="connsiteY0" fmla="*/ 311203 h 311203"/>
                  <a:gd name="connsiteX1" fmla="*/ 196185 w 212606"/>
                  <a:gd name="connsiteY1" fmla="*/ 306017 h 311203"/>
                  <a:gd name="connsiteX2" fmla="*/ 196185 w 212606"/>
                  <a:gd name="connsiteY2" fmla="*/ 306017 h 311203"/>
                  <a:gd name="connsiteX3" fmla="*/ 196185 w 212606"/>
                  <a:gd name="connsiteY3" fmla="*/ 45816 h 311203"/>
                  <a:gd name="connsiteX4" fmla="*/ 165936 w 212606"/>
                  <a:gd name="connsiteY4" fmla="*/ 15560 h 311203"/>
                  <a:gd name="connsiteX5" fmla="*/ 44077 w 212606"/>
                  <a:gd name="connsiteY5" fmla="*/ 15560 h 311203"/>
                  <a:gd name="connsiteX6" fmla="*/ 13828 w 212606"/>
                  <a:gd name="connsiteY6" fmla="*/ 45816 h 311203"/>
                  <a:gd name="connsiteX7" fmla="*/ 13828 w 212606"/>
                  <a:gd name="connsiteY7" fmla="*/ 306017 h 311203"/>
                  <a:gd name="connsiteX8" fmla="*/ 13828 w 212606"/>
                  <a:gd name="connsiteY8" fmla="*/ 306017 h 311203"/>
                  <a:gd name="connsiteX9" fmla="*/ 6914 w 212606"/>
                  <a:gd name="connsiteY9" fmla="*/ 311203 h 311203"/>
                  <a:gd name="connsiteX10" fmla="*/ 0 w 212606"/>
                  <a:gd name="connsiteY10" fmla="*/ 306017 h 311203"/>
                  <a:gd name="connsiteX11" fmla="*/ 0 w 212606"/>
                  <a:gd name="connsiteY11" fmla="*/ 306017 h 311203"/>
                  <a:gd name="connsiteX12" fmla="*/ 0 w 212606"/>
                  <a:gd name="connsiteY12" fmla="*/ 43223 h 311203"/>
                  <a:gd name="connsiteX13" fmla="*/ 43213 w 212606"/>
                  <a:gd name="connsiteY13" fmla="*/ 0 h 311203"/>
                  <a:gd name="connsiteX14" fmla="*/ 43213 w 212606"/>
                  <a:gd name="connsiteY14" fmla="*/ 0 h 311203"/>
                  <a:gd name="connsiteX15" fmla="*/ 169393 w 212606"/>
                  <a:gd name="connsiteY15" fmla="*/ 0 h 311203"/>
                  <a:gd name="connsiteX16" fmla="*/ 212606 w 212606"/>
                  <a:gd name="connsiteY16" fmla="*/ 43223 h 311203"/>
                  <a:gd name="connsiteX17" fmla="*/ 212606 w 212606"/>
                  <a:gd name="connsiteY17" fmla="*/ 43223 h 311203"/>
                  <a:gd name="connsiteX18" fmla="*/ 212606 w 212606"/>
                  <a:gd name="connsiteY18" fmla="*/ 306017 h 311203"/>
                  <a:gd name="connsiteX19" fmla="*/ 212606 w 212606"/>
                  <a:gd name="connsiteY19" fmla="*/ 306017 h 311203"/>
                  <a:gd name="connsiteX20" fmla="*/ 203100 w 212606"/>
                  <a:gd name="connsiteY20" fmla="*/ 311203 h 311203"/>
                  <a:gd name="connsiteX21" fmla="*/ 201371 w 212606"/>
                  <a:gd name="connsiteY21" fmla="*/ 306017 h 311203"/>
                  <a:gd name="connsiteX22" fmla="*/ 204828 w 212606"/>
                  <a:gd name="connsiteY22" fmla="*/ 306017 h 311203"/>
                  <a:gd name="connsiteX23" fmla="*/ 201371 w 212606"/>
                  <a:gd name="connsiteY23" fmla="*/ 306017 h 311203"/>
                  <a:gd name="connsiteX24" fmla="*/ 4321 w 212606"/>
                  <a:gd name="connsiteY24" fmla="*/ 306017 h 311203"/>
                  <a:gd name="connsiteX25" fmla="*/ 7778 w 212606"/>
                  <a:gd name="connsiteY25" fmla="*/ 306017 h 311203"/>
                  <a:gd name="connsiteX26" fmla="*/ 4321 w 212606"/>
                  <a:gd name="connsiteY26" fmla="*/ 306017 h 311203"/>
                  <a:gd name="connsiteX27" fmla="*/ 200506 w 212606"/>
                  <a:gd name="connsiteY27" fmla="*/ 301694 h 311203"/>
                  <a:gd name="connsiteX28" fmla="*/ 206556 w 212606"/>
                  <a:gd name="connsiteY28" fmla="*/ 301694 h 311203"/>
                  <a:gd name="connsiteX29" fmla="*/ 206556 w 212606"/>
                  <a:gd name="connsiteY29" fmla="*/ 47545 h 311203"/>
                  <a:gd name="connsiteX30" fmla="*/ 200506 w 212606"/>
                  <a:gd name="connsiteY30" fmla="*/ 47545 h 311203"/>
                  <a:gd name="connsiteX31" fmla="*/ 200506 w 212606"/>
                  <a:gd name="connsiteY31" fmla="*/ 301694 h 311203"/>
                  <a:gd name="connsiteX32" fmla="*/ 2593 w 212606"/>
                  <a:gd name="connsiteY32" fmla="*/ 301694 h 311203"/>
                  <a:gd name="connsiteX33" fmla="*/ 8643 w 212606"/>
                  <a:gd name="connsiteY33" fmla="*/ 301694 h 311203"/>
                  <a:gd name="connsiteX34" fmla="*/ 8643 w 212606"/>
                  <a:gd name="connsiteY34" fmla="*/ 47545 h 311203"/>
                  <a:gd name="connsiteX35" fmla="*/ 2593 w 212606"/>
                  <a:gd name="connsiteY35" fmla="*/ 47545 h 311203"/>
                  <a:gd name="connsiteX36" fmla="*/ 2593 w 212606"/>
                  <a:gd name="connsiteY36" fmla="*/ 301694 h 311203"/>
                  <a:gd name="connsiteX37" fmla="*/ 200506 w 212606"/>
                  <a:gd name="connsiteY37" fmla="*/ 43223 h 311203"/>
                  <a:gd name="connsiteX38" fmla="*/ 206556 w 212606"/>
                  <a:gd name="connsiteY38" fmla="*/ 43223 h 311203"/>
                  <a:gd name="connsiteX39" fmla="*/ 167665 w 212606"/>
                  <a:gd name="connsiteY39" fmla="*/ 4322 h 311203"/>
                  <a:gd name="connsiteX40" fmla="*/ 167665 w 212606"/>
                  <a:gd name="connsiteY40" fmla="*/ 10374 h 311203"/>
                  <a:gd name="connsiteX41" fmla="*/ 200506 w 212606"/>
                  <a:gd name="connsiteY41" fmla="*/ 43223 h 311203"/>
                  <a:gd name="connsiteX42" fmla="*/ 3457 w 212606"/>
                  <a:gd name="connsiteY42" fmla="*/ 43223 h 311203"/>
                  <a:gd name="connsiteX43" fmla="*/ 9507 w 212606"/>
                  <a:gd name="connsiteY43" fmla="*/ 43223 h 311203"/>
                  <a:gd name="connsiteX44" fmla="*/ 42348 w 212606"/>
                  <a:gd name="connsiteY44" fmla="*/ 10374 h 311203"/>
                  <a:gd name="connsiteX45" fmla="*/ 42348 w 212606"/>
                  <a:gd name="connsiteY45" fmla="*/ 4322 h 311203"/>
                  <a:gd name="connsiteX46" fmla="*/ 3457 w 212606"/>
                  <a:gd name="connsiteY46" fmla="*/ 43223 h 311203"/>
                  <a:gd name="connsiteX47" fmla="*/ 45805 w 212606"/>
                  <a:gd name="connsiteY47" fmla="*/ 10374 h 311203"/>
                  <a:gd name="connsiteX48" fmla="*/ 162480 w 212606"/>
                  <a:gd name="connsiteY48" fmla="*/ 10374 h 311203"/>
                  <a:gd name="connsiteX49" fmla="*/ 162480 w 212606"/>
                  <a:gd name="connsiteY49" fmla="*/ 4322 h 311203"/>
                  <a:gd name="connsiteX50" fmla="*/ 45805 w 212606"/>
                  <a:gd name="connsiteY50" fmla="*/ 4322 h 311203"/>
                  <a:gd name="connsiteX51" fmla="*/ 45805 w 212606"/>
                  <a:gd name="connsiteY51" fmla="*/ 10374 h 31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12606" h="311203">
                    <a:moveTo>
                      <a:pt x="203100" y="311203"/>
                    </a:moveTo>
                    <a:cubicBezTo>
                      <a:pt x="199642" y="311203"/>
                      <a:pt x="197050" y="309474"/>
                      <a:pt x="196185" y="306017"/>
                    </a:cubicBezTo>
                    <a:lnTo>
                      <a:pt x="196185" y="306017"/>
                    </a:lnTo>
                    <a:lnTo>
                      <a:pt x="196185" y="45816"/>
                    </a:lnTo>
                    <a:cubicBezTo>
                      <a:pt x="196185" y="28527"/>
                      <a:pt x="182357" y="15560"/>
                      <a:pt x="165936" y="15560"/>
                    </a:cubicBezTo>
                    <a:lnTo>
                      <a:pt x="44077" y="15560"/>
                    </a:lnTo>
                    <a:cubicBezTo>
                      <a:pt x="26792" y="15560"/>
                      <a:pt x="13828" y="29392"/>
                      <a:pt x="13828" y="45816"/>
                    </a:cubicBezTo>
                    <a:lnTo>
                      <a:pt x="13828" y="306017"/>
                    </a:lnTo>
                    <a:lnTo>
                      <a:pt x="13828" y="306017"/>
                    </a:lnTo>
                    <a:cubicBezTo>
                      <a:pt x="12964" y="308610"/>
                      <a:pt x="10371" y="311203"/>
                      <a:pt x="6914" y="311203"/>
                    </a:cubicBezTo>
                    <a:cubicBezTo>
                      <a:pt x="3457" y="311203"/>
                      <a:pt x="864" y="309474"/>
                      <a:pt x="0" y="306017"/>
                    </a:cubicBezTo>
                    <a:lnTo>
                      <a:pt x="0" y="306017"/>
                    </a:lnTo>
                    <a:lnTo>
                      <a:pt x="0" y="43223"/>
                    </a:lnTo>
                    <a:cubicBezTo>
                      <a:pt x="864" y="19882"/>
                      <a:pt x="19013" y="1729"/>
                      <a:pt x="43213" y="0"/>
                    </a:cubicBezTo>
                    <a:lnTo>
                      <a:pt x="43213" y="0"/>
                    </a:lnTo>
                    <a:lnTo>
                      <a:pt x="169393" y="0"/>
                    </a:lnTo>
                    <a:cubicBezTo>
                      <a:pt x="192728" y="865"/>
                      <a:pt x="210878" y="19018"/>
                      <a:pt x="212606" y="43223"/>
                    </a:cubicBezTo>
                    <a:lnTo>
                      <a:pt x="212606" y="43223"/>
                    </a:lnTo>
                    <a:lnTo>
                      <a:pt x="212606" y="306017"/>
                    </a:lnTo>
                    <a:lnTo>
                      <a:pt x="212606" y="306017"/>
                    </a:lnTo>
                    <a:cubicBezTo>
                      <a:pt x="209149" y="308610"/>
                      <a:pt x="206556" y="311203"/>
                      <a:pt x="203100" y="311203"/>
                    </a:cubicBezTo>
                    <a:close/>
                    <a:moveTo>
                      <a:pt x="201371" y="306017"/>
                    </a:moveTo>
                    <a:cubicBezTo>
                      <a:pt x="202235" y="306881"/>
                      <a:pt x="203964" y="306881"/>
                      <a:pt x="204828" y="306017"/>
                    </a:cubicBezTo>
                    <a:lnTo>
                      <a:pt x="201371" y="306017"/>
                    </a:lnTo>
                    <a:close/>
                    <a:moveTo>
                      <a:pt x="4321" y="306017"/>
                    </a:moveTo>
                    <a:cubicBezTo>
                      <a:pt x="5185" y="306881"/>
                      <a:pt x="6914" y="306881"/>
                      <a:pt x="7778" y="306017"/>
                    </a:cubicBezTo>
                    <a:lnTo>
                      <a:pt x="4321" y="306017"/>
                    </a:lnTo>
                    <a:close/>
                    <a:moveTo>
                      <a:pt x="200506" y="301694"/>
                    </a:moveTo>
                    <a:lnTo>
                      <a:pt x="206556" y="301694"/>
                    </a:lnTo>
                    <a:lnTo>
                      <a:pt x="206556" y="47545"/>
                    </a:lnTo>
                    <a:lnTo>
                      <a:pt x="200506" y="47545"/>
                    </a:lnTo>
                    <a:lnTo>
                      <a:pt x="200506" y="301694"/>
                    </a:lnTo>
                    <a:close/>
                    <a:moveTo>
                      <a:pt x="2593" y="301694"/>
                    </a:moveTo>
                    <a:lnTo>
                      <a:pt x="8643" y="301694"/>
                    </a:lnTo>
                    <a:lnTo>
                      <a:pt x="8643" y="47545"/>
                    </a:lnTo>
                    <a:lnTo>
                      <a:pt x="2593" y="47545"/>
                    </a:lnTo>
                    <a:lnTo>
                      <a:pt x="2593" y="301694"/>
                    </a:lnTo>
                    <a:close/>
                    <a:moveTo>
                      <a:pt x="200506" y="43223"/>
                    </a:moveTo>
                    <a:lnTo>
                      <a:pt x="206556" y="43223"/>
                    </a:lnTo>
                    <a:cubicBezTo>
                      <a:pt x="205692" y="22476"/>
                      <a:pt x="189271" y="6051"/>
                      <a:pt x="167665" y="4322"/>
                    </a:cubicBezTo>
                    <a:lnTo>
                      <a:pt x="167665" y="10374"/>
                    </a:lnTo>
                    <a:cubicBezTo>
                      <a:pt x="185815" y="11238"/>
                      <a:pt x="199642" y="25069"/>
                      <a:pt x="200506" y="43223"/>
                    </a:cubicBezTo>
                    <a:close/>
                    <a:moveTo>
                      <a:pt x="3457" y="43223"/>
                    </a:moveTo>
                    <a:lnTo>
                      <a:pt x="9507" y="43223"/>
                    </a:lnTo>
                    <a:cubicBezTo>
                      <a:pt x="10371" y="25069"/>
                      <a:pt x="24199" y="11238"/>
                      <a:pt x="42348" y="10374"/>
                    </a:cubicBezTo>
                    <a:lnTo>
                      <a:pt x="42348" y="4322"/>
                    </a:lnTo>
                    <a:cubicBezTo>
                      <a:pt x="20742" y="6051"/>
                      <a:pt x="4321" y="22476"/>
                      <a:pt x="3457" y="43223"/>
                    </a:cubicBezTo>
                    <a:close/>
                    <a:moveTo>
                      <a:pt x="45805" y="10374"/>
                    </a:moveTo>
                    <a:lnTo>
                      <a:pt x="162480" y="10374"/>
                    </a:lnTo>
                    <a:lnTo>
                      <a:pt x="162480" y="4322"/>
                    </a:lnTo>
                    <a:lnTo>
                      <a:pt x="45805" y="4322"/>
                    </a:lnTo>
                    <a:lnTo>
                      <a:pt x="45805" y="103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316" name="Graphic 16831">
              <a:extLst>
                <a:ext uri="{FF2B5EF4-FFF2-40B4-BE49-F238E27FC236}">
                  <a16:creationId xmlns:a16="http://schemas.microsoft.com/office/drawing/2014/main" id="{0E4DB3C6-C342-4D84-8AE1-CE524F27C11F}"/>
                </a:ext>
              </a:extLst>
            </p:cNvPr>
            <p:cNvGrpSpPr/>
            <p:nvPr/>
          </p:nvGrpSpPr>
          <p:grpSpPr>
            <a:xfrm>
              <a:off x="7298818" y="2110410"/>
              <a:ext cx="241126" cy="58782"/>
              <a:chOff x="7298818" y="2110410"/>
              <a:chExt cx="241126" cy="58782"/>
            </a:xfrm>
            <a:solidFill>
              <a:srgbClr val="355464"/>
            </a:solidFill>
          </p:grpSpPr>
          <p:sp>
            <p:nvSpPr>
              <p:cNvPr id="338" name="Freeform 18061">
                <a:extLst>
                  <a:ext uri="{FF2B5EF4-FFF2-40B4-BE49-F238E27FC236}">
                    <a16:creationId xmlns:a16="http://schemas.microsoft.com/office/drawing/2014/main" id="{A5A76F5D-EF6B-4F03-A1B6-45AD4E6C8588}"/>
                  </a:ext>
                </a:extLst>
              </p:cNvPr>
              <p:cNvSpPr/>
              <p:nvPr/>
            </p:nvSpPr>
            <p:spPr>
              <a:xfrm>
                <a:off x="7300547" y="2110410"/>
                <a:ext cx="238533" cy="56189"/>
              </a:xfrm>
              <a:custGeom>
                <a:avLst/>
                <a:gdLst>
                  <a:gd name="connsiteX0" fmla="*/ 5185 w 238533"/>
                  <a:gd name="connsiteY0" fmla="*/ 10374 h 56189"/>
                  <a:gd name="connsiteX1" fmla="*/ 43213 w 238533"/>
                  <a:gd name="connsiteY1" fmla="*/ 10374 h 56189"/>
                  <a:gd name="connsiteX2" fmla="*/ 43213 w 238533"/>
                  <a:gd name="connsiteY2" fmla="*/ 0 h 56189"/>
                  <a:gd name="connsiteX3" fmla="*/ 5185 w 238533"/>
                  <a:gd name="connsiteY3" fmla="*/ 0 h 56189"/>
                  <a:gd name="connsiteX4" fmla="*/ 5185 w 238533"/>
                  <a:gd name="connsiteY4" fmla="*/ 10374 h 56189"/>
                  <a:gd name="connsiteX5" fmla="*/ 10371 w 238533"/>
                  <a:gd name="connsiteY5" fmla="*/ 51003 h 56189"/>
                  <a:gd name="connsiteX6" fmla="*/ 10371 w 238533"/>
                  <a:gd name="connsiteY6" fmla="*/ 5187 h 56189"/>
                  <a:gd name="connsiteX7" fmla="*/ 0 w 238533"/>
                  <a:gd name="connsiteY7" fmla="*/ 5187 h 56189"/>
                  <a:gd name="connsiteX8" fmla="*/ 0 w 238533"/>
                  <a:gd name="connsiteY8" fmla="*/ 51003 h 56189"/>
                  <a:gd name="connsiteX9" fmla="*/ 10371 w 238533"/>
                  <a:gd name="connsiteY9" fmla="*/ 51003 h 56189"/>
                  <a:gd name="connsiteX10" fmla="*/ 233348 w 238533"/>
                  <a:gd name="connsiteY10" fmla="*/ 45816 h 56189"/>
                  <a:gd name="connsiteX11" fmla="*/ 5185 w 238533"/>
                  <a:gd name="connsiteY11" fmla="*/ 45816 h 56189"/>
                  <a:gd name="connsiteX12" fmla="*/ 5185 w 238533"/>
                  <a:gd name="connsiteY12" fmla="*/ 56189 h 56189"/>
                  <a:gd name="connsiteX13" fmla="*/ 233348 w 238533"/>
                  <a:gd name="connsiteY13" fmla="*/ 56189 h 56189"/>
                  <a:gd name="connsiteX14" fmla="*/ 233348 w 238533"/>
                  <a:gd name="connsiteY14" fmla="*/ 45816 h 56189"/>
                  <a:gd name="connsiteX15" fmla="*/ 228163 w 238533"/>
                  <a:gd name="connsiteY15" fmla="*/ 5187 h 56189"/>
                  <a:gd name="connsiteX16" fmla="*/ 228163 w 238533"/>
                  <a:gd name="connsiteY16" fmla="*/ 51003 h 56189"/>
                  <a:gd name="connsiteX17" fmla="*/ 238534 w 238533"/>
                  <a:gd name="connsiteY17" fmla="*/ 51003 h 56189"/>
                  <a:gd name="connsiteX18" fmla="*/ 238534 w 238533"/>
                  <a:gd name="connsiteY18" fmla="*/ 5187 h 56189"/>
                  <a:gd name="connsiteX19" fmla="*/ 228163 w 238533"/>
                  <a:gd name="connsiteY19" fmla="*/ 5187 h 56189"/>
                  <a:gd name="connsiteX20" fmla="*/ 195321 w 238533"/>
                  <a:gd name="connsiteY20" fmla="*/ 10374 h 56189"/>
                  <a:gd name="connsiteX21" fmla="*/ 233348 w 238533"/>
                  <a:gd name="connsiteY21" fmla="*/ 10374 h 56189"/>
                  <a:gd name="connsiteX22" fmla="*/ 233348 w 238533"/>
                  <a:gd name="connsiteY22" fmla="*/ 0 h 56189"/>
                  <a:gd name="connsiteX23" fmla="*/ 195321 w 238533"/>
                  <a:gd name="connsiteY23" fmla="*/ 0 h 56189"/>
                  <a:gd name="connsiteX24" fmla="*/ 195321 w 238533"/>
                  <a:gd name="connsiteY24" fmla="*/ 10374 h 56189"/>
                  <a:gd name="connsiteX25" fmla="*/ 43213 w 238533"/>
                  <a:gd name="connsiteY25" fmla="*/ 10374 h 56189"/>
                  <a:gd name="connsiteX26" fmla="*/ 48398 w 238533"/>
                  <a:gd name="connsiteY26" fmla="*/ 5187 h 56189"/>
                  <a:gd name="connsiteX27" fmla="*/ 43213 w 238533"/>
                  <a:gd name="connsiteY27" fmla="*/ 0 h 56189"/>
                  <a:gd name="connsiteX28" fmla="*/ 43213 w 238533"/>
                  <a:gd name="connsiteY28" fmla="*/ 10374 h 56189"/>
                  <a:gd name="connsiteX29" fmla="*/ 5185 w 238533"/>
                  <a:gd name="connsiteY29" fmla="*/ 5187 h 56189"/>
                  <a:gd name="connsiteX30" fmla="*/ 5185 w 238533"/>
                  <a:gd name="connsiteY30" fmla="*/ 0 h 56189"/>
                  <a:gd name="connsiteX31" fmla="*/ 0 w 238533"/>
                  <a:gd name="connsiteY31" fmla="*/ 5187 h 56189"/>
                  <a:gd name="connsiteX32" fmla="*/ 5185 w 238533"/>
                  <a:gd name="connsiteY32" fmla="*/ 5187 h 56189"/>
                  <a:gd name="connsiteX33" fmla="*/ 5185 w 238533"/>
                  <a:gd name="connsiteY33" fmla="*/ 51003 h 56189"/>
                  <a:gd name="connsiteX34" fmla="*/ 0 w 238533"/>
                  <a:gd name="connsiteY34" fmla="*/ 51003 h 56189"/>
                  <a:gd name="connsiteX35" fmla="*/ 5185 w 238533"/>
                  <a:gd name="connsiteY35" fmla="*/ 56189 h 56189"/>
                  <a:gd name="connsiteX36" fmla="*/ 5185 w 238533"/>
                  <a:gd name="connsiteY36" fmla="*/ 51003 h 56189"/>
                  <a:gd name="connsiteX37" fmla="*/ 233348 w 238533"/>
                  <a:gd name="connsiteY37" fmla="*/ 51003 h 56189"/>
                  <a:gd name="connsiteX38" fmla="*/ 233348 w 238533"/>
                  <a:gd name="connsiteY38" fmla="*/ 56189 h 56189"/>
                  <a:gd name="connsiteX39" fmla="*/ 238534 w 238533"/>
                  <a:gd name="connsiteY39" fmla="*/ 51003 h 56189"/>
                  <a:gd name="connsiteX40" fmla="*/ 233348 w 238533"/>
                  <a:gd name="connsiteY40" fmla="*/ 51003 h 56189"/>
                  <a:gd name="connsiteX41" fmla="*/ 233348 w 238533"/>
                  <a:gd name="connsiteY41" fmla="*/ 5187 h 56189"/>
                  <a:gd name="connsiteX42" fmla="*/ 238534 w 238533"/>
                  <a:gd name="connsiteY42" fmla="*/ 5187 h 56189"/>
                  <a:gd name="connsiteX43" fmla="*/ 233348 w 238533"/>
                  <a:gd name="connsiteY43" fmla="*/ 0 h 56189"/>
                  <a:gd name="connsiteX44" fmla="*/ 233348 w 238533"/>
                  <a:gd name="connsiteY44" fmla="*/ 5187 h 56189"/>
                  <a:gd name="connsiteX45" fmla="*/ 195321 w 238533"/>
                  <a:gd name="connsiteY45" fmla="*/ 0 h 56189"/>
                  <a:gd name="connsiteX46" fmla="*/ 190136 w 238533"/>
                  <a:gd name="connsiteY46" fmla="*/ 5187 h 56189"/>
                  <a:gd name="connsiteX47" fmla="*/ 195321 w 238533"/>
                  <a:gd name="connsiteY47" fmla="*/ 10374 h 56189"/>
                  <a:gd name="connsiteX48" fmla="*/ 195321 w 238533"/>
                  <a:gd name="connsiteY48" fmla="*/ 0 h 5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38533" h="56189">
                    <a:moveTo>
                      <a:pt x="5185" y="10374"/>
                    </a:moveTo>
                    <a:lnTo>
                      <a:pt x="43213" y="10374"/>
                    </a:lnTo>
                    <a:lnTo>
                      <a:pt x="43213" y="0"/>
                    </a:lnTo>
                    <a:lnTo>
                      <a:pt x="5185" y="0"/>
                    </a:lnTo>
                    <a:lnTo>
                      <a:pt x="5185" y="10374"/>
                    </a:lnTo>
                    <a:close/>
                    <a:moveTo>
                      <a:pt x="10371" y="51003"/>
                    </a:moveTo>
                    <a:lnTo>
                      <a:pt x="10371" y="5187"/>
                    </a:lnTo>
                    <a:lnTo>
                      <a:pt x="0" y="5187"/>
                    </a:lnTo>
                    <a:lnTo>
                      <a:pt x="0" y="51003"/>
                    </a:lnTo>
                    <a:lnTo>
                      <a:pt x="10371" y="51003"/>
                    </a:lnTo>
                    <a:close/>
                    <a:moveTo>
                      <a:pt x="233348" y="45816"/>
                    </a:moveTo>
                    <a:lnTo>
                      <a:pt x="5185" y="45816"/>
                    </a:lnTo>
                    <a:lnTo>
                      <a:pt x="5185" y="56189"/>
                    </a:lnTo>
                    <a:lnTo>
                      <a:pt x="233348" y="56189"/>
                    </a:lnTo>
                    <a:lnTo>
                      <a:pt x="233348" y="45816"/>
                    </a:lnTo>
                    <a:close/>
                    <a:moveTo>
                      <a:pt x="228163" y="5187"/>
                    </a:moveTo>
                    <a:lnTo>
                      <a:pt x="228163" y="51003"/>
                    </a:lnTo>
                    <a:lnTo>
                      <a:pt x="238534" y="51003"/>
                    </a:lnTo>
                    <a:lnTo>
                      <a:pt x="238534" y="5187"/>
                    </a:lnTo>
                    <a:lnTo>
                      <a:pt x="228163" y="5187"/>
                    </a:lnTo>
                    <a:close/>
                    <a:moveTo>
                      <a:pt x="195321" y="10374"/>
                    </a:moveTo>
                    <a:lnTo>
                      <a:pt x="233348" y="10374"/>
                    </a:lnTo>
                    <a:lnTo>
                      <a:pt x="233348" y="0"/>
                    </a:lnTo>
                    <a:lnTo>
                      <a:pt x="195321" y="0"/>
                    </a:lnTo>
                    <a:lnTo>
                      <a:pt x="195321" y="10374"/>
                    </a:lnTo>
                    <a:close/>
                    <a:moveTo>
                      <a:pt x="43213" y="10374"/>
                    </a:moveTo>
                    <a:cubicBezTo>
                      <a:pt x="45805" y="10374"/>
                      <a:pt x="48398" y="7780"/>
                      <a:pt x="48398" y="5187"/>
                    </a:cubicBezTo>
                    <a:cubicBezTo>
                      <a:pt x="48398" y="2593"/>
                      <a:pt x="45805" y="0"/>
                      <a:pt x="43213" y="0"/>
                    </a:cubicBezTo>
                    <a:lnTo>
                      <a:pt x="43213" y="10374"/>
                    </a:lnTo>
                    <a:close/>
                    <a:moveTo>
                      <a:pt x="5185" y="5187"/>
                    </a:moveTo>
                    <a:lnTo>
                      <a:pt x="5185" y="0"/>
                    </a:lnTo>
                    <a:cubicBezTo>
                      <a:pt x="2593" y="0"/>
                      <a:pt x="0" y="2593"/>
                      <a:pt x="0" y="5187"/>
                    </a:cubicBezTo>
                    <a:lnTo>
                      <a:pt x="5185" y="5187"/>
                    </a:lnTo>
                    <a:close/>
                    <a:moveTo>
                      <a:pt x="5185" y="51003"/>
                    </a:moveTo>
                    <a:lnTo>
                      <a:pt x="0" y="51003"/>
                    </a:lnTo>
                    <a:cubicBezTo>
                      <a:pt x="0" y="53596"/>
                      <a:pt x="2593" y="56189"/>
                      <a:pt x="5185" y="56189"/>
                    </a:cubicBezTo>
                    <a:lnTo>
                      <a:pt x="5185" y="51003"/>
                    </a:lnTo>
                    <a:close/>
                    <a:moveTo>
                      <a:pt x="233348" y="51003"/>
                    </a:moveTo>
                    <a:lnTo>
                      <a:pt x="233348" y="56189"/>
                    </a:lnTo>
                    <a:cubicBezTo>
                      <a:pt x="235941" y="56189"/>
                      <a:pt x="238534" y="53596"/>
                      <a:pt x="238534" y="51003"/>
                    </a:cubicBezTo>
                    <a:lnTo>
                      <a:pt x="233348" y="51003"/>
                    </a:lnTo>
                    <a:close/>
                    <a:moveTo>
                      <a:pt x="233348" y="5187"/>
                    </a:moveTo>
                    <a:lnTo>
                      <a:pt x="238534" y="5187"/>
                    </a:lnTo>
                    <a:cubicBezTo>
                      <a:pt x="238534" y="2593"/>
                      <a:pt x="235941" y="0"/>
                      <a:pt x="233348" y="0"/>
                    </a:cubicBezTo>
                    <a:lnTo>
                      <a:pt x="233348" y="5187"/>
                    </a:lnTo>
                    <a:close/>
                    <a:moveTo>
                      <a:pt x="195321" y="0"/>
                    </a:moveTo>
                    <a:cubicBezTo>
                      <a:pt x="192728" y="0"/>
                      <a:pt x="190136" y="2593"/>
                      <a:pt x="190136" y="5187"/>
                    </a:cubicBezTo>
                    <a:cubicBezTo>
                      <a:pt x="190136" y="7780"/>
                      <a:pt x="192728" y="10374"/>
                      <a:pt x="195321" y="10374"/>
                    </a:cubicBezTo>
                    <a:lnTo>
                      <a:pt x="195321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339" name="Freeform 18062">
                <a:extLst>
                  <a:ext uri="{FF2B5EF4-FFF2-40B4-BE49-F238E27FC236}">
                    <a16:creationId xmlns:a16="http://schemas.microsoft.com/office/drawing/2014/main" id="{21C1C543-6653-407F-AD44-8388AE429930}"/>
                  </a:ext>
                </a:extLst>
              </p:cNvPr>
              <p:cNvSpPr/>
              <p:nvPr/>
            </p:nvSpPr>
            <p:spPr>
              <a:xfrm>
                <a:off x="7298818" y="2110410"/>
                <a:ext cx="241126" cy="58782"/>
              </a:xfrm>
              <a:custGeom>
                <a:avLst/>
                <a:gdLst>
                  <a:gd name="connsiteX0" fmla="*/ 236806 w 241126"/>
                  <a:gd name="connsiteY0" fmla="*/ 58783 h 58782"/>
                  <a:gd name="connsiteX1" fmla="*/ 4321 w 241126"/>
                  <a:gd name="connsiteY1" fmla="*/ 58783 h 58782"/>
                  <a:gd name="connsiteX2" fmla="*/ 4321 w 241126"/>
                  <a:gd name="connsiteY2" fmla="*/ 58783 h 58782"/>
                  <a:gd name="connsiteX3" fmla="*/ 0 w 241126"/>
                  <a:gd name="connsiteY3" fmla="*/ 54461 h 58782"/>
                  <a:gd name="connsiteX4" fmla="*/ 0 w 241126"/>
                  <a:gd name="connsiteY4" fmla="*/ 54461 h 58782"/>
                  <a:gd name="connsiteX5" fmla="*/ 0 w 241126"/>
                  <a:gd name="connsiteY5" fmla="*/ 4322 h 58782"/>
                  <a:gd name="connsiteX6" fmla="*/ 0 w 241126"/>
                  <a:gd name="connsiteY6" fmla="*/ 4322 h 58782"/>
                  <a:gd name="connsiteX7" fmla="*/ 4321 w 241126"/>
                  <a:gd name="connsiteY7" fmla="*/ 0 h 58782"/>
                  <a:gd name="connsiteX8" fmla="*/ 4321 w 241126"/>
                  <a:gd name="connsiteY8" fmla="*/ 0 h 58782"/>
                  <a:gd name="connsiteX9" fmla="*/ 46670 w 241126"/>
                  <a:gd name="connsiteY9" fmla="*/ 0 h 58782"/>
                  <a:gd name="connsiteX10" fmla="*/ 46670 w 241126"/>
                  <a:gd name="connsiteY10" fmla="*/ 0 h 58782"/>
                  <a:gd name="connsiteX11" fmla="*/ 51855 w 241126"/>
                  <a:gd name="connsiteY11" fmla="*/ 6916 h 58782"/>
                  <a:gd name="connsiteX12" fmla="*/ 46670 w 241126"/>
                  <a:gd name="connsiteY12" fmla="*/ 13831 h 58782"/>
                  <a:gd name="connsiteX13" fmla="*/ 46670 w 241126"/>
                  <a:gd name="connsiteY13" fmla="*/ 13831 h 58782"/>
                  <a:gd name="connsiteX14" fmla="*/ 13828 w 241126"/>
                  <a:gd name="connsiteY14" fmla="*/ 13831 h 58782"/>
                  <a:gd name="connsiteX15" fmla="*/ 13828 w 241126"/>
                  <a:gd name="connsiteY15" fmla="*/ 44952 h 58782"/>
                  <a:gd name="connsiteX16" fmla="*/ 227299 w 241126"/>
                  <a:gd name="connsiteY16" fmla="*/ 44952 h 58782"/>
                  <a:gd name="connsiteX17" fmla="*/ 227299 w 241126"/>
                  <a:gd name="connsiteY17" fmla="*/ 13831 h 58782"/>
                  <a:gd name="connsiteX18" fmla="*/ 194457 w 241126"/>
                  <a:gd name="connsiteY18" fmla="*/ 13831 h 58782"/>
                  <a:gd name="connsiteX19" fmla="*/ 194457 w 241126"/>
                  <a:gd name="connsiteY19" fmla="*/ 13831 h 58782"/>
                  <a:gd name="connsiteX20" fmla="*/ 189272 w 241126"/>
                  <a:gd name="connsiteY20" fmla="*/ 6916 h 58782"/>
                  <a:gd name="connsiteX21" fmla="*/ 194457 w 241126"/>
                  <a:gd name="connsiteY21" fmla="*/ 0 h 58782"/>
                  <a:gd name="connsiteX22" fmla="*/ 194457 w 241126"/>
                  <a:gd name="connsiteY22" fmla="*/ 0 h 58782"/>
                  <a:gd name="connsiteX23" fmla="*/ 236806 w 241126"/>
                  <a:gd name="connsiteY23" fmla="*/ 0 h 58782"/>
                  <a:gd name="connsiteX24" fmla="*/ 236806 w 241126"/>
                  <a:gd name="connsiteY24" fmla="*/ 0 h 58782"/>
                  <a:gd name="connsiteX25" fmla="*/ 241127 w 241126"/>
                  <a:gd name="connsiteY25" fmla="*/ 4322 h 58782"/>
                  <a:gd name="connsiteX26" fmla="*/ 241127 w 241126"/>
                  <a:gd name="connsiteY26" fmla="*/ 4322 h 58782"/>
                  <a:gd name="connsiteX27" fmla="*/ 241127 w 241126"/>
                  <a:gd name="connsiteY27" fmla="*/ 54461 h 58782"/>
                  <a:gd name="connsiteX28" fmla="*/ 241127 w 241126"/>
                  <a:gd name="connsiteY28" fmla="*/ 54461 h 58782"/>
                  <a:gd name="connsiteX29" fmla="*/ 236806 w 241126"/>
                  <a:gd name="connsiteY29" fmla="*/ 58783 h 58782"/>
                  <a:gd name="connsiteX30" fmla="*/ 236806 w 241126"/>
                  <a:gd name="connsiteY30" fmla="*/ 58783 h 58782"/>
                  <a:gd name="connsiteX31" fmla="*/ 9507 w 241126"/>
                  <a:gd name="connsiteY31" fmla="*/ 53596 h 58782"/>
                  <a:gd name="connsiteX32" fmla="*/ 232484 w 241126"/>
                  <a:gd name="connsiteY32" fmla="*/ 53596 h 58782"/>
                  <a:gd name="connsiteX33" fmla="*/ 232484 w 241126"/>
                  <a:gd name="connsiteY33" fmla="*/ 52732 h 58782"/>
                  <a:gd name="connsiteX34" fmla="*/ 227299 w 241126"/>
                  <a:gd name="connsiteY34" fmla="*/ 52732 h 58782"/>
                  <a:gd name="connsiteX35" fmla="*/ 227299 w 241126"/>
                  <a:gd name="connsiteY35" fmla="*/ 47545 h 58782"/>
                  <a:gd name="connsiteX36" fmla="*/ 13828 w 241126"/>
                  <a:gd name="connsiteY36" fmla="*/ 47545 h 58782"/>
                  <a:gd name="connsiteX37" fmla="*/ 13828 w 241126"/>
                  <a:gd name="connsiteY37" fmla="*/ 52732 h 58782"/>
                  <a:gd name="connsiteX38" fmla="*/ 9507 w 241126"/>
                  <a:gd name="connsiteY38" fmla="*/ 53596 h 58782"/>
                  <a:gd name="connsiteX39" fmla="*/ 9507 w 241126"/>
                  <a:gd name="connsiteY39" fmla="*/ 53596 h 58782"/>
                  <a:gd name="connsiteX40" fmla="*/ 236806 w 241126"/>
                  <a:gd name="connsiteY40" fmla="*/ 48409 h 58782"/>
                  <a:gd name="connsiteX41" fmla="*/ 236806 w 241126"/>
                  <a:gd name="connsiteY41" fmla="*/ 48409 h 58782"/>
                  <a:gd name="connsiteX42" fmla="*/ 237670 w 241126"/>
                  <a:gd name="connsiteY42" fmla="*/ 6916 h 58782"/>
                  <a:gd name="connsiteX43" fmla="*/ 236806 w 241126"/>
                  <a:gd name="connsiteY43" fmla="*/ 6916 h 58782"/>
                  <a:gd name="connsiteX44" fmla="*/ 236806 w 241126"/>
                  <a:gd name="connsiteY44" fmla="*/ 12102 h 58782"/>
                  <a:gd name="connsiteX45" fmla="*/ 231620 w 241126"/>
                  <a:gd name="connsiteY45" fmla="*/ 12102 h 58782"/>
                  <a:gd name="connsiteX46" fmla="*/ 231620 w 241126"/>
                  <a:gd name="connsiteY46" fmla="*/ 43223 h 58782"/>
                  <a:gd name="connsiteX47" fmla="*/ 236806 w 241126"/>
                  <a:gd name="connsiteY47" fmla="*/ 43223 h 58782"/>
                  <a:gd name="connsiteX48" fmla="*/ 236806 w 241126"/>
                  <a:gd name="connsiteY48" fmla="*/ 48409 h 58782"/>
                  <a:gd name="connsiteX49" fmla="*/ 232484 w 241126"/>
                  <a:gd name="connsiteY49" fmla="*/ 48409 h 58782"/>
                  <a:gd name="connsiteX50" fmla="*/ 232484 w 241126"/>
                  <a:gd name="connsiteY50" fmla="*/ 48409 h 58782"/>
                  <a:gd name="connsiteX51" fmla="*/ 232484 w 241126"/>
                  <a:gd name="connsiteY51" fmla="*/ 48409 h 58782"/>
                  <a:gd name="connsiteX52" fmla="*/ 232484 w 241126"/>
                  <a:gd name="connsiteY52" fmla="*/ 48409 h 58782"/>
                  <a:gd name="connsiteX53" fmla="*/ 232484 w 241126"/>
                  <a:gd name="connsiteY53" fmla="*/ 48409 h 58782"/>
                  <a:gd name="connsiteX54" fmla="*/ 9507 w 241126"/>
                  <a:gd name="connsiteY54" fmla="*/ 48409 h 58782"/>
                  <a:gd name="connsiteX55" fmla="*/ 9507 w 241126"/>
                  <a:gd name="connsiteY55" fmla="*/ 48409 h 58782"/>
                  <a:gd name="connsiteX56" fmla="*/ 9507 w 241126"/>
                  <a:gd name="connsiteY56" fmla="*/ 48409 h 58782"/>
                  <a:gd name="connsiteX57" fmla="*/ 9507 w 241126"/>
                  <a:gd name="connsiteY57" fmla="*/ 48409 h 58782"/>
                  <a:gd name="connsiteX58" fmla="*/ 9507 w 241126"/>
                  <a:gd name="connsiteY58" fmla="*/ 48409 h 58782"/>
                  <a:gd name="connsiteX59" fmla="*/ 4321 w 241126"/>
                  <a:gd name="connsiteY59" fmla="*/ 48409 h 58782"/>
                  <a:gd name="connsiteX60" fmla="*/ 4321 w 241126"/>
                  <a:gd name="connsiteY60" fmla="*/ 48409 h 58782"/>
                  <a:gd name="connsiteX61" fmla="*/ 5185 w 241126"/>
                  <a:gd name="connsiteY61" fmla="*/ 43223 h 58782"/>
                  <a:gd name="connsiteX62" fmla="*/ 10371 w 241126"/>
                  <a:gd name="connsiteY62" fmla="*/ 43223 h 58782"/>
                  <a:gd name="connsiteX63" fmla="*/ 10371 w 241126"/>
                  <a:gd name="connsiteY63" fmla="*/ 12102 h 58782"/>
                  <a:gd name="connsiteX64" fmla="*/ 5185 w 241126"/>
                  <a:gd name="connsiteY64" fmla="*/ 12102 h 58782"/>
                  <a:gd name="connsiteX65" fmla="*/ 5185 w 241126"/>
                  <a:gd name="connsiteY65" fmla="*/ 6916 h 58782"/>
                  <a:gd name="connsiteX66" fmla="*/ 4321 w 241126"/>
                  <a:gd name="connsiteY66" fmla="*/ 6916 h 58782"/>
                  <a:gd name="connsiteX67" fmla="*/ 4321 w 241126"/>
                  <a:gd name="connsiteY67" fmla="*/ 48409 h 58782"/>
                  <a:gd name="connsiteX68" fmla="*/ 232484 w 241126"/>
                  <a:gd name="connsiteY68" fmla="*/ 8645 h 58782"/>
                  <a:gd name="connsiteX69" fmla="*/ 232484 w 241126"/>
                  <a:gd name="connsiteY69" fmla="*/ 8645 h 58782"/>
                  <a:gd name="connsiteX70" fmla="*/ 232484 w 241126"/>
                  <a:gd name="connsiteY70" fmla="*/ 8645 h 58782"/>
                  <a:gd name="connsiteX71" fmla="*/ 232484 w 241126"/>
                  <a:gd name="connsiteY71" fmla="*/ 8645 h 58782"/>
                  <a:gd name="connsiteX72" fmla="*/ 232484 w 241126"/>
                  <a:gd name="connsiteY72" fmla="*/ 8645 h 58782"/>
                  <a:gd name="connsiteX73" fmla="*/ 198778 w 241126"/>
                  <a:gd name="connsiteY73" fmla="*/ 8645 h 58782"/>
                  <a:gd name="connsiteX74" fmla="*/ 227299 w 241126"/>
                  <a:gd name="connsiteY74" fmla="*/ 8645 h 58782"/>
                  <a:gd name="connsiteX75" fmla="*/ 227299 w 241126"/>
                  <a:gd name="connsiteY75" fmla="*/ 3458 h 58782"/>
                  <a:gd name="connsiteX76" fmla="*/ 232484 w 241126"/>
                  <a:gd name="connsiteY76" fmla="*/ 3458 h 58782"/>
                  <a:gd name="connsiteX77" fmla="*/ 232484 w 241126"/>
                  <a:gd name="connsiteY77" fmla="*/ 2593 h 58782"/>
                  <a:gd name="connsiteX78" fmla="*/ 198778 w 241126"/>
                  <a:gd name="connsiteY78" fmla="*/ 2593 h 58782"/>
                  <a:gd name="connsiteX79" fmla="*/ 198778 w 241126"/>
                  <a:gd name="connsiteY79" fmla="*/ 8645 h 58782"/>
                  <a:gd name="connsiteX80" fmla="*/ 14692 w 241126"/>
                  <a:gd name="connsiteY80" fmla="*/ 8645 h 58782"/>
                  <a:gd name="connsiteX81" fmla="*/ 43213 w 241126"/>
                  <a:gd name="connsiteY81" fmla="*/ 8645 h 58782"/>
                  <a:gd name="connsiteX82" fmla="*/ 43213 w 241126"/>
                  <a:gd name="connsiteY82" fmla="*/ 2593 h 58782"/>
                  <a:gd name="connsiteX83" fmla="*/ 9507 w 241126"/>
                  <a:gd name="connsiteY83" fmla="*/ 2593 h 58782"/>
                  <a:gd name="connsiteX84" fmla="*/ 9507 w 241126"/>
                  <a:gd name="connsiteY84" fmla="*/ 3458 h 58782"/>
                  <a:gd name="connsiteX85" fmla="*/ 14692 w 241126"/>
                  <a:gd name="connsiteY85" fmla="*/ 3458 h 58782"/>
                  <a:gd name="connsiteX86" fmla="*/ 14692 w 241126"/>
                  <a:gd name="connsiteY86" fmla="*/ 8645 h 58782"/>
                  <a:gd name="connsiteX87" fmla="*/ 9507 w 241126"/>
                  <a:gd name="connsiteY87" fmla="*/ 8645 h 58782"/>
                  <a:gd name="connsiteX88" fmla="*/ 9507 w 241126"/>
                  <a:gd name="connsiteY88" fmla="*/ 8645 h 58782"/>
                  <a:gd name="connsiteX89" fmla="*/ 9507 w 241126"/>
                  <a:gd name="connsiteY89" fmla="*/ 8645 h 58782"/>
                  <a:gd name="connsiteX90" fmla="*/ 9507 w 241126"/>
                  <a:gd name="connsiteY90" fmla="*/ 8645 h 58782"/>
                  <a:gd name="connsiteX91" fmla="*/ 9507 w 241126"/>
                  <a:gd name="connsiteY91" fmla="*/ 8645 h 58782"/>
                  <a:gd name="connsiteX92" fmla="*/ 194457 w 241126"/>
                  <a:gd name="connsiteY92" fmla="*/ 3458 h 58782"/>
                  <a:gd name="connsiteX93" fmla="*/ 193593 w 241126"/>
                  <a:gd name="connsiteY93" fmla="*/ 5187 h 58782"/>
                  <a:gd name="connsiteX94" fmla="*/ 194457 w 241126"/>
                  <a:gd name="connsiteY94" fmla="*/ 6916 h 58782"/>
                  <a:gd name="connsiteX95" fmla="*/ 194457 w 241126"/>
                  <a:gd name="connsiteY95" fmla="*/ 3458 h 58782"/>
                  <a:gd name="connsiteX96" fmla="*/ 47534 w 241126"/>
                  <a:gd name="connsiteY96" fmla="*/ 3458 h 58782"/>
                  <a:gd name="connsiteX97" fmla="*/ 47534 w 241126"/>
                  <a:gd name="connsiteY97" fmla="*/ 6916 h 58782"/>
                  <a:gd name="connsiteX98" fmla="*/ 48398 w 241126"/>
                  <a:gd name="connsiteY98" fmla="*/ 5187 h 58782"/>
                  <a:gd name="connsiteX99" fmla="*/ 47534 w 241126"/>
                  <a:gd name="connsiteY99" fmla="*/ 3458 h 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241126" h="58782">
                    <a:moveTo>
                      <a:pt x="236806" y="58783"/>
                    </a:moveTo>
                    <a:lnTo>
                      <a:pt x="4321" y="58783"/>
                    </a:lnTo>
                    <a:lnTo>
                      <a:pt x="4321" y="58783"/>
                    </a:lnTo>
                    <a:cubicBezTo>
                      <a:pt x="1729" y="57919"/>
                      <a:pt x="0" y="56189"/>
                      <a:pt x="0" y="54461"/>
                    </a:cubicBezTo>
                    <a:lnTo>
                      <a:pt x="0" y="54461"/>
                    </a:lnTo>
                    <a:lnTo>
                      <a:pt x="0" y="4322"/>
                    </a:lnTo>
                    <a:lnTo>
                      <a:pt x="0" y="4322"/>
                    </a:lnTo>
                    <a:cubicBezTo>
                      <a:pt x="864" y="1729"/>
                      <a:pt x="2593" y="0"/>
                      <a:pt x="4321" y="0"/>
                    </a:cubicBezTo>
                    <a:lnTo>
                      <a:pt x="4321" y="0"/>
                    </a:lnTo>
                    <a:lnTo>
                      <a:pt x="46670" y="0"/>
                    </a:lnTo>
                    <a:lnTo>
                      <a:pt x="46670" y="0"/>
                    </a:lnTo>
                    <a:cubicBezTo>
                      <a:pt x="49263" y="865"/>
                      <a:pt x="51855" y="3458"/>
                      <a:pt x="51855" y="6916"/>
                    </a:cubicBezTo>
                    <a:cubicBezTo>
                      <a:pt x="51855" y="10374"/>
                      <a:pt x="50127" y="12967"/>
                      <a:pt x="46670" y="13831"/>
                    </a:cubicBezTo>
                    <a:lnTo>
                      <a:pt x="46670" y="13831"/>
                    </a:lnTo>
                    <a:lnTo>
                      <a:pt x="13828" y="13831"/>
                    </a:lnTo>
                    <a:lnTo>
                      <a:pt x="13828" y="44952"/>
                    </a:lnTo>
                    <a:lnTo>
                      <a:pt x="227299" y="44952"/>
                    </a:lnTo>
                    <a:lnTo>
                      <a:pt x="227299" y="13831"/>
                    </a:lnTo>
                    <a:lnTo>
                      <a:pt x="194457" y="13831"/>
                    </a:lnTo>
                    <a:lnTo>
                      <a:pt x="194457" y="13831"/>
                    </a:lnTo>
                    <a:cubicBezTo>
                      <a:pt x="191864" y="12967"/>
                      <a:pt x="189272" y="10374"/>
                      <a:pt x="189272" y="6916"/>
                    </a:cubicBezTo>
                    <a:cubicBezTo>
                      <a:pt x="189272" y="3458"/>
                      <a:pt x="191000" y="865"/>
                      <a:pt x="194457" y="0"/>
                    </a:cubicBezTo>
                    <a:lnTo>
                      <a:pt x="194457" y="0"/>
                    </a:lnTo>
                    <a:lnTo>
                      <a:pt x="236806" y="0"/>
                    </a:lnTo>
                    <a:lnTo>
                      <a:pt x="236806" y="0"/>
                    </a:lnTo>
                    <a:cubicBezTo>
                      <a:pt x="239398" y="865"/>
                      <a:pt x="241127" y="2593"/>
                      <a:pt x="241127" y="4322"/>
                    </a:cubicBezTo>
                    <a:lnTo>
                      <a:pt x="241127" y="4322"/>
                    </a:lnTo>
                    <a:lnTo>
                      <a:pt x="241127" y="54461"/>
                    </a:lnTo>
                    <a:lnTo>
                      <a:pt x="241127" y="54461"/>
                    </a:lnTo>
                    <a:cubicBezTo>
                      <a:pt x="241127" y="55325"/>
                      <a:pt x="239398" y="57054"/>
                      <a:pt x="236806" y="58783"/>
                    </a:cubicBezTo>
                    <a:lnTo>
                      <a:pt x="236806" y="58783"/>
                    </a:lnTo>
                    <a:close/>
                    <a:moveTo>
                      <a:pt x="9507" y="53596"/>
                    </a:moveTo>
                    <a:lnTo>
                      <a:pt x="232484" y="53596"/>
                    </a:lnTo>
                    <a:lnTo>
                      <a:pt x="232484" y="52732"/>
                    </a:lnTo>
                    <a:lnTo>
                      <a:pt x="227299" y="52732"/>
                    </a:lnTo>
                    <a:lnTo>
                      <a:pt x="227299" y="47545"/>
                    </a:lnTo>
                    <a:lnTo>
                      <a:pt x="13828" y="47545"/>
                    </a:lnTo>
                    <a:lnTo>
                      <a:pt x="13828" y="52732"/>
                    </a:lnTo>
                    <a:lnTo>
                      <a:pt x="9507" y="53596"/>
                    </a:lnTo>
                    <a:lnTo>
                      <a:pt x="9507" y="53596"/>
                    </a:lnTo>
                    <a:close/>
                    <a:moveTo>
                      <a:pt x="236806" y="48409"/>
                    </a:moveTo>
                    <a:lnTo>
                      <a:pt x="236806" y="48409"/>
                    </a:lnTo>
                    <a:lnTo>
                      <a:pt x="237670" y="6916"/>
                    </a:lnTo>
                    <a:lnTo>
                      <a:pt x="236806" y="6916"/>
                    </a:lnTo>
                    <a:lnTo>
                      <a:pt x="236806" y="12102"/>
                    </a:lnTo>
                    <a:lnTo>
                      <a:pt x="231620" y="12102"/>
                    </a:lnTo>
                    <a:lnTo>
                      <a:pt x="231620" y="43223"/>
                    </a:lnTo>
                    <a:lnTo>
                      <a:pt x="236806" y="43223"/>
                    </a:lnTo>
                    <a:lnTo>
                      <a:pt x="236806" y="48409"/>
                    </a:lnTo>
                    <a:close/>
                    <a:moveTo>
                      <a:pt x="232484" y="48409"/>
                    </a:moveTo>
                    <a:lnTo>
                      <a:pt x="232484" y="48409"/>
                    </a:lnTo>
                    <a:lnTo>
                      <a:pt x="232484" y="48409"/>
                    </a:lnTo>
                    <a:lnTo>
                      <a:pt x="232484" y="48409"/>
                    </a:lnTo>
                    <a:lnTo>
                      <a:pt x="232484" y="48409"/>
                    </a:lnTo>
                    <a:close/>
                    <a:moveTo>
                      <a:pt x="9507" y="48409"/>
                    </a:moveTo>
                    <a:lnTo>
                      <a:pt x="9507" y="48409"/>
                    </a:lnTo>
                    <a:lnTo>
                      <a:pt x="9507" y="48409"/>
                    </a:lnTo>
                    <a:lnTo>
                      <a:pt x="9507" y="48409"/>
                    </a:lnTo>
                    <a:lnTo>
                      <a:pt x="9507" y="48409"/>
                    </a:lnTo>
                    <a:close/>
                    <a:moveTo>
                      <a:pt x="4321" y="48409"/>
                    </a:moveTo>
                    <a:lnTo>
                      <a:pt x="4321" y="48409"/>
                    </a:lnTo>
                    <a:lnTo>
                      <a:pt x="5185" y="43223"/>
                    </a:lnTo>
                    <a:lnTo>
                      <a:pt x="10371" y="43223"/>
                    </a:lnTo>
                    <a:lnTo>
                      <a:pt x="10371" y="12102"/>
                    </a:lnTo>
                    <a:lnTo>
                      <a:pt x="5185" y="12102"/>
                    </a:lnTo>
                    <a:lnTo>
                      <a:pt x="5185" y="6916"/>
                    </a:lnTo>
                    <a:lnTo>
                      <a:pt x="4321" y="6916"/>
                    </a:lnTo>
                    <a:lnTo>
                      <a:pt x="4321" y="48409"/>
                    </a:lnTo>
                    <a:close/>
                    <a:moveTo>
                      <a:pt x="232484" y="8645"/>
                    </a:moveTo>
                    <a:lnTo>
                      <a:pt x="232484" y="8645"/>
                    </a:lnTo>
                    <a:lnTo>
                      <a:pt x="232484" y="8645"/>
                    </a:lnTo>
                    <a:lnTo>
                      <a:pt x="232484" y="8645"/>
                    </a:lnTo>
                    <a:lnTo>
                      <a:pt x="232484" y="8645"/>
                    </a:lnTo>
                    <a:close/>
                    <a:moveTo>
                      <a:pt x="198778" y="8645"/>
                    </a:moveTo>
                    <a:lnTo>
                      <a:pt x="227299" y="8645"/>
                    </a:lnTo>
                    <a:lnTo>
                      <a:pt x="227299" y="3458"/>
                    </a:lnTo>
                    <a:lnTo>
                      <a:pt x="232484" y="3458"/>
                    </a:lnTo>
                    <a:lnTo>
                      <a:pt x="232484" y="2593"/>
                    </a:lnTo>
                    <a:lnTo>
                      <a:pt x="198778" y="2593"/>
                    </a:lnTo>
                    <a:lnTo>
                      <a:pt x="198778" y="8645"/>
                    </a:lnTo>
                    <a:close/>
                    <a:moveTo>
                      <a:pt x="14692" y="8645"/>
                    </a:moveTo>
                    <a:lnTo>
                      <a:pt x="43213" y="8645"/>
                    </a:lnTo>
                    <a:lnTo>
                      <a:pt x="43213" y="2593"/>
                    </a:lnTo>
                    <a:lnTo>
                      <a:pt x="9507" y="2593"/>
                    </a:lnTo>
                    <a:lnTo>
                      <a:pt x="9507" y="3458"/>
                    </a:lnTo>
                    <a:lnTo>
                      <a:pt x="14692" y="3458"/>
                    </a:lnTo>
                    <a:lnTo>
                      <a:pt x="14692" y="8645"/>
                    </a:lnTo>
                    <a:close/>
                    <a:moveTo>
                      <a:pt x="9507" y="8645"/>
                    </a:moveTo>
                    <a:lnTo>
                      <a:pt x="9507" y="8645"/>
                    </a:lnTo>
                    <a:lnTo>
                      <a:pt x="9507" y="8645"/>
                    </a:lnTo>
                    <a:lnTo>
                      <a:pt x="9507" y="8645"/>
                    </a:lnTo>
                    <a:lnTo>
                      <a:pt x="9507" y="8645"/>
                    </a:lnTo>
                    <a:close/>
                    <a:moveTo>
                      <a:pt x="194457" y="3458"/>
                    </a:moveTo>
                    <a:cubicBezTo>
                      <a:pt x="194457" y="4322"/>
                      <a:pt x="193593" y="4322"/>
                      <a:pt x="193593" y="5187"/>
                    </a:cubicBezTo>
                    <a:cubicBezTo>
                      <a:pt x="193593" y="6051"/>
                      <a:pt x="193593" y="6051"/>
                      <a:pt x="194457" y="6916"/>
                    </a:cubicBezTo>
                    <a:lnTo>
                      <a:pt x="194457" y="3458"/>
                    </a:lnTo>
                    <a:close/>
                    <a:moveTo>
                      <a:pt x="47534" y="3458"/>
                    </a:moveTo>
                    <a:lnTo>
                      <a:pt x="47534" y="6916"/>
                    </a:lnTo>
                    <a:cubicBezTo>
                      <a:pt x="47534" y="6051"/>
                      <a:pt x="48398" y="6051"/>
                      <a:pt x="48398" y="5187"/>
                    </a:cubicBezTo>
                    <a:cubicBezTo>
                      <a:pt x="48398" y="4322"/>
                      <a:pt x="47534" y="4322"/>
                      <a:pt x="47534" y="3458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317" name="Graphic 16831">
              <a:extLst>
                <a:ext uri="{FF2B5EF4-FFF2-40B4-BE49-F238E27FC236}">
                  <a16:creationId xmlns:a16="http://schemas.microsoft.com/office/drawing/2014/main" id="{C6940E8D-0EC4-4CAE-AF4E-800631789780}"/>
                </a:ext>
              </a:extLst>
            </p:cNvPr>
            <p:cNvGrpSpPr/>
            <p:nvPr/>
          </p:nvGrpSpPr>
          <p:grpSpPr>
            <a:xfrm>
              <a:off x="7511424" y="2025694"/>
              <a:ext cx="96796" cy="143499"/>
              <a:chOff x="7511424" y="2025694"/>
              <a:chExt cx="96796" cy="143499"/>
            </a:xfrm>
            <a:solidFill>
              <a:srgbClr val="355464"/>
            </a:solidFill>
          </p:grpSpPr>
          <p:sp>
            <p:nvSpPr>
              <p:cNvPr id="336" name="Freeform 18064">
                <a:extLst>
                  <a:ext uri="{FF2B5EF4-FFF2-40B4-BE49-F238E27FC236}">
                    <a16:creationId xmlns:a16="http://schemas.microsoft.com/office/drawing/2014/main" id="{B3039C96-34C0-415E-A2FB-DD6F87BFA2FB}"/>
                  </a:ext>
                </a:extLst>
              </p:cNvPr>
              <p:cNvSpPr/>
              <p:nvPr/>
            </p:nvSpPr>
            <p:spPr>
              <a:xfrm>
                <a:off x="7513153" y="2027423"/>
                <a:ext cx="94203" cy="139176"/>
              </a:xfrm>
              <a:custGeom>
                <a:avLst/>
                <a:gdLst>
                  <a:gd name="connsiteX0" fmla="*/ 94204 w 94203"/>
                  <a:gd name="connsiteY0" fmla="*/ 119295 h 139176"/>
                  <a:gd name="connsiteX1" fmla="*/ 94204 w 94203"/>
                  <a:gd name="connsiteY1" fmla="*/ 5187 h 139176"/>
                  <a:gd name="connsiteX2" fmla="*/ 83833 w 94203"/>
                  <a:gd name="connsiteY2" fmla="*/ 5187 h 139176"/>
                  <a:gd name="connsiteX3" fmla="*/ 83833 w 94203"/>
                  <a:gd name="connsiteY3" fmla="*/ 119295 h 139176"/>
                  <a:gd name="connsiteX4" fmla="*/ 94204 w 94203"/>
                  <a:gd name="connsiteY4" fmla="*/ 119295 h 139176"/>
                  <a:gd name="connsiteX5" fmla="*/ 73462 w 94203"/>
                  <a:gd name="connsiteY5" fmla="*/ 139177 h 139176"/>
                  <a:gd name="connsiteX6" fmla="*/ 93339 w 94203"/>
                  <a:gd name="connsiteY6" fmla="*/ 119295 h 139176"/>
                  <a:gd name="connsiteX7" fmla="*/ 83833 w 94203"/>
                  <a:gd name="connsiteY7" fmla="*/ 119295 h 139176"/>
                  <a:gd name="connsiteX8" fmla="*/ 73462 w 94203"/>
                  <a:gd name="connsiteY8" fmla="*/ 129668 h 139176"/>
                  <a:gd name="connsiteX9" fmla="*/ 73462 w 94203"/>
                  <a:gd name="connsiteY9" fmla="*/ 139177 h 139176"/>
                  <a:gd name="connsiteX10" fmla="*/ 66548 w 94203"/>
                  <a:gd name="connsiteY10" fmla="*/ 139177 h 139176"/>
                  <a:gd name="connsiteX11" fmla="*/ 74326 w 94203"/>
                  <a:gd name="connsiteY11" fmla="*/ 139177 h 139176"/>
                  <a:gd name="connsiteX12" fmla="*/ 74326 w 94203"/>
                  <a:gd name="connsiteY12" fmla="*/ 128804 h 139176"/>
                  <a:gd name="connsiteX13" fmla="*/ 66548 w 94203"/>
                  <a:gd name="connsiteY13" fmla="*/ 128804 h 139176"/>
                  <a:gd name="connsiteX14" fmla="*/ 66548 w 94203"/>
                  <a:gd name="connsiteY14" fmla="*/ 139177 h 139176"/>
                  <a:gd name="connsiteX15" fmla="*/ 45805 w 94203"/>
                  <a:gd name="connsiteY15" fmla="*/ 119295 h 139176"/>
                  <a:gd name="connsiteX16" fmla="*/ 65684 w 94203"/>
                  <a:gd name="connsiteY16" fmla="*/ 139177 h 139176"/>
                  <a:gd name="connsiteX17" fmla="*/ 65684 w 94203"/>
                  <a:gd name="connsiteY17" fmla="*/ 128804 h 139176"/>
                  <a:gd name="connsiteX18" fmla="*/ 55312 w 94203"/>
                  <a:gd name="connsiteY18" fmla="*/ 118430 h 139176"/>
                  <a:gd name="connsiteX19" fmla="*/ 45805 w 94203"/>
                  <a:gd name="connsiteY19" fmla="*/ 118430 h 139176"/>
                  <a:gd name="connsiteX20" fmla="*/ 45805 w 94203"/>
                  <a:gd name="connsiteY20" fmla="*/ 57918 h 139176"/>
                  <a:gd name="connsiteX21" fmla="*/ 45805 w 94203"/>
                  <a:gd name="connsiteY21" fmla="*/ 118430 h 139176"/>
                  <a:gd name="connsiteX22" fmla="*/ 56176 w 94203"/>
                  <a:gd name="connsiteY22" fmla="*/ 118430 h 139176"/>
                  <a:gd name="connsiteX23" fmla="*/ 56176 w 94203"/>
                  <a:gd name="connsiteY23" fmla="*/ 57918 h 139176"/>
                  <a:gd name="connsiteX24" fmla="*/ 45805 w 94203"/>
                  <a:gd name="connsiteY24" fmla="*/ 57918 h 139176"/>
                  <a:gd name="connsiteX25" fmla="*/ 35435 w 94203"/>
                  <a:gd name="connsiteY25" fmla="*/ 48409 h 139176"/>
                  <a:gd name="connsiteX26" fmla="*/ 45805 w 94203"/>
                  <a:gd name="connsiteY26" fmla="*/ 58783 h 139176"/>
                  <a:gd name="connsiteX27" fmla="*/ 56176 w 94203"/>
                  <a:gd name="connsiteY27" fmla="*/ 58783 h 139176"/>
                  <a:gd name="connsiteX28" fmla="*/ 36299 w 94203"/>
                  <a:gd name="connsiteY28" fmla="*/ 38900 h 139176"/>
                  <a:gd name="connsiteX29" fmla="*/ 36299 w 94203"/>
                  <a:gd name="connsiteY29" fmla="*/ 48409 h 139176"/>
                  <a:gd name="connsiteX30" fmla="*/ 5186 w 94203"/>
                  <a:gd name="connsiteY30" fmla="*/ 48409 h 139176"/>
                  <a:gd name="connsiteX31" fmla="*/ 35435 w 94203"/>
                  <a:gd name="connsiteY31" fmla="*/ 48409 h 139176"/>
                  <a:gd name="connsiteX32" fmla="*/ 35435 w 94203"/>
                  <a:gd name="connsiteY32" fmla="*/ 38036 h 139176"/>
                  <a:gd name="connsiteX33" fmla="*/ 5186 w 94203"/>
                  <a:gd name="connsiteY33" fmla="*/ 38036 h 139176"/>
                  <a:gd name="connsiteX34" fmla="*/ 5186 w 94203"/>
                  <a:gd name="connsiteY34" fmla="*/ 48409 h 139176"/>
                  <a:gd name="connsiteX35" fmla="*/ 94204 w 94203"/>
                  <a:gd name="connsiteY35" fmla="*/ 5187 h 139176"/>
                  <a:gd name="connsiteX36" fmla="*/ 89018 w 94203"/>
                  <a:gd name="connsiteY36" fmla="*/ 0 h 139176"/>
                  <a:gd name="connsiteX37" fmla="*/ 83833 w 94203"/>
                  <a:gd name="connsiteY37" fmla="*/ 5187 h 139176"/>
                  <a:gd name="connsiteX38" fmla="*/ 94204 w 94203"/>
                  <a:gd name="connsiteY38" fmla="*/ 5187 h 139176"/>
                  <a:gd name="connsiteX39" fmla="*/ 5186 w 94203"/>
                  <a:gd name="connsiteY39" fmla="*/ 38036 h 139176"/>
                  <a:gd name="connsiteX40" fmla="*/ 0 w 94203"/>
                  <a:gd name="connsiteY40" fmla="*/ 43223 h 139176"/>
                  <a:gd name="connsiteX41" fmla="*/ 5186 w 94203"/>
                  <a:gd name="connsiteY41" fmla="*/ 48409 h 139176"/>
                  <a:gd name="connsiteX42" fmla="*/ 5186 w 94203"/>
                  <a:gd name="connsiteY42" fmla="*/ 38036 h 13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03" h="139176">
                    <a:moveTo>
                      <a:pt x="94204" y="119295"/>
                    </a:moveTo>
                    <a:lnTo>
                      <a:pt x="94204" y="5187"/>
                    </a:lnTo>
                    <a:lnTo>
                      <a:pt x="83833" y="5187"/>
                    </a:lnTo>
                    <a:lnTo>
                      <a:pt x="83833" y="119295"/>
                    </a:lnTo>
                    <a:lnTo>
                      <a:pt x="94204" y="119295"/>
                    </a:lnTo>
                    <a:close/>
                    <a:moveTo>
                      <a:pt x="73462" y="139177"/>
                    </a:moveTo>
                    <a:cubicBezTo>
                      <a:pt x="84697" y="139177"/>
                      <a:pt x="93339" y="129668"/>
                      <a:pt x="93339" y="119295"/>
                    </a:cubicBezTo>
                    <a:lnTo>
                      <a:pt x="83833" y="119295"/>
                    </a:lnTo>
                    <a:cubicBezTo>
                      <a:pt x="83833" y="124481"/>
                      <a:pt x="79511" y="129668"/>
                      <a:pt x="73462" y="129668"/>
                    </a:cubicBezTo>
                    <a:lnTo>
                      <a:pt x="73462" y="139177"/>
                    </a:lnTo>
                    <a:close/>
                    <a:moveTo>
                      <a:pt x="66548" y="139177"/>
                    </a:moveTo>
                    <a:lnTo>
                      <a:pt x="74326" y="139177"/>
                    </a:lnTo>
                    <a:lnTo>
                      <a:pt x="74326" y="128804"/>
                    </a:lnTo>
                    <a:lnTo>
                      <a:pt x="66548" y="128804"/>
                    </a:lnTo>
                    <a:lnTo>
                      <a:pt x="66548" y="139177"/>
                    </a:lnTo>
                    <a:close/>
                    <a:moveTo>
                      <a:pt x="45805" y="119295"/>
                    </a:moveTo>
                    <a:cubicBezTo>
                      <a:pt x="45805" y="130532"/>
                      <a:pt x="55312" y="139177"/>
                      <a:pt x="65684" y="139177"/>
                    </a:cubicBezTo>
                    <a:lnTo>
                      <a:pt x="65684" y="128804"/>
                    </a:lnTo>
                    <a:cubicBezTo>
                      <a:pt x="60498" y="128804"/>
                      <a:pt x="55312" y="124481"/>
                      <a:pt x="55312" y="118430"/>
                    </a:cubicBezTo>
                    <a:lnTo>
                      <a:pt x="45805" y="118430"/>
                    </a:lnTo>
                    <a:close/>
                    <a:moveTo>
                      <a:pt x="45805" y="57918"/>
                    </a:moveTo>
                    <a:lnTo>
                      <a:pt x="45805" y="118430"/>
                    </a:lnTo>
                    <a:lnTo>
                      <a:pt x="56176" y="118430"/>
                    </a:lnTo>
                    <a:lnTo>
                      <a:pt x="56176" y="57918"/>
                    </a:lnTo>
                    <a:lnTo>
                      <a:pt x="45805" y="57918"/>
                    </a:lnTo>
                    <a:close/>
                    <a:moveTo>
                      <a:pt x="35435" y="48409"/>
                    </a:moveTo>
                    <a:cubicBezTo>
                      <a:pt x="40620" y="48409"/>
                      <a:pt x="45805" y="52732"/>
                      <a:pt x="45805" y="58783"/>
                    </a:cubicBezTo>
                    <a:lnTo>
                      <a:pt x="56176" y="58783"/>
                    </a:lnTo>
                    <a:cubicBezTo>
                      <a:pt x="56176" y="47545"/>
                      <a:pt x="46670" y="38900"/>
                      <a:pt x="36299" y="38900"/>
                    </a:cubicBezTo>
                    <a:lnTo>
                      <a:pt x="36299" y="48409"/>
                    </a:lnTo>
                    <a:close/>
                    <a:moveTo>
                      <a:pt x="5186" y="48409"/>
                    </a:moveTo>
                    <a:lnTo>
                      <a:pt x="35435" y="48409"/>
                    </a:lnTo>
                    <a:lnTo>
                      <a:pt x="35435" y="38036"/>
                    </a:lnTo>
                    <a:lnTo>
                      <a:pt x="5186" y="38036"/>
                    </a:lnTo>
                    <a:lnTo>
                      <a:pt x="5186" y="48409"/>
                    </a:lnTo>
                    <a:close/>
                    <a:moveTo>
                      <a:pt x="94204" y="5187"/>
                    </a:moveTo>
                    <a:cubicBezTo>
                      <a:pt x="94204" y="2593"/>
                      <a:pt x="91611" y="0"/>
                      <a:pt x="89018" y="0"/>
                    </a:cubicBezTo>
                    <a:cubicBezTo>
                      <a:pt x="86425" y="0"/>
                      <a:pt x="83833" y="2593"/>
                      <a:pt x="83833" y="5187"/>
                    </a:cubicBezTo>
                    <a:lnTo>
                      <a:pt x="94204" y="5187"/>
                    </a:lnTo>
                    <a:close/>
                    <a:moveTo>
                      <a:pt x="5186" y="38036"/>
                    </a:moveTo>
                    <a:cubicBezTo>
                      <a:pt x="2593" y="38036"/>
                      <a:pt x="0" y="40629"/>
                      <a:pt x="0" y="43223"/>
                    </a:cubicBezTo>
                    <a:cubicBezTo>
                      <a:pt x="0" y="45816"/>
                      <a:pt x="2593" y="48409"/>
                      <a:pt x="5186" y="48409"/>
                    </a:cubicBezTo>
                    <a:lnTo>
                      <a:pt x="5186" y="380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337" name="Freeform 18065">
                <a:extLst>
                  <a:ext uri="{FF2B5EF4-FFF2-40B4-BE49-F238E27FC236}">
                    <a16:creationId xmlns:a16="http://schemas.microsoft.com/office/drawing/2014/main" id="{EEE1B8A0-7BFE-4837-A001-EE66EB7E3B4F}"/>
                  </a:ext>
                </a:extLst>
              </p:cNvPr>
              <p:cNvSpPr/>
              <p:nvPr/>
            </p:nvSpPr>
            <p:spPr>
              <a:xfrm>
                <a:off x="7511424" y="2025694"/>
                <a:ext cx="96796" cy="143499"/>
              </a:xfrm>
              <a:custGeom>
                <a:avLst/>
                <a:gdLst>
                  <a:gd name="connsiteX0" fmla="*/ 77783 w 96796"/>
                  <a:gd name="connsiteY0" fmla="*/ 143499 h 143499"/>
                  <a:gd name="connsiteX1" fmla="*/ 65684 w 96796"/>
                  <a:gd name="connsiteY1" fmla="*/ 143499 h 143499"/>
                  <a:gd name="connsiteX2" fmla="*/ 45806 w 96796"/>
                  <a:gd name="connsiteY2" fmla="*/ 123617 h 143499"/>
                  <a:gd name="connsiteX3" fmla="*/ 45806 w 96796"/>
                  <a:gd name="connsiteY3" fmla="*/ 123617 h 143499"/>
                  <a:gd name="connsiteX4" fmla="*/ 45806 w 96796"/>
                  <a:gd name="connsiteY4" fmla="*/ 59647 h 143499"/>
                  <a:gd name="connsiteX5" fmla="*/ 38027 w 96796"/>
                  <a:gd name="connsiteY5" fmla="*/ 51867 h 143499"/>
                  <a:gd name="connsiteX6" fmla="*/ 5186 w 96796"/>
                  <a:gd name="connsiteY6" fmla="*/ 51867 h 143499"/>
                  <a:gd name="connsiteX7" fmla="*/ 5186 w 96796"/>
                  <a:gd name="connsiteY7" fmla="*/ 51867 h 143499"/>
                  <a:gd name="connsiteX8" fmla="*/ 0 w 96796"/>
                  <a:gd name="connsiteY8" fmla="*/ 44952 h 143499"/>
                  <a:gd name="connsiteX9" fmla="*/ 5186 w 96796"/>
                  <a:gd name="connsiteY9" fmla="*/ 38036 h 143499"/>
                  <a:gd name="connsiteX10" fmla="*/ 5186 w 96796"/>
                  <a:gd name="connsiteY10" fmla="*/ 38036 h 143499"/>
                  <a:gd name="connsiteX11" fmla="*/ 39756 w 96796"/>
                  <a:gd name="connsiteY11" fmla="*/ 38036 h 143499"/>
                  <a:gd name="connsiteX12" fmla="*/ 59634 w 96796"/>
                  <a:gd name="connsiteY12" fmla="*/ 57918 h 143499"/>
                  <a:gd name="connsiteX13" fmla="*/ 59634 w 96796"/>
                  <a:gd name="connsiteY13" fmla="*/ 57918 h 143499"/>
                  <a:gd name="connsiteX14" fmla="*/ 59634 w 96796"/>
                  <a:gd name="connsiteY14" fmla="*/ 121024 h 143499"/>
                  <a:gd name="connsiteX15" fmla="*/ 67412 w 96796"/>
                  <a:gd name="connsiteY15" fmla="*/ 128804 h 143499"/>
                  <a:gd name="connsiteX16" fmla="*/ 75190 w 96796"/>
                  <a:gd name="connsiteY16" fmla="*/ 128804 h 143499"/>
                  <a:gd name="connsiteX17" fmla="*/ 82969 w 96796"/>
                  <a:gd name="connsiteY17" fmla="*/ 121024 h 143499"/>
                  <a:gd name="connsiteX18" fmla="*/ 82969 w 96796"/>
                  <a:gd name="connsiteY18" fmla="*/ 5187 h 143499"/>
                  <a:gd name="connsiteX19" fmla="*/ 82969 w 96796"/>
                  <a:gd name="connsiteY19" fmla="*/ 5187 h 143499"/>
                  <a:gd name="connsiteX20" fmla="*/ 89883 w 96796"/>
                  <a:gd name="connsiteY20" fmla="*/ 0 h 143499"/>
                  <a:gd name="connsiteX21" fmla="*/ 96797 w 96796"/>
                  <a:gd name="connsiteY21" fmla="*/ 5187 h 143499"/>
                  <a:gd name="connsiteX22" fmla="*/ 96797 w 96796"/>
                  <a:gd name="connsiteY22" fmla="*/ 5187 h 143499"/>
                  <a:gd name="connsiteX23" fmla="*/ 96797 w 96796"/>
                  <a:gd name="connsiteY23" fmla="*/ 123617 h 143499"/>
                  <a:gd name="connsiteX24" fmla="*/ 77783 w 96796"/>
                  <a:gd name="connsiteY24" fmla="*/ 143499 h 143499"/>
                  <a:gd name="connsiteX25" fmla="*/ 77783 w 96796"/>
                  <a:gd name="connsiteY25" fmla="*/ 143499 h 143499"/>
                  <a:gd name="connsiteX26" fmla="*/ 70005 w 96796"/>
                  <a:gd name="connsiteY26" fmla="*/ 138313 h 143499"/>
                  <a:gd name="connsiteX27" fmla="*/ 73462 w 96796"/>
                  <a:gd name="connsiteY27" fmla="*/ 138313 h 143499"/>
                  <a:gd name="connsiteX28" fmla="*/ 73462 w 96796"/>
                  <a:gd name="connsiteY28" fmla="*/ 132261 h 143499"/>
                  <a:gd name="connsiteX29" fmla="*/ 70005 w 96796"/>
                  <a:gd name="connsiteY29" fmla="*/ 132261 h 143499"/>
                  <a:gd name="connsiteX30" fmla="*/ 70005 w 96796"/>
                  <a:gd name="connsiteY30" fmla="*/ 138313 h 143499"/>
                  <a:gd name="connsiteX31" fmla="*/ 50127 w 96796"/>
                  <a:gd name="connsiteY31" fmla="*/ 122752 h 143499"/>
                  <a:gd name="connsiteX32" fmla="*/ 65684 w 96796"/>
                  <a:gd name="connsiteY32" fmla="*/ 138313 h 143499"/>
                  <a:gd name="connsiteX33" fmla="*/ 65684 w 96796"/>
                  <a:gd name="connsiteY33" fmla="*/ 132261 h 143499"/>
                  <a:gd name="connsiteX34" fmla="*/ 56176 w 96796"/>
                  <a:gd name="connsiteY34" fmla="*/ 122752 h 143499"/>
                  <a:gd name="connsiteX35" fmla="*/ 50127 w 96796"/>
                  <a:gd name="connsiteY35" fmla="*/ 122752 h 143499"/>
                  <a:gd name="connsiteX36" fmla="*/ 77783 w 96796"/>
                  <a:gd name="connsiteY36" fmla="*/ 133126 h 143499"/>
                  <a:gd name="connsiteX37" fmla="*/ 77783 w 96796"/>
                  <a:gd name="connsiteY37" fmla="*/ 139177 h 143499"/>
                  <a:gd name="connsiteX38" fmla="*/ 93340 w 96796"/>
                  <a:gd name="connsiteY38" fmla="*/ 123617 h 143499"/>
                  <a:gd name="connsiteX39" fmla="*/ 87290 w 96796"/>
                  <a:gd name="connsiteY39" fmla="*/ 123617 h 143499"/>
                  <a:gd name="connsiteX40" fmla="*/ 77783 w 96796"/>
                  <a:gd name="connsiteY40" fmla="*/ 133126 h 143499"/>
                  <a:gd name="connsiteX41" fmla="*/ 88154 w 96796"/>
                  <a:gd name="connsiteY41" fmla="*/ 118430 h 143499"/>
                  <a:gd name="connsiteX42" fmla="*/ 94204 w 96796"/>
                  <a:gd name="connsiteY42" fmla="*/ 118430 h 143499"/>
                  <a:gd name="connsiteX43" fmla="*/ 94204 w 96796"/>
                  <a:gd name="connsiteY43" fmla="*/ 8645 h 143499"/>
                  <a:gd name="connsiteX44" fmla="*/ 88154 w 96796"/>
                  <a:gd name="connsiteY44" fmla="*/ 8645 h 143499"/>
                  <a:gd name="connsiteX45" fmla="*/ 88154 w 96796"/>
                  <a:gd name="connsiteY45" fmla="*/ 118430 h 143499"/>
                  <a:gd name="connsiteX46" fmla="*/ 50127 w 96796"/>
                  <a:gd name="connsiteY46" fmla="*/ 118430 h 143499"/>
                  <a:gd name="connsiteX47" fmla="*/ 56176 w 96796"/>
                  <a:gd name="connsiteY47" fmla="*/ 118430 h 143499"/>
                  <a:gd name="connsiteX48" fmla="*/ 56176 w 96796"/>
                  <a:gd name="connsiteY48" fmla="*/ 62241 h 143499"/>
                  <a:gd name="connsiteX49" fmla="*/ 50127 w 96796"/>
                  <a:gd name="connsiteY49" fmla="*/ 62241 h 143499"/>
                  <a:gd name="connsiteX50" fmla="*/ 50127 w 96796"/>
                  <a:gd name="connsiteY50" fmla="*/ 118430 h 143499"/>
                  <a:gd name="connsiteX51" fmla="*/ 49263 w 96796"/>
                  <a:gd name="connsiteY51" fmla="*/ 57918 h 143499"/>
                  <a:gd name="connsiteX52" fmla="*/ 55312 w 96796"/>
                  <a:gd name="connsiteY52" fmla="*/ 57918 h 143499"/>
                  <a:gd name="connsiteX53" fmla="*/ 39756 w 96796"/>
                  <a:gd name="connsiteY53" fmla="*/ 42358 h 143499"/>
                  <a:gd name="connsiteX54" fmla="*/ 39756 w 96796"/>
                  <a:gd name="connsiteY54" fmla="*/ 48409 h 143499"/>
                  <a:gd name="connsiteX55" fmla="*/ 49263 w 96796"/>
                  <a:gd name="connsiteY55" fmla="*/ 57918 h 143499"/>
                  <a:gd name="connsiteX56" fmla="*/ 9507 w 96796"/>
                  <a:gd name="connsiteY56" fmla="*/ 47545 h 143499"/>
                  <a:gd name="connsiteX57" fmla="*/ 35435 w 96796"/>
                  <a:gd name="connsiteY57" fmla="*/ 47545 h 143499"/>
                  <a:gd name="connsiteX58" fmla="*/ 35435 w 96796"/>
                  <a:gd name="connsiteY58" fmla="*/ 41494 h 143499"/>
                  <a:gd name="connsiteX59" fmla="*/ 9507 w 96796"/>
                  <a:gd name="connsiteY59" fmla="*/ 41494 h 143499"/>
                  <a:gd name="connsiteX60" fmla="*/ 9507 w 96796"/>
                  <a:gd name="connsiteY60" fmla="*/ 47545 h 143499"/>
                  <a:gd name="connsiteX61" fmla="*/ 5186 w 96796"/>
                  <a:gd name="connsiteY61" fmla="*/ 43223 h 143499"/>
                  <a:gd name="connsiteX62" fmla="*/ 4321 w 96796"/>
                  <a:gd name="connsiteY62" fmla="*/ 44952 h 143499"/>
                  <a:gd name="connsiteX63" fmla="*/ 5186 w 96796"/>
                  <a:gd name="connsiteY63" fmla="*/ 46680 h 143499"/>
                  <a:gd name="connsiteX64" fmla="*/ 5186 w 96796"/>
                  <a:gd name="connsiteY64" fmla="*/ 43223 h 143499"/>
                  <a:gd name="connsiteX65" fmla="*/ 89019 w 96796"/>
                  <a:gd name="connsiteY65" fmla="*/ 4322 h 143499"/>
                  <a:gd name="connsiteX66" fmla="*/ 92475 w 96796"/>
                  <a:gd name="connsiteY66" fmla="*/ 4322 h 143499"/>
                  <a:gd name="connsiteX67" fmla="*/ 89019 w 96796"/>
                  <a:gd name="connsiteY67" fmla="*/ 4322 h 14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96796" h="143499">
                    <a:moveTo>
                      <a:pt x="77783" y="143499"/>
                    </a:moveTo>
                    <a:lnTo>
                      <a:pt x="65684" y="143499"/>
                    </a:lnTo>
                    <a:cubicBezTo>
                      <a:pt x="55312" y="142635"/>
                      <a:pt x="46670" y="133990"/>
                      <a:pt x="45806" y="123617"/>
                    </a:cubicBezTo>
                    <a:lnTo>
                      <a:pt x="45806" y="123617"/>
                    </a:lnTo>
                    <a:lnTo>
                      <a:pt x="45806" y="59647"/>
                    </a:lnTo>
                    <a:cubicBezTo>
                      <a:pt x="45806" y="55325"/>
                      <a:pt x="42349" y="51867"/>
                      <a:pt x="38027" y="51867"/>
                    </a:cubicBezTo>
                    <a:lnTo>
                      <a:pt x="5186" y="51867"/>
                    </a:lnTo>
                    <a:lnTo>
                      <a:pt x="5186" y="51867"/>
                    </a:lnTo>
                    <a:cubicBezTo>
                      <a:pt x="2593" y="51003"/>
                      <a:pt x="0" y="48409"/>
                      <a:pt x="0" y="44952"/>
                    </a:cubicBezTo>
                    <a:cubicBezTo>
                      <a:pt x="0" y="41494"/>
                      <a:pt x="1729" y="38900"/>
                      <a:pt x="5186" y="38036"/>
                    </a:cubicBezTo>
                    <a:lnTo>
                      <a:pt x="5186" y="38036"/>
                    </a:lnTo>
                    <a:lnTo>
                      <a:pt x="39756" y="38036"/>
                    </a:lnTo>
                    <a:cubicBezTo>
                      <a:pt x="50127" y="38900"/>
                      <a:pt x="58770" y="47545"/>
                      <a:pt x="59634" y="57918"/>
                    </a:cubicBezTo>
                    <a:lnTo>
                      <a:pt x="59634" y="57918"/>
                    </a:lnTo>
                    <a:lnTo>
                      <a:pt x="59634" y="121024"/>
                    </a:lnTo>
                    <a:cubicBezTo>
                      <a:pt x="59634" y="125346"/>
                      <a:pt x="63091" y="128804"/>
                      <a:pt x="67412" y="128804"/>
                    </a:cubicBezTo>
                    <a:lnTo>
                      <a:pt x="75190" y="128804"/>
                    </a:lnTo>
                    <a:cubicBezTo>
                      <a:pt x="79511" y="128804"/>
                      <a:pt x="82969" y="125346"/>
                      <a:pt x="82969" y="121024"/>
                    </a:cubicBezTo>
                    <a:lnTo>
                      <a:pt x="82969" y="5187"/>
                    </a:lnTo>
                    <a:lnTo>
                      <a:pt x="82969" y="5187"/>
                    </a:lnTo>
                    <a:cubicBezTo>
                      <a:pt x="83833" y="2593"/>
                      <a:pt x="86425" y="0"/>
                      <a:pt x="89883" y="0"/>
                    </a:cubicBezTo>
                    <a:cubicBezTo>
                      <a:pt x="93340" y="0"/>
                      <a:pt x="95932" y="1729"/>
                      <a:pt x="96797" y="5187"/>
                    </a:cubicBezTo>
                    <a:lnTo>
                      <a:pt x="96797" y="5187"/>
                    </a:lnTo>
                    <a:lnTo>
                      <a:pt x="96797" y="123617"/>
                    </a:lnTo>
                    <a:cubicBezTo>
                      <a:pt x="96797" y="133126"/>
                      <a:pt x="88154" y="141770"/>
                      <a:pt x="77783" y="143499"/>
                    </a:cubicBezTo>
                    <a:lnTo>
                      <a:pt x="77783" y="143499"/>
                    </a:lnTo>
                    <a:close/>
                    <a:moveTo>
                      <a:pt x="70005" y="138313"/>
                    </a:moveTo>
                    <a:lnTo>
                      <a:pt x="73462" y="138313"/>
                    </a:lnTo>
                    <a:lnTo>
                      <a:pt x="73462" y="132261"/>
                    </a:lnTo>
                    <a:lnTo>
                      <a:pt x="70005" y="132261"/>
                    </a:lnTo>
                    <a:lnTo>
                      <a:pt x="70005" y="138313"/>
                    </a:lnTo>
                    <a:close/>
                    <a:moveTo>
                      <a:pt x="50127" y="122752"/>
                    </a:moveTo>
                    <a:cubicBezTo>
                      <a:pt x="50991" y="130532"/>
                      <a:pt x="57905" y="137448"/>
                      <a:pt x="65684" y="138313"/>
                    </a:cubicBezTo>
                    <a:lnTo>
                      <a:pt x="65684" y="132261"/>
                    </a:lnTo>
                    <a:cubicBezTo>
                      <a:pt x="60498" y="131397"/>
                      <a:pt x="57041" y="127075"/>
                      <a:pt x="56176" y="122752"/>
                    </a:cubicBezTo>
                    <a:lnTo>
                      <a:pt x="50127" y="122752"/>
                    </a:lnTo>
                    <a:close/>
                    <a:moveTo>
                      <a:pt x="77783" y="133126"/>
                    </a:moveTo>
                    <a:lnTo>
                      <a:pt x="77783" y="139177"/>
                    </a:lnTo>
                    <a:cubicBezTo>
                      <a:pt x="85561" y="138313"/>
                      <a:pt x="92475" y="131397"/>
                      <a:pt x="93340" y="123617"/>
                    </a:cubicBezTo>
                    <a:lnTo>
                      <a:pt x="87290" y="123617"/>
                    </a:lnTo>
                    <a:cubicBezTo>
                      <a:pt x="86425" y="127939"/>
                      <a:pt x="82969" y="132261"/>
                      <a:pt x="77783" y="133126"/>
                    </a:cubicBezTo>
                    <a:close/>
                    <a:moveTo>
                      <a:pt x="88154" y="118430"/>
                    </a:moveTo>
                    <a:lnTo>
                      <a:pt x="94204" y="118430"/>
                    </a:lnTo>
                    <a:lnTo>
                      <a:pt x="94204" y="8645"/>
                    </a:lnTo>
                    <a:lnTo>
                      <a:pt x="88154" y="8645"/>
                    </a:lnTo>
                    <a:lnTo>
                      <a:pt x="88154" y="118430"/>
                    </a:lnTo>
                    <a:close/>
                    <a:moveTo>
                      <a:pt x="50127" y="118430"/>
                    </a:moveTo>
                    <a:lnTo>
                      <a:pt x="56176" y="118430"/>
                    </a:lnTo>
                    <a:lnTo>
                      <a:pt x="56176" y="62241"/>
                    </a:lnTo>
                    <a:lnTo>
                      <a:pt x="50127" y="62241"/>
                    </a:lnTo>
                    <a:lnTo>
                      <a:pt x="50127" y="118430"/>
                    </a:lnTo>
                    <a:close/>
                    <a:moveTo>
                      <a:pt x="49263" y="57918"/>
                    </a:moveTo>
                    <a:lnTo>
                      <a:pt x="55312" y="57918"/>
                    </a:lnTo>
                    <a:cubicBezTo>
                      <a:pt x="54448" y="50138"/>
                      <a:pt x="47534" y="43223"/>
                      <a:pt x="39756" y="42358"/>
                    </a:cubicBezTo>
                    <a:lnTo>
                      <a:pt x="39756" y="48409"/>
                    </a:lnTo>
                    <a:cubicBezTo>
                      <a:pt x="44941" y="48409"/>
                      <a:pt x="48399" y="52732"/>
                      <a:pt x="49263" y="57918"/>
                    </a:cubicBezTo>
                    <a:close/>
                    <a:moveTo>
                      <a:pt x="9507" y="47545"/>
                    </a:moveTo>
                    <a:lnTo>
                      <a:pt x="35435" y="47545"/>
                    </a:lnTo>
                    <a:lnTo>
                      <a:pt x="35435" y="41494"/>
                    </a:lnTo>
                    <a:lnTo>
                      <a:pt x="9507" y="41494"/>
                    </a:lnTo>
                    <a:lnTo>
                      <a:pt x="9507" y="47545"/>
                    </a:lnTo>
                    <a:close/>
                    <a:moveTo>
                      <a:pt x="5186" y="43223"/>
                    </a:moveTo>
                    <a:cubicBezTo>
                      <a:pt x="5186" y="44087"/>
                      <a:pt x="4321" y="44087"/>
                      <a:pt x="4321" y="44952"/>
                    </a:cubicBezTo>
                    <a:cubicBezTo>
                      <a:pt x="4321" y="45816"/>
                      <a:pt x="4321" y="45816"/>
                      <a:pt x="5186" y="46680"/>
                    </a:cubicBezTo>
                    <a:lnTo>
                      <a:pt x="5186" y="43223"/>
                    </a:lnTo>
                    <a:close/>
                    <a:moveTo>
                      <a:pt x="89019" y="4322"/>
                    </a:moveTo>
                    <a:lnTo>
                      <a:pt x="92475" y="4322"/>
                    </a:lnTo>
                    <a:cubicBezTo>
                      <a:pt x="91611" y="3458"/>
                      <a:pt x="89883" y="3458"/>
                      <a:pt x="89019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318" name="Graphic 16831">
              <a:extLst>
                <a:ext uri="{FF2B5EF4-FFF2-40B4-BE49-F238E27FC236}">
                  <a16:creationId xmlns:a16="http://schemas.microsoft.com/office/drawing/2014/main" id="{3E743426-C087-46E6-93D9-74ED8CEDEC77}"/>
                </a:ext>
              </a:extLst>
            </p:cNvPr>
            <p:cNvGrpSpPr/>
            <p:nvPr/>
          </p:nvGrpSpPr>
          <p:grpSpPr>
            <a:xfrm>
              <a:off x="7345488" y="1844158"/>
              <a:ext cx="150379" cy="96818"/>
              <a:chOff x="7345488" y="1844158"/>
              <a:chExt cx="150379" cy="96818"/>
            </a:xfrm>
            <a:solidFill>
              <a:srgbClr val="355464"/>
            </a:solidFill>
          </p:grpSpPr>
          <p:sp>
            <p:nvSpPr>
              <p:cNvPr id="334" name="Freeform 18067">
                <a:extLst>
                  <a:ext uri="{FF2B5EF4-FFF2-40B4-BE49-F238E27FC236}">
                    <a16:creationId xmlns:a16="http://schemas.microsoft.com/office/drawing/2014/main" id="{8A1E158D-B966-4BF9-95F1-48F078B94292}"/>
                  </a:ext>
                </a:extLst>
              </p:cNvPr>
              <p:cNvSpPr/>
              <p:nvPr/>
            </p:nvSpPr>
            <p:spPr>
              <a:xfrm>
                <a:off x="7346352" y="1845023"/>
                <a:ext cx="146923" cy="93361"/>
              </a:xfrm>
              <a:custGeom>
                <a:avLst/>
                <a:gdLst>
                  <a:gd name="connsiteX0" fmla="*/ 0 w 146923"/>
                  <a:gd name="connsiteY0" fmla="*/ 19882 h 93361"/>
                  <a:gd name="connsiteX1" fmla="*/ 0 w 146923"/>
                  <a:gd name="connsiteY1" fmla="*/ 88174 h 93361"/>
                  <a:gd name="connsiteX2" fmla="*/ 10371 w 146923"/>
                  <a:gd name="connsiteY2" fmla="*/ 88174 h 93361"/>
                  <a:gd name="connsiteX3" fmla="*/ 10371 w 146923"/>
                  <a:gd name="connsiteY3" fmla="*/ 19882 h 93361"/>
                  <a:gd name="connsiteX4" fmla="*/ 0 w 146923"/>
                  <a:gd name="connsiteY4" fmla="*/ 19882 h 93361"/>
                  <a:gd name="connsiteX5" fmla="*/ 19878 w 146923"/>
                  <a:gd name="connsiteY5" fmla="*/ 0 h 93361"/>
                  <a:gd name="connsiteX6" fmla="*/ 0 w 146923"/>
                  <a:gd name="connsiteY6" fmla="*/ 19882 h 93361"/>
                  <a:gd name="connsiteX7" fmla="*/ 10371 w 146923"/>
                  <a:gd name="connsiteY7" fmla="*/ 19882 h 93361"/>
                  <a:gd name="connsiteX8" fmla="*/ 20742 w 146923"/>
                  <a:gd name="connsiteY8" fmla="*/ 9509 h 93361"/>
                  <a:gd name="connsiteX9" fmla="*/ 20742 w 146923"/>
                  <a:gd name="connsiteY9" fmla="*/ 0 h 93361"/>
                  <a:gd name="connsiteX10" fmla="*/ 127045 w 146923"/>
                  <a:gd name="connsiteY10" fmla="*/ 0 h 93361"/>
                  <a:gd name="connsiteX11" fmla="*/ 20742 w 146923"/>
                  <a:gd name="connsiteY11" fmla="*/ 0 h 93361"/>
                  <a:gd name="connsiteX12" fmla="*/ 20742 w 146923"/>
                  <a:gd name="connsiteY12" fmla="*/ 10373 h 93361"/>
                  <a:gd name="connsiteX13" fmla="*/ 127045 w 146923"/>
                  <a:gd name="connsiteY13" fmla="*/ 10373 h 93361"/>
                  <a:gd name="connsiteX14" fmla="*/ 127045 w 146923"/>
                  <a:gd name="connsiteY14" fmla="*/ 0 h 93361"/>
                  <a:gd name="connsiteX15" fmla="*/ 146923 w 146923"/>
                  <a:gd name="connsiteY15" fmla="*/ 19882 h 93361"/>
                  <a:gd name="connsiteX16" fmla="*/ 127045 w 146923"/>
                  <a:gd name="connsiteY16" fmla="*/ 0 h 93361"/>
                  <a:gd name="connsiteX17" fmla="*/ 127045 w 146923"/>
                  <a:gd name="connsiteY17" fmla="*/ 10373 h 93361"/>
                  <a:gd name="connsiteX18" fmla="*/ 137417 w 146923"/>
                  <a:gd name="connsiteY18" fmla="*/ 20747 h 93361"/>
                  <a:gd name="connsiteX19" fmla="*/ 146923 w 146923"/>
                  <a:gd name="connsiteY19" fmla="*/ 20747 h 93361"/>
                  <a:gd name="connsiteX20" fmla="*/ 146923 w 146923"/>
                  <a:gd name="connsiteY20" fmla="*/ 88174 h 93361"/>
                  <a:gd name="connsiteX21" fmla="*/ 146923 w 146923"/>
                  <a:gd name="connsiteY21" fmla="*/ 19882 h 93361"/>
                  <a:gd name="connsiteX22" fmla="*/ 136552 w 146923"/>
                  <a:gd name="connsiteY22" fmla="*/ 19882 h 93361"/>
                  <a:gd name="connsiteX23" fmla="*/ 136552 w 146923"/>
                  <a:gd name="connsiteY23" fmla="*/ 88174 h 93361"/>
                  <a:gd name="connsiteX24" fmla="*/ 146923 w 146923"/>
                  <a:gd name="connsiteY24" fmla="*/ 88174 h 93361"/>
                  <a:gd name="connsiteX25" fmla="*/ 5185 w 146923"/>
                  <a:gd name="connsiteY25" fmla="*/ 93361 h 93361"/>
                  <a:gd name="connsiteX26" fmla="*/ 141738 w 146923"/>
                  <a:gd name="connsiteY26" fmla="*/ 93361 h 93361"/>
                  <a:gd name="connsiteX27" fmla="*/ 141738 w 146923"/>
                  <a:gd name="connsiteY27" fmla="*/ 82988 h 93361"/>
                  <a:gd name="connsiteX28" fmla="*/ 5185 w 146923"/>
                  <a:gd name="connsiteY28" fmla="*/ 82988 h 93361"/>
                  <a:gd name="connsiteX29" fmla="*/ 5185 w 146923"/>
                  <a:gd name="connsiteY29" fmla="*/ 93361 h 93361"/>
                  <a:gd name="connsiteX30" fmla="*/ 141738 w 146923"/>
                  <a:gd name="connsiteY30" fmla="*/ 88174 h 93361"/>
                  <a:gd name="connsiteX31" fmla="*/ 141738 w 146923"/>
                  <a:gd name="connsiteY31" fmla="*/ 93361 h 93361"/>
                  <a:gd name="connsiteX32" fmla="*/ 146923 w 146923"/>
                  <a:gd name="connsiteY32" fmla="*/ 88174 h 93361"/>
                  <a:gd name="connsiteX33" fmla="*/ 141738 w 146923"/>
                  <a:gd name="connsiteY33" fmla="*/ 88174 h 93361"/>
                  <a:gd name="connsiteX34" fmla="*/ 5185 w 146923"/>
                  <a:gd name="connsiteY34" fmla="*/ 88174 h 93361"/>
                  <a:gd name="connsiteX35" fmla="*/ 0 w 146923"/>
                  <a:gd name="connsiteY35" fmla="*/ 88174 h 93361"/>
                  <a:gd name="connsiteX36" fmla="*/ 5185 w 146923"/>
                  <a:gd name="connsiteY36" fmla="*/ 93361 h 93361"/>
                  <a:gd name="connsiteX37" fmla="*/ 5185 w 146923"/>
                  <a:gd name="connsiteY37" fmla="*/ 88174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6923" h="93361">
                    <a:moveTo>
                      <a:pt x="0" y="19882"/>
                    </a:moveTo>
                    <a:lnTo>
                      <a:pt x="0" y="88174"/>
                    </a:lnTo>
                    <a:lnTo>
                      <a:pt x="10371" y="88174"/>
                    </a:lnTo>
                    <a:lnTo>
                      <a:pt x="10371" y="19882"/>
                    </a:lnTo>
                    <a:lnTo>
                      <a:pt x="0" y="19882"/>
                    </a:lnTo>
                    <a:close/>
                    <a:moveTo>
                      <a:pt x="19878" y="0"/>
                    </a:moveTo>
                    <a:cubicBezTo>
                      <a:pt x="8643" y="0"/>
                      <a:pt x="0" y="9509"/>
                      <a:pt x="0" y="19882"/>
                    </a:cubicBezTo>
                    <a:lnTo>
                      <a:pt x="10371" y="19882"/>
                    </a:lnTo>
                    <a:cubicBezTo>
                      <a:pt x="10371" y="14696"/>
                      <a:pt x="14692" y="9509"/>
                      <a:pt x="20742" y="9509"/>
                    </a:cubicBezTo>
                    <a:lnTo>
                      <a:pt x="20742" y="0"/>
                    </a:lnTo>
                    <a:close/>
                    <a:moveTo>
                      <a:pt x="127045" y="0"/>
                    </a:moveTo>
                    <a:lnTo>
                      <a:pt x="20742" y="0"/>
                    </a:lnTo>
                    <a:lnTo>
                      <a:pt x="20742" y="10373"/>
                    </a:lnTo>
                    <a:lnTo>
                      <a:pt x="127045" y="10373"/>
                    </a:lnTo>
                    <a:lnTo>
                      <a:pt x="127045" y="0"/>
                    </a:lnTo>
                    <a:close/>
                    <a:moveTo>
                      <a:pt x="146923" y="19882"/>
                    </a:moveTo>
                    <a:cubicBezTo>
                      <a:pt x="146923" y="8645"/>
                      <a:pt x="137417" y="0"/>
                      <a:pt x="127045" y="0"/>
                    </a:cubicBezTo>
                    <a:lnTo>
                      <a:pt x="127045" y="10373"/>
                    </a:lnTo>
                    <a:cubicBezTo>
                      <a:pt x="132231" y="10373"/>
                      <a:pt x="137417" y="14696"/>
                      <a:pt x="137417" y="20747"/>
                    </a:cubicBezTo>
                    <a:lnTo>
                      <a:pt x="146923" y="20747"/>
                    </a:lnTo>
                    <a:close/>
                    <a:moveTo>
                      <a:pt x="146923" y="88174"/>
                    </a:moveTo>
                    <a:lnTo>
                      <a:pt x="146923" y="19882"/>
                    </a:lnTo>
                    <a:lnTo>
                      <a:pt x="136552" y="19882"/>
                    </a:lnTo>
                    <a:lnTo>
                      <a:pt x="136552" y="88174"/>
                    </a:lnTo>
                    <a:lnTo>
                      <a:pt x="146923" y="88174"/>
                    </a:lnTo>
                    <a:close/>
                    <a:moveTo>
                      <a:pt x="5185" y="93361"/>
                    </a:moveTo>
                    <a:lnTo>
                      <a:pt x="141738" y="93361"/>
                    </a:lnTo>
                    <a:lnTo>
                      <a:pt x="141738" y="82988"/>
                    </a:lnTo>
                    <a:lnTo>
                      <a:pt x="5185" y="82988"/>
                    </a:lnTo>
                    <a:lnTo>
                      <a:pt x="5185" y="93361"/>
                    </a:lnTo>
                    <a:close/>
                    <a:moveTo>
                      <a:pt x="141738" y="88174"/>
                    </a:moveTo>
                    <a:lnTo>
                      <a:pt x="141738" y="93361"/>
                    </a:lnTo>
                    <a:cubicBezTo>
                      <a:pt x="144330" y="93361"/>
                      <a:pt x="146923" y="90768"/>
                      <a:pt x="146923" y="88174"/>
                    </a:cubicBezTo>
                    <a:lnTo>
                      <a:pt x="141738" y="88174"/>
                    </a:lnTo>
                    <a:close/>
                    <a:moveTo>
                      <a:pt x="5185" y="88174"/>
                    </a:moveTo>
                    <a:lnTo>
                      <a:pt x="0" y="88174"/>
                    </a:lnTo>
                    <a:cubicBezTo>
                      <a:pt x="0" y="90768"/>
                      <a:pt x="2593" y="93361"/>
                      <a:pt x="5185" y="93361"/>
                    </a:cubicBezTo>
                    <a:lnTo>
                      <a:pt x="5185" y="881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335" name="Freeform 18068">
                <a:extLst>
                  <a:ext uri="{FF2B5EF4-FFF2-40B4-BE49-F238E27FC236}">
                    <a16:creationId xmlns:a16="http://schemas.microsoft.com/office/drawing/2014/main" id="{5965E3F3-5498-4FEA-8EBD-98E25CFD668D}"/>
                  </a:ext>
                </a:extLst>
              </p:cNvPr>
              <p:cNvSpPr/>
              <p:nvPr/>
            </p:nvSpPr>
            <p:spPr>
              <a:xfrm>
                <a:off x="7345488" y="1844158"/>
                <a:ext cx="150379" cy="96818"/>
              </a:xfrm>
              <a:custGeom>
                <a:avLst/>
                <a:gdLst>
                  <a:gd name="connsiteX0" fmla="*/ 145195 w 150379"/>
                  <a:gd name="connsiteY0" fmla="*/ 96819 h 96818"/>
                  <a:gd name="connsiteX1" fmla="*/ 4321 w 150379"/>
                  <a:gd name="connsiteY1" fmla="*/ 96819 h 96818"/>
                  <a:gd name="connsiteX2" fmla="*/ 4321 w 150379"/>
                  <a:gd name="connsiteY2" fmla="*/ 96819 h 96818"/>
                  <a:gd name="connsiteX3" fmla="*/ 0 w 150379"/>
                  <a:gd name="connsiteY3" fmla="*/ 92497 h 96818"/>
                  <a:gd name="connsiteX4" fmla="*/ 0 w 150379"/>
                  <a:gd name="connsiteY4" fmla="*/ 92497 h 96818"/>
                  <a:gd name="connsiteX5" fmla="*/ 0 w 150379"/>
                  <a:gd name="connsiteY5" fmla="*/ 19882 h 96818"/>
                  <a:gd name="connsiteX6" fmla="*/ 19878 w 150379"/>
                  <a:gd name="connsiteY6" fmla="*/ 0 h 96818"/>
                  <a:gd name="connsiteX7" fmla="*/ 19878 w 150379"/>
                  <a:gd name="connsiteY7" fmla="*/ 0 h 96818"/>
                  <a:gd name="connsiteX8" fmla="*/ 130502 w 150379"/>
                  <a:gd name="connsiteY8" fmla="*/ 0 h 96818"/>
                  <a:gd name="connsiteX9" fmla="*/ 150380 w 150379"/>
                  <a:gd name="connsiteY9" fmla="*/ 19882 h 96818"/>
                  <a:gd name="connsiteX10" fmla="*/ 150380 w 150379"/>
                  <a:gd name="connsiteY10" fmla="*/ 19882 h 96818"/>
                  <a:gd name="connsiteX11" fmla="*/ 150380 w 150379"/>
                  <a:gd name="connsiteY11" fmla="*/ 92497 h 96818"/>
                  <a:gd name="connsiteX12" fmla="*/ 150380 w 150379"/>
                  <a:gd name="connsiteY12" fmla="*/ 92497 h 96818"/>
                  <a:gd name="connsiteX13" fmla="*/ 145195 w 150379"/>
                  <a:gd name="connsiteY13" fmla="*/ 96819 h 96818"/>
                  <a:gd name="connsiteX14" fmla="*/ 145195 w 150379"/>
                  <a:gd name="connsiteY14" fmla="*/ 96819 h 96818"/>
                  <a:gd name="connsiteX15" fmla="*/ 8643 w 150379"/>
                  <a:gd name="connsiteY15" fmla="*/ 92497 h 96818"/>
                  <a:gd name="connsiteX16" fmla="*/ 140873 w 150379"/>
                  <a:gd name="connsiteY16" fmla="*/ 92497 h 96818"/>
                  <a:gd name="connsiteX17" fmla="*/ 140873 w 150379"/>
                  <a:gd name="connsiteY17" fmla="*/ 91632 h 96818"/>
                  <a:gd name="connsiteX18" fmla="*/ 135687 w 150379"/>
                  <a:gd name="connsiteY18" fmla="*/ 91632 h 96818"/>
                  <a:gd name="connsiteX19" fmla="*/ 135687 w 150379"/>
                  <a:gd name="connsiteY19" fmla="*/ 86445 h 96818"/>
                  <a:gd name="connsiteX20" fmla="*/ 13828 w 150379"/>
                  <a:gd name="connsiteY20" fmla="*/ 86445 h 96818"/>
                  <a:gd name="connsiteX21" fmla="*/ 13828 w 150379"/>
                  <a:gd name="connsiteY21" fmla="*/ 91632 h 96818"/>
                  <a:gd name="connsiteX22" fmla="*/ 8643 w 150379"/>
                  <a:gd name="connsiteY22" fmla="*/ 92497 h 96818"/>
                  <a:gd name="connsiteX23" fmla="*/ 8643 w 150379"/>
                  <a:gd name="connsiteY23" fmla="*/ 92497 h 96818"/>
                  <a:gd name="connsiteX24" fmla="*/ 145195 w 150379"/>
                  <a:gd name="connsiteY24" fmla="*/ 87310 h 96818"/>
                  <a:gd name="connsiteX25" fmla="*/ 145195 w 150379"/>
                  <a:gd name="connsiteY25" fmla="*/ 87310 h 96818"/>
                  <a:gd name="connsiteX26" fmla="*/ 146059 w 150379"/>
                  <a:gd name="connsiteY26" fmla="*/ 23340 h 96818"/>
                  <a:gd name="connsiteX27" fmla="*/ 140009 w 150379"/>
                  <a:gd name="connsiteY27" fmla="*/ 23340 h 96818"/>
                  <a:gd name="connsiteX28" fmla="*/ 140009 w 150379"/>
                  <a:gd name="connsiteY28" fmla="*/ 82123 h 96818"/>
                  <a:gd name="connsiteX29" fmla="*/ 145195 w 150379"/>
                  <a:gd name="connsiteY29" fmla="*/ 82123 h 96818"/>
                  <a:gd name="connsiteX30" fmla="*/ 145195 w 150379"/>
                  <a:gd name="connsiteY30" fmla="*/ 87310 h 96818"/>
                  <a:gd name="connsiteX31" fmla="*/ 140009 w 150379"/>
                  <a:gd name="connsiteY31" fmla="*/ 87310 h 96818"/>
                  <a:gd name="connsiteX32" fmla="*/ 140009 w 150379"/>
                  <a:gd name="connsiteY32" fmla="*/ 87310 h 96818"/>
                  <a:gd name="connsiteX33" fmla="*/ 140009 w 150379"/>
                  <a:gd name="connsiteY33" fmla="*/ 87310 h 96818"/>
                  <a:gd name="connsiteX34" fmla="*/ 140009 w 150379"/>
                  <a:gd name="connsiteY34" fmla="*/ 87310 h 96818"/>
                  <a:gd name="connsiteX35" fmla="*/ 140009 w 150379"/>
                  <a:gd name="connsiteY35" fmla="*/ 87310 h 96818"/>
                  <a:gd name="connsiteX36" fmla="*/ 8643 w 150379"/>
                  <a:gd name="connsiteY36" fmla="*/ 87310 h 96818"/>
                  <a:gd name="connsiteX37" fmla="*/ 8643 w 150379"/>
                  <a:gd name="connsiteY37" fmla="*/ 87310 h 96818"/>
                  <a:gd name="connsiteX38" fmla="*/ 8643 w 150379"/>
                  <a:gd name="connsiteY38" fmla="*/ 87310 h 96818"/>
                  <a:gd name="connsiteX39" fmla="*/ 8643 w 150379"/>
                  <a:gd name="connsiteY39" fmla="*/ 87310 h 96818"/>
                  <a:gd name="connsiteX40" fmla="*/ 8643 w 150379"/>
                  <a:gd name="connsiteY40" fmla="*/ 87310 h 96818"/>
                  <a:gd name="connsiteX41" fmla="*/ 3457 w 150379"/>
                  <a:gd name="connsiteY41" fmla="*/ 87310 h 96818"/>
                  <a:gd name="connsiteX42" fmla="*/ 3457 w 150379"/>
                  <a:gd name="connsiteY42" fmla="*/ 87310 h 96818"/>
                  <a:gd name="connsiteX43" fmla="*/ 4321 w 150379"/>
                  <a:gd name="connsiteY43" fmla="*/ 82123 h 96818"/>
                  <a:gd name="connsiteX44" fmla="*/ 9507 w 150379"/>
                  <a:gd name="connsiteY44" fmla="*/ 82123 h 96818"/>
                  <a:gd name="connsiteX45" fmla="*/ 9507 w 150379"/>
                  <a:gd name="connsiteY45" fmla="*/ 23340 h 96818"/>
                  <a:gd name="connsiteX46" fmla="*/ 3457 w 150379"/>
                  <a:gd name="connsiteY46" fmla="*/ 23340 h 96818"/>
                  <a:gd name="connsiteX47" fmla="*/ 3457 w 150379"/>
                  <a:gd name="connsiteY47" fmla="*/ 87310 h 96818"/>
                  <a:gd name="connsiteX48" fmla="*/ 12964 w 150379"/>
                  <a:gd name="connsiteY48" fmla="*/ 82123 h 96818"/>
                  <a:gd name="connsiteX49" fmla="*/ 134823 w 150379"/>
                  <a:gd name="connsiteY49" fmla="*/ 82123 h 96818"/>
                  <a:gd name="connsiteX50" fmla="*/ 134823 w 150379"/>
                  <a:gd name="connsiteY50" fmla="*/ 20747 h 96818"/>
                  <a:gd name="connsiteX51" fmla="*/ 127045 w 150379"/>
                  <a:gd name="connsiteY51" fmla="*/ 12967 h 96818"/>
                  <a:gd name="connsiteX52" fmla="*/ 20742 w 150379"/>
                  <a:gd name="connsiteY52" fmla="*/ 12967 h 96818"/>
                  <a:gd name="connsiteX53" fmla="*/ 12964 w 150379"/>
                  <a:gd name="connsiteY53" fmla="*/ 20747 h 96818"/>
                  <a:gd name="connsiteX54" fmla="*/ 12964 w 150379"/>
                  <a:gd name="connsiteY54" fmla="*/ 82123 h 96818"/>
                  <a:gd name="connsiteX55" fmla="*/ 140009 w 150379"/>
                  <a:gd name="connsiteY55" fmla="*/ 19018 h 96818"/>
                  <a:gd name="connsiteX56" fmla="*/ 146059 w 150379"/>
                  <a:gd name="connsiteY56" fmla="*/ 19018 h 96818"/>
                  <a:gd name="connsiteX57" fmla="*/ 130502 w 150379"/>
                  <a:gd name="connsiteY57" fmla="*/ 3458 h 96818"/>
                  <a:gd name="connsiteX58" fmla="*/ 130502 w 150379"/>
                  <a:gd name="connsiteY58" fmla="*/ 9509 h 96818"/>
                  <a:gd name="connsiteX59" fmla="*/ 140009 w 150379"/>
                  <a:gd name="connsiteY59" fmla="*/ 19018 h 96818"/>
                  <a:gd name="connsiteX60" fmla="*/ 3457 w 150379"/>
                  <a:gd name="connsiteY60" fmla="*/ 19018 h 96818"/>
                  <a:gd name="connsiteX61" fmla="*/ 9507 w 150379"/>
                  <a:gd name="connsiteY61" fmla="*/ 19018 h 96818"/>
                  <a:gd name="connsiteX62" fmla="*/ 19013 w 150379"/>
                  <a:gd name="connsiteY62" fmla="*/ 9509 h 96818"/>
                  <a:gd name="connsiteX63" fmla="*/ 19013 w 150379"/>
                  <a:gd name="connsiteY63" fmla="*/ 3458 h 96818"/>
                  <a:gd name="connsiteX64" fmla="*/ 3457 w 150379"/>
                  <a:gd name="connsiteY64" fmla="*/ 19018 h 96818"/>
                  <a:gd name="connsiteX65" fmla="*/ 23334 w 150379"/>
                  <a:gd name="connsiteY65" fmla="*/ 8645 h 96818"/>
                  <a:gd name="connsiteX66" fmla="*/ 125317 w 150379"/>
                  <a:gd name="connsiteY66" fmla="*/ 8645 h 96818"/>
                  <a:gd name="connsiteX67" fmla="*/ 125317 w 150379"/>
                  <a:gd name="connsiteY67" fmla="*/ 2593 h 96818"/>
                  <a:gd name="connsiteX68" fmla="*/ 23334 w 150379"/>
                  <a:gd name="connsiteY68" fmla="*/ 2593 h 96818"/>
                  <a:gd name="connsiteX69" fmla="*/ 23334 w 150379"/>
                  <a:gd name="connsiteY69" fmla="*/ 8645 h 9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50379" h="96818">
                    <a:moveTo>
                      <a:pt x="145195" y="96819"/>
                    </a:moveTo>
                    <a:lnTo>
                      <a:pt x="4321" y="96819"/>
                    </a:lnTo>
                    <a:lnTo>
                      <a:pt x="4321" y="96819"/>
                    </a:lnTo>
                    <a:cubicBezTo>
                      <a:pt x="1728" y="95954"/>
                      <a:pt x="0" y="94225"/>
                      <a:pt x="0" y="92497"/>
                    </a:cubicBezTo>
                    <a:lnTo>
                      <a:pt x="0" y="92497"/>
                    </a:lnTo>
                    <a:lnTo>
                      <a:pt x="0" y="19882"/>
                    </a:lnTo>
                    <a:cubicBezTo>
                      <a:pt x="864" y="9509"/>
                      <a:pt x="9507" y="864"/>
                      <a:pt x="19878" y="0"/>
                    </a:cubicBezTo>
                    <a:lnTo>
                      <a:pt x="19878" y="0"/>
                    </a:lnTo>
                    <a:lnTo>
                      <a:pt x="130502" y="0"/>
                    </a:lnTo>
                    <a:cubicBezTo>
                      <a:pt x="140873" y="864"/>
                      <a:pt x="149516" y="9509"/>
                      <a:pt x="150380" y="19882"/>
                    </a:cubicBezTo>
                    <a:lnTo>
                      <a:pt x="150380" y="19882"/>
                    </a:lnTo>
                    <a:lnTo>
                      <a:pt x="150380" y="92497"/>
                    </a:lnTo>
                    <a:lnTo>
                      <a:pt x="150380" y="92497"/>
                    </a:lnTo>
                    <a:cubicBezTo>
                      <a:pt x="148651" y="94225"/>
                      <a:pt x="146923" y="95954"/>
                      <a:pt x="145195" y="96819"/>
                    </a:cubicBezTo>
                    <a:lnTo>
                      <a:pt x="145195" y="96819"/>
                    </a:lnTo>
                    <a:close/>
                    <a:moveTo>
                      <a:pt x="8643" y="92497"/>
                    </a:moveTo>
                    <a:lnTo>
                      <a:pt x="140873" y="92497"/>
                    </a:lnTo>
                    <a:lnTo>
                      <a:pt x="140873" y="91632"/>
                    </a:lnTo>
                    <a:lnTo>
                      <a:pt x="135687" y="91632"/>
                    </a:lnTo>
                    <a:lnTo>
                      <a:pt x="135687" y="86445"/>
                    </a:lnTo>
                    <a:lnTo>
                      <a:pt x="13828" y="86445"/>
                    </a:lnTo>
                    <a:lnTo>
                      <a:pt x="13828" y="91632"/>
                    </a:lnTo>
                    <a:lnTo>
                      <a:pt x="8643" y="92497"/>
                    </a:lnTo>
                    <a:lnTo>
                      <a:pt x="8643" y="92497"/>
                    </a:lnTo>
                    <a:close/>
                    <a:moveTo>
                      <a:pt x="145195" y="87310"/>
                    </a:moveTo>
                    <a:lnTo>
                      <a:pt x="145195" y="87310"/>
                    </a:lnTo>
                    <a:lnTo>
                      <a:pt x="146059" y="23340"/>
                    </a:lnTo>
                    <a:lnTo>
                      <a:pt x="140009" y="23340"/>
                    </a:lnTo>
                    <a:lnTo>
                      <a:pt x="140009" y="82123"/>
                    </a:lnTo>
                    <a:lnTo>
                      <a:pt x="145195" y="82123"/>
                    </a:lnTo>
                    <a:lnTo>
                      <a:pt x="145195" y="87310"/>
                    </a:lnTo>
                    <a:close/>
                    <a:moveTo>
                      <a:pt x="140009" y="87310"/>
                    </a:moveTo>
                    <a:lnTo>
                      <a:pt x="140009" y="87310"/>
                    </a:lnTo>
                    <a:lnTo>
                      <a:pt x="140009" y="87310"/>
                    </a:lnTo>
                    <a:lnTo>
                      <a:pt x="140009" y="87310"/>
                    </a:lnTo>
                    <a:lnTo>
                      <a:pt x="140009" y="87310"/>
                    </a:lnTo>
                    <a:close/>
                    <a:moveTo>
                      <a:pt x="8643" y="87310"/>
                    </a:moveTo>
                    <a:lnTo>
                      <a:pt x="8643" y="87310"/>
                    </a:lnTo>
                    <a:lnTo>
                      <a:pt x="8643" y="87310"/>
                    </a:lnTo>
                    <a:lnTo>
                      <a:pt x="8643" y="87310"/>
                    </a:lnTo>
                    <a:lnTo>
                      <a:pt x="8643" y="87310"/>
                    </a:lnTo>
                    <a:close/>
                    <a:moveTo>
                      <a:pt x="3457" y="87310"/>
                    </a:moveTo>
                    <a:lnTo>
                      <a:pt x="3457" y="87310"/>
                    </a:lnTo>
                    <a:lnTo>
                      <a:pt x="4321" y="82123"/>
                    </a:lnTo>
                    <a:lnTo>
                      <a:pt x="9507" y="82123"/>
                    </a:lnTo>
                    <a:lnTo>
                      <a:pt x="9507" y="23340"/>
                    </a:lnTo>
                    <a:lnTo>
                      <a:pt x="3457" y="23340"/>
                    </a:lnTo>
                    <a:lnTo>
                      <a:pt x="3457" y="87310"/>
                    </a:lnTo>
                    <a:close/>
                    <a:moveTo>
                      <a:pt x="12964" y="82123"/>
                    </a:moveTo>
                    <a:lnTo>
                      <a:pt x="134823" y="82123"/>
                    </a:lnTo>
                    <a:lnTo>
                      <a:pt x="134823" y="20747"/>
                    </a:lnTo>
                    <a:cubicBezTo>
                      <a:pt x="134823" y="16425"/>
                      <a:pt x="131366" y="12967"/>
                      <a:pt x="127045" y="12967"/>
                    </a:cubicBezTo>
                    <a:lnTo>
                      <a:pt x="20742" y="12967"/>
                    </a:lnTo>
                    <a:cubicBezTo>
                      <a:pt x="16421" y="12967"/>
                      <a:pt x="12964" y="16425"/>
                      <a:pt x="12964" y="20747"/>
                    </a:cubicBezTo>
                    <a:lnTo>
                      <a:pt x="12964" y="82123"/>
                    </a:lnTo>
                    <a:close/>
                    <a:moveTo>
                      <a:pt x="140009" y="19018"/>
                    </a:moveTo>
                    <a:lnTo>
                      <a:pt x="146059" y="19018"/>
                    </a:lnTo>
                    <a:cubicBezTo>
                      <a:pt x="145195" y="11238"/>
                      <a:pt x="138281" y="4322"/>
                      <a:pt x="130502" y="3458"/>
                    </a:cubicBezTo>
                    <a:lnTo>
                      <a:pt x="130502" y="9509"/>
                    </a:lnTo>
                    <a:cubicBezTo>
                      <a:pt x="134823" y="9509"/>
                      <a:pt x="139145" y="13831"/>
                      <a:pt x="140009" y="19018"/>
                    </a:cubicBezTo>
                    <a:close/>
                    <a:moveTo>
                      <a:pt x="3457" y="19018"/>
                    </a:moveTo>
                    <a:lnTo>
                      <a:pt x="9507" y="19018"/>
                    </a:lnTo>
                    <a:cubicBezTo>
                      <a:pt x="10371" y="13831"/>
                      <a:pt x="14692" y="10373"/>
                      <a:pt x="19013" y="9509"/>
                    </a:cubicBezTo>
                    <a:lnTo>
                      <a:pt x="19013" y="3458"/>
                    </a:lnTo>
                    <a:cubicBezTo>
                      <a:pt x="10371" y="4322"/>
                      <a:pt x="4321" y="10373"/>
                      <a:pt x="3457" y="19018"/>
                    </a:cubicBezTo>
                    <a:close/>
                    <a:moveTo>
                      <a:pt x="23334" y="8645"/>
                    </a:moveTo>
                    <a:lnTo>
                      <a:pt x="125317" y="8645"/>
                    </a:lnTo>
                    <a:lnTo>
                      <a:pt x="125317" y="2593"/>
                    </a:lnTo>
                    <a:lnTo>
                      <a:pt x="23334" y="2593"/>
                    </a:lnTo>
                    <a:lnTo>
                      <a:pt x="23334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319" name="Graphic 16831">
              <a:extLst>
                <a:ext uri="{FF2B5EF4-FFF2-40B4-BE49-F238E27FC236}">
                  <a16:creationId xmlns:a16="http://schemas.microsoft.com/office/drawing/2014/main" id="{376D3B21-BFB8-4C58-A813-252BBBE1145F}"/>
                </a:ext>
              </a:extLst>
            </p:cNvPr>
            <p:cNvGrpSpPr/>
            <p:nvPr/>
          </p:nvGrpSpPr>
          <p:grpSpPr>
            <a:xfrm>
              <a:off x="7428132" y="1865770"/>
              <a:ext cx="29168" cy="37171"/>
              <a:chOff x="7428132" y="1865770"/>
              <a:chExt cx="29168" cy="37171"/>
            </a:xfrm>
            <a:solidFill>
              <a:srgbClr val="355464"/>
            </a:solidFill>
          </p:grpSpPr>
          <p:sp>
            <p:nvSpPr>
              <p:cNvPr id="332" name="Freeform 18070">
                <a:extLst>
                  <a:ext uri="{FF2B5EF4-FFF2-40B4-BE49-F238E27FC236}">
                    <a16:creationId xmlns:a16="http://schemas.microsoft.com/office/drawing/2014/main" id="{1A02F23D-0553-4B80-A3D2-6A593CE882F8}"/>
                  </a:ext>
                </a:extLst>
              </p:cNvPr>
              <p:cNvSpPr/>
              <p:nvPr/>
            </p:nvSpPr>
            <p:spPr>
              <a:xfrm>
                <a:off x="7430150" y="1867463"/>
                <a:ext cx="25133" cy="32919"/>
              </a:xfrm>
              <a:custGeom>
                <a:avLst/>
                <a:gdLst>
                  <a:gd name="connsiteX0" fmla="*/ 8678 w 25133"/>
                  <a:gd name="connsiteY0" fmla="*/ 31155 h 32919"/>
                  <a:gd name="connsiteX1" fmla="*/ 24234 w 25133"/>
                  <a:gd name="connsiteY1" fmla="*/ 8680 h 32919"/>
                  <a:gd name="connsiteX2" fmla="*/ 15592 w 25133"/>
                  <a:gd name="connsiteY2" fmla="*/ 2628 h 32919"/>
                  <a:gd name="connsiteX3" fmla="*/ 35 w 25133"/>
                  <a:gd name="connsiteY3" fmla="*/ 25104 h 32919"/>
                  <a:gd name="connsiteX4" fmla="*/ 8678 w 25133"/>
                  <a:gd name="connsiteY4" fmla="*/ 31155 h 32919"/>
                  <a:gd name="connsiteX5" fmla="*/ 24234 w 25133"/>
                  <a:gd name="connsiteY5" fmla="*/ 7815 h 32919"/>
                  <a:gd name="connsiteX6" fmla="*/ 22506 w 25133"/>
                  <a:gd name="connsiteY6" fmla="*/ 899 h 32919"/>
                  <a:gd name="connsiteX7" fmla="*/ 15592 w 25133"/>
                  <a:gd name="connsiteY7" fmla="*/ 2628 h 32919"/>
                  <a:gd name="connsiteX8" fmla="*/ 24234 w 25133"/>
                  <a:gd name="connsiteY8" fmla="*/ 7815 h 32919"/>
                  <a:gd name="connsiteX9" fmla="*/ 899 w 25133"/>
                  <a:gd name="connsiteY9" fmla="*/ 25104 h 32919"/>
                  <a:gd name="connsiteX10" fmla="*/ 2628 w 25133"/>
                  <a:gd name="connsiteY10" fmla="*/ 32020 h 32919"/>
                  <a:gd name="connsiteX11" fmla="*/ 9542 w 25133"/>
                  <a:gd name="connsiteY11" fmla="*/ 30291 h 32919"/>
                  <a:gd name="connsiteX12" fmla="*/ 899 w 25133"/>
                  <a:gd name="connsiteY12" fmla="*/ 25104 h 3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33" h="32919">
                    <a:moveTo>
                      <a:pt x="8678" y="31155"/>
                    </a:moveTo>
                    <a:lnTo>
                      <a:pt x="24234" y="8680"/>
                    </a:lnTo>
                    <a:lnTo>
                      <a:pt x="15592" y="2628"/>
                    </a:lnTo>
                    <a:lnTo>
                      <a:pt x="35" y="25104"/>
                    </a:lnTo>
                    <a:lnTo>
                      <a:pt x="8678" y="31155"/>
                    </a:lnTo>
                    <a:close/>
                    <a:moveTo>
                      <a:pt x="24234" y="7815"/>
                    </a:moveTo>
                    <a:cubicBezTo>
                      <a:pt x="25963" y="5222"/>
                      <a:pt x="25098" y="2628"/>
                      <a:pt x="22506" y="899"/>
                    </a:cubicBezTo>
                    <a:cubicBezTo>
                      <a:pt x="19913" y="-829"/>
                      <a:pt x="17320" y="35"/>
                      <a:pt x="15592" y="2628"/>
                    </a:cubicBezTo>
                    <a:lnTo>
                      <a:pt x="24234" y="7815"/>
                    </a:lnTo>
                    <a:close/>
                    <a:moveTo>
                      <a:pt x="899" y="25104"/>
                    </a:moveTo>
                    <a:cubicBezTo>
                      <a:pt x="-829" y="27698"/>
                      <a:pt x="35" y="30291"/>
                      <a:pt x="2628" y="32020"/>
                    </a:cubicBezTo>
                    <a:cubicBezTo>
                      <a:pt x="5221" y="33749"/>
                      <a:pt x="7813" y="32884"/>
                      <a:pt x="9542" y="30291"/>
                    </a:cubicBezTo>
                    <a:lnTo>
                      <a:pt x="899" y="2510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333" name="Freeform 18071">
                <a:extLst>
                  <a:ext uri="{FF2B5EF4-FFF2-40B4-BE49-F238E27FC236}">
                    <a16:creationId xmlns:a16="http://schemas.microsoft.com/office/drawing/2014/main" id="{F46EEC97-0D10-4BDE-BAEE-A872B38989C7}"/>
                  </a:ext>
                </a:extLst>
              </p:cNvPr>
              <p:cNvSpPr/>
              <p:nvPr/>
            </p:nvSpPr>
            <p:spPr>
              <a:xfrm>
                <a:off x="7428132" y="1865770"/>
                <a:ext cx="29168" cy="37171"/>
              </a:xfrm>
              <a:custGeom>
                <a:avLst/>
                <a:gdLst>
                  <a:gd name="connsiteX0" fmla="*/ 7238 w 29168"/>
                  <a:gd name="connsiteY0" fmla="*/ 37171 h 37171"/>
                  <a:gd name="connsiteX1" fmla="*/ 2917 w 29168"/>
                  <a:gd name="connsiteY1" fmla="*/ 36307 h 37171"/>
                  <a:gd name="connsiteX2" fmla="*/ 324 w 29168"/>
                  <a:gd name="connsiteY2" fmla="*/ 28527 h 37171"/>
                  <a:gd name="connsiteX3" fmla="*/ 324 w 29168"/>
                  <a:gd name="connsiteY3" fmla="*/ 28527 h 37171"/>
                  <a:gd name="connsiteX4" fmla="*/ 17609 w 29168"/>
                  <a:gd name="connsiteY4" fmla="*/ 1729 h 37171"/>
                  <a:gd name="connsiteX5" fmla="*/ 17609 w 29168"/>
                  <a:gd name="connsiteY5" fmla="*/ 1729 h 37171"/>
                  <a:gd name="connsiteX6" fmla="*/ 21066 w 29168"/>
                  <a:gd name="connsiteY6" fmla="*/ 0 h 37171"/>
                  <a:gd name="connsiteX7" fmla="*/ 26252 w 29168"/>
                  <a:gd name="connsiteY7" fmla="*/ 864 h 37171"/>
                  <a:gd name="connsiteX8" fmla="*/ 28844 w 29168"/>
                  <a:gd name="connsiteY8" fmla="*/ 8645 h 37171"/>
                  <a:gd name="connsiteX9" fmla="*/ 28844 w 29168"/>
                  <a:gd name="connsiteY9" fmla="*/ 8645 h 37171"/>
                  <a:gd name="connsiteX10" fmla="*/ 11559 w 29168"/>
                  <a:gd name="connsiteY10" fmla="*/ 35443 h 37171"/>
                  <a:gd name="connsiteX11" fmla="*/ 11559 w 29168"/>
                  <a:gd name="connsiteY11" fmla="*/ 35443 h 37171"/>
                  <a:gd name="connsiteX12" fmla="*/ 7238 w 29168"/>
                  <a:gd name="connsiteY12" fmla="*/ 37171 h 37171"/>
                  <a:gd name="connsiteX13" fmla="*/ 3781 w 29168"/>
                  <a:gd name="connsiteY13" fmla="*/ 31120 h 37171"/>
                  <a:gd name="connsiteX14" fmla="*/ 4645 w 29168"/>
                  <a:gd name="connsiteY14" fmla="*/ 32849 h 37171"/>
                  <a:gd name="connsiteX15" fmla="*/ 6374 w 29168"/>
                  <a:gd name="connsiteY15" fmla="*/ 33714 h 37171"/>
                  <a:gd name="connsiteX16" fmla="*/ 3781 w 29168"/>
                  <a:gd name="connsiteY16" fmla="*/ 31120 h 37171"/>
                  <a:gd name="connsiteX17" fmla="*/ 5509 w 29168"/>
                  <a:gd name="connsiteY17" fmla="*/ 26798 h 37171"/>
                  <a:gd name="connsiteX18" fmla="*/ 9831 w 29168"/>
                  <a:gd name="connsiteY18" fmla="*/ 30256 h 37171"/>
                  <a:gd name="connsiteX19" fmla="*/ 22794 w 29168"/>
                  <a:gd name="connsiteY19" fmla="*/ 11238 h 37171"/>
                  <a:gd name="connsiteX20" fmla="*/ 18473 w 29168"/>
                  <a:gd name="connsiteY20" fmla="*/ 7780 h 37171"/>
                  <a:gd name="connsiteX21" fmla="*/ 5509 w 29168"/>
                  <a:gd name="connsiteY21" fmla="*/ 26798 h 37171"/>
                  <a:gd name="connsiteX22" fmla="*/ 21930 w 29168"/>
                  <a:gd name="connsiteY22" fmla="*/ 4322 h 37171"/>
                  <a:gd name="connsiteX23" fmla="*/ 24523 w 29168"/>
                  <a:gd name="connsiteY23" fmla="*/ 6051 h 37171"/>
                  <a:gd name="connsiteX24" fmla="*/ 23659 w 29168"/>
                  <a:gd name="connsiteY24" fmla="*/ 4322 h 37171"/>
                  <a:gd name="connsiteX25" fmla="*/ 21930 w 29168"/>
                  <a:gd name="connsiteY25" fmla="*/ 4322 h 3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9168" h="37171">
                    <a:moveTo>
                      <a:pt x="7238" y="37171"/>
                    </a:moveTo>
                    <a:cubicBezTo>
                      <a:pt x="5509" y="37171"/>
                      <a:pt x="4645" y="37171"/>
                      <a:pt x="2917" y="36307"/>
                    </a:cubicBezTo>
                    <a:cubicBezTo>
                      <a:pt x="324" y="34578"/>
                      <a:pt x="-540" y="31120"/>
                      <a:pt x="324" y="28527"/>
                    </a:cubicBezTo>
                    <a:lnTo>
                      <a:pt x="324" y="28527"/>
                    </a:lnTo>
                    <a:lnTo>
                      <a:pt x="17609" y="1729"/>
                    </a:lnTo>
                    <a:lnTo>
                      <a:pt x="17609" y="1729"/>
                    </a:lnTo>
                    <a:cubicBezTo>
                      <a:pt x="18473" y="864"/>
                      <a:pt x="19338" y="864"/>
                      <a:pt x="21066" y="0"/>
                    </a:cubicBezTo>
                    <a:cubicBezTo>
                      <a:pt x="22794" y="0"/>
                      <a:pt x="24523" y="0"/>
                      <a:pt x="26252" y="864"/>
                    </a:cubicBezTo>
                    <a:cubicBezTo>
                      <a:pt x="28844" y="2593"/>
                      <a:pt x="29709" y="6051"/>
                      <a:pt x="28844" y="8645"/>
                    </a:cubicBezTo>
                    <a:lnTo>
                      <a:pt x="28844" y="8645"/>
                    </a:lnTo>
                    <a:lnTo>
                      <a:pt x="11559" y="35443"/>
                    </a:lnTo>
                    <a:lnTo>
                      <a:pt x="11559" y="35443"/>
                    </a:lnTo>
                    <a:cubicBezTo>
                      <a:pt x="9831" y="36307"/>
                      <a:pt x="8103" y="37171"/>
                      <a:pt x="7238" y="37171"/>
                    </a:cubicBezTo>
                    <a:close/>
                    <a:moveTo>
                      <a:pt x="3781" y="31120"/>
                    </a:moveTo>
                    <a:cubicBezTo>
                      <a:pt x="3781" y="31985"/>
                      <a:pt x="4645" y="31985"/>
                      <a:pt x="4645" y="32849"/>
                    </a:cubicBezTo>
                    <a:cubicBezTo>
                      <a:pt x="5509" y="32849"/>
                      <a:pt x="5509" y="33714"/>
                      <a:pt x="6374" y="33714"/>
                    </a:cubicBezTo>
                    <a:lnTo>
                      <a:pt x="3781" y="31120"/>
                    </a:lnTo>
                    <a:close/>
                    <a:moveTo>
                      <a:pt x="5509" y="26798"/>
                    </a:moveTo>
                    <a:lnTo>
                      <a:pt x="9831" y="30256"/>
                    </a:lnTo>
                    <a:lnTo>
                      <a:pt x="22794" y="11238"/>
                    </a:lnTo>
                    <a:lnTo>
                      <a:pt x="18473" y="7780"/>
                    </a:lnTo>
                    <a:lnTo>
                      <a:pt x="5509" y="26798"/>
                    </a:lnTo>
                    <a:close/>
                    <a:moveTo>
                      <a:pt x="21930" y="4322"/>
                    </a:moveTo>
                    <a:lnTo>
                      <a:pt x="24523" y="6051"/>
                    </a:lnTo>
                    <a:cubicBezTo>
                      <a:pt x="24523" y="5187"/>
                      <a:pt x="23659" y="5187"/>
                      <a:pt x="23659" y="4322"/>
                    </a:cubicBezTo>
                    <a:cubicBezTo>
                      <a:pt x="22794" y="4322"/>
                      <a:pt x="22794" y="4322"/>
                      <a:pt x="21930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320" name="Graphic 16831">
              <a:extLst>
                <a:ext uri="{FF2B5EF4-FFF2-40B4-BE49-F238E27FC236}">
                  <a16:creationId xmlns:a16="http://schemas.microsoft.com/office/drawing/2014/main" id="{F03BD59D-35BB-45B0-906B-3CCA5CED4366}"/>
                </a:ext>
              </a:extLst>
            </p:cNvPr>
            <p:cNvGrpSpPr/>
            <p:nvPr/>
          </p:nvGrpSpPr>
          <p:grpSpPr>
            <a:xfrm>
              <a:off x="7382651" y="1888245"/>
              <a:ext cx="75190" cy="52731"/>
              <a:chOff x="7382651" y="1888245"/>
              <a:chExt cx="75190" cy="52731"/>
            </a:xfrm>
            <a:solidFill>
              <a:srgbClr val="355464"/>
            </a:solidFill>
          </p:grpSpPr>
          <p:sp>
            <p:nvSpPr>
              <p:cNvPr id="330" name="Freeform 18073">
                <a:extLst>
                  <a:ext uri="{FF2B5EF4-FFF2-40B4-BE49-F238E27FC236}">
                    <a16:creationId xmlns:a16="http://schemas.microsoft.com/office/drawing/2014/main" id="{D45840FD-A559-4CF3-A6B6-8D9951556879}"/>
                  </a:ext>
                </a:extLst>
              </p:cNvPr>
              <p:cNvSpPr/>
              <p:nvPr/>
            </p:nvSpPr>
            <p:spPr>
              <a:xfrm>
                <a:off x="7384379" y="1890839"/>
                <a:ext cx="70868" cy="47544"/>
              </a:xfrm>
              <a:custGeom>
                <a:avLst/>
                <a:gdLst>
                  <a:gd name="connsiteX0" fmla="*/ 0 w 70868"/>
                  <a:gd name="connsiteY0" fmla="*/ 35443 h 47544"/>
                  <a:gd name="connsiteX1" fmla="*/ 0 w 70868"/>
                  <a:gd name="connsiteY1" fmla="*/ 43223 h 47544"/>
                  <a:gd name="connsiteX2" fmla="*/ 10371 w 70868"/>
                  <a:gd name="connsiteY2" fmla="*/ 43223 h 47544"/>
                  <a:gd name="connsiteX3" fmla="*/ 10371 w 70868"/>
                  <a:gd name="connsiteY3" fmla="*/ 35443 h 47544"/>
                  <a:gd name="connsiteX4" fmla="*/ 0 w 70868"/>
                  <a:gd name="connsiteY4" fmla="*/ 35443 h 47544"/>
                  <a:gd name="connsiteX5" fmla="*/ 35434 w 70868"/>
                  <a:gd name="connsiteY5" fmla="*/ 0 h 47544"/>
                  <a:gd name="connsiteX6" fmla="*/ 0 w 70868"/>
                  <a:gd name="connsiteY6" fmla="*/ 35443 h 47544"/>
                  <a:gd name="connsiteX7" fmla="*/ 10371 w 70868"/>
                  <a:gd name="connsiteY7" fmla="*/ 35443 h 47544"/>
                  <a:gd name="connsiteX8" fmla="*/ 35434 w 70868"/>
                  <a:gd name="connsiteY8" fmla="*/ 10373 h 47544"/>
                  <a:gd name="connsiteX9" fmla="*/ 35434 w 70868"/>
                  <a:gd name="connsiteY9" fmla="*/ 0 h 47544"/>
                  <a:gd name="connsiteX10" fmla="*/ 70868 w 70868"/>
                  <a:gd name="connsiteY10" fmla="*/ 35443 h 47544"/>
                  <a:gd name="connsiteX11" fmla="*/ 35434 w 70868"/>
                  <a:gd name="connsiteY11" fmla="*/ 0 h 47544"/>
                  <a:gd name="connsiteX12" fmla="*/ 35434 w 70868"/>
                  <a:gd name="connsiteY12" fmla="*/ 10373 h 47544"/>
                  <a:gd name="connsiteX13" fmla="*/ 60498 w 70868"/>
                  <a:gd name="connsiteY13" fmla="*/ 35443 h 47544"/>
                  <a:gd name="connsiteX14" fmla="*/ 70868 w 70868"/>
                  <a:gd name="connsiteY14" fmla="*/ 35443 h 47544"/>
                  <a:gd name="connsiteX15" fmla="*/ 70868 w 70868"/>
                  <a:gd name="connsiteY15" fmla="*/ 42358 h 47544"/>
                  <a:gd name="connsiteX16" fmla="*/ 70868 w 70868"/>
                  <a:gd name="connsiteY16" fmla="*/ 34578 h 47544"/>
                  <a:gd name="connsiteX17" fmla="*/ 60498 w 70868"/>
                  <a:gd name="connsiteY17" fmla="*/ 34578 h 47544"/>
                  <a:gd name="connsiteX18" fmla="*/ 60498 w 70868"/>
                  <a:gd name="connsiteY18" fmla="*/ 42358 h 47544"/>
                  <a:gd name="connsiteX19" fmla="*/ 70868 w 70868"/>
                  <a:gd name="connsiteY19" fmla="*/ 42358 h 47544"/>
                  <a:gd name="connsiteX20" fmla="*/ 0 w 70868"/>
                  <a:gd name="connsiteY20" fmla="*/ 42358 h 47544"/>
                  <a:gd name="connsiteX21" fmla="*/ 5185 w 70868"/>
                  <a:gd name="connsiteY21" fmla="*/ 47545 h 47544"/>
                  <a:gd name="connsiteX22" fmla="*/ 10371 w 70868"/>
                  <a:gd name="connsiteY22" fmla="*/ 42358 h 47544"/>
                  <a:gd name="connsiteX23" fmla="*/ 0 w 70868"/>
                  <a:gd name="connsiteY23" fmla="*/ 42358 h 47544"/>
                  <a:gd name="connsiteX24" fmla="*/ 60498 w 70868"/>
                  <a:gd name="connsiteY24" fmla="*/ 42358 h 47544"/>
                  <a:gd name="connsiteX25" fmla="*/ 65683 w 70868"/>
                  <a:gd name="connsiteY25" fmla="*/ 47545 h 47544"/>
                  <a:gd name="connsiteX26" fmla="*/ 70868 w 70868"/>
                  <a:gd name="connsiteY26" fmla="*/ 42358 h 47544"/>
                  <a:gd name="connsiteX27" fmla="*/ 60498 w 70868"/>
                  <a:gd name="connsiteY27" fmla="*/ 42358 h 4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0868" h="47544">
                    <a:moveTo>
                      <a:pt x="0" y="35443"/>
                    </a:moveTo>
                    <a:lnTo>
                      <a:pt x="0" y="43223"/>
                    </a:lnTo>
                    <a:lnTo>
                      <a:pt x="10371" y="43223"/>
                    </a:lnTo>
                    <a:lnTo>
                      <a:pt x="10371" y="35443"/>
                    </a:lnTo>
                    <a:lnTo>
                      <a:pt x="0" y="35443"/>
                    </a:lnTo>
                    <a:close/>
                    <a:moveTo>
                      <a:pt x="35434" y="0"/>
                    </a:moveTo>
                    <a:cubicBezTo>
                      <a:pt x="15556" y="0"/>
                      <a:pt x="0" y="15560"/>
                      <a:pt x="0" y="35443"/>
                    </a:cubicBezTo>
                    <a:lnTo>
                      <a:pt x="10371" y="35443"/>
                    </a:lnTo>
                    <a:cubicBezTo>
                      <a:pt x="10371" y="21611"/>
                      <a:pt x="21606" y="10373"/>
                      <a:pt x="35434" y="10373"/>
                    </a:cubicBezTo>
                    <a:lnTo>
                      <a:pt x="35434" y="0"/>
                    </a:lnTo>
                    <a:close/>
                    <a:moveTo>
                      <a:pt x="70868" y="35443"/>
                    </a:moveTo>
                    <a:cubicBezTo>
                      <a:pt x="70868" y="15560"/>
                      <a:pt x="55312" y="0"/>
                      <a:pt x="35434" y="0"/>
                    </a:cubicBezTo>
                    <a:lnTo>
                      <a:pt x="35434" y="10373"/>
                    </a:lnTo>
                    <a:cubicBezTo>
                      <a:pt x="49262" y="10373"/>
                      <a:pt x="60498" y="21611"/>
                      <a:pt x="60498" y="35443"/>
                    </a:cubicBezTo>
                    <a:lnTo>
                      <a:pt x="70868" y="35443"/>
                    </a:lnTo>
                    <a:close/>
                    <a:moveTo>
                      <a:pt x="70868" y="42358"/>
                    </a:moveTo>
                    <a:lnTo>
                      <a:pt x="70868" y="34578"/>
                    </a:lnTo>
                    <a:lnTo>
                      <a:pt x="60498" y="34578"/>
                    </a:lnTo>
                    <a:lnTo>
                      <a:pt x="60498" y="42358"/>
                    </a:lnTo>
                    <a:lnTo>
                      <a:pt x="70868" y="42358"/>
                    </a:lnTo>
                    <a:close/>
                    <a:moveTo>
                      <a:pt x="0" y="42358"/>
                    </a:moveTo>
                    <a:cubicBezTo>
                      <a:pt x="0" y="44952"/>
                      <a:pt x="2593" y="47545"/>
                      <a:pt x="5185" y="47545"/>
                    </a:cubicBezTo>
                    <a:cubicBezTo>
                      <a:pt x="7778" y="47545"/>
                      <a:pt x="10371" y="44952"/>
                      <a:pt x="10371" y="42358"/>
                    </a:cubicBezTo>
                    <a:lnTo>
                      <a:pt x="0" y="42358"/>
                    </a:lnTo>
                    <a:close/>
                    <a:moveTo>
                      <a:pt x="60498" y="42358"/>
                    </a:moveTo>
                    <a:cubicBezTo>
                      <a:pt x="60498" y="44952"/>
                      <a:pt x="63090" y="47545"/>
                      <a:pt x="65683" y="47545"/>
                    </a:cubicBezTo>
                    <a:cubicBezTo>
                      <a:pt x="68276" y="47545"/>
                      <a:pt x="70868" y="44952"/>
                      <a:pt x="70868" y="42358"/>
                    </a:cubicBezTo>
                    <a:lnTo>
                      <a:pt x="60498" y="4235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331" name="Freeform 18074">
                <a:extLst>
                  <a:ext uri="{FF2B5EF4-FFF2-40B4-BE49-F238E27FC236}">
                    <a16:creationId xmlns:a16="http://schemas.microsoft.com/office/drawing/2014/main" id="{ED64C3A5-3AF0-43D8-9B98-24B29E044705}"/>
                  </a:ext>
                </a:extLst>
              </p:cNvPr>
              <p:cNvSpPr/>
              <p:nvPr/>
            </p:nvSpPr>
            <p:spPr>
              <a:xfrm>
                <a:off x="7382651" y="1888245"/>
                <a:ext cx="75190" cy="52731"/>
              </a:xfrm>
              <a:custGeom>
                <a:avLst/>
                <a:gdLst>
                  <a:gd name="connsiteX0" fmla="*/ 67412 w 75190"/>
                  <a:gd name="connsiteY0" fmla="*/ 52732 h 52731"/>
                  <a:gd name="connsiteX1" fmla="*/ 60498 w 75190"/>
                  <a:gd name="connsiteY1" fmla="*/ 47545 h 52731"/>
                  <a:gd name="connsiteX2" fmla="*/ 60498 w 75190"/>
                  <a:gd name="connsiteY2" fmla="*/ 47545 h 52731"/>
                  <a:gd name="connsiteX3" fmla="*/ 60498 w 75190"/>
                  <a:gd name="connsiteY3" fmla="*/ 38036 h 52731"/>
                  <a:gd name="connsiteX4" fmla="*/ 37163 w 75190"/>
                  <a:gd name="connsiteY4" fmla="*/ 14696 h 52731"/>
                  <a:gd name="connsiteX5" fmla="*/ 13828 w 75190"/>
                  <a:gd name="connsiteY5" fmla="*/ 38036 h 52731"/>
                  <a:gd name="connsiteX6" fmla="*/ 13828 w 75190"/>
                  <a:gd name="connsiteY6" fmla="*/ 47545 h 52731"/>
                  <a:gd name="connsiteX7" fmla="*/ 13828 w 75190"/>
                  <a:gd name="connsiteY7" fmla="*/ 47545 h 52731"/>
                  <a:gd name="connsiteX8" fmla="*/ 6914 w 75190"/>
                  <a:gd name="connsiteY8" fmla="*/ 52732 h 52731"/>
                  <a:gd name="connsiteX9" fmla="*/ 0 w 75190"/>
                  <a:gd name="connsiteY9" fmla="*/ 47545 h 52731"/>
                  <a:gd name="connsiteX10" fmla="*/ 0 w 75190"/>
                  <a:gd name="connsiteY10" fmla="*/ 47545 h 52731"/>
                  <a:gd name="connsiteX11" fmla="*/ 0 w 75190"/>
                  <a:gd name="connsiteY11" fmla="*/ 35443 h 52731"/>
                  <a:gd name="connsiteX12" fmla="*/ 35434 w 75190"/>
                  <a:gd name="connsiteY12" fmla="*/ 0 h 52731"/>
                  <a:gd name="connsiteX13" fmla="*/ 35434 w 75190"/>
                  <a:gd name="connsiteY13" fmla="*/ 0 h 52731"/>
                  <a:gd name="connsiteX14" fmla="*/ 39755 w 75190"/>
                  <a:gd name="connsiteY14" fmla="*/ 0 h 52731"/>
                  <a:gd name="connsiteX15" fmla="*/ 75190 w 75190"/>
                  <a:gd name="connsiteY15" fmla="*/ 35443 h 52731"/>
                  <a:gd name="connsiteX16" fmla="*/ 75190 w 75190"/>
                  <a:gd name="connsiteY16" fmla="*/ 35443 h 52731"/>
                  <a:gd name="connsiteX17" fmla="*/ 75190 w 75190"/>
                  <a:gd name="connsiteY17" fmla="*/ 47545 h 52731"/>
                  <a:gd name="connsiteX18" fmla="*/ 75190 w 75190"/>
                  <a:gd name="connsiteY18" fmla="*/ 47545 h 52731"/>
                  <a:gd name="connsiteX19" fmla="*/ 67412 w 75190"/>
                  <a:gd name="connsiteY19" fmla="*/ 52732 h 52731"/>
                  <a:gd name="connsiteX20" fmla="*/ 65683 w 75190"/>
                  <a:gd name="connsiteY20" fmla="*/ 47545 h 52731"/>
                  <a:gd name="connsiteX21" fmla="*/ 69140 w 75190"/>
                  <a:gd name="connsiteY21" fmla="*/ 47545 h 52731"/>
                  <a:gd name="connsiteX22" fmla="*/ 65683 w 75190"/>
                  <a:gd name="connsiteY22" fmla="*/ 47545 h 52731"/>
                  <a:gd name="connsiteX23" fmla="*/ 5185 w 75190"/>
                  <a:gd name="connsiteY23" fmla="*/ 47545 h 52731"/>
                  <a:gd name="connsiteX24" fmla="*/ 8643 w 75190"/>
                  <a:gd name="connsiteY24" fmla="*/ 47545 h 52731"/>
                  <a:gd name="connsiteX25" fmla="*/ 5185 w 75190"/>
                  <a:gd name="connsiteY25" fmla="*/ 47545 h 52731"/>
                  <a:gd name="connsiteX26" fmla="*/ 64819 w 75190"/>
                  <a:gd name="connsiteY26" fmla="*/ 43223 h 52731"/>
                  <a:gd name="connsiteX27" fmla="*/ 70869 w 75190"/>
                  <a:gd name="connsiteY27" fmla="*/ 43223 h 52731"/>
                  <a:gd name="connsiteX28" fmla="*/ 70869 w 75190"/>
                  <a:gd name="connsiteY28" fmla="*/ 39765 h 52731"/>
                  <a:gd name="connsiteX29" fmla="*/ 64819 w 75190"/>
                  <a:gd name="connsiteY29" fmla="*/ 39765 h 52731"/>
                  <a:gd name="connsiteX30" fmla="*/ 64819 w 75190"/>
                  <a:gd name="connsiteY30" fmla="*/ 43223 h 52731"/>
                  <a:gd name="connsiteX31" fmla="*/ 4321 w 75190"/>
                  <a:gd name="connsiteY31" fmla="*/ 43223 h 52731"/>
                  <a:gd name="connsiteX32" fmla="*/ 10371 w 75190"/>
                  <a:gd name="connsiteY32" fmla="*/ 43223 h 52731"/>
                  <a:gd name="connsiteX33" fmla="*/ 10371 w 75190"/>
                  <a:gd name="connsiteY33" fmla="*/ 39765 h 52731"/>
                  <a:gd name="connsiteX34" fmla="*/ 4321 w 75190"/>
                  <a:gd name="connsiteY34" fmla="*/ 39765 h 52731"/>
                  <a:gd name="connsiteX35" fmla="*/ 4321 w 75190"/>
                  <a:gd name="connsiteY35" fmla="*/ 43223 h 52731"/>
                  <a:gd name="connsiteX36" fmla="*/ 64819 w 75190"/>
                  <a:gd name="connsiteY36" fmla="*/ 35443 h 52731"/>
                  <a:gd name="connsiteX37" fmla="*/ 70869 w 75190"/>
                  <a:gd name="connsiteY37" fmla="*/ 35443 h 52731"/>
                  <a:gd name="connsiteX38" fmla="*/ 39755 w 75190"/>
                  <a:gd name="connsiteY38" fmla="*/ 4322 h 52731"/>
                  <a:gd name="connsiteX39" fmla="*/ 39755 w 75190"/>
                  <a:gd name="connsiteY39" fmla="*/ 10373 h 52731"/>
                  <a:gd name="connsiteX40" fmla="*/ 64819 w 75190"/>
                  <a:gd name="connsiteY40" fmla="*/ 35443 h 52731"/>
                  <a:gd name="connsiteX41" fmla="*/ 4321 w 75190"/>
                  <a:gd name="connsiteY41" fmla="*/ 35443 h 52731"/>
                  <a:gd name="connsiteX42" fmla="*/ 10371 w 75190"/>
                  <a:gd name="connsiteY42" fmla="*/ 35443 h 52731"/>
                  <a:gd name="connsiteX43" fmla="*/ 35434 w 75190"/>
                  <a:gd name="connsiteY43" fmla="*/ 10373 h 52731"/>
                  <a:gd name="connsiteX44" fmla="*/ 35434 w 75190"/>
                  <a:gd name="connsiteY44" fmla="*/ 4322 h 52731"/>
                  <a:gd name="connsiteX45" fmla="*/ 4321 w 75190"/>
                  <a:gd name="connsiteY45" fmla="*/ 35443 h 5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5190" h="52731">
                    <a:moveTo>
                      <a:pt x="67412" y="52732"/>
                    </a:moveTo>
                    <a:cubicBezTo>
                      <a:pt x="63954" y="52732"/>
                      <a:pt x="61362" y="51003"/>
                      <a:pt x="60498" y="47545"/>
                    </a:cubicBezTo>
                    <a:lnTo>
                      <a:pt x="60498" y="47545"/>
                    </a:lnTo>
                    <a:lnTo>
                      <a:pt x="60498" y="38036"/>
                    </a:lnTo>
                    <a:cubicBezTo>
                      <a:pt x="60498" y="25069"/>
                      <a:pt x="50127" y="14696"/>
                      <a:pt x="37163" y="14696"/>
                    </a:cubicBezTo>
                    <a:cubicBezTo>
                      <a:pt x="24199" y="14696"/>
                      <a:pt x="13828" y="25069"/>
                      <a:pt x="13828" y="38036"/>
                    </a:cubicBezTo>
                    <a:lnTo>
                      <a:pt x="13828" y="47545"/>
                    </a:lnTo>
                    <a:lnTo>
                      <a:pt x="13828" y="47545"/>
                    </a:lnTo>
                    <a:cubicBezTo>
                      <a:pt x="12964" y="50138"/>
                      <a:pt x="10371" y="52732"/>
                      <a:pt x="6914" y="52732"/>
                    </a:cubicBezTo>
                    <a:cubicBezTo>
                      <a:pt x="3457" y="52732"/>
                      <a:pt x="864" y="51003"/>
                      <a:pt x="0" y="47545"/>
                    </a:cubicBezTo>
                    <a:lnTo>
                      <a:pt x="0" y="47545"/>
                    </a:lnTo>
                    <a:lnTo>
                      <a:pt x="0" y="35443"/>
                    </a:lnTo>
                    <a:cubicBezTo>
                      <a:pt x="864" y="16425"/>
                      <a:pt x="16421" y="865"/>
                      <a:pt x="35434" y="0"/>
                    </a:cubicBezTo>
                    <a:lnTo>
                      <a:pt x="35434" y="0"/>
                    </a:lnTo>
                    <a:lnTo>
                      <a:pt x="39755" y="0"/>
                    </a:lnTo>
                    <a:cubicBezTo>
                      <a:pt x="58769" y="865"/>
                      <a:pt x="74326" y="16425"/>
                      <a:pt x="75190" y="35443"/>
                    </a:cubicBezTo>
                    <a:lnTo>
                      <a:pt x="75190" y="35443"/>
                    </a:lnTo>
                    <a:lnTo>
                      <a:pt x="75190" y="47545"/>
                    </a:lnTo>
                    <a:lnTo>
                      <a:pt x="75190" y="47545"/>
                    </a:lnTo>
                    <a:cubicBezTo>
                      <a:pt x="73462" y="50138"/>
                      <a:pt x="70869" y="52732"/>
                      <a:pt x="67412" y="52732"/>
                    </a:cubicBezTo>
                    <a:close/>
                    <a:moveTo>
                      <a:pt x="65683" y="47545"/>
                    </a:moveTo>
                    <a:cubicBezTo>
                      <a:pt x="66548" y="48409"/>
                      <a:pt x="68276" y="48409"/>
                      <a:pt x="69140" y="47545"/>
                    </a:cubicBezTo>
                    <a:lnTo>
                      <a:pt x="65683" y="47545"/>
                    </a:lnTo>
                    <a:close/>
                    <a:moveTo>
                      <a:pt x="5185" y="47545"/>
                    </a:moveTo>
                    <a:cubicBezTo>
                      <a:pt x="6050" y="48409"/>
                      <a:pt x="7778" y="48409"/>
                      <a:pt x="8643" y="47545"/>
                    </a:cubicBezTo>
                    <a:lnTo>
                      <a:pt x="5185" y="47545"/>
                    </a:lnTo>
                    <a:close/>
                    <a:moveTo>
                      <a:pt x="64819" y="43223"/>
                    </a:moveTo>
                    <a:lnTo>
                      <a:pt x="70869" y="43223"/>
                    </a:lnTo>
                    <a:lnTo>
                      <a:pt x="70869" y="39765"/>
                    </a:lnTo>
                    <a:lnTo>
                      <a:pt x="64819" y="39765"/>
                    </a:lnTo>
                    <a:lnTo>
                      <a:pt x="64819" y="43223"/>
                    </a:lnTo>
                    <a:close/>
                    <a:moveTo>
                      <a:pt x="4321" y="43223"/>
                    </a:moveTo>
                    <a:lnTo>
                      <a:pt x="10371" y="43223"/>
                    </a:lnTo>
                    <a:lnTo>
                      <a:pt x="10371" y="39765"/>
                    </a:lnTo>
                    <a:lnTo>
                      <a:pt x="4321" y="39765"/>
                    </a:lnTo>
                    <a:lnTo>
                      <a:pt x="4321" y="43223"/>
                    </a:lnTo>
                    <a:close/>
                    <a:moveTo>
                      <a:pt x="64819" y="35443"/>
                    </a:moveTo>
                    <a:lnTo>
                      <a:pt x="70869" y="35443"/>
                    </a:lnTo>
                    <a:cubicBezTo>
                      <a:pt x="70004" y="19018"/>
                      <a:pt x="56176" y="6051"/>
                      <a:pt x="39755" y="4322"/>
                    </a:cubicBezTo>
                    <a:lnTo>
                      <a:pt x="39755" y="10373"/>
                    </a:lnTo>
                    <a:cubicBezTo>
                      <a:pt x="52719" y="11238"/>
                      <a:pt x="63954" y="22476"/>
                      <a:pt x="64819" y="35443"/>
                    </a:cubicBezTo>
                    <a:close/>
                    <a:moveTo>
                      <a:pt x="4321" y="35443"/>
                    </a:moveTo>
                    <a:lnTo>
                      <a:pt x="10371" y="35443"/>
                    </a:lnTo>
                    <a:cubicBezTo>
                      <a:pt x="11235" y="21611"/>
                      <a:pt x="22470" y="11238"/>
                      <a:pt x="35434" y="10373"/>
                    </a:cubicBezTo>
                    <a:lnTo>
                      <a:pt x="35434" y="4322"/>
                    </a:lnTo>
                    <a:cubicBezTo>
                      <a:pt x="18149" y="6051"/>
                      <a:pt x="5185" y="19018"/>
                      <a:pt x="4321" y="35443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321" name="Graphic 16831">
              <a:extLst>
                <a:ext uri="{FF2B5EF4-FFF2-40B4-BE49-F238E27FC236}">
                  <a16:creationId xmlns:a16="http://schemas.microsoft.com/office/drawing/2014/main" id="{93D3EC70-155F-47CF-8069-C94B8F307B0C}"/>
                </a:ext>
              </a:extLst>
            </p:cNvPr>
            <p:cNvGrpSpPr/>
            <p:nvPr/>
          </p:nvGrpSpPr>
          <p:grpSpPr>
            <a:xfrm>
              <a:off x="7542876" y="1837243"/>
              <a:ext cx="118172" cy="165110"/>
              <a:chOff x="7542876" y="1837243"/>
              <a:chExt cx="118172" cy="165110"/>
            </a:xfrm>
            <a:solidFill>
              <a:srgbClr val="355464"/>
            </a:solidFill>
          </p:grpSpPr>
          <p:sp>
            <p:nvSpPr>
              <p:cNvPr id="328" name="Freeform 18076">
                <a:extLst>
                  <a:ext uri="{FF2B5EF4-FFF2-40B4-BE49-F238E27FC236}">
                    <a16:creationId xmlns:a16="http://schemas.microsoft.com/office/drawing/2014/main" id="{79AF2FBB-5092-43EB-9F31-6F756D89BABA}"/>
                  </a:ext>
                </a:extLst>
              </p:cNvPr>
              <p:cNvSpPr/>
              <p:nvPr/>
            </p:nvSpPr>
            <p:spPr>
              <a:xfrm>
                <a:off x="7544144" y="1838972"/>
                <a:ext cx="114251" cy="160788"/>
              </a:xfrm>
              <a:custGeom>
                <a:avLst/>
                <a:gdLst>
                  <a:gd name="connsiteX0" fmla="*/ 98647 w 114251"/>
                  <a:gd name="connsiteY0" fmla="*/ 108057 h 160788"/>
                  <a:gd name="connsiteX1" fmla="*/ 80498 w 114251"/>
                  <a:gd name="connsiteY1" fmla="*/ 135719 h 160788"/>
                  <a:gd name="connsiteX2" fmla="*/ 55434 w 114251"/>
                  <a:gd name="connsiteY2" fmla="*/ 151279 h 160788"/>
                  <a:gd name="connsiteX3" fmla="*/ 59755 w 114251"/>
                  <a:gd name="connsiteY3" fmla="*/ 160788 h 160788"/>
                  <a:gd name="connsiteX4" fmla="*/ 87412 w 114251"/>
                  <a:gd name="connsiteY4" fmla="*/ 143499 h 160788"/>
                  <a:gd name="connsiteX5" fmla="*/ 107289 w 114251"/>
                  <a:gd name="connsiteY5" fmla="*/ 113244 h 160788"/>
                  <a:gd name="connsiteX6" fmla="*/ 98647 w 114251"/>
                  <a:gd name="connsiteY6" fmla="*/ 108057 h 160788"/>
                  <a:gd name="connsiteX7" fmla="*/ 75312 w 114251"/>
                  <a:gd name="connsiteY7" fmla="*/ 9509 h 160788"/>
                  <a:gd name="connsiteX8" fmla="*/ 101239 w 114251"/>
                  <a:gd name="connsiteY8" fmla="*/ 55325 h 160788"/>
                  <a:gd name="connsiteX9" fmla="*/ 98647 w 114251"/>
                  <a:gd name="connsiteY9" fmla="*/ 108057 h 160788"/>
                  <a:gd name="connsiteX10" fmla="*/ 108154 w 114251"/>
                  <a:gd name="connsiteY10" fmla="*/ 112379 h 160788"/>
                  <a:gd name="connsiteX11" fmla="*/ 111611 w 114251"/>
                  <a:gd name="connsiteY11" fmla="*/ 53596 h 160788"/>
                  <a:gd name="connsiteX12" fmla="*/ 81362 w 114251"/>
                  <a:gd name="connsiteY12" fmla="*/ 1729 h 160788"/>
                  <a:gd name="connsiteX13" fmla="*/ 75312 w 114251"/>
                  <a:gd name="connsiteY13" fmla="*/ 9509 h 160788"/>
                  <a:gd name="connsiteX14" fmla="*/ 10493 w 114251"/>
                  <a:gd name="connsiteY14" fmla="*/ 94225 h 160788"/>
                  <a:gd name="connsiteX15" fmla="*/ 42470 w 114251"/>
                  <a:gd name="connsiteY15" fmla="*/ 48409 h 160788"/>
                  <a:gd name="connsiteX16" fmla="*/ 83090 w 114251"/>
                  <a:gd name="connsiteY16" fmla="*/ 7780 h 160788"/>
                  <a:gd name="connsiteX17" fmla="*/ 74448 w 114251"/>
                  <a:gd name="connsiteY17" fmla="*/ 3458 h 160788"/>
                  <a:gd name="connsiteX18" fmla="*/ 36420 w 114251"/>
                  <a:gd name="connsiteY18" fmla="*/ 40629 h 160788"/>
                  <a:gd name="connsiteX19" fmla="*/ 986 w 114251"/>
                  <a:gd name="connsiteY19" fmla="*/ 92497 h 160788"/>
                  <a:gd name="connsiteX20" fmla="*/ 10493 w 114251"/>
                  <a:gd name="connsiteY20" fmla="*/ 94225 h 160788"/>
                  <a:gd name="connsiteX21" fmla="*/ 42470 w 114251"/>
                  <a:gd name="connsiteY21" fmla="*/ 149551 h 160788"/>
                  <a:gd name="connsiteX22" fmla="*/ 16543 w 114251"/>
                  <a:gd name="connsiteY22" fmla="*/ 124481 h 160788"/>
                  <a:gd name="connsiteX23" fmla="*/ 10493 w 114251"/>
                  <a:gd name="connsiteY23" fmla="*/ 94225 h 160788"/>
                  <a:gd name="connsiteX24" fmla="*/ 986 w 114251"/>
                  <a:gd name="connsiteY24" fmla="*/ 91632 h 160788"/>
                  <a:gd name="connsiteX25" fmla="*/ 7900 w 114251"/>
                  <a:gd name="connsiteY25" fmla="*/ 128804 h 160788"/>
                  <a:gd name="connsiteX26" fmla="*/ 39878 w 114251"/>
                  <a:gd name="connsiteY26" fmla="*/ 159059 h 160788"/>
                  <a:gd name="connsiteX27" fmla="*/ 42470 w 114251"/>
                  <a:gd name="connsiteY27" fmla="*/ 149551 h 160788"/>
                  <a:gd name="connsiteX28" fmla="*/ 56299 w 114251"/>
                  <a:gd name="connsiteY28" fmla="*/ 150415 h 160788"/>
                  <a:gd name="connsiteX29" fmla="*/ 53705 w 114251"/>
                  <a:gd name="connsiteY29" fmla="*/ 157331 h 160788"/>
                  <a:gd name="connsiteX30" fmla="*/ 60620 w 114251"/>
                  <a:gd name="connsiteY30" fmla="*/ 159924 h 160788"/>
                  <a:gd name="connsiteX31" fmla="*/ 56299 w 114251"/>
                  <a:gd name="connsiteY31" fmla="*/ 150415 h 160788"/>
                  <a:gd name="connsiteX32" fmla="*/ 103833 w 114251"/>
                  <a:gd name="connsiteY32" fmla="*/ 109786 h 160788"/>
                  <a:gd name="connsiteX33" fmla="*/ 108154 w 114251"/>
                  <a:gd name="connsiteY33" fmla="*/ 111514 h 160788"/>
                  <a:gd name="connsiteX34" fmla="*/ 108154 w 114251"/>
                  <a:gd name="connsiteY34" fmla="*/ 111514 h 160788"/>
                  <a:gd name="connsiteX35" fmla="*/ 103833 w 114251"/>
                  <a:gd name="connsiteY35" fmla="*/ 109786 h 160788"/>
                  <a:gd name="connsiteX36" fmla="*/ 78769 w 114251"/>
                  <a:gd name="connsiteY36" fmla="*/ 5187 h 160788"/>
                  <a:gd name="connsiteX37" fmla="*/ 81362 w 114251"/>
                  <a:gd name="connsiteY37" fmla="*/ 865 h 160788"/>
                  <a:gd name="connsiteX38" fmla="*/ 77040 w 114251"/>
                  <a:gd name="connsiteY38" fmla="*/ 0 h 160788"/>
                  <a:gd name="connsiteX39" fmla="*/ 73584 w 114251"/>
                  <a:gd name="connsiteY39" fmla="*/ 2593 h 160788"/>
                  <a:gd name="connsiteX40" fmla="*/ 78769 w 114251"/>
                  <a:gd name="connsiteY40" fmla="*/ 5187 h 160788"/>
                  <a:gd name="connsiteX41" fmla="*/ 5307 w 114251"/>
                  <a:gd name="connsiteY41" fmla="*/ 93361 h 160788"/>
                  <a:gd name="connsiteX42" fmla="*/ 10493 w 114251"/>
                  <a:gd name="connsiteY42" fmla="*/ 94225 h 160788"/>
                  <a:gd name="connsiteX43" fmla="*/ 10493 w 114251"/>
                  <a:gd name="connsiteY43" fmla="*/ 94225 h 160788"/>
                  <a:gd name="connsiteX44" fmla="*/ 5307 w 114251"/>
                  <a:gd name="connsiteY44" fmla="*/ 93361 h 160788"/>
                  <a:gd name="connsiteX45" fmla="*/ 39014 w 114251"/>
                  <a:gd name="connsiteY45" fmla="*/ 159059 h 160788"/>
                  <a:gd name="connsiteX46" fmla="*/ 45927 w 114251"/>
                  <a:gd name="connsiteY46" fmla="*/ 156466 h 160788"/>
                  <a:gd name="connsiteX47" fmla="*/ 43335 w 114251"/>
                  <a:gd name="connsiteY47" fmla="*/ 149551 h 160788"/>
                  <a:gd name="connsiteX48" fmla="*/ 39014 w 114251"/>
                  <a:gd name="connsiteY48" fmla="*/ 159059 h 16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4251" h="160788">
                    <a:moveTo>
                      <a:pt x="98647" y="108057"/>
                    </a:moveTo>
                    <a:cubicBezTo>
                      <a:pt x="93461" y="120159"/>
                      <a:pt x="87412" y="128804"/>
                      <a:pt x="80498" y="135719"/>
                    </a:cubicBezTo>
                    <a:cubicBezTo>
                      <a:pt x="73584" y="141770"/>
                      <a:pt x="65805" y="146957"/>
                      <a:pt x="55434" y="151279"/>
                    </a:cubicBezTo>
                    <a:lnTo>
                      <a:pt x="59755" y="160788"/>
                    </a:lnTo>
                    <a:cubicBezTo>
                      <a:pt x="70991" y="156466"/>
                      <a:pt x="79633" y="151279"/>
                      <a:pt x="87412" y="143499"/>
                    </a:cubicBezTo>
                    <a:cubicBezTo>
                      <a:pt x="95190" y="135719"/>
                      <a:pt x="102104" y="126210"/>
                      <a:pt x="107289" y="113244"/>
                    </a:cubicBezTo>
                    <a:lnTo>
                      <a:pt x="98647" y="108057"/>
                    </a:lnTo>
                    <a:close/>
                    <a:moveTo>
                      <a:pt x="75312" y="9509"/>
                    </a:moveTo>
                    <a:cubicBezTo>
                      <a:pt x="88276" y="19018"/>
                      <a:pt x="97783" y="36307"/>
                      <a:pt x="101239" y="55325"/>
                    </a:cubicBezTo>
                    <a:cubicBezTo>
                      <a:pt x="105561" y="74343"/>
                      <a:pt x="104697" y="94225"/>
                      <a:pt x="98647" y="108057"/>
                    </a:cubicBezTo>
                    <a:lnTo>
                      <a:pt x="108154" y="112379"/>
                    </a:lnTo>
                    <a:cubicBezTo>
                      <a:pt x="115068" y="95954"/>
                      <a:pt x="115932" y="73479"/>
                      <a:pt x="111611" y="53596"/>
                    </a:cubicBezTo>
                    <a:cubicBezTo>
                      <a:pt x="107289" y="32849"/>
                      <a:pt x="96918" y="13831"/>
                      <a:pt x="81362" y="1729"/>
                    </a:cubicBezTo>
                    <a:lnTo>
                      <a:pt x="75312" y="9509"/>
                    </a:lnTo>
                    <a:close/>
                    <a:moveTo>
                      <a:pt x="10493" y="94225"/>
                    </a:moveTo>
                    <a:cubicBezTo>
                      <a:pt x="15679" y="71750"/>
                      <a:pt x="27778" y="59647"/>
                      <a:pt x="42470" y="48409"/>
                    </a:cubicBezTo>
                    <a:cubicBezTo>
                      <a:pt x="56299" y="37172"/>
                      <a:pt x="73584" y="25934"/>
                      <a:pt x="83090" y="7780"/>
                    </a:cubicBezTo>
                    <a:lnTo>
                      <a:pt x="74448" y="3458"/>
                    </a:lnTo>
                    <a:cubicBezTo>
                      <a:pt x="65805" y="19882"/>
                      <a:pt x="51977" y="28527"/>
                      <a:pt x="36420" y="40629"/>
                    </a:cubicBezTo>
                    <a:cubicBezTo>
                      <a:pt x="21728" y="52732"/>
                      <a:pt x="7036" y="66563"/>
                      <a:pt x="986" y="92497"/>
                    </a:cubicBezTo>
                    <a:lnTo>
                      <a:pt x="10493" y="94225"/>
                    </a:lnTo>
                    <a:close/>
                    <a:moveTo>
                      <a:pt x="42470" y="149551"/>
                    </a:moveTo>
                    <a:cubicBezTo>
                      <a:pt x="31235" y="145228"/>
                      <a:pt x="21728" y="135719"/>
                      <a:pt x="16543" y="124481"/>
                    </a:cubicBezTo>
                    <a:cubicBezTo>
                      <a:pt x="10493" y="113244"/>
                      <a:pt x="8765" y="102006"/>
                      <a:pt x="10493" y="94225"/>
                    </a:cubicBezTo>
                    <a:lnTo>
                      <a:pt x="986" y="91632"/>
                    </a:lnTo>
                    <a:cubicBezTo>
                      <a:pt x="-1606" y="102006"/>
                      <a:pt x="986" y="116701"/>
                      <a:pt x="7900" y="128804"/>
                    </a:cubicBezTo>
                    <a:cubicBezTo>
                      <a:pt x="13950" y="141770"/>
                      <a:pt x="25185" y="153008"/>
                      <a:pt x="39878" y="159059"/>
                    </a:cubicBezTo>
                    <a:lnTo>
                      <a:pt x="42470" y="149551"/>
                    </a:lnTo>
                    <a:close/>
                    <a:moveTo>
                      <a:pt x="56299" y="150415"/>
                    </a:moveTo>
                    <a:cubicBezTo>
                      <a:pt x="53705" y="151279"/>
                      <a:pt x="52841" y="154737"/>
                      <a:pt x="53705" y="157331"/>
                    </a:cubicBezTo>
                    <a:cubicBezTo>
                      <a:pt x="54570" y="159924"/>
                      <a:pt x="58027" y="160788"/>
                      <a:pt x="60620" y="159924"/>
                    </a:cubicBezTo>
                    <a:lnTo>
                      <a:pt x="56299" y="150415"/>
                    </a:lnTo>
                    <a:close/>
                    <a:moveTo>
                      <a:pt x="103833" y="109786"/>
                    </a:moveTo>
                    <a:lnTo>
                      <a:pt x="108154" y="111514"/>
                    </a:lnTo>
                    <a:lnTo>
                      <a:pt x="108154" y="111514"/>
                    </a:lnTo>
                    <a:lnTo>
                      <a:pt x="103833" y="109786"/>
                    </a:lnTo>
                    <a:close/>
                    <a:moveTo>
                      <a:pt x="78769" y="5187"/>
                    </a:moveTo>
                    <a:lnTo>
                      <a:pt x="81362" y="865"/>
                    </a:lnTo>
                    <a:cubicBezTo>
                      <a:pt x="80498" y="0"/>
                      <a:pt x="78769" y="0"/>
                      <a:pt x="77040" y="0"/>
                    </a:cubicBezTo>
                    <a:cubicBezTo>
                      <a:pt x="75312" y="0"/>
                      <a:pt x="74448" y="865"/>
                      <a:pt x="73584" y="2593"/>
                    </a:cubicBezTo>
                    <a:lnTo>
                      <a:pt x="78769" y="5187"/>
                    </a:lnTo>
                    <a:close/>
                    <a:moveTo>
                      <a:pt x="5307" y="93361"/>
                    </a:moveTo>
                    <a:lnTo>
                      <a:pt x="10493" y="94225"/>
                    </a:lnTo>
                    <a:cubicBezTo>
                      <a:pt x="10493" y="94225"/>
                      <a:pt x="10493" y="94225"/>
                      <a:pt x="10493" y="94225"/>
                    </a:cubicBezTo>
                    <a:lnTo>
                      <a:pt x="5307" y="93361"/>
                    </a:lnTo>
                    <a:close/>
                    <a:moveTo>
                      <a:pt x="39014" y="159059"/>
                    </a:moveTo>
                    <a:cubicBezTo>
                      <a:pt x="41606" y="159924"/>
                      <a:pt x="44199" y="159059"/>
                      <a:pt x="45927" y="156466"/>
                    </a:cubicBezTo>
                    <a:cubicBezTo>
                      <a:pt x="46792" y="153873"/>
                      <a:pt x="45927" y="151279"/>
                      <a:pt x="43335" y="149551"/>
                    </a:cubicBezTo>
                    <a:lnTo>
                      <a:pt x="39014" y="15905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329" name="Freeform 18077">
                <a:extLst>
                  <a:ext uri="{FF2B5EF4-FFF2-40B4-BE49-F238E27FC236}">
                    <a16:creationId xmlns:a16="http://schemas.microsoft.com/office/drawing/2014/main" id="{9C18F8FC-0A43-4FFE-9F9C-2B156FF46129}"/>
                  </a:ext>
                </a:extLst>
              </p:cNvPr>
              <p:cNvSpPr/>
              <p:nvPr/>
            </p:nvSpPr>
            <p:spPr>
              <a:xfrm>
                <a:off x="7542876" y="1837243"/>
                <a:ext cx="118172" cy="165110"/>
              </a:xfrm>
              <a:custGeom>
                <a:avLst/>
                <a:gdLst>
                  <a:gd name="connsiteX0" fmla="*/ 60159 w 118172"/>
                  <a:gd name="connsiteY0" fmla="*/ 165111 h 165110"/>
                  <a:gd name="connsiteX1" fmla="*/ 60159 w 118172"/>
                  <a:gd name="connsiteY1" fmla="*/ 165111 h 165110"/>
                  <a:gd name="connsiteX2" fmla="*/ 56702 w 118172"/>
                  <a:gd name="connsiteY2" fmla="*/ 164246 h 165110"/>
                  <a:gd name="connsiteX3" fmla="*/ 52381 w 118172"/>
                  <a:gd name="connsiteY3" fmla="*/ 159924 h 165110"/>
                  <a:gd name="connsiteX4" fmla="*/ 52381 w 118172"/>
                  <a:gd name="connsiteY4" fmla="*/ 154737 h 165110"/>
                  <a:gd name="connsiteX5" fmla="*/ 54110 w 118172"/>
                  <a:gd name="connsiteY5" fmla="*/ 152144 h 165110"/>
                  <a:gd name="connsiteX6" fmla="*/ 54110 w 118172"/>
                  <a:gd name="connsiteY6" fmla="*/ 152144 h 165110"/>
                  <a:gd name="connsiteX7" fmla="*/ 55838 w 118172"/>
                  <a:gd name="connsiteY7" fmla="*/ 151279 h 165110"/>
                  <a:gd name="connsiteX8" fmla="*/ 80037 w 118172"/>
                  <a:gd name="connsiteY8" fmla="*/ 136584 h 165110"/>
                  <a:gd name="connsiteX9" fmla="*/ 97322 w 118172"/>
                  <a:gd name="connsiteY9" fmla="*/ 109786 h 165110"/>
                  <a:gd name="connsiteX10" fmla="*/ 99915 w 118172"/>
                  <a:gd name="connsiteY10" fmla="*/ 57918 h 165110"/>
                  <a:gd name="connsiteX11" fmla="*/ 80901 w 118172"/>
                  <a:gd name="connsiteY11" fmla="*/ 19018 h 165110"/>
                  <a:gd name="connsiteX12" fmla="*/ 51517 w 118172"/>
                  <a:gd name="connsiteY12" fmla="*/ 47545 h 165110"/>
                  <a:gd name="connsiteX13" fmla="*/ 44603 w 118172"/>
                  <a:gd name="connsiteY13" fmla="*/ 52732 h 165110"/>
                  <a:gd name="connsiteX14" fmla="*/ 14354 w 118172"/>
                  <a:gd name="connsiteY14" fmla="*/ 95090 h 165110"/>
                  <a:gd name="connsiteX15" fmla="*/ 14354 w 118172"/>
                  <a:gd name="connsiteY15" fmla="*/ 95090 h 165110"/>
                  <a:gd name="connsiteX16" fmla="*/ 13489 w 118172"/>
                  <a:gd name="connsiteY16" fmla="*/ 99412 h 165110"/>
                  <a:gd name="connsiteX17" fmla="*/ 19539 w 118172"/>
                  <a:gd name="connsiteY17" fmla="*/ 126210 h 165110"/>
                  <a:gd name="connsiteX18" fmla="*/ 44603 w 118172"/>
                  <a:gd name="connsiteY18" fmla="*/ 150415 h 165110"/>
                  <a:gd name="connsiteX19" fmla="*/ 44603 w 118172"/>
                  <a:gd name="connsiteY19" fmla="*/ 150415 h 165110"/>
                  <a:gd name="connsiteX20" fmla="*/ 44603 w 118172"/>
                  <a:gd name="connsiteY20" fmla="*/ 150415 h 165110"/>
                  <a:gd name="connsiteX21" fmla="*/ 46331 w 118172"/>
                  <a:gd name="connsiteY21" fmla="*/ 151279 h 165110"/>
                  <a:gd name="connsiteX22" fmla="*/ 46331 w 118172"/>
                  <a:gd name="connsiteY22" fmla="*/ 151279 h 165110"/>
                  <a:gd name="connsiteX23" fmla="*/ 48924 w 118172"/>
                  <a:gd name="connsiteY23" fmla="*/ 159924 h 165110"/>
                  <a:gd name="connsiteX24" fmla="*/ 42010 w 118172"/>
                  <a:gd name="connsiteY24" fmla="*/ 164246 h 165110"/>
                  <a:gd name="connsiteX25" fmla="*/ 42010 w 118172"/>
                  <a:gd name="connsiteY25" fmla="*/ 164246 h 165110"/>
                  <a:gd name="connsiteX26" fmla="*/ 37688 w 118172"/>
                  <a:gd name="connsiteY26" fmla="*/ 162517 h 165110"/>
                  <a:gd name="connsiteX27" fmla="*/ 37688 w 118172"/>
                  <a:gd name="connsiteY27" fmla="*/ 162517 h 165110"/>
                  <a:gd name="connsiteX28" fmla="*/ 7440 w 118172"/>
                  <a:gd name="connsiteY28" fmla="*/ 132261 h 165110"/>
                  <a:gd name="connsiteX29" fmla="*/ 526 w 118172"/>
                  <a:gd name="connsiteY29" fmla="*/ 95954 h 165110"/>
                  <a:gd name="connsiteX30" fmla="*/ 526 w 118172"/>
                  <a:gd name="connsiteY30" fmla="*/ 95954 h 165110"/>
                  <a:gd name="connsiteX31" fmla="*/ 526 w 118172"/>
                  <a:gd name="connsiteY31" fmla="*/ 95090 h 165110"/>
                  <a:gd name="connsiteX32" fmla="*/ 526 w 118172"/>
                  <a:gd name="connsiteY32" fmla="*/ 93361 h 165110"/>
                  <a:gd name="connsiteX33" fmla="*/ 526 w 118172"/>
                  <a:gd name="connsiteY33" fmla="*/ 93361 h 165110"/>
                  <a:gd name="connsiteX34" fmla="*/ 36824 w 118172"/>
                  <a:gd name="connsiteY34" fmla="*/ 40629 h 165110"/>
                  <a:gd name="connsiteX35" fmla="*/ 43738 w 118172"/>
                  <a:gd name="connsiteY35" fmla="*/ 34578 h 165110"/>
                  <a:gd name="connsiteX36" fmla="*/ 73987 w 118172"/>
                  <a:gd name="connsiteY36" fmla="*/ 3458 h 165110"/>
                  <a:gd name="connsiteX37" fmla="*/ 74852 w 118172"/>
                  <a:gd name="connsiteY37" fmla="*/ 1729 h 165110"/>
                  <a:gd name="connsiteX38" fmla="*/ 74852 w 118172"/>
                  <a:gd name="connsiteY38" fmla="*/ 1729 h 165110"/>
                  <a:gd name="connsiteX39" fmla="*/ 78309 w 118172"/>
                  <a:gd name="connsiteY39" fmla="*/ 0 h 165110"/>
                  <a:gd name="connsiteX40" fmla="*/ 82630 w 118172"/>
                  <a:gd name="connsiteY40" fmla="*/ 0 h 165110"/>
                  <a:gd name="connsiteX41" fmla="*/ 82630 w 118172"/>
                  <a:gd name="connsiteY41" fmla="*/ 0 h 165110"/>
                  <a:gd name="connsiteX42" fmla="*/ 84358 w 118172"/>
                  <a:gd name="connsiteY42" fmla="*/ 1729 h 165110"/>
                  <a:gd name="connsiteX43" fmla="*/ 84358 w 118172"/>
                  <a:gd name="connsiteY43" fmla="*/ 1729 h 165110"/>
                  <a:gd name="connsiteX44" fmla="*/ 84358 w 118172"/>
                  <a:gd name="connsiteY44" fmla="*/ 1729 h 165110"/>
                  <a:gd name="connsiteX45" fmla="*/ 84358 w 118172"/>
                  <a:gd name="connsiteY45" fmla="*/ 1729 h 165110"/>
                  <a:gd name="connsiteX46" fmla="*/ 86087 w 118172"/>
                  <a:gd name="connsiteY46" fmla="*/ 2593 h 165110"/>
                  <a:gd name="connsiteX47" fmla="*/ 86087 w 118172"/>
                  <a:gd name="connsiteY47" fmla="*/ 2593 h 165110"/>
                  <a:gd name="connsiteX48" fmla="*/ 115471 w 118172"/>
                  <a:gd name="connsiteY48" fmla="*/ 54461 h 165110"/>
                  <a:gd name="connsiteX49" fmla="*/ 112879 w 118172"/>
                  <a:gd name="connsiteY49" fmla="*/ 113243 h 165110"/>
                  <a:gd name="connsiteX50" fmla="*/ 112879 w 118172"/>
                  <a:gd name="connsiteY50" fmla="*/ 113243 h 165110"/>
                  <a:gd name="connsiteX51" fmla="*/ 112879 w 118172"/>
                  <a:gd name="connsiteY51" fmla="*/ 113243 h 165110"/>
                  <a:gd name="connsiteX52" fmla="*/ 112879 w 118172"/>
                  <a:gd name="connsiteY52" fmla="*/ 113243 h 165110"/>
                  <a:gd name="connsiteX53" fmla="*/ 111150 w 118172"/>
                  <a:gd name="connsiteY53" fmla="*/ 117566 h 165110"/>
                  <a:gd name="connsiteX54" fmla="*/ 111150 w 118172"/>
                  <a:gd name="connsiteY54" fmla="*/ 117566 h 165110"/>
                  <a:gd name="connsiteX55" fmla="*/ 91272 w 118172"/>
                  <a:gd name="connsiteY55" fmla="*/ 146957 h 165110"/>
                  <a:gd name="connsiteX56" fmla="*/ 64481 w 118172"/>
                  <a:gd name="connsiteY56" fmla="*/ 164246 h 165110"/>
                  <a:gd name="connsiteX57" fmla="*/ 64481 w 118172"/>
                  <a:gd name="connsiteY57" fmla="*/ 164246 h 165110"/>
                  <a:gd name="connsiteX58" fmla="*/ 62752 w 118172"/>
                  <a:gd name="connsiteY58" fmla="*/ 165111 h 165110"/>
                  <a:gd name="connsiteX59" fmla="*/ 62752 w 118172"/>
                  <a:gd name="connsiteY59" fmla="*/ 165111 h 165110"/>
                  <a:gd name="connsiteX60" fmla="*/ 62752 w 118172"/>
                  <a:gd name="connsiteY60" fmla="*/ 165111 h 165110"/>
                  <a:gd name="connsiteX61" fmla="*/ 62752 w 118172"/>
                  <a:gd name="connsiteY61" fmla="*/ 165111 h 165110"/>
                  <a:gd name="connsiteX62" fmla="*/ 60159 w 118172"/>
                  <a:gd name="connsiteY62" fmla="*/ 165111 h 165110"/>
                  <a:gd name="connsiteX63" fmla="*/ 56702 w 118172"/>
                  <a:gd name="connsiteY63" fmla="*/ 156466 h 165110"/>
                  <a:gd name="connsiteX64" fmla="*/ 56702 w 118172"/>
                  <a:gd name="connsiteY64" fmla="*/ 158195 h 165110"/>
                  <a:gd name="connsiteX65" fmla="*/ 57567 w 118172"/>
                  <a:gd name="connsiteY65" fmla="*/ 159924 h 165110"/>
                  <a:gd name="connsiteX66" fmla="*/ 56702 w 118172"/>
                  <a:gd name="connsiteY66" fmla="*/ 156466 h 165110"/>
                  <a:gd name="connsiteX67" fmla="*/ 60159 w 118172"/>
                  <a:gd name="connsiteY67" fmla="*/ 153873 h 165110"/>
                  <a:gd name="connsiteX68" fmla="*/ 62752 w 118172"/>
                  <a:gd name="connsiteY68" fmla="*/ 159059 h 165110"/>
                  <a:gd name="connsiteX69" fmla="*/ 87816 w 118172"/>
                  <a:gd name="connsiteY69" fmla="*/ 142635 h 165110"/>
                  <a:gd name="connsiteX70" fmla="*/ 106829 w 118172"/>
                  <a:gd name="connsiteY70" fmla="*/ 114972 h 165110"/>
                  <a:gd name="connsiteX71" fmla="*/ 101643 w 118172"/>
                  <a:gd name="connsiteY71" fmla="*/ 112379 h 165110"/>
                  <a:gd name="connsiteX72" fmla="*/ 84358 w 118172"/>
                  <a:gd name="connsiteY72" fmla="*/ 138313 h 165110"/>
                  <a:gd name="connsiteX73" fmla="*/ 60159 w 118172"/>
                  <a:gd name="connsiteY73" fmla="*/ 153873 h 165110"/>
                  <a:gd name="connsiteX74" fmla="*/ 44603 w 118172"/>
                  <a:gd name="connsiteY74" fmla="*/ 155602 h 165110"/>
                  <a:gd name="connsiteX75" fmla="*/ 43738 w 118172"/>
                  <a:gd name="connsiteY75" fmla="*/ 159059 h 165110"/>
                  <a:gd name="connsiteX76" fmla="*/ 44603 w 118172"/>
                  <a:gd name="connsiteY76" fmla="*/ 157331 h 165110"/>
                  <a:gd name="connsiteX77" fmla="*/ 44603 w 118172"/>
                  <a:gd name="connsiteY77" fmla="*/ 155602 h 165110"/>
                  <a:gd name="connsiteX78" fmla="*/ 3983 w 118172"/>
                  <a:gd name="connsiteY78" fmla="*/ 96819 h 165110"/>
                  <a:gd name="connsiteX79" fmla="*/ 10897 w 118172"/>
                  <a:gd name="connsiteY79" fmla="*/ 130532 h 165110"/>
                  <a:gd name="connsiteX80" fmla="*/ 39417 w 118172"/>
                  <a:gd name="connsiteY80" fmla="*/ 159059 h 165110"/>
                  <a:gd name="connsiteX81" fmla="*/ 41146 w 118172"/>
                  <a:gd name="connsiteY81" fmla="*/ 153873 h 165110"/>
                  <a:gd name="connsiteX82" fmla="*/ 16082 w 118172"/>
                  <a:gd name="connsiteY82" fmla="*/ 128804 h 165110"/>
                  <a:gd name="connsiteX83" fmla="*/ 10033 w 118172"/>
                  <a:gd name="connsiteY83" fmla="*/ 99412 h 165110"/>
                  <a:gd name="connsiteX84" fmla="*/ 3983 w 118172"/>
                  <a:gd name="connsiteY84" fmla="*/ 96819 h 165110"/>
                  <a:gd name="connsiteX85" fmla="*/ 105965 w 118172"/>
                  <a:gd name="connsiteY85" fmla="*/ 109786 h 165110"/>
                  <a:gd name="connsiteX86" fmla="*/ 108557 w 118172"/>
                  <a:gd name="connsiteY86" fmla="*/ 110650 h 165110"/>
                  <a:gd name="connsiteX87" fmla="*/ 111150 w 118172"/>
                  <a:gd name="connsiteY87" fmla="*/ 55325 h 165110"/>
                  <a:gd name="connsiteX88" fmla="*/ 86951 w 118172"/>
                  <a:gd name="connsiteY88" fmla="*/ 9509 h 165110"/>
                  <a:gd name="connsiteX89" fmla="*/ 86087 w 118172"/>
                  <a:gd name="connsiteY89" fmla="*/ 10373 h 165110"/>
                  <a:gd name="connsiteX90" fmla="*/ 83494 w 118172"/>
                  <a:gd name="connsiteY90" fmla="*/ 14696 h 165110"/>
                  <a:gd name="connsiteX91" fmla="*/ 105101 w 118172"/>
                  <a:gd name="connsiteY91" fmla="*/ 56189 h 165110"/>
                  <a:gd name="connsiteX92" fmla="*/ 103372 w 118172"/>
                  <a:gd name="connsiteY92" fmla="*/ 108057 h 165110"/>
                  <a:gd name="connsiteX93" fmla="*/ 105965 w 118172"/>
                  <a:gd name="connsiteY93" fmla="*/ 109786 h 165110"/>
                  <a:gd name="connsiteX94" fmla="*/ 7440 w 118172"/>
                  <a:gd name="connsiteY94" fmla="*/ 92497 h 165110"/>
                  <a:gd name="connsiteX95" fmla="*/ 10033 w 118172"/>
                  <a:gd name="connsiteY95" fmla="*/ 93361 h 165110"/>
                  <a:gd name="connsiteX96" fmla="*/ 42010 w 118172"/>
                  <a:gd name="connsiteY96" fmla="*/ 48409 h 165110"/>
                  <a:gd name="connsiteX97" fmla="*/ 48924 w 118172"/>
                  <a:gd name="connsiteY97" fmla="*/ 43223 h 165110"/>
                  <a:gd name="connsiteX98" fmla="*/ 78309 w 118172"/>
                  <a:gd name="connsiteY98" fmla="*/ 15560 h 165110"/>
                  <a:gd name="connsiteX99" fmla="*/ 75716 w 118172"/>
                  <a:gd name="connsiteY99" fmla="*/ 12967 h 165110"/>
                  <a:gd name="connsiteX100" fmla="*/ 73987 w 118172"/>
                  <a:gd name="connsiteY100" fmla="*/ 12102 h 165110"/>
                  <a:gd name="connsiteX101" fmla="*/ 46331 w 118172"/>
                  <a:gd name="connsiteY101" fmla="*/ 38900 h 165110"/>
                  <a:gd name="connsiteX102" fmla="*/ 39417 w 118172"/>
                  <a:gd name="connsiteY102" fmla="*/ 44952 h 165110"/>
                  <a:gd name="connsiteX103" fmla="*/ 5712 w 118172"/>
                  <a:gd name="connsiteY103" fmla="*/ 93361 h 165110"/>
                  <a:gd name="connsiteX104" fmla="*/ 7440 w 118172"/>
                  <a:gd name="connsiteY104" fmla="*/ 92497 h 165110"/>
                  <a:gd name="connsiteX105" fmla="*/ 7440 w 118172"/>
                  <a:gd name="connsiteY105" fmla="*/ 92497 h 165110"/>
                  <a:gd name="connsiteX106" fmla="*/ 80037 w 118172"/>
                  <a:gd name="connsiteY106" fmla="*/ 10373 h 165110"/>
                  <a:gd name="connsiteX107" fmla="*/ 80037 w 118172"/>
                  <a:gd name="connsiteY107" fmla="*/ 10373 h 165110"/>
                  <a:gd name="connsiteX108" fmla="*/ 81766 w 118172"/>
                  <a:gd name="connsiteY108" fmla="*/ 10373 h 165110"/>
                  <a:gd name="connsiteX109" fmla="*/ 80037 w 118172"/>
                  <a:gd name="connsiteY109" fmla="*/ 10373 h 165110"/>
                  <a:gd name="connsiteX110" fmla="*/ 80037 w 118172"/>
                  <a:gd name="connsiteY110" fmla="*/ 10373 h 165110"/>
                  <a:gd name="connsiteX111" fmla="*/ 75716 w 118172"/>
                  <a:gd name="connsiteY111" fmla="*/ 7780 h 165110"/>
                  <a:gd name="connsiteX112" fmla="*/ 74852 w 118172"/>
                  <a:gd name="connsiteY112" fmla="*/ 9509 h 165110"/>
                  <a:gd name="connsiteX113" fmla="*/ 75716 w 118172"/>
                  <a:gd name="connsiteY113" fmla="*/ 7780 h 165110"/>
                  <a:gd name="connsiteX114" fmla="*/ 75716 w 118172"/>
                  <a:gd name="connsiteY114" fmla="*/ 7780 h 165110"/>
                  <a:gd name="connsiteX115" fmla="*/ 83494 w 118172"/>
                  <a:gd name="connsiteY115" fmla="*/ 6051 h 165110"/>
                  <a:gd name="connsiteX116" fmla="*/ 83494 w 118172"/>
                  <a:gd name="connsiteY116" fmla="*/ 6051 h 165110"/>
                  <a:gd name="connsiteX117" fmla="*/ 83494 w 118172"/>
                  <a:gd name="connsiteY117" fmla="*/ 6051 h 165110"/>
                  <a:gd name="connsiteX118" fmla="*/ 83494 w 118172"/>
                  <a:gd name="connsiteY118" fmla="*/ 6051 h 16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18172" h="165110">
                    <a:moveTo>
                      <a:pt x="60159" y="165111"/>
                    </a:moveTo>
                    <a:lnTo>
                      <a:pt x="60159" y="165111"/>
                    </a:lnTo>
                    <a:cubicBezTo>
                      <a:pt x="59295" y="165111"/>
                      <a:pt x="57567" y="165111"/>
                      <a:pt x="56702" y="164246"/>
                    </a:cubicBezTo>
                    <a:cubicBezTo>
                      <a:pt x="54974" y="163382"/>
                      <a:pt x="53245" y="162517"/>
                      <a:pt x="52381" y="159924"/>
                    </a:cubicBezTo>
                    <a:cubicBezTo>
                      <a:pt x="51517" y="158195"/>
                      <a:pt x="51517" y="156466"/>
                      <a:pt x="52381" y="154737"/>
                    </a:cubicBezTo>
                    <a:cubicBezTo>
                      <a:pt x="53245" y="153873"/>
                      <a:pt x="53245" y="153008"/>
                      <a:pt x="54110" y="152144"/>
                    </a:cubicBezTo>
                    <a:lnTo>
                      <a:pt x="54110" y="152144"/>
                    </a:lnTo>
                    <a:lnTo>
                      <a:pt x="55838" y="151279"/>
                    </a:lnTo>
                    <a:cubicBezTo>
                      <a:pt x="67073" y="146957"/>
                      <a:pt x="73987" y="141770"/>
                      <a:pt x="80037" y="136584"/>
                    </a:cubicBezTo>
                    <a:cubicBezTo>
                      <a:pt x="86951" y="130532"/>
                      <a:pt x="92137" y="121888"/>
                      <a:pt x="97322" y="109786"/>
                    </a:cubicBezTo>
                    <a:cubicBezTo>
                      <a:pt x="103372" y="95954"/>
                      <a:pt x="104236" y="76936"/>
                      <a:pt x="99915" y="57918"/>
                    </a:cubicBezTo>
                    <a:cubicBezTo>
                      <a:pt x="96458" y="42358"/>
                      <a:pt x="89544" y="28527"/>
                      <a:pt x="80901" y="19018"/>
                    </a:cubicBezTo>
                    <a:cubicBezTo>
                      <a:pt x="72259" y="31120"/>
                      <a:pt x="61023" y="39765"/>
                      <a:pt x="51517" y="47545"/>
                    </a:cubicBezTo>
                    <a:cubicBezTo>
                      <a:pt x="48924" y="49274"/>
                      <a:pt x="47196" y="51003"/>
                      <a:pt x="44603" y="52732"/>
                    </a:cubicBezTo>
                    <a:cubicBezTo>
                      <a:pt x="31639" y="63105"/>
                      <a:pt x="19539" y="74343"/>
                      <a:pt x="14354" y="95090"/>
                    </a:cubicBezTo>
                    <a:lnTo>
                      <a:pt x="14354" y="95090"/>
                    </a:lnTo>
                    <a:lnTo>
                      <a:pt x="13489" y="99412"/>
                    </a:lnTo>
                    <a:cubicBezTo>
                      <a:pt x="12625" y="106328"/>
                      <a:pt x="14354" y="116701"/>
                      <a:pt x="19539" y="126210"/>
                    </a:cubicBezTo>
                    <a:cubicBezTo>
                      <a:pt x="25589" y="137448"/>
                      <a:pt x="34232" y="146093"/>
                      <a:pt x="44603" y="150415"/>
                    </a:cubicBezTo>
                    <a:lnTo>
                      <a:pt x="44603" y="150415"/>
                    </a:lnTo>
                    <a:cubicBezTo>
                      <a:pt x="44603" y="150415"/>
                      <a:pt x="44603" y="150415"/>
                      <a:pt x="44603" y="150415"/>
                    </a:cubicBezTo>
                    <a:lnTo>
                      <a:pt x="46331" y="151279"/>
                    </a:lnTo>
                    <a:lnTo>
                      <a:pt x="46331" y="151279"/>
                    </a:lnTo>
                    <a:cubicBezTo>
                      <a:pt x="48924" y="153008"/>
                      <a:pt x="49788" y="156466"/>
                      <a:pt x="48924" y="159924"/>
                    </a:cubicBezTo>
                    <a:cubicBezTo>
                      <a:pt x="48060" y="163382"/>
                      <a:pt x="44603" y="165111"/>
                      <a:pt x="42010" y="164246"/>
                    </a:cubicBezTo>
                    <a:lnTo>
                      <a:pt x="42010" y="164246"/>
                    </a:lnTo>
                    <a:lnTo>
                      <a:pt x="37688" y="162517"/>
                    </a:lnTo>
                    <a:lnTo>
                      <a:pt x="37688" y="162517"/>
                    </a:lnTo>
                    <a:cubicBezTo>
                      <a:pt x="24725" y="157331"/>
                      <a:pt x="14354" y="146093"/>
                      <a:pt x="7440" y="132261"/>
                    </a:cubicBezTo>
                    <a:cubicBezTo>
                      <a:pt x="1390" y="120159"/>
                      <a:pt x="-1203" y="106328"/>
                      <a:pt x="526" y="95954"/>
                    </a:cubicBezTo>
                    <a:lnTo>
                      <a:pt x="526" y="95954"/>
                    </a:lnTo>
                    <a:lnTo>
                      <a:pt x="526" y="95090"/>
                    </a:lnTo>
                    <a:cubicBezTo>
                      <a:pt x="526" y="94225"/>
                      <a:pt x="526" y="94225"/>
                      <a:pt x="526" y="93361"/>
                    </a:cubicBezTo>
                    <a:lnTo>
                      <a:pt x="526" y="93361"/>
                    </a:lnTo>
                    <a:cubicBezTo>
                      <a:pt x="6576" y="66563"/>
                      <a:pt x="22132" y="51867"/>
                      <a:pt x="36824" y="40629"/>
                    </a:cubicBezTo>
                    <a:cubicBezTo>
                      <a:pt x="39417" y="38900"/>
                      <a:pt x="42010" y="37172"/>
                      <a:pt x="43738" y="34578"/>
                    </a:cubicBezTo>
                    <a:cubicBezTo>
                      <a:pt x="55838" y="25069"/>
                      <a:pt x="67073" y="16425"/>
                      <a:pt x="73987" y="3458"/>
                    </a:cubicBezTo>
                    <a:lnTo>
                      <a:pt x="74852" y="1729"/>
                    </a:lnTo>
                    <a:lnTo>
                      <a:pt x="74852" y="1729"/>
                    </a:lnTo>
                    <a:cubicBezTo>
                      <a:pt x="75716" y="864"/>
                      <a:pt x="76580" y="0"/>
                      <a:pt x="78309" y="0"/>
                    </a:cubicBezTo>
                    <a:cubicBezTo>
                      <a:pt x="80037" y="0"/>
                      <a:pt x="80901" y="0"/>
                      <a:pt x="82630" y="0"/>
                    </a:cubicBezTo>
                    <a:lnTo>
                      <a:pt x="82630" y="0"/>
                    </a:lnTo>
                    <a:lnTo>
                      <a:pt x="84358" y="1729"/>
                    </a:lnTo>
                    <a:cubicBezTo>
                      <a:pt x="84358" y="1729"/>
                      <a:pt x="84358" y="1729"/>
                      <a:pt x="84358" y="1729"/>
                    </a:cubicBezTo>
                    <a:lnTo>
                      <a:pt x="84358" y="1729"/>
                    </a:lnTo>
                    <a:cubicBezTo>
                      <a:pt x="84358" y="1729"/>
                      <a:pt x="84358" y="1729"/>
                      <a:pt x="84358" y="1729"/>
                    </a:cubicBezTo>
                    <a:lnTo>
                      <a:pt x="86087" y="2593"/>
                    </a:lnTo>
                    <a:lnTo>
                      <a:pt x="86087" y="2593"/>
                    </a:lnTo>
                    <a:cubicBezTo>
                      <a:pt x="99915" y="13831"/>
                      <a:pt x="110286" y="31985"/>
                      <a:pt x="115471" y="54461"/>
                    </a:cubicBezTo>
                    <a:cubicBezTo>
                      <a:pt x="119793" y="75207"/>
                      <a:pt x="118929" y="95954"/>
                      <a:pt x="112879" y="113243"/>
                    </a:cubicBezTo>
                    <a:lnTo>
                      <a:pt x="112879" y="113243"/>
                    </a:lnTo>
                    <a:lnTo>
                      <a:pt x="112879" y="113243"/>
                    </a:lnTo>
                    <a:lnTo>
                      <a:pt x="112879" y="113243"/>
                    </a:lnTo>
                    <a:lnTo>
                      <a:pt x="111150" y="117566"/>
                    </a:lnTo>
                    <a:lnTo>
                      <a:pt x="111150" y="117566"/>
                    </a:lnTo>
                    <a:cubicBezTo>
                      <a:pt x="105101" y="130532"/>
                      <a:pt x="99051" y="139177"/>
                      <a:pt x="91272" y="146957"/>
                    </a:cubicBezTo>
                    <a:cubicBezTo>
                      <a:pt x="84358" y="153873"/>
                      <a:pt x="75716" y="159059"/>
                      <a:pt x="64481" y="164246"/>
                    </a:cubicBezTo>
                    <a:lnTo>
                      <a:pt x="64481" y="164246"/>
                    </a:lnTo>
                    <a:lnTo>
                      <a:pt x="62752" y="165111"/>
                    </a:lnTo>
                    <a:cubicBezTo>
                      <a:pt x="62752" y="165111"/>
                      <a:pt x="62752" y="165111"/>
                      <a:pt x="62752" y="165111"/>
                    </a:cubicBezTo>
                    <a:lnTo>
                      <a:pt x="62752" y="165111"/>
                    </a:lnTo>
                    <a:cubicBezTo>
                      <a:pt x="62752" y="165111"/>
                      <a:pt x="62752" y="165111"/>
                      <a:pt x="62752" y="165111"/>
                    </a:cubicBezTo>
                    <a:lnTo>
                      <a:pt x="60159" y="165111"/>
                    </a:lnTo>
                    <a:close/>
                    <a:moveTo>
                      <a:pt x="56702" y="156466"/>
                    </a:moveTo>
                    <a:cubicBezTo>
                      <a:pt x="56702" y="157331"/>
                      <a:pt x="56702" y="157331"/>
                      <a:pt x="56702" y="158195"/>
                    </a:cubicBezTo>
                    <a:cubicBezTo>
                      <a:pt x="56702" y="159059"/>
                      <a:pt x="57567" y="159059"/>
                      <a:pt x="57567" y="159924"/>
                    </a:cubicBezTo>
                    <a:lnTo>
                      <a:pt x="56702" y="156466"/>
                    </a:lnTo>
                    <a:close/>
                    <a:moveTo>
                      <a:pt x="60159" y="153873"/>
                    </a:moveTo>
                    <a:lnTo>
                      <a:pt x="62752" y="159059"/>
                    </a:lnTo>
                    <a:cubicBezTo>
                      <a:pt x="73987" y="153873"/>
                      <a:pt x="81766" y="149551"/>
                      <a:pt x="87816" y="142635"/>
                    </a:cubicBezTo>
                    <a:cubicBezTo>
                      <a:pt x="94730" y="135719"/>
                      <a:pt x="100779" y="127075"/>
                      <a:pt x="106829" y="114972"/>
                    </a:cubicBezTo>
                    <a:lnTo>
                      <a:pt x="101643" y="112379"/>
                    </a:lnTo>
                    <a:cubicBezTo>
                      <a:pt x="96458" y="123617"/>
                      <a:pt x="91272" y="132261"/>
                      <a:pt x="84358" y="138313"/>
                    </a:cubicBezTo>
                    <a:cubicBezTo>
                      <a:pt x="77444" y="144364"/>
                      <a:pt x="70531" y="148686"/>
                      <a:pt x="60159" y="153873"/>
                    </a:cubicBezTo>
                    <a:close/>
                    <a:moveTo>
                      <a:pt x="44603" y="155602"/>
                    </a:moveTo>
                    <a:lnTo>
                      <a:pt x="43738" y="159059"/>
                    </a:lnTo>
                    <a:cubicBezTo>
                      <a:pt x="44603" y="159059"/>
                      <a:pt x="44603" y="158195"/>
                      <a:pt x="44603" y="157331"/>
                    </a:cubicBezTo>
                    <a:cubicBezTo>
                      <a:pt x="44603" y="156466"/>
                      <a:pt x="44603" y="156466"/>
                      <a:pt x="44603" y="155602"/>
                    </a:cubicBezTo>
                    <a:close/>
                    <a:moveTo>
                      <a:pt x="3983" y="96819"/>
                    </a:moveTo>
                    <a:cubicBezTo>
                      <a:pt x="2254" y="106328"/>
                      <a:pt x="4847" y="119295"/>
                      <a:pt x="10897" y="130532"/>
                    </a:cubicBezTo>
                    <a:cubicBezTo>
                      <a:pt x="15218" y="138313"/>
                      <a:pt x="23861" y="152144"/>
                      <a:pt x="39417" y="159059"/>
                    </a:cubicBezTo>
                    <a:lnTo>
                      <a:pt x="41146" y="153873"/>
                    </a:lnTo>
                    <a:cubicBezTo>
                      <a:pt x="30775" y="149551"/>
                      <a:pt x="22132" y="140041"/>
                      <a:pt x="16082" y="128804"/>
                    </a:cubicBezTo>
                    <a:cubicBezTo>
                      <a:pt x="10897" y="118430"/>
                      <a:pt x="8304" y="107192"/>
                      <a:pt x="10033" y="99412"/>
                    </a:cubicBezTo>
                    <a:lnTo>
                      <a:pt x="3983" y="96819"/>
                    </a:lnTo>
                    <a:close/>
                    <a:moveTo>
                      <a:pt x="105965" y="109786"/>
                    </a:moveTo>
                    <a:lnTo>
                      <a:pt x="108557" y="110650"/>
                    </a:lnTo>
                    <a:cubicBezTo>
                      <a:pt x="114607" y="95090"/>
                      <a:pt x="115471" y="74343"/>
                      <a:pt x="111150" y="55325"/>
                    </a:cubicBezTo>
                    <a:cubicBezTo>
                      <a:pt x="106829" y="36307"/>
                      <a:pt x="98186" y="19882"/>
                      <a:pt x="86951" y="9509"/>
                    </a:cubicBezTo>
                    <a:lnTo>
                      <a:pt x="86087" y="10373"/>
                    </a:lnTo>
                    <a:cubicBezTo>
                      <a:pt x="85222" y="12102"/>
                      <a:pt x="84358" y="12967"/>
                      <a:pt x="83494" y="14696"/>
                    </a:cubicBezTo>
                    <a:cubicBezTo>
                      <a:pt x="93001" y="24205"/>
                      <a:pt x="100779" y="39765"/>
                      <a:pt x="105101" y="56189"/>
                    </a:cubicBezTo>
                    <a:cubicBezTo>
                      <a:pt x="109422" y="74343"/>
                      <a:pt x="108557" y="94225"/>
                      <a:pt x="103372" y="108057"/>
                    </a:cubicBezTo>
                    <a:lnTo>
                      <a:pt x="105965" y="109786"/>
                    </a:lnTo>
                    <a:close/>
                    <a:moveTo>
                      <a:pt x="7440" y="92497"/>
                    </a:moveTo>
                    <a:lnTo>
                      <a:pt x="10033" y="93361"/>
                    </a:lnTo>
                    <a:cubicBezTo>
                      <a:pt x="16082" y="70885"/>
                      <a:pt x="29911" y="57918"/>
                      <a:pt x="42010" y="48409"/>
                    </a:cubicBezTo>
                    <a:cubicBezTo>
                      <a:pt x="44603" y="46680"/>
                      <a:pt x="46331" y="44952"/>
                      <a:pt x="48924" y="43223"/>
                    </a:cubicBezTo>
                    <a:cubicBezTo>
                      <a:pt x="59295" y="35443"/>
                      <a:pt x="70531" y="26798"/>
                      <a:pt x="78309" y="15560"/>
                    </a:cubicBezTo>
                    <a:cubicBezTo>
                      <a:pt x="77444" y="14696"/>
                      <a:pt x="76580" y="13831"/>
                      <a:pt x="75716" y="12967"/>
                    </a:cubicBezTo>
                    <a:lnTo>
                      <a:pt x="73987" y="12102"/>
                    </a:lnTo>
                    <a:cubicBezTo>
                      <a:pt x="67073" y="22476"/>
                      <a:pt x="56702" y="30256"/>
                      <a:pt x="46331" y="38900"/>
                    </a:cubicBezTo>
                    <a:cubicBezTo>
                      <a:pt x="43738" y="40629"/>
                      <a:pt x="41146" y="42358"/>
                      <a:pt x="39417" y="44952"/>
                    </a:cubicBezTo>
                    <a:cubicBezTo>
                      <a:pt x="26453" y="55325"/>
                      <a:pt x="11761" y="69156"/>
                      <a:pt x="5712" y="93361"/>
                    </a:cubicBezTo>
                    <a:lnTo>
                      <a:pt x="7440" y="92497"/>
                    </a:lnTo>
                    <a:lnTo>
                      <a:pt x="7440" y="92497"/>
                    </a:lnTo>
                    <a:close/>
                    <a:moveTo>
                      <a:pt x="80037" y="10373"/>
                    </a:moveTo>
                    <a:cubicBezTo>
                      <a:pt x="80037" y="10373"/>
                      <a:pt x="80037" y="10373"/>
                      <a:pt x="80037" y="10373"/>
                    </a:cubicBezTo>
                    <a:cubicBezTo>
                      <a:pt x="80901" y="10373"/>
                      <a:pt x="80901" y="10373"/>
                      <a:pt x="81766" y="10373"/>
                    </a:cubicBezTo>
                    <a:lnTo>
                      <a:pt x="80037" y="10373"/>
                    </a:lnTo>
                    <a:lnTo>
                      <a:pt x="80037" y="10373"/>
                    </a:lnTo>
                    <a:close/>
                    <a:moveTo>
                      <a:pt x="75716" y="7780"/>
                    </a:moveTo>
                    <a:cubicBezTo>
                      <a:pt x="75716" y="8645"/>
                      <a:pt x="74852" y="9509"/>
                      <a:pt x="74852" y="9509"/>
                    </a:cubicBezTo>
                    <a:lnTo>
                      <a:pt x="75716" y="7780"/>
                    </a:lnTo>
                    <a:lnTo>
                      <a:pt x="75716" y="7780"/>
                    </a:lnTo>
                    <a:close/>
                    <a:moveTo>
                      <a:pt x="83494" y="6051"/>
                    </a:moveTo>
                    <a:lnTo>
                      <a:pt x="83494" y="6051"/>
                    </a:lnTo>
                    <a:cubicBezTo>
                      <a:pt x="83494" y="6051"/>
                      <a:pt x="83494" y="6051"/>
                      <a:pt x="83494" y="6051"/>
                    </a:cubicBezTo>
                    <a:lnTo>
                      <a:pt x="83494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322" name="Graphic 16831">
              <a:extLst>
                <a:ext uri="{FF2B5EF4-FFF2-40B4-BE49-F238E27FC236}">
                  <a16:creationId xmlns:a16="http://schemas.microsoft.com/office/drawing/2014/main" id="{B861F3AD-F799-4CCD-9FA7-B4DCD35C5CE2}"/>
                </a:ext>
              </a:extLst>
            </p:cNvPr>
            <p:cNvGrpSpPr/>
            <p:nvPr/>
          </p:nvGrpSpPr>
          <p:grpSpPr>
            <a:xfrm>
              <a:off x="7595257" y="1888168"/>
              <a:ext cx="28520" cy="151357"/>
              <a:chOff x="7595257" y="1888168"/>
              <a:chExt cx="28520" cy="151357"/>
            </a:xfrm>
            <a:solidFill>
              <a:srgbClr val="355464"/>
            </a:solidFill>
          </p:grpSpPr>
          <p:sp>
            <p:nvSpPr>
              <p:cNvPr id="326" name="Freeform 18079">
                <a:extLst>
                  <a:ext uri="{FF2B5EF4-FFF2-40B4-BE49-F238E27FC236}">
                    <a16:creationId xmlns:a16="http://schemas.microsoft.com/office/drawing/2014/main" id="{26BAC138-5B62-451A-90DB-8AB888A9CF4B}"/>
                  </a:ext>
                </a:extLst>
              </p:cNvPr>
              <p:cNvSpPr/>
              <p:nvPr/>
            </p:nvSpPr>
            <p:spPr>
              <a:xfrm>
                <a:off x="7596978" y="1890123"/>
                <a:ext cx="25787" cy="147673"/>
              </a:xfrm>
              <a:custGeom>
                <a:avLst/>
                <a:gdLst>
                  <a:gd name="connsiteX0" fmla="*/ 8 w 25787"/>
                  <a:gd name="connsiteY0" fmla="*/ 112231 h 147673"/>
                  <a:gd name="connsiteX1" fmla="*/ 8 w 25787"/>
                  <a:gd name="connsiteY1" fmla="*/ 142487 h 147673"/>
                  <a:gd name="connsiteX2" fmla="*/ 10379 w 25787"/>
                  <a:gd name="connsiteY2" fmla="*/ 142487 h 147673"/>
                  <a:gd name="connsiteX3" fmla="*/ 10379 w 25787"/>
                  <a:gd name="connsiteY3" fmla="*/ 112231 h 147673"/>
                  <a:gd name="connsiteX4" fmla="*/ 8 w 25787"/>
                  <a:gd name="connsiteY4" fmla="*/ 112231 h 147673"/>
                  <a:gd name="connsiteX5" fmla="*/ 15564 w 25787"/>
                  <a:gd name="connsiteY5" fmla="*/ 3310 h 147673"/>
                  <a:gd name="connsiteX6" fmla="*/ 8 w 25787"/>
                  <a:gd name="connsiteY6" fmla="*/ 112231 h 147673"/>
                  <a:gd name="connsiteX7" fmla="*/ 10379 w 25787"/>
                  <a:gd name="connsiteY7" fmla="*/ 112231 h 147673"/>
                  <a:gd name="connsiteX8" fmla="*/ 25071 w 25787"/>
                  <a:gd name="connsiteY8" fmla="*/ 8496 h 147673"/>
                  <a:gd name="connsiteX9" fmla="*/ 15564 w 25787"/>
                  <a:gd name="connsiteY9" fmla="*/ 3310 h 147673"/>
                  <a:gd name="connsiteX10" fmla="*/ 8 w 25787"/>
                  <a:gd name="connsiteY10" fmla="*/ 142487 h 147673"/>
                  <a:gd name="connsiteX11" fmla="*/ 5193 w 25787"/>
                  <a:gd name="connsiteY11" fmla="*/ 147673 h 147673"/>
                  <a:gd name="connsiteX12" fmla="*/ 10379 w 25787"/>
                  <a:gd name="connsiteY12" fmla="*/ 142487 h 147673"/>
                  <a:gd name="connsiteX13" fmla="*/ 8 w 25787"/>
                  <a:gd name="connsiteY13" fmla="*/ 142487 h 147673"/>
                  <a:gd name="connsiteX14" fmla="*/ 25071 w 25787"/>
                  <a:gd name="connsiteY14" fmla="*/ 7632 h 147673"/>
                  <a:gd name="connsiteX15" fmla="*/ 23343 w 25787"/>
                  <a:gd name="connsiteY15" fmla="*/ 716 h 147673"/>
                  <a:gd name="connsiteX16" fmla="*/ 16429 w 25787"/>
                  <a:gd name="connsiteY16" fmla="*/ 2445 h 147673"/>
                  <a:gd name="connsiteX17" fmla="*/ 25071 w 25787"/>
                  <a:gd name="connsiteY17" fmla="*/ 7632 h 14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787" h="147673">
                    <a:moveTo>
                      <a:pt x="8" y="112231"/>
                    </a:moveTo>
                    <a:lnTo>
                      <a:pt x="8" y="142487"/>
                    </a:lnTo>
                    <a:lnTo>
                      <a:pt x="10379" y="142487"/>
                    </a:lnTo>
                    <a:lnTo>
                      <a:pt x="10379" y="112231"/>
                    </a:lnTo>
                    <a:lnTo>
                      <a:pt x="8" y="112231"/>
                    </a:lnTo>
                    <a:close/>
                    <a:moveTo>
                      <a:pt x="15564" y="3310"/>
                    </a:moveTo>
                    <a:cubicBezTo>
                      <a:pt x="-856" y="34430"/>
                      <a:pt x="8" y="69008"/>
                      <a:pt x="8" y="112231"/>
                    </a:cubicBezTo>
                    <a:lnTo>
                      <a:pt x="10379" y="112231"/>
                    </a:lnTo>
                    <a:cubicBezTo>
                      <a:pt x="10379" y="68144"/>
                      <a:pt x="9514" y="36159"/>
                      <a:pt x="25071" y="8496"/>
                    </a:cubicBezTo>
                    <a:lnTo>
                      <a:pt x="15564" y="3310"/>
                    </a:lnTo>
                    <a:close/>
                    <a:moveTo>
                      <a:pt x="8" y="142487"/>
                    </a:moveTo>
                    <a:cubicBezTo>
                      <a:pt x="8" y="145080"/>
                      <a:pt x="2600" y="147673"/>
                      <a:pt x="5193" y="147673"/>
                    </a:cubicBezTo>
                    <a:cubicBezTo>
                      <a:pt x="7786" y="147673"/>
                      <a:pt x="10379" y="145080"/>
                      <a:pt x="10379" y="142487"/>
                    </a:cubicBezTo>
                    <a:lnTo>
                      <a:pt x="8" y="142487"/>
                    </a:lnTo>
                    <a:close/>
                    <a:moveTo>
                      <a:pt x="25071" y="7632"/>
                    </a:moveTo>
                    <a:cubicBezTo>
                      <a:pt x="26799" y="5038"/>
                      <a:pt x="25071" y="2445"/>
                      <a:pt x="23343" y="716"/>
                    </a:cubicBezTo>
                    <a:cubicBezTo>
                      <a:pt x="20750" y="-1013"/>
                      <a:pt x="18157" y="716"/>
                      <a:pt x="16429" y="2445"/>
                    </a:cubicBezTo>
                    <a:lnTo>
                      <a:pt x="25071" y="763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327" name="Freeform 18080">
                <a:extLst>
                  <a:ext uri="{FF2B5EF4-FFF2-40B4-BE49-F238E27FC236}">
                    <a16:creationId xmlns:a16="http://schemas.microsoft.com/office/drawing/2014/main" id="{CFCAD19B-9FFC-4072-90FA-084DAF12A228}"/>
                  </a:ext>
                </a:extLst>
              </p:cNvPr>
              <p:cNvSpPr/>
              <p:nvPr/>
            </p:nvSpPr>
            <p:spPr>
              <a:xfrm>
                <a:off x="7595257" y="1888168"/>
                <a:ext cx="28520" cy="151357"/>
              </a:xfrm>
              <a:custGeom>
                <a:avLst/>
                <a:gdLst>
                  <a:gd name="connsiteX0" fmla="*/ 6914 w 28520"/>
                  <a:gd name="connsiteY0" fmla="*/ 151357 h 151357"/>
                  <a:gd name="connsiteX1" fmla="*/ 0 w 28520"/>
                  <a:gd name="connsiteY1" fmla="*/ 146171 h 151357"/>
                  <a:gd name="connsiteX2" fmla="*/ 0 w 28520"/>
                  <a:gd name="connsiteY2" fmla="*/ 146171 h 151357"/>
                  <a:gd name="connsiteX3" fmla="*/ 0 w 28520"/>
                  <a:gd name="connsiteY3" fmla="*/ 107270 h 151357"/>
                  <a:gd name="connsiteX4" fmla="*/ 14692 w 28520"/>
                  <a:gd name="connsiteY4" fmla="*/ 5265 h 151357"/>
                  <a:gd name="connsiteX5" fmla="*/ 14692 w 28520"/>
                  <a:gd name="connsiteY5" fmla="*/ 5265 h 151357"/>
                  <a:gd name="connsiteX6" fmla="*/ 15556 w 28520"/>
                  <a:gd name="connsiteY6" fmla="*/ 3536 h 151357"/>
                  <a:gd name="connsiteX7" fmla="*/ 15556 w 28520"/>
                  <a:gd name="connsiteY7" fmla="*/ 3536 h 151357"/>
                  <a:gd name="connsiteX8" fmla="*/ 16421 w 28520"/>
                  <a:gd name="connsiteY8" fmla="*/ 1807 h 151357"/>
                  <a:gd name="connsiteX9" fmla="*/ 16421 w 28520"/>
                  <a:gd name="connsiteY9" fmla="*/ 1807 h 151357"/>
                  <a:gd name="connsiteX10" fmla="*/ 25064 w 28520"/>
                  <a:gd name="connsiteY10" fmla="*/ 942 h 151357"/>
                  <a:gd name="connsiteX11" fmla="*/ 28520 w 28520"/>
                  <a:gd name="connsiteY11" fmla="*/ 5265 h 151357"/>
                  <a:gd name="connsiteX12" fmla="*/ 28520 w 28520"/>
                  <a:gd name="connsiteY12" fmla="*/ 8722 h 151357"/>
                  <a:gd name="connsiteX13" fmla="*/ 28520 w 28520"/>
                  <a:gd name="connsiteY13" fmla="*/ 8722 h 151357"/>
                  <a:gd name="connsiteX14" fmla="*/ 27656 w 28520"/>
                  <a:gd name="connsiteY14" fmla="*/ 10451 h 151357"/>
                  <a:gd name="connsiteX15" fmla="*/ 12964 w 28520"/>
                  <a:gd name="connsiteY15" fmla="*/ 108135 h 151357"/>
                  <a:gd name="connsiteX16" fmla="*/ 12964 w 28520"/>
                  <a:gd name="connsiteY16" fmla="*/ 146171 h 151357"/>
                  <a:gd name="connsiteX17" fmla="*/ 12964 w 28520"/>
                  <a:gd name="connsiteY17" fmla="*/ 146171 h 151357"/>
                  <a:gd name="connsiteX18" fmla="*/ 6914 w 28520"/>
                  <a:gd name="connsiteY18" fmla="*/ 151357 h 151357"/>
                  <a:gd name="connsiteX19" fmla="*/ 5186 w 28520"/>
                  <a:gd name="connsiteY19" fmla="*/ 146171 h 151357"/>
                  <a:gd name="connsiteX20" fmla="*/ 8643 w 28520"/>
                  <a:gd name="connsiteY20" fmla="*/ 146171 h 151357"/>
                  <a:gd name="connsiteX21" fmla="*/ 5186 w 28520"/>
                  <a:gd name="connsiteY21" fmla="*/ 146171 h 151357"/>
                  <a:gd name="connsiteX22" fmla="*/ 4321 w 28520"/>
                  <a:gd name="connsiteY22" fmla="*/ 141848 h 151357"/>
                  <a:gd name="connsiteX23" fmla="*/ 10371 w 28520"/>
                  <a:gd name="connsiteY23" fmla="*/ 141848 h 151357"/>
                  <a:gd name="connsiteX24" fmla="*/ 10371 w 28520"/>
                  <a:gd name="connsiteY24" fmla="*/ 115915 h 151357"/>
                  <a:gd name="connsiteX25" fmla="*/ 4321 w 28520"/>
                  <a:gd name="connsiteY25" fmla="*/ 115915 h 151357"/>
                  <a:gd name="connsiteX26" fmla="*/ 4321 w 28520"/>
                  <a:gd name="connsiteY26" fmla="*/ 141848 h 151357"/>
                  <a:gd name="connsiteX27" fmla="*/ 4321 w 28520"/>
                  <a:gd name="connsiteY27" fmla="*/ 111593 h 151357"/>
                  <a:gd name="connsiteX28" fmla="*/ 10371 w 28520"/>
                  <a:gd name="connsiteY28" fmla="*/ 111593 h 151357"/>
                  <a:gd name="connsiteX29" fmla="*/ 10371 w 28520"/>
                  <a:gd name="connsiteY29" fmla="*/ 108999 h 151357"/>
                  <a:gd name="connsiteX30" fmla="*/ 24199 w 28520"/>
                  <a:gd name="connsiteY30" fmla="*/ 11316 h 151357"/>
                  <a:gd name="connsiteX31" fmla="*/ 19014 w 28520"/>
                  <a:gd name="connsiteY31" fmla="*/ 8722 h 151357"/>
                  <a:gd name="connsiteX32" fmla="*/ 4321 w 28520"/>
                  <a:gd name="connsiteY32" fmla="*/ 108135 h 151357"/>
                  <a:gd name="connsiteX33" fmla="*/ 4321 w 28520"/>
                  <a:gd name="connsiteY33" fmla="*/ 111593 h 151357"/>
                  <a:gd name="connsiteX34" fmla="*/ 21606 w 28520"/>
                  <a:gd name="connsiteY34" fmla="*/ 4400 h 151357"/>
                  <a:gd name="connsiteX35" fmla="*/ 24199 w 28520"/>
                  <a:gd name="connsiteY35" fmla="*/ 6129 h 151357"/>
                  <a:gd name="connsiteX36" fmla="*/ 23335 w 28520"/>
                  <a:gd name="connsiteY36" fmla="*/ 4400 h 151357"/>
                  <a:gd name="connsiteX37" fmla="*/ 21606 w 28520"/>
                  <a:gd name="connsiteY37" fmla="*/ 440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8520" h="151357">
                    <a:moveTo>
                      <a:pt x="6914" y="151357"/>
                    </a:moveTo>
                    <a:cubicBezTo>
                      <a:pt x="3457" y="151357"/>
                      <a:pt x="865" y="149628"/>
                      <a:pt x="0" y="146171"/>
                    </a:cubicBezTo>
                    <a:lnTo>
                      <a:pt x="0" y="146171"/>
                    </a:lnTo>
                    <a:lnTo>
                      <a:pt x="0" y="107270"/>
                    </a:lnTo>
                    <a:cubicBezTo>
                      <a:pt x="0" y="68370"/>
                      <a:pt x="0" y="35521"/>
                      <a:pt x="14692" y="5265"/>
                    </a:cubicBezTo>
                    <a:lnTo>
                      <a:pt x="14692" y="5265"/>
                    </a:lnTo>
                    <a:lnTo>
                      <a:pt x="15556" y="3536"/>
                    </a:lnTo>
                    <a:lnTo>
                      <a:pt x="15556" y="3536"/>
                    </a:lnTo>
                    <a:lnTo>
                      <a:pt x="16421" y="1807"/>
                    </a:lnTo>
                    <a:lnTo>
                      <a:pt x="16421" y="1807"/>
                    </a:lnTo>
                    <a:cubicBezTo>
                      <a:pt x="19014" y="78"/>
                      <a:pt x="22471" y="-786"/>
                      <a:pt x="25064" y="942"/>
                    </a:cubicBezTo>
                    <a:cubicBezTo>
                      <a:pt x="26792" y="1807"/>
                      <a:pt x="27656" y="3536"/>
                      <a:pt x="28520" y="5265"/>
                    </a:cubicBezTo>
                    <a:cubicBezTo>
                      <a:pt x="28520" y="6129"/>
                      <a:pt x="28520" y="7858"/>
                      <a:pt x="28520" y="8722"/>
                    </a:cubicBezTo>
                    <a:lnTo>
                      <a:pt x="28520" y="8722"/>
                    </a:lnTo>
                    <a:lnTo>
                      <a:pt x="27656" y="10451"/>
                    </a:lnTo>
                    <a:cubicBezTo>
                      <a:pt x="12964" y="37249"/>
                      <a:pt x="12964" y="66641"/>
                      <a:pt x="12964" y="108135"/>
                    </a:cubicBezTo>
                    <a:lnTo>
                      <a:pt x="12964" y="146171"/>
                    </a:lnTo>
                    <a:lnTo>
                      <a:pt x="12964" y="146171"/>
                    </a:lnTo>
                    <a:cubicBezTo>
                      <a:pt x="12964" y="149628"/>
                      <a:pt x="10371" y="151357"/>
                      <a:pt x="6914" y="151357"/>
                    </a:cubicBezTo>
                    <a:close/>
                    <a:moveTo>
                      <a:pt x="5186" y="146171"/>
                    </a:moveTo>
                    <a:cubicBezTo>
                      <a:pt x="6050" y="147035"/>
                      <a:pt x="7778" y="147035"/>
                      <a:pt x="8643" y="146171"/>
                    </a:cubicBezTo>
                    <a:lnTo>
                      <a:pt x="5186" y="146171"/>
                    </a:lnTo>
                    <a:close/>
                    <a:moveTo>
                      <a:pt x="4321" y="141848"/>
                    </a:moveTo>
                    <a:lnTo>
                      <a:pt x="10371" y="141848"/>
                    </a:lnTo>
                    <a:lnTo>
                      <a:pt x="10371" y="115915"/>
                    </a:lnTo>
                    <a:lnTo>
                      <a:pt x="4321" y="115915"/>
                    </a:lnTo>
                    <a:lnTo>
                      <a:pt x="4321" y="141848"/>
                    </a:lnTo>
                    <a:close/>
                    <a:moveTo>
                      <a:pt x="4321" y="111593"/>
                    </a:moveTo>
                    <a:lnTo>
                      <a:pt x="10371" y="111593"/>
                    </a:lnTo>
                    <a:lnTo>
                      <a:pt x="10371" y="108999"/>
                    </a:lnTo>
                    <a:cubicBezTo>
                      <a:pt x="10371" y="68370"/>
                      <a:pt x="10371" y="38114"/>
                      <a:pt x="24199" y="11316"/>
                    </a:cubicBezTo>
                    <a:lnTo>
                      <a:pt x="19014" y="8722"/>
                    </a:lnTo>
                    <a:cubicBezTo>
                      <a:pt x="4321" y="37249"/>
                      <a:pt x="4321" y="68370"/>
                      <a:pt x="4321" y="108135"/>
                    </a:cubicBezTo>
                    <a:lnTo>
                      <a:pt x="4321" y="111593"/>
                    </a:lnTo>
                    <a:close/>
                    <a:moveTo>
                      <a:pt x="21606" y="4400"/>
                    </a:moveTo>
                    <a:lnTo>
                      <a:pt x="24199" y="6129"/>
                    </a:lnTo>
                    <a:cubicBezTo>
                      <a:pt x="24199" y="5265"/>
                      <a:pt x="23335" y="5265"/>
                      <a:pt x="23335" y="4400"/>
                    </a:cubicBezTo>
                    <a:cubicBezTo>
                      <a:pt x="22471" y="4400"/>
                      <a:pt x="22471" y="4400"/>
                      <a:pt x="21606" y="440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  <p:grpSp>
          <p:nvGrpSpPr>
            <p:cNvPr id="323" name="Graphic 16831">
              <a:extLst>
                <a:ext uri="{FF2B5EF4-FFF2-40B4-BE49-F238E27FC236}">
                  <a16:creationId xmlns:a16="http://schemas.microsoft.com/office/drawing/2014/main" id="{9E64DC0E-8CCB-463B-BA25-82682844FE43}"/>
                </a:ext>
              </a:extLst>
            </p:cNvPr>
            <p:cNvGrpSpPr/>
            <p:nvPr/>
          </p:nvGrpSpPr>
          <p:grpSpPr>
            <a:xfrm>
              <a:off x="7362773" y="1952215"/>
              <a:ext cx="113217" cy="162517"/>
              <a:chOff x="7362773" y="1952215"/>
              <a:chExt cx="113217" cy="162517"/>
            </a:xfrm>
            <a:solidFill>
              <a:srgbClr val="355464"/>
            </a:solidFill>
          </p:grpSpPr>
          <p:sp>
            <p:nvSpPr>
              <p:cNvPr id="324" name="Freeform 18082">
                <a:extLst>
                  <a:ext uri="{FF2B5EF4-FFF2-40B4-BE49-F238E27FC236}">
                    <a16:creationId xmlns:a16="http://schemas.microsoft.com/office/drawing/2014/main" id="{023CB280-F116-4072-8782-C0F0831878F4}"/>
                  </a:ext>
                </a:extLst>
              </p:cNvPr>
              <p:cNvSpPr/>
              <p:nvPr/>
            </p:nvSpPr>
            <p:spPr>
              <a:xfrm>
                <a:off x="7363637" y="1958266"/>
                <a:ext cx="109760" cy="154737"/>
              </a:xfrm>
              <a:custGeom>
                <a:avLst/>
                <a:gdLst>
                  <a:gd name="connsiteX0" fmla="*/ 75190 w 109760"/>
                  <a:gd name="connsiteY0" fmla="*/ 11238 h 154737"/>
                  <a:gd name="connsiteX1" fmla="*/ 75190 w 109760"/>
                  <a:gd name="connsiteY1" fmla="*/ 11238 h 154737"/>
                  <a:gd name="connsiteX2" fmla="*/ 76919 w 109760"/>
                  <a:gd name="connsiteY2" fmla="*/ 10373 h 154737"/>
                  <a:gd name="connsiteX3" fmla="*/ 73462 w 109760"/>
                  <a:gd name="connsiteY3" fmla="*/ 864 h 154737"/>
                  <a:gd name="connsiteX4" fmla="*/ 69140 w 109760"/>
                  <a:gd name="connsiteY4" fmla="*/ 3458 h 154737"/>
                  <a:gd name="connsiteX5" fmla="*/ 75190 w 109760"/>
                  <a:gd name="connsiteY5" fmla="*/ 11238 h 154737"/>
                  <a:gd name="connsiteX6" fmla="*/ 10371 w 109760"/>
                  <a:gd name="connsiteY6" fmla="*/ 87310 h 154737"/>
                  <a:gd name="connsiteX7" fmla="*/ 75190 w 109760"/>
                  <a:gd name="connsiteY7" fmla="*/ 10373 h 154737"/>
                  <a:gd name="connsiteX8" fmla="*/ 67412 w 109760"/>
                  <a:gd name="connsiteY8" fmla="*/ 3458 h 154737"/>
                  <a:gd name="connsiteX9" fmla="*/ 2593 w 109760"/>
                  <a:gd name="connsiteY9" fmla="*/ 80394 h 154737"/>
                  <a:gd name="connsiteX10" fmla="*/ 10371 w 109760"/>
                  <a:gd name="connsiteY10" fmla="*/ 87310 h 154737"/>
                  <a:gd name="connsiteX11" fmla="*/ 10371 w 109760"/>
                  <a:gd name="connsiteY11" fmla="*/ 87310 h 154737"/>
                  <a:gd name="connsiteX12" fmla="*/ 10371 w 109760"/>
                  <a:gd name="connsiteY12" fmla="*/ 87310 h 154737"/>
                  <a:gd name="connsiteX13" fmla="*/ 10371 w 109760"/>
                  <a:gd name="connsiteY13" fmla="*/ 87310 h 154737"/>
                  <a:gd name="connsiteX14" fmla="*/ 10371 w 109760"/>
                  <a:gd name="connsiteY14" fmla="*/ 87310 h 154737"/>
                  <a:gd name="connsiteX15" fmla="*/ 2593 w 109760"/>
                  <a:gd name="connsiteY15" fmla="*/ 80394 h 154737"/>
                  <a:gd name="connsiteX16" fmla="*/ 0 w 109760"/>
                  <a:gd name="connsiteY16" fmla="*/ 87310 h 154737"/>
                  <a:gd name="connsiteX17" fmla="*/ 10371 w 109760"/>
                  <a:gd name="connsiteY17" fmla="*/ 87310 h 154737"/>
                  <a:gd name="connsiteX18" fmla="*/ 10371 w 109760"/>
                  <a:gd name="connsiteY18" fmla="*/ 86445 h 154737"/>
                  <a:gd name="connsiteX19" fmla="*/ 10371 w 109760"/>
                  <a:gd name="connsiteY19" fmla="*/ 86445 h 154737"/>
                  <a:gd name="connsiteX20" fmla="*/ 10371 w 109760"/>
                  <a:gd name="connsiteY20" fmla="*/ 86445 h 154737"/>
                  <a:gd name="connsiteX21" fmla="*/ 10371 w 109760"/>
                  <a:gd name="connsiteY21" fmla="*/ 86445 h 154737"/>
                  <a:gd name="connsiteX22" fmla="*/ 10371 w 109760"/>
                  <a:gd name="connsiteY22" fmla="*/ 86445 h 154737"/>
                  <a:gd name="connsiteX23" fmla="*/ 0 w 109760"/>
                  <a:gd name="connsiteY23" fmla="*/ 88174 h 154737"/>
                  <a:gd name="connsiteX24" fmla="*/ 3457 w 109760"/>
                  <a:gd name="connsiteY24" fmla="*/ 94225 h 154737"/>
                  <a:gd name="connsiteX25" fmla="*/ 10371 w 109760"/>
                  <a:gd name="connsiteY25" fmla="*/ 86445 h 154737"/>
                  <a:gd name="connsiteX26" fmla="*/ 10371 w 109760"/>
                  <a:gd name="connsiteY26" fmla="*/ 86445 h 154737"/>
                  <a:gd name="connsiteX27" fmla="*/ 10371 w 109760"/>
                  <a:gd name="connsiteY27" fmla="*/ 86445 h 154737"/>
                  <a:gd name="connsiteX28" fmla="*/ 10371 w 109760"/>
                  <a:gd name="connsiteY28" fmla="*/ 86445 h 154737"/>
                  <a:gd name="connsiteX29" fmla="*/ 10371 w 109760"/>
                  <a:gd name="connsiteY29" fmla="*/ 86445 h 154737"/>
                  <a:gd name="connsiteX30" fmla="*/ 3457 w 109760"/>
                  <a:gd name="connsiteY30" fmla="*/ 94225 h 154737"/>
                  <a:gd name="connsiteX31" fmla="*/ 10371 w 109760"/>
                  <a:gd name="connsiteY31" fmla="*/ 96819 h 154737"/>
                  <a:gd name="connsiteX32" fmla="*/ 10371 w 109760"/>
                  <a:gd name="connsiteY32" fmla="*/ 86445 h 154737"/>
                  <a:gd name="connsiteX33" fmla="*/ 44941 w 109760"/>
                  <a:gd name="connsiteY33" fmla="*/ 86445 h 154737"/>
                  <a:gd name="connsiteX34" fmla="*/ 10371 w 109760"/>
                  <a:gd name="connsiteY34" fmla="*/ 86445 h 154737"/>
                  <a:gd name="connsiteX35" fmla="*/ 10371 w 109760"/>
                  <a:gd name="connsiteY35" fmla="*/ 96819 h 154737"/>
                  <a:gd name="connsiteX36" fmla="*/ 44941 w 109760"/>
                  <a:gd name="connsiteY36" fmla="*/ 96819 h 154737"/>
                  <a:gd name="connsiteX37" fmla="*/ 44941 w 109760"/>
                  <a:gd name="connsiteY37" fmla="*/ 86445 h 154737"/>
                  <a:gd name="connsiteX38" fmla="*/ 34570 w 109760"/>
                  <a:gd name="connsiteY38" fmla="*/ 145228 h 154737"/>
                  <a:gd name="connsiteX39" fmla="*/ 50127 w 109760"/>
                  <a:gd name="connsiteY39" fmla="*/ 93361 h 154737"/>
                  <a:gd name="connsiteX40" fmla="*/ 40620 w 109760"/>
                  <a:gd name="connsiteY40" fmla="*/ 90768 h 154737"/>
                  <a:gd name="connsiteX41" fmla="*/ 25064 w 109760"/>
                  <a:gd name="connsiteY41" fmla="*/ 142635 h 154737"/>
                  <a:gd name="connsiteX42" fmla="*/ 34570 w 109760"/>
                  <a:gd name="connsiteY42" fmla="*/ 145228 h 154737"/>
                  <a:gd name="connsiteX43" fmla="*/ 34570 w 109760"/>
                  <a:gd name="connsiteY43" fmla="*/ 144364 h 154737"/>
                  <a:gd name="connsiteX44" fmla="*/ 34570 w 109760"/>
                  <a:gd name="connsiteY44" fmla="*/ 144364 h 154737"/>
                  <a:gd name="connsiteX45" fmla="*/ 34570 w 109760"/>
                  <a:gd name="connsiteY45" fmla="*/ 144364 h 154737"/>
                  <a:gd name="connsiteX46" fmla="*/ 34570 w 109760"/>
                  <a:gd name="connsiteY46" fmla="*/ 144364 h 154737"/>
                  <a:gd name="connsiteX47" fmla="*/ 25064 w 109760"/>
                  <a:gd name="connsiteY47" fmla="*/ 142635 h 154737"/>
                  <a:gd name="connsiteX48" fmla="*/ 25928 w 109760"/>
                  <a:gd name="connsiteY48" fmla="*/ 148686 h 154737"/>
                  <a:gd name="connsiteX49" fmla="*/ 34570 w 109760"/>
                  <a:gd name="connsiteY49" fmla="*/ 144364 h 154737"/>
                  <a:gd name="connsiteX50" fmla="*/ 33706 w 109760"/>
                  <a:gd name="connsiteY50" fmla="*/ 144364 h 154737"/>
                  <a:gd name="connsiteX51" fmla="*/ 33706 w 109760"/>
                  <a:gd name="connsiteY51" fmla="*/ 144364 h 154737"/>
                  <a:gd name="connsiteX52" fmla="*/ 33706 w 109760"/>
                  <a:gd name="connsiteY52" fmla="*/ 144364 h 154737"/>
                  <a:gd name="connsiteX53" fmla="*/ 33706 w 109760"/>
                  <a:gd name="connsiteY53" fmla="*/ 144364 h 154737"/>
                  <a:gd name="connsiteX54" fmla="*/ 33706 w 109760"/>
                  <a:gd name="connsiteY54" fmla="*/ 144364 h 154737"/>
                  <a:gd name="connsiteX55" fmla="*/ 33706 w 109760"/>
                  <a:gd name="connsiteY55" fmla="*/ 144364 h 154737"/>
                  <a:gd name="connsiteX56" fmla="*/ 33706 w 109760"/>
                  <a:gd name="connsiteY56" fmla="*/ 144364 h 154737"/>
                  <a:gd name="connsiteX57" fmla="*/ 33706 w 109760"/>
                  <a:gd name="connsiteY57" fmla="*/ 144364 h 154737"/>
                  <a:gd name="connsiteX58" fmla="*/ 33706 w 109760"/>
                  <a:gd name="connsiteY58" fmla="*/ 144364 h 154737"/>
                  <a:gd name="connsiteX59" fmla="*/ 25064 w 109760"/>
                  <a:gd name="connsiteY59" fmla="*/ 149551 h 154737"/>
                  <a:gd name="connsiteX60" fmla="*/ 29385 w 109760"/>
                  <a:gd name="connsiteY60" fmla="*/ 153873 h 154737"/>
                  <a:gd name="connsiteX61" fmla="*/ 33706 w 109760"/>
                  <a:gd name="connsiteY61" fmla="*/ 144364 h 154737"/>
                  <a:gd name="connsiteX62" fmla="*/ 34570 w 109760"/>
                  <a:gd name="connsiteY62" fmla="*/ 144364 h 154737"/>
                  <a:gd name="connsiteX63" fmla="*/ 34570 w 109760"/>
                  <a:gd name="connsiteY63" fmla="*/ 144364 h 154737"/>
                  <a:gd name="connsiteX64" fmla="*/ 34570 w 109760"/>
                  <a:gd name="connsiteY64" fmla="*/ 144364 h 154737"/>
                  <a:gd name="connsiteX65" fmla="*/ 34570 w 109760"/>
                  <a:gd name="connsiteY65" fmla="*/ 144364 h 154737"/>
                  <a:gd name="connsiteX66" fmla="*/ 34570 w 109760"/>
                  <a:gd name="connsiteY66" fmla="*/ 144364 h 154737"/>
                  <a:gd name="connsiteX67" fmla="*/ 34570 w 109760"/>
                  <a:gd name="connsiteY67" fmla="*/ 144364 h 154737"/>
                  <a:gd name="connsiteX68" fmla="*/ 30249 w 109760"/>
                  <a:gd name="connsiteY68" fmla="*/ 153873 h 154737"/>
                  <a:gd name="connsiteX69" fmla="*/ 36299 w 109760"/>
                  <a:gd name="connsiteY69" fmla="*/ 154737 h 154737"/>
                  <a:gd name="connsiteX70" fmla="*/ 34570 w 109760"/>
                  <a:gd name="connsiteY70" fmla="*/ 144364 h 154737"/>
                  <a:gd name="connsiteX71" fmla="*/ 33706 w 109760"/>
                  <a:gd name="connsiteY71" fmla="*/ 144364 h 154737"/>
                  <a:gd name="connsiteX72" fmla="*/ 33706 w 109760"/>
                  <a:gd name="connsiteY72" fmla="*/ 144364 h 154737"/>
                  <a:gd name="connsiteX73" fmla="*/ 33706 w 109760"/>
                  <a:gd name="connsiteY73" fmla="*/ 144364 h 154737"/>
                  <a:gd name="connsiteX74" fmla="*/ 33706 w 109760"/>
                  <a:gd name="connsiteY74" fmla="*/ 144364 h 154737"/>
                  <a:gd name="connsiteX75" fmla="*/ 35434 w 109760"/>
                  <a:gd name="connsiteY75" fmla="*/ 153873 h 154737"/>
                  <a:gd name="connsiteX76" fmla="*/ 41484 w 109760"/>
                  <a:gd name="connsiteY76" fmla="*/ 150415 h 154737"/>
                  <a:gd name="connsiteX77" fmla="*/ 33706 w 109760"/>
                  <a:gd name="connsiteY77" fmla="*/ 144364 h 154737"/>
                  <a:gd name="connsiteX78" fmla="*/ 99389 w 109760"/>
                  <a:gd name="connsiteY78" fmla="*/ 67427 h 154737"/>
                  <a:gd name="connsiteX79" fmla="*/ 33706 w 109760"/>
                  <a:gd name="connsiteY79" fmla="*/ 144364 h 154737"/>
                  <a:gd name="connsiteX80" fmla="*/ 41484 w 109760"/>
                  <a:gd name="connsiteY80" fmla="*/ 151279 h 154737"/>
                  <a:gd name="connsiteX81" fmla="*/ 107168 w 109760"/>
                  <a:gd name="connsiteY81" fmla="*/ 74343 h 154737"/>
                  <a:gd name="connsiteX82" fmla="*/ 99389 w 109760"/>
                  <a:gd name="connsiteY82" fmla="*/ 67427 h 154737"/>
                  <a:gd name="connsiteX83" fmla="*/ 99389 w 109760"/>
                  <a:gd name="connsiteY83" fmla="*/ 67427 h 154737"/>
                  <a:gd name="connsiteX84" fmla="*/ 99389 w 109760"/>
                  <a:gd name="connsiteY84" fmla="*/ 67427 h 154737"/>
                  <a:gd name="connsiteX85" fmla="*/ 99389 w 109760"/>
                  <a:gd name="connsiteY85" fmla="*/ 67427 h 154737"/>
                  <a:gd name="connsiteX86" fmla="*/ 108032 w 109760"/>
                  <a:gd name="connsiteY86" fmla="*/ 73479 h 154737"/>
                  <a:gd name="connsiteX87" fmla="*/ 109760 w 109760"/>
                  <a:gd name="connsiteY87" fmla="*/ 67427 h 154737"/>
                  <a:gd name="connsiteX88" fmla="*/ 99389 w 109760"/>
                  <a:gd name="connsiteY88" fmla="*/ 67427 h 154737"/>
                  <a:gd name="connsiteX89" fmla="*/ 99389 w 109760"/>
                  <a:gd name="connsiteY89" fmla="*/ 68292 h 154737"/>
                  <a:gd name="connsiteX90" fmla="*/ 99389 w 109760"/>
                  <a:gd name="connsiteY90" fmla="*/ 68292 h 154737"/>
                  <a:gd name="connsiteX91" fmla="*/ 99389 w 109760"/>
                  <a:gd name="connsiteY91" fmla="*/ 68292 h 154737"/>
                  <a:gd name="connsiteX92" fmla="*/ 109760 w 109760"/>
                  <a:gd name="connsiteY92" fmla="*/ 66563 h 154737"/>
                  <a:gd name="connsiteX93" fmla="*/ 106303 w 109760"/>
                  <a:gd name="connsiteY93" fmla="*/ 60512 h 154737"/>
                  <a:gd name="connsiteX94" fmla="*/ 99389 w 109760"/>
                  <a:gd name="connsiteY94" fmla="*/ 68292 h 154737"/>
                  <a:gd name="connsiteX95" fmla="*/ 99389 w 109760"/>
                  <a:gd name="connsiteY95" fmla="*/ 68292 h 154737"/>
                  <a:gd name="connsiteX96" fmla="*/ 99389 w 109760"/>
                  <a:gd name="connsiteY96" fmla="*/ 68292 h 154737"/>
                  <a:gd name="connsiteX97" fmla="*/ 99389 w 109760"/>
                  <a:gd name="connsiteY97" fmla="*/ 68292 h 154737"/>
                  <a:gd name="connsiteX98" fmla="*/ 99389 w 109760"/>
                  <a:gd name="connsiteY98" fmla="*/ 68292 h 154737"/>
                  <a:gd name="connsiteX99" fmla="*/ 99389 w 109760"/>
                  <a:gd name="connsiteY99" fmla="*/ 68292 h 154737"/>
                  <a:gd name="connsiteX100" fmla="*/ 106303 w 109760"/>
                  <a:gd name="connsiteY100" fmla="*/ 60512 h 154737"/>
                  <a:gd name="connsiteX101" fmla="*/ 99389 w 109760"/>
                  <a:gd name="connsiteY101" fmla="*/ 57918 h 154737"/>
                  <a:gd name="connsiteX102" fmla="*/ 99389 w 109760"/>
                  <a:gd name="connsiteY102" fmla="*/ 68292 h 154737"/>
                  <a:gd name="connsiteX103" fmla="*/ 63955 w 109760"/>
                  <a:gd name="connsiteY103" fmla="*/ 68292 h 154737"/>
                  <a:gd name="connsiteX104" fmla="*/ 98525 w 109760"/>
                  <a:gd name="connsiteY104" fmla="*/ 68292 h 154737"/>
                  <a:gd name="connsiteX105" fmla="*/ 98525 w 109760"/>
                  <a:gd name="connsiteY105" fmla="*/ 57918 h 154737"/>
                  <a:gd name="connsiteX106" fmla="*/ 63955 w 109760"/>
                  <a:gd name="connsiteY106" fmla="*/ 57918 h 154737"/>
                  <a:gd name="connsiteX107" fmla="*/ 63955 w 109760"/>
                  <a:gd name="connsiteY107" fmla="*/ 68292 h 154737"/>
                  <a:gd name="connsiteX108" fmla="*/ 75190 w 109760"/>
                  <a:gd name="connsiteY108" fmla="*/ 9509 h 154737"/>
                  <a:gd name="connsiteX109" fmla="*/ 59634 w 109760"/>
                  <a:gd name="connsiteY109" fmla="*/ 61376 h 154737"/>
                  <a:gd name="connsiteX110" fmla="*/ 69140 w 109760"/>
                  <a:gd name="connsiteY110" fmla="*/ 63970 h 154737"/>
                  <a:gd name="connsiteX111" fmla="*/ 84697 w 109760"/>
                  <a:gd name="connsiteY111" fmla="*/ 12102 h 154737"/>
                  <a:gd name="connsiteX112" fmla="*/ 75190 w 109760"/>
                  <a:gd name="connsiteY112" fmla="*/ 9509 h 154737"/>
                  <a:gd name="connsiteX113" fmla="*/ 75190 w 109760"/>
                  <a:gd name="connsiteY113" fmla="*/ 10373 h 154737"/>
                  <a:gd name="connsiteX114" fmla="*/ 75190 w 109760"/>
                  <a:gd name="connsiteY114" fmla="*/ 10373 h 154737"/>
                  <a:gd name="connsiteX115" fmla="*/ 75190 w 109760"/>
                  <a:gd name="connsiteY115" fmla="*/ 10373 h 154737"/>
                  <a:gd name="connsiteX116" fmla="*/ 75190 w 109760"/>
                  <a:gd name="connsiteY116" fmla="*/ 10373 h 154737"/>
                  <a:gd name="connsiteX117" fmla="*/ 84697 w 109760"/>
                  <a:gd name="connsiteY117" fmla="*/ 12967 h 154737"/>
                  <a:gd name="connsiteX118" fmla="*/ 83833 w 109760"/>
                  <a:gd name="connsiteY118" fmla="*/ 6916 h 154737"/>
                  <a:gd name="connsiteX119" fmla="*/ 75190 w 109760"/>
                  <a:gd name="connsiteY119" fmla="*/ 10373 h 154737"/>
                  <a:gd name="connsiteX120" fmla="*/ 75190 w 109760"/>
                  <a:gd name="connsiteY120" fmla="*/ 10373 h 154737"/>
                  <a:gd name="connsiteX121" fmla="*/ 75190 w 109760"/>
                  <a:gd name="connsiteY121" fmla="*/ 10373 h 154737"/>
                  <a:gd name="connsiteX122" fmla="*/ 75190 w 109760"/>
                  <a:gd name="connsiteY122" fmla="*/ 10373 h 154737"/>
                  <a:gd name="connsiteX123" fmla="*/ 75190 w 109760"/>
                  <a:gd name="connsiteY123" fmla="*/ 10373 h 154737"/>
                  <a:gd name="connsiteX124" fmla="*/ 75190 w 109760"/>
                  <a:gd name="connsiteY124" fmla="*/ 10373 h 154737"/>
                  <a:gd name="connsiteX125" fmla="*/ 75190 w 109760"/>
                  <a:gd name="connsiteY125" fmla="*/ 10373 h 154737"/>
                  <a:gd name="connsiteX126" fmla="*/ 75190 w 109760"/>
                  <a:gd name="connsiteY126" fmla="*/ 10373 h 154737"/>
                  <a:gd name="connsiteX127" fmla="*/ 75190 w 109760"/>
                  <a:gd name="connsiteY127" fmla="*/ 10373 h 154737"/>
                  <a:gd name="connsiteX128" fmla="*/ 75190 w 109760"/>
                  <a:gd name="connsiteY128" fmla="*/ 10373 h 154737"/>
                  <a:gd name="connsiteX129" fmla="*/ 83833 w 109760"/>
                  <a:gd name="connsiteY129" fmla="*/ 5187 h 154737"/>
                  <a:gd name="connsiteX130" fmla="*/ 79511 w 109760"/>
                  <a:gd name="connsiteY130" fmla="*/ 864 h 154737"/>
                  <a:gd name="connsiteX131" fmla="*/ 75190 w 109760"/>
                  <a:gd name="connsiteY131" fmla="*/ 10373 h 154737"/>
                  <a:gd name="connsiteX132" fmla="*/ 75190 w 109760"/>
                  <a:gd name="connsiteY132" fmla="*/ 10373 h 154737"/>
                  <a:gd name="connsiteX133" fmla="*/ 75190 w 109760"/>
                  <a:gd name="connsiteY133" fmla="*/ 10373 h 154737"/>
                  <a:gd name="connsiteX134" fmla="*/ 75190 w 109760"/>
                  <a:gd name="connsiteY134" fmla="*/ 10373 h 154737"/>
                  <a:gd name="connsiteX135" fmla="*/ 75190 w 109760"/>
                  <a:gd name="connsiteY135" fmla="*/ 10373 h 154737"/>
                  <a:gd name="connsiteX136" fmla="*/ 79511 w 109760"/>
                  <a:gd name="connsiteY136" fmla="*/ 864 h 154737"/>
                  <a:gd name="connsiteX137" fmla="*/ 73462 w 109760"/>
                  <a:gd name="connsiteY137" fmla="*/ 0 h 154737"/>
                  <a:gd name="connsiteX138" fmla="*/ 75190 w 109760"/>
                  <a:gd name="connsiteY138" fmla="*/ 10373 h 154737"/>
                  <a:gd name="connsiteX139" fmla="*/ 71733 w 109760"/>
                  <a:gd name="connsiteY139" fmla="*/ 6916 h 154737"/>
                  <a:gd name="connsiteX140" fmla="*/ 68276 w 109760"/>
                  <a:gd name="connsiteY140" fmla="*/ 3458 h 154737"/>
                  <a:gd name="connsiteX141" fmla="*/ 68276 w 109760"/>
                  <a:gd name="connsiteY141" fmla="*/ 3458 h 154737"/>
                  <a:gd name="connsiteX142" fmla="*/ 71733 w 109760"/>
                  <a:gd name="connsiteY142" fmla="*/ 6916 h 154737"/>
                  <a:gd name="connsiteX143" fmla="*/ 6050 w 109760"/>
                  <a:gd name="connsiteY143" fmla="*/ 83852 h 154737"/>
                  <a:gd name="connsiteX144" fmla="*/ 9507 w 109760"/>
                  <a:gd name="connsiteY144" fmla="*/ 87310 h 154737"/>
                  <a:gd name="connsiteX145" fmla="*/ 9507 w 109760"/>
                  <a:gd name="connsiteY145" fmla="*/ 87310 h 154737"/>
                  <a:gd name="connsiteX146" fmla="*/ 6050 w 109760"/>
                  <a:gd name="connsiteY146" fmla="*/ 83852 h 154737"/>
                  <a:gd name="connsiteX147" fmla="*/ 5185 w 109760"/>
                  <a:gd name="connsiteY147" fmla="*/ 87310 h 154737"/>
                  <a:gd name="connsiteX148" fmla="*/ 0 w 109760"/>
                  <a:gd name="connsiteY148" fmla="*/ 87310 h 154737"/>
                  <a:gd name="connsiteX149" fmla="*/ 0 w 109760"/>
                  <a:gd name="connsiteY149" fmla="*/ 88174 h 154737"/>
                  <a:gd name="connsiteX150" fmla="*/ 5185 w 109760"/>
                  <a:gd name="connsiteY150" fmla="*/ 87310 h 154737"/>
                  <a:gd name="connsiteX151" fmla="*/ 6914 w 109760"/>
                  <a:gd name="connsiteY151" fmla="*/ 89903 h 154737"/>
                  <a:gd name="connsiteX152" fmla="*/ 3457 w 109760"/>
                  <a:gd name="connsiteY152" fmla="*/ 93361 h 154737"/>
                  <a:gd name="connsiteX153" fmla="*/ 3457 w 109760"/>
                  <a:gd name="connsiteY153" fmla="*/ 93361 h 154737"/>
                  <a:gd name="connsiteX154" fmla="*/ 6914 w 109760"/>
                  <a:gd name="connsiteY154" fmla="*/ 89903 h 154737"/>
                  <a:gd name="connsiteX155" fmla="*/ 44941 w 109760"/>
                  <a:gd name="connsiteY155" fmla="*/ 91632 h 154737"/>
                  <a:gd name="connsiteX156" fmla="*/ 50127 w 109760"/>
                  <a:gd name="connsiteY156" fmla="*/ 93361 h 154737"/>
                  <a:gd name="connsiteX157" fmla="*/ 49263 w 109760"/>
                  <a:gd name="connsiteY157" fmla="*/ 89039 h 154737"/>
                  <a:gd name="connsiteX158" fmla="*/ 44941 w 109760"/>
                  <a:gd name="connsiteY158" fmla="*/ 87310 h 154737"/>
                  <a:gd name="connsiteX159" fmla="*/ 44941 w 109760"/>
                  <a:gd name="connsiteY159" fmla="*/ 91632 h 154737"/>
                  <a:gd name="connsiteX160" fmla="*/ 29385 w 109760"/>
                  <a:gd name="connsiteY160" fmla="*/ 143499 h 154737"/>
                  <a:gd name="connsiteX161" fmla="*/ 24199 w 109760"/>
                  <a:gd name="connsiteY161" fmla="*/ 141770 h 154737"/>
                  <a:gd name="connsiteX162" fmla="*/ 24199 w 109760"/>
                  <a:gd name="connsiteY162" fmla="*/ 141770 h 154737"/>
                  <a:gd name="connsiteX163" fmla="*/ 29385 w 109760"/>
                  <a:gd name="connsiteY163" fmla="*/ 143499 h 154737"/>
                  <a:gd name="connsiteX164" fmla="*/ 29385 w 109760"/>
                  <a:gd name="connsiteY164" fmla="*/ 146957 h 154737"/>
                  <a:gd name="connsiteX165" fmla="*/ 25064 w 109760"/>
                  <a:gd name="connsiteY165" fmla="*/ 148686 h 154737"/>
                  <a:gd name="connsiteX166" fmla="*/ 25064 w 109760"/>
                  <a:gd name="connsiteY166" fmla="*/ 148686 h 154737"/>
                  <a:gd name="connsiteX167" fmla="*/ 29385 w 109760"/>
                  <a:gd name="connsiteY167" fmla="*/ 146957 h 154737"/>
                  <a:gd name="connsiteX168" fmla="*/ 31977 w 109760"/>
                  <a:gd name="connsiteY168" fmla="*/ 148686 h 154737"/>
                  <a:gd name="connsiteX169" fmla="*/ 29385 w 109760"/>
                  <a:gd name="connsiteY169" fmla="*/ 153008 h 154737"/>
                  <a:gd name="connsiteX170" fmla="*/ 29385 w 109760"/>
                  <a:gd name="connsiteY170" fmla="*/ 153008 h 154737"/>
                  <a:gd name="connsiteX171" fmla="*/ 31977 w 109760"/>
                  <a:gd name="connsiteY171" fmla="*/ 148686 h 154737"/>
                  <a:gd name="connsiteX172" fmla="*/ 38027 w 109760"/>
                  <a:gd name="connsiteY172" fmla="*/ 147822 h 154737"/>
                  <a:gd name="connsiteX173" fmla="*/ 34570 w 109760"/>
                  <a:gd name="connsiteY173" fmla="*/ 144364 h 154737"/>
                  <a:gd name="connsiteX174" fmla="*/ 34570 w 109760"/>
                  <a:gd name="connsiteY174" fmla="*/ 144364 h 154737"/>
                  <a:gd name="connsiteX175" fmla="*/ 38027 w 109760"/>
                  <a:gd name="connsiteY175" fmla="*/ 147822 h 154737"/>
                  <a:gd name="connsiteX176" fmla="*/ 103710 w 109760"/>
                  <a:gd name="connsiteY176" fmla="*/ 70885 h 154737"/>
                  <a:gd name="connsiteX177" fmla="*/ 107168 w 109760"/>
                  <a:gd name="connsiteY177" fmla="*/ 74343 h 154737"/>
                  <a:gd name="connsiteX178" fmla="*/ 107168 w 109760"/>
                  <a:gd name="connsiteY178" fmla="*/ 73479 h 154737"/>
                  <a:gd name="connsiteX179" fmla="*/ 103710 w 109760"/>
                  <a:gd name="connsiteY179" fmla="*/ 70885 h 154737"/>
                  <a:gd name="connsiteX180" fmla="*/ 104574 w 109760"/>
                  <a:gd name="connsiteY180" fmla="*/ 67427 h 154737"/>
                  <a:gd name="connsiteX181" fmla="*/ 109760 w 109760"/>
                  <a:gd name="connsiteY181" fmla="*/ 67427 h 154737"/>
                  <a:gd name="connsiteX182" fmla="*/ 109760 w 109760"/>
                  <a:gd name="connsiteY182" fmla="*/ 66563 h 154737"/>
                  <a:gd name="connsiteX183" fmla="*/ 104574 w 109760"/>
                  <a:gd name="connsiteY183" fmla="*/ 67427 h 154737"/>
                  <a:gd name="connsiteX184" fmla="*/ 63955 w 109760"/>
                  <a:gd name="connsiteY184" fmla="*/ 63105 h 154737"/>
                  <a:gd name="connsiteX185" fmla="*/ 58769 w 109760"/>
                  <a:gd name="connsiteY185" fmla="*/ 61376 h 154737"/>
                  <a:gd name="connsiteX186" fmla="*/ 59634 w 109760"/>
                  <a:gd name="connsiteY186" fmla="*/ 65698 h 154737"/>
                  <a:gd name="connsiteX187" fmla="*/ 63955 w 109760"/>
                  <a:gd name="connsiteY187" fmla="*/ 67427 h 154737"/>
                  <a:gd name="connsiteX188" fmla="*/ 63955 w 109760"/>
                  <a:gd name="connsiteY188" fmla="*/ 63105 h 154737"/>
                  <a:gd name="connsiteX189" fmla="*/ 80375 w 109760"/>
                  <a:gd name="connsiteY189" fmla="*/ 11238 h 154737"/>
                  <a:gd name="connsiteX190" fmla="*/ 85561 w 109760"/>
                  <a:gd name="connsiteY190" fmla="*/ 12967 h 154737"/>
                  <a:gd name="connsiteX191" fmla="*/ 85561 w 109760"/>
                  <a:gd name="connsiteY191" fmla="*/ 12967 h 154737"/>
                  <a:gd name="connsiteX192" fmla="*/ 80375 w 109760"/>
                  <a:gd name="connsiteY192" fmla="*/ 11238 h 154737"/>
                  <a:gd name="connsiteX193" fmla="*/ 80375 w 109760"/>
                  <a:gd name="connsiteY193" fmla="*/ 7780 h 154737"/>
                  <a:gd name="connsiteX194" fmla="*/ 84697 w 109760"/>
                  <a:gd name="connsiteY194" fmla="*/ 6051 h 154737"/>
                  <a:gd name="connsiteX195" fmla="*/ 84697 w 109760"/>
                  <a:gd name="connsiteY195" fmla="*/ 6051 h 154737"/>
                  <a:gd name="connsiteX196" fmla="*/ 80375 w 109760"/>
                  <a:gd name="connsiteY196" fmla="*/ 7780 h 154737"/>
                  <a:gd name="connsiteX197" fmla="*/ 74326 w 109760"/>
                  <a:gd name="connsiteY197" fmla="*/ 5187 h 154737"/>
                  <a:gd name="connsiteX198" fmla="*/ 73462 w 109760"/>
                  <a:gd name="connsiteY198" fmla="*/ 0 h 154737"/>
                  <a:gd name="connsiteX199" fmla="*/ 72598 w 109760"/>
                  <a:gd name="connsiteY199" fmla="*/ 0 h 154737"/>
                  <a:gd name="connsiteX200" fmla="*/ 74326 w 109760"/>
                  <a:gd name="connsiteY200" fmla="*/ 5187 h 15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109760" h="154737">
                    <a:moveTo>
                      <a:pt x="75190" y="11238"/>
                    </a:moveTo>
                    <a:cubicBezTo>
                      <a:pt x="75190" y="10373"/>
                      <a:pt x="75190" y="10373"/>
                      <a:pt x="75190" y="11238"/>
                    </a:cubicBezTo>
                    <a:cubicBezTo>
                      <a:pt x="76054" y="11238"/>
                      <a:pt x="76054" y="10373"/>
                      <a:pt x="76919" y="10373"/>
                    </a:cubicBezTo>
                    <a:lnTo>
                      <a:pt x="73462" y="864"/>
                    </a:lnTo>
                    <a:cubicBezTo>
                      <a:pt x="71733" y="1729"/>
                      <a:pt x="70004" y="1729"/>
                      <a:pt x="69140" y="3458"/>
                    </a:cubicBezTo>
                    <a:lnTo>
                      <a:pt x="75190" y="11238"/>
                    </a:lnTo>
                    <a:close/>
                    <a:moveTo>
                      <a:pt x="10371" y="87310"/>
                    </a:moveTo>
                    <a:lnTo>
                      <a:pt x="75190" y="10373"/>
                    </a:lnTo>
                    <a:lnTo>
                      <a:pt x="67412" y="3458"/>
                    </a:lnTo>
                    <a:lnTo>
                      <a:pt x="2593" y="80394"/>
                    </a:lnTo>
                    <a:lnTo>
                      <a:pt x="10371" y="87310"/>
                    </a:lnTo>
                    <a:close/>
                    <a:moveTo>
                      <a:pt x="10371" y="87310"/>
                    </a:moveTo>
                    <a:cubicBezTo>
                      <a:pt x="10371" y="87310"/>
                      <a:pt x="10371" y="87310"/>
                      <a:pt x="10371" y="87310"/>
                    </a:cubicBezTo>
                    <a:cubicBezTo>
                      <a:pt x="10371" y="87310"/>
                      <a:pt x="10371" y="87310"/>
                      <a:pt x="10371" y="87310"/>
                    </a:cubicBezTo>
                    <a:cubicBezTo>
                      <a:pt x="10371" y="87310"/>
                      <a:pt x="10371" y="87310"/>
                      <a:pt x="10371" y="87310"/>
                    </a:cubicBezTo>
                    <a:lnTo>
                      <a:pt x="2593" y="80394"/>
                    </a:lnTo>
                    <a:cubicBezTo>
                      <a:pt x="864" y="82987"/>
                      <a:pt x="0" y="84717"/>
                      <a:pt x="0" y="87310"/>
                    </a:cubicBezTo>
                    <a:lnTo>
                      <a:pt x="10371" y="87310"/>
                    </a:lnTo>
                    <a:close/>
                    <a:moveTo>
                      <a:pt x="10371" y="86445"/>
                    </a:move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lnTo>
                      <a:pt x="0" y="88174"/>
                    </a:lnTo>
                    <a:cubicBezTo>
                      <a:pt x="0" y="90768"/>
                      <a:pt x="1729" y="92497"/>
                      <a:pt x="3457" y="94225"/>
                    </a:cubicBezTo>
                    <a:lnTo>
                      <a:pt x="10371" y="86445"/>
                    </a:lnTo>
                    <a:close/>
                    <a:moveTo>
                      <a:pt x="10371" y="86445"/>
                    </a:move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lnTo>
                      <a:pt x="3457" y="94225"/>
                    </a:lnTo>
                    <a:cubicBezTo>
                      <a:pt x="5185" y="95090"/>
                      <a:pt x="6914" y="96819"/>
                      <a:pt x="10371" y="96819"/>
                    </a:cubicBezTo>
                    <a:lnTo>
                      <a:pt x="10371" y="86445"/>
                    </a:lnTo>
                    <a:close/>
                    <a:moveTo>
                      <a:pt x="44941" y="86445"/>
                    </a:moveTo>
                    <a:lnTo>
                      <a:pt x="10371" y="86445"/>
                    </a:lnTo>
                    <a:lnTo>
                      <a:pt x="10371" y="96819"/>
                    </a:lnTo>
                    <a:lnTo>
                      <a:pt x="44941" y="96819"/>
                    </a:lnTo>
                    <a:lnTo>
                      <a:pt x="44941" y="86445"/>
                    </a:lnTo>
                    <a:close/>
                    <a:moveTo>
                      <a:pt x="34570" y="145228"/>
                    </a:moveTo>
                    <a:lnTo>
                      <a:pt x="50127" y="93361"/>
                    </a:lnTo>
                    <a:lnTo>
                      <a:pt x="40620" y="90768"/>
                    </a:lnTo>
                    <a:lnTo>
                      <a:pt x="25064" y="142635"/>
                    </a:lnTo>
                    <a:lnTo>
                      <a:pt x="34570" y="145228"/>
                    </a:lnTo>
                    <a:close/>
                    <a:moveTo>
                      <a:pt x="34570" y="144364"/>
                    </a:move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5228"/>
                      <a:pt x="34570" y="145228"/>
                      <a:pt x="34570" y="144364"/>
                    </a:cubicBezTo>
                    <a:lnTo>
                      <a:pt x="25064" y="142635"/>
                    </a:lnTo>
                    <a:cubicBezTo>
                      <a:pt x="25064" y="144364"/>
                      <a:pt x="24199" y="146093"/>
                      <a:pt x="25928" y="148686"/>
                    </a:cubicBezTo>
                    <a:lnTo>
                      <a:pt x="34570" y="144364"/>
                    </a:lnTo>
                    <a:close/>
                    <a:moveTo>
                      <a:pt x="33706" y="144364"/>
                    </a:moveTo>
                    <a:cubicBezTo>
                      <a:pt x="34570" y="144364"/>
                      <a:pt x="34570" y="144364"/>
                      <a:pt x="33706" y="144364"/>
                    </a:cubicBezTo>
                    <a:cubicBezTo>
                      <a:pt x="34570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lnTo>
                      <a:pt x="25064" y="149551"/>
                    </a:lnTo>
                    <a:cubicBezTo>
                      <a:pt x="25928" y="151279"/>
                      <a:pt x="27656" y="153008"/>
                      <a:pt x="29385" y="153873"/>
                    </a:cubicBezTo>
                    <a:lnTo>
                      <a:pt x="33706" y="144364"/>
                    </a:lnTo>
                    <a:close/>
                    <a:moveTo>
                      <a:pt x="34570" y="144364"/>
                    </a:move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3706" y="144364"/>
                      <a:pt x="33706" y="144364"/>
                      <a:pt x="34570" y="144364"/>
                    </a:cubicBezTo>
                    <a:lnTo>
                      <a:pt x="30249" y="153873"/>
                    </a:lnTo>
                    <a:cubicBezTo>
                      <a:pt x="31977" y="154737"/>
                      <a:pt x="33706" y="154737"/>
                      <a:pt x="36299" y="154737"/>
                    </a:cubicBezTo>
                    <a:lnTo>
                      <a:pt x="34570" y="144364"/>
                    </a:lnTo>
                    <a:close/>
                    <a:moveTo>
                      <a:pt x="33706" y="144364"/>
                    </a:move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4570" y="144364"/>
                      <a:pt x="33706" y="144364"/>
                    </a:cubicBezTo>
                    <a:lnTo>
                      <a:pt x="35434" y="153873"/>
                    </a:lnTo>
                    <a:cubicBezTo>
                      <a:pt x="38027" y="153008"/>
                      <a:pt x="39755" y="152144"/>
                      <a:pt x="41484" y="150415"/>
                    </a:cubicBezTo>
                    <a:lnTo>
                      <a:pt x="33706" y="144364"/>
                    </a:lnTo>
                    <a:close/>
                    <a:moveTo>
                      <a:pt x="99389" y="67427"/>
                    </a:moveTo>
                    <a:lnTo>
                      <a:pt x="33706" y="144364"/>
                    </a:lnTo>
                    <a:lnTo>
                      <a:pt x="41484" y="151279"/>
                    </a:lnTo>
                    <a:lnTo>
                      <a:pt x="107168" y="74343"/>
                    </a:lnTo>
                    <a:lnTo>
                      <a:pt x="99389" y="67427"/>
                    </a:lnTo>
                    <a:close/>
                    <a:moveTo>
                      <a:pt x="99389" y="67427"/>
                    </a:moveTo>
                    <a:cubicBezTo>
                      <a:pt x="99389" y="68292"/>
                      <a:pt x="99389" y="68292"/>
                      <a:pt x="99389" y="67427"/>
                    </a:cubicBezTo>
                    <a:cubicBezTo>
                      <a:pt x="99389" y="68292"/>
                      <a:pt x="99389" y="68292"/>
                      <a:pt x="99389" y="67427"/>
                    </a:cubicBezTo>
                    <a:lnTo>
                      <a:pt x="108032" y="73479"/>
                    </a:lnTo>
                    <a:cubicBezTo>
                      <a:pt x="109760" y="71750"/>
                      <a:pt x="109760" y="69156"/>
                      <a:pt x="109760" y="67427"/>
                    </a:cubicBezTo>
                    <a:lnTo>
                      <a:pt x="99389" y="67427"/>
                    </a:lnTo>
                    <a:close/>
                    <a:moveTo>
                      <a:pt x="99389" y="68292"/>
                    </a:move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lnTo>
                      <a:pt x="109760" y="66563"/>
                    </a:lnTo>
                    <a:cubicBezTo>
                      <a:pt x="109760" y="64834"/>
                      <a:pt x="108896" y="62241"/>
                      <a:pt x="106303" y="60512"/>
                    </a:cubicBezTo>
                    <a:lnTo>
                      <a:pt x="99389" y="68292"/>
                    </a:lnTo>
                    <a:close/>
                    <a:moveTo>
                      <a:pt x="99389" y="68292"/>
                    </a:move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lnTo>
                      <a:pt x="106303" y="60512"/>
                    </a:lnTo>
                    <a:cubicBezTo>
                      <a:pt x="104574" y="58783"/>
                      <a:pt x="101982" y="57918"/>
                      <a:pt x="99389" y="57918"/>
                    </a:cubicBezTo>
                    <a:lnTo>
                      <a:pt x="99389" y="68292"/>
                    </a:lnTo>
                    <a:close/>
                    <a:moveTo>
                      <a:pt x="63955" y="68292"/>
                    </a:moveTo>
                    <a:lnTo>
                      <a:pt x="98525" y="68292"/>
                    </a:lnTo>
                    <a:lnTo>
                      <a:pt x="98525" y="57918"/>
                    </a:lnTo>
                    <a:lnTo>
                      <a:pt x="63955" y="57918"/>
                    </a:lnTo>
                    <a:lnTo>
                      <a:pt x="63955" y="68292"/>
                    </a:lnTo>
                    <a:close/>
                    <a:moveTo>
                      <a:pt x="75190" y="9509"/>
                    </a:moveTo>
                    <a:lnTo>
                      <a:pt x="59634" y="61376"/>
                    </a:lnTo>
                    <a:lnTo>
                      <a:pt x="69140" y="63970"/>
                    </a:lnTo>
                    <a:lnTo>
                      <a:pt x="84697" y="12102"/>
                    </a:lnTo>
                    <a:lnTo>
                      <a:pt x="75190" y="9509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84697" y="12967"/>
                    </a:lnTo>
                    <a:cubicBezTo>
                      <a:pt x="84697" y="11238"/>
                      <a:pt x="85561" y="8645"/>
                      <a:pt x="83833" y="6916"/>
                    </a:cubicBezTo>
                    <a:lnTo>
                      <a:pt x="75190" y="10373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83833" y="5187"/>
                    </a:lnTo>
                    <a:cubicBezTo>
                      <a:pt x="82968" y="3458"/>
                      <a:pt x="81240" y="1729"/>
                      <a:pt x="79511" y="864"/>
                    </a:cubicBezTo>
                    <a:lnTo>
                      <a:pt x="75190" y="10373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79511" y="864"/>
                    </a:lnTo>
                    <a:cubicBezTo>
                      <a:pt x="77783" y="0"/>
                      <a:pt x="75190" y="0"/>
                      <a:pt x="73462" y="0"/>
                    </a:cubicBezTo>
                    <a:lnTo>
                      <a:pt x="75190" y="10373"/>
                    </a:lnTo>
                    <a:close/>
                    <a:moveTo>
                      <a:pt x="71733" y="6916"/>
                    </a:moveTo>
                    <a:lnTo>
                      <a:pt x="68276" y="3458"/>
                    </a:lnTo>
                    <a:cubicBezTo>
                      <a:pt x="68276" y="3458"/>
                      <a:pt x="68276" y="3458"/>
                      <a:pt x="68276" y="3458"/>
                    </a:cubicBezTo>
                    <a:lnTo>
                      <a:pt x="71733" y="6916"/>
                    </a:lnTo>
                    <a:close/>
                    <a:moveTo>
                      <a:pt x="6050" y="83852"/>
                    </a:moveTo>
                    <a:lnTo>
                      <a:pt x="9507" y="87310"/>
                    </a:lnTo>
                    <a:lnTo>
                      <a:pt x="9507" y="87310"/>
                    </a:lnTo>
                    <a:lnTo>
                      <a:pt x="6050" y="83852"/>
                    </a:lnTo>
                    <a:close/>
                    <a:moveTo>
                      <a:pt x="5185" y="87310"/>
                    </a:moveTo>
                    <a:lnTo>
                      <a:pt x="0" y="87310"/>
                    </a:lnTo>
                    <a:cubicBezTo>
                      <a:pt x="0" y="87310"/>
                      <a:pt x="0" y="88174"/>
                      <a:pt x="0" y="88174"/>
                    </a:cubicBezTo>
                    <a:lnTo>
                      <a:pt x="5185" y="87310"/>
                    </a:lnTo>
                    <a:close/>
                    <a:moveTo>
                      <a:pt x="6914" y="89903"/>
                    </a:moveTo>
                    <a:lnTo>
                      <a:pt x="3457" y="93361"/>
                    </a:lnTo>
                    <a:cubicBezTo>
                      <a:pt x="3457" y="93361"/>
                      <a:pt x="3457" y="93361"/>
                      <a:pt x="3457" y="93361"/>
                    </a:cubicBezTo>
                    <a:lnTo>
                      <a:pt x="6914" y="89903"/>
                    </a:lnTo>
                    <a:close/>
                    <a:moveTo>
                      <a:pt x="44941" y="91632"/>
                    </a:moveTo>
                    <a:lnTo>
                      <a:pt x="50127" y="93361"/>
                    </a:lnTo>
                    <a:cubicBezTo>
                      <a:pt x="50991" y="91632"/>
                      <a:pt x="50127" y="89903"/>
                      <a:pt x="49263" y="89039"/>
                    </a:cubicBezTo>
                    <a:cubicBezTo>
                      <a:pt x="48398" y="88174"/>
                      <a:pt x="46670" y="87310"/>
                      <a:pt x="44941" y="87310"/>
                    </a:cubicBezTo>
                    <a:lnTo>
                      <a:pt x="44941" y="91632"/>
                    </a:lnTo>
                    <a:close/>
                    <a:moveTo>
                      <a:pt x="29385" y="143499"/>
                    </a:moveTo>
                    <a:lnTo>
                      <a:pt x="24199" y="141770"/>
                    </a:lnTo>
                    <a:cubicBezTo>
                      <a:pt x="24199" y="141770"/>
                      <a:pt x="24199" y="141770"/>
                      <a:pt x="24199" y="141770"/>
                    </a:cubicBezTo>
                    <a:lnTo>
                      <a:pt x="29385" y="143499"/>
                    </a:lnTo>
                    <a:close/>
                    <a:moveTo>
                      <a:pt x="29385" y="146957"/>
                    </a:moveTo>
                    <a:lnTo>
                      <a:pt x="25064" y="148686"/>
                    </a:lnTo>
                    <a:cubicBezTo>
                      <a:pt x="25064" y="148686"/>
                      <a:pt x="25064" y="148686"/>
                      <a:pt x="25064" y="148686"/>
                    </a:cubicBezTo>
                    <a:lnTo>
                      <a:pt x="29385" y="146957"/>
                    </a:lnTo>
                    <a:close/>
                    <a:moveTo>
                      <a:pt x="31977" y="148686"/>
                    </a:moveTo>
                    <a:lnTo>
                      <a:pt x="29385" y="153008"/>
                    </a:lnTo>
                    <a:cubicBezTo>
                      <a:pt x="29385" y="153008"/>
                      <a:pt x="29385" y="153008"/>
                      <a:pt x="29385" y="153008"/>
                    </a:cubicBezTo>
                    <a:lnTo>
                      <a:pt x="31977" y="148686"/>
                    </a:lnTo>
                    <a:close/>
                    <a:moveTo>
                      <a:pt x="38027" y="147822"/>
                    </a:moveTo>
                    <a:lnTo>
                      <a:pt x="34570" y="144364"/>
                    </a:lnTo>
                    <a:cubicBezTo>
                      <a:pt x="34570" y="144364"/>
                      <a:pt x="34570" y="144364"/>
                      <a:pt x="34570" y="144364"/>
                    </a:cubicBezTo>
                    <a:lnTo>
                      <a:pt x="38027" y="147822"/>
                    </a:lnTo>
                    <a:close/>
                    <a:moveTo>
                      <a:pt x="103710" y="70885"/>
                    </a:moveTo>
                    <a:lnTo>
                      <a:pt x="107168" y="74343"/>
                    </a:lnTo>
                    <a:cubicBezTo>
                      <a:pt x="107168" y="74343"/>
                      <a:pt x="107168" y="74343"/>
                      <a:pt x="107168" y="73479"/>
                    </a:cubicBezTo>
                    <a:lnTo>
                      <a:pt x="103710" y="70885"/>
                    </a:lnTo>
                    <a:close/>
                    <a:moveTo>
                      <a:pt x="104574" y="67427"/>
                    </a:moveTo>
                    <a:lnTo>
                      <a:pt x="109760" y="67427"/>
                    </a:lnTo>
                    <a:cubicBezTo>
                      <a:pt x="109760" y="67427"/>
                      <a:pt x="109760" y="66563"/>
                      <a:pt x="109760" y="66563"/>
                    </a:cubicBezTo>
                    <a:lnTo>
                      <a:pt x="104574" y="67427"/>
                    </a:lnTo>
                    <a:close/>
                    <a:moveTo>
                      <a:pt x="63955" y="63105"/>
                    </a:moveTo>
                    <a:lnTo>
                      <a:pt x="58769" y="61376"/>
                    </a:lnTo>
                    <a:cubicBezTo>
                      <a:pt x="57905" y="63105"/>
                      <a:pt x="58769" y="64834"/>
                      <a:pt x="59634" y="65698"/>
                    </a:cubicBezTo>
                    <a:cubicBezTo>
                      <a:pt x="60498" y="66563"/>
                      <a:pt x="62226" y="67427"/>
                      <a:pt x="63955" y="67427"/>
                    </a:cubicBezTo>
                    <a:lnTo>
                      <a:pt x="63955" y="63105"/>
                    </a:lnTo>
                    <a:close/>
                    <a:moveTo>
                      <a:pt x="80375" y="11238"/>
                    </a:moveTo>
                    <a:lnTo>
                      <a:pt x="85561" y="12967"/>
                    </a:lnTo>
                    <a:cubicBezTo>
                      <a:pt x="85561" y="12967"/>
                      <a:pt x="85561" y="12967"/>
                      <a:pt x="85561" y="12967"/>
                    </a:cubicBezTo>
                    <a:lnTo>
                      <a:pt x="80375" y="11238"/>
                    </a:lnTo>
                    <a:close/>
                    <a:moveTo>
                      <a:pt x="80375" y="7780"/>
                    </a:moveTo>
                    <a:lnTo>
                      <a:pt x="84697" y="6051"/>
                    </a:lnTo>
                    <a:cubicBezTo>
                      <a:pt x="84697" y="6051"/>
                      <a:pt x="84697" y="6051"/>
                      <a:pt x="84697" y="6051"/>
                    </a:cubicBezTo>
                    <a:lnTo>
                      <a:pt x="80375" y="7780"/>
                    </a:lnTo>
                    <a:close/>
                    <a:moveTo>
                      <a:pt x="74326" y="5187"/>
                    </a:moveTo>
                    <a:lnTo>
                      <a:pt x="73462" y="0"/>
                    </a:lnTo>
                    <a:cubicBezTo>
                      <a:pt x="73462" y="0"/>
                      <a:pt x="72598" y="0"/>
                      <a:pt x="72598" y="0"/>
                    </a:cubicBezTo>
                    <a:lnTo>
                      <a:pt x="74326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  <p:sp>
            <p:nvSpPr>
              <p:cNvPr id="325" name="Freeform 18083">
                <a:extLst>
                  <a:ext uri="{FF2B5EF4-FFF2-40B4-BE49-F238E27FC236}">
                    <a16:creationId xmlns:a16="http://schemas.microsoft.com/office/drawing/2014/main" id="{C576DCDE-83CB-46C5-95E7-2621BD0362E7}"/>
                  </a:ext>
                </a:extLst>
              </p:cNvPr>
              <p:cNvSpPr/>
              <p:nvPr/>
            </p:nvSpPr>
            <p:spPr>
              <a:xfrm>
                <a:off x="7362773" y="1952215"/>
                <a:ext cx="113217" cy="162517"/>
              </a:xfrm>
              <a:custGeom>
                <a:avLst/>
                <a:gdLst>
                  <a:gd name="connsiteX0" fmla="*/ 35434 w 113217"/>
                  <a:gd name="connsiteY0" fmla="*/ 162517 h 162517"/>
                  <a:gd name="connsiteX1" fmla="*/ 35434 w 113217"/>
                  <a:gd name="connsiteY1" fmla="*/ 162517 h 162517"/>
                  <a:gd name="connsiteX2" fmla="*/ 32842 w 113217"/>
                  <a:gd name="connsiteY2" fmla="*/ 161653 h 162517"/>
                  <a:gd name="connsiteX3" fmla="*/ 32842 w 113217"/>
                  <a:gd name="connsiteY3" fmla="*/ 161653 h 162517"/>
                  <a:gd name="connsiteX4" fmla="*/ 31977 w 113217"/>
                  <a:gd name="connsiteY4" fmla="*/ 161653 h 162517"/>
                  <a:gd name="connsiteX5" fmla="*/ 31977 w 113217"/>
                  <a:gd name="connsiteY5" fmla="*/ 161653 h 162517"/>
                  <a:gd name="connsiteX6" fmla="*/ 28520 w 113217"/>
                  <a:gd name="connsiteY6" fmla="*/ 159924 h 162517"/>
                  <a:gd name="connsiteX7" fmla="*/ 28520 w 113217"/>
                  <a:gd name="connsiteY7" fmla="*/ 159924 h 162517"/>
                  <a:gd name="connsiteX8" fmla="*/ 28520 w 113217"/>
                  <a:gd name="connsiteY8" fmla="*/ 159924 h 162517"/>
                  <a:gd name="connsiteX9" fmla="*/ 28520 w 113217"/>
                  <a:gd name="connsiteY9" fmla="*/ 159924 h 162517"/>
                  <a:gd name="connsiteX10" fmla="*/ 26792 w 113217"/>
                  <a:gd name="connsiteY10" fmla="*/ 158195 h 162517"/>
                  <a:gd name="connsiteX11" fmla="*/ 25063 w 113217"/>
                  <a:gd name="connsiteY11" fmla="*/ 159059 h 162517"/>
                  <a:gd name="connsiteX12" fmla="*/ 25928 w 113217"/>
                  <a:gd name="connsiteY12" fmla="*/ 157331 h 162517"/>
                  <a:gd name="connsiteX13" fmla="*/ 25928 w 113217"/>
                  <a:gd name="connsiteY13" fmla="*/ 156466 h 162517"/>
                  <a:gd name="connsiteX14" fmla="*/ 25928 w 113217"/>
                  <a:gd name="connsiteY14" fmla="*/ 156466 h 162517"/>
                  <a:gd name="connsiteX15" fmla="*/ 25928 w 113217"/>
                  <a:gd name="connsiteY15" fmla="*/ 155602 h 162517"/>
                  <a:gd name="connsiteX16" fmla="*/ 25928 w 113217"/>
                  <a:gd name="connsiteY16" fmla="*/ 155602 h 162517"/>
                  <a:gd name="connsiteX17" fmla="*/ 24199 w 113217"/>
                  <a:gd name="connsiteY17" fmla="*/ 152144 h 162517"/>
                  <a:gd name="connsiteX18" fmla="*/ 24199 w 113217"/>
                  <a:gd name="connsiteY18" fmla="*/ 152144 h 162517"/>
                  <a:gd name="connsiteX19" fmla="*/ 24199 w 113217"/>
                  <a:gd name="connsiteY19" fmla="*/ 151279 h 162517"/>
                  <a:gd name="connsiteX20" fmla="*/ 24199 w 113217"/>
                  <a:gd name="connsiteY20" fmla="*/ 151279 h 162517"/>
                  <a:gd name="connsiteX21" fmla="*/ 24199 w 113217"/>
                  <a:gd name="connsiteY21" fmla="*/ 147822 h 162517"/>
                  <a:gd name="connsiteX22" fmla="*/ 24199 w 113217"/>
                  <a:gd name="connsiteY22" fmla="*/ 147822 h 162517"/>
                  <a:gd name="connsiteX23" fmla="*/ 24199 w 113217"/>
                  <a:gd name="connsiteY23" fmla="*/ 146957 h 162517"/>
                  <a:gd name="connsiteX24" fmla="*/ 24199 w 113217"/>
                  <a:gd name="connsiteY24" fmla="*/ 146957 h 162517"/>
                  <a:gd name="connsiteX25" fmla="*/ 25063 w 113217"/>
                  <a:gd name="connsiteY25" fmla="*/ 143499 h 162517"/>
                  <a:gd name="connsiteX26" fmla="*/ 25063 w 113217"/>
                  <a:gd name="connsiteY26" fmla="*/ 143499 h 162517"/>
                  <a:gd name="connsiteX27" fmla="*/ 37163 w 113217"/>
                  <a:gd name="connsiteY27" fmla="*/ 102870 h 162517"/>
                  <a:gd name="connsiteX28" fmla="*/ 9507 w 113217"/>
                  <a:gd name="connsiteY28" fmla="*/ 102870 h 162517"/>
                  <a:gd name="connsiteX29" fmla="*/ 6049 w 113217"/>
                  <a:gd name="connsiteY29" fmla="*/ 101141 h 162517"/>
                  <a:gd name="connsiteX30" fmla="*/ 6049 w 113217"/>
                  <a:gd name="connsiteY30" fmla="*/ 101141 h 162517"/>
                  <a:gd name="connsiteX31" fmla="*/ 5185 w 113217"/>
                  <a:gd name="connsiteY31" fmla="*/ 100277 h 162517"/>
                  <a:gd name="connsiteX32" fmla="*/ 5185 w 113217"/>
                  <a:gd name="connsiteY32" fmla="*/ 100277 h 162517"/>
                  <a:gd name="connsiteX33" fmla="*/ 2593 w 113217"/>
                  <a:gd name="connsiteY33" fmla="*/ 97683 h 162517"/>
                  <a:gd name="connsiteX34" fmla="*/ 2593 w 113217"/>
                  <a:gd name="connsiteY34" fmla="*/ 97683 h 162517"/>
                  <a:gd name="connsiteX35" fmla="*/ 1728 w 113217"/>
                  <a:gd name="connsiteY35" fmla="*/ 96819 h 162517"/>
                  <a:gd name="connsiteX36" fmla="*/ 1728 w 113217"/>
                  <a:gd name="connsiteY36" fmla="*/ 96819 h 162517"/>
                  <a:gd name="connsiteX37" fmla="*/ 0 w 113217"/>
                  <a:gd name="connsiteY37" fmla="*/ 93361 h 162517"/>
                  <a:gd name="connsiteX38" fmla="*/ 0 w 113217"/>
                  <a:gd name="connsiteY38" fmla="*/ 93361 h 162517"/>
                  <a:gd name="connsiteX39" fmla="*/ 0 w 113217"/>
                  <a:gd name="connsiteY39" fmla="*/ 92497 h 162517"/>
                  <a:gd name="connsiteX40" fmla="*/ 0 w 113217"/>
                  <a:gd name="connsiteY40" fmla="*/ 92497 h 162517"/>
                  <a:gd name="connsiteX41" fmla="*/ 0 w 113217"/>
                  <a:gd name="connsiteY41" fmla="*/ 90768 h 162517"/>
                  <a:gd name="connsiteX42" fmla="*/ 0 w 113217"/>
                  <a:gd name="connsiteY42" fmla="*/ 89039 h 162517"/>
                  <a:gd name="connsiteX43" fmla="*/ 0 w 113217"/>
                  <a:gd name="connsiteY43" fmla="*/ 89039 h 162517"/>
                  <a:gd name="connsiteX44" fmla="*/ 0 w 113217"/>
                  <a:gd name="connsiteY44" fmla="*/ 88174 h 162517"/>
                  <a:gd name="connsiteX45" fmla="*/ 1728 w 113217"/>
                  <a:gd name="connsiteY45" fmla="*/ 83852 h 162517"/>
                  <a:gd name="connsiteX46" fmla="*/ 1728 w 113217"/>
                  <a:gd name="connsiteY46" fmla="*/ 83852 h 162517"/>
                  <a:gd name="connsiteX47" fmla="*/ 3457 w 113217"/>
                  <a:gd name="connsiteY47" fmla="*/ 82123 h 162517"/>
                  <a:gd name="connsiteX48" fmla="*/ 3457 w 113217"/>
                  <a:gd name="connsiteY48" fmla="*/ 82123 h 162517"/>
                  <a:gd name="connsiteX49" fmla="*/ 67412 w 113217"/>
                  <a:gd name="connsiteY49" fmla="*/ 6051 h 162517"/>
                  <a:gd name="connsiteX50" fmla="*/ 67412 w 113217"/>
                  <a:gd name="connsiteY50" fmla="*/ 6051 h 162517"/>
                  <a:gd name="connsiteX51" fmla="*/ 70004 w 113217"/>
                  <a:gd name="connsiteY51" fmla="*/ 3458 h 162517"/>
                  <a:gd name="connsiteX52" fmla="*/ 70004 w 113217"/>
                  <a:gd name="connsiteY52" fmla="*/ 3458 h 162517"/>
                  <a:gd name="connsiteX53" fmla="*/ 70868 w 113217"/>
                  <a:gd name="connsiteY53" fmla="*/ 2593 h 162517"/>
                  <a:gd name="connsiteX54" fmla="*/ 70868 w 113217"/>
                  <a:gd name="connsiteY54" fmla="*/ 2593 h 162517"/>
                  <a:gd name="connsiteX55" fmla="*/ 72597 w 113217"/>
                  <a:gd name="connsiteY55" fmla="*/ 1729 h 162517"/>
                  <a:gd name="connsiteX56" fmla="*/ 72597 w 113217"/>
                  <a:gd name="connsiteY56" fmla="*/ 1729 h 162517"/>
                  <a:gd name="connsiteX57" fmla="*/ 73462 w 113217"/>
                  <a:gd name="connsiteY57" fmla="*/ 864 h 162517"/>
                  <a:gd name="connsiteX58" fmla="*/ 73462 w 113217"/>
                  <a:gd name="connsiteY58" fmla="*/ 864 h 162517"/>
                  <a:gd name="connsiteX59" fmla="*/ 75190 w 113217"/>
                  <a:gd name="connsiteY59" fmla="*/ 864 h 162517"/>
                  <a:gd name="connsiteX60" fmla="*/ 76918 w 113217"/>
                  <a:gd name="connsiteY60" fmla="*/ 0 h 162517"/>
                  <a:gd name="connsiteX61" fmla="*/ 76918 w 113217"/>
                  <a:gd name="connsiteY61" fmla="*/ 0 h 162517"/>
                  <a:gd name="connsiteX62" fmla="*/ 77783 w 113217"/>
                  <a:gd name="connsiteY62" fmla="*/ 0 h 162517"/>
                  <a:gd name="connsiteX63" fmla="*/ 77783 w 113217"/>
                  <a:gd name="connsiteY63" fmla="*/ 0 h 162517"/>
                  <a:gd name="connsiteX64" fmla="*/ 77783 w 113217"/>
                  <a:gd name="connsiteY64" fmla="*/ 0 h 162517"/>
                  <a:gd name="connsiteX65" fmla="*/ 81240 w 113217"/>
                  <a:gd name="connsiteY65" fmla="*/ 864 h 162517"/>
                  <a:gd name="connsiteX66" fmla="*/ 81240 w 113217"/>
                  <a:gd name="connsiteY66" fmla="*/ 864 h 162517"/>
                  <a:gd name="connsiteX67" fmla="*/ 82968 w 113217"/>
                  <a:gd name="connsiteY67" fmla="*/ 1729 h 162517"/>
                  <a:gd name="connsiteX68" fmla="*/ 82968 w 113217"/>
                  <a:gd name="connsiteY68" fmla="*/ 1729 h 162517"/>
                  <a:gd name="connsiteX69" fmla="*/ 82968 w 113217"/>
                  <a:gd name="connsiteY69" fmla="*/ 1729 h 162517"/>
                  <a:gd name="connsiteX70" fmla="*/ 82968 w 113217"/>
                  <a:gd name="connsiteY70" fmla="*/ 1729 h 162517"/>
                  <a:gd name="connsiteX71" fmla="*/ 84697 w 113217"/>
                  <a:gd name="connsiteY71" fmla="*/ 2593 h 162517"/>
                  <a:gd name="connsiteX72" fmla="*/ 84697 w 113217"/>
                  <a:gd name="connsiteY72" fmla="*/ 2593 h 162517"/>
                  <a:gd name="connsiteX73" fmla="*/ 87289 w 113217"/>
                  <a:gd name="connsiteY73" fmla="*/ 5187 h 162517"/>
                  <a:gd name="connsiteX74" fmla="*/ 87289 w 113217"/>
                  <a:gd name="connsiteY74" fmla="*/ 5187 h 162517"/>
                  <a:gd name="connsiteX75" fmla="*/ 87289 w 113217"/>
                  <a:gd name="connsiteY75" fmla="*/ 6051 h 162517"/>
                  <a:gd name="connsiteX76" fmla="*/ 87289 w 113217"/>
                  <a:gd name="connsiteY76" fmla="*/ 6051 h 162517"/>
                  <a:gd name="connsiteX77" fmla="*/ 89018 w 113217"/>
                  <a:gd name="connsiteY77" fmla="*/ 9509 h 162517"/>
                  <a:gd name="connsiteX78" fmla="*/ 89018 w 113217"/>
                  <a:gd name="connsiteY78" fmla="*/ 9509 h 162517"/>
                  <a:gd name="connsiteX79" fmla="*/ 89018 w 113217"/>
                  <a:gd name="connsiteY79" fmla="*/ 10373 h 162517"/>
                  <a:gd name="connsiteX80" fmla="*/ 89018 w 113217"/>
                  <a:gd name="connsiteY80" fmla="*/ 10373 h 162517"/>
                  <a:gd name="connsiteX81" fmla="*/ 89018 w 113217"/>
                  <a:gd name="connsiteY81" fmla="*/ 13831 h 162517"/>
                  <a:gd name="connsiteX82" fmla="*/ 89018 w 113217"/>
                  <a:gd name="connsiteY82" fmla="*/ 13831 h 162517"/>
                  <a:gd name="connsiteX83" fmla="*/ 89018 w 113217"/>
                  <a:gd name="connsiteY83" fmla="*/ 14696 h 162517"/>
                  <a:gd name="connsiteX84" fmla="*/ 89018 w 113217"/>
                  <a:gd name="connsiteY84" fmla="*/ 14696 h 162517"/>
                  <a:gd name="connsiteX85" fmla="*/ 88153 w 113217"/>
                  <a:gd name="connsiteY85" fmla="*/ 18153 h 162517"/>
                  <a:gd name="connsiteX86" fmla="*/ 88153 w 113217"/>
                  <a:gd name="connsiteY86" fmla="*/ 18153 h 162517"/>
                  <a:gd name="connsiteX87" fmla="*/ 76054 w 113217"/>
                  <a:gd name="connsiteY87" fmla="*/ 58783 h 162517"/>
                  <a:gd name="connsiteX88" fmla="*/ 103710 w 113217"/>
                  <a:gd name="connsiteY88" fmla="*/ 58783 h 162517"/>
                  <a:gd name="connsiteX89" fmla="*/ 108032 w 113217"/>
                  <a:gd name="connsiteY89" fmla="*/ 60512 h 162517"/>
                  <a:gd name="connsiteX90" fmla="*/ 108032 w 113217"/>
                  <a:gd name="connsiteY90" fmla="*/ 60512 h 162517"/>
                  <a:gd name="connsiteX91" fmla="*/ 109760 w 113217"/>
                  <a:gd name="connsiteY91" fmla="*/ 62241 h 162517"/>
                  <a:gd name="connsiteX92" fmla="*/ 109760 w 113217"/>
                  <a:gd name="connsiteY92" fmla="*/ 62241 h 162517"/>
                  <a:gd name="connsiteX93" fmla="*/ 111488 w 113217"/>
                  <a:gd name="connsiteY93" fmla="*/ 63970 h 162517"/>
                  <a:gd name="connsiteX94" fmla="*/ 111488 w 113217"/>
                  <a:gd name="connsiteY94" fmla="*/ 63970 h 162517"/>
                  <a:gd name="connsiteX95" fmla="*/ 113217 w 113217"/>
                  <a:gd name="connsiteY95" fmla="*/ 66563 h 162517"/>
                  <a:gd name="connsiteX96" fmla="*/ 113217 w 113217"/>
                  <a:gd name="connsiteY96" fmla="*/ 66563 h 162517"/>
                  <a:gd name="connsiteX97" fmla="*/ 113217 w 113217"/>
                  <a:gd name="connsiteY97" fmla="*/ 68292 h 162517"/>
                  <a:gd name="connsiteX98" fmla="*/ 113217 w 113217"/>
                  <a:gd name="connsiteY98" fmla="*/ 68292 h 162517"/>
                  <a:gd name="connsiteX99" fmla="*/ 113217 w 113217"/>
                  <a:gd name="connsiteY99" fmla="*/ 70021 h 162517"/>
                  <a:gd name="connsiteX100" fmla="*/ 113217 w 113217"/>
                  <a:gd name="connsiteY100" fmla="*/ 71750 h 162517"/>
                  <a:gd name="connsiteX101" fmla="*/ 113217 w 113217"/>
                  <a:gd name="connsiteY101" fmla="*/ 71750 h 162517"/>
                  <a:gd name="connsiteX102" fmla="*/ 113217 w 113217"/>
                  <a:gd name="connsiteY102" fmla="*/ 73479 h 162517"/>
                  <a:gd name="connsiteX103" fmla="*/ 112353 w 113217"/>
                  <a:gd name="connsiteY103" fmla="*/ 76072 h 162517"/>
                  <a:gd name="connsiteX104" fmla="*/ 112353 w 113217"/>
                  <a:gd name="connsiteY104" fmla="*/ 76072 h 162517"/>
                  <a:gd name="connsiteX105" fmla="*/ 111488 w 113217"/>
                  <a:gd name="connsiteY105" fmla="*/ 76936 h 162517"/>
                  <a:gd name="connsiteX106" fmla="*/ 111488 w 113217"/>
                  <a:gd name="connsiteY106" fmla="*/ 76936 h 162517"/>
                  <a:gd name="connsiteX107" fmla="*/ 109760 w 113217"/>
                  <a:gd name="connsiteY107" fmla="*/ 79530 h 162517"/>
                  <a:gd name="connsiteX108" fmla="*/ 109760 w 113217"/>
                  <a:gd name="connsiteY108" fmla="*/ 79530 h 162517"/>
                  <a:gd name="connsiteX109" fmla="*/ 108896 w 113217"/>
                  <a:gd name="connsiteY109" fmla="*/ 80394 h 162517"/>
                  <a:gd name="connsiteX110" fmla="*/ 108896 w 113217"/>
                  <a:gd name="connsiteY110" fmla="*/ 80394 h 162517"/>
                  <a:gd name="connsiteX111" fmla="*/ 44941 w 113217"/>
                  <a:gd name="connsiteY111" fmla="*/ 154737 h 162517"/>
                  <a:gd name="connsiteX112" fmla="*/ 44077 w 113217"/>
                  <a:gd name="connsiteY112" fmla="*/ 155602 h 162517"/>
                  <a:gd name="connsiteX113" fmla="*/ 43213 w 113217"/>
                  <a:gd name="connsiteY113" fmla="*/ 156466 h 162517"/>
                  <a:gd name="connsiteX114" fmla="*/ 43213 w 113217"/>
                  <a:gd name="connsiteY114" fmla="*/ 156466 h 162517"/>
                  <a:gd name="connsiteX115" fmla="*/ 39755 w 113217"/>
                  <a:gd name="connsiteY115" fmla="*/ 158195 h 162517"/>
                  <a:gd name="connsiteX116" fmla="*/ 39755 w 113217"/>
                  <a:gd name="connsiteY116" fmla="*/ 158195 h 162517"/>
                  <a:gd name="connsiteX117" fmla="*/ 37163 w 113217"/>
                  <a:gd name="connsiteY117" fmla="*/ 158195 h 162517"/>
                  <a:gd name="connsiteX118" fmla="*/ 37163 w 113217"/>
                  <a:gd name="connsiteY118" fmla="*/ 158195 h 162517"/>
                  <a:gd name="connsiteX119" fmla="*/ 35434 w 113217"/>
                  <a:gd name="connsiteY119" fmla="*/ 162517 h 162517"/>
                  <a:gd name="connsiteX120" fmla="*/ 33706 w 113217"/>
                  <a:gd name="connsiteY120" fmla="*/ 158195 h 162517"/>
                  <a:gd name="connsiteX121" fmla="*/ 33706 w 113217"/>
                  <a:gd name="connsiteY121" fmla="*/ 158195 h 162517"/>
                  <a:gd name="connsiteX122" fmla="*/ 33706 w 113217"/>
                  <a:gd name="connsiteY122" fmla="*/ 158195 h 162517"/>
                  <a:gd name="connsiteX123" fmla="*/ 33706 w 113217"/>
                  <a:gd name="connsiteY123" fmla="*/ 158195 h 162517"/>
                  <a:gd name="connsiteX124" fmla="*/ 38891 w 113217"/>
                  <a:gd name="connsiteY124" fmla="*/ 156466 h 162517"/>
                  <a:gd name="connsiteX125" fmla="*/ 38891 w 113217"/>
                  <a:gd name="connsiteY125" fmla="*/ 157331 h 162517"/>
                  <a:gd name="connsiteX126" fmla="*/ 38891 w 113217"/>
                  <a:gd name="connsiteY126" fmla="*/ 156466 h 162517"/>
                  <a:gd name="connsiteX127" fmla="*/ 38891 w 113217"/>
                  <a:gd name="connsiteY127" fmla="*/ 156466 h 162517"/>
                  <a:gd name="connsiteX128" fmla="*/ 40619 w 113217"/>
                  <a:gd name="connsiteY128" fmla="*/ 152144 h 162517"/>
                  <a:gd name="connsiteX129" fmla="*/ 43213 w 113217"/>
                  <a:gd name="connsiteY129" fmla="*/ 153873 h 162517"/>
                  <a:gd name="connsiteX130" fmla="*/ 105439 w 113217"/>
                  <a:gd name="connsiteY130" fmla="*/ 80394 h 162517"/>
                  <a:gd name="connsiteX131" fmla="*/ 103710 w 113217"/>
                  <a:gd name="connsiteY131" fmla="*/ 78665 h 162517"/>
                  <a:gd name="connsiteX132" fmla="*/ 101117 w 113217"/>
                  <a:gd name="connsiteY132" fmla="*/ 76936 h 162517"/>
                  <a:gd name="connsiteX133" fmla="*/ 100253 w 113217"/>
                  <a:gd name="connsiteY133" fmla="*/ 77801 h 162517"/>
                  <a:gd name="connsiteX134" fmla="*/ 100253 w 113217"/>
                  <a:gd name="connsiteY134" fmla="*/ 77801 h 162517"/>
                  <a:gd name="connsiteX135" fmla="*/ 38891 w 113217"/>
                  <a:gd name="connsiteY135" fmla="*/ 149550 h 162517"/>
                  <a:gd name="connsiteX136" fmla="*/ 40619 w 113217"/>
                  <a:gd name="connsiteY136" fmla="*/ 152144 h 162517"/>
                  <a:gd name="connsiteX137" fmla="*/ 27656 w 113217"/>
                  <a:gd name="connsiteY137" fmla="*/ 151279 h 162517"/>
                  <a:gd name="connsiteX138" fmla="*/ 27656 w 113217"/>
                  <a:gd name="connsiteY138" fmla="*/ 151279 h 162517"/>
                  <a:gd name="connsiteX139" fmla="*/ 27656 w 113217"/>
                  <a:gd name="connsiteY139" fmla="*/ 151279 h 162517"/>
                  <a:gd name="connsiteX140" fmla="*/ 27656 w 113217"/>
                  <a:gd name="connsiteY140" fmla="*/ 151279 h 162517"/>
                  <a:gd name="connsiteX141" fmla="*/ 31113 w 113217"/>
                  <a:gd name="connsiteY141" fmla="*/ 147822 h 162517"/>
                  <a:gd name="connsiteX142" fmla="*/ 32842 w 113217"/>
                  <a:gd name="connsiteY142" fmla="*/ 148686 h 162517"/>
                  <a:gd name="connsiteX143" fmla="*/ 32842 w 113217"/>
                  <a:gd name="connsiteY143" fmla="*/ 147822 h 162517"/>
                  <a:gd name="connsiteX144" fmla="*/ 33706 w 113217"/>
                  <a:gd name="connsiteY144" fmla="*/ 147822 h 162517"/>
                  <a:gd name="connsiteX145" fmla="*/ 33706 w 113217"/>
                  <a:gd name="connsiteY145" fmla="*/ 147822 h 162517"/>
                  <a:gd name="connsiteX146" fmla="*/ 33706 w 113217"/>
                  <a:gd name="connsiteY146" fmla="*/ 147822 h 162517"/>
                  <a:gd name="connsiteX147" fmla="*/ 46669 w 113217"/>
                  <a:gd name="connsiteY147" fmla="*/ 105463 h 162517"/>
                  <a:gd name="connsiteX148" fmla="*/ 40619 w 113217"/>
                  <a:gd name="connsiteY148" fmla="*/ 105463 h 162517"/>
                  <a:gd name="connsiteX149" fmla="*/ 27656 w 113217"/>
                  <a:gd name="connsiteY149" fmla="*/ 146957 h 162517"/>
                  <a:gd name="connsiteX150" fmla="*/ 31113 w 113217"/>
                  <a:gd name="connsiteY150" fmla="*/ 147822 h 162517"/>
                  <a:gd name="connsiteX151" fmla="*/ 52719 w 113217"/>
                  <a:gd name="connsiteY151" fmla="*/ 102005 h 162517"/>
                  <a:gd name="connsiteX152" fmla="*/ 41484 w 113217"/>
                  <a:gd name="connsiteY152" fmla="*/ 140041 h 162517"/>
                  <a:gd name="connsiteX153" fmla="*/ 95068 w 113217"/>
                  <a:gd name="connsiteY153" fmla="*/ 76936 h 162517"/>
                  <a:gd name="connsiteX154" fmla="*/ 63090 w 113217"/>
                  <a:gd name="connsiteY154" fmla="*/ 76936 h 162517"/>
                  <a:gd name="connsiteX155" fmla="*/ 63090 w 113217"/>
                  <a:gd name="connsiteY155" fmla="*/ 76936 h 162517"/>
                  <a:gd name="connsiteX156" fmla="*/ 59633 w 113217"/>
                  <a:gd name="connsiteY156" fmla="*/ 74343 h 162517"/>
                  <a:gd name="connsiteX157" fmla="*/ 57905 w 113217"/>
                  <a:gd name="connsiteY157" fmla="*/ 70021 h 162517"/>
                  <a:gd name="connsiteX158" fmla="*/ 57905 w 113217"/>
                  <a:gd name="connsiteY158" fmla="*/ 70021 h 162517"/>
                  <a:gd name="connsiteX159" fmla="*/ 70868 w 113217"/>
                  <a:gd name="connsiteY159" fmla="*/ 26798 h 162517"/>
                  <a:gd name="connsiteX160" fmla="*/ 17285 w 113217"/>
                  <a:gd name="connsiteY160" fmla="*/ 90768 h 162517"/>
                  <a:gd name="connsiteX161" fmla="*/ 49262 w 113217"/>
                  <a:gd name="connsiteY161" fmla="*/ 90768 h 162517"/>
                  <a:gd name="connsiteX162" fmla="*/ 49262 w 113217"/>
                  <a:gd name="connsiteY162" fmla="*/ 90768 h 162517"/>
                  <a:gd name="connsiteX163" fmla="*/ 52719 w 113217"/>
                  <a:gd name="connsiteY163" fmla="*/ 93361 h 162517"/>
                  <a:gd name="connsiteX164" fmla="*/ 54448 w 113217"/>
                  <a:gd name="connsiteY164" fmla="*/ 97683 h 162517"/>
                  <a:gd name="connsiteX165" fmla="*/ 54448 w 113217"/>
                  <a:gd name="connsiteY165" fmla="*/ 97683 h 162517"/>
                  <a:gd name="connsiteX166" fmla="*/ 53583 w 113217"/>
                  <a:gd name="connsiteY166" fmla="*/ 99412 h 162517"/>
                  <a:gd name="connsiteX167" fmla="*/ 53583 w 113217"/>
                  <a:gd name="connsiteY167" fmla="*/ 99412 h 162517"/>
                  <a:gd name="connsiteX168" fmla="*/ 52719 w 113217"/>
                  <a:gd name="connsiteY168" fmla="*/ 102005 h 162517"/>
                  <a:gd name="connsiteX169" fmla="*/ 42348 w 113217"/>
                  <a:gd name="connsiteY169" fmla="*/ 100277 h 162517"/>
                  <a:gd name="connsiteX170" fmla="*/ 44077 w 113217"/>
                  <a:gd name="connsiteY170" fmla="*/ 100277 h 162517"/>
                  <a:gd name="connsiteX171" fmla="*/ 44077 w 113217"/>
                  <a:gd name="connsiteY171" fmla="*/ 99412 h 162517"/>
                  <a:gd name="connsiteX172" fmla="*/ 43213 w 113217"/>
                  <a:gd name="connsiteY172" fmla="*/ 99412 h 162517"/>
                  <a:gd name="connsiteX173" fmla="*/ 42348 w 113217"/>
                  <a:gd name="connsiteY173" fmla="*/ 100277 h 162517"/>
                  <a:gd name="connsiteX174" fmla="*/ 13828 w 113217"/>
                  <a:gd name="connsiteY174" fmla="*/ 100277 h 162517"/>
                  <a:gd name="connsiteX175" fmla="*/ 38027 w 113217"/>
                  <a:gd name="connsiteY175" fmla="*/ 100277 h 162517"/>
                  <a:gd name="connsiteX176" fmla="*/ 39755 w 113217"/>
                  <a:gd name="connsiteY176" fmla="*/ 94225 h 162517"/>
                  <a:gd name="connsiteX177" fmla="*/ 13828 w 113217"/>
                  <a:gd name="connsiteY177" fmla="*/ 94225 h 162517"/>
                  <a:gd name="connsiteX178" fmla="*/ 13828 w 113217"/>
                  <a:gd name="connsiteY178" fmla="*/ 100277 h 162517"/>
                  <a:gd name="connsiteX179" fmla="*/ 7778 w 113217"/>
                  <a:gd name="connsiteY179" fmla="*/ 99412 h 162517"/>
                  <a:gd name="connsiteX180" fmla="*/ 8643 w 113217"/>
                  <a:gd name="connsiteY180" fmla="*/ 99412 h 162517"/>
                  <a:gd name="connsiteX181" fmla="*/ 8643 w 113217"/>
                  <a:gd name="connsiteY181" fmla="*/ 98548 h 162517"/>
                  <a:gd name="connsiteX182" fmla="*/ 7778 w 113217"/>
                  <a:gd name="connsiteY182" fmla="*/ 99412 h 162517"/>
                  <a:gd name="connsiteX183" fmla="*/ 4321 w 113217"/>
                  <a:gd name="connsiteY183" fmla="*/ 95954 h 162517"/>
                  <a:gd name="connsiteX184" fmla="*/ 4321 w 113217"/>
                  <a:gd name="connsiteY184" fmla="*/ 95954 h 162517"/>
                  <a:gd name="connsiteX185" fmla="*/ 5185 w 113217"/>
                  <a:gd name="connsiteY185" fmla="*/ 95954 h 162517"/>
                  <a:gd name="connsiteX186" fmla="*/ 4321 w 113217"/>
                  <a:gd name="connsiteY186" fmla="*/ 95954 h 162517"/>
                  <a:gd name="connsiteX187" fmla="*/ 48398 w 113217"/>
                  <a:gd name="connsiteY187" fmla="*/ 95954 h 162517"/>
                  <a:gd name="connsiteX188" fmla="*/ 48398 w 113217"/>
                  <a:gd name="connsiteY188" fmla="*/ 95954 h 162517"/>
                  <a:gd name="connsiteX189" fmla="*/ 48398 w 113217"/>
                  <a:gd name="connsiteY189" fmla="*/ 95954 h 162517"/>
                  <a:gd name="connsiteX190" fmla="*/ 48398 w 113217"/>
                  <a:gd name="connsiteY190" fmla="*/ 95954 h 162517"/>
                  <a:gd name="connsiteX191" fmla="*/ 48398 w 113217"/>
                  <a:gd name="connsiteY191" fmla="*/ 95954 h 162517"/>
                  <a:gd name="connsiteX192" fmla="*/ 3457 w 113217"/>
                  <a:gd name="connsiteY192" fmla="*/ 90768 h 162517"/>
                  <a:gd name="connsiteX193" fmla="*/ 5185 w 113217"/>
                  <a:gd name="connsiteY193" fmla="*/ 90768 h 162517"/>
                  <a:gd name="connsiteX194" fmla="*/ 4321 w 113217"/>
                  <a:gd name="connsiteY194" fmla="*/ 89903 h 162517"/>
                  <a:gd name="connsiteX195" fmla="*/ 3457 w 113217"/>
                  <a:gd name="connsiteY195" fmla="*/ 90768 h 162517"/>
                  <a:gd name="connsiteX196" fmla="*/ 10371 w 113217"/>
                  <a:gd name="connsiteY196" fmla="*/ 89039 h 162517"/>
                  <a:gd name="connsiteX197" fmla="*/ 11235 w 113217"/>
                  <a:gd name="connsiteY197" fmla="*/ 89903 h 162517"/>
                  <a:gd name="connsiteX198" fmla="*/ 72597 w 113217"/>
                  <a:gd name="connsiteY198" fmla="*/ 17289 h 162517"/>
                  <a:gd name="connsiteX199" fmla="*/ 70868 w 113217"/>
                  <a:gd name="connsiteY199" fmla="*/ 14696 h 162517"/>
                  <a:gd name="connsiteX200" fmla="*/ 69140 w 113217"/>
                  <a:gd name="connsiteY200" fmla="*/ 12967 h 162517"/>
                  <a:gd name="connsiteX201" fmla="*/ 6914 w 113217"/>
                  <a:gd name="connsiteY201" fmla="*/ 86445 h 162517"/>
                  <a:gd name="connsiteX202" fmla="*/ 10371 w 113217"/>
                  <a:gd name="connsiteY202" fmla="*/ 89039 h 162517"/>
                  <a:gd name="connsiteX203" fmla="*/ 10371 w 113217"/>
                  <a:gd name="connsiteY203" fmla="*/ 89039 h 162517"/>
                  <a:gd name="connsiteX204" fmla="*/ 107167 w 113217"/>
                  <a:gd name="connsiteY204" fmla="*/ 76072 h 162517"/>
                  <a:gd name="connsiteX205" fmla="*/ 107167 w 113217"/>
                  <a:gd name="connsiteY205" fmla="*/ 76072 h 162517"/>
                  <a:gd name="connsiteX206" fmla="*/ 108032 w 113217"/>
                  <a:gd name="connsiteY206" fmla="*/ 76072 h 162517"/>
                  <a:gd name="connsiteX207" fmla="*/ 107167 w 113217"/>
                  <a:gd name="connsiteY207" fmla="*/ 76072 h 162517"/>
                  <a:gd name="connsiteX208" fmla="*/ 71733 w 113217"/>
                  <a:gd name="connsiteY208" fmla="*/ 72614 h 162517"/>
                  <a:gd name="connsiteX209" fmla="*/ 97661 w 113217"/>
                  <a:gd name="connsiteY209" fmla="*/ 72614 h 162517"/>
                  <a:gd name="connsiteX210" fmla="*/ 97661 w 113217"/>
                  <a:gd name="connsiteY210" fmla="*/ 66563 h 162517"/>
                  <a:gd name="connsiteX211" fmla="*/ 73462 w 113217"/>
                  <a:gd name="connsiteY211" fmla="*/ 66563 h 162517"/>
                  <a:gd name="connsiteX212" fmla="*/ 71733 w 113217"/>
                  <a:gd name="connsiteY212" fmla="*/ 72614 h 162517"/>
                  <a:gd name="connsiteX213" fmla="*/ 107167 w 113217"/>
                  <a:gd name="connsiteY213" fmla="*/ 70021 h 162517"/>
                  <a:gd name="connsiteX214" fmla="*/ 107167 w 113217"/>
                  <a:gd name="connsiteY214" fmla="*/ 70021 h 162517"/>
                  <a:gd name="connsiteX215" fmla="*/ 107167 w 113217"/>
                  <a:gd name="connsiteY215" fmla="*/ 70021 h 162517"/>
                  <a:gd name="connsiteX216" fmla="*/ 107167 w 113217"/>
                  <a:gd name="connsiteY216" fmla="*/ 70021 h 162517"/>
                  <a:gd name="connsiteX217" fmla="*/ 63090 w 113217"/>
                  <a:gd name="connsiteY217" fmla="*/ 70885 h 162517"/>
                  <a:gd name="connsiteX218" fmla="*/ 63090 w 113217"/>
                  <a:gd name="connsiteY218" fmla="*/ 70885 h 162517"/>
                  <a:gd name="connsiteX219" fmla="*/ 63090 w 113217"/>
                  <a:gd name="connsiteY219" fmla="*/ 70885 h 162517"/>
                  <a:gd name="connsiteX220" fmla="*/ 63090 w 113217"/>
                  <a:gd name="connsiteY220" fmla="*/ 70885 h 162517"/>
                  <a:gd name="connsiteX221" fmla="*/ 102846 w 113217"/>
                  <a:gd name="connsiteY221" fmla="*/ 66563 h 162517"/>
                  <a:gd name="connsiteX222" fmla="*/ 102846 w 113217"/>
                  <a:gd name="connsiteY222" fmla="*/ 68292 h 162517"/>
                  <a:gd name="connsiteX223" fmla="*/ 103710 w 113217"/>
                  <a:gd name="connsiteY223" fmla="*/ 67427 h 162517"/>
                  <a:gd name="connsiteX224" fmla="*/ 102846 w 113217"/>
                  <a:gd name="connsiteY224" fmla="*/ 66563 h 162517"/>
                  <a:gd name="connsiteX225" fmla="*/ 67412 w 113217"/>
                  <a:gd name="connsiteY225" fmla="*/ 67427 h 162517"/>
                  <a:gd name="connsiteX226" fmla="*/ 68276 w 113217"/>
                  <a:gd name="connsiteY226" fmla="*/ 67427 h 162517"/>
                  <a:gd name="connsiteX227" fmla="*/ 69140 w 113217"/>
                  <a:gd name="connsiteY227" fmla="*/ 65698 h 162517"/>
                  <a:gd name="connsiteX228" fmla="*/ 67412 w 113217"/>
                  <a:gd name="connsiteY228" fmla="*/ 65698 h 162517"/>
                  <a:gd name="connsiteX229" fmla="*/ 67412 w 113217"/>
                  <a:gd name="connsiteY229" fmla="*/ 67427 h 162517"/>
                  <a:gd name="connsiteX230" fmla="*/ 64819 w 113217"/>
                  <a:gd name="connsiteY230" fmla="*/ 62241 h 162517"/>
                  <a:gd name="connsiteX231" fmla="*/ 70868 w 113217"/>
                  <a:gd name="connsiteY231" fmla="*/ 62241 h 162517"/>
                  <a:gd name="connsiteX232" fmla="*/ 83832 w 113217"/>
                  <a:gd name="connsiteY232" fmla="*/ 20747 h 162517"/>
                  <a:gd name="connsiteX233" fmla="*/ 78647 w 113217"/>
                  <a:gd name="connsiteY233" fmla="*/ 19018 h 162517"/>
                  <a:gd name="connsiteX234" fmla="*/ 78647 w 113217"/>
                  <a:gd name="connsiteY234" fmla="*/ 19882 h 162517"/>
                  <a:gd name="connsiteX235" fmla="*/ 64819 w 113217"/>
                  <a:gd name="connsiteY235" fmla="*/ 62241 h 162517"/>
                  <a:gd name="connsiteX236" fmla="*/ 82968 w 113217"/>
                  <a:gd name="connsiteY236" fmla="*/ 15560 h 162517"/>
                  <a:gd name="connsiteX237" fmla="*/ 82968 w 113217"/>
                  <a:gd name="connsiteY237" fmla="*/ 15560 h 162517"/>
                  <a:gd name="connsiteX238" fmla="*/ 82968 w 113217"/>
                  <a:gd name="connsiteY238" fmla="*/ 15560 h 162517"/>
                  <a:gd name="connsiteX239" fmla="*/ 82968 w 113217"/>
                  <a:gd name="connsiteY239" fmla="*/ 15560 h 162517"/>
                  <a:gd name="connsiteX240" fmla="*/ 82104 w 113217"/>
                  <a:gd name="connsiteY240" fmla="*/ 10373 h 162517"/>
                  <a:gd name="connsiteX241" fmla="*/ 82104 w 113217"/>
                  <a:gd name="connsiteY241" fmla="*/ 10373 h 162517"/>
                  <a:gd name="connsiteX242" fmla="*/ 82104 w 113217"/>
                  <a:gd name="connsiteY242" fmla="*/ 10373 h 162517"/>
                  <a:gd name="connsiteX243" fmla="*/ 82104 w 113217"/>
                  <a:gd name="connsiteY243" fmla="*/ 10373 h 162517"/>
                  <a:gd name="connsiteX244" fmla="*/ 72597 w 113217"/>
                  <a:gd name="connsiteY244" fmla="*/ 9509 h 162517"/>
                  <a:gd name="connsiteX245" fmla="*/ 72597 w 113217"/>
                  <a:gd name="connsiteY245" fmla="*/ 9509 h 162517"/>
                  <a:gd name="connsiteX246" fmla="*/ 72597 w 113217"/>
                  <a:gd name="connsiteY246" fmla="*/ 9509 h 162517"/>
                  <a:gd name="connsiteX247" fmla="*/ 72597 w 113217"/>
                  <a:gd name="connsiteY247" fmla="*/ 9509 h 162517"/>
                  <a:gd name="connsiteX248" fmla="*/ 76918 w 113217"/>
                  <a:gd name="connsiteY248" fmla="*/ 8645 h 162517"/>
                  <a:gd name="connsiteX249" fmla="*/ 76918 w 113217"/>
                  <a:gd name="connsiteY249" fmla="*/ 8645 h 162517"/>
                  <a:gd name="connsiteX250" fmla="*/ 76918 w 113217"/>
                  <a:gd name="connsiteY250" fmla="*/ 8645 h 162517"/>
                  <a:gd name="connsiteX251" fmla="*/ 76918 w 113217"/>
                  <a:gd name="connsiteY251" fmla="*/ 8645 h 16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13217" h="162517">
                    <a:moveTo>
                      <a:pt x="35434" y="162517"/>
                    </a:moveTo>
                    <a:lnTo>
                      <a:pt x="35434" y="162517"/>
                    </a:lnTo>
                    <a:cubicBezTo>
                      <a:pt x="34570" y="162517"/>
                      <a:pt x="33706" y="162517"/>
                      <a:pt x="32842" y="161653"/>
                    </a:cubicBezTo>
                    <a:lnTo>
                      <a:pt x="32842" y="161653"/>
                    </a:lnTo>
                    <a:lnTo>
                      <a:pt x="31977" y="161653"/>
                    </a:lnTo>
                    <a:lnTo>
                      <a:pt x="31977" y="161653"/>
                    </a:lnTo>
                    <a:lnTo>
                      <a:pt x="28520" y="159924"/>
                    </a:lnTo>
                    <a:lnTo>
                      <a:pt x="28520" y="159924"/>
                    </a:lnTo>
                    <a:lnTo>
                      <a:pt x="28520" y="159924"/>
                    </a:lnTo>
                    <a:lnTo>
                      <a:pt x="28520" y="159924"/>
                    </a:lnTo>
                    <a:cubicBezTo>
                      <a:pt x="27656" y="159059"/>
                      <a:pt x="26792" y="159059"/>
                      <a:pt x="26792" y="158195"/>
                    </a:cubicBezTo>
                    <a:lnTo>
                      <a:pt x="25063" y="159059"/>
                    </a:lnTo>
                    <a:lnTo>
                      <a:pt x="25928" y="157331"/>
                    </a:lnTo>
                    <a:cubicBezTo>
                      <a:pt x="25928" y="157331"/>
                      <a:pt x="25928" y="157331"/>
                      <a:pt x="25928" y="156466"/>
                    </a:cubicBezTo>
                    <a:lnTo>
                      <a:pt x="25928" y="156466"/>
                    </a:lnTo>
                    <a:lnTo>
                      <a:pt x="25928" y="155602"/>
                    </a:lnTo>
                    <a:lnTo>
                      <a:pt x="25928" y="155602"/>
                    </a:lnTo>
                    <a:lnTo>
                      <a:pt x="24199" y="152144"/>
                    </a:lnTo>
                    <a:lnTo>
                      <a:pt x="24199" y="152144"/>
                    </a:lnTo>
                    <a:lnTo>
                      <a:pt x="24199" y="151279"/>
                    </a:lnTo>
                    <a:lnTo>
                      <a:pt x="24199" y="151279"/>
                    </a:lnTo>
                    <a:cubicBezTo>
                      <a:pt x="24199" y="150415"/>
                      <a:pt x="24199" y="149550"/>
                      <a:pt x="24199" y="147822"/>
                    </a:cubicBezTo>
                    <a:lnTo>
                      <a:pt x="24199" y="147822"/>
                    </a:lnTo>
                    <a:lnTo>
                      <a:pt x="24199" y="146957"/>
                    </a:lnTo>
                    <a:lnTo>
                      <a:pt x="24199" y="146957"/>
                    </a:lnTo>
                    <a:lnTo>
                      <a:pt x="25063" y="143499"/>
                    </a:lnTo>
                    <a:lnTo>
                      <a:pt x="25063" y="143499"/>
                    </a:lnTo>
                    <a:lnTo>
                      <a:pt x="37163" y="102870"/>
                    </a:lnTo>
                    <a:lnTo>
                      <a:pt x="9507" y="102870"/>
                    </a:lnTo>
                    <a:cubicBezTo>
                      <a:pt x="7778" y="102870"/>
                      <a:pt x="6914" y="102005"/>
                      <a:pt x="6049" y="101141"/>
                    </a:cubicBezTo>
                    <a:lnTo>
                      <a:pt x="6049" y="101141"/>
                    </a:lnTo>
                    <a:lnTo>
                      <a:pt x="5185" y="100277"/>
                    </a:lnTo>
                    <a:lnTo>
                      <a:pt x="5185" y="100277"/>
                    </a:lnTo>
                    <a:lnTo>
                      <a:pt x="2593" y="97683"/>
                    </a:lnTo>
                    <a:lnTo>
                      <a:pt x="2593" y="97683"/>
                    </a:lnTo>
                    <a:lnTo>
                      <a:pt x="1728" y="96819"/>
                    </a:lnTo>
                    <a:lnTo>
                      <a:pt x="1728" y="96819"/>
                    </a:lnTo>
                    <a:cubicBezTo>
                      <a:pt x="864" y="95954"/>
                      <a:pt x="0" y="95090"/>
                      <a:pt x="0" y="93361"/>
                    </a:cubicBezTo>
                    <a:lnTo>
                      <a:pt x="0" y="93361"/>
                    </a:lnTo>
                    <a:lnTo>
                      <a:pt x="0" y="92497"/>
                    </a:lnTo>
                    <a:lnTo>
                      <a:pt x="0" y="92497"/>
                    </a:lnTo>
                    <a:lnTo>
                      <a:pt x="0" y="90768"/>
                    </a:lnTo>
                    <a:lnTo>
                      <a:pt x="0" y="89039"/>
                    </a:lnTo>
                    <a:lnTo>
                      <a:pt x="0" y="89039"/>
                    </a:lnTo>
                    <a:lnTo>
                      <a:pt x="0" y="88174"/>
                    </a:lnTo>
                    <a:cubicBezTo>
                      <a:pt x="0" y="86445"/>
                      <a:pt x="864" y="85581"/>
                      <a:pt x="1728" y="83852"/>
                    </a:cubicBezTo>
                    <a:lnTo>
                      <a:pt x="1728" y="83852"/>
                    </a:lnTo>
                    <a:lnTo>
                      <a:pt x="3457" y="82123"/>
                    </a:lnTo>
                    <a:cubicBezTo>
                      <a:pt x="3457" y="82123"/>
                      <a:pt x="3457" y="82123"/>
                      <a:pt x="3457" y="82123"/>
                    </a:cubicBezTo>
                    <a:lnTo>
                      <a:pt x="67412" y="6051"/>
                    </a:lnTo>
                    <a:lnTo>
                      <a:pt x="67412" y="6051"/>
                    </a:lnTo>
                    <a:lnTo>
                      <a:pt x="70004" y="3458"/>
                    </a:lnTo>
                    <a:lnTo>
                      <a:pt x="70004" y="3458"/>
                    </a:lnTo>
                    <a:lnTo>
                      <a:pt x="70868" y="2593"/>
                    </a:lnTo>
                    <a:lnTo>
                      <a:pt x="70868" y="2593"/>
                    </a:lnTo>
                    <a:cubicBezTo>
                      <a:pt x="71733" y="2593"/>
                      <a:pt x="71733" y="1729"/>
                      <a:pt x="72597" y="1729"/>
                    </a:cubicBezTo>
                    <a:lnTo>
                      <a:pt x="72597" y="1729"/>
                    </a:lnTo>
                    <a:lnTo>
                      <a:pt x="73462" y="864"/>
                    </a:lnTo>
                    <a:lnTo>
                      <a:pt x="73462" y="864"/>
                    </a:lnTo>
                    <a:lnTo>
                      <a:pt x="75190" y="864"/>
                    </a:lnTo>
                    <a:lnTo>
                      <a:pt x="76918" y="0"/>
                    </a:lnTo>
                    <a:lnTo>
                      <a:pt x="76918" y="0"/>
                    </a:lnTo>
                    <a:lnTo>
                      <a:pt x="77783" y="0"/>
                    </a:lnTo>
                    <a:lnTo>
                      <a:pt x="77783" y="0"/>
                    </a:lnTo>
                    <a:cubicBezTo>
                      <a:pt x="77783" y="0"/>
                      <a:pt x="77783" y="0"/>
                      <a:pt x="77783" y="0"/>
                    </a:cubicBezTo>
                    <a:cubicBezTo>
                      <a:pt x="78647" y="0"/>
                      <a:pt x="80375" y="0"/>
                      <a:pt x="81240" y="864"/>
                    </a:cubicBezTo>
                    <a:lnTo>
                      <a:pt x="81240" y="864"/>
                    </a:lnTo>
                    <a:lnTo>
                      <a:pt x="82968" y="1729"/>
                    </a:lnTo>
                    <a:cubicBezTo>
                      <a:pt x="82968" y="1729"/>
                      <a:pt x="82968" y="1729"/>
                      <a:pt x="82968" y="1729"/>
                    </a:cubicBezTo>
                    <a:lnTo>
                      <a:pt x="82968" y="1729"/>
                    </a:lnTo>
                    <a:cubicBezTo>
                      <a:pt x="82968" y="1729"/>
                      <a:pt x="82968" y="1729"/>
                      <a:pt x="82968" y="1729"/>
                    </a:cubicBezTo>
                    <a:lnTo>
                      <a:pt x="84697" y="2593"/>
                    </a:lnTo>
                    <a:lnTo>
                      <a:pt x="84697" y="2593"/>
                    </a:lnTo>
                    <a:cubicBezTo>
                      <a:pt x="85561" y="3458"/>
                      <a:pt x="86425" y="4322"/>
                      <a:pt x="87289" y="5187"/>
                    </a:cubicBezTo>
                    <a:lnTo>
                      <a:pt x="87289" y="5187"/>
                    </a:lnTo>
                    <a:lnTo>
                      <a:pt x="87289" y="6051"/>
                    </a:lnTo>
                    <a:lnTo>
                      <a:pt x="87289" y="6051"/>
                    </a:lnTo>
                    <a:lnTo>
                      <a:pt x="89018" y="9509"/>
                    </a:lnTo>
                    <a:lnTo>
                      <a:pt x="89018" y="9509"/>
                    </a:lnTo>
                    <a:lnTo>
                      <a:pt x="89018" y="10373"/>
                    </a:lnTo>
                    <a:lnTo>
                      <a:pt x="89018" y="10373"/>
                    </a:lnTo>
                    <a:cubicBezTo>
                      <a:pt x="89018" y="11238"/>
                      <a:pt x="89018" y="12102"/>
                      <a:pt x="89018" y="13831"/>
                    </a:cubicBezTo>
                    <a:lnTo>
                      <a:pt x="89018" y="13831"/>
                    </a:lnTo>
                    <a:lnTo>
                      <a:pt x="89018" y="14696"/>
                    </a:lnTo>
                    <a:lnTo>
                      <a:pt x="89018" y="14696"/>
                    </a:lnTo>
                    <a:lnTo>
                      <a:pt x="88153" y="18153"/>
                    </a:lnTo>
                    <a:lnTo>
                      <a:pt x="88153" y="18153"/>
                    </a:lnTo>
                    <a:lnTo>
                      <a:pt x="76054" y="58783"/>
                    </a:lnTo>
                    <a:lnTo>
                      <a:pt x="103710" y="58783"/>
                    </a:lnTo>
                    <a:cubicBezTo>
                      <a:pt x="105439" y="58783"/>
                      <a:pt x="106303" y="59647"/>
                      <a:pt x="108032" y="60512"/>
                    </a:cubicBezTo>
                    <a:lnTo>
                      <a:pt x="108032" y="60512"/>
                    </a:lnTo>
                    <a:lnTo>
                      <a:pt x="109760" y="62241"/>
                    </a:lnTo>
                    <a:lnTo>
                      <a:pt x="109760" y="62241"/>
                    </a:lnTo>
                    <a:lnTo>
                      <a:pt x="111488" y="63970"/>
                    </a:lnTo>
                    <a:lnTo>
                      <a:pt x="111488" y="63970"/>
                    </a:lnTo>
                    <a:cubicBezTo>
                      <a:pt x="112353" y="64834"/>
                      <a:pt x="112353" y="65698"/>
                      <a:pt x="113217" y="66563"/>
                    </a:cubicBezTo>
                    <a:lnTo>
                      <a:pt x="113217" y="66563"/>
                    </a:lnTo>
                    <a:lnTo>
                      <a:pt x="113217" y="68292"/>
                    </a:lnTo>
                    <a:lnTo>
                      <a:pt x="113217" y="68292"/>
                    </a:lnTo>
                    <a:lnTo>
                      <a:pt x="113217" y="70021"/>
                    </a:lnTo>
                    <a:lnTo>
                      <a:pt x="113217" y="71750"/>
                    </a:lnTo>
                    <a:lnTo>
                      <a:pt x="113217" y="71750"/>
                    </a:lnTo>
                    <a:lnTo>
                      <a:pt x="113217" y="73479"/>
                    </a:lnTo>
                    <a:cubicBezTo>
                      <a:pt x="113217" y="74343"/>
                      <a:pt x="112353" y="75207"/>
                      <a:pt x="112353" y="76072"/>
                    </a:cubicBezTo>
                    <a:lnTo>
                      <a:pt x="112353" y="76072"/>
                    </a:lnTo>
                    <a:lnTo>
                      <a:pt x="111488" y="76936"/>
                    </a:lnTo>
                    <a:lnTo>
                      <a:pt x="111488" y="76936"/>
                    </a:lnTo>
                    <a:lnTo>
                      <a:pt x="109760" y="79530"/>
                    </a:lnTo>
                    <a:lnTo>
                      <a:pt x="109760" y="79530"/>
                    </a:lnTo>
                    <a:lnTo>
                      <a:pt x="108896" y="80394"/>
                    </a:lnTo>
                    <a:lnTo>
                      <a:pt x="108896" y="80394"/>
                    </a:lnTo>
                    <a:lnTo>
                      <a:pt x="44941" y="154737"/>
                    </a:lnTo>
                    <a:cubicBezTo>
                      <a:pt x="44941" y="154737"/>
                      <a:pt x="44941" y="155602"/>
                      <a:pt x="44077" y="155602"/>
                    </a:cubicBezTo>
                    <a:lnTo>
                      <a:pt x="43213" y="156466"/>
                    </a:lnTo>
                    <a:lnTo>
                      <a:pt x="43213" y="156466"/>
                    </a:lnTo>
                    <a:cubicBezTo>
                      <a:pt x="42348" y="157331"/>
                      <a:pt x="41484" y="158195"/>
                      <a:pt x="39755" y="158195"/>
                    </a:cubicBezTo>
                    <a:lnTo>
                      <a:pt x="39755" y="158195"/>
                    </a:lnTo>
                    <a:lnTo>
                      <a:pt x="37163" y="158195"/>
                    </a:lnTo>
                    <a:cubicBezTo>
                      <a:pt x="37163" y="158195"/>
                      <a:pt x="37163" y="158195"/>
                      <a:pt x="37163" y="158195"/>
                    </a:cubicBezTo>
                    <a:lnTo>
                      <a:pt x="35434" y="162517"/>
                    </a:lnTo>
                    <a:close/>
                    <a:moveTo>
                      <a:pt x="33706" y="158195"/>
                    </a:moveTo>
                    <a:cubicBezTo>
                      <a:pt x="33706" y="158195"/>
                      <a:pt x="34570" y="158195"/>
                      <a:pt x="33706" y="158195"/>
                    </a:cubicBezTo>
                    <a:lnTo>
                      <a:pt x="33706" y="158195"/>
                    </a:lnTo>
                    <a:lnTo>
                      <a:pt x="33706" y="158195"/>
                    </a:lnTo>
                    <a:close/>
                    <a:moveTo>
                      <a:pt x="38891" y="156466"/>
                    </a:moveTo>
                    <a:lnTo>
                      <a:pt x="38891" y="157331"/>
                    </a:lnTo>
                    <a:cubicBezTo>
                      <a:pt x="38891" y="157331"/>
                      <a:pt x="38891" y="157331"/>
                      <a:pt x="38891" y="156466"/>
                    </a:cubicBezTo>
                    <a:lnTo>
                      <a:pt x="38891" y="156466"/>
                    </a:lnTo>
                    <a:close/>
                    <a:moveTo>
                      <a:pt x="40619" y="152144"/>
                    </a:moveTo>
                    <a:lnTo>
                      <a:pt x="43213" y="153873"/>
                    </a:lnTo>
                    <a:lnTo>
                      <a:pt x="105439" y="80394"/>
                    </a:lnTo>
                    <a:lnTo>
                      <a:pt x="103710" y="78665"/>
                    </a:lnTo>
                    <a:lnTo>
                      <a:pt x="101117" y="76936"/>
                    </a:lnTo>
                    <a:lnTo>
                      <a:pt x="100253" y="77801"/>
                    </a:lnTo>
                    <a:lnTo>
                      <a:pt x="100253" y="77801"/>
                    </a:lnTo>
                    <a:lnTo>
                      <a:pt x="38891" y="149550"/>
                    </a:lnTo>
                    <a:lnTo>
                      <a:pt x="40619" y="152144"/>
                    </a:lnTo>
                    <a:close/>
                    <a:moveTo>
                      <a:pt x="27656" y="151279"/>
                    </a:moveTo>
                    <a:cubicBezTo>
                      <a:pt x="27656" y="151279"/>
                      <a:pt x="27656" y="151279"/>
                      <a:pt x="27656" y="151279"/>
                    </a:cubicBezTo>
                    <a:lnTo>
                      <a:pt x="27656" y="151279"/>
                    </a:lnTo>
                    <a:lnTo>
                      <a:pt x="27656" y="151279"/>
                    </a:lnTo>
                    <a:close/>
                    <a:moveTo>
                      <a:pt x="31113" y="147822"/>
                    </a:moveTo>
                    <a:lnTo>
                      <a:pt x="32842" y="148686"/>
                    </a:lnTo>
                    <a:lnTo>
                      <a:pt x="32842" y="147822"/>
                    </a:lnTo>
                    <a:lnTo>
                      <a:pt x="33706" y="147822"/>
                    </a:lnTo>
                    <a:lnTo>
                      <a:pt x="33706" y="147822"/>
                    </a:lnTo>
                    <a:lnTo>
                      <a:pt x="33706" y="147822"/>
                    </a:lnTo>
                    <a:lnTo>
                      <a:pt x="46669" y="105463"/>
                    </a:lnTo>
                    <a:lnTo>
                      <a:pt x="40619" y="105463"/>
                    </a:lnTo>
                    <a:lnTo>
                      <a:pt x="27656" y="146957"/>
                    </a:lnTo>
                    <a:lnTo>
                      <a:pt x="31113" y="147822"/>
                    </a:lnTo>
                    <a:close/>
                    <a:moveTo>
                      <a:pt x="52719" y="102005"/>
                    </a:moveTo>
                    <a:lnTo>
                      <a:pt x="41484" y="140041"/>
                    </a:lnTo>
                    <a:lnTo>
                      <a:pt x="95068" y="76936"/>
                    </a:lnTo>
                    <a:lnTo>
                      <a:pt x="63090" y="76936"/>
                    </a:lnTo>
                    <a:lnTo>
                      <a:pt x="63090" y="76936"/>
                    </a:lnTo>
                    <a:cubicBezTo>
                      <a:pt x="61362" y="76072"/>
                      <a:pt x="60498" y="75207"/>
                      <a:pt x="59633" y="74343"/>
                    </a:cubicBezTo>
                    <a:cubicBezTo>
                      <a:pt x="58769" y="73479"/>
                      <a:pt x="57905" y="71750"/>
                      <a:pt x="57905" y="70021"/>
                    </a:cubicBezTo>
                    <a:lnTo>
                      <a:pt x="57905" y="70021"/>
                    </a:lnTo>
                    <a:lnTo>
                      <a:pt x="70868" y="26798"/>
                    </a:lnTo>
                    <a:lnTo>
                      <a:pt x="17285" y="90768"/>
                    </a:lnTo>
                    <a:lnTo>
                      <a:pt x="49262" y="90768"/>
                    </a:lnTo>
                    <a:lnTo>
                      <a:pt x="49262" y="90768"/>
                    </a:lnTo>
                    <a:cubicBezTo>
                      <a:pt x="50991" y="91632"/>
                      <a:pt x="51855" y="92497"/>
                      <a:pt x="52719" y="93361"/>
                    </a:cubicBezTo>
                    <a:cubicBezTo>
                      <a:pt x="53583" y="94225"/>
                      <a:pt x="54448" y="95954"/>
                      <a:pt x="54448" y="97683"/>
                    </a:cubicBezTo>
                    <a:lnTo>
                      <a:pt x="54448" y="97683"/>
                    </a:lnTo>
                    <a:lnTo>
                      <a:pt x="53583" y="99412"/>
                    </a:lnTo>
                    <a:cubicBezTo>
                      <a:pt x="53583" y="99412"/>
                      <a:pt x="53583" y="99412"/>
                      <a:pt x="53583" y="99412"/>
                    </a:cubicBezTo>
                    <a:lnTo>
                      <a:pt x="52719" y="102005"/>
                    </a:lnTo>
                    <a:close/>
                    <a:moveTo>
                      <a:pt x="42348" y="100277"/>
                    </a:moveTo>
                    <a:lnTo>
                      <a:pt x="44077" y="100277"/>
                    </a:lnTo>
                    <a:lnTo>
                      <a:pt x="44077" y="99412"/>
                    </a:lnTo>
                    <a:lnTo>
                      <a:pt x="43213" y="99412"/>
                    </a:lnTo>
                    <a:lnTo>
                      <a:pt x="42348" y="100277"/>
                    </a:lnTo>
                    <a:close/>
                    <a:moveTo>
                      <a:pt x="13828" y="100277"/>
                    </a:moveTo>
                    <a:lnTo>
                      <a:pt x="38027" y="100277"/>
                    </a:lnTo>
                    <a:lnTo>
                      <a:pt x="39755" y="94225"/>
                    </a:lnTo>
                    <a:lnTo>
                      <a:pt x="13828" y="94225"/>
                    </a:lnTo>
                    <a:lnTo>
                      <a:pt x="13828" y="100277"/>
                    </a:lnTo>
                    <a:close/>
                    <a:moveTo>
                      <a:pt x="7778" y="99412"/>
                    </a:moveTo>
                    <a:cubicBezTo>
                      <a:pt x="7778" y="99412"/>
                      <a:pt x="8643" y="99412"/>
                      <a:pt x="8643" y="99412"/>
                    </a:cubicBezTo>
                    <a:lnTo>
                      <a:pt x="8643" y="98548"/>
                    </a:lnTo>
                    <a:lnTo>
                      <a:pt x="7778" y="99412"/>
                    </a:lnTo>
                    <a:close/>
                    <a:moveTo>
                      <a:pt x="4321" y="95954"/>
                    </a:moveTo>
                    <a:cubicBezTo>
                      <a:pt x="4321" y="95954"/>
                      <a:pt x="4321" y="96819"/>
                      <a:pt x="4321" y="95954"/>
                    </a:cubicBezTo>
                    <a:lnTo>
                      <a:pt x="5185" y="95954"/>
                    </a:lnTo>
                    <a:lnTo>
                      <a:pt x="4321" y="95954"/>
                    </a:lnTo>
                    <a:close/>
                    <a:moveTo>
                      <a:pt x="48398" y="95954"/>
                    </a:moveTo>
                    <a:lnTo>
                      <a:pt x="48398" y="95954"/>
                    </a:lnTo>
                    <a:cubicBezTo>
                      <a:pt x="48398" y="95954"/>
                      <a:pt x="48398" y="95954"/>
                      <a:pt x="48398" y="95954"/>
                    </a:cubicBezTo>
                    <a:cubicBezTo>
                      <a:pt x="48398" y="95954"/>
                      <a:pt x="48398" y="95954"/>
                      <a:pt x="48398" y="95954"/>
                    </a:cubicBezTo>
                    <a:lnTo>
                      <a:pt x="48398" y="95954"/>
                    </a:lnTo>
                    <a:close/>
                    <a:moveTo>
                      <a:pt x="3457" y="90768"/>
                    </a:moveTo>
                    <a:lnTo>
                      <a:pt x="5185" y="90768"/>
                    </a:lnTo>
                    <a:lnTo>
                      <a:pt x="4321" y="89903"/>
                    </a:lnTo>
                    <a:cubicBezTo>
                      <a:pt x="3457" y="90768"/>
                      <a:pt x="3457" y="90768"/>
                      <a:pt x="3457" y="90768"/>
                    </a:cubicBezTo>
                    <a:close/>
                    <a:moveTo>
                      <a:pt x="10371" y="89039"/>
                    </a:moveTo>
                    <a:lnTo>
                      <a:pt x="11235" y="89903"/>
                    </a:lnTo>
                    <a:lnTo>
                      <a:pt x="72597" y="17289"/>
                    </a:lnTo>
                    <a:lnTo>
                      <a:pt x="70868" y="14696"/>
                    </a:lnTo>
                    <a:lnTo>
                      <a:pt x="69140" y="12967"/>
                    </a:lnTo>
                    <a:lnTo>
                      <a:pt x="6914" y="86445"/>
                    </a:lnTo>
                    <a:lnTo>
                      <a:pt x="10371" y="89039"/>
                    </a:lnTo>
                    <a:lnTo>
                      <a:pt x="10371" y="89039"/>
                    </a:lnTo>
                    <a:close/>
                    <a:moveTo>
                      <a:pt x="107167" y="76072"/>
                    </a:moveTo>
                    <a:lnTo>
                      <a:pt x="107167" y="76072"/>
                    </a:lnTo>
                    <a:cubicBezTo>
                      <a:pt x="108032" y="76072"/>
                      <a:pt x="108032" y="76072"/>
                      <a:pt x="108032" y="76072"/>
                    </a:cubicBezTo>
                    <a:lnTo>
                      <a:pt x="107167" y="76072"/>
                    </a:lnTo>
                    <a:close/>
                    <a:moveTo>
                      <a:pt x="71733" y="72614"/>
                    </a:moveTo>
                    <a:lnTo>
                      <a:pt x="97661" y="72614"/>
                    </a:lnTo>
                    <a:lnTo>
                      <a:pt x="97661" y="66563"/>
                    </a:lnTo>
                    <a:lnTo>
                      <a:pt x="73462" y="66563"/>
                    </a:lnTo>
                    <a:lnTo>
                      <a:pt x="71733" y="72614"/>
                    </a:lnTo>
                    <a:close/>
                    <a:moveTo>
                      <a:pt x="107167" y="70021"/>
                    </a:moveTo>
                    <a:lnTo>
                      <a:pt x="107167" y="70021"/>
                    </a:lnTo>
                    <a:lnTo>
                      <a:pt x="107167" y="70021"/>
                    </a:lnTo>
                    <a:cubicBezTo>
                      <a:pt x="107167" y="70885"/>
                      <a:pt x="107167" y="70885"/>
                      <a:pt x="107167" y="70021"/>
                    </a:cubicBezTo>
                    <a:close/>
                    <a:moveTo>
                      <a:pt x="63090" y="70885"/>
                    </a:moveTo>
                    <a:cubicBezTo>
                      <a:pt x="63090" y="70885"/>
                      <a:pt x="63090" y="70885"/>
                      <a:pt x="63090" y="70885"/>
                    </a:cubicBezTo>
                    <a:cubicBezTo>
                      <a:pt x="63090" y="70885"/>
                      <a:pt x="63090" y="70885"/>
                      <a:pt x="63090" y="70885"/>
                    </a:cubicBezTo>
                    <a:lnTo>
                      <a:pt x="63090" y="70885"/>
                    </a:lnTo>
                    <a:close/>
                    <a:moveTo>
                      <a:pt x="102846" y="66563"/>
                    </a:moveTo>
                    <a:lnTo>
                      <a:pt x="102846" y="68292"/>
                    </a:lnTo>
                    <a:lnTo>
                      <a:pt x="103710" y="67427"/>
                    </a:lnTo>
                    <a:cubicBezTo>
                      <a:pt x="102846" y="67427"/>
                      <a:pt x="102846" y="67427"/>
                      <a:pt x="102846" y="66563"/>
                    </a:cubicBezTo>
                    <a:close/>
                    <a:moveTo>
                      <a:pt x="67412" y="67427"/>
                    </a:moveTo>
                    <a:lnTo>
                      <a:pt x="68276" y="67427"/>
                    </a:lnTo>
                    <a:lnTo>
                      <a:pt x="69140" y="65698"/>
                    </a:lnTo>
                    <a:lnTo>
                      <a:pt x="67412" y="65698"/>
                    </a:lnTo>
                    <a:lnTo>
                      <a:pt x="67412" y="67427"/>
                    </a:lnTo>
                    <a:close/>
                    <a:moveTo>
                      <a:pt x="64819" y="62241"/>
                    </a:moveTo>
                    <a:lnTo>
                      <a:pt x="70868" y="62241"/>
                    </a:lnTo>
                    <a:lnTo>
                      <a:pt x="83832" y="20747"/>
                    </a:lnTo>
                    <a:lnTo>
                      <a:pt x="78647" y="19018"/>
                    </a:lnTo>
                    <a:lnTo>
                      <a:pt x="78647" y="19882"/>
                    </a:lnTo>
                    <a:lnTo>
                      <a:pt x="64819" y="62241"/>
                    </a:lnTo>
                    <a:close/>
                    <a:moveTo>
                      <a:pt x="82968" y="15560"/>
                    </a:moveTo>
                    <a:lnTo>
                      <a:pt x="82968" y="15560"/>
                    </a:lnTo>
                    <a:cubicBezTo>
                      <a:pt x="83832" y="15560"/>
                      <a:pt x="83832" y="15560"/>
                      <a:pt x="82968" y="15560"/>
                    </a:cubicBezTo>
                    <a:lnTo>
                      <a:pt x="82968" y="15560"/>
                    </a:lnTo>
                    <a:close/>
                    <a:moveTo>
                      <a:pt x="82104" y="10373"/>
                    </a:moveTo>
                    <a:lnTo>
                      <a:pt x="82104" y="10373"/>
                    </a:lnTo>
                    <a:lnTo>
                      <a:pt x="82104" y="10373"/>
                    </a:lnTo>
                    <a:cubicBezTo>
                      <a:pt x="82104" y="11238"/>
                      <a:pt x="82104" y="10373"/>
                      <a:pt x="82104" y="10373"/>
                    </a:cubicBezTo>
                    <a:close/>
                    <a:moveTo>
                      <a:pt x="72597" y="9509"/>
                    </a:moveTo>
                    <a:lnTo>
                      <a:pt x="72597" y="9509"/>
                    </a:lnTo>
                    <a:lnTo>
                      <a:pt x="72597" y="9509"/>
                    </a:lnTo>
                    <a:cubicBezTo>
                      <a:pt x="72597" y="9509"/>
                      <a:pt x="72597" y="9509"/>
                      <a:pt x="72597" y="9509"/>
                    </a:cubicBezTo>
                    <a:close/>
                    <a:moveTo>
                      <a:pt x="76918" y="8645"/>
                    </a:moveTo>
                    <a:lnTo>
                      <a:pt x="76918" y="8645"/>
                    </a:lnTo>
                    <a:lnTo>
                      <a:pt x="76918" y="8645"/>
                    </a:lnTo>
                    <a:cubicBezTo>
                      <a:pt x="77783" y="8645"/>
                      <a:pt x="76918" y="8645"/>
                      <a:pt x="76918" y="8645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b="1"/>
              </a:p>
            </p:txBody>
          </p:sp>
        </p:grpSp>
      </p:grpSp>
      <p:grpSp>
        <p:nvGrpSpPr>
          <p:cNvPr id="342" name="Graphic 16831">
            <a:extLst>
              <a:ext uri="{FF2B5EF4-FFF2-40B4-BE49-F238E27FC236}">
                <a16:creationId xmlns:a16="http://schemas.microsoft.com/office/drawing/2014/main" id="{30FB38D9-FFC5-4F50-BDEC-3DC2BDEC4E60}"/>
              </a:ext>
            </a:extLst>
          </p:cNvPr>
          <p:cNvGrpSpPr/>
          <p:nvPr/>
        </p:nvGrpSpPr>
        <p:grpSpPr>
          <a:xfrm>
            <a:off x="11073256" y="3868913"/>
            <a:ext cx="394963" cy="393326"/>
            <a:chOff x="4375048" y="1794020"/>
            <a:chExt cx="394963" cy="393326"/>
          </a:xfrm>
          <a:solidFill>
            <a:srgbClr val="355464"/>
          </a:solidFill>
        </p:grpSpPr>
        <p:grpSp>
          <p:nvGrpSpPr>
            <p:cNvPr id="343" name="Graphic 16831">
              <a:extLst>
                <a:ext uri="{FF2B5EF4-FFF2-40B4-BE49-F238E27FC236}">
                  <a16:creationId xmlns:a16="http://schemas.microsoft.com/office/drawing/2014/main" id="{06E33321-8E01-4706-B259-E50DC202B2A2}"/>
                </a:ext>
              </a:extLst>
            </p:cNvPr>
            <p:cNvGrpSpPr/>
            <p:nvPr/>
          </p:nvGrpSpPr>
          <p:grpSpPr>
            <a:xfrm>
              <a:off x="4629139" y="1811309"/>
              <a:ext cx="129638" cy="96818"/>
              <a:chOff x="4629139" y="1811309"/>
              <a:chExt cx="129638" cy="96818"/>
            </a:xfrm>
            <a:solidFill>
              <a:srgbClr val="355464"/>
            </a:solidFill>
          </p:grpSpPr>
          <p:sp>
            <p:nvSpPr>
              <p:cNvPr id="401" name="Freeform 17852">
                <a:extLst>
                  <a:ext uri="{FF2B5EF4-FFF2-40B4-BE49-F238E27FC236}">
                    <a16:creationId xmlns:a16="http://schemas.microsoft.com/office/drawing/2014/main" id="{7219393D-F757-42F9-91DD-8FD33465A8DC}"/>
                  </a:ext>
                </a:extLst>
              </p:cNvPr>
              <p:cNvSpPr/>
              <p:nvPr/>
            </p:nvSpPr>
            <p:spPr>
              <a:xfrm>
                <a:off x="4630867" y="1813038"/>
                <a:ext cx="126181" cy="92496"/>
              </a:xfrm>
              <a:custGeom>
                <a:avLst/>
                <a:gdLst>
                  <a:gd name="connsiteX0" fmla="*/ 114946 w 126181"/>
                  <a:gd name="connsiteY0" fmla="*/ 86445 h 92496"/>
                  <a:gd name="connsiteX1" fmla="*/ 116674 w 126181"/>
                  <a:gd name="connsiteY1" fmla="*/ 82988 h 92496"/>
                  <a:gd name="connsiteX2" fmla="*/ 120131 w 126181"/>
                  <a:gd name="connsiteY2" fmla="*/ 81259 h 92496"/>
                  <a:gd name="connsiteX3" fmla="*/ 120131 w 126181"/>
                  <a:gd name="connsiteY3" fmla="*/ 92497 h 92496"/>
                  <a:gd name="connsiteX4" fmla="*/ 124453 w 126181"/>
                  <a:gd name="connsiteY4" fmla="*/ 90768 h 92496"/>
                  <a:gd name="connsiteX5" fmla="*/ 126181 w 126181"/>
                  <a:gd name="connsiteY5" fmla="*/ 86445 h 92496"/>
                  <a:gd name="connsiteX6" fmla="*/ 114946 w 126181"/>
                  <a:gd name="connsiteY6" fmla="*/ 86445 h 92496"/>
                  <a:gd name="connsiteX7" fmla="*/ 114946 w 126181"/>
                  <a:gd name="connsiteY7" fmla="*/ 6051 h 92496"/>
                  <a:gd name="connsiteX8" fmla="*/ 114946 w 126181"/>
                  <a:gd name="connsiteY8" fmla="*/ 86445 h 92496"/>
                  <a:gd name="connsiteX9" fmla="*/ 126181 w 126181"/>
                  <a:gd name="connsiteY9" fmla="*/ 86445 h 92496"/>
                  <a:gd name="connsiteX10" fmla="*/ 126181 w 126181"/>
                  <a:gd name="connsiteY10" fmla="*/ 6051 h 92496"/>
                  <a:gd name="connsiteX11" fmla="*/ 114946 w 126181"/>
                  <a:gd name="connsiteY11" fmla="*/ 6051 h 92496"/>
                  <a:gd name="connsiteX12" fmla="*/ 119267 w 126181"/>
                  <a:gd name="connsiteY12" fmla="*/ 11238 h 92496"/>
                  <a:gd name="connsiteX13" fmla="*/ 115810 w 126181"/>
                  <a:gd name="connsiteY13" fmla="*/ 9509 h 92496"/>
                  <a:gd name="connsiteX14" fmla="*/ 114082 w 126181"/>
                  <a:gd name="connsiteY14" fmla="*/ 6051 h 92496"/>
                  <a:gd name="connsiteX15" fmla="*/ 125317 w 126181"/>
                  <a:gd name="connsiteY15" fmla="*/ 6051 h 92496"/>
                  <a:gd name="connsiteX16" fmla="*/ 123588 w 126181"/>
                  <a:gd name="connsiteY16" fmla="*/ 1729 h 92496"/>
                  <a:gd name="connsiteX17" fmla="*/ 119267 w 126181"/>
                  <a:gd name="connsiteY17" fmla="*/ 0 h 92496"/>
                  <a:gd name="connsiteX18" fmla="*/ 119267 w 126181"/>
                  <a:gd name="connsiteY18" fmla="*/ 11238 h 92496"/>
                  <a:gd name="connsiteX19" fmla="*/ 6914 w 126181"/>
                  <a:gd name="connsiteY19" fmla="*/ 11238 h 92496"/>
                  <a:gd name="connsiteX20" fmla="*/ 120131 w 126181"/>
                  <a:gd name="connsiteY20" fmla="*/ 11238 h 92496"/>
                  <a:gd name="connsiteX21" fmla="*/ 120131 w 126181"/>
                  <a:gd name="connsiteY21" fmla="*/ 0 h 92496"/>
                  <a:gd name="connsiteX22" fmla="*/ 6914 w 126181"/>
                  <a:gd name="connsiteY22" fmla="*/ 0 h 92496"/>
                  <a:gd name="connsiteX23" fmla="*/ 6914 w 126181"/>
                  <a:gd name="connsiteY23" fmla="*/ 11238 h 92496"/>
                  <a:gd name="connsiteX24" fmla="*/ 11235 w 126181"/>
                  <a:gd name="connsiteY24" fmla="*/ 6051 h 92496"/>
                  <a:gd name="connsiteX25" fmla="*/ 9507 w 126181"/>
                  <a:gd name="connsiteY25" fmla="*/ 9509 h 92496"/>
                  <a:gd name="connsiteX26" fmla="*/ 6050 w 126181"/>
                  <a:gd name="connsiteY26" fmla="*/ 11238 h 92496"/>
                  <a:gd name="connsiteX27" fmla="*/ 6050 w 126181"/>
                  <a:gd name="connsiteY27" fmla="*/ 0 h 92496"/>
                  <a:gd name="connsiteX28" fmla="*/ 1729 w 126181"/>
                  <a:gd name="connsiteY28" fmla="*/ 1729 h 92496"/>
                  <a:gd name="connsiteX29" fmla="*/ 0 w 126181"/>
                  <a:gd name="connsiteY29" fmla="*/ 6051 h 92496"/>
                  <a:gd name="connsiteX30" fmla="*/ 11235 w 126181"/>
                  <a:gd name="connsiteY30" fmla="*/ 6051 h 92496"/>
                  <a:gd name="connsiteX31" fmla="*/ 11235 w 126181"/>
                  <a:gd name="connsiteY31" fmla="*/ 86445 h 92496"/>
                  <a:gd name="connsiteX32" fmla="*/ 11235 w 126181"/>
                  <a:gd name="connsiteY32" fmla="*/ 6051 h 92496"/>
                  <a:gd name="connsiteX33" fmla="*/ 0 w 126181"/>
                  <a:gd name="connsiteY33" fmla="*/ 6051 h 92496"/>
                  <a:gd name="connsiteX34" fmla="*/ 0 w 126181"/>
                  <a:gd name="connsiteY34" fmla="*/ 86445 h 92496"/>
                  <a:gd name="connsiteX35" fmla="*/ 11235 w 126181"/>
                  <a:gd name="connsiteY35" fmla="*/ 86445 h 92496"/>
                  <a:gd name="connsiteX36" fmla="*/ 6914 w 126181"/>
                  <a:gd name="connsiteY36" fmla="*/ 81259 h 92496"/>
                  <a:gd name="connsiteX37" fmla="*/ 10371 w 126181"/>
                  <a:gd name="connsiteY37" fmla="*/ 82988 h 92496"/>
                  <a:gd name="connsiteX38" fmla="*/ 12100 w 126181"/>
                  <a:gd name="connsiteY38" fmla="*/ 86445 h 92496"/>
                  <a:gd name="connsiteX39" fmla="*/ 864 w 126181"/>
                  <a:gd name="connsiteY39" fmla="*/ 86445 h 92496"/>
                  <a:gd name="connsiteX40" fmla="*/ 2593 w 126181"/>
                  <a:gd name="connsiteY40" fmla="*/ 90768 h 92496"/>
                  <a:gd name="connsiteX41" fmla="*/ 6914 w 126181"/>
                  <a:gd name="connsiteY41" fmla="*/ 92497 h 92496"/>
                  <a:gd name="connsiteX42" fmla="*/ 6914 w 126181"/>
                  <a:gd name="connsiteY42" fmla="*/ 81259 h 92496"/>
                  <a:gd name="connsiteX43" fmla="*/ 119267 w 126181"/>
                  <a:gd name="connsiteY43" fmla="*/ 81259 h 92496"/>
                  <a:gd name="connsiteX44" fmla="*/ 6050 w 126181"/>
                  <a:gd name="connsiteY44" fmla="*/ 81259 h 92496"/>
                  <a:gd name="connsiteX45" fmla="*/ 6050 w 126181"/>
                  <a:gd name="connsiteY45" fmla="*/ 92497 h 92496"/>
                  <a:gd name="connsiteX46" fmla="*/ 119267 w 126181"/>
                  <a:gd name="connsiteY46" fmla="*/ 92497 h 92496"/>
                  <a:gd name="connsiteX47" fmla="*/ 119267 w 126181"/>
                  <a:gd name="connsiteY47" fmla="*/ 81259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6181" h="92496">
                    <a:moveTo>
                      <a:pt x="114946" y="86445"/>
                    </a:moveTo>
                    <a:cubicBezTo>
                      <a:pt x="114946" y="85581"/>
                      <a:pt x="114946" y="83852"/>
                      <a:pt x="116674" y="82988"/>
                    </a:cubicBezTo>
                    <a:cubicBezTo>
                      <a:pt x="117539" y="82123"/>
                      <a:pt x="119267" y="81259"/>
                      <a:pt x="120131" y="81259"/>
                    </a:cubicBezTo>
                    <a:lnTo>
                      <a:pt x="120131" y="92497"/>
                    </a:lnTo>
                    <a:cubicBezTo>
                      <a:pt x="121860" y="92497"/>
                      <a:pt x="123588" y="91632"/>
                      <a:pt x="124453" y="90768"/>
                    </a:cubicBezTo>
                    <a:cubicBezTo>
                      <a:pt x="126181" y="89039"/>
                      <a:pt x="126181" y="88174"/>
                      <a:pt x="126181" y="86445"/>
                    </a:cubicBezTo>
                    <a:lnTo>
                      <a:pt x="114946" y="86445"/>
                    </a:lnTo>
                    <a:close/>
                    <a:moveTo>
                      <a:pt x="114946" y="6051"/>
                    </a:moveTo>
                    <a:lnTo>
                      <a:pt x="114946" y="86445"/>
                    </a:lnTo>
                    <a:lnTo>
                      <a:pt x="126181" y="86445"/>
                    </a:lnTo>
                    <a:lnTo>
                      <a:pt x="126181" y="6051"/>
                    </a:lnTo>
                    <a:lnTo>
                      <a:pt x="114946" y="6051"/>
                    </a:lnTo>
                    <a:close/>
                    <a:moveTo>
                      <a:pt x="119267" y="11238"/>
                    </a:moveTo>
                    <a:cubicBezTo>
                      <a:pt x="118403" y="11238"/>
                      <a:pt x="116674" y="11238"/>
                      <a:pt x="115810" y="9509"/>
                    </a:cubicBezTo>
                    <a:cubicBezTo>
                      <a:pt x="114946" y="8645"/>
                      <a:pt x="114082" y="6916"/>
                      <a:pt x="114082" y="6051"/>
                    </a:cubicBezTo>
                    <a:lnTo>
                      <a:pt x="125317" y="6051"/>
                    </a:lnTo>
                    <a:cubicBezTo>
                      <a:pt x="125317" y="4322"/>
                      <a:pt x="124453" y="2593"/>
                      <a:pt x="123588" y="1729"/>
                    </a:cubicBezTo>
                    <a:cubicBezTo>
                      <a:pt x="121860" y="0"/>
                      <a:pt x="120996" y="0"/>
                      <a:pt x="119267" y="0"/>
                    </a:cubicBezTo>
                    <a:lnTo>
                      <a:pt x="119267" y="11238"/>
                    </a:lnTo>
                    <a:close/>
                    <a:moveTo>
                      <a:pt x="6914" y="11238"/>
                    </a:moveTo>
                    <a:lnTo>
                      <a:pt x="120131" y="11238"/>
                    </a:lnTo>
                    <a:lnTo>
                      <a:pt x="120131" y="0"/>
                    </a:lnTo>
                    <a:lnTo>
                      <a:pt x="6914" y="0"/>
                    </a:lnTo>
                    <a:lnTo>
                      <a:pt x="6914" y="11238"/>
                    </a:lnTo>
                    <a:close/>
                    <a:moveTo>
                      <a:pt x="11235" y="6051"/>
                    </a:moveTo>
                    <a:cubicBezTo>
                      <a:pt x="11235" y="6916"/>
                      <a:pt x="11235" y="8645"/>
                      <a:pt x="9507" y="9509"/>
                    </a:cubicBezTo>
                    <a:cubicBezTo>
                      <a:pt x="8643" y="10373"/>
                      <a:pt x="6914" y="11238"/>
                      <a:pt x="6050" y="11238"/>
                    </a:cubicBezTo>
                    <a:lnTo>
                      <a:pt x="6050" y="0"/>
                    </a:lnTo>
                    <a:cubicBezTo>
                      <a:pt x="4321" y="0"/>
                      <a:pt x="2593" y="865"/>
                      <a:pt x="1729" y="1729"/>
                    </a:cubicBezTo>
                    <a:cubicBezTo>
                      <a:pt x="0" y="3458"/>
                      <a:pt x="0" y="4322"/>
                      <a:pt x="0" y="6051"/>
                    </a:cubicBezTo>
                    <a:lnTo>
                      <a:pt x="11235" y="6051"/>
                    </a:lnTo>
                    <a:close/>
                    <a:moveTo>
                      <a:pt x="11235" y="86445"/>
                    </a:moveTo>
                    <a:lnTo>
                      <a:pt x="11235" y="6051"/>
                    </a:lnTo>
                    <a:lnTo>
                      <a:pt x="0" y="6051"/>
                    </a:lnTo>
                    <a:lnTo>
                      <a:pt x="0" y="86445"/>
                    </a:lnTo>
                    <a:lnTo>
                      <a:pt x="11235" y="86445"/>
                    </a:lnTo>
                    <a:close/>
                    <a:moveTo>
                      <a:pt x="6914" y="81259"/>
                    </a:moveTo>
                    <a:cubicBezTo>
                      <a:pt x="7778" y="81259"/>
                      <a:pt x="9507" y="81259"/>
                      <a:pt x="10371" y="82988"/>
                    </a:cubicBezTo>
                    <a:cubicBezTo>
                      <a:pt x="11235" y="83852"/>
                      <a:pt x="12100" y="85581"/>
                      <a:pt x="12100" y="86445"/>
                    </a:cubicBezTo>
                    <a:lnTo>
                      <a:pt x="864" y="86445"/>
                    </a:lnTo>
                    <a:cubicBezTo>
                      <a:pt x="864" y="88174"/>
                      <a:pt x="1729" y="89903"/>
                      <a:pt x="2593" y="90768"/>
                    </a:cubicBezTo>
                    <a:cubicBezTo>
                      <a:pt x="4321" y="92497"/>
                      <a:pt x="5186" y="92497"/>
                      <a:pt x="6914" y="92497"/>
                    </a:cubicBezTo>
                    <a:lnTo>
                      <a:pt x="6914" y="81259"/>
                    </a:lnTo>
                    <a:close/>
                    <a:moveTo>
                      <a:pt x="119267" y="81259"/>
                    </a:moveTo>
                    <a:lnTo>
                      <a:pt x="6050" y="81259"/>
                    </a:lnTo>
                    <a:lnTo>
                      <a:pt x="6050" y="92497"/>
                    </a:lnTo>
                    <a:lnTo>
                      <a:pt x="119267" y="92497"/>
                    </a:lnTo>
                    <a:lnTo>
                      <a:pt x="119267" y="8125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02" name="Freeform 17853">
                <a:extLst>
                  <a:ext uri="{FF2B5EF4-FFF2-40B4-BE49-F238E27FC236}">
                    <a16:creationId xmlns:a16="http://schemas.microsoft.com/office/drawing/2014/main" id="{0375A060-C533-4AD1-A4AE-FECB96CC7631}"/>
                  </a:ext>
                </a:extLst>
              </p:cNvPr>
              <p:cNvSpPr/>
              <p:nvPr/>
            </p:nvSpPr>
            <p:spPr>
              <a:xfrm>
                <a:off x="4629139" y="1811309"/>
                <a:ext cx="129638" cy="96818"/>
              </a:xfrm>
              <a:custGeom>
                <a:avLst/>
                <a:gdLst>
                  <a:gd name="connsiteX0" fmla="*/ 123588 w 129638"/>
                  <a:gd name="connsiteY0" fmla="*/ 96819 h 96818"/>
                  <a:gd name="connsiteX1" fmla="*/ 6050 w 129638"/>
                  <a:gd name="connsiteY1" fmla="*/ 96819 h 96818"/>
                  <a:gd name="connsiteX2" fmla="*/ 6050 w 129638"/>
                  <a:gd name="connsiteY2" fmla="*/ 96819 h 96818"/>
                  <a:gd name="connsiteX3" fmla="*/ 2593 w 129638"/>
                  <a:gd name="connsiteY3" fmla="*/ 94225 h 96818"/>
                  <a:gd name="connsiteX4" fmla="*/ 0 w 129638"/>
                  <a:gd name="connsiteY4" fmla="*/ 90768 h 96818"/>
                  <a:gd name="connsiteX5" fmla="*/ 0 w 129638"/>
                  <a:gd name="connsiteY5" fmla="*/ 90768 h 96818"/>
                  <a:gd name="connsiteX6" fmla="*/ 0 w 129638"/>
                  <a:gd name="connsiteY6" fmla="*/ 6051 h 96818"/>
                  <a:gd name="connsiteX7" fmla="*/ 0 w 129638"/>
                  <a:gd name="connsiteY7" fmla="*/ 6051 h 96818"/>
                  <a:gd name="connsiteX8" fmla="*/ 2593 w 129638"/>
                  <a:gd name="connsiteY8" fmla="*/ 2593 h 96818"/>
                  <a:gd name="connsiteX9" fmla="*/ 6050 w 129638"/>
                  <a:gd name="connsiteY9" fmla="*/ 0 h 96818"/>
                  <a:gd name="connsiteX10" fmla="*/ 6050 w 129638"/>
                  <a:gd name="connsiteY10" fmla="*/ 0 h 96818"/>
                  <a:gd name="connsiteX11" fmla="*/ 123588 w 129638"/>
                  <a:gd name="connsiteY11" fmla="*/ 0 h 96818"/>
                  <a:gd name="connsiteX12" fmla="*/ 123588 w 129638"/>
                  <a:gd name="connsiteY12" fmla="*/ 0 h 96818"/>
                  <a:gd name="connsiteX13" fmla="*/ 127045 w 129638"/>
                  <a:gd name="connsiteY13" fmla="*/ 2593 h 96818"/>
                  <a:gd name="connsiteX14" fmla="*/ 129638 w 129638"/>
                  <a:gd name="connsiteY14" fmla="*/ 6051 h 96818"/>
                  <a:gd name="connsiteX15" fmla="*/ 129638 w 129638"/>
                  <a:gd name="connsiteY15" fmla="*/ 6051 h 96818"/>
                  <a:gd name="connsiteX16" fmla="*/ 129638 w 129638"/>
                  <a:gd name="connsiteY16" fmla="*/ 90768 h 96818"/>
                  <a:gd name="connsiteX17" fmla="*/ 129638 w 129638"/>
                  <a:gd name="connsiteY17" fmla="*/ 90768 h 96818"/>
                  <a:gd name="connsiteX18" fmla="*/ 127045 w 129638"/>
                  <a:gd name="connsiteY18" fmla="*/ 94225 h 96818"/>
                  <a:gd name="connsiteX19" fmla="*/ 123588 w 129638"/>
                  <a:gd name="connsiteY19" fmla="*/ 96819 h 96818"/>
                  <a:gd name="connsiteX20" fmla="*/ 123588 w 129638"/>
                  <a:gd name="connsiteY20" fmla="*/ 96819 h 96818"/>
                  <a:gd name="connsiteX21" fmla="*/ 10371 w 129638"/>
                  <a:gd name="connsiteY21" fmla="*/ 92497 h 96818"/>
                  <a:gd name="connsiteX22" fmla="*/ 118403 w 129638"/>
                  <a:gd name="connsiteY22" fmla="*/ 92497 h 96818"/>
                  <a:gd name="connsiteX23" fmla="*/ 118403 w 129638"/>
                  <a:gd name="connsiteY23" fmla="*/ 90768 h 96818"/>
                  <a:gd name="connsiteX24" fmla="*/ 113217 w 129638"/>
                  <a:gd name="connsiteY24" fmla="*/ 90768 h 96818"/>
                  <a:gd name="connsiteX25" fmla="*/ 113217 w 129638"/>
                  <a:gd name="connsiteY25" fmla="*/ 85581 h 96818"/>
                  <a:gd name="connsiteX26" fmla="*/ 14692 w 129638"/>
                  <a:gd name="connsiteY26" fmla="*/ 85581 h 96818"/>
                  <a:gd name="connsiteX27" fmla="*/ 14692 w 129638"/>
                  <a:gd name="connsiteY27" fmla="*/ 90768 h 96818"/>
                  <a:gd name="connsiteX28" fmla="*/ 9507 w 129638"/>
                  <a:gd name="connsiteY28" fmla="*/ 90768 h 96818"/>
                  <a:gd name="connsiteX29" fmla="*/ 9507 w 129638"/>
                  <a:gd name="connsiteY29" fmla="*/ 92497 h 96818"/>
                  <a:gd name="connsiteX30" fmla="*/ 123588 w 129638"/>
                  <a:gd name="connsiteY30" fmla="*/ 90768 h 96818"/>
                  <a:gd name="connsiteX31" fmla="*/ 123588 w 129638"/>
                  <a:gd name="connsiteY31" fmla="*/ 91632 h 96818"/>
                  <a:gd name="connsiteX32" fmla="*/ 123588 w 129638"/>
                  <a:gd name="connsiteY32" fmla="*/ 90768 h 96818"/>
                  <a:gd name="connsiteX33" fmla="*/ 124452 w 129638"/>
                  <a:gd name="connsiteY33" fmla="*/ 90768 h 96818"/>
                  <a:gd name="connsiteX34" fmla="*/ 123588 w 129638"/>
                  <a:gd name="connsiteY34" fmla="*/ 90768 h 96818"/>
                  <a:gd name="connsiteX35" fmla="*/ 5186 w 129638"/>
                  <a:gd name="connsiteY35" fmla="*/ 90768 h 96818"/>
                  <a:gd name="connsiteX36" fmla="*/ 5186 w 129638"/>
                  <a:gd name="connsiteY36" fmla="*/ 90768 h 96818"/>
                  <a:gd name="connsiteX37" fmla="*/ 6050 w 129638"/>
                  <a:gd name="connsiteY37" fmla="*/ 91632 h 96818"/>
                  <a:gd name="connsiteX38" fmla="*/ 6050 w 129638"/>
                  <a:gd name="connsiteY38" fmla="*/ 90768 h 96818"/>
                  <a:gd name="connsiteX39" fmla="*/ 5186 w 129638"/>
                  <a:gd name="connsiteY39" fmla="*/ 90768 h 96818"/>
                  <a:gd name="connsiteX40" fmla="*/ 123588 w 129638"/>
                  <a:gd name="connsiteY40" fmla="*/ 85581 h 96818"/>
                  <a:gd name="connsiteX41" fmla="*/ 125317 w 129638"/>
                  <a:gd name="connsiteY41" fmla="*/ 85581 h 96818"/>
                  <a:gd name="connsiteX42" fmla="*/ 125317 w 129638"/>
                  <a:gd name="connsiteY42" fmla="*/ 9509 h 96818"/>
                  <a:gd name="connsiteX43" fmla="*/ 123588 w 129638"/>
                  <a:gd name="connsiteY43" fmla="*/ 9509 h 96818"/>
                  <a:gd name="connsiteX44" fmla="*/ 123588 w 129638"/>
                  <a:gd name="connsiteY44" fmla="*/ 14696 h 96818"/>
                  <a:gd name="connsiteX45" fmla="*/ 118403 w 129638"/>
                  <a:gd name="connsiteY45" fmla="*/ 14696 h 96818"/>
                  <a:gd name="connsiteX46" fmla="*/ 118403 w 129638"/>
                  <a:gd name="connsiteY46" fmla="*/ 80394 h 96818"/>
                  <a:gd name="connsiteX47" fmla="*/ 123588 w 129638"/>
                  <a:gd name="connsiteY47" fmla="*/ 80394 h 96818"/>
                  <a:gd name="connsiteX48" fmla="*/ 123588 w 129638"/>
                  <a:gd name="connsiteY48" fmla="*/ 85581 h 96818"/>
                  <a:gd name="connsiteX49" fmla="*/ 4321 w 129638"/>
                  <a:gd name="connsiteY49" fmla="*/ 85581 h 96818"/>
                  <a:gd name="connsiteX50" fmla="*/ 6050 w 129638"/>
                  <a:gd name="connsiteY50" fmla="*/ 85581 h 96818"/>
                  <a:gd name="connsiteX51" fmla="*/ 6050 w 129638"/>
                  <a:gd name="connsiteY51" fmla="*/ 80394 h 96818"/>
                  <a:gd name="connsiteX52" fmla="*/ 11235 w 129638"/>
                  <a:gd name="connsiteY52" fmla="*/ 80394 h 96818"/>
                  <a:gd name="connsiteX53" fmla="*/ 11235 w 129638"/>
                  <a:gd name="connsiteY53" fmla="*/ 14696 h 96818"/>
                  <a:gd name="connsiteX54" fmla="*/ 6050 w 129638"/>
                  <a:gd name="connsiteY54" fmla="*/ 14696 h 96818"/>
                  <a:gd name="connsiteX55" fmla="*/ 6050 w 129638"/>
                  <a:gd name="connsiteY55" fmla="*/ 9509 h 96818"/>
                  <a:gd name="connsiteX56" fmla="*/ 4321 w 129638"/>
                  <a:gd name="connsiteY56" fmla="*/ 9509 h 96818"/>
                  <a:gd name="connsiteX57" fmla="*/ 4321 w 129638"/>
                  <a:gd name="connsiteY57" fmla="*/ 85581 h 96818"/>
                  <a:gd name="connsiteX58" fmla="*/ 15556 w 129638"/>
                  <a:gd name="connsiteY58" fmla="*/ 81259 h 96818"/>
                  <a:gd name="connsiteX59" fmla="*/ 114081 w 129638"/>
                  <a:gd name="connsiteY59" fmla="*/ 81259 h 96818"/>
                  <a:gd name="connsiteX60" fmla="*/ 114081 w 129638"/>
                  <a:gd name="connsiteY60" fmla="*/ 15560 h 96818"/>
                  <a:gd name="connsiteX61" fmla="*/ 15556 w 129638"/>
                  <a:gd name="connsiteY61" fmla="*/ 15560 h 96818"/>
                  <a:gd name="connsiteX62" fmla="*/ 15556 w 129638"/>
                  <a:gd name="connsiteY62" fmla="*/ 81259 h 96818"/>
                  <a:gd name="connsiteX63" fmla="*/ 15556 w 129638"/>
                  <a:gd name="connsiteY63" fmla="*/ 10373 h 96818"/>
                  <a:gd name="connsiteX64" fmla="*/ 114081 w 129638"/>
                  <a:gd name="connsiteY64" fmla="*/ 10373 h 96818"/>
                  <a:gd name="connsiteX65" fmla="*/ 114081 w 129638"/>
                  <a:gd name="connsiteY65" fmla="*/ 6051 h 96818"/>
                  <a:gd name="connsiteX66" fmla="*/ 119267 w 129638"/>
                  <a:gd name="connsiteY66" fmla="*/ 6051 h 96818"/>
                  <a:gd name="connsiteX67" fmla="*/ 119267 w 129638"/>
                  <a:gd name="connsiteY67" fmla="*/ 4322 h 96818"/>
                  <a:gd name="connsiteX68" fmla="*/ 11235 w 129638"/>
                  <a:gd name="connsiteY68" fmla="*/ 4322 h 96818"/>
                  <a:gd name="connsiteX69" fmla="*/ 11235 w 129638"/>
                  <a:gd name="connsiteY69" fmla="*/ 6051 h 96818"/>
                  <a:gd name="connsiteX70" fmla="*/ 16421 w 129638"/>
                  <a:gd name="connsiteY70" fmla="*/ 6051 h 96818"/>
                  <a:gd name="connsiteX71" fmla="*/ 16421 w 129638"/>
                  <a:gd name="connsiteY71" fmla="*/ 10373 h 96818"/>
                  <a:gd name="connsiteX72" fmla="*/ 123588 w 129638"/>
                  <a:gd name="connsiteY72" fmla="*/ 6051 h 96818"/>
                  <a:gd name="connsiteX73" fmla="*/ 124452 w 129638"/>
                  <a:gd name="connsiteY73" fmla="*/ 6051 h 96818"/>
                  <a:gd name="connsiteX74" fmla="*/ 123588 w 129638"/>
                  <a:gd name="connsiteY74" fmla="*/ 6051 h 96818"/>
                  <a:gd name="connsiteX75" fmla="*/ 123588 w 129638"/>
                  <a:gd name="connsiteY75" fmla="*/ 5187 h 96818"/>
                  <a:gd name="connsiteX76" fmla="*/ 123588 w 129638"/>
                  <a:gd name="connsiteY76" fmla="*/ 6051 h 96818"/>
                  <a:gd name="connsiteX77" fmla="*/ 5186 w 129638"/>
                  <a:gd name="connsiteY77" fmla="*/ 6051 h 96818"/>
                  <a:gd name="connsiteX78" fmla="*/ 6050 w 129638"/>
                  <a:gd name="connsiteY78" fmla="*/ 6051 h 96818"/>
                  <a:gd name="connsiteX79" fmla="*/ 6050 w 129638"/>
                  <a:gd name="connsiteY79" fmla="*/ 5187 h 96818"/>
                  <a:gd name="connsiteX80" fmla="*/ 5186 w 129638"/>
                  <a:gd name="connsiteY80" fmla="*/ 6051 h 96818"/>
                  <a:gd name="connsiteX81" fmla="*/ 5186 w 129638"/>
                  <a:gd name="connsiteY81" fmla="*/ 6051 h 9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29638" h="96818">
                    <a:moveTo>
                      <a:pt x="123588" y="96819"/>
                    </a:moveTo>
                    <a:lnTo>
                      <a:pt x="6050" y="96819"/>
                    </a:lnTo>
                    <a:lnTo>
                      <a:pt x="6050" y="96819"/>
                    </a:lnTo>
                    <a:cubicBezTo>
                      <a:pt x="4321" y="96819"/>
                      <a:pt x="3457" y="95954"/>
                      <a:pt x="2593" y="94225"/>
                    </a:cubicBezTo>
                    <a:cubicBezTo>
                      <a:pt x="1728" y="93361"/>
                      <a:pt x="864" y="91632"/>
                      <a:pt x="0" y="90768"/>
                    </a:cubicBezTo>
                    <a:lnTo>
                      <a:pt x="0" y="90768"/>
                    </a:lnTo>
                    <a:lnTo>
                      <a:pt x="0" y="6051"/>
                    </a:lnTo>
                    <a:lnTo>
                      <a:pt x="0" y="6051"/>
                    </a:lnTo>
                    <a:cubicBezTo>
                      <a:pt x="0" y="4322"/>
                      <a:pt x="864" y="3458"/>
                      <a:pt x="2593" y="2593"/>
                    </a:cubicBezTo>
                    <a:cubicBezTo>
                      <a:pt x="4321" y="1729"/>
                      <a:pt x="5186" y="864"/>
                      <a:pt x="6050" y="0"/>
                    </a:cubicBezTo>
                    <a:lnTo>
                      <a:pt x="6050" y="0"/>
                    </a:lnTo>
                    <a:lnTo>
                      <a:pt x="123588" y="0"/>
                    </a:lnTo>
                    <a:lnTo>
                      <a:pt x="123588" y="0"/>
                    </a:lnTo>
                    <a:cubicBezTo>
                      <a:pt x="125317" y="0"/>
                      <a:pt x="126181" y="864"/>
                      <a:pt x="127045" y="2593"/>
                    </a:cubicBezTo>
                    <a:cubicBezTo>
                      <a:pt x="127909" y="4322"/>
                      <a:pt x="128774" y="5187"/>
                      <a:pt x="129638" y="6051"/>
                    </a:cubicBezTo>
                    <a:lnTo>
                      <a:pt x="129638" y="6051"/>
                    </a:lnTo>
                    <a:lnTo>
                      <a:pt x="129638" y="90768"/>
                    </a:lnTo>
                    <a:lnTo>
                      <a:pt x="129638" y="90768"/>
                    </a:lnTo>
                    <a:cubicBezTo>
                      <a:pt x="129638" y="92497"/>
                      <a:pt x="128774" y="93361"/>
                      <a:pt x="127045" y="94225"/>
                    </a:cubicBezTo>
                    <a:cubicBezTo>
                      <a:pt x="126181" y="95090"/>
                      <a:pt x="125317" y="95954"/>
                      <a:pt x="123588" y="96819"/>
                    </a:cubicBezTo>
                    <a:lnTo>
                      <a:pt x="123588" y="96819"/>
                    </a:lnTo>
                    <a:close/>
                    <a:moveTo>
                      <a:pt x="10371" y="92497"/>
                    </a:moveTo>
                    <a:lnTo>
                      <a:pt x="118403" y="92497"/>
                    </a:lnTo>
                    <a:lnTo>
                      <a:pt x="118403" y="90768"/>
                    </a:lnTo>
                    <a:lnTo>
                      <a:pt x="113217" y="90768"/>
                    </a:lnTo>
                    <a:lnTo>
                      <a:pt x="113217" y="85581"/>
                    </a:lnTo>
                    <a:lnTo>
                      <a:pt x="14692" y="85581"/>
                    </a:lnTo>
                    <a:lnTo>
                      <a:pt x="14692" y="90768"/>
                    </a:lnTo>
                    <a:lnTo>
                      <a:pt x="9507" y="90768"/>
                    </a:lnTo>
                    <a:lnTo>
                      <a:pt x="9507" y="92497"/>
                    </a:lnTo>
                    <a:close/>
                    <a:moveTo>
                      <a:pt x="123588" y="90768"/>
                    </a:moveTo>
                    <a:lnTo>
                      <a:pt x="123588" y="91632"/>
                    </a:lnTo>
                    <a:cubicBezTo>
                      <a:pt x="123588" y="91632"/>
                      <a:pt x="123588" y="91632"/>
                      <a:pt x="123588" y="90768"/>
                    </a:cubicBezTo>
                    <a:cubicBezTo>
                      <a:pt x="124452" y="90768"/>
                      <a:pt x="124452" y="90768"/>
                      <a:pt x="124452" y="90768"/>
                    </a:cubicBezTo>
                    <a:lnTo>
                      <a:pt x="123588" y="90768"/>
                    </a:lnTo>
                    <a:close/>
                    <a:moveTo>
                      <a:pt x="5186" y="90768"/>
                    </a:moveTo>
                    <a:cubicBezTo>
                      <a:pt x="5186" y="90768"/>
                      <a:pt x="5186" y="90768"/>
                      <a:pt x="5186" y="90768"/>
                    </a:cubicBezTo>
                    <a:cubicBezTo>
                      <a:pt x="6050" y="91632"/>
                      <a:pt x="6050" y="91632"/>
                      <a:pt x="6050" y="91632"/>
                    </a:cubicBezTo>
                    <a:lnTo>
                      <a:pt x="6050" y="90768"/>
                    </a:lnTo>
                    <a:lnTo>
                      <a:pt x="5186" y="90768"/>
                    </a:lnTo>
                    <a:close/>
                    <a:moveTo>
                      <a:pt x="123588" y="85581"/>
                    </a:moveTo>
                    <a:lnTo>
                      <a:pt x="125317" y="85581"/>
                    </a:lnTo>
                    <a:lnTo>
                      <a:pt x="125317" y="9509"/>
                    </a:lnTo>
                    <a:lnTo>
                      <a:pt x="123588" y="9509"/>
                    </a:lnTo>
                    <a:lnTo>
                      <a:pt x="123588" y="14696"/>
                    </a:lnTo>
                    <a:lnTo>
                      <a:pt x="118403" y="14696"/>
                    </a:lnTo>
                    <a:lnTo>
                      <a:pt x="118403" y="80394"/>
                    </a:lnTo>
                    <a:lnTo>
                      <a:pt x="123588" y="80394"/>
                    </a:lnTo>
                    <a:lnTo>
                      <a:pt x="123588" y="85581"/>
                    </a:lnTo>
                    <a:close/>
                    <a:moveTo>
                      <a:pt x="4321" y="85581"/>
                    </a:moveTo>
                    <a:lnTo>
                      <a:pt x="6050" y="85581"/>
                    </a:lnTo>
                    <a:lnTo>
                      <a:pt x="6050" y="80394"/>
                    </a:lnTo>
                    <a:lnTo>
                      <a:pt x="11235" y="80394"/>
                    </a:lnTo>
                    <a:lnTo>
                      <a:pt x="11235" y="14696"/>
                    </a:lnTo>
                    <a:lnTo>
                      <a:pt x="6050" y="14696"/>
                    </a:lnTo>
                    <a:lnTo>
                      <a:pt x="6050" y="9509"/>
                    </a:lnTo>
                    <a:lnTo>
                      <a:pt x="4321" y="9509"/>
                    </a:lnTo>
                    <a:lnTo>
                      <a:pt x="4321" y="85581"/>
                    </a:lnTo>
                    <a:close/>
                    <a:moveTo>
                      <a:pt x="15556" y="81259"/>
                    </a:moveTo>
                    <a:lnTo>
                      <a:pt x="114081" y="81259"/>
                    </a:lnTo>
                    <a:lnTo>
                      <a:pt x="114081" y="15560"/>
                    </a:lnTo>
                    <a:lnTo>
                      <a:pt x="15556" y="15560"/>
                    </a:lnTo>
                    <a:lnTo>
                      <a:pt x="15556" y="81259"/>
                    </a:lnTo>
                    <a:close/>
                    <a:moveTo>
                      <a:pt x="15556" y="10373"/>
                    </a:moveTo>
                    <a:lnTo>
                      <a:pt x="114081" y="10373"/>
                    </a:lnTo>
                    <a:lnTo>
                      <a:pt x="114081" y="6051"/>
                    </a:lnTo>
                    <a:lnTo>
                      <a:pt x="119267" y="6051"/>
                    </a:lnTo>
                    <a:lnTo>
                      <a:pt x="119267" y="4322"/>
                    </a:lnTo>
                    <a:lnTo>
                      <a:pt x="11235" y="4322"/>
                    </a:lnTo>
                    <a:lnTo>
                      <a:pt x="11235" y="6051"/>
                    </a:lnTo>
                    <a:lnTo>
                      <a:pt x="16421" y="6051"/>
                    </a:lnTo>
                    <a:lnTo>
                      <a:pt x="16421" y="10373"/>
                    </a:lnTo>
                    <a:close/>
                    <a:moveTo>
                      <a:pt x="123588" y="6051"/>
                    </a:moveTo>
                    <a:lnTo>
                      <a:pt x="124452" y="6051"/>
                    </a:lnTo>
                    <a:cubicBezTo>
                      <a:pt x="124452" y="5187"/>
                      <a:pt x="124452" y="5187"/>
                      <a:pt x="123588" y="6051"/>
                    </a:cubicBezTo>
                    <a:cubicBezTo>
                      <a:pt x="123588" y="5187"/>
                      <a:pt x="123588" y="5187"/>
                      <a:pt x="123588" y="5187"/>
                    </a:cubicBezTo>
                    <a:lnTo>
                      <a:pt x="123588" y="6051"/>
                    </a:lnTo>
                    <a:close/>
                    <a:moveTo>
                      <a:pt x="5186" y="6051"/>
                    </a:moveTo>
                    <a:lnTo>
                      <a:pt x="6050" y="6051"/>
                    </a:lnTo>
                    <a:lnTo>
                      <a:pt x="6050" y="5187"/>
                    </a:lnTo>
                    <a:cubicBezTo>
                      <a:pt x="6050" y="4322"/>
                      <a:pt x="6050" y="5187"/>
                      <a:pt x="5186" y="6051"/>
                    </a:cubicBezTo>
                    <a:cubicBezTo>
                      <a:pt x="5186" y="5187"/>
                      <a:pt x="5186" y="5187"/>
                      <a:pt x="5186" y="6051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44" name="Graphic 16831">
              <a:extLst>
                <a:ext uri="{FF2B5EF4-FFF2-40B4-BE49-F238E27FC236}">
                  <a16:creationId xmlns:a16="http://schemas.microsoft.com/office/drawing/2014/main" id="{F4D95A8A-E6CE-48E6-B852-867BF51A650B}"/>
                </a:ext>
              </a:extLst>
            </p:cNvPr>
            <p:cNvGrpSpPr/>
            <p:nvPr/>
          </p:nvGrpSpPr>
          <p:grpSpPr>
            <a:xfrm>
              <a:off x="4658524" y="1851938"/>
              <a:ext cx="70004" cy="15560"/>
              <a:chOff x="4658524" y="1851938"/>
              <a:chExt cx="70004" cy="15560"/>
            </a:xfrm>
            <a:solidFill>
              <a:srgbClr val="355464"/>
            </a:solidFill>
          </p:grpSpPr>
          <p:sp>
            <p:nvSpPr>
              <p:cNvPr id="399" name="Freeform 17855">
                <a:extLst>
                  <a:ext uri="{FF2B5EF4-FFF2-40B4-BE49-F238E27FC236}">
                    <a16:creationId xmlns:a16="http://schemas.microsoft.com/office/drawing/2014/main" id="{22F1CB96-3BE8-4BAD-A5CD-4E93DF2230A4}"/>
                  </a:ext>
                </a:extLst>
              </p:cNvPr>
              <p:cNvSpPr/>
              <p:nvPr/>
            </p:nvSpPr>
            <p:spPr>
              <a:xfrm>
                <a:off x="4661116" y="1853667"/>
                <a:ext cx="65683" cy="11237"/>
              </a:xfrm>
              <a:custGeom>
                <a:avLst/>
                <a:gdLst>
                  <a:gd name="connsiteX0" fmla="*/ 0 w 65683"/>
                  <a:gd name="connsiteY0" fmla="*/ 0 h 11237"/>
                  <a:gd name="connsiteX1" fmla="*/ 65683 w 65683"/>
                  <a:gd name="connsiteY1" fmla="*/ 0 h 11237"/>
                  <a:gd name="connsiteX2" fmla="*/ 65683 w 65683"/>
                  <a:gd name="connsiteY2" fmla="*/ 11238 h 11237"/>
                  <a:gd name="connsiteX3" fmla="*/ 0 w 65683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83" h="11237">
                    <a:moveTo>
                      <a:pt x="0" y="0"/>
                    </a:moveTo>
                    <a:lnTo>
                      <a:pt x="65683" y="0"/>
                    </a:lnTo>
                    <a:lnTo>
                      <a:pt x="65683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00" name="Freeform 17856">
                <a:extLst>
                  <a:ext uri="{FF2B5EF4-FFF2-40B4-BE49-F238E27FC236}">
                    <a16:creationId xmlns:a16="http://schemas.microsoft.com/office/drawing/2014/main" id="{D2885F8E-6C2E-4981-AD55-F00A3D3C16E0}"/>
                  </a:ext>
                </a:extLst>
              </p:cNvPr>
              <p:cNvSpPr/>
              <p:nvPr/>
            </p:nvSpPr>
            <p:spPr>
              <a:xfrm>
                <a:off x="4658524" y="1851938"/>
                <a:ext cx="70004" cy="15560"/>
              </a:xfrm>
              <a:custGeom>
                <a:avLst/>
                <a:gdLst>
                  <a:gd name="connsiteX0" fmla="*/ 70005 w 70004"/>
                  <a:gd name="connsiteY0" fmla="*/ 15560 h 15560"/>
                  <a:gd name="connsiteX1" fmla="*/ 0 w 70004"/>
                  <a:gd name="connsiteY1" fmla="*/ 15560 h 15560"/>
                  <a:gd name="connsiteX2" fmla="*/ 0 w 70004"/>
                  <a:gd name="connsiteY2" fmla="*/ 0 h 15560"/>
                  <a:gd name="connsiteX3" fmla="*/ 70005 w 70004"/>
                  <a:gd name="connsiteY3" fmla="*/ 0 h 15560"/>
                  <a:gd name="connsiteX4" fmla="*/ 70005 w 70004"/>
                  <a:gd name="connsiteY4" fmla="*/ 15560 h 15560"/>
                  <a:gd name="connsiteX5" fmla="*/ 5186 w 70004"/>
                  <a:gd name="connsiteY5" fmla="*/ 11238 h 15560"/>
                  <a:gd name="connsiteX6" fmla="*/ 65683 w 70004"/>
                  <a:gd name="connsiteY6" fmla="*/ 11238 h 15560"/>
                  <a:gd name="connsiteX7" fmla="*/ 65683 w 70004"/>
                  <a:gd name="connsiteY7" fmla="*/ 4322 h 15560"/>
                  <a:gd name="connsiteX8" fmla="*/ 5186 w 70004"/>
                  <a:gd name="connsiteY8" fmla="*/ 4322 h 15560"/>
                  <a:gd name="connsiteX9" fmla="*/ 5186 w 70004"/>
                  <a:gd name="connsiteY9" fmla="*/ 11238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004" h="15560">
                    <a:moveTo>
                      <a:pt x="70005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70005" y="0"/>
                    </a:lnTo>
                    <a:lnTo>
                      <a:pt x="70005" y="15560"/>
                    </a:lnTo>
                    <a:close/>
                    <a:moveTo>
                      <a:pt x="5186" y="11238"/>
                    </a:moveTo>
                    <a:lnTo>
                      <a:pt x="65683" y="11238"/>
                    </a:lnTo>
                    <a:lnTo>
                      <a:pt x="65683" y="4322"/>
                    </a:lnTo>
                    <a:lnTo>
                      <a:pt x="5186" y="4322"/>
                    </a:lnTo>
                    <a:lnTo>
                      <a:pt x="5186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45" name="Graphic 16831">
              <a:extLst>
                <a:ext uri="{FF2B5EF4-FFF2-40B4-BE49-F238E27FC236}">
                  <a16:creationId xmlns:a16="http://schemas.microsoft.com/office/drawing/2014/main" id="{A4C0B1FD-C03F-4A4F-BB2F-4C7A63682CCF}"/>
                </a:ext>
              </a:extLst>
            </p:cNvPr>
            <p:cNvGrpSpPr/>
            <p:nvPr/>
          </p:nvGrpSpPr>
          <p:grpSpPr>
            <a:xfrm>
              <a:off x="4686180" y="1897754"/>
              <a:ext cx="15556" cy="224757"/>
              <a:chOff x="4686180" y="1897754"/>
              <a:chExt cx="15556" cy="224757"/>
            </a:xfrm>
            <a:solidFill>
              <a:srgbClr val="355464"/>
            </a:solidFill>
          </p:grpSpPr>
          <p:sp>
            <p:nvSpPr>
              <p:cNvPr id="397" name="Freeform 17858">
                <a:extLst>
                  <a:ext uri="{FF2B5EF4-FFF2-40B4-BE49-F238E27FC236}">
                    <a16:creationId xmlns:a16="http://schemas.microsoft.com/office/drawing/2014/main" id="{A8B163D7-499D-4AA1-9565-E13C02EEE2B5}"/>
                  </a:ext>
                </a:extLst>
              </p:cNvPr>
              <p:cNvSpPr/>
              <p:nvPr/>
            </p:nvSpPr>
            <p:spPr>
              <a:xfrm>
                <a:off x="4688772" y="1900348"/>
                <a:ext cx="11235" cy="220435"/>
              </a:xfrm>
              <a:custGeom>
                <a:avLst/>
                <a:gdLst>
                  <a:gd name="connsiteX0" fmla="*/ 0 w 11235"/>
                  <a:gd name="connsiteY0" fmla="*/ 0 h 220435"/>
                  <a:gd name="connsiteX1" fmla="*/ 11235 w 11235"/>
                  <a:gd name="connsiteY1" fmla="*/ 0 h 220435"/>
                  <a:gd name="connsiteX2" fmla="*/ 11235 w 11235"/>
                  <a:gd name="connsiteY2" fmla="*/ 220436 h 220435"/>
                  <a:gd name="connsiteX3" fmla="*/ 0 w 11235"/>
                  <a:gd name="connsiteY3" fmla="*/ 220436 h 22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220435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220436"/>
                    </a:lnTo>
                    <a:lnTo>
                      <a:pt x="0" y="2204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98" name="Freeform 17859">
                <a:extLst>
                  <a:ext uri="{FF2B5EF4-FFF2-40B4-BE49-F238E27FC236}">
                    <a16:creationId xmlns:a16="http://schemas.microsoft.com/office/drawing/2014/main" id="{335359DD-760C-41AF-9E57-B68E56474B4D}"/>
                  </a:ext>
                </a:extLst>
              </p:cNvPr>
              <p:cNvSpPr/>
              <p:nvPr/>
            </p:nvSpPr>
            <p:spPr>
              <a:xfrm>
                <a:off x="4686180" y="1897754"/>
                <a:ext cx="15556" cy="224757"/>
              </a:xfrm>
              <a:custGeom>
                <a:avLst/>
                <a:gdLst>
                  <a:gd name="connsiteX0" fmla="*/ 15556 w 15556"/>
                  <a:gd name="connsiteY0" fmla="*/ 224758 h 224757"/>
                  <a:gd name="connsiteX1" fmla="*/ 0 w 15556"/>
                  <a:gd name="connsiteY1" fmla="*/ 224758 h 224757"/>
                  <a:gd name="connsiteX2" fmla="*/ 0 w 15556"/>
                  <a:gd name="connsiteY2" fmla="*/ 0 h 224757"/>
                  <a:gd name="connsiteX3" fmla="*/ 15556 w 15556"/>
                  <a:gd name="connsiteY3" fmla="*/ 0 h 224757"/>
                  <a:gd name="connsiteX4" fmla="*/ 15556 w 15556"/>
                  <a:gd name="connsiteY4" fmla="*/ 224758 h 224757"/>
                  <a:gd name="connsiteX5" fmla="*/ 4321 w 15556"/>
                  <a:gd name="connsiteY5" fmla="*/ 220436 h 224757"/>
                  <a:gd name="connsiteX6" fmla="*/ 11235 w 15556"/>
                  <a:gd name="connsiteY6" fmla="*/ 220436 h 224757"/>
                  <a:gd name="connsiteX7" fmla="*/ 11235 w 15556"/>
                  <a:gd name="connsiteY7" fmla="*/ 4322 h 224757"/>
                  <a:gd name="connsiteX8" fmla="*/ 4321 w 15556"/>
                  <a:gd name="connsiteY8" fmla="*/ 4322 h 224757"/>
                  <a:gd name="connsiteX9" fmla="*/ 4321 w 15556"/>
                  <a:gd name="connsiteY9" fmla="*/ 220436 h 22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56" h="224757">
                    <a:moveTo>
                      <a:pt x="15556" y="224758"/>
                    </a:moveTo>
                    <a:lnTo>
                      <a:pt x="0" y="224758"/>
                    </a:lnTo>
                    <a:lnTo>
                      <a:pt x="0" y="0"/>
                    </a:lnTo>
                    <a:lnTo>
                      <a:pt x="15556" y="0"/>
                    </a:lnTo>
                    <a:lnTo>
                      <a:pt x="15556" y="224758"/>
                    </a:lnTo>
                    <a:close/>
                    <a:moveTo>
                      <a:pt x="4321" y="220436"/>
                    </a:moveTo>
                    <a:lnTo>
                      <a:pt x="11235" y="220436"/>
                    </a:lnTo>
                    <a:lnTo>
                      <a:pt x="11235" y="4322"/>
                    </a:lnTo>
                    <a:lnTo>
                      <a:pt x="4321" y="4322"/>
                    </a:lnTo>
                    <a:lnTo>
                      <a:pt x="4321" y="2204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46" name="Graphic 16831">
              <a:extLst>
                <a:ext uri="{FF2B5EF4-FFF2-40B4-BE49-F238E27FC236}">
                  <a16:creationId xmlns:a16="http://schemas.microsoft.com/office/drawing/2014/main" id="{846E361F-BF19-486A-8ECC-7EFCD492B1C3}"/>
                </a:ext>
              </a:extLst>
            </p:cNvPr>
            <p:cNvGrpSpPr/>
            <p:nvPr/>
          </p:nvGrpSpPr>
          <p:grpSpPr>
            <a:xfrm>
              <a:off x="4618768" y="2039525"/>
              <a:ext cx="82104" cy="46680"/>
              <a:chOff x="4618768" y="2039525"/>
              <a:chExt cx="82104" cy="46680"/>
            </a:xfrm>
            <a:solidFill>
              <a:srgbClr val="355464"/>
            </a:solidFill>
          </p:grpSpPr>
          <p:sp>
            <p:nvSpPr>
              <p:cNvPr id="395" name="Freeform 17861">
                <a:extLst>
                  <a:ext uri="{FF2B5EF4-FFF2-40B4-BE49-F238E27FC236}">
                    <a16:creationId xmlns:a16="http://schemas.microsoft.com/office/drawing/2014/main" id="{354CC6BC-488D-4908-B628-63CC7620B9AD}"/>
                  </a:ext>
                </a:extLst>
              </p:cNvPr>
              <p:cNvSpPr/>
              <p:nvPr/>
            </p:nvSpPr>
            <p:spPr>
              <a:xfrm>
                <a:off x="4620496" y="2041254"/>
                <a:ext cx="76918" cy="41493"/>
              </a:xfrm>
              <a:custGeom>
                <a:avLst/>
                <a:gdLst>
                  <a:gd name="connsiteX0" fmla="*/ 32842 w 76918"/>
                  <a:gd name="connsiteY0" fmla="*/ 0 h 41493"/>
                  <a:gd name="connsiteX1" fmla="*/ 0 w 76918"/>
                  <a:gd name="connsiteY1" fmla="*/ 0 h 41493"/>
                  <a:gd name="connsiteX2" fmla="*/ 0 w 76918"/>
                  <a:gd name="connsiteY2" fmla="*/ 11238 h 41493"/>
                  <a:gd name="connsiteX3" fmla="*/ 32842 w 76918"/>
                  <a:gd name="connsiteY3" fmla="*/ 11238 h 41493"/>
                  <a:gd name="connsiteX4" fmla="*/ 32842 w 76918"/>
                  <a:gd name="connsiteY4" fmla="*/ 0 h 41493"/>
                  <a:gd name="connsiteX5" fmla="*/ 76919 w 76918"/>
                  <a:gd name="connsiteY5" fmla="*/ 32849 h 41493"/>
                  <a:gd name="connsiteX6" fmla="*/ 36298 w 76918"/>
                  <a:gd name="connsiteY6" fmla="*/ 1729 h 41493"/>
                  <a:gd name="connsiteX7" fmla="*/ 29385 w 76918"/>
                  <a:gd name="connsiteY7" fmla="*/ 10374 h 41493"/>
                  <a:gd name="connsiteX8" fmla="*/ 70005 w 76918"/>
                  <a:gd name="connsiteY8" fmla="*/ 41494 h 41493"/>
                  <a:gd name="connsiteX9" fmla="*/ 76919 w 76918"/>
                  <a:gd name="connsiteY9" fmla="*/ 32849 h 41493"/>
                  <a:gd name="connsiteX10" fmla="*/ 32842 w 76918"/>
                  <a:gd name="connsiteY10" fmla="*/ 6051 h 41493"/>
                  <a:gd name="connsiteX11" fmla="*/ 36298 w 76918"/>
                  <a:gd name="connsiteY11" fmla="*/ 1729 h 41493"/>
                  <a:gd name="connsiteX12" fmla="*/ 34570 w 76918"/>
                  <a:gd name="connsiteY12" fmla="*/ 865 h 41493"/>
                  <a:gd name="connsiteX13" fmla="*/ 32842 w 76918"/>
                  <a:gd name="connsiteY13" fmla="*/ 865 h 41493"/>
                  <a:gd name="connsiteX14" fmla="*/ 32842 w 76918"/>
                  <a:gd name="connsiteY14" fmla="*/ 6051 h 4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918" h="41493">
                    <a:moveTo>
                      <a:pt x="32842" y="0"/>
                    </a:moveTo>
                    <a:lnTo>
                      <a:pt x="0" y="0"/>
                    </a:lnTo>
                    <a:lnTo>
                      <a:pt x="0" y="11238"/>
                    </a:lnTo>
                    <a:lnTo>
                      <a:pt x="32842" y="11238"/>
                    </a:lnTo>
                    <a:lnTo>
                      <a:pt x="32842" y="0"/>
                    </a:lnTo>
                    <a:close/>
                    <a:moveTo>
                      <a:pt x="76919" y="32849"/>
                    </a:moveTo>
                    <a:lnTo>
                      <a:pt x="36298" y="1729"/>
                    </a:lnTo>
                    <a:lnTo>
                      <a:pt x="29385" y="10374"/>
                    </a:lnTo>
                    <a:lnTo>
                      <a:pt x="70005" y="41494"/>
                    </a:lnTo>
                    <a:lnTo>
                      <a:pt x="76919" y="32849"/>
                    </a:lnTo>
                    <a:close/>
                    <a:moveTo>
                      <a:pt x="32842" y="6051"/>
                    </a:moveTo>
                    <a:lnTo>
                      <a:pt x="36298" y="1729"/>
                    </a:lnTo>
                    <a:lnTo>
                      <a:pt x="34570" y="865"/>
                    </a:lnTo>
                    <a:lnTo>
                      <a:pt x="32842" y="865"/>
                    </a:lnTo>
                    <a:lnTo>
                      <a:pt x="32842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96" name="Freeform 17862">
                <a:extLst>
                  <a:ext uri="{FF2B5EF4-FFF2-40B4-BE49-F238E27FC236}">
                    <a16:creationId xmlns:a16="http://schemas.microsoft.com/office/drawing/2014/main" id="{F669054E-D8B2-4568-B176-567FB8EE4B9A}"/>
                  </a:ext>
                </a:extLst>
              </p:cNvPr>
              <p:cNvSpPr/>
              <p:nvPr/>
            </p:nvSpPr>
            <p:spPr>
              <a:xfrm>
                <a:off x="4618768" y="2039525"/>
                <a:ext cx="82104" cy="46680"/>
              </a:xfrm>
              <a:custGeom>
                <a:avLst/>
                <a:gdLst>
                  <a:gd name="connsiteX0" fmla="*/ 72597 w 82104"/>
                  <a:gd name="connsiteY0" fmla="*/ 46681 h 46680"/>
                  <a:gd name="connsiteX1" fmla="*/ 31977 w 82104"/>
                  <a:gd name="connsiteY1" fmla="*/ 15560 h 46680"/>
                  <a:gd name="connsiteX2" fmla="*/ 0 w 82104"/>
                  <a:gd name="connsiteY2" fmla="*/ 15560 h 46680"/>
                  <a:gd name="connsiteX3" fmla="*/ 0 w 82104"/>
                  <a:gd name="connsiteY3" fmla="*/ 0 h 46680"/>
                  <a:gd name="connsiteX4" fmla="*/ 38027 w 82104"/>
                  <a:gd name="connsiteY4" fmla="*/ 0 h 46680"/>
                  <a:gd name="connsiteX5" fmla="*/ 41484 w 82104"/>
                  <a:gd name="connsiteY5" fmla="*/ 2593 h 46680"/>
                  <a:gd name="connsiteX6" fmla="*/ 41484 w 82104"/>
                  <a:gd name="connsiteY6" fmla="*/ 2593 h 46680"/>
                  <a:gd name="connsiteX7" fmla="*/ 82104 w 82104"/>
                  <a:gd name="connsiteY7" fmla="*/ 33714 h 46680"/>
                  <a:gd name="connsiteX8" fmla="*/ 72597 w 82104"/>
                  <a:gd name="connsiteY8" fmla="*/ 46681 h 46680"/>
                  <a:gd name="connsiteX9" fmla="*/ 37163 w 82104"/>
                  <a:gd name="connsiteY9" fmla="*/ 13831 h 46680"/>
                  <a:gd name="connsiteX10" fmla="*/ 71733 w 82104"/>
                  <a:gd name="connsiteY10" fmla="*/ 40629 h 46680"/>
                  <a:gd name="connsiteX11" fmla="*/ 76054 w 82104"/>
                  <a:gd name="connsiteY11" fmla="*/ 35443 h 46680"/>
                  <a:gd name="connsiteX12" fmla="*/ 38891 w 82104"/>
                  <a:gd name="connsiteY12" fmla="*/ 6916 h 46680"/>
                  <a:gd name="connsiteX13" fmla="*/ 37163 w 82104"/>
                  <a:gd name="connsiteY13" fmla="*/ 8645 h 46680"/>
                  <a:gd name="connsiteX14" fmla="*/ 37163 w 82104"/>
                  <a:gd name="connsiteY14" fmla="*/ 13831 h 46680"/>
                  <a:gd name="connsiteX15" fmla="*/ 4321 w 82104"/>
                  <a:gd name="connsiteY15" fmla="*/ 11238 h 46680"/>
                  <a:gd name="connsiteX16" fmla="*/ 29385 w 82104"/>
                  <a:gd name="connsiteY16" fmla="*/ 11238 h 46680"/>
                  <a:gd name="connsiteX17" fmla="*/ 32842 w 82104"/>
                  <a:gd name="connsiteY17" fmla="*/ 6916 h 46680"/>
                  <a:gd name="connsiteX18" fmla="*/ 32842 w 82104"/>
                  <a:gd name="connsiteY18" fmla="*/ 4322 h 46680"/>
                  <a:gd name="connsiteX19" fmla="*/ 4321 w 82104"/>
                  <a:gd name="connsiteY19" fmla="*/ 4322 h 46680"/>
                  <a:gd name="connsiteX20" fmla="*/ 4321 w 82104"/>
                  <a:gd name="connsiteY20" fmla="*/ 11238 h 4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2104" h="46680">
                    <a:moveTo>
                      <a:pt x="72597" y="46681"/>
                    </a:moveTo>
                    <a:lnTo>
                      <a:pt x="31977" y="15560"/>
                    </a:lnTo>
                    <a:lnTo>
                      <a:pt x="0" y="15560"/>
                    </a:lnTo>
                    <a:lnTo>
                      <a:pt x="0" y="0"/>
                    </a:lnTo>
                    <a:lnTo>
                      <a:pt x="38027" y="0"/>
                    </a:lnTo>
                    <a:lnTo>
                      <a:pt x="41484" y="2593"/>
                    </a:lnTo>
                    <a:lnTo>
                      <a:pt x="41484" y="2593"/>
                    </a:lnTo>
                    <a:lnTo>
                      <a:pt x="82104" y="33714"/>
                    </a:lnTo>
                    <a:lnTo>
                      <a:pt x="72597" y="46681"/>
                    </a:lnTo>
                    <a:close/>
                    <a:moveTo>
                      <a:pt x="37163" y="13831"/>
                    </a:moveTo>
                    <a:lnTo>
                      <a:pt x="71733" y="40629"/>
                    </a:lnTo>
                    <a:lnTo>
                      <a:pt x="76054" y="35443"/>
                    </a:lnTo>
                    <a:lnTo>
                      <a:pt x="38891" y="6916"/>
                    </a:lnTo>
                    <a:lnTo>
                      <a:pt x="37163" y="8645"/>
                    </a:lnTo>
                    <a:lnTo>
                      <a:pt x="37163" y="13831"/>
                    </a:lnTo>
                    <a:close/>
                    <a:moveTo>
                      <a:pt x="4321" y="11238"/>
                    </a:moveTo>
                    <a:lnTo>
                      <a:pt x="29385" y="11238"/>
                    </a:lnTo>
                    <a:lnTo>
                      <a:pt x="32842" y="6916"/>
                    </a:lnTo>
                    <a:lnTo>
                      <a:pt x="32842" y="4322"/>
                    </a:lnTo>
                    <a:lnTo>
                      <a:pt x="4321" y="4322"/>
                    </a:lnTo>
                    <a:lnTo>
                      <a:pt x="4321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47" name="Graphic 16831">
              <a:extLst>
                <a:ext uri="{FF2B5EF4-FFF2-40B4-BE49-F238E27FC236}">
                  <a16:creationId xmlns:a16="http://schemas.microsoft.com/office/drawing/2014/main" id="{8AEE117A-489A-4835-8301-B0A20CB4157B}"/>
                </a:ext>
              </a:extLst>
            </p:cNvPr>
            <p:cNvGrpSpPr/>
            <p:nvPr/>
          </p:nvGrpSpPr>
          <p:grpSpPr>
            <a:xfrm>
              <a:off x="4707786" y="2087070"/>
              <a:ext cx="59633" cy="93361"/>
              <a:chOff x="4707786" y="2087070"/>
              <a:chExt cx="59633" cy="93361"/>
            </a:xfrm>
            <a:solidFill>
              <a:srgbClr val="355464"/>
            </a:solidFill>
          </p:grpSpPr>
          <p:sp>
            <p:nvSpPr>
              <p:cNvPr id="393" name="Freeform 17864">
                <a:extLst>
                  <a:ext uri="{FF2B5EF4-FFF2-40B4-BE49-F238E27FC236}">
                    <a16:creationId xmlns:a16="http://schemas.microsoft.com/office/drawing/2014/main" id="{12D2DC26-100A-452B-9A37-39EA76F91CC7}"/>
                  </a:ext>
                </a:extLst>
              </p:cNvPr>
              <p:cNvSpPr/>
              <p:nvPr/>
            </p:nvSpPr>
            <p:spPr>
              <a:xfrm>
                <a:off x="4711243" y="2089663"/>
                <a:ext cx="53583" cy="88174"/>
              </a:xfrm>
              <a:custGeom>
                <a:avLst/>
                <a:gdLst>
                  <a:gd name="connsiteX0" fmla="*/ 51855 w 53583"/>
                  <a:gd name="connsiteY0" fmla="*/ 34578 h 88174"/>
                  <a:gd name="connsiteX1" fmla="*/ 6914 w 53583"/>
                  <a:gd name="connsiteY1" fmla="*/ 0 h 88174"/>
                  <a:gd name="connsiteX2" fmla="*/ 0 w 53583"/>
                  <a:gd name="connsiteY2" fmla="*/ 8645 h 88174"/>
                  <a:gd name="connsiteX3" fmla="*/ 44941 w 53583"/>
                  <a:gd name="connsiteY3" fmla="*/ 43223 h 88174"/>
                  <a:gd name="connsiteX4" fmla="*/ 51855 w 53583"/>
                  <a:gd name="connsiteY4" fmla="*/ 34578 h 88174"/>
                  <a:gd name="connsiteX5" fmla="*/ 53584 w 53583"/>
                  <a:gd name="connsiteY5" fmla="*/ 88174 h 88174"/>
                  <a:gd name="connsiteX6" fmla="*/ 53584 w 53583"/>
                  <a:gd name="connsiteY6" fmla="*/ 38900 h 88174"/>
                  <a:gd name="connsiteX7" fmla="*/ 42348 w 53583"/>
                  <a:gd name="connsiteY7" fmla="*/ 38900 h 88174"/>
                  <a:gd name="connsiteX8" fmla="*/ 42348 w 53583"/>
                  <a:gd name="connsiteY8" fmla="*/ 88174 h 88174"/>
                  <a:gd name="connsiteX9" fmla="*/ 53584 w 53583"/>
                  <a:gd name="connsiteY9" fmla="*/ 88174 h 88174"/>
                  <a:gd name="connsiteX10" fmla="*/ 48398 w 53583"/>
                  <a:gd name="connsiteY10" fmla="*/ 38900 h 88174"/>
                  <a:gd name="connsiteX11" fmla="*/ 53584 w 53583"/>
                  <a:gd name="connsiteY11" fmla="*/ 38900 h 88174"/>
                  <a:gd name="connsiteX12" fmla="*/ 50991 w 53583"/>
                  <a:gd name="connsiteY12" fmla="*/ 34578 h 88174"/>
                  <a:gd name="connsiteX13" fmla="*/ 48398 w 53583"/>
                  <a:gd name="connsiteY13" fmla="*/ 38900 h 8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583" h="88174">
                    <a:moveTo>
                      <a:pt x="51855" y="34578"/>
                    </a:moveTo>
                    <a:lnTo>
                      <a:pt x="6914" y="0"/>
                    </a:lnTo>
                    <a:lnTo>
                      <a:pt x="0" y="8645"/>
                    </a:lnTo>
                    <a:lnTo>
                      <a:pt x="44941" y="43223"/>
                    </a:lnTo>
                    <a:lnTo>
                      <a:pt x="51855" y="34578"/>
                    </a:lnTo>
                    <a:close/>
                    <a:moveTo>
                      <a:pt x="53584" y="88174"/>
                    </a:moveTo>
                    <a:lnTo>
                      <a:pt x="53584" y="38900"/>
                    </a:lnTo>
                    <a:lnTo>
                      <a:pt x="42348" y="38900"/>
                    </a:lnTo>
                    <a:lnTo>
                      <a:pt x="42348" y="88174"/>
                    </a:lnTo>
                    <a:lnTo>
                      <a:pt x="53584" y="88174"/>
                    </a:lnTo>
                    <a:close/>
                    <a:moveTo>
                      <a:pt x="48398" y="38900"/>
                    </a:moveTo>
                    <a:lnTo>
                      <a:pt x="53584" y="38900"/>
                    </a:lnTo>
                    <a:cubicBezTo>
                      <a:pt x="53584" y="37172"/>
                      <a:pt x="52720" y="35443"/>
                      <a:pt x="50991" y="34578"/>
                    </a:cubicBezTo>
                    <a:lnTo>
                      <a:pt x="48398" y="3890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94" name="Freeform 17865">
                <a:extLst>
                  <a:ext uri="{FF2B5EF4-FFF2-40B4-BE49-F238E27FC236}">
                    <a16:creationId xmlns:a16="http://schemas.microsoft.com/office/drawing/2014/main" id="{973A2CCF-5668-4DE3-894A-B6EC5C346E1F}"/>
                  </a:ext>
                </a:extLst>
              </p:cNvPr>
              <p:cNvSpPr/>
              <p:nvPr/>
            </p:nvSpPr>
            <p:spPr>
              <a:xfrm>
                <a:off x="4707786" y="2087070"/>
                <a:ext cx="59633" cy="93361"/>
              </a:xfrm>
              <a:custGeom>
                <a:avLst/>
                <a:gdLst>
                  <a:gd name="connsiteX0" fmla="*/ 59633 w 59633"/>
                  <a:gd name="connsiteY0" fmla="*/ 93361 h 93361"/>
                  <a:gd name="connsiteX1" fmla="*/ 44077 w 59633"/>
                  <a:gd name="connsiteY1" fmla="*/ 93361 h 93361"/>
                  <a:gd name="connsiteX2" fmla="*/ 44077 w 59633"/>
                  <a:gd name="connsiteY2" fmla="*/ 45816 h 93361"/>
                  <a:gd name="connsiteX3" fmla="*/ 0 w 59633"/>
                  <a:gd name="connsiteY3" fmla="*/ 12102 h 93361"/>
                  <a:gd name="connsiteX4" fmla="*/ 9507 w 59633"/>
                  <a:gd name="connsiteY4" fmla="*/ 0 h 93361"/>
                  <a:gd name="connsiteX5" fmla="*/ 57905 w 59633"/>
                  <a:gd name="connsiteY5" fmla="*/ 37172 h 93361"/>
                  <a:gd name="connsiteX6" fmla="*/ 57905 w 59633"/>
                  <a:gd name="connsiteY6" fmla="*/ 37172 h 93361"/>
                  <a:gd name="connsiteX7" fmla="*/ 58769 w 59633"/>
                  <a:gd name="connsiteY7" fmla="*/ 39765 h 93361"/>
                  <a:gd name="connsiteX8" fmla="*/ 58769 w 59633"/>
                  <a:gd name="connsiteY8" fmla="*/ 39765 h 93361"/>
                  <a:gd name="connsiteX9" fmla="*/ 58769 w 59633"/>
                  <a:gd name="connsiteY9" fmla="*/ 93361 h 93361"/>
                  <a:gd name="connsiteX10" fmla="*/ 48398 w 59633"/>
                  <a:gd name="connsiteY10" fmla="*/ 88174 h 93361"/>
                  <a:gd name="connsiteX11" fmla="*/ 55312 w 59633"/>
                  <a:gd name="connsiteY11" fmla="*/ 88174 h 93361"/>
                  <a:gd name="connsiteX12" fmla="*/ 55312 w 59633"/>
                  <a:gd name="connsiteY12" fmla="*/ 44087 h 93361"/>
                  <a:gd name="connsiteX13" fmla="*/ 52719 w 59633"/>
                  <a:gd name="connsiteY13" fmla="*/ 44087 h 93361"/>
                  <a:gd name="connsiteX14" fmla="*/ 48398 w 59633"/>
                  <a:gd name="connsiteY14" fmla="*/ 49274 h 93361"/>
                  <a:gd name="connsiteX15" fmla="*/ 48398 w 59633"/>
                  <a:gd name="connsiteY15" fmla="*/ 49274 h 93361"/>
                  <a:gd name="connsiteX16" fmla="*/ 48398 w 59633"/>
                  <a:gd name="connsiteY16" fmla="*/ 88174 h 93361"/>
                  <a:gd name="connsiteX17" fmla="*/ 6050 w 59633"/>
                  <a:gd name="connsiteY17" fmla="*/ 11238 h 93361"/>
                  <a:gd name="connsiteX18" fmla="*/ 43213 w 59633"/>
                  <a:gd name="connsiteY18" fmla="*/ 39765 h 93361"/>
                  <a:gd name="connsiteX19" fmla="*/ 43213 w 59633"/>
                  <a:gd name="connsiteY19" fmla="*/ 38900 h 93361"/>
                  <a:gd name="connsiteX20" fmla="*/ 50127 w 59633"/>
                  <a:gd name="connsiteY20" fmla="*/ 38900 h 93361"/>
                  <a:gd name="connsiteX21" fmla="*/ 51855 w 59633"/>
                  <a:gd name="connsiteY21" fmla="*/ 37172 h 93361"/>
                  <a:gd name="connsiteX22" fmla="*/ 10371 w 59633"/>
                  <a:gd name="connsiteY22" fmla="*/ 5187 h 93361"/>
                  <a:gd name="connsiteX23" fmla="*/ 6050 w 59633"/>
                  <a:gd name="connsiteY23" fmla="*/ 11238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33" h="93361">
                    <a:moveTo>
                      <a:pt x="59633" y="93361"/>
                    </a:moveTo>
                    <a:lnTo>
                      <a:pt x="44077" y="93361"/>
                    </a:lnTo>
                    <a:lnTo>
                      <a:pt x="44077" y="45816"/>
                    </a:lnTo>
                    <a:lnTo>
                      <a:pt x="0" y="12102"/>
                    </a:lnTo>
                    <a:lnTo>
                      <a:pt x="9507" y="0"/>
                    </a:lnTo>
                    <a:lnTo>
                      <a:pt x="57905" y="37172"/>
                    </a:lnTo>
                    <a:lnTo>
                      <a:pt x="57905" y="37172"/>
                    </a:lnTo>
                    <a:cubicBezTo>
                      <a:pt x="58769" y="38036"/>
                      <a:pt x="58769" y="38900"/>
                      <a:pt x="58769" y="39765"/>
                    </a:cubicBezTo>
                    <a:lnTo>
                      <a:pt x="58769" y="39765"/>
                    </a:lnTo>
                    <a:lnTo>
                      <a:pt x="58769" y="93361"/>
                    </a:lnTo>
                    <a:close/>
                    <a:moveTo>
                      <a:pt x="48398" y="88174"/>
                    </a:moveTo>
                    <a:lnTo>
                      <a:pt x="55312" y="88174"/>
                    </a:lnTo>
                    <a:lnTo>
                      <a:pt x="55312" y="44087"/>
                    </a:lnTo>
                    <a:lnTo>
                      <a:pt x="52719" y="44087"/>
                    </a:lnTo>
                    <a:lnTo>
                      <a:pt x="48398" y="49274"/>
                    </a:lnTo>
                    <a:lnTo>
                      <a:pt x="48398" y="49274"/>
                    </a:lnTo>
                    <a:lnTo>
                      <a:pt x="48398" y="88174"/>
                    </a:lnTo>
                    <a:close/>
                    <a:moveTo>
                      <a:pt x="6050" y="11238"/>
                    </a:moveTo>
                    <a:lnTo>
                      <a:pt x="43213" y="39765"/>
                    </a:lnTo>
                    <a:lnTo>
                      <a:pt x="43213" y="38900"/>
                    </a:lnTo>
                    <a:lnTo>
                      <a:pt x="50127" y="38900"/>
                    </a:lnTo>
                    <a:lnTo>
                      <a:pt x="51855" y="37172"/>
                    </a:lnTo>
                    <a:lnTo>
                      <a:pt x="10371" y="5187"/>
                    </a:lnTo>
                    <a:lnTo>
                      <a:pt x="605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48" name="Graphic 16831">
              <a:extLst>
                <a:ext uri="{FF2B5EF4-FFF2-40B4-BE49-F238E27FC236}">
                  <a16:creationId xmlns:a16="http://schemas.microsoft.com/office/drawing/2014/main" id="{4FDC48F2-7896-44D1-A870-92F50B7AA734}"/>
                </a:ext>
              </a:extLst>
            </p:cNvPr>
            <p:cNvGrpSpPr/>
            <p:nvPr/>
          </p:nvGrpSpPr>
          <p:grpSpPr>
            <a:xfrm>
              <a:off x="4610990" y="2077561"/>
              <a:ext cx="159022" cy="108056"/>
              <a:chOff x="4610990" y="2077561"/>
              <a:chExt cx="159022" cy="108056"/>
            </a:xfrm>
            <a:solidFill>
              <a:srgbClr val="355464"/>
            </a:solidFill>
          </p:grpSpPr>
          <p:sp>
            <p:nvSpPr>
              <p:cNvPr id="391" name="Freeform 17867">
                <a:extLst>
                  <a:ext uri="{FF2B5EF4-FFF2-40B4-BE49-F238E27FC236}">
                    <a16:creationId xmlns:a16="http://schemas.microsoft.com/office/drawing/2014/main" id="{AE7DD915-95C8-43BF-BE9E-955063776EDB}"/>
                  </a:ext>
                </a:extLst>
              </p:cNvPr>
              <p:cNvSpPr/>
              <p:nvPr/>
            </p:nvSpPr>
            <p:spPr>
              <a:xfrm>
                <a:off x="4613582" y="2080154"/>
                <a:ext cx="153837" cy="102870"/>
              </a:xfrm>
              <a:custGeom>
                <a:avLst/>
                <a:gdLst>
                  <a:gd name="connsiteX0" fmla="*/ 56176 w 153837"/>
                  <a:gd name="connsiteY0" fmla="*/ 102870 h 102870"/>
                  <a:gd name="connsiteX1" fmla="*/ 153837 w 153837"/>
                  <a:gd name="connsiteY1" fmla="*/ 102870 h 102870"/>
                  <a:gd name="connsiteX2" fmla="*/ 153837 w 153837"/>
                  <a:gd name="connsiteY2" fmla="*/ 91632 h 102870"/>
                  <a:gd name="connsiteX3" fmla="*/ 56176 w 153837"/>
                  <a:gd name="connsiteY3" fmla="*/ 91632 h 102870"/>
                  <a:gd name="connsiteX4" fmla="*/ 56176 w 153837"/>
                  <a:gd name="connsiteY4" fmla="*/ 102870 h 102870"/>
                  <a:gd name="connsiteX5" fmla="*/ 50127 w 153837"/>
                  <a:gd name="connsiteY5" fmla="*/ 48409 h 102870"/>
                  <a:gd name="connsiteX6" fmla="*/ 50127 w 153837"/>
                  <a:gd name="connsiteY6" fmla="*/ 97683 h 102870"/>
                  <a:gd name="connsiteX7" fmla="*/ 61362 w 153837"/>
                  <a:gd name="connsiteY7" fmla="*/ 97683 h 102870"/>
                  <a:gd name="connsiteX8" fmla="*/ 61362 w 153837"/>
                  <a:gd name="connsiteY8" fmla="*/ 48409 h 102870"/>
                  <a:gd name="connsiteX9" fmla="*/ 50127 w 153837"/>
                  <a:gd name="connsiteY9" fmla="*/ 48409 h 102870"/>
                  <a:gd name="connsiteX10" fmla="*/ 0 w 153837"/>
                  <a:gd name="connsiteY10" fmla="*/ 8645 h 102870"/>
                  <a:gd name="connsiteX11" fmla="*/ 51855 w 153837"/>
                  <a:gd name="connsiteY11" fmla="*/ 52732 h 102870"/>
                  <a:gd name="connsiteX12" fmla="*/ 58769 w 153837"/>
                  <a:gd name="connsiteY12" fmla="*/ 44087 h 102870"/>
                  <a:gd name="connsiteX13" fmla="*/ 6914 w 153837"/>
                  <a:gd name="connsiteY13" fmla="*/ 0 h 102870"/>
                  <a:gd name="connsiteX14" fmla="*/ 0 w 153837"/>
                  <a:gd name="connsiteY14" fmla="*/ 8645 h 102870"/>
                  <a:gd name="connsiteX15" fmla="*/ 56176 w 153837"/>
                  <a:gd name="connsiteY15" fmla="*/ 97683 h 102870"/>
                  <a:gd name="connsiteX16" fmla="*/ 50991 w 153837"/>
                  <a:gd name="connsiteY16" fmla="*/ 97683 h 102870"/>
                  <a:gd name="connsiteX17" fmla="*/ 56176 w 153837"/>
                  <a:gd name="connsiteY17" fmla="*/ 102870 h 102870"/>
                  <a:gd name="connsiteX18" fmla="*/ 56176 w 153837"/>
                  <a:gd name="connsiteY18" fmla="*/ 97683 h 102870"/>
                  <a:gd name="connsiteX19" fmla="*/ 56176 w 153837"/>
                  <a:gd name="connsiteY19" fmla="*/ 48409 h 102870"/>
                  <a:gd name="connsiteX20" fmla="*/ 61362 w 153837"/>
                  <a:gd name="connsiteY20" fmla="*/ 48409 h 102870"/>
                  <a:gd name="connsiteX21" fmla="*/ 59634 w 153837"/>
                  <a:gd name="connsiteY21" fmla="*/ 44087 h 102870"/>
                  <a:gd name="connsiteX22" fmla="*/ 56176 w 153837"/>
                  <a:gd name="connsiteY22" fmla="*/ 48409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837" h="102870">
                    <a:moveTo>
                      <a:pt x="56176" y="102870"/>
                    </a:moveTo>
                    <a:lnTo>
                      <a:pt x="153837" y="102870"/>
                    </a:lnTo>
                    <a:lnTo>
                      <a:pt x="153837" y="91632"/>
                    </a:lnTo>
                    <a:lnTo>
                      <a:pt x="56176" y="91632"/>
                    </a:lnTo>
                    <a:lnTo>
                      <a:pt x="56176" y="102870"/>
                    </a:lnTo>
                    <a:close/>
                    <a:moveTo>
                      <a:pt x="50127" y="48409"/>
                    </a:moveTo>
                    <a:lnTo>
                      <a:pt x="50127" y="97683"/>
                    </a:lnTo>
                    <a:lnTo>
                      <a:pt x="61362" y="97683"/>
                    </a:lnTo>
                    <a:lnTo>
                      <a:pt x="61362" y="48409"/>
                    </a:lnTo>
                    <a:lnTo>
                      <a:pt x="50127" y="48409"/>
                    </a:lnTo>
                    <a:close/>
                    <a:moveTo>
                      <a:pt x="0" y="8645"/>
                    </a:moveTo>
                    <a:lnTo>
                      <a:pt x="51855" y="52732"/>
                    </a:lnTo>
                    <a:lnTo>
                      <a:pt x="58769" y="44087"/>
                    </a:lnTo>
                    <a:lnTo>
                      <a:pt x="6914" y="0"/>
                    </a:lnTo>
                    <a:lnTo>
                      <a:pt x="0" y="8645"/>
                    </a:lnTo>
                    <a:close/>
                    <a:moveTo>
                      <a:pt x="56176" y="97683"/>
                    </a:moveTo>
                    <a:lnTo>
                      <a:pt x="50991" y="97683"/>
                    </a:lnTo>
                    <a:cubicBezTo>
                      <a:pt x="50991" y="101141"/>
                      <a:pt x="53584" y="102870"/>
                      <a:pt x="56176" y="102870"/>
                    </a:cubicBezTo>
                    <a:lnTo>
                      <a:pt x="56176" y="97683"/>
                    </a:lnTo>
                    <a:close/>
                    <a:moveTo>
                      <a:pt x="56176" y="48409"/>
                    </a:moveTo>
                    <a:lnTo>
                      <a:pt x="61362" y="48409"/>
                    </a:lnTo>
                    <a:cubicBezTo>
                      <a:pt x="61362" y="46681"/>
                      <a:pt x="60498" y="44952"/>
                      <a:pt x="59634" y="44087"/>
                    </a:cubicBezTo>
                    <a:lnTo>
                      <a:pt x="56176" y="484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92" name="Freeform 17868">
                <a:extLst>
                  <a:ext uri="{FF2B5EF4-FFF2-40B4-BE49-F238E27FC236}">
                    <a16:creationId xmlns:a16="http://schemas.microsoft.com/office/drawing/2014/main" id="{B34002F1-C50D-403F-BF9A-21C55FB60214}"/>
                  </a:ext>
                </a:extLst>
              </p:cNvPr>
              <p:cNvSpPr/>
              <p:nvPr/>
            </p:nvSpPr>
            <p:spPr>
              <a:xfrm>
                <a:off x="4610990" y="2077561"/>
                <a:ext cx="159022" cy="108056"/>
              </a:xfrm>
              <a:custGeom>
                <a:avLst/>
                <a:gdLst>
                  <a:gd name="connsiteX0" fmla="*/ 159023 w 159022"/>
                  <a:gd name="connsiteY0" fmla="*/ 108057 h 108056"/>
                  <a:gd name="connsiteX1" fmla="*/ 56176 w 159022"/>
                  <a:gd name="connsiteY1" fmla="*/ 108057 h 108056"/>
                  <a:gd name="connsiteX2" fmla="*/ 56176 w 159022"/>
                  <a:gd name="connsiteY2" fmla="*/ 108057 h 108056"/>
                  <a:gd name="connsiteX3" fmla="*/ 50991 w 159022"/>
                  <a:gd name="connsiteY3" fmla="*/ 102870 h 108056"/>
                  <a:gd name="connsiteX4" fmla="*/ 50991 w 159022"/>
                  <a:gd name="connsiteY4" fmla="*/ 102870 h 108056"/>
                  <a:gd name="connsiteX5" fmla="*/ 50991 w 159022"/>
                  <a:gd name="connsiteY5" fmla="*/ 55325 h 108056"/>
                  <a:gd name="connsiteX6" fmla="*/ 0 w 159022"/>
                  <a:gd name="connsiteY6" fmla="*/ 12102 h 108056"/>
                  <a:gd name="connsiteX7" fmla="*/ 10371 w 159022"/>
                  <a:gd name="connsiteY7" fmla="*/ 0 h 108056"/>
                  <a:gd name="connsiteX8" fmla="*/ 65683 w 159022"/>
                  <a:gd name="connsiteY8" fmla="*/ 46680 h 108056"/>
                  <a:gd name="connsiteX9" fmla="*/ 65683 w 159022"/>
                  <a:gd name="connsiteY9" fmla="*/ 46680 h 108056"/>
                  <a:gd name="connsiteX10" fmla="*/ 66548 w 159022"/>
                  <a:gd name="connsiteY10" fmla="*/ 48409 h 108056"/>
                  <a:gd name="connsiteX11" fmla="*/ 66548 w 159022"/>
                  <a:gd name="connsiteY11" fmla="*/ 48409 h 108056"/>
                  <a:gd name="connsiteX12" fmla="*/ 66548 w 159022"/>
                  <a:gd name="connsiteY12" fmla="*/ 91632 h 108056"/>
                  <a:gd name="connsiteX13" fmla="*/ 159023 w 159022"/>
                  <a:gd name="connsiteY13" fmla="*/ 91632 h 108056"/>
                  <a:gd name="connsiteX14" fmla="*/ 159023 w 159022"/>
                  <a:gd name="connsiteY14" fmla="*/ 108057 h 108056"/>
                  <a:gd name="connsiteX15" fmla="*/ 60498 w 159022"/>
                  <a:gd name="connsiteY15" fmla="*/ 103734 h 108056"/>
                  <a:gd name="connsiteX16" fmla="*/ 153837 w 159022"/>
                  <a:gd name="connsiteY16" fmla="*/ 103734 h 108056"/>
                  <a:gd name="connsiteX17" fmla="*/ 153837 w 159022"/>
                  <a:gd name="connsiteY17" fmla="*/ 96819 h 108056"/>
                  <a:gd name="connsiteX18" fmla="*/ 65683 w 159022"/>
                  <a:gd name="connsiteY18" fmla="*/ 96819 h 108056"/>
                  <a:gd name="connsiteX19" fmla="*/ 65683 w 159022"/>
                  <a:gd name="connsiteY19" fmla="*/ 102005 h 108056"/>
                  <a:gd name="connsiteX20" fmla="*/ 60498 w 159022"/>
                  <a:gd name="connsiteY20" fmla="*/ 102005 h 108056"/>
                  <a:gd name="connsiteX21" fmla="*/ 60498 w 159022"/>
                  <a:gd name="connsiteY21" fmla="*/ 103734 h 108056"/>
                  <a:gd name="connsiteX22" fmla="*/ 56176 w 159022"/>
                  <a:gd name="connsiteY22" fmla="*/ 102870 h 108056"/>
                  <a:gd name="connsiteX23" fmla="*/ 56176 w 159022"/>
                  <a:gd name="connsiteY23" fmla="*/ 102870 h 108056"/>
                  <a:gd name="connsiteX24" fmla="*/ 56176 w 159022"/>
                  <a:gd name="connsiteY24" fmla="*/ 102870 h 108056"/>
                  <a:gd name="connsiteX25" fmla="*/ 60498 w 159022"/>
                  <a:gd name="connsiteY25" fmla="*/ 97683 h 108056"/>
                  <a:gd name="connsiteX26" fmla="*/ 61362 w 159022"/>
                  <a:gd name="connsiteY26" fmla="*/ 97683 h 108056"/>
                  <a:gd name="connsiteX27" fmla="*/ 61362 w 159022"/>
                  <a:gd name="connsiteY27" fmla="*/ 96819 h 108056"/>
                  <a:gd name="connsiteX28" fmla="*/ 60498 w 159022"/>
                  <a:gd name="connsiteY28" fmla="*/ 96819 h 108056"/>
                  <a:gd name="connsiteX29" fmla="*/ 60498 w 159022"/>
                  <a:gd name="connsiteY29" fmla="*/ 97683 h 108056"/>
                  <a:gd name="connsiteX30" fmla="*/ 55312 w 159022"/>
                  <a:gd name="connsiteY30" fmla="*/ 97683 h 108056"/>
                  <a:gd name="connsiteX31" fmla="*/ 56176 w 159022"/>
                  <a:gd name="connsiteY31" fmla="*/ 97683 h 108056"/>
                  <a:gd name="connsiteX32" fmla="*/ 56176 w 159022"/>
                  <a:gd name="connsiteY32" fmla="*/ 92497 h 108056"/>
                  <a:gd name="connsiteX33" fmla="*/ 61362 w 159022"/>
                  <a:gd name="connsiteY33" fmla="*/ 92497 h 108056"/>
                  <a:gd name="connsiteX34" fmla="*/ 61362 w 159022"/>
                  <a:gd name="connsiteY34" fmla="*/ 53596 h 108056"/>
                  <a:gd name="connsiteX35" fmla="*/ 58769 w 159022"/>
                  <a:gd name="connsiteY35" fmla="*/ 53596 h 108056"/>
                  <a:gd name="connsiteX36" fmla="*/ 54448 w 159022"/>
                  <a:gd name="connsiteY36" fmla="*/ 58783 h 108056"/>
                  <a:gd name="connsiteX37" fmla="*/ 54448 w 159022"/>
                  <a:gd name="connsiteY37" fmla="*/ 58783 h 108056"/>
                  <a:gd name="connsiteX38" fmla="*/ 54448 w 159022"/>
                  <a:gd name="connsiteY38" fmla="*/ 97683 h 108056"/>
                  <a:gd name="connsiteX39" fmla="*/ 50991 w 159022"/>
                  <a:gd name="connsiteY39" fmla="*/ 49274 h 108056"/>
                  <a:gd name="connsiteX40" fmla="*/ 57905 w 159022"/>
                  <a:gd name="connsiteY40" fmla="*/ 49274 h 108056"/>
                  <a:gd name="connsiteX41" fmla="*/ 59633 w 159022"/>
                  <a:gd name="connsiteY41" fmla="*/ 47545 h 108056"/>
                  <a:gd name="connsiteX42" fmla="*/ 11235 w 159022"/>
                  <a:gd name="connsiteY42" fmla="*/ 6051 h 108056"/>
                  <a:gd name="connsiteX43" fmla="*/ 6914 w 159022"/>
                  <a:gd name="connsiteY43" fmla="*/ 11238 h 108056"/>
                  <a:gd name="connsiteX44" fmla="*/ 50991 w 159022"/>
                  <a:gd name="connsiteY44" fmla="*/ 49274 h 1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022" h="108056">
                    <a:moveTo>
                      <a:pt x="159023" y="108057"/>
                    </a:moveTo>
                    <a:lnTo>
                      <a:pt x="56176" y="108057"/>
                    </a:lnTo>
                    <a:lnTo>
                      <a:pt x="56176" y="108057"/>
                    </a:lnTo>
                    <a:cubicBezTo>
                      <a:pt x="53584" y="107192"/>
                      <a:pt x="51855" y="105463"/>
                      <a:pt x="50991" y="102870"/>
                    </a:cubicBezTo>
                    <a:lnTo>
                      <a:pt x="50991" y="102870"/>
                    </a:lnTo>
                    <a:lnTo>
                      <a:pt x="50991" y="55325"/>
                    </a:lnTo>
                    <a:lnTo>
                      <a:pt x="0" y="12102"/>
                    </a:lnTo>
                    <a:lnTo>
                      <a:pt x="10371" y="0"/>
                    </a:lnTo>
                    <a:lnTo>
                      <a:pt x="65683" y="46680"/>
                    </a:lnTo>
                    <a:lnTo>
                      <a:pt x="65683" y="46680"/>
                    </a:lnTo>
                    <a:cubicBezTo>
                      <a:pt x="65683" y="47545"/>
                      <a:pt x="66548" y="48409"/>
                      <a:pt x="66548" y="48409"/>
                    </a:cubicBezTo>
                    <a:lnTo>
                      <a:pt x="66548" y="48409"/>
                    </a:lnTo>
                    <a:lnTo>
                      <a:pt x="66548" y="91632"/>
                    </a:lnTo>
                    <a:lnTo>
                      <a:pt x="159023" y="91632"/>
                    </a:lnTo>
                    <a:lnTo>
                      <a:pt x="159023" y="108057"/>
                    </a:lnTo>
                    <a:close/>
                    <a:moveTo>
                      <a:pt x="60498" y="103734"/>
                    </a:moveTo>
                    <a:lnTo>
                      <a:pt x="153837" y="103734"/>
                    </a:lnTo>
                    <a:lnTo>
                      <a:pt x="153837" y="96819"/>
                    </a:lnTo>
                    <a:lnTo>
                      <a:pt x="65683" y="96819"/>
                    </a:lnTo>
                    <a:lnTo>
                      <a:pt x="65683" y="102005"/>
                    </a:lnTo>
                    <a:lnTo>
                      <a:pt x="60498" y="102005"/>
                    </a:lnTo>
                    <a:lnTo>
                      <a:pt x="60498" y="103734"/>
                    </a:lnTo>
                    <a:close/>
                    <a:moveTo>
                      <a:pt x="56176" y="102870"/>
                    </a:moveTo>
                    <a:cubicBezTo>
                      <a:pt x="56176" y="102870"/>
                      <a:pt x="56176" y="102870"/>
                      <a:pt x="56176" y="102870"/>
                    </a:cubicBezTo>
                    <a:lnTo>
                      <a:pt x="56176" y="102870"/>
                    </a:lnTo>
                    <a:close/>
                    <a:moveTo>
                      <a:pt x="60498" y="97683"/>
                    </a:moveTo>
                    <a:lnTo>
                      <a:pt x="61362" y="97683"/>
                    </a:lnTo>
                    <a:lnTo>
                      <a:pt x="61362" y="96819"/>
                    </a:lnTo>
                    <a:lnTo>
                      <a:pt x="60498" y="96819"/>
                    </a:lnTo>
                    <a:lnTo>
                      <a:pt x="60498" y="97683"/>
                    </a:lnTo>
                    <a:close/>
                    <a:moveTo>
                      <a:pt x="55312" y="97683"/>
                    </a:moveTo>
                    <a:lnTo>
                      <a:pt x="56176" y="97683"/>
                    </a:lnTo>
                    <a:lnTo>
                      <a:pt x="56176" y="92497"/>
                    </a:lnTo>
                    <a:lnTo>
                      <a:pt x="61362" y="92497"/>
                    </a:lnTo>
                    <a:lnTo>
                      <a:pt x="61362" y="53596"/>
                    </a:lnTo>
                    <a:lnTo>
                      <a:pt x="58769" y="53596"/>
                    </a:lnTo>
                    <a:lnTo>
                      <a:pt x="54448" y="58783"/>
                    </a:lnTo>
                    <a:lnTo>
                      <a:pt x="54448" y="58783"/>
                    </a:lnTo>
                    <a:lnTo>
                      <a:pt x="54448" y="97683"/>
                    </a:lnTo>
                    <a:close/>
                    <a:moveTo>
                      <a:pt x="50991" y="49274"/>
                    </a:moveTo>
                    <a:lnTo>
                      <a:pt x="57905" y="49274"/>
                    </a:lnTo>
                    <a:lnTo>
                      <a:pt x="59633" y="47545"/>
                    </a:lnTo>
                    <a:lnTo>
                      <a:pt x="11235" y="6051"/>
                    </a:lnTo>
                    <a:lnTo>
                      <a:pt x="6914" y="11238"/>
                    </a:lnTo>
                    <a:lnTo>
                      <a:pt x="50991" y="492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49" name="Graphic 16831">
              <a:extLst>
                <a:ext uri="{FF2B5EF4-FFF2-40B4-BE49-F238E27FC236}">
                  <a16:creationId xmlns:a16="http://schemas.microsoft.com/office/drawing/2014/main" id="{20D25297-83F5-4641-BB5A-F3939B36A7D9}"/>
                </a:ext>
              </a:extLst>
            </p:cNvPr>
            <p:cNvGrpSpPr/>
            <p:nvPr/>
          </p:nvGrpSpPr>
          <p:grpSpPr>
            <a:xfrm>
              <a:off x="4558270" y="2111275"/>
              <a:ext cx="51855" cy="76071"/>
              <a:chOff x="4558270" y="2111275"/>
              <a:chExt cx="51855" cy="76071"/>
            </a:xfrm>
            <a:solidFill>
              <a:srgbClr val="355464"/>
            </a:solidFill>
          </p:grpSpPr>
          <p:sp>
            <p:nvSpPr>
              <p:cNvPr id="389" name="Freeform 17870">
                <a:extLst>
                  <a:ext uri="{FF2B5EF4-FFF2-40B4-BE49-F238E27FC236}">
                    <a16:creationId xmlns:a16="http://schemas.microsoft.com/office/drawing/2014/main" id="{77A0F998-5E53-4717-B504-517024341872}"/>
                  </a:ext>
                </a:extLst>
              </p:cNvPr>
              <p:cNvSpPr/>
              <p:nvPr/>
            </p:nvSpPr>
            <p:spPr>
              <a:xfrm rot="-1758469">
                <a:off x="4578232" y="2113030"/>
                <a:ext cx="11235" cy="73478"/>
              </a:xfrm>
              <a:custGeom>
                <a:avLst/>
                <a:gdLst>
                  <a:gd name="connsiteX0" fmla="*/ 0 w 11235"/>
                  <a:gd name="connsiteY0" fmla="*/ 0 h 73478"/>
                  <a:gd name="connsiteX1" fmla="*/ 11235 w 11235"/>
                  <a:gd name="connsiteY1" fmla="*/ 0 h 73478"/>
                  <a:gd name="connsiteX2" fmla="*/ 11235 w 11235"/>
                  <a:gd name="connsiteY2" fmla="*/ 73478 h 73478"/>
                  <a:gd name="connsiteX3" fmla="*/ 0 w 11235"/>
                  <a:gd name="connsiteY3" fmla="*/ 73478 h 7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73478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73478"/>
                    </a:lnTo>
                    <a:lnTo>
                      <a:pt x="0" y="7347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90" name="Freeform 17871">
                <a:extLst>
                  <a:ext uri="{FF2B5EF4-FFF2-40B4-BE49-F238E27FC236}">
                    <a16:creationId xmlns:a16="http://schemas.microsoft.com/office/drawing/2014/main" id="{D89DE04A-1E7A-4C47-98C0-7490FA012272}"/>
                  </a:ext>
                </a:extLst>
              </p:cNvPr>
              <p:cNvSpPr/>
              <p:nvPr/>
            </p:nvSpPr>
            <p:spPr>
              <a:xfrm>
                <a:off x="4558270" y="2111275"/>
                <a:ext cx="51855" cy="76071"/>
              </a:xfrm>
              <a:custGeom>
                <a:avLst/>
                <a:gdLst>
                  <a:gd name="connsiteX0" fmla="*/ 38027 w 51855"/>
                  <a:gd name="connsiteY0" fmla="*/ 76072 h 76071"/>
                  <a:gd name="connsiteX1" fmla="*/ 0 w 51855"/>
                  <a:gd name="connsiteY1" fmla="*/ 7780 h 76071"/>
                  <a:gd name="connsiteX2" fmla="*/ 13828 w 51855"/>
                  <a:gd name="connsiteY2" fmla="*/ 0 h 76071"/>
                  <a:gd name="connsiteX3" fmla="*/ 51855 w 51855"/>
                  <a:gd name="connsiteY3" fmla="*/ 68292 h 76071"/>
                  <a:gd name="connsiteX4" fmla="*/ 38027 w 51855"/>
                  <a:gd name="connsiteY4" fmla="*/ 76072 h 76071"/>
                  <a:gd name="connsiteX5" fmla="*/ 5186 w 51855"/>
                  <a:gd name="connsiteY5" fmla="*/ 9509 h 76071"/>
                  <a:gd name="connsiteX6" fmla="*/ 38891 w 51855"/>
                  <a:gd name="connsiteY6" fmla="*/ 70021 h 76071"/>
                  <a:gd name="connsiteX7" fmla="*/ 44941 w 51855"/>
                  <a:gd name="connsiteY7" fmla="*/ 66563 h 76071"/>
                  <a:gd name="connsiteX8" fmla="*/ 11235 w 51855"/>
                  <a:gd name="connsiteY8" fmla="*/ 6051 h 76071"/>
                  <a:gd name="connsiteX9" fmla="*/ 5186 w 51855"/>
                  <a:gd name="connsiteY9" fmla="*/ 9509 h 7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55" h="76071">
                    <a:moveTo>
                      <a:pt x="38027" y="76072"/>
                    </a:moveTo>
                    <a:lnTo>
                      <a:pt x="0" y="7780"/>
                    </a:lnTo>
                    <a:lnTo>
                      <a:pt x="13828" y="0"/>
                    </a:lnTo>
                    <a:lnTo>
                      <a:pt x="51855" y="68292"/>
                    </a:lnTo>
                    <a:lnTo>
                      <a:pt x="38027" y="76072"/>
                    </a:lnTo>
                    <a:close/>
                    <a:moveTo>
                      <a:pt x="5186" y="9509"/>
                    </a:moveTo>
                    <a:lnTo>
                      <a:pt x="38891" y="70021"/>
                    </a:lnTo>
                    <a:lnTo>
                      <a:pt x="44941" y="66563"/>
                    </a:lnTo>
                    <a:lnTo>
                      <a:pt x="11235" y="6051"/>
                    </a:lnTo>
                    <a:lnTo>
                      <a:pt x="5186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0" name="Graphic 16831">
              <a:extLst>
                <a:ext uri="{FF2B5EF4-FFF2-40B4-BE49-F238E27FC236}">
                  <a16:creationId xmlns:a16="http://schemas.microsoft.com/office/drawing/2014/main" id="{7D70A8D5-F11D-40CC-9FD9-5D485578813A}"/>
                </a:ext>
              </a:extLst>
            </p:cNvPr>
            <p:cNvGrpSpPr/>
            <p:nvPr/>
          </p:nvGrpSpPr>
          <p:grpSpPr>
            <a:xfrm>
              <a:off x="4375912" y="2111275"/>
              <a:ext cx="51855" cy="76071"/>
              <a:chOff x="4375912" y="2111275"/>
              <a:chExt cx="51855" cy="76071"/>
            </a:xfrm>
            <a:solidFill>
              <a:srgbClr val="355464"/>
            </a:solidFill>
          </p:grpSpPr>
          <p:sp>
            <p:nvSpPr>
              <p:cNvPr id="387" name="Freeform 17873">
                <a:extLst>
                  <a:ext uri="{FF2B5EF4-FFF2-40B4-BE49-F238E27FC236}">
                    <a16:creationId xmlns:a16="http://schemas.microsoft.com/office/drawing/2014/main" id="{A56EA287-44A4-40EB-AA82-5021F40BE2DC}"/>
                  </a:ext>
                </a:extLst>
              </p:cNvPr>
              <p:cNvSpPr/>
              <p:nvPr/>
            </p:nvSpPr>
            <p:spPr>
              <a:xfrm rot="-3641531">
                <a:off x="4365776" y="2144077"/>
                <a:ext cx="73461" cy="11237"/>
              </a:xfrm>
              <a:custGeom>
                <a:avLst/>
                <a:gdLst>
                  <a:gd name="connsiteX0" fmla="*/ 0 w 73461"/>
                  <a:gd name="connsiteY0" fmla="*/ 0 h 11237"/>
                  <a:gd name="connsiteX1" fmla="*/ 73461 w 73461"/>
                  <a:gd name="connsiteY1" fmla="*/ 0 h 11237"/>
                  <a:gd name="connsiteX2" fmla="*/ 73461 w 73461"/>
                  <a:gd name="connsiteY2" fmla="*/ 11238 h 11237"/>
                  <a:gd name="connsiteX3" fmla="*/ 0 w 73461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61" h="11237">
                    <a:moveTo>
                      <a:pt x="0" y="0"/>
                    </a:moveTo>
                    <a:lnTo>
                      <a:pt x="73461" y="0"/>
                    </a:lnTo>
                    <a:lnTo>
                      <a:pt x="73461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88" name="Freeform 17874">
                <a:extLst>
                  <a:ext uri="{FF2B5EF4-FFF2-40B4-BE49-F238E27FC236}">
                    <a16:creationId xmlns:a16="http://schemas.microsoft.com/office/drawing/2014/main" id="{49BB213D-5B1A-4698-8ED3-8033B90D9D92}"/>
                  </a:ext>
                </a:extLst>
              </p:cNvPr>
              <p:cNvSpPr/>
              <p:nvPr/>
            </p:nvSpPr>
            <p:spPr>
              <a:xfrm>
                <a:off x="4375912" y="2111275"/>
                <a:ext cx="51855" cy="76071"/>
              </a:xfrm>
              <a:custGeom>
                <a:avLst/>
                <a:gdLst>
                  <a:gd name="connsiteX0" fmla="*/ 13828 w 51855"/>
                  <a:gd name="connsiteY0" fmla="*/ 76072 h 76071"/>
                  <a:gd name="connsiteX1" fmla="*/ 0 w 51855"/>
                  <a:gd name="connsiteY1" fmla="*/ 68292 h 76071"/>
                  <a:gd name="connsiteX2" fmla="*/ 38027 w 51855"/>
                  <a:gd name="connsiteY2" fmla="*/ 0 h 76071"/>
                  <a:gd name="connsiteX3" fmla="*/ 51855 w 51855"/>
                  <a:gd name="connsiteY3" fmla="*/ 7780 h 76071"/>
                  <a:gd name="connsiteX4" fmla="*/ 13828 w 51855"/>
                  <a:gd name="connsiteY4" fmla="*/ 76072 h 76071"/>
                  <a:gd name="connsiteX5" fmla="*/ 6914 w 51855"/>
                  <a:gd name="connsiteY5" fmla="*/ 66563 h 76071"/>
                  <a:gd name="connsiteX6" fmla="*/ 12964 w 51855"/>
                  <a:gd name="connsiteY6" fmla="*/ 70021 h 76071"/>
                  <a:gd name="connsiteX7" fmla="*/ 46670 w 51855"/>
                  <a:gd name="connsiteY7" fmla="*/ 9509 h 76071"/>
                  <a:gd name="connsiteX8" fmla="*/ 40620 w 51855"/>
                  <a:gd name="connsiteY8" fmla="*/ 6051 h 76071"/>
                  <a:gd name="connsiteX9" fmla="*/ 6914 w 51855"/>
                  <a:gd name="connsiteY9" fmla="*/ 66563 h 7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55" h="76071">
                    <a:moveTo>
                      <a:pt x="13828" y="76072"/>
                    </a:moveTo>
                    <a:lnTo>
                      <a:pt x="0" y="68292"/>
                    </a:lnTo>
                    <a:lnTo>
                      <a:pt x="38027" y="0"/>
                    </a:lnTo>
                    <a:lnTo>
                      <a:pt x="51855" y="7780"/>
                    </a:lnTo>
                    <a:lnTo>
                      <a:pt x="13828" y="76072"/>
                    </a:lnTo>
                    <a:close/>
                    <a:moveTo>
                      <a:pt x="6914" y="66563"/>
                    </a:moveTo>
                    <a:lnTo>
                      <a:pt x="12964" y="70021"/>
                    </a:lnTo>
                    <a:lnTo>
                      <a:pt x="46670" y="9509"/>
                    </a:lnTo>
                    <a:lnTo>
                      <a:pt x="40620" y="6051"/>
                    </a:lnTo>
                    <a:lnTo>
                      <a:pt x="6914" y="6656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1" name="Graphic 16831">
              <a:extLst>
                <a:ext uri="{FF2B5EF4-FFF2-40B4-BE49-F238E27FC236}">
                  <a16:creationId xmlns:a16="http://schemas.microsoft.com/office/drawing/2014/main" id="{DE8D2FB3-A211-4957-8DED-61E9E7F9384A}"/>
                </a:ext>
              </a:extLst>
            </p:cNvPr>
            <p:cNvGrpSpPr/>
            <p:nvPr/>
          </p:nvGrpSpPr>
          <p:grpSpPr>
            <a:xfrm>
              <a:off x="4389741" y="2153633"/>
              <a:ext cx="200506" cy="15560"/>
              <a:chOff x="4389741" y="2153633"/>
              <a:chExt cx="200506" cy="15560"/>
            </a:xfrm>
            <a:solidFill>
              <a:srgbClr val="355464"/>
            </a:solidFill>
          </p:grpSpPr>
          <p:sp>
            <p:nvSpPr>
              <p:cNvPr id="385" name="Freeform 17876">
                <a:extLst>
                  <a:ext uri="{FF2B5EF4-FFF2-40B4-BE49-F238E27FC236}">
                    <a16:creationId xmlns:a16="http://schemas.microsoft.com/office/drawing/2014/main" id="{8B1F0B10-7052-41D3-AB69-351CC69014EC}"/>
                  </a:ext>
                </a:extLst>
              </p:cNvPr>
              <p:cNvSpPr/>
              <p:nvPr/>
            </p:nvSpPr>
            <p:spPr>
              <a:xfrm>
                <a:off x="4392333" y="2156226"/>
                <a:ext cx="196185" cy="11237"/>
              </a:xfrm>
              <a:custGeom>
                <a:avLst/>
                <a:gdLst>
                  <a:gd name="connsiteX0" fmla="*/ 0 w 196185"/>
                  <a:gd name="connsiteY0" fmla="*/ 0 h 11237"/>
                  <a:gd name="connsiteX1" fmla="*/ 196186 w 196185"/>
                  <a:gd name="connsiteY1" fmla="*/ 0 h 11237"/>
                  <a:gd name="connsiteX2" fmla="*/ 196186 w 196185"/>
                  <a:gd name="connsiteY2" fmla="*/ 11238 h 11237"/>
                  <a:gd name="connsiteX3" fmla="*/ 0 w 196185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185" h="11237">
                    <a:moveTo>
                      <a:pt x="0" y="0"/>
                    </a:moveTo>
                    <a:lnTo>
                      <a:pt x="196186" y="0"/>
                    </a:lnTo>
                    <a:lnTo>
                      <a:pt x="196186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86" name="Freeform 17877">
                <a:extLst>
                  <a:ext uri="{FF2B5EF4-FFF2-40B4-BE49-F238E27FC236}">
                    <a16:creationId xmlns:a16="http://schemas.microsoft.com/office/drawing/2014/main" id="{69950CBD-BC5F-4193-B219-B6737C7C4406}"/>
                  </a:ext>
                </a:extLst>
              </p:cNvPr>
              <p:cNvSpPr/>
              <p:nvPr/>
            </p:nvSpPr>
            <p:spPr>
              <a:xfrm>
                <a:off x="4389741" y="2153633"/>
                <a:ext cx="200506" cy="15560"/>
              </a:xfrm>
              <a:custGeom>
                <a:avLst/>
                <a:gdLst>
                  <a:gd name="connsiteX0" fmla="*/ 200507 w 200506"/>
                  <a:gd name="connsiteY0" fmla="*/ 15560 h 15560"/>
                  <a:gd name="connsiteX1" fmla="*/ 0 w 200506"/>
                  <a:gd name="connsiteY1" fmla="*/ 15560 h 15560"/>
                  <a:gd name="connsiteX2" fmla="*/ 0 w 200506"/>
                  <a:gd name="connsiteY2" fmla="*/ 0 h 15560"/>
                  <a:gd name="connsiteX3" fmla="*/ 200507 w 200506"/>
                  <a:gd name="connsiteY3" fmla="*/ 0 h 15560"/>
                  <a:gd name="connsiteX4" fmla="*/ 200507 w 200506"/>
                  <a:gd name="connsiteY4" fmla="*/ 15560 h 15560"/>
                  <a:gd name="connsiteX5" fmla="*/ 4321 w 200506"/>
                  <a:gd name="connsiteY5" fmla="*/ 11238 h 15560"/>
                  <a:gd name="connsiteX6" fmla="*/ 196186 w 200506"/>
                  <a:gd name="connsiteY6" fmla="*/ 11238 h 15560"/>
                  <a:gd name="connsiteX7" fmla="*/ 196186 w 200506"/>
                  <a:gd name="connsiteY7" fmla="*/ 4322 h 15560"/>
                  <a:gd name="connsiteX8" fmla="*/ 4321 w 200506"/>
                  <a:gd name="connsiteY8" fmla="*/ 4322 h 15560"/>
                  <a:gd name="connsiteX9" fmla="*/ 4321 w 200506"/>
                  <a:gd name="connsiteY9" fmla="*/ 11238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506" h="15560">
                    <a:moveTo>
                      <a:pt x="200507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200507" y="0"/>
                    </a:lnTo>
                    <a:lnTo>
                      <a:pt x="200507" y="15560"/>
                    </a:lnTo>
                    <a:close/>
                    <a:moveTo>
                      <a:pt x="4321" y="11238"/>
                    </a:moveTo>
                    <a:lnTo>
                      <a:pt x="196186" y="11238"/>
                    </a:lnTo>
                    <a:lnTo>
                      <a:pt x="196186" y="4322"/>
                    </a:lnTo>
                    <a:lnTo>
                      <a:pt x="4321" y="4322"/>
                    </a:lnTo>
                    <a:lnTo>
                      <a:pt x="4321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2" name="Graphic 16831">
              <a:extLst>
                <a:ext uri="{FF2B5EF4-FFF2-40B4-BE49-F238E27FC236}">
                  <a16:creationId xmlns:a16="http://schemas.microsoft.com/office/drawing/2014/main" id="{BC147F01-EC8B-4434-88BC-54BF86791D94}"/>
                </a:ext>
              </a:extLst>
            </p:cNvPr>
            <p:cNvGrpSpPr/>
            <p:nvPr/>
          </p:nvGrpSpPr>
          <p:grpSpPr>
            <a:xfrm>
              <a:off x="4436410" y="1796613"/>
              <a:ext cx="35434" cy="50138"/>
              <a:chOff x="4436410" y="1796613"/>
              <a:chExt cx="35434" cy="50138"/>
            </a:xfrm>
            <a:solidFill>
              <a:srgbClr val="355464"/>
            </a:solidFill>
          </p:grpSpPr>
          <p:sp>
            <p:nvSpPr>
              <p:cNvPr id="383" name="Freeform 17879">
                <a:extLst>
                  <a:ext uri="{FF2B5EF4-FFF2-40B4-BE49-F238E27FC236}">
                    <a16:creationId xmlns:a16="http://schemas.microsoft.com/office/drawing/2014/main" id="{6AF51D65-B034-465B-8AFE-AEBE81841F20}"/>
                  </a:ext>
                </a:extLst>
              </p:cNvPr>
              <p:cNvSpPr/>
              <p:nvPr/>
            </p:nvSpPr>
            <p:spPr>
              <a:xfrm rot="-1593903">
                <a:off x="4448487" y="1799951"/>
                <a:ext cx="11234" cy="44085"/>
              </a:xfrm>
              <a:custGeom>
                <a:avLst/>
                <a:gdLst>
                  <a:gd name="connsiteX0" fmla="*/ 0 w 11234"/>
                  <a:gd name="connsiteY0" fmla="*/ 0 h 44085"/>
                  <a:gd name="connsiteX1" fmla="*/ 11235 w 11234"/>
                  <a:gd name="connsiteY1" fmla="*/ 0 h 44085"/>
                  <a:gd name="connsiteX2" fmla="*/ 11235 w 11234"/>
                  <a:gd name="connsiteY2" fmla="*/ 44086 h 44085"/>
                  <a:gd name="connsiteX3" fmla="*/ 0 w 11234"/>
                  <a:gd name="connsiteY3" fmla="*/ 44086 h 44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4" h="44085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44086"/>
                    </a:lnTo>
                    <a:lnTo>
                      <a:pt x="0" y="4408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84" name="Freeform 17880">
                <a:extLst>
                  <a:ext uri="{FF2B5EF4-FFF2-40B4-BE49-F238E27FC236}">
                    <a16:creationId xmlns:a16="http://schemas.microsoft.com/office/drawing/2014/main" id="{76A76A37-5B49-452E-BEEF-FF092640AE1B}"/>
                  </a:ext>
                </a:extLst>
              </p:cNvPr>
              <p:cNvSpPr/>
              <p:nvPr/>
            </p:nvSpPr>
            <p:spPr>
              <a:xfrm>
                <a:off x="4436410" y="1796613"/>
                <a:ext cx="35434" cy="50138"/>
              </a:xfrm>
              <a:custGeom>
                <a:avLst/>
                <a:gdLst>
                  <a:gd name="connsiteX0" fmla="*/ 21606 w 35434"/>
                  <a:gd name="connsiteY0" fmla="*/ 50138 h 50138"/>
                  <a:gd name="connsiteX1" fmla="*/ 0 w 35434"/>
                  <a:gd name="connsiteY1" fmla="*/ 6916 h 50138"/>
                  <a:gd name="connsiteX2" fmla="*/ 13828 w 35434"/>
                  <a:gd name="connsiteY2" fmla="*/ 0 h 50138"/>
                  <a:gd name="connsiteX3" fmla="*/ 35434 w 35434"/>
                  <a:gd name="connsiteY3" fmla="*/ 43223 h 50138"/>
                  <a:gd name="connsiteX4" fmla="*/ 21606 w 35434"/>
                  <a:gd name="connsiteY4" fmla="*/ 50138 h 50138"/>
                  <a:gd name="connsiteX5" fmla="*/ 6050 w 35434"/>
                  <a:gd name="connsiteY5" fmla="*/ 9509 h 50138"/>
                  <a:gd name="connsiteX6" fmla="*/ 23335 w 35434"/>
                  <a:gd name="connsiteY6" fmla="*/ 44952 h 50138"/>
                  <a:gd name="connsiteX7" fmla="*/ 29385 w 35434"/>
                  <a:gd name="connsiteY7" fmla="*/ 42358 h 50138"/>
                  <a:gd name="connsiteX8" fmla="*/ 12100 w 35434"/>
                  <a:gd name="connsiteY8" fmla="*/ 6916 h 50138"/>
                  <a:gd name="connsiteX9" fmla="*/ 6050 w 35434"/>
                  <a:gd name="connsiteY9" fmla="*/ 9509 h 5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34" h="50138">
                    <a:moveTo>
                      <a:pt x="21606" y="50138"/>
                    </a:moveTo>
                    <a:lnTo>
                      <a:pt x="0" y="6916"/>
                    </a:lnTo>
                    <a:lnTo>
                      <a:pt x="13828" y="0"/>
                    </a:lnTo>
                    <a:lnTo>
                      <a:pt x="35434" y="43223"/>
                    </a:lnTo>
                    <a:lnTo>
                      <a:pt x="21606" y="50138"/>
                    </a:lnTo>
                    <a:close/>
                    <a:moveTo>
                      <a:pt x="6050" y="9509"/>
                    </a:moveTo>
                    <a:lnTo>
                      <a:pt x="23335" y="44952"/>
                    </a:lnTo>
                    <a:lnTo>
                      <a:pt x="29385" y="42358"/>
                    </a:lnTo>
                    <a:lnTo>
                      <a:pt x="12100" y="6916"/>
                    </a:lnTo>
                    <a:lnTo>
                      <a:pt x="6050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3" name="Graphic 16831">
              <a:extLst>
                <a:ext uri="{FF2B5EF4-FFF2-40B4-BE49-F238E27FC236}">
                  <a16:creationId xmlns:a16="http://schemas.microsoft.com/office/drawing/2014/main" id="{A0C79C3C-8D75-4586-BF59-B62D90A47342}"/>
                </a:ext>
              </a:extLst>
            </p:cNvPr>
            <p:cNvGrpSpPr/>
            <p:nvPr/>
          </p:nvGrpSpPr>
          <p:grpSpPr>
            <a:xfrm>
              <a:off x="4514193" y="1796613"/>
              <a:ext cx="35434" cy="50138"/>
              <a:chOff x="4514193" y="1796613"/>
              <a:chExt cx="35434" cy="50138"/>
            </a:xfrm>
            <a:solidFill>
              <a:srgbClr val="355464"/>
            </a:solidFill>
          </p:grpSpPr>
          <p:sp>
            <p:nvSpPr>
              <p:cNvPr id="381" name="Freeform 17882">
                <a:extLst>
                  <a:ext uri="{FF2B5EF4-FFF2-40B4-BE49-F238E27FC236}">
                    <a16:creationId xmlns:a16="http://schemas.microsoft.com/office/drawing/2014/main" id="{FDE809DE-9531-46A3-9548-B630A99424D3}"/>
                  </a:ext>
                </a:extLst>
              </p:cNvPr>
              <p:cNvSpPr/>
              <p:nvPr/>
            </p:nvSpPr>
            <p:spPr>
              <a:xfrm rot="-3806097">
                <a:off x="4510136" y="1816694"/>
                <a:ext cx="44075" cy="11237"/>
              </a:xfrm>
              <a:custGeom>
                <a:avLst/>
                <a:gdLst>
                  <a:gd name="connsiteX0" fmla="*/ 0 w 44075"/>
                  <a:gd name="connsiteY0" fmla="*/ 0 h 11237"/>
                  <a:gd name="connsiteX1" fmla="*/ 44076 w 44075"/>
                  <a:gd name="connsiteY1" fmla="*/ 0 h 11237"/>
                  <a:gd name="connsiteX2" fmla="*/ 44076 w 44075"/>
                  <a:gd name="connsiteY2" fmla="*/ 11238 h 11237"/>
                  <a:gd name="connsiteX3" fmla="*/ 0 w 44075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75" h="11237">
                    <a:moveTo>
                      <a:pt x="0" y="0"/>
                    </a:moveTo>
                    <a:lnTo>
                      <a:pt x="44076" y="0"/>
                    </a:lnTo>
                    <a:lnTo>
                      <a:pt x="44076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82" name="Freeform 17883">
                <a:extLst>
                  <a:ext uri="{FF2B5EF4-FFF2-40B4-BE49-F238E27FC236}">
                    <a16:creationId xmlns:a16="http://schemas.microsoft.com/office/drawing/2014/main" id="{9D1ABD0B-271F-4567-81B8-0EA17F7719EA}"/>
                  </a:ext>
                </a:extLst>
              </p:cNvPr>
              <p:cNvSpPr/>
              <p:nvPr/>
            </p:nvSpPr>
            <p:spPr>
              <a:xfrm>
                <a:off x="4514193" y="1796613"/>
                <a:ext cx="35434" cy="50138"/>
              </a:xfrm>
              <a:custGeom>
                <a:avLst/>
                <a:gdLst>
                  <a:gd name="connsiteX0" fmla="*/ 13828 w 35434"/>
                  <a:gd name="connsiteY0" fmla="*/ 50138 h 50138"/>
                  <a:gd name="connsiteX1" fmla="*/ 0 w 35434"/>
                  <a:gd name="connsiteY1" fmla="*/ 43223 h 50138"/>
                  <a:gd name="connsiteX2" fmla="*/ 21606 w 35434"/>
                  <a:gd name="connsiteY2" fmla="*/ 0 h 50138"/>
                  <a:gd name="connsiteX3" fmla="*/ 35434 w 35434"/>
                  <a:gd name="connsiteY3" fmla="*/ 6916 h 50138"/>
                  <a:gd name="connsiteX4" fmla="*/ 13828 w 35434"/>
                  <a:gd name="connsiteY4" fmla="*/ 50138 h 50138"/>
                  <a:gd name="connsiteX5" fmla="*/ 6050 w 35434"/>
                  <a:gd name="connsiteY5" fmla="*/ 41494 h 50138"/>
                  <a:gd name="connsiteX6" fmla="*/ 12100 w 35434"/>
                  <a:gd name="connsiteY6" fmla="*/ 44087 h 50138"/>
                  <a:gd name="connsiteX7" fmla="*/ 29385 w 35434"/>
                  <a:gd name="connsiteY7" fmla="*/ 8645 h 50138"/>
                  <a:gd name="connsiteX8" fmla="*/ 23335 w 35434"/>
                  <a:gd name="connsiteY8" fmla="*/ 6051 h 50138"/>
                  <a:gd name="connsiteX9" fmla="*/ 6050 w 35434"/>
                  <a:gd name="connsiteY9" fmla="*/ 41494 h 5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34" h="50138">
                    <a:moveTo>
                      <a:pt x="13828" y="50138"/>
                    </a:moveTo>
                    <a:lnTo>
                      <a:pt x="0" y="43223"/>
                    </a:lnTo>
                    <a:lnTo>
                      <a:pt x="21606" y="0"/>
                    </a:lnTo>
                    <a:lnTo>
                      <a:pt x="35434" y="6916"/>
                    </a:lnTo>
                    <a:lnTo>
                      <a:pt x="13828" y="50138"/>
                    </a:lnTo>
                    <a:close/>
                    <a:moveTo>
                      <a:pt x="6050" y="41494"/>
                    </a:moveTo>
                    <a:lnTo>
                      <a:pt x="12100" y="44087"/>
                    </a:lnTo>
                    <a:lnTo>
                      <a:pt x="29385" y="8645"/>
                    </a:lnTo>
                    <a:lnTo>
                      <a:pt x="23335" y="6051"/>
                    </a:lnTo>
                    <a:lnTo>
                      <a:pt x="6050" y="4149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4" name="Graphic 16831">
              <a:extLst>
                <a:ext uri="{FF2B5EF4-FFF2-40B4-BE49-F238E27FC236}">
                  <a16:creationId xmlns:a16="http://schemas.microsoft.com/office/drawing/2014/main" id="{DD2BEFF8-AA8E-4F51-9563-B4866819EFFB}"/>
                </a:ext>
              </a:extLst>
            </p:cNvPr>
            <p:cNvGrpSpPr/>
            <p:nvPr/>
          </p:nvGrpSpPr>
          <p:grpSpPr>
            <a:xfrm>
              <a:off x="4455424" y="1884788"/>
              <a:ext cx="77782" cy="15560"/>
              <a:chOff x="4455424" y="1884788"/>
              <a:chExt cx="77782" cy="15560"/>
            </a:xfrm>
            <a:solidFill>
              <a:srgbClr val="355464"/>
            </a:solidFill>
          </p:grpSpPr>
          <p:sp>
            <p:nvSpPr>
              <p:cNvPr id="379" name="Freeform 17885">
                <a:extLst>
                  <a:ext uri="{FF2B5EF4-FFF2-40B4-BE49-F238E27FC236}">
                    <a16:creationId xmlns:a16="http://schemas.microsoft.com/office/drawing/2014/main" id="{48D22ABA-DD2C-4C06-881B-D58984EA6223}"/>
                  </a:ext>
                </a:extLst>
              </p:cNvPr>
              <p:cNvSpPr/>
              <p:nvPr/>
            </p:nvSpPr>
            <p:spPr>
              <a:xfrm>
                <a:off x="4457152" y="1886517"/>
                <a:ext cx="73461" cy="11237"/>
              </a:xfrm>
              <a:custGeom>
                <a:avLst/>
                <a:gdLst>
                  <a:gd name="connsiteX0" fmla="*/ 0 w 73461"/>
                  <a:gd name="connsiteY0" fmla="*/ 0 h 11237"/>
                  <a:gd name="connsiteX1" fmla="*/ 73462 w 73461"/>
                  <a:gd name="connsiteY1" fmla="*/ 0 h 11237"/>
                  <a:gd name="connsiteX2" fmla="*/ 73462 w 73461"/>
                  <a:gd name="connsiteY2" fmla="*/ 11238 h 11237"/>
                  <a:gd name="connsiteX3" fmla="*/ 0 w 73461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61" h="11237">
                    <a:moveTo>
                      <a:pt x="0" y="0"/>
                    </a:moveTo>
                    <a:lnTo>
                      <a:pt x="73462" y="0"/>
                    </a:lnTo>
                    <a:lnTo>
                      <a:pt x="73462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80" name="Freeform 17886">
                <a:extLst>
                  <a:ext uri="{FF2B5EF4-FFF2-40B4-BE49-F238E27FC236}">
                    <a16:creationId xmlns:a16="http://schemas.microsoft.com/office/drawing/2014/main" id="{5C9EF7DC-8A27-4A04-94D6-591F5618CE3F}"/>
                  </a:ext>
                </a:extLst>
              </p:cNvPr>
              <p:cNvSpPr/>
              <p:nvPr/>
            </p:nvSpPr>
            <p:spPr>
              <a:xfrm>
                <a:off x="4455424" y="1884788"/>
                <a:ext cx="77782" cy="15560"/>
              </a:xfrm>
              <a:custGeom>
                <a:avLst/>
                <a:gdLst>
                  <a:gd name="connsiteX0" fmla="*/ 77783 w 77782"/>
                  <a:gd name="connsiteY0" fmla="*/ 15560 h 15560"/>
                  <a:gd name="connsiteX1" fmla="*/ 0 w 77782"/>
                  <a:gd name="connsiteY1" fmla="*/ 15560 h 15560"/>
                  <a:gd name="connsiteX2" fmla="*/ 0 w 77782"/>
                  <a:gd name="connsiteY2" fmla="*/ 0 h 15560"/>
                  <a:gd name="connsiteX3" fmla="*/ 77783 w 77782"/>
                  <a:gd name="connsiteY3" fmla="*/ 0 h 15560"/>
                  <a:gd name="connsiteX4" fmla="*/ 77783 w 77782"/>
                  <a:gd name="connsiteY4" fmla="*/ 15560 h 15560"/>
                  <a:gd name="connsiteX5" fmla="*/ 4321 w 77782"/>
                  <a:gd name="connsiteY5" fmla="*/ 10373 h 15560"/>
                  <a:gd name="connsiteX6" fmla="*/ 73462 w 77782"/>
                  <a:gd name="connsiteY6" fmla="*/ 10373 h 15560"/>
                  <a:gd name="connsiteX7" fmla="*/ 73462 w 77782"/>
                  <a:gd name="connsiteY7" fmla="*/ 3458 h 15560"/>
                  <a:gd name="connsiteX8" fmla="*/ 4321 w 77782"/>
                  <a:gd name="connsiteY8" fmla="*/ 3458 h 15560"/>
                  <a:gd name="connsiteX9" fmla="*/ 4321 w 77782"/>
                  <a:gd name="connsiteY9" fmla="*/ 10373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782" h="15560">
                    <a:moveTo>
                      <a:pt x="77783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77783" y="0"/>
                    </a:lnTo>
                    <a:lnTo>
                      <a:pt x="77783" y="15560"/>
                    </a:lnTo>
                    <a:close/>
                    <a:moveTo>
                      <a:pt x="4321" y="10373"/>
                    </a:moveTo>
                    <a:lnTo>
                      <a:pt x="73462" y="10373"/>
                    </a:lnTo>
                    <a:lnTo>
                      <a:pt x="73462" y="3458"/>
                    </a:lnTo>
                    <a:lnTo>
                      <a:pt x="4321" y="3458"/>
                    </a:lnTo>
                    <a:lnTo>
                      <a:pt x="4321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5" name="Graphic 16831">
              <a:extLst>
                <a:ext uri="{FF2B5EF4-FFF2-40B4-BE49-F238E27FC236}">
                  <a16:creationId xmlns:a16="http://schemas.microsoft.com/office/drawing/2014/main" id="{9F952E2F-8D1C-4B7A-9867-CD1F7116ED96}"/>
                </a:ext>
              </a:extLst>
            </p:cNvPr>
            <p:cNvGrpSpPr/>
            <p:nvPr/>
          </p:nvGrpSpPr>
          <p:grpSpPr>
            <a:xfrm>
              <a:off x="4553084" y="1859718"/>
              <a:ext cx="26791" cy="173755"/>
              <a:chOff x="4553084" y="1859718"/>
              <a:chExt cx="26791" cy="173755"/>
            </a:xfrm>
            <a:solidFill>
              <a:srgbClr val="355464"/>
            </a:solidFill>
          </p:grpSpPr>
          <p:sp>
            <p:nvSpPr>
              <p:cNvPr id="377" name="Freeform 17888">
                <a:extLst>
                  <a:ext uri="{FF2B5EF4-FFF2-40B4-BE49-F238E27FC236}">
                    <a16:creationId xmlns:a16="http://schemas.microsoft.com/office/drawing/2014/main" id="{7CE0A496-15B6-45AA-996A-4C5DA6CB04B0}"/>
                  </a:ext>
                </a:extLst>
              </p:cNvPr>
              <p:cNvSpPr/>
              <p:nvPr/>
            </p:nvSpPr>
            <p:spPr>
              <a:xfrm rot="-5182233">
                <a:off x="4482089" y="1940668"/>
                <a:ext cx="169394" cy="11237"/>
              </a:xfrm>
              <a:custGeom>
                <a:avLst/>
                <a:gdLst>
                  <a:gd name="connsiteX0" fmla="*/ 0 w 169394"/>
                  <a:gd name="connsiteY0" fmla="*/ 0 h 11237"/>
                  <a:gd name="connsiteX1" fmla="*/ 169395 w 169394"/>
                  <a:gd name="connsiteY1" fmla="*/ 0 h 11237"/>
                  <a:gd name="connsiteX2" fmla="*/ 169395 w 169394"/>
                  <a:gd name="connsiteY2" fmla="*/ 11238 h 11237"/>
                  <a:gd name="connsiteX3" fmla="*/ 0 w 169394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94" h="11237">
                    <a:moveTo>
                      <a:pt x="0" y="0"/>
                    </a:moveTo>
                    <a:lnTo>
                      <a:pt x="169395" y="0"/>
                    </a:lnTo>
                    <a:lnTo>
                      <a:pt x="169395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78" name="Freeform 17889">
                <a:extLst>
                  <a:ext uri="{FF2B5EF4-FFF2-40B4-BE49-F238E27FC236}">
                    <a16:creationId xmlns:a16="http://schemas.microsoft.com/office/drawing/2014/main" id="{97F847FA-2B22-4BA1-AE57-C4DA118F14B8}"/>
                  </a:ext>
                </a:extLst>
              </p:cNvPr>
              <p:cNvSpPr/>
              <p:nvPr/>
            </p:nvSpPr>
            <p:spPr>
              <a:xfrm>
                <a:off x="4553084" y="1859718"/>
                <a:ext cx="26791" cy="173755"/>
              </a:xfrm>
              <a:custGeom>
                <a:avLst/>
                <a:gdLst>
                  <a:gd name="connsiteX0" fmla="*/ 15557 w 26791"/>
                  <a:gd name="connsiteY0" fmla="*/ 173755 h 173755"/>
                  <a:gd name="connsiteX1" fmla="*/ 0 w 26791"/>
                  <a:gd name="connsiteY1" fmla="*/ 172891 h 173755"/>
                  <a:gd name="connsiteX2" fmla="*/ 11235 w 26791"/>
                  <a:gd name="connsiteY2" fmla="*/ 0 h 173755"/>
                  <a:gd name="connsiteX3" fmla="*/ 26792 w 26791"/>
                  <a:gd name="connsiteY3" fmla="*/ 865 h 173755"/>
                  <a:gd name="connsiteX4" fmla="*/ 15557 w 26791"/>
                  <a:gd name="connsiteY4" fmla="*/ 173755 h 173755"/>
                  <a:gd name="connsiteX5" fmla="*/ 5186 w 26791"/>
                  <a:gd name="connsiteY5" fmla="*/ 168568 h 173755"/>
                  <a:gd name="connsiteX6" fmla="*/ 12100 w 26791"/>
                  <a:gd name="connsiteY6" fmla="*/ 168568 h 173755"/>
                  <a:gd name="connsiteX7" fmla="*/ 22471 w 26791"/>
                  <a:gd name="connsiteY7" fmla="*/ 4322 h 173755"/>
                  <a:gd name="connsiteX8" fmla="*/ 15557 w 26791"/>
                  <a:gd name="connsiteY8" fmla="*/ 4322 h 173755"/>
                  <a:gd name="connsiteX9" fmla="*/ 5186 w 26791"/>
                  <a:gd name="connsiteY9" fmla="*/ 168568 h 17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1" h="173755">
                    <a:moveTo>
                      <a:pt x="15557" y="173755"/>
                    </a:moveTo>
                    <a:lnTo>
                      <a:pt x="0" y="172891"/>
                    </a:lnTo>
                    <a:lnTo>
                      <a:pt x="11235" y="0"/>
                    </a:lnTo>
                    <a:lnTo>
                      <a:pt x="26792" y="865"/>
                    </a:lnTo>
                    <a:lnTo>
                      <a:pt x="15557" y="173755"/>
                    </a:lnTo>
                    <a:close/>
                    <a:moveTo>
                      <a:pt x="5186" y="168568"/>
                    </a:moveTo>
                    <a:lnTo>
                      <a:pt x="12100" y="168568"/>
                    </a:lnTo>
                    <a:lnTo>
                      <a:pt x="22471" y="4322"/>
                    </a:lnTo>
                    <a:lnTo>
                      <a:pt x="15557" y="4322"/>
                    </a:lnTo>
                    <a:lnTo>
                      <a:pt x="5186" y="16856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6" name="Graphic 16831">
              <a:extLst>
                <a:ext uri="{FF2B5EF4-FFF2-40B4-BE49-F238E27FC236}">
                  <a16:creationId xmlns:a16="http://schemas.microsoft.com/office/drawing/2014/main" id="{1AD2F0D9-DCBF-44DD-B5B7-ACCCE9D7CFF3}"/>
                </a:ext>
              </a:extLst>
            </p:cNvPr>
            <p:cNvGrpSpPr/>
            <p:nvPr/>
          </p:nvGrpSpPr>
          <p:grpSpPr>
            <a:xfrm>
              <a:off x="4536664" y="2056814"/>
              <a:ext cx="29384" cy="31120"/>
              <a:chOff x="4536664" y="2056814"/>
              <a:chExt cx="29384" cy="31120"/>
            </a:xfrm>
            <a:solidFill>
              <a:srgbClr val="355464"/>
            </a:solidFill>
          </p:grpSpPr>
          <p:sp>
            <p:nvSpPr>
              <p:cNvPr id="375" name="Freeform 17891">
                <a:extLst>
                  <a:ext uri="{FF2B5EF4-FFF2-40B4-BE49-F238E27FC236}">
                    <a16:creationId xmlns:a16="http://schemas.microsoft.com/office/drawing/2014/main" id="{A4C0E174-B43B-4A91-9187-BA82F45BAFC3}"/>
                  </a:ext>
                </a:extLst>
              </p:cNvPr>
              <p:cNvSpPr/>
              <p:nvPr/>
            </p:nvSpPr>
            <p:spPr>
              <a:xfrm>
                <a:off x="4538392" y="2059407"/>
                <a:ext cx="25927" cy="26798"/>
              </a:xfrm>
              <a:custGeom>
                <a:avLst/>
                <a:gdLst>
                  <a:gd name="connsiteX0" fmla="*/ 3457 w 25927"/>
                  <a:gd name="connsiteY0" fmla="*/ 14696 h 26798"/>
                  <a:gd name="connsiteX1" fmla="*/ 0 w 25927"/>
                  <a:gd name="connsiteY1" fmla="*/ 14696 h 26798"/>
                  <a:gd name="connsiteX2" fmla="*/ 0 w 25927"/>
                  <a:gd name="connsiteY2" fmla="*/ 25934 h 26798"/>
                  <a:gd name="connsiteX3" fmla="*/ 3457 w 25927"/>
                  <a:gd name="connsiteY3" fmla="*/ 25934 h 26798"/>
                  <a:gd name="connsiteX4" fmla="*/ 3457 w 25927"/>
                  <a:gd name="connsiteY4" fmla="*/ 14696 h 26798"/>
                  <a:gd name="connsiteX5" fmla="*/ 13828 w 25927"/>
                  <a:gd name="connsiteY5" fmla="*/ 6051 h 26798"/>
                  <a:gd name="connsiteX6" fmla="*/ 3457 w 25927"/>
                  <a:gd name="connsiteY6" fmla="*/ 15560 h 26798"/>
                  <a:gd name="connsiteX7" fmla="*/ 3457 w 25927"/>
                  <a:gd name="connsiteY7" fmla="*/ 26798 h 26798"/>
                  <a:gd name="connsiteX8" fmla="*/ 25063 w 25927"/>
                  <a:gd name="connsiteY8" fmla="*/ 7780 h 26798"/>
                  <a:gd name="connsiteX9" fmla="*/ 13828 w 25927"/>
                  <a:gd name="connsiteY9" fmla="*/ 6051 h 26798"/>
                  <a:gd name="connsiteX10" fmla="*/ 14692 w 25927"/>
                  <a:gd name="connsiteY10" fmla="*/ 0 h 26798"/>
                  <a:gd name="connsiteX11" fmla="*/ 13828 w 25927"/>
                  <a:gd name="connsiteY11" fmla="*/ 6051 h 26798"/>
                  <a:gd name="connsiteX12" fmla="*/ 25063 w 25927"/>
                  <a:gd name="connsiteY12" fmla="*/ 6916 h 26798"/>
                  <a:gd name="connsiteX13" fmla="*/ 25928 w 25927"/>
                  <a:gd name="connsiteY13" fmla="*/ 865 h 26798"/>
                  <a:gd name="connsiteX14" fmla="*/ 14692 w 25927"/>
                  <a:gd name="connsiteY14" fmla="*/ 0 h 26798"/>
                  <a:gd name="connsiteX15" fmla="*/ 19013 w 25927"/>
                  <a:gd name="connsiteY15" fmla="*/ 6051 h 26798"/>
                  <a:gd name="connsiteX16" fmla="*/ 24199 w 25927"/>
                  <a:gd name="connsiteY16" fmla="*/ 6916 h 26798"/>
                  <a:gd name="connsiteX17" fmla="*/ 24199 w 25927"/>
                  <a:gd name="connsiteY17" fmla="*/ 6916 h 26798"/>
                  <a:gd name="connsiteX18" fmla="*/ 19013 w 25927"/>
                  <a:gd name="connsiteY18" fmla="*/ 6051 h 2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927" h="26798">
                    <a:moveTo>
                      <a:pt x="3457" y="14696"/>
                    </a:moveTo>
                    <a:lnTo>
                      <a:pt x="0" y="14696"/>
                    </a:lnTo>
                    <a:lnTo>
                      <a:pt x="0" y="25934"/>
                    </a:lnTo>
                    <a:lnTo>
                      <a:pt x="3457" y="25934"/>
                    </a:lnTo>
                    <a:lnTo>
                      <a:pt x="3457" y="14696"/>
                    </a:lnTo>
                    <a:close/>
                    <a:moveTo>
                      <a:pt x="13828" y="6051"/>
                    </a:moveTo>
                    <a:cubicBezTo>
                      <a:pt x="12964" y="11238"/>
                      <a:pt x="8643" y="15560"/>
                      <a:pt x="3457" y="15560"/>
                    </a:cubicBezTo>
                    <a:lnTo>
                      <a:pt x="3457" y="26798"/>
                    </a:lnTo>
                    <a:cubicBezTo>
                      <a:pt x="14692" y="26798"/>
                      <a:pt x="23335" y="18154"/>
                      <a:pt x="25063" y="7780"/>
                    </a:cubicBezTo>
                    <a:lnTo>
                      <a:pt x="13828" y="6051"/>
                    </a:lnTo>
                    <a:close/>
                    <a:moveTo>
                      <a:pt x="14692" y="0"/>
                    </a:moveTo>
                    <a:lnTo>
                      <a:pt x="13828" y="6051"/>
                    </a:lnTo>
                    <a:lnTo>
                      <a:pt x="25063" y="6916"/>
                    </a:lnTo>
                    <a:lnTo>
                      <a:pt x="25928" y="865"/>
                    </a:lnTo>
                    <a:lnTo>
                      <a:pt x="14692" y="0"/>
                    </a:lnTo>
                    <a:close/>
                    <a:moveTo>
                      <a:pt x="19013" y="6051"/>
                    </a:moveTo>
                    <a:lnTo>
                      <a:pt x="24199" y="6916"/>
                    </a:lnTo>
                    <a:lnTo>
                      <a:pt x="24199" y="6916"/>
                    </a:lnTo>
                    <a:lnTo>
                      <a:pt x="19013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76" name="Freeform 17892">
                <a:extLst>
                  <a:ext uri="{FF2B5EF4-FFF2-40B4-BE49-F238E27FC236}">
                    <a16:creationId xmlns:a16="http://schemas.microsoft.com/office/drawing/2014/main" id="{007EA66C-B162-4F27-9739-0F42139CCD7C}"/>
                  </a:ext>
                </a:extLst>
              </p:cNvPr>
              <p:cNvSpPr/>
              <p:nvPr/>
            </p:nvSpPr>
            <p:spPr>
              <a:xfrm>
                <a:off x="4536664" y="2056814"/>
                <a:ext cx="29384" cy="31120"/>
              </a:xfrm>
              <a:custGeom>
                <a:avLst/>
                <a:gdLst>
                  <a:gd name="connsiteX0" fmla="*/ 7778 w 29384"/>
                  <a:gd name="connsiteY0" fmla="*/ 31120 h 31120"/>
                  <a:gd name="connsiteX1" fmla="*/ 0 w 29384"/>
                  <a:gd name="connsiteY1" fmla="*/ 31120 h 31120"/>
                  <a:gd name="connsiteX2" fmla="*/ 0 w 29384"/>
                  <a:gd name="connsiteY2" fmla="*/ 15560 h 31120"/>
                  <a:gd name="connsiteX3" fmla="*/ 5186 w 29384"/>
                  <a:gd name="connsiteY3" fmla="*/ 15560 h 31120"/>
                  <a:gd name="connsiteX4" fmla="*/ 12964 w 29384"/>
                  <a:gd name="connsiteY4" fmla="*/ 8645 h 31120"/>
                  <a:gd name="connsiteX5" fmla="*/ 13828 w 29384"/>
                  <a:gd name="connsiteY5" fmla="*/ 0 h 31120"/>
                  <a:gd name="connsiteX6" fmla="*/ 29385 w 29384"/>
                  <a:gd name="connsiteY6" fmla="*/ 1729 h 31120"/>
                  <a:gd name="connsiteX7" fmla="*/ 28521 w 29384"/>
                  <a:gd name="connsiteY7" fmla="*/ 10373 h 31120"/>
                  <a:gd name="connsiteX8" fmla="*/ 28521 w 29384"/>
                  <a:gd name="connsiteY8" fmla="*/ 10373 h 31120"/>
                  <a:gd name="connsiteX9" fmla="*/ 28521 w 29384"/>
                  <a:gd name="connsiteY9" fmla="*/ 12102 h 31120"/>
                  <a:gd name="connsiteX10" fmla="*/ 28521 w 29384"/>
                  <a:gd name="connsiteY10" fmla="*/ 12102 h 31120"/>
                  <a:gd name="connsiteX11" fmla="*/ 7778 w 29384"/>
                  <a:gd name="connsiteY11" fmla="*/ 31120 h 31120"/>
                  <a:gd name="connsiteX12" fmla="*/ 7778 w 29384"/>
                  <a:gd name="connsiteY12" fmla="*/ 31120 h 31120"/>
                  <a:gd name="connsiteX13" fmla="*/ 7778 w 29384"/>
                  <a:gd name="connsiteY13" fmla="*/ 19882 h 31120"/>
                  <a:gd name="connsiteX14" fmla="*/ 7778 w 29384"/>
                  <a:gd name="connsiteY14" fmla="*/ 26798 h 31120"/>
                  <a:gd name="connsiteX15" fmla="*/ 24199 w 29384"/>
                  <a:gd name="connsiteY15" fmla="*/ 12102 h 31120"/>
                  <a:gd name="connsiteX16" fmla="*/ 17285 w 29384"/>
                  <a:gd name="connsiteY16" fmla="*/ 11238 h 31120"/>
                  <a:gd name="connsiteX17" fmla="*/ 7778 w 29384"/>
                  <a:gd name="connsiteY17" fmla="*/ 19882 h 31120"/>
                  <a:gd name="connsiteX18" fmla="*/ 21606 w 29384"/>
                  <a:gd name="connsiteY18" fmla="*/ 6916 h 31120"/>
                  <a:gd name="connsiteX19" fmla="*/ 25063 w 29384"/>
                  <a:gd name="connsiteY19" fmla="*/ 6916 h 31120"/>
                  <a:gd name="connsiteX20" fmla="*/ 25063 w 29384"/>
                  <a:gd name="connsiteY20" fmla="*/ 5187 h 31120"/>
                  <a:gd name="connsiteX21" fmla="*/ 18149 w 29384"/>
                  <a:gd name="connsiteY21" fmla="*/ 4322 h 31120"/>
                  <a:gd name="connsiteX22" fmla="*/ 18149 w 29384"/>
                  <a:gd name="connsiteY22" fmla="*/ 6051 h 31120"/>
                  <a:gd name="connsiteX23" fmla="*/ 21606 w 29384"/>
                  <a:gd name="connsiteY23" fmla="*/ 6916 h 3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384" h="31120">
                    <a:moveTo>
                      <a:pt x="7778" y="31120"/>
                    </a:moveTo>
                    <a:lnTo>
                      <a:pt x="0" y="31120"/>
                    </a:lnTo>
                    <a:lnTo>
                      <a:pt x="0" y="15560"/>
                    </a:lnTo>
                    <a:lnTo>
                      <a:pt x="5186" y="15560"/>
                    </a:lnTo>
                    <a:cubicBezTo>
                      <a:pt x="9507" y="15560"/>
                      <a:pt x="12964" y="12967"/>
                      <a:pt x="12964" y="8645"/>
                    </a:cubicBezTo>
                    <a:lnTo>
                      <a:pt x="13828" y="0"/>
                    </a:lnTo>
                    <a:lnTo>
                      <a:pt x="29385" y="1729"/>
                    </a:lnTo>
                    <a:lnTo>
                      <a:pt x="28521" y="10373"/>
                    </a:lnTo>
                    <a:cubicBezTo>
                      <a:pt x="28521" y="10373"/>
                      <a:pt x="28521" y="10373"/>
                      <a:pt x="28521" y="10373"/>
                    </a:cubicBezTo>
                    <a:lnTo>
                      <a:pt x="28521" y="12102"/>
                    </a:lnTo>
                    <a:lnTo>
                      <a:pt x="28521" y="12102"/>
                    </a:lnTo>
                    <a:cubicBezTo>
                      <a:pt x="26792" y="22476"/>
                      <a:pt x="18149" y="30256"/>
                      <a:pt x="7778" y="31120"/>
                    </a:cubicBezTo>
                    <a:lnTo>
                      <a:pt x="7778" y="31120"/>
                    </a:lnTo>
                    <a:close/>
                    <a:moveTo>
                      <a:pt x="7778" y="19882"/>
                    </a:moveTo>
                    <a:lnTo>
                      <a:pt x="7778" y="26798"/>
                    </a:lnTo>
                    <a:cubicBezTo>
                      <a:pt x="15557" y="25934"/>
                      <a:pt x="22471" y="19882"/>
                      <a:pt x="24199" y="12102"/>
                    </a:cubicBezTo>
                    <a:lnTo>
                      <a:pt x="17285" y="11238"/>
                    </a:lnTo>
                    <a:cubicBezTo>
                      <a:pt x="16421" y="15560"/>
                      <a:pt x="12099" y="19018"/>
                      <a:pt x="7778" y="19882"/>
                    </a:cubicBezTo>
                    <a:close/>
                    <a:moveTo>
                      <a:pt x="21606" y="6916"/>
                    </a:moveTo>
                    <a:lnTo>
                      <a:pt x="25063" y="6916"/>
                    </a:lnTo>
                    <a:lnTo>
                      <a:pt x="25063" y="5187"/>
                    </a:lnTo>
                    <a:lnTo>
                      <a:pt x="18149" y="4322"/>
                    </a:lnTo>
                    <a:lnTo>
                      <a:pt x="18149" y="6051"/>
                    </a:lnTo>
                    <a:lnTo>
                      <a:pt x="21606" y="691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7" name="Graphic 16831">
              <a:extLst>
                <a:ext uri="{FF2B5EF4-FFF2-40B4-BE49-F238E27FC236}">
                  <a16:creationId xmlns:a16="http://schemas.microsoft.com/office/drawing/2014/main" id="{CF6F4E22-B709-4ABB-BEB1-B75FA9562893}"/>
                </a:ext>
              </a:extLst>
            </p:cNvPr>
            <p:cNvGrpSpPr/>
            <p:nvPr/>
          </p:nvGrpSpPr>
          <p:grpSpPr>
            <a:xfrm>
              <a:off x="4381098" y="2015320"/>
              <a:ext cx="225570" cy="23340"/>
              <a:chOff x="4381098" y="2015320"/>
              <a:chExt cx="225570" cy="23340"/>
            </a:xfrm>
            <a:solidFill>
              <a:srgbClr val="355464"/>
            </a:solidFill>
          </p:grpSpPr>
          <p:sp>
            <p:nvSpPr>
              <p:cNvPr id="373" name="Freeform 17894">
                <a:extLst>
                  <a:ext uri="{FF2B5EF4-FFF2-40B4-BE49-F238E27FC236}">
                    <a16:creationId xmlns:a16="http://schemas.microsoft.com/office/drawing/2014/main" id="{9BFB65A5-6480-4373-993D-57620FC0B89E}"/>
                  </a:ext>
                </a:extLst>
              </p:cNvPr>
              <p:cNvSpPr/>
              <p:nvPr/>
            </p:nvSpPr>
            <p:spPr>
              <a:xfrm>
                <a:off x="4384555" y="2017049"/>
                <a:ext cx="219520" cy="19017"/>
              </a:xfrm>
              <a:custGeom>
                <a:avLst/>
                <a:gdLst>
                  <a:gd name="connsiteX0" fmla="*/ 177172 w 219520"/>
                  <a:gd name="connsiteY0" fmla="*/ 19018 h 19017"/>
                  <a:gd name="connsiteX1" fmla="*/ 219521 w 219520"/>
                  <a:gd name="connsiteY1" fmla="*/ 11238 h 19017"/>
                  <a:gd name="connsiteX2" fmla="*/ 217792 w 219520"/>
                  <a:gd name="connsiteY2" fmla="*/ 0 h 19017"/>
                  <a:gd name="connsiteX3" fmla="*/ 175444 w 219520"/>
                  <a:gd name="connsiteY3" fmla="*/ 7780 h 19017"/>
                  <a:gd name="connsiteX4" fmla="*/ 177172 w 219520"/>
                  <a:gd name="connsiteY4" fmla="*/ 19018 h 19017"/>
                  <a:gd name="connsiteX5" fmla="*/ 40620 w 219520"/>
                  <a:gd name="connsiteY5" fmla="*/ 19018 h 19017"/>
                  <a:gd name="connsiteX6" fmla="*/ 176308 w 219520"/>
                  <a:gd name="connsiteY6" fmla="*/ 19018 h 19017"/>
                  <a:gd name="connsiteX7" fmla="*/ 176308 w 219520"/>
                  <a:gd name="connsiteY7" fmla="*/ 7780 h 19017"/>
                  <a:gd name="connsiteX8" fmla="*/ 40620 w 219520"/>
                  <a:gd name="connsiteY8" fmla="*/ 7780 h 19017"/>
                  <a:gd name="connsiteX9" fmla="*/ 40620 w 219520"/>
                  <a:gd name="connsiteY9" fmla="*/ 19018 h 19017"/>
                  <a:gd name="connsiteX10" fmla="*/ 0 w 219520"/>
                  <a:gd name="connsiteY10" fmla="*/ 12102 h 19017"/>
                  <a:gd name="connsiteX11" fmla="*/ 39756 w 219520"/>
                  <a:gd name="connsiteY11" fmla="*/ 19018 h 19017"/>
                  <a:gd name="connsiteX12" fmla="*/ 41484 w 219520"/>
                  <a:gd name="connsiteY12" fmla="*/ 7780 h 19017"/>
                  <a:gd name="connsiteX13" fmla="*/ 1729 w 219520"/>
                  <a:gd name="connsiteY13" fmla="*/ 864 h 19017"/>
                  <a:gd name="connsiteX14" fmla="*/ 0 w 219520"/>
                  <a:gd name="connsiteY14" fmla="*/ 12102 h 19017"/>
                  <a:gd name="connsiteX15" fmla="*/ 176308 w 219520"/>
                  <a:gd name="connsiteY15" fmla="*/ 13831 h 19017"/>
                  <a:gd name="connsiteX16" fmla="*/ 176308 w 219520"/>
                  <a:gd name="connsiteY16" fmla="*/ 19018 h 19017"/>
                  <a:gd name="connsiteX17" fmla="*/ 177172 w 219520"/>
                  <a:gd name="connsiteY17" fmla="*/ 19018 h 19017"/>
                  <a:gd name="connsiteX18" fmla="*/ 178036 w 219520"/>
                  <a:gd name="connsiteY18" fmla="*/ 19018 h 19017"/>
                  <a:gd name="connsiteX19" fmla="*/ 176308 w 219520"/>
                  <a:gd name="connsiteY19" fmla="*/ 13831 h 19017"/>
                  <a:gd name="connsiteX20" fmla="*/ 40620 w 219520"/>
                  <a:gd name="connsiteY20" fmla="*/ 13831 h 19017"/>
                  <a:gd name="connsiteX21" fmla="*/ 39756 w 219520"/>
                  <a:gd name="connsiteY21" fmla="*/ 19018 h 19017"/>
                  <a:gd name="connsiteX22" fmla="*/ 40620 w 219520"/>
                  <a:gd name="connsiteY22" fmla="*/ 19018 h 19017"/>
                  <a:gd name="connsiteX23" fmla="*/ 41484 w 219520"/>
                  <a:gd name="connsiteY23" fmla="*/ 19018 h 19017"/>
                  <a:gd name="connsiteX24" fmla="*/ 41484 w 219520"/>
                  <a:gd name="connsiteY24" fmla="*/ 13831 h 1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520" h="19017">
                    <a:moveTo>
                      <a:pt x="177172" y="19018"/>
                    </a:moveTo>
                    <a:lnTo>
                      <a:pt x="219521" y="11238"/>
                    </a:lnTo>
                    <a:lnTo>
                      <a:pt x="217792" y="0"/>
                    </a:lnTo>
                    <a:lnTo>
                      <a:pt x="175444" y="7780"/>
                    </a:lnTo>
                    <a:lnTo>
                      <a:pt x="177172" y="19018"/>
                    </a:lnTo>
                    <a:close/>
                    <a:moveTo>
                      <a:pt x="40620" y="19018"/>
                    </a:moveTo>
                    <a:lnTo>
                      <a:pt x="176308" y="19018"/>
                    </a:lnTo>
                    <a:lnTo>
                      <a:pt x="176308" y="7780"/>
                    </a:lnTo>
                    <a:lnTo>
                      <a:pt x="40620" y="7780"/>
                    </a:lnTo>
                    <a:lnTo>
                      <a:pt x="40620" y="19018"/>
                    </a:lnTo>
                    <a:close/>
                    <a:moveTo>
                      <a:pt x="0" y="12102"/>
                    </a:moveTo>
                    <a:lnTo>
                      <a:pt x="39756" y="19018"/>
                    </a:lnTo>
                    <a:lnTo>
                      <a:pt x="41484" y="7780"/>
                    </a:lnTo>
                    <a:lnTo>
                      <a:pt x="1729" y="864"/>
                    </a:lnTo>
                    <a:lnTo>
                      <a:pt x="0" y="12102"/>
                    </a:lnTo>
                    <a:close/>
                    <a:moveTo>
                      <a:pt x="176308" y="13831"/>
                    </a:moveTo>
                    <a:lnTo>
                      <a:pt x="176308" y="19018"/>
                    </a:lnTo>
                    <a:lnTo>
                      <a:pt x="177172" y="19018"/>
                    </a:lnTo>
                    <a:lnTo>
                      <a:pt x="178036" y="19018"/>
                    </a:lnTo>
                    <a:lnTo>
                      <a:pt x="176308" y="13831"/>
                    </a:lnTo>
                    <a:close/>
                    <a:moveTo>
                      <a:pt x="40620" y="13831"/>
                    </a:moveTo>
                    <a:lnTo>
                      <a:pt x="39756" y="19018"/>
                    </a:lnTo>
                    <a:lnTo>
                      <a:pt x="40620" y="19018"/>
                    </a:lnTo>
                    <a:lnTo>
                      <a:pt x="41484" y="19018"/>
                    </a:lnTo>
                    <a:lnTo>
                      <a:pt x="41484" y="1383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74" name="Freeform 17895">
                <a:extLst>
                  <a:ext uri="{FF2B5EF4-FFF2-40B4-BE49-F238E27FC236}">
                    <a16:creationId xmlns:a16="http://schemas.microsoft.com/office/drawing/2014/main" id="{BA172094-6EA8-48EB-B879-287CD98942D8}"/>
                  </a:ext>
                </a:extLst>
              </p:cNvPr>
              <p:cNvSpPr/>
              <p:nvPr/>
            </p:nvSpPr>
            <p:spPr>
              <a:xfrm>
                <a:off x="4381098" y="2015320"/>
                <a:ext cx="225570" cy="23340"/>
              </a:xfrm>
              <a:custGeom>
                <a:avLst/>
                <a:gdLst>
                  <a:gd name="connsiteX0" fmla="*/ 178901 w 225570"/>
                  <a:gd name="connsiteY0" fmla="*/ 23340 h 23340"/>
                  <a:gd name="connsiteX1" fmla="*/ 178901 w 225570"/>
                  <a:gd name="connsiteY1" fmla="*/ 23340 h 23340"/>
                  <a:gd name="connsiteX2" fmla="*/ 41484 w 225570"/>
                  <a:gd name="connsiteY2" fmla="*/ 23340 h 23340"/>
                  <a:gd name="connsiteX3" fmla="*/ 41484 w 225570"/>
                  <a:gd name="connsiteY3" fmla="*/ 23340 h 23340"/>
                  <a:gd name="connsiteX4" fmla="*/ 0 w 225570"/>
                  <a:gd name="connsiteY4" fmla="*/ 15560 h 23340"/>
                  <a:gd name="connsiteX5" fmla="*/ 2593 w 225570"/>
                  <a:gd name="connsiteY5" fmla="*/ 0 h 23340"/>
                  <a:gd name="connsiteX6" fmla="*/ 44077 w 225570"/>
                  <a:gd name="connsiteY6" fmla="*/ 7780 h 23340"/>
                  <a:gd name="connsiteX7" fmla="*/ 178901 w 225570"/>
                  <a:gd name="connsiteY7" fmla="*/ 7780 h 23340"/>
                  <a:gd name="connsiteX8" fmla="*/ 222978 w 225570"/>
                  <a:gd name="connsiteY8" fmla="*/ 0 h 23340"/>
                  <a:gd name="connsiteX9" fmla="*/ 225570 w 225570"/>
                  <a:gd name="connsiteY9" fmla="*/ 15560 h 23340"/>
                  <a:gd name="connsiteX10" fmla="*/ 178901 w 225570"/>
                  <a:gd name="connsiteY10" fmla="*/ 23340 h 23340"/>
                  <a:gd name="connsiteX11" fmla="*/ 45806 w 225570"/>
                  <a:gd name="connsiteY11" fmla="*/ 19018 h 23340"/>
                  <a:gd name="connsiteX12" fmla="*/ 177172 w 225570"/>
                  <a:gd name="connsiteY12" fmla="*/ 19018 h 23340"/>
                  <a:gd name="connsiteX13" fmla="*/ 177172 w 225570"/>
                  <a:gd name="connsiteY13" fmla="*/ 15560 h 23340"/>
                  <a:gd name="connsiteX14" fmla="*/ 176308 w 225570"/>
                  <a:gd name="connsiteY14" fmla="*/ 12102 h 23340"/>
                  <a:gd name="connsiteX15" fmla="*/ 45806 w 225570"/>
                  <a:gd name="connsiteY15" fmla="*/ 12102 h 23340"/>
                  <a:gd name="connsiteX16" fmla="*/ 44941 w 225570"/>
                  <a:gd name="connsiteY16" fmla="*/ 15560 h 23340"/>
                  <a:gd name="connsiteX17" fmla="*/ 44941 w 225570"/>
                  <a:gd name="connsiteY17" fmla="*/ 19018 h 23340"/>
                  <a:gd name="connsiteX18" fmla="*/ 6050 w 225570"/>
                  <a:gd name="connsiteY18" fmla="*/ 12102 h 23340"/>
                  <a:gd name="connsiteX19" fmla="*/ 41484 w 225570"/>
                  <a:gd name="connsiteY19" fmla="*/ 19018 h 23340"/>
                  <a:gd name="connsiteX20" fmla="*/ 42348 w 225570"/>
                  <a:gd name="connsiteY20" fmla="*/ 15560 h 23340"/>
                  <a:gd name="connsiteX21" fmla="*/ 42348 w 225570"/>
                  <a:gd name="connsiteY21" fmla="*/ 12102 h 23340"/>
                  <a:gd name="connsiteX22" fmla="*/ 7778 w 225570"/>
                  <a:gd name="connsiteY22" fmla="*/ 6051 h 23340"/>
                  <a:gd name="connsiteX23" fmla="*/ 6050 w 225570"/>
                  <a:gd name="connsiteY23" fmla="*/ 12102 h 23340"/>
                  <a:gd name="connsiteX24" fmla="*/ 182358 w 225570"/>
                  <a:gd name="connsiteY24" fmla="*/ 15560 h 23340"/>
                  <a:gd name="connsiteX25" fmla="*/ 183222 w 225570"/>
                  <a:gd name="connsiteY25" fmla="*/ 19018 h 23340"/>
                  <a:gd name="connsiteX26" fmla="*/ 221249 w 225570"/>
                  <a:gd name="connsiteY26" fmla="*/ 12102 h 23340"/>
                  <a:gd name="connsiteX27" fmla="*/ 220385 w 225570"/>
                  <a:gd name="connsiteY27" fmla="*/ 5187 h 23340"/>
                  <a:gd name="connsiteX28" fmla="*/ 182358 w 225570"/>
                  <a:gd name="connsiteY28" fmla="*/ 12102 h 23340"/>
                  <a:gd name="connsiteX29" fmla="*/ 182358 w 225570"/>
                  <a:gd name="connsiteY29" fmla="*/ 15560 h 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5570" h="23340">
                    <a:moveTo>
                      <a:pt x="178901" y="23340"/>
                    </a:moveTo>
                    <a:lnTo>
                      <a:pt x="178901" y="23340"/>
                    </a:lnTo>
                    <a:lnTo>
                      <a:pt x="41484" y="23340"/>
                    </a:lnTo>
                    <a:lnTo>
                      <a:pt x="41484" y="23340"/>
                    </a:lnTo>
                    <a:lnTo>
                      <a:pt x="0" y="15560"/>
                    </a:lnTo>
                    <a:lnTo>
                      <a:pt x="2593" y="0"/>
                    </a:lnTo>
                    <a:lnTo>
                      <a:pt x="44077" y="7780"/>
                    </a:lnTo>
                    <a:lnTo>
                      <a:pt x="178901" y="7780"/>
                    </a:lnTo>
                    <a:lnTo>
                      <a:pt x="222978" y="0"/>
                    </a:lnTo>
                    <a:lnTo>
                      <a:pt x="225570" y="15560"/>
                    </a:lnTo>
                    <a:lnTo>
                      <a:pt x="178901" y="23340"/>
                    </a:lnTo>
                    <a:close/>
                    <a:moveTo>
                      <a:pt x="45806" y="19018"/>
                    </a:moveTo>
                    <a:lnTo>
                      <a:pt x="177172" y="19018"/>
                    </a:lnTo>
                    <a:lnTo>
                      <a:pt x="177172" y="15560"/>
                    </a:lnTo>
                    <a:lnTo>
                      <a:pt x="176308" y="12102"/>
                    </a:lnTo>
                    <a:lnTo>
                      <a:pt x="45806" y="12102"/>
                    </a:lnTo>
                    <a:lnTo>
                      <a:pt x="44941" y="15560"/>
                    </a:lnTo>
                    <a:lnTo>
                      <a:pt x="44941" y="19018"/>
                    </a:lnTo>
                    <a:close/>
                    <a:moveTo>
                      <a:pt x="6050" y="12102"/>
                    </a:moveTo>
                    <a:lnTo>
                      <a:pt x="41484" y="19018"/>
                    </a:lnTo>
                    <a:lnTo>
                      <a:pt x="42348" y="15560"/>
                    </a:lnTo>
                    <a:lnTo>
                      <a:pt x="42348" y="12102"/>
                    </a:lnTo>
                    <a:lnTo>
                      <a:pt x="7778" y="6051"/>
                    </a:lnTo>
                    <a:lnTo>
                      <a:pt x="6050" y="12102"/>
                    </a:lnTo>
                    <a:close/>
                    <a:moveTo>
                      <a:pt x="182358" y="15560"/>
                    </a:moveTo>
                    <a:lnTo>
                      <a:pt x="183222" y="19018"/>
                    </a:lnTo>
                    <a:lnTo>
                      <a:pt x="221249" y="12102"/>
                    </a:lnTo>
                    <a:lnTo>
                      <a:pt x="220385" y="5187"/>
                    </a:lnTo>
                    <a:lnTo>
                      <a:pt x="182358" y="12102"/>
                    </a:lnTo>
                    <a:lnTo>
                      <a:pt x="182358" y="1556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8" name="Graphic 16831">
              <a:extLst>
                <a:ext uri="{FF2B5EF4-FFF2-40B4-BE49-F238E27FC236}">
                  <a16:creationId xmlns:a16="http://schemas.microsoft.com/office/drawing/2014/main" id="{CE1657BA-116E-454A-8945-3549E01592F7}"/>
                </a:ext>
              </a:extLst>
            </p:cNvPr>
            <p:cNvGrpSpPr/>
            <p:nvPr/>
          </p:nvGrpSpPr>
          <p:grpSpPr>
            <a:xfrm>
              <a:off x="4384555" y="1916772"/>
              <a:ext cx="217792" cy="31984"/>
              <a:chOff x="4384555" y="1916772"/>
              <a:chExt cx="217792" cy="31984"/>
            </a:xfrm>
            <a:solidFill>
              <a:srgbClr val="355464"/>
            </a:solidFill>
          </p:grpSpPr>
          <p:sp>
            <p:nvSpPr>
              <p:cNvPr id="371" name="Freeform 17897">
                <a:extLst>
                  <a:ext uri="{FF2B5EF4-FFF2-40B4-BE49-F238E27FC236}">
                    <a16:creationId xmlns:a16="http://schemas.microsoft.com/office/drawing/2014/main" id="{BDBF4A70-3B93-40D0-B10D-094B4BD74A71}"/>
                  </a:ext>
                </a:extLst>
              </p:cNvPr>
              <p:cNvSpPr/>
              <p:nvPr/>
            </p:nvSpPr>
            <p:spPr>
              <a:xfrm>
                <a:off x="4388012" y="1918501"/>
                <a:ext cx="210013" cy="26798"/>
              </a:xfrm>
              <a:custGeom>
                <a:avLst/>
                <a:gdLst>
                  <a:gd name="connsiteX0" fmla="*/ 177172 w 210013"/>
                  <a:gd name="connsiteY0" fmla="*/ 11238 h 26798"/>
                  <a:gd name="connsiteX1" fmla="*/ 204828 w 210013"/>
                  <a:gd name="connsiteY1" fmla="*/ 26798 h 26798"/>
                  <a:gd name="connsiteX2" fmla="*/ 210014 w 210013"/>
                  <a:gd name="connsiteY2" fmla="*/ 17289 h 26798"/>
                  <a:gd name="connsiteX3" fmla="*/ 182357 w 210013"/>
                  <a:gd name="connsiteY3" fmla="*/ 1729 h 26798"/>
                  <a:gd name="connsiteX4" fmla="*/ 177172 w 210013"/>
                  <a:gd name="connsiteY4" fmla="*/ 11238 h 26798"/>
                  <a:gd name="connsiteX5" fmla="*/ 30249 w 210013"/>
                  <a:gd name="connsiteY5" fmla="*/ 12102 h 26798"/>
                  <a:gd name="connsiteX6" fmla="*/ 180629 w 210013"/>
                  <a:gd name="connsiteY6" fmla="*/ 12102 h 26798"/>
                  <a:gd name="connsiteX7" fmla="*/ 180629 w 210013"/>
                  <a:gd name="connsiteY7" fmla="*/ 865 h 26798"/>
                  <a:gd name="connsiteX8" fmla="*/ 30249 w 210013"/>
                  <a:gd name="connsiteY8" fmla="*/ 865 h 26798"/>
                  <a:gd name="connsiteX9" fmla="*/ 30249 w 210013"/>
                  <a:gd name="connsiteY9" fmla="*/ 12102 h 26798"/>
                  <a:gd name="connsiteX10" fmla="*/ 5185 w 210013"/>
                  <a:gd name="connsiteY10" fmla="*/ 26798 h 26798"/>
                  <a:gd name="connsiteX11" fmla="*/ 32842 w 210013"/>
                  <a:gd name="connsiteY11" fmla="*/ 11238 h 26798"/>
                  <a:gd name="connsiteX12" fmla="*/ 27656 w 210013"/>
                  <a:gd name="connsiteY12" fmla="*/ 1729 h 26798"/>
                  <a:gd name="connsiteX13" fmla="*/ 0 w 210013"/>
                  <a:gd name="connsiteY13" fmla="*/ 17289 h 26798"/>
                  <a:gd name="connsiteX14" fmla="*/ 5185 w 210013"/>
                  <a:gd name="connsiteY14" fmla="*/ 26798 h 26798"/>
                  <a:gd name="connsiteX15" fmla="*/ 180629 w 210013"/>
                  <a:gd name="connsiteY15" fmla="*/ 6051 h 26798"/>
                  <a:gd name="connsiteX16" fmla="*/ 183222 w 210013"/>
                  <a:gd name="connsiteY16" fmla="*/ 865 h 26798"/>
                  <a:gd name="connsiteX17" fmla="*/ 182357 w 210013"/>
                  <a:gd name="connsiteY17" fmla="*/ 0 h 26798"/>
                  <a:gd name="connsiteX18" fmla="*/ 180629 w 210013"/>
                  <a:gd name="connsiteY18" fmla="*/ 0 h 26798"/>
                  <a:gd name="connsiteX19" fmla="*/ 180629 w 210013"/>
                  <a:gd name="connsiteY19" fmla="*/ 6051 h 26798"/>
                  <a:gd name="connsiteX20" fmla="*/ 30249 w 210013"/>
                  <a:gd name="connsiteY20" fmla="*/ 6051 h 26798"/>
                  <a:gd name="connsiteX21" fmla="*/ 30249 w 210013"/>
                  <a:gd name="connsiteY21" fmla="*/ 865 h 26798"/>
                  <a:gd name="connsiteX22" fmla="*/ 28520 w 210013"/>
                  <a:gd name="connsiteY22" fmla="*/ 865 h 26798"/>
                  <a:gd name="connsiteX23" fmla="*/ 27656 w 210013"/>
                  <a:gd name="connsiteY23" fmla="*/ 1729 h 26798"/>
                  <a:gd name="connsiteX24" fmla="*/ 30249 w 210013"/>
                  <a:gd name="connsiteY24" fmla="*/ 6051 h 2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013" h="26798">
                    <a:moveTo>
                      <a:pt x="177172" y="11238"/>
                    </a:moveTo>
                    <a:lnTo>
                      <a:pt x="204828" y="26798"/>
                    </a:lnTo>
                    <a:lnTo>
                      <a:pt x="210014" y="17289"/>
                    </a:lnTo>
                    <a:lnTo>
                      <a:pt x="182357" y="1729"/>
                    </a:lnTo>
                    <a:lnTo>
                      <a:pt x="177172" y="11238"/>
                    </a:lnTo>
                    <a:close/>
                    <a:moveTo>
                      <a:pt x="30249" y="12102"/>
                    </a:moveTo>
                    <a:lnTo>
                      <a:pt x="180629" y="12102"/>
                    </a:lnTo>
                    <a:lnTo>
                      <a:pt x="180629" y="865"/>
                    </a:lnTo>
                    <a:lnTo>
                      <a:pt x="30249" y="865"/>
                    </a:lnTo>
                    <a:lnTo>
                      <a:pt x="30249" y="12102"/>
                    </a:lnTo>
                    <a:close/>
                    <a:moveTo>
                      <a:pt x="5185" y="26798"/>
                    </a:moveTo>
                    <a:lnTo>
                      <a:pt x="32842" y="11238"/>
                    </a:lnTo>
                    <a:lnTo>
                      <a:pt x="27656" y="1729"/>
                    </a:lnTo>
                    <a:lnTo>
                      <a:pt x="0" y="17289"/>
                    </a:lnTo>
                    <a:lnTo>
                      <a:pt x="5185" y="26798"/>
                    </a:lnTo>
                    <a:close/>
                    <a:moveTo>
                      <a:pt x="180629" y="6051"/>
                    </a:moveTo>
                    <a:lnTo>
                      <a:pt x="183222" y="865"/>
                    </a:lnTo>
                    <a:lnTo>
                      <a:pt x="182357" y="0"/>
                    </a:lnTo>
                    <a:lnTo>
                      <a:pt x="180629" y="0"/>
                    </a:lnTo>
                    <a:lnTo>
                      <a:pt x="180629" y="6051"/>
                    </a:lnTo>
                    <a:close/>
                    <a:moveTo>
                      <a:pt x="30249" y="6051"/>
                    </a:moveTo>
                    <a:lnTo>
                      <a:pt x="30249" y="865"/>
                    </a:lnTo>
                    <a:lnTo>
                      <a:pt x="28520" y="865"/>
                    </a:lnTo>
                    <a:lnTo>
                      <a:pt x="27656" y="1729"/>
                    </a:lnTo>
                    <a:lnTo>
                      <a:pt x="30249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72" name="Freeform 17898">
                <a:extLst>
                  <a:ext uri="{FF2B5EF4-FFF2-40B4-BE49-F238E27FC236}">
                    <a16:creationId xmlns:a16="http://schemas.microsoft.com/office/drawing/2014/main" id="{C9E70E62-0BCD-47BF-9DF4-237AD64C025B}"/>
                  </a:ext>
                </a:extLst>
              </p:cNvPr>
              <p:cNvSpPr/>
              <p:nvPr/>
            </p:nvSpPr>
            <p:spPr>
              <a:xfrm>
                <a:off x="4384555" y="1916772"/>
                <a:ext cx="217792" cy="31984"/>
              </a:xfrm>
              <a:custGeom>
                <a:avLst/>
                <a:gdLst>
                  <a:gd name="connsiteX0" fmla="*/ 7778 w 217792"/>
                  <a:gd name="connsiteY0" fmla="*/ 31985 h 31984"/>
                  <a:gd name="connsiteX1" fmla="*/ 0 w 217792"/>
                  <a:gd name="connsiteY1" fmla="*/ 18154 h 31984"/>
                  <a:gd name="connsiteX2" fmla="*/ 31977 w 217792"/>
                  <a:gd name="connsiteY2" fmla="*/ 0 h 31984"/>
                  <a:gd name="connsiteX3" fmla="*/ 31977 w 217792"/>
                  <a:gd name="connsiteY3" fmla="*/ 0 h 31984"/>
                  <a:gd name="connsiteX4" fmla="*/ 186679 w 217792"/>
                  <a:gd name="connsiteY4" fmla="*/ 0 h 31984"/>
                  <a:gd name="connsiteX5" fmla="*/ 217792 w 217792"/>
                  <a:gd name="connsiteY5" fmla="*/ 18154 h 31984"/>
                  <a:gd name="connsiteX6" fmla="*/ 210014 w 217792"/>
                  <a:gd name="connsiteY6" fmla="*/ 31985 h 31984"/>
                  <a:gd name="connsiteX7" fmla="*/ 182358 w 217792"/>
                  <a:gd name="connsiteY7" fmla="*/ 16425 h 31984"/>
                  <a:gd name="connsiteX8" fmla="*/ 182358 w 217792"/>
                  <a:gd name="connsiteY8" fmla="*/ 17289 h 31984"/>
                  <a:gd name="connsiteX9" fmla="*/ 182358 w 217792"/>
                  <a:gd name="connsiteY9" fmla="*/ 16425 h 31984"/>
                  <a:gd name="connsiteX10" fmla="*/ 36299 w 217792"/>
                  <a:gd name="connsiteY10" fmla="*/ 16425 h 31984"/>
                  <a:gd name="connsiteX11" fmla="*/ 36299 w 217792"/>
                  <a:gd name="connsiteY11" fmla="*/ 17289 h 31984"/>
                  <a:gd name="connsiteX12" fmla="*/ 36299 w 217792"/>
                  <a:gd name="connsiteY12" fmla="*/ 16425 h 31984"/>
                  <a:gd name="connsiteX13" fmla="*/ 7778 w 217792"/>
                  <a:gd name="connsiteY13" fmla="*/ 31985 h 31984"/>
                  <a:gd name="connsiteX14" fmla="*/ 6050 w 217792"/>
                  <a:gd name="connsiteY14" fmla="*/ 19882 h 31984"/>
                  <a:gd name="connsiteX15" fmla="*/ 9507 w 217792"/>
                  <a:gd name="connsiteY15" fmla="*/ 25934 h 31984"/>
                  <a:gd name="connsiteX16" fmla="*/ 31113 w 217792"/>
                  <a:gd name="connsiteY16" fmla="*/ 13831 h 31984"/>
                  <a:gd name="connsiteX17" fmla="*/ 31113 w 217792"/>
                  <a:gd name="connsiteY17" fmla="*/ 9509 h 31984"/>
                  <a:gd name="connsiteX18" fmla="*/ 29385 w 217792"/>
                  <a:gd name="connsiteY18" fmla="*/ 6916 h 31984"/>
                  <a:gd name="connsiteX19" fmla="*/ 6050 w 217792"/>
                  <a:gd name="connsiteY19" fmla="*/ 19882 h 31984"/>
                  <a:gd name="connsiteX20" fmla="*/ 185815 w 217792"/>
                  <a:gd name="connsiteY20" fmla="*/ 12967 h 31984"/>
                  <a:gd name="connsiteX21" fmla="*/ 207421 w 217792"/>
                  <a:gd name="connsiteY21" fmla="*/ 25069 h 31984"/>
                  <a:gd name="connsiteX22" fmla="*/ 210878 w 217792"/>
                  <a:gd name="connsiteY22" fmla="*/ 19018 h 31984"/>
                  <a:gd name="connsiteX23" fmla="*/ 186679 w 217792"/>
                  <a:gd name="connsiteY23" fmla="*/ 5187 h 31984"/>
                  <a:gd name="connsiteX24" fmla="*/ 184950 w 217792"/>
                  <a:gd name="connsiteY24" fmla="*/ 7780 h 31984"/>
                  <a:gd name="connsiteX25" fmla="*/ 184950 w 217792"/>
                  <a:gd name="connsiteY25" fmla="*/ 12967 h 31984"/>
                  <a:gd name="connsiteX26" fmla="*/ 38027 w 217792"/>
                  <a:gd name="connsiteY26" fmla="*/ 11238 h 31984"/>
                  <a:gd name="connsiteX27" fmla="*/ 178901 w 217792"/>
                  <a:gd name="connsiteY27" fmla="*/ 11238 h 31984"/>
                  <a:gd name="connsiteX28" fmla="*/ 181493 w 217792"/>
                  <a:gd name="connsiteY28" fmla="*/ 6916 h 31984"/>
                  <a:gd name="connsiteX29" fmla="*/ 181493 w 217792"/>
                  <a:gd name="connsiteY29" fmla="*/ 4322 h 31984"/>
                  <a:gd name="connsiteX30" fmla="*/ 35434 w 217792"/>
                  <a:gd name="connsiteY30" fmla="*/ 4322 h 31984"/>
                  <a:gd name="connsiteX31" fmla="*/ 35434 w 217792"/>
                  <a:gd name="connsiteY31" fmla="*/ 6916 h 31984"/>
                  <a:gd name="connsiteX32" fmla="*/ 38027 w 217792"/>
                  <a:gd name="connsiteY32" fmla="*/ 11238 h 3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7792" h="31984">
                    <a:moveTo>
                      <a:pt x="7778" y="31985"/>
                    </a:moveTo>
                    <a:lnTo>
                      <a:pt x="0" y="18154"/>
                    </a:lnTo>
                    <a:lnTo>
                      <a:pt x="31977" y="0"/>
                    </a:lnTo>
                    <a:lnTo>
                      <a:pt x="31977" y="0"/>
                    </a:lnTo>
                    <a:lnTo>
                      <a:pt x="186679" y="0"/>
                    </a:lnTo>
                    <a:lnTo>
                      <a:pt x="217792" y="18154"/>
                    </a:lnTo>
                    <a:lnTo>
                      <a:pt x="210014" y="31985"/>
                    </a:lnTo>
                    <a:lnTo>
                      <a:pt x="182358" y="16425"/>
                    </a:lnTo>
                    <a:lnTo>
                      <a:pt x="182358" y="17289"/>
                    </a:lnTo>
                    <a:lnTo>
                      <a:pt x="182358" y="16425"/>
                    </a:lnTo>
                    <a:lnTo>
                      <a:pt x="36299" y="16425"/>
                    </a:lnTo>
                    <a:lnTo>
                      <a:pt x="36299" y="17289"/>
                    </a:lnTo>
                    <a:lnTo>
                      <a:pt x="36299" y="16425"/>
                    </a:lnTo>
                    <a:lnTo>
                      <a:pt x="7778" y="31985"/>
                    </a:lnTo>
                    <a:close/>
                    <a:moveTo>
                      <a:pt x="6050" y="19882"/>
                    </a:moveTo>
                    <a:lnTo>
                      <a:pt x="9507" y="25934"/>
                    </a:lnTo>
                    <a:lnTo>
                      <a:pt x="31113" y="13831"/>
                    </a:lnTo>
                    <a:lnTo>
                      <a:pt x="31113" y="9509"/>
                    </a:lnTo>
                    <a:lnTo>
                      <a:pt x="29385" y="6916"/>
                    </a:lnTo>
                    <a:lnTo>
                      <a:pt x="6050" y="19882"/>
                    </a:lnTo>
                    <a:close/>
                    <a:moveTo>
                      <a:pt x="185815" y="12967"/>
                    </a:moveTo>
                    <a:lnTo>
                      <a:pt x="207421" y="25069"/>
                    </a:lnTo>
                    <a:lnTo>
                      <a:pt x="210878" y="19018"/>
                    </a:lnTo>
                    <a:lnTo>
                      <a:pt x="186679" y="5187"/>
                    </a:lnTo>
                    <a:lnTo>
                      <a:pt x="184950" y="7780"/>
                    </a:lnTo>
                    <a:lnTo>
                      <a:pt x="184950" y="12967"/>
                    </a:lnTo>
                    <a:close/>
                    <a:moveTo>
                      <a:pt x="38027" y="11238"/>
                    </a:moveTo>
                    <a:lnTo>
                      <a:pt x="178901" y="11238"/>
                    </a:lnTo>
                    <a:lnTo>
                      <a:pt x="181493" y="6916"/>
                    </a:lnTo>
                    <a:lnTo>
                      <a:pt x="181493" y="4322"/>
                    </a:lnTo>
                    <a:lnTo>
                      <a:pt x="35434" y="4322"/>
                    </a:lnTo>
                    <a:lnTo>
                      <a:pt x="35434" y="6916"/>
                    </a:lnTo>
                    <a:lnTo>
                      <a:pt x="38027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9" name="Graphic 16831">
              <a:extLst>
                <a:ext uri="{FF2B5EF4-FFF2-40B4-BE49-F238E27FC236}">
                  <a16:creationId xmlns:a16="http://schemas.microsoft.com/office/drawing/2014/main" id="{4DB820FC-172F-4567-8C22-1E32A88DC394}"/>
                </a:ext>
              </a:extLst>
            </p:cNvPr>
            <p:cNvGrpSpPr/>
            <p:nvPr/>
          </p:nvGrpSpPr>
          <p:grpSpPr>
            <a:xfrm>
              <a:off x="4375048" y="1851074"/>
              <a:ext cx="233348" cy="277489"/>
              <a:chOff x="4375048" y="1851074"/>
              <a:chExt cx="233348" cy="277489"/>
            </a:xfrm>
            <a:solidFill>
              <a:srgbClr val="355464"/>
            </a:solidFill>
          </p:grpSpPr>
          <p:sp>
            <p:nvSpPr>
              <p:cNvPr id="369" name="Freeform 17900">
                <a:extLst>
                  <a:ext uri="{FF2B5EF4-FFF2-40B4-BE49-F238E27FC236}">
                    <a16:creationId xmlns:a16="http://schemas.microsoft.com/office/drawing/2014/main" id="{1683268A-D786-4D88-9CD0-27D0D807DD4A}"/>
                  </a:ext>
                </a:extLst>
              </p:cNvPr>
              <p:cNvSpPr/>
              <p:nvPr/>
            </p:nvSpPr>
            <p:spPr>
              <a:xfrm>
                <a:off x="4377621" y="1853667"/>
                <a:ext cx="230775" cy="273167"/>
              </a:xfrm>
              <a:custGeom>
                <a:avLst/>
                <a:gdLst>
                  <a:gd name="connsiteX0" fmla="*/ 169413 w 230775"/>
                  <a:gd name="connsiteY0" fmla="*/ 261065 h 273167"/>
                  <a:gd name="connsiteX1" fmla="*/ 62246 w 230775"/>
                  <a:gd name="connsiteY1" fmla="*/ 261065 h 273167"/>
                  <a:gd name="connsiteX2" fmla="*/ 62246 w 230775"/>
                  <a:gd name="connsiteY2" fmla="*/ 272303 h 273167"/>
                  <a:gd name="connsiteX3" fmla="*/ 169413 w 230775"/>
                  <a:gd name="connsiteY3" fmla="*/ 272303 h 273167"/>
                  <a:gd name="connsiteX4" fmla="*/ 169413 w 230775"/>
                  <a:gd name="connsiteY4" fmla="*/ 261065 h 273167"/>
                  <a:gd name="connsiteX5" fmla="*/ 218676 w 230775"/>
                  <a:gd name="connsiteY5" fmla="*/ 210062 h 273167"/>
                  <a:gd name="connsiteX6" fmla="*/ 168549 w 230775"/>
                  <a:gd name="connsiteY6" fmla="*/ 261065 h 273167"/>
                  <a:gd name="connsiteX7" fmla="*/ 168549 w 230775"/>
                  <a:gd name="connsiteY7" fmla="*/ 272303 h 273167"/>
                  <a:gd name="connsiteX8" fmla="*/ 229911 w 230775"/>
                  <a:gd name="connsiteY8" fmla="*/ 209198 h 273167"/>
                  <a:gd name="connsiteX9" fmla="*/ 218676 w 230775"/>
                  <a:gd name="connsiteY9" fmla="*/ 210062 h 273167"/>
                  <a:gd name="connsiteX10" fmla="*/ 214355 w 230775"/>
                  <a:gd name="connsiteY10" fmla="*/ 44087 h 273167"/>
                  <a:gd name="connsiteX11" fmla="*/ 219540 w 230775"/>
                  <a:gd name="connsiteY11" fmla="*/ 210062 h 273167"/>
                  <a:gd name="connsiteX12" fmla="*/ 230776 w 230775"/>
                  <a:gd name="connsiteY12" fmla="*/ 210062 h 273167"/>
                  <a:gd name="connsiteX13" fmla="*/ 225590 w 230775"/>
                  <a:gd name="connsiteY13" fmla="*/ 44087 h 273167"/>
                  <a:gd name="connsiteX14" fmla="*/ 214355 w 230775"/>
                  <a:gd name="connsiteY14" fmla="*/ 44087 h 273167"/>
                  <a:gd name="connsiteX15" fmla="*/ 179784 w 230775"/>
                  <a:gd name="connsiteY15" fmla="*/ 11238 h 273167"/>
                  <a:gd name="connsiteX16" fmla="*/ 213490 w 230775"/>
                  <a:gd name="connsiteY16" fmla="*/ 44087 h 273167"/>
                  <a:gd name="connsiteX17" fmla="*/ 224726 w 230775"/>
                  <a:gd name="connsiteY17" fmla="*/ 44087 h 273167"/>
                  <a:gd name="connsiteX18" fmla="*/ 179784 w 230775"/>
                  <a:gd name="connsiteY18" fmla="*/ 0 h 273167"/>
                  <a:gd name="connsiteX19" fmla="*/ 179784 w 230775"/>
                  <a:gd name="connsiteY19" fmla="*/ 11238 h 273167"/>
                  <a:gd name="connsiteX20" fmla="*/ 51011 w 230775"/>
                  <a:gd name="connsiteY20" fmla="*/ 11238 h 273167"/>
                  <a:gd name="connsiteX21" fmla="*/ 179784 w 230775"/>
                  <a:gd name="connsiteY21" fmla="*/ 11238 h 273167"/>
                  <a:gd name="connsiteX22" fmla="*/ 179784 w 230775"/>
                  <a:gd name="connsiteY22" fmla="*/ 0 h 273167"/>
                  <a:gd name="connsiteX23" fmla="*/ 51011 w 230775"/>
                  <a:gd name="connsiteY23" fmla="*/ 0 h 273167"/>
                  <a:gd name="connsiteX24" fmla="*/ 51011 w 230775"/>
                  <a:gd name="connsiteY24" fmla="*/ 11238 h 273167"/>
                  <a:gd name="connsiteX25" fmla="*/ 17305 w 230775"/>
                  <a:gd name="connsiteY25" fmla="*/ 44087 h 273167"/>
                  <a:gd name="connsiteX26" fmla="*/ 51011 w 230775"/>
                  <a:gd name="connsiteY26" fmla="*/ 11238 h 273167"/>
                  <a:gd name="connsiteX27" fmla="*/ 51011 w 230775"/>
                  <a:gd name="connsiteY27" fmla="*/ 0 h 273167"/>
                  <a:gd name="connsiteX28" fmla="*/ 6070 w 230775"/>
                  <a:gd name="connsiteY28" fmla="*/ 44087 h 273167"/>
                  <a:gd name="connsiteX29" fmla="*/ 17305 w 230775"/>
                  <a:gd name="connsiteY29" fmla="*/ 44087 h 273167"/>
                  <a:gd name="connsiteX30" fmla="*/ 12119 w 230775"/>
                  <a:gd name="connsiteY30" fmla="*/ 210062 h 273167"/>
                  <a:gd name="connsiteX31" fmla="*/ 17305 w 230775"/>
                  <a:gd name="connsiteY31" fmla="*/ 44087 h 273167"/>
                  <a:gd name="connsiteX32" fmla="*/ 6070 w 230775"/>
                  <a:gd name="connsiteY32" fmla="*/ 44087 h 273167"/>
                  <a:gd name="connsiteX33" fmla="*/ 884 w 230775"/>
                  <a:gd name="connsiteY33" fmla="*/ 210062 h 273167"/>
                  <a:gd name="connsiteX34" fmla="*/ 12119 w 230775"/>
                  <a:gd name="connsiteY34" fmla="*/ 210062 h 273167"/>
                  <a:gd name="connsiteX35" fmla="*/ 61382 w 230775"/>
                  <a:gd name="connsiteY35" fmla="*/ 261065 h 273167"/>
                  <a:gd name="connsiteX36" fmla="*/ 11255 w 230775"/>
                  <a:gd name="connsiteY36" fmla="*/ 210062 h 273167"/>
                  <a:gd name="connsiteX37" fmla="*/ 20 w 230775"/>
                  <a:gd name="connsiteY37" fmla="*/ 210062 h 273167"/>
                  <a:gd name="connsiteX38" fmla="*/ 61382 w 230775"/>
                  <a:gd name="connsiteY38" fmla="*/ 273167 h 273167"/>
                  <a:gd name="connsiteX39" fmla="*/ 61382 w 230775"/>
                  <a:gd name="connsiteY39" fmla="*/ 261065 h 273167"/>
                  <a:gd name="connsiteX40" fmla="*/ 224726 w 230775"/>
                  <a:gd name="connsiteY40" fmla="*/ 210062 h 273167"/>
                  <a:gd name="connsiteX41" fmla="*/ 229911 w 230775"/>
                  <a:gd name="connsiteY41" fmla="*/ 210062 h 273167"/>
                  <a:gd name="connsiteX42" fmla="*/ 229911 w 230775"/>
                  <a:gd name="connsiteY42" fmla="*/ 210062 h 273167"/>
                  <a:gd name="connsiteX43" fmla="*/ 224726 w 230775"/>
                  <a:gd name="connsiteY43" fmla="*/ 210062 h 273167"/>
                  <a:gd name="connsiteX44" fmla="*/ 219540 w 230775"/>
                  <a:gd name="connsiteY44" fmla="*/ 44087 h 273167"/>
                  <a:gd name="connsiteX45" fmla="*/ 214355 w 230775"/>
                  <a:gd name="connsiteY45" fmla="*/ 44087 h 273167"/>
                  <a:gd name="connsiteX46" fmla="*/ 214355 w 230775"/>
                  <a:gd name="connsiteY46" fmla="*/ 44087 h 273167"/>
                  <a:gd name="connsiteX47" fmla="*/ 219540 w 230775"/>
                  <a:gd name="connsiteY47" fmla="*/ 44087 h 273167"/>
                  <a:gd name="connsiteX48" fmla="*/ 11255 w 230775"/>
                  <a:gd name="connsiteY48" fmla="*/ 44087 h 273167"/>
                  <a:gd name="connsiteX49" fmla="*/ 16440 w 230775"/>
                  <a:gd name="connsiteY49" fmla="*/ 44087 h 273167"/>
                  <a:gd name="connsiteX50" fmla="*/ 16440 w 230775"/>
                  <a:gd name="connsiteY50" fmla="*/ 44087 h 273167"/>
                  <a:gd name="connsiteX51" fmla="*/ 11255 w 230775"/>
                  <a:gd name="connsiteY51" fmla="*/ 44087 h 273167"/>
                  <a:gd name="connsiteX52" fmla="*/ 6070 w 230775"/>
                  <a:gd name="connsiteY52" fmla="*/ 210062 h 273167"/>
                  <a:gd name="connsiteX53" fmla="*/ 884 w 230775"/>
                  <a:gd name="connsiteY53" fmla="*/ 210062 h 273167"/>
                  <a:gd name="connsiteX54" fmla="*/ 884 w 230775"/>
                  <a:gd name="connsiteY54" fmla="*/ 210062 h 273167"/>
                  <a:gd name="connsiteX55" fmla="*/ 6070 w 230775"/>
                  <a:gd name="connsiteY55" fmla="*/ 210062 h 27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30775" h="273167">
                    <a:moveTo>
                      <a:pt x="169413" y="261065"/>
                    </a:moveTo>
                    <a:lnTo>
                      <a:pt x="62246" y="261065"/>
                    </a:lnTo>
                    <a:lnTo>
                      <a:pt x="62246" y="272303"/>
                    </a:lnTo>
                    <a:lnTo>
                      <a:pt x="169413" y="272303"/>
                    </a:lnTo>
                    <a:lnTo>
                      <a:pt x="169413" y="261065"/>
                    </a:lnTo>
                    <a:close/>
                    <a:moveTo>
                      <a:pt x="218676" y="210062"/>
                    </a:moveTo>
                    <a:cubicBezTo>
                      <a:pt x="219540" y="238589"/>
                      <a:pt x="197069" y="261065"/>
                      <a:pt x="168549" y="261065"/>
                    </a:cubicBezTo>
                    <a:lnTo>
                      <a:pt x="168549" y="272303"/>
                    </a:lnTo>
                    <a:cubicBezTo>
                      <a:pt x="203119" y="272303"/>
                      <a:pt x="230776" y="243776"/>
                      <a:pt x="229911" y="209198"/>
                    </a:cubicBezTo>
                    <a:lnTo>
                      <a:pt x="218676" y="210062"/>
                    </a:lnTo>
                    <a:close/>
                    <a:moveTo>
                      <a:pt x="214355" y="44087"/>
                    </a:moveTo>
                    <a:lnTo>
                      <a:pt x="219540" y="210062"/>
                    </a:lnTo>
                    <a:lnTo>
                      <a:pt x="230776" y="210062"/>
                    </a:lnTo>
                    <a:lnTo>
                      <a:pt x="225590" y="44087"/>
                    </a:lnTo>
                    <a:lnTo>
                      <a:pt x="214355" y="44087"/>
                    </a:lnTo>
                    <a:close/>
                    <a:moveTo>
                      <a:pt x="179784" y="11238"/>
                    </a:moveTo>
                    <a:cubicBezTo>
                      <a:pt x="197934" y="11238"/>
                      <a:pt x="213490" y="25934"/>
                      <a:pt x="213490" y="44087"/>
                    </a:cubicBezTo>
                    <a:lnTo>
                      <a:pt x="224726" y="44087"/>
                    </a:lnTo>
                    <a:cubicBezTo>
                      <a:pt x="223861" y="19882"/>
                      <a:pt x="203984" y="0"/>
                      <a:pt x="179784" y="0"/>
                    </a:cubicBezTo>
                    <a:lnTo>
                      <a:pt x="179784" y="11238"/>
                    </a:lnTo>
                    <a:close/>
                    <a:moveTo>
                      <a:pt x="51011" y="11238"/>
                    </a:moveTo>
                    <a:lnTo>
                      <a:pt x="179784" y="11238"/>
                    </a:lnTo>
                    <a:lnTo>
                      <a:pt x="179784" y="0"/>
                    </a:lnTo>
                    <a:lnTo>
                      <a:pt x="51011" y="0"/>
                    </a:lnTo>
                    <a:lnTo>
                      <a:pt x="51011" y="11238"/>
                    </a:lnTo>
                    <a:close/>
                    <a:moveTo>
                      <a:pt x="17305" y="44087"/>
                    </a:moveTo>
                    <a:cubicBezTo>
                      <a:pt x="18169" y="25934"/>
                      <a:pt x="32861" y="11238"/>
                      <a:pt x="51011" y="11238"/>
                    </a:cubicBezTo>
                    <a:lnTo>
                      <a:pt x="51011" y="0"/>
                    </a:lnTo>
                    <a:cubicBezTo>
                      <a:pt x="26812" y="0"/>
                      <a:pt x="6934" y="19018"/>
                      <a:pt x="6070" y="44087"/>
                    </a:cubicBezTo>
                    <a:lnTo>
                      <a:pt x="17305" y="44087"/>
                    </a:lnTo>
                    <a:close/>
                    <a:moveTo>
                      <a:pt x="12119" y="210062"/>
                    </a:moveTo>
                    <a:lnTo>
                      <a:pt x="17305" y="44087"/>
                    </a:lnTo>
                    <a:lnTo>
                      <a:pt x="6070" y="44087"/>
                    </a:lnTo>
                    <a:lnTo>
                      <a:pt x="884" y="210062"/>
                    </a:lnTo>
                    <a:lnTo>
                      <a:pt x="12119" y="210062"/>
                    </a:lnTo>
                    <a:close/>
                    <a:moveTo>
                      <a:pt x="61382" y="261065"/>
                    </a:moveTo>
                    <a:cubicBezTo>
                      <a:pt x="33726" y="261065"/>
                      <a:pt x="10391" y="237725"/>
                      <a:pt x="11255" y="210062"/>
                    </a:cubicBezTo>
                    <a:lnTo>
                      <a:pt x="20" y="210062"/>
                    </a:lnTo>
                    <a:cubicBezTo>
                      <a:pt x="-845" y="244640"/>
                      <a:pt x="26812" y="273167"/>
                      <a:pt x="61382" y="273167"/>
                    </a:cubicBezTo>
                    <a:lnTo>
                      <a:pt x="61382" y="261065"/>
                    </a:lnTo>
                    <a:close/>
                    <a:moveTo>
                      <a:pt x="224726" y="210062"/>
                    </a:moveTo>
                    <a:lnTo>
                      <a:pt x="229911" y="210062"/>
                    </a:lnTo>
                    <a:lnTo>
                      <a:pt x="229911" y="210062"/>
                    </a:lnTo>
                    <a:lnTo>
                      <a:pt x="224726" y="210062"/>
                    </a:lnTo>
                    <a:close/>
                    <a:moveTo>
                      <a:pt x="219540" y="44087"/>
                    </a:moveTo>
                    <a:lnTo>
                      <a:pt x="214355" y="44087"/>
                    </a:lnTo>
                    <a:lnTo>
                      <a:pt x="214355" y="44087"/>
                    </a:lnTo>
                    <a:lnTo>
                      <a:pt x="219540" y="44087"/>
                    </a:lnTo>
                    <a:close/>
                    <a:moveTo>
                      <a:pt x="11255" y="44087"/>
                    </a:moveTo>
                    <a:lnTo>
                      <a:pt x="16440" y="44087"/>
                    </a:lnTo>
                    <a:lnTo>
                      <a:pt x="16440" y="44087"/>
                    </a:lnTo>
                    <a:lnTo>
                      <a:pt x="11255" y="44087"/>
                    </a:lnTo>
                    <a:close/>
                    <a:moveTo>
                      <a:pt x="6070" y="210062"/>
                    </a:moveTo>
                    <a:lnTo>
                      <a:pt x="884" y="210062"/>
                    </a:lnTo>
                    <a:lnTo>
                      <a:pt x="884" y="210062"/>
                    </a:lnTo>
                    <a:lnTo>
                      <a:pt x="6070" y="21006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70" name="Freeform 17901">
                <a:extLst>
                  <a:ext uri="{FF2B5EF4-FFF2-40B4-BE49-F238E27FC236}">
                    <a16:creationId xmlns:a16="http://schemas.microsoft.com/office/drawing/2014/main" id="{C638FCA4-ABEF-4950-9C08-A6A4D78B020C}"/>
                  </a:ext>
                </a:extLst>
              </p:cNvPr>
              <p:cNvSpPr/>
              <p:nvPr/>
            </p:nvSpPr>
            <p:spPr>
              <a:xfrm>
                <a:off x="4375048" y="1851074"/>
                <a:ext cx="233348" cy="277489"/>
              </a:xfrm>
              <a:custGeom>
                <a:avLst/>
                <a:gdLst>
                  <a:gd name="connsiteX0" fmla="*/ 173715 w 233348"/>
                  <a:gd name="connsiteY0" fmla="*/ 277490 h 277489"/>
                  <a:gd name="connsiteX1" fmla="*/ 61362 w 233348"/>
                  <a:gd name="connsiteY1" fmla="*/ 277490 h 277489"/>
                  <a:gd name="connsiteX2" fmla="*/ 18149 w 233348"/>
                  <a:gd name="connsiteY2" fmla="*/ 258472 h 277489"/>
                  <a:gd name="connsiteX3" fmla="*/ 0 w 233348"/>
                  <a:gd name="connsiteY3" fmla="*/ 214385 h 277489"/>
                  <a:gd name="connsiteX4" fmla="*/ 0 w 233348"/>
                  <a:gd name="connsiteY4" fmla="*/ 214385 h 277489"/>
                  <a:gd name="connsiteX5" fmla="*/ 5185 w 233348"/>
                  <a:gd name="connsiteY5" fmla="*/ 44087 h 277489"/>
                  <a:gd name="connsiteX6" fmla="*/ 50127 w 233348"/>
                  <a:gd name="connsiteY6" fmla="*/ 0 h 277489"/>
                  <a:gd name="connsiteX7" fmla="*/ 50127 w 233348"/>
                  <a:gd name="connsiteY7" fmla="*/ 0 h 277489"/>
                  <a:gd name="connsiteX8" fmla="*/ 183222 w 233348"/>
                  <a:gd name="connsiteY8" fmla="*/ 0 h 277489"/>
                  <a:gd name="connsiteX9" fmla="*/ 228163 w 233348"/>
                  <a:gd name="connsiteY9" fmla="*/ 44087 h 277489"/>
                  <a:gd name="connsiteX10" fmla="*/ 228163 w 233348"/>
                  <a:gd name="connsiteY10" fmla="*/ 44087 h 277489"/>
                  <a:gd name="connsiteX11" fmla="*/ 233348 w 233348"/>
                  <a:gd name="connsiteY11" fmla="*/ 214385 h 277489"/>
                  <a:gd name="connsiteX12" fmla="*/ 233348 w 233348"/>
                  <a:gd name="connsiteY12" fmla="*/ 214385 h 277489"/>
                  <a:gd name="connsiteX13" fmla="*/ 215199 w 233348"/>
                  <a:gd name="connsiteY13" fmla="*/ 258472 h 277489"/>
                  <a:gd name="connsiteX14" fmla="*/ 173715 w 233348"/>
                  <a:gd name="connsiteY14" fmla="*/ 277490 h 277489"/>
                  <a:gd name="connsiteX15" fmla="*/ 173715 w 233348"/>
                  <a:gd name="connsiteY15" fmla="*/ 277490 h 277489"/>
                  <a:gd name="connsiteX16" fmla="*/ 66547 w 233348"/>
                  <a:gd name="connsiteY16" fmla="*/ 273167 h 277489"/>
                  <a:gd name="connsiteX17" fmla="*/ 169393 w 233348"/>
                  <a:gd name="connsiteY17" fmla="*/ 273167 h 277489"/>
                  <a:gd name="connsiteX18" fmla="*/ 169393 w 233348"/>
                  <a:gd name="connsiteY18" fmla="*/ 266252 h 277489"/>
                  <a:gd name="connsiteX19" fmla="*/ 66547 w 233348"/>
                  <a:gd name="connsiteY19" fmla="*/ 266252 h 277489"/>
                  <a:gd name="connsiteX20" fmla="*/ 66547 w 233348"/>
                  <a:gd name="connsiteY20" fmla="*/ 273167 h 277489"/>
                  <a:gd name="connsiteX21" fmla="*/ 173715 w 233348"/>
                  <a:gd name="connsiteY21" fmla="*/ 266252 h 277489"/>
                  <a:gd name="connsiteX22" fmla="*/ 173715 w 233348"/>
                  <a:gd name="connsiteY22" fmla="*/ 273167 h 277489"/>
                  <a:gd name="connsiteX23" fmla="*/ 213470 w 233348"/>
                  <a:gd name="connsiteY23" fmla="*/ 255014 h 277489"/>
                  <a:gd name="connsiteX24" fmla="*/ 229891 w 233348"/>
                  <a:gd name="connsiteY24" fmla="*/ 214385 h 277489"/>
                  <a:gd name="connsiteX25" fmla="*/ 222977 w 233348"/>
                  <a:gd name="connsiteY25" fmla="*/ 214385 h 277489"/>
                  <a:gd name="connsiteX26" fmla="*/ 208285 w 233348"/>
                  <a:gd name="connsiteY26" fmla="*/ 249827 h 277489"/>
                  <a:gd name="connsiteX27" fmla="*/ 173715 w 233348"/>
                  <a:gd name="connsiteY27" fmla="*/ 266252 h 277489"/>
                  <a:gd name="connsiteX28" fmla="*/ 5185 w 233348"/>
                  <a:gd name="connsiteY28" fmla="*/ 214385 h 277489"/>
                  <a:gd name="connsiteX29" fmla="*/ 21606 w 233348"/>
                  <a:gd name="connsiteY29" fmla="*/ 255014 h 277489"/>
                  <a:gd name="connsiteX30" fmla="*/ 61362 w 233348"/>
                  <a:gd name="connsiteY30" fmla="*/ 273167 h 277489"/>
                  <a:gd name="connsiteX31" fmla="*/ 61362 w 233348"/>
                  <a:gd name="connsiteY31" fmla="*/ 266252 h 277489"/>
                  <a:gd name="connsiteX32" fmla="*/ 25928 w 233348"/>
                  <a:gd name="connsiteY32" fmla="*/ 250692 h 277489"/>
                  <a:gd name="connsiteX33" fmla="*/ 11235 w 233348"/>
                  <a:gd name="connsiteY33" fmla="*/ 215249 h 277489"/>
                  <a:gd name="connsiteX34" fmla="*/ 5185 w 233348"/>
                  <a:gd name="connsiteY34" fmla="*/ 214385 h 277489"/>
                  <a:gd name="connsiteX35" fmla="*/ 169393 w 233348"/>
                  <a:gd name="connsiteY35" fmla="*/ 261930 h 277489"/>
                  <a:gd name="connsiteX36" fmla="*/ 171986 w 233348"/>
                  <a:gd name="connsiteY36" fmla="*/ 261930 h 277489"/>
                  <a:gd name="connsiteX37" fmla="*/ 205692 w 233348"/>
                  <a:gd name="connsiteY37" fmla="*/ 247234 h 277489"/>
                  <a:gd name="connsiteX38" fmla="*/ 219520 w 233348"/>
                  <a:gd name="connsiteY38" fmla="*/ 212656 h 277489"/>
                  <a:gd name="connsiteX39" fmla="*/ 219520 w 233348"/>
                  <a:gd name="connsiteY39" fmla="*/ 212656 h 277489"/>
                  <a:gd name="connsiteX40" fmla="*/ 214335 w 233348"/>
                  <a:gd name="connsiteY40" fmla="*/ 46681 h 277489"/>
                  <a:gd name="connsiteX41" fmla="*/ 182357 w 233348"/>
                  <a:gd name="connsiteY41" fmla="*/ 15560 h 277489"/>
                  <a:gd name="connsiteX42" fmla="*/ 53584 w 233348"/>
                  <a:gd name="connsiteY42" fmla="*/ 15560 h 277489"/>
                  <a:gd name="connsiteX43" fmla="*/ 21606 w 233348"/>
                  <a:gd name="connsiteY43" fmla="*/ 46681 h 277489"/>
                  <a:gd name="connsiteX44" fmla="*/ 21606 w 233348"/>
                  <a:gd name="connsiteY44" fmla="*/ 49274 h 277489"/>
                  <a:gd name="connsiteX45" fmla="*/ 16421 w 233348"/>
                  <a:gd name="connsiteY45" fmla="*/ 212656 h 277489"/>
                  <a:gd name="connsiteX46" fmla="*/ 30249 w 233348"/>
                  <a:gd name="connsiteY46" fmla="*/ 247234 h 277489"/>
                  <a:gd name="connsiteX47" fmla="*/ 63955 w 233348"/>
                  <a:gd name="connsiteY47" fmla="*/ 261930 h 277489"/>
                  <a:gd name="connsiteX48" fmla="*/ 169393 w 233348"/>
                  <a:gd name="connsiteY48" fmla="*/ 261930 h 277489"/>
                  <a:gd name="connsiteX49" fmla="*/ 6050 w 233348"/>
                  <a:gd name="connsiteY49" fmla="*/ 210062 h 277489"/>
                  <a:gd name="connsiteX50" fmla="*/ 12964 w 233348"/>
                  <a:gd name="connsiteY50" fmla="*/ 210062 h 277489"/>
                  <a:gd name="connsiteX51" fmla="*/ 18149 w 233348"/>
                  <a:gd name="connsiteY51" fmla="*/ 48409 h 277489"/>
                  <a:gd name="connsiteX52" fmla="*/ 11235 w 233348"/>
                  <a:gd name="connsiteY52" fmla="*/ 48409 h 277489"/>
                  <a:gd name="connsiteX53" fmla="*/ 6050 w 233348"/>
                  <a:gd name="connsiteY53" fmla="*/ 210062 h 277489"/>
                  <a:gd name="connsiteX54" fmla="*/ 218656 w 233348"/>
                  <a:gd name="connsiteY54" fmla="*/ 49274 h 277489"/>
                  <a:gd name="connsiteX55" fmla="*/ 223842 w 233348"/>
                  <a:gd name="connsiteY55" fmla="*/ 210927 h 277489"/>
                  <a:gd name="connsiteX56" fmla="*/ 230756 w 233348"/>
                  <a:gd name="connsiteY56" fmla="*/ 210927 h 277489"/>
                  <a:gd name="connsiteX57" fmla="*/ 225570 w 233348"/>
                  <a:gd name="connsiteY57" fmla="*/ 49274 h 277489"/>
                  <a:gd name="connsiteX58" fmla="*/ 218656 w 233348"/>
                  <a:gd name="connsiteY58" fmla="*/ 49274 h 277489"/>
                  <a:gd name="connsiteX59" fmla="*/ 184950 w 233348"/>
                  <a:gd name="connsiteY59" fmla="*/ 12102 h 277489"/>
                  <a:gd name="connsiteX60" fmla="*/ 218656 w 233348"/>
                  <a:gd name="connsiteY60" fmla="*/ 44952 h 277489"/>
                  <a:gd name="connsiteX61" fmla="*/ 225570 w 233348"/>
                  <a:gd name="connsiteY61" fmla="*/ 44952 h 277489"/>
                  <a:gd name="connsiteX62" fmla="*/ 184950 w 233348"/>
                  <a:gd name="connsiteY62" fmla="*/ 6051 h 277489"/>
                  <a:gd name="connsiteX63" fmla="*/ 184950 w 233348"/>
                  <a:gd name="connsiteY63" fmla="*/ 12102 h 277489"/>
                  <a:gd name="connsiteX64" fmla="*/ 10371 w 233348"/>
                  <a:gd name="connsiteY64" fmla="*/ 44087 h 277489"/>
                  <a:gd name="connsiteX65" fmla="*/ 17285 w 233348"/>
                  <a:gd name="connsiteY65" fmla="*/ 44087 h 277489"/>
                  <a:gd name="connsiteX66" fmla="*/ 50991 w 233348"/>
                  <a:gd name="connsiteY66" fmla="*/ 11238 h 277489"/>
                  <a:gd name="connsiteX67" fmla="*/ 50991 w 233348"/>
                  <a:gd name="connsiteY67" fmla="*/ 4322 h 277489"/>
                  <a:gd name="connsiteX68" fmla="*/ 10371 w 233348"/>
                  <a:gd name="connsiteY68" fmla="*/ 44087 h 277489"/>
                  <a:gd name="connsiteX69" fmla="*/ 56176 w 233348"/>
                  <a:gd name="connsiteY69" fmla="*/ 12102 h 277489"/>
                  <a:gd name="connsiteX70" fmla="*/ 180629 w 233348"/>
                  <a:gd name="connsiteY70" fmla="*/ 12102 h 277489"/>
                  <a:gd name="connsiteX71" fmla="*/ 180629 w 233348"/>
                  <a:gd name="connsiteY71" fmla="*/ 5187 h 277489"/>
                  <a:gd name="connsiteX72" fmla="*/ 56176 w 233348"/>
                  <a:gd name="connsiteY72" fmla="*/ 5187 h 277489"/>
                  <a:gd name="connsiteX73" fmla="*/ 56176 w 233348"/>
                  <a:gd name="connsiteY73" fmla="*/ 12102 h 27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33348" h="277489">
                    <a:moveTo>
                      <a:pt x="173715" y="277490"/>
                    </a:moveTo>
                    <a:lnTo>
                      <a:pt x="61362" y="277490"/>
                    </a:lnTo>
                    <a:cubicBezTo>
                      <a:pt x="44941" y="276625"/>
                      <a:pt x="29385" y="270574"/>
                      <a:pt x="18149" y="258472"/>
                    </a:cubicBezTo>
                    <a:cubicBezTo>
                      <a:pt x="6914" y="246369"/>
                      <a:pt x="0" y="230809"/>
                      <a:pt x="0" y="214385"/>
                    </a:cubicBezTo>
                    <a:lnTo>
                      <a:pt x="0" y="214385"/>
                    </a:lnTo>
                    <a:lnTo>
                      <a:pt x="5185" y="44087"/>
                    </a:lnTo>
                    <a:cubicBezTo>
                      <a:pt x="6914" y="19882"/>
                      <a:pt x="25928" y="1729"/>
                      <a:pt x="50127" y="0"/>
                    </a:cubicBezTo>
                    <a:lnTo>
                      <a:pt x="50127" y="0"/>
                    </a:lnTo>
                    <a:lnTo>
                      <a:pt x="183222" y="0"/>
                    </a:lnTo>
                    <a:cubicBezTo>
                      <a:pt x="207421" y="865"/>
                      <a:pt x="226434" y="19882"/>
                      <a:pt x="228163" y="44087"/>
                    </a:cubicBezTo>
                    <a:lnTo>
                      <a:pt x="228163" y="44087"/>
                    </a:lnTo>
                    <a:lnTo>
                      <a:pt x="233348" y="214385"/>
                    </a:lnTo>
                    <a:lnTo>
                      <a:pt x="233348" y="214385"/>
                    </a:lnTo>
                    <a:cubicBezTo>
                      <a:pt x="233348" y="230809"/>
                      <a:pt x="227299" y="246369"/>
                      <a:pt x="215199" y="258472"/>
                    </a:cubicBezTo>
                    <a:cubicBezTo>
                      <a:pt x="205692" y="269710"/>
                      <a:pt x="190136" y="276625"/>
                      <a:pt x="173715" y="277490"/>
                    </a:cubicBezTo>
                    <a:lnTo>
                      <a:pt x="173715" y="277490"/>
                    </a:lnTo>
                    <a:close/>
                    <a:moveTo>
                      <a:pt x="66547" y="273167"/>
                    </a:moveTo>
                    <a:lnTo>
                      <a:pt x="169393" y="273167"/>
                    </a:lnTo>
                    <a:lnTo>
                      <a:pt x="169393" y="266252"/>
                    </a:lnTo>
                    <a:lnTo>
                      <a:pt x="66547" y="266252"/>
                    </a:lnTo>
                    <a:lnTo>
                      <a:pt x="66547" y="273167"/>
                    </a:lnTo>
                    <a:close/>
                    <a:moveTo>
                      <a:pt x="173715" y="266252"/>
                    </a:moveTo>
                    <a:lnTo>
                      <a:pt x="173715" y="273167"/>
                    </a:lnTo>
                    <a:cubicBezTo>
                      <a:pt x="189271" y="272303"/>
                      <a:pt x="203100" y="266252"/>
                      <a:pt x="213470" y="255014"/>
                    </a:cubicBezTo>
                    <a:cubicBezTo>
                      <a:pt x="223842" y="243776"/>
                      <a:pt x="229891" y="229945"/>
                      <a:pt x="229891" y="214385"/>
                    </a:cubicBezTo>
                    <a:lnTo>
                      <a:pt x="222977" y="214385"/>
                    </a:lnTo>
                    <a:cubicBezTo>
                      <a:pt x="222977" y="227351"/>
                      <a:pt x="217792" y="240318"/>
                      <a:pt x="208285" y="249827"/>
                    </a:cubicBezTo>
                    <a:cubicBezTo>
                      <a:pt x="199642" y="260201"/>
                      <a:pt x="187543" y="265387"/>
                      <a:pt x="173715" y="266252"/>
                    </a:cubicBezTo>
                    <a:close/>
                    <a:moveTo>
                      <a:pt x="5185" y="214385"/>
                    </a:moveTo>
                    <a:cubicBezTo>
                      <a:pt x="5185" y="229945"/>
                      <a:pt x="11235" y="243776"/>
                      <a:pt x="21606" y="255014"/>
                    </a:cubicBezTo>
                    <a:cubicBezTo>
                      <a:pt x="31977" y="266252"/>
                      <a:pt x="46670" y="272303"/>
                      <a:pt x="61362" y="273167"/>
                    </a:cubicBezTo>
                    <a:lnTo>
                      <a:pt x="61362" y="266252"/>
                    </a:lnTo>
                    <a:cubicBezTo>
                      <a:pt x="48398" y="265387"/>
                      <a:pt x="35434" y="260201"/>
                      <a:pt x="25928" y="250692"/>
                    </a:cubicBezTo>
                    <a:cubicBezTo>
                      <a:pt x="16421" y="241183"/>
                      <a:pt x="11235" y="228216"/>
                      <a:pt x="11235" y="215249"/>
                    </a:cubicBezTo>
                    <a:lnTo>
                      <a:pt x="5185" y="214385"/>
                    </a:lnTo>
                    <a:close/>
                    <a:moveTo>
                      <a:pt x="169393" y="261930"/>
                    </a:moveTo>
                    <a:lnTo>
                      <a:pt x="171986" y="261930"/>
                    </a:lnTo>
                    <a:cubicBezTo>
                      <a:pt x="184950" y="261930"/>
                      <a:pt x="197050" y="256743"/>
                      <a:pt x="205692" y="247234"/>
                    </a:cubicBezTo>
                    <a:cubicBezTo>
                      <a:pt x="214335" y="237725"/>
                      <a:pt x="219520" y="225622"/>
                      <a:pt x="219520" y="212656"/>
                    </a:cubicBezTo>
                    <a:lnTo>
                      <a:pt x="219520" y="212656"/>
                    </a:lnTo>
                    <a:lnTo>
                      <a:pt x="214335" y="46681"/>
                    </a:lnTo>
                    <a:cubicBezTo>
                      <a:pt x="213470" y="29392"/>
                      <a:pt x="199642" y="15560"/>
                      <a:pt x="182357" y="15560"/>
                    </a:cubicBezTo>
                    <a:lnTo>
                      <a:pt x="53584" y="15560"/>
                    </a:lnTo>
                    <a:cubicBezTo>
                      <a:pt x="36298" y="15560"/>
                      <a:pt x="22470" y="29392"/>
                      <a:pt x="21606" y="46681"/>
                    </a:cubicBezTo>
                    <a:lnTo>
                      <a:pt x="21606" y="49274"/>
                    </a:lnTo>
                    <a:lnTo>
                      <a:pt x="16421" y="212656"/>
                    </a:lnTo>
                    <a:cubicBezTo>
                      <a:pt x="16421" y="225622"/>
                      <a:pt x="20742" y="237725"/>
                      <a:pt x="30249" y="247234"/>
                    </a:cubicBezTo>
                    <a:cubicBezTo>
                      <a:pt x="38891" y="256743"/>
                      <a:pt x="50991" y="261930"/>
                      <a:pt x="63955" y="261930"/>
                    </a:cubicBezTo>
                    <a:lnTo>
                      <a:pt x="169393" y="261930"/>
                    </a:lnTo>
                    <a:close/>
                    <a:moveTo>
                      <a:pt x="6050" y="210062"/>
                    </a:moveTo>
                    <a:lnTo>
                      <a:pt x="12964" y="210062"/>
                    </a:lnTo>
                    <a:lnTo>
                      <a:pt x="18149" y="48409"/>
                    </a:lnTo>
                    <a:lnTo>
                      <a:pt x="11235" y="48409"/>
                    </a:lnTo>
                    <a:lnTo>
                      <a:pt x="6050" y="210062"/>
                    </a:lnTo>
                    <a:close/>
                    <a:moveTo>
                      <a:pt x="218656" y="49274"/>
                    </a:moveTo>
                    <a:lnTo>
                      <a:pt x="223842" y="210927"/>
                    </a:lnTo>
                    <a:lnTo>
                      <a:pt x="230756" y="210927"/>
                    </a:lnTo>
                    <a:lnTo>
                      <a:pt x="225570" y="49274"/>
                    </a:lnTo>
                    <a:lnTo>
                      <a:pt x="218656" y="49274"/>
                    </a:lnTo>
                    <a:close/>
                    <a:moveTo>
                      <a:pt x="184950" y="12102"/>
                    </a:moveTo>
                    <a:cubicBezTo>
                      <a:pt x="203100" y="12967"/>
                      <a:pt x="216927" y="26798"/>
                      <a:pt x="218656" y="44952"/>
                    </a:cubicBezTo>
                    <a:lnTo>
                      <a:pt x="225570" y="44952"/>
                    </a:lnTo>
                    <a:cubicBezTo>
                      <a:pt x="223842" y="23340"/>
                      <a:pt x="206557" y="6916"/>
                      <a:pt x="184950" y="6051"/>
                    </a:cubicBezTo>
                    <a:lnTo>
                      <a:pt x="184950" y="12102"/>
                    </a:lnTo>
                    <a:close/>
                    <a:moveTo>
                      <a:pt x="10371" y="44087"/>
                    </a:moveTo>
                    <a:lnTo>
                      <a:pt x="17285" y="44087"/>
                    </a:lnTo>
                    <a:cubicBezTo>
                      <a:pt x="19013" y="25934"/>
                      <a:pt x="32842" y="12102"/>
                      <a:pt x="50991" y="11238"/>
                    </a:cubicBezTo>
                    <a:lnTo>
                      <a:pt x="50991" y="4322"/>
                    </a:lnTo>
                    <a:cubicBezTo>
                      <a:pt x="29385" y="6051"/>
                      <a:pt x="12099" y="22476"/>
                      <a:pt x="10371" y="44087"/>
                    </a:cubicBezTo>
                    <a:close/>
                    <a:moveTo>
                      <a:pt x="56176" y="12102"/>
                    </a:moveTo>
                    <a:lnTo>
                      <a:pt x="180629" y="12102"/>
                    </a:lnTo>
                    <a:lnTo>
                      <a:pt x="180629" y="5187"/>
                    </a:lnTo>
                    <a:lnTo>
                      <a:pt x="56176" y="5187"/>
                    </a:lnTo>
                    <a:lnTo>
                      <a:pt x="56176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60" name="Graphic 16831">
              <a:extLst>
                <a:ext uri="{FF2B5EF4-FFF2-40B4-BE49-F238E27FC236}">
                  <a16:creationId xmlns:a16="http://schemas.microsoft.com/office/drawing/2014/main" id="{D1237FA4-83C6-4D78-8D45-852DD55C1244}"/>
                </a:ext>
              </a:extLst>
            </p:cNvPr>
            <p:cNvGrpSpPr/>
            <p:nvPr/>
          </p:nvGrpSpPr>
          <p:grpSpPr>
            <a:xfrm>
              <a:off x="4406161" y="1859718"/>
              <a:ext cx="26791" cy="173755"/>
              <a:chOff x="4406161" y="1859718"/>
              <a:chExt cx="26791" cy="173755"/>
            </a:xfrm>
            <a:solidFill>
              <a:srgbClr val="355464"/>
            </a:solidFill>
          </p:grpSpPr>
          <p:sp>
            <p:nvSpPr>
              <p:cNvPr id="367" name="Freeform 17903">
                <a:extLst>
                  <a:ext uri="{FF2B5EF4-FFF2-40B4-BE49-F238E27FC236}">
                    <a16:creationId xmlns:a16="http://schemas.microsoft.com/office/drawing/2014/main" id="{907508FB-C220-439F-9915-9E9F18A66C75}"/>
                  </a:ext>
                </a:extLst>
              </p:cNvPr>
              <p:cNvSpPr/>
              <p:nvPr/>
            </p:nvSpPr>
            <p:spPr>
              <a:xfrm rot="-219221">
                <a:off x="4414055" y="1862361"/>
                <a:ext cx="11235" cy="169438"/>
              </a:xfrm>
              <a:custGeom>
                <a:avLst/>
                <a:gdLst>
                  <a:gd name="connsiteX0" fmla="*/ 0 w 11235"/>
                  <a:gd name="connsiteY0" fmla="*/ 0 h 169438"/>
                  <a:gd name="connsiteX1" fmla="*/ 11236 w 11235"/>
                  <a:gd name="connsiteY1" fmla="*/ 0 h 169438"/>
                  <a:gd name="connsiteX2" fmla="*/ 11236 w 11235"/>
                  <a:gd name="connsiteY2" fmla="*/ 169439 h 169438"/>
                  <a:gd name="connsiteX3" fmla="*/ 0 w 11235"/>
                  <a:gd name="connsiteY3" fmla="*/ 169439 h 16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169438">
                    <a:moveTo>
                      <a:pt x="0" y="0"/>
                    </a:moveTo>
                    <a:lnTo>
                      <a:pt x="11236" y="0"/>
                    </a:lnTo>
                    <a:lnTo>
                      <a:pt x="11236" y="169439"/>
                    </a:lnTo>
                    <a:lnTo>
                      <a:pt x="0" y="16943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68" name="Freeform 17904">
                <a:extLst>
                  <a:ext uri="{FF2B5EF4-FFF2-40B4-BE49-F238E27FC236}">
                    <a16:creationId xmlns:a16="http://schemas.microsoft.com/office/drawing/2014/main" id="{9ACEB160-CC8F-48DC-AE8F-7713DA0DC468}"/>
                  </a:ext>
                </a:extLst>
              </p:cNvPr>
              <p:cNvSpPr/>
              <p:nvPr/>
            </p:nvSpPr>
            <p:spPr>
              <a:xfrm>
                <a:off x="4406161" y="1859718"/>
                <a:ext cx="26791" cy="173755"/>
              </a:xfrm>
              <a:custGeom>
                <a:avLst/>
                <a:gdLst>
                  <a:gd name="connsiteX0" fmla="*/ 11235 w 26791"/>
                  <a:gd name="connsiteY0" fmla="*/ 173755 h 173755"/>
                  <a:gd name="connsiteX1" fmla="*/ 0 w 26791"/>
                  <a:gd name="connsiteY1" fmla="*/ 865 h 173755"/>
                  <a:gd name="connsiteX2" fmla="*/ 15557 w 26791"/>
                  <a:gd name="connsiteY2" fmla="*/ 0 h 173755"/>
                  <a:gd name="connsiteX3" fmla="*/ 26792 w 26791"/>
                  <a:gd name="connsiteY3" fmla="*/ 172891 h 173755"/>
                  <a:gd name="connsiteX4" fmla="*/ 11235 w 26791"/>
                  <a:gd name="connsiteY4" fmla="*/ 173755 h 173755"/>
                  <a:gd name="connsiteX5" fmla="*/ 4321 w 26791"/>
                  <a:gd name="connsiteY5" fmla="*/ 5187 h 173755"/>
                  <a:gd name="connsiteX6" fmla="*/ 14692 w 26791"/>
                  <a:gd name="connsiteY6" fmla="*/ 169433 h 173755"/>
                  <a:gd name="connsiteX7" fmla="*/ 21606 w 26791"/>
                  <a:gd name="connsiteY7" fmla="*/ 169433 h 173755"/>
                  <a:gd name="connsiteX8" fmla="*/ 11235 w 26791"/>
                  <a:gd name="connsiteY8" fmla="*/ 5187 h 173755"/>
                  <a:gd name="connsiteX9" fmla="*/ 4321 w 26791"/>
                  <a:gd name="connsiteY9" fmla="*/ 5187 h 17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1" h="173755">
                    <a:moveTo>
                      <a:pt x="11235" y="173755"/>
                    </a:moveTo>
                    <a:lnTo>
                      <a:pt x="0" y="865"/>
                    </a:lnTo>
                    <a:lnTo>
                      <a:pt x="15557" y="0"/>
                    </a:lnTo>
                    <a:lnTo>
                      <a:pt x="26792" y="172891"/>
                    </a:lnTo>
                    <a:lnTo>
                      <a:pt x="11235" y="173755"/>
                    </a:lnTo>
                    <a:close/>
                    <a:moveTo>
                      <a:pt x="4321" y="5187"/>
                    </a:moveTo>
                    <a:lnTo>
                      <a:pt x="14692" y="169433"/>
                    </a:lnTo>
                    <a:lnTo>
                      <a:pt x="21606" y="169433"/>
                    </a:lnTo>
                    <a:lnTo>
                      <a:pt x="11235" y="5187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61" name="Graphic 16831">
              <a:extLst>
                <a:ext uri="{FF2B5EF4-FFF2-40B4-BE49-F238E27FC236}">
                  <a16:creationId xmlns:a16="http://schemas.microsoft.com/office/drawing/2014/main" id="{00887DE7-A3B1-4DFB-ACF7-D0C0E1228D21}"/>
                </a:ext>
              </a:extLst>
            </p:cNvPr>
            <p:cNvGrpSpPr/>
            <p:nvPr/>
          </p:nvGrpSpPr>
          <p:grpSpPr>
            <a:xfrm>
              <a:off x="4419989" y="2056814"/>
              <a:ext cx="31977" cy="31120"/>
              <a:chOff x="4419989" y="2056814"/>
              <a:chExt cx="31977" cy="31120"/>
            </a:xfrm>
            <a:solidFill>
              <a:srgbClr val="355464"/>
            </a:solidFill>
          </p:grpSpPr>
          <p:sp>
            <p:nvSpPr>
              <p:cNvPr id="365" name="Freeform 17906">
                <a:extLst>
                  <a:ext uri="{FF2B5EF4-FFF2-40B4-BE49-F238E27FC236}">
                    <a16:creationId xmlns:a16="http://schemas.microsoft.com/office/drawing/2014/main" id="{63BC0676-0E03-4EC3-BB79-85875E646A97}"/>
                  </a:ext>
                </a:extLst>
              </p:cNvPr>
              <p:cNvSpPr/>
              <p:nvPr/>
            </p:nvSpPr>
            <p:spPr>
              <a:xfrm>
                <a:off x="4422582" y="2059407"/>
                <a:ext cx="26791" cy="25933"/>
              </a:xfrm>
              <a:custGeom>
                <a:avLst/>
                <a:gdLst>
                  <a:gd name="connsiteX0" fmla="*/ 21606 w 26791"/>
                  <a:gd name="connsiteY0" fmla="*/ 25934 h 25933"/>
                  <a:gd name="connsiteX1" fmla="*/ 26792 w 26791"/>
                  <a:gd name="connsiteY1" fmla="*/ 25934 h 25933"/>
                  <a:gd name="connsiteX2" fmla="*/ 26792 w 26791"/>
                  <a:gd name="connsiteY2" fmla="*/ 14696 h 25933"/>
                  <a:gd name="connsiteX3" fmla="*/ 21606 w 26791"/>
                  <a:gd name="connsiteY3" fmla="*/ 14696 h 25933"/>
                  <a:gd name="connsiteX4" fmla="*/ 21606 w 26791"/>
                  <a:gd name="connsiteY4" fmla="*/ 25934 h 25933"/>
                  <a:gd name="connsiteX5" fmla="*/ 0 w 26791"/>
                  <a:gd name="connsiteY5" fmla="*/ 6916 h 25933"/>
                  <a:gd name="connsiteX6" fmla="*/ 21606 w 26791"/>
                  <a:gd name="connsiteY6" fmla="*/ 25934 h 25933"/>
                  <a:gd name="connsiteX7" fmla="*/ 21606 w 26791"/>
                  <a:gd name="connsiteY7" fmla="*/ 14696 h 25933"/>
                  <a:gd name="connsiteX8" fmla="*/ 11235 w 26791"/>
                  <a:gd name="connsiteY8" fmla="*/ 5187 h 25933"/>
                  <a:gd name="connsiteX9" fmla="*/ 0 w 26791"/>
                  <a:gd name="connsiteY9" fmla="*/ 6916 h 25933"/>
                  <a:gd name="connsiteX10" fmla="*/ 0 w 26791"/>
                  <a:gd name="connsiteY10" fmla="*/ 865 h 25933"/>
                  <a:gd name="connsiteX11" fmla="*/ 864 w 26791"/>
                  <a:gd name="connsiteY11" fmla="*/ 6916 h 25933"/>
                  <a:gd name="connsiteX12" fmla="*/ 12099 w 26791"/>
                  <a:gd name="connsiteY12" fmla="*/ 6051 h 25933"/>
                  <a:gd name="connsiteX13" fmla="*/ 11235 w 26791"/>
                  <a:gd name="connsiteY13" fmla="*/ 0 h 25933"/>
                  <a:gd name="connsiteX14" fmla="*/ 0 w 26791"/>
                  <a:gd name="connsiteY14" fmla="*/ 865 h 25933"/>
                  <a:gd name="connsiteX15" fmla="*/ 6050 w 26791"/>
                  <a:gd name="connsiteY15" fmla="*/ 6051 h 25933"/>
                  <a:gd name="connsiteX16" fmla="*/ 864 w 26791"/>
                  <a:gd name="connsiteY16" fmla="*/ 6916 h 25933"/>
                  <a:gd name="connsiteX17" fmla="*/ 864 w 26791"/>
                  <a:gd name="connsiteY17" fmla="*/ 6916 h 25933"/>
                  <a:gd name="connsiteX18" fmla="*/ 6050 w 26791"/>
                  <a:gd name="connsiteY18" fmla="*/ 6051 h 2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791" h="25933">
                    <a:moveTo>
                      <a:pt x="21606" y="25934"/>
                    </a:moveTo>
                    <a:lnTo>
                      <a:pt x="26792" y="25934"/>
                    </a:lnTo>
                    <a:lnTo>
                      <a:pt x="26792" y="14696"/>
                    </a:lnTo>
                    <a:lnTo>
                      <a:pt x="21606" y="14696"/>
                    </a:lnTo>
                    <a:lnTo>
                      <a:pt x="21606" y="25934"/>
                    </a:lnTo>
                    <a:close/>
                    <a:moveTo>
                      <a:pt x="0" y="6916"/>
                    </a:moveTo>
                    <a:cubicBezTo>
                      <a:pt x="864" y="18154"/>
                      <a:pt x="10371" y="25934"/>
                      <a:pt x="21606" y="25934"/>
                    </a:cubicBezTo>
                    <a:lnTo>
                      <a:pt x="21606" y="14696"/>
                    </a:lnTo>
                    <a:cubicBezTo>
                      <a:pt x="16421" y="14696"/>
                      <a:pt x="12099" y="10373"/>
                      <a:pt x="11235" y="5187"/>
                    </a:cubicBezTo>
                    <a:lnTo>
                      <a:pt x="0" y="6916"/>
                    </a:lnTo>
                    <a:close/>
                    <a:moveTo>
                      <a:pt x="0" y="865"/>
                    </a:moveTo>
                    <a:lnTo>
                      <a:pt x="864" y="6916"/>
                    </a:lnTo>
                    <a:lnTo>
                      <a:pt x="12099" y="6051"/>
                    </a:lnTo>
                    <a:lnTo>
                      <a:pt x="11235" y="0"/>
                    </a:lnTo>
                    <a:lnTo>
                      <a:pt x="0" y="865"/>
                    </a:lnTo>
                    <a:close/>
                    <a:moveTo>
                      <a:pt x="6050" y="6051"/>
                    </a:moveTo>
                    <a:lnTo>
                      <a:pt x="864" y="6916"/>
                    </a:lnTo>
                    <a:lnTo>
                      <a:pt x="864" y="6916"/>
                    </a:lnTo>
                    <a:lnTo>
                      <a:pt x="6050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66" name="Freeform 17907">
                <a:extLst>
                  <a:ext uri="{FF2B5EF4-FFF2-40B4-BE49-F238E27FC236}">
                    <a16:creationId xmlns:a16="http://schemas.microsoft.com/office/drawing/2014/main" id="{04D4C8E1-986D-4876-9BD9-0740D48D869C}"/>
                  </a:ext>
                </a:extLst>
              </p:cNvPr>
              <p:cNvSpPr/>
              <p:nvPr/>
            </p:nvSpPr>
            <p:spPr>
              <a:xfrm>
                <a:off x="4419989" y="2056814"/>
                <a:ext cx="31977" cy="31120"/>
              </a:xfrm>
              <a:custGeom>
                <a:avLst/>
                <a:gdLst>
                  <a:gd name="connsiteX0" fmla="*/ 31113 w 31977"/>
                  <a:gd name="connsiteY0" fmla="*/ 31120 h 31120"/>
                  <a:gd name="connsiteX1" fmla="*/ 21606 w 31977"/>
                  <a:gd name="connsiteY1" fmla="*/ 31120 h 31120"/>
                  <a:gd name="connsiteX2" fmla="*/ 864 w 31977"/>
                  <a:gd name="connsiteY2" fmla="*/ 12102 h 31120"/>
                  <a:gd name="connsiteX3" fmla="*/ 864 w 31977"/>
                  <a:gd name="connsiteY3" fmla="*/ 12102 h 31120"/>
                  <a:gd name="connsiteX4" fmla="*/ 0 w 31977"/>
                  <a:gd name="connsiteY4" fmla="*/ 1729 h 31120"/>
                  <a:gd name="connsiteX5" fmla="*/ 15557 w 31977"/>
                  <a:gd name="connsiteY5" fmla="*/ 0 h 31120"/>
                  <a:gd name="connsiteX6" fmla="*/ 16421 w 31977"/>
                  <a:gd name="connsiteY6" fmla="*/ 7780 h 31120"/>
                  <a:gd name="connsiteX7" fmla="*/ 24199 w 31977"/>
                  <a:gd name="connsiteY7" fmla="*/ 14696 h 31120"/>
                  <a:gd name="connsiteX8" fmla="*/ 31977 w 31977"/>
                  <a:gd name="connsiteY8" fmla="*/ 14696 h 31120"/>
                  <a:gd name="connsiteX9" fmla="*/ 31977 w 31977"/>
                  <a:gd name="connsiteY9" fmla="*/ 31120 h 31120"/>
                  <a:gd name="connsiteX10" fmla="*/ 25928 w 31977"/>
                  <a:gd name="connsiteY10" fmla="*/ 26798 h 31120"/>
                  <a:gd name="connsiteX11" fmla="*/ 25928 w 31977"/>
                  <a:gd name="connsiteY11" fmla="*/ 26798 h 31120"/>
                  <a:gd name="connsiteX12" fmla="*/ 26792 w 31977"/>
                  <a:gd name="connsiteY12" fmla="*/ 19882 h 31120"/>
                  <a:gd name="connsiteX13" fmla="*/ 25928 w 31977"/>
                  <a:gd name="connsiteY13" fmla="*/ 19882 h 31120"/>
                  <a:gd name="connsiteX14" fmla="*/ 25928 w 31977"/>
                  <a:gd name="connsiteY14" fmla="*/ 26798 h 31120"/>
                  <a:gd name="connsiteX15" fmla="*/ 5186 w 31977"/>
                  <a:gd name="connsiteY15" fmla="*/ 11238 h 31120"/>
                  <a:gd name="connsiteX16" fmla="*/ 21606 w 31977"/>
                  <a:gd name="connsiteY16" fmla="*/ 25934 h 31120"/>
                  <a:gd name="connsiteX17" fmla="*/ 21606 w 31977"/>
                  <a:gd name="connsiteY17" fmla="*/ 19882 h 31120"/>
                  <a:gd name="connsiteX18" fmla="*/ 12099 w 31977"/>
                  <a:gd name="connsiteY18" fmla="*/ 11238 h 31120"/>
                  <a:gd name="connsiteX19" fmla="*/ 5186 w 31977"/>
                  <a:gd name="connsiteY19" fmla="*/ 11238 h 31120"/>
                  <a:gd name="connsiteX20" fmla="*/ 4321 w 31977"/>
                  <a:gd name="connsiteY20" fmla="*/ 5187 h 31120"/>
                  <a:gd name="connsiteX21" fmla="*/ 4321 w 31977"/>
                  <a:gd name="connsiteY21" fmla="*/ 6916 h 31120"/>
                  <a:gd name="connsiteX22" fmla="*/ 11235 w 31977"/>
                  <a:gd name="connsiteY22" fmla="*/ 6051 h 31120"/>
                  <a:gd name="connsiteX23" fmla="*/ 11235 w 31977"/>
                  <a:gd name="connsiteY23" fmla="*/ 4322 h 31120"/>
                  <a:gd name="connsiteX24" fmla="*/ 4321 w 31977"/>
                  <a:gd name="connsiteY24" fmla="*/ 5187 h 3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977" h="31120">
                    <a:moveTo>
                      <a:pt x="31113" y="31120"/>
                    </a:moveTo>
                    <a:lnTo>
                      <a:pt x="21606" y="31120"/>
                    </a:lnTo>
                    <a:cubicBezTo>
                      <a:pt x="11235" y="30256"/>
                      <a:pt x="2593" y="22476"/>
                      <a:pt x="864" y="12102"/>
                    </a:cubicBezTo>
                    <a:lnTo>
                      <a:pt x="864" y="12102"/>
                    </a:lnTo>
                    <a:lnTo>
                      <a:pt x="0" y="1729"/>
                    </a:lnTo>
                    <a:lnTo>
                      <a:pt x="15557" y="0"/>
                    </a:lnTo>
                    <a:lnTo>
                      <a:pt x="16421" y="7780"/>
                    </a:lnTo>
                    <a:cubicBezTo>
                      <a:pt x="16421" y="12102"/>
                      <a:pt x="19878" y="14696"/>
                      <a:pt x="24199" y="14696"/>
                    </a:cubicBezTo>
                    <a:lnTo>
                      <a:pt x="31977" y="14696"/>
                    </a:lnTo>
                    <a:lnTo>
                      <a:pt x="31977" y="31120"/>
                    </a:lnTo>
                    <a:close/>
                    <a:moveTo>
                      <a:pt x="25928" y="26798"/>
                    </a:moveTo>
                    <a:lnTo>
                      <a:pt x="25928" y="26798"/>
                    </a:lnTo>
                    <a:lnTo>
                      <a:pt x="26792" y="19882"/>
                    </a:lnTo>
                    <a:lnTo>
                      <a:pt x="25928" y="19882"/>
                    </a:lnTo>
                    <a:lnTo>
                      <a:pt x="25928" y="26798"/>
                    </a:lnTo>
                    <a:close/>
                    <a:moveTo>
                      <a:pt x="5186" y="11238"/>
                    </a:moveTo>
                    <a:cubicBezTo>
                      <a:pt x="6914" y="19018"/>
                      <a:pt x="13828" y="25069"/>
                      <a:pt x="21606" y="25934"/>
                    </a:cubicBezTo>
                    <a:lnTo>
                      <a:pt x="21606" y="19882"/>
                    </a:lnTo>
                    <a:cubicBezTo>
                      <a:pt x="17285" y="19018"/>
                      <a:pt x="12964" y="15560"/>
                      <a:pt x="12099" y="11238"/>
                    </a:cubicBezTo>
                    <a:lnTo>
                      <a:pt x="5186" y="11238"/>
                    </a:lnTo>
                    <a:close/>
                    <a:moveTo>
                      <a:pt x="4321" y="5187"/>
                    </a:moveTo>
                    <a:lnTo>
                      <a:pt x="4321" y="6916"/>
                    </a:lnTo>
                    <a:lnTo>
                      <a:pt x="11235" y="6051"/>
                    </a:lnTo>
                    <a:lnTo>
                      <a:pt x="11235" y="4322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62" name="Graphic 16831">
              <a:extLst>
                <a:ext uri="{FF2B5EF4-FFF2-40B4-BE49-F238E27FC236}">
                  <a16:creationId xmlns:a16="http://schemas.microsoft.com/office/drawing/2014/main" id="{726E2A0C-5CC6-4F7F-A7CF-972F4E0C4EDF}"/>
                </a:ext>
              </a:extLst>
            </p:cNvPr>
            <p:cNvGrpSpPr/>
            <p:nvPr/>
          </p:nvGrpSpPr>
          <p:grpSpPr>
            <a:xfrm>
              <a:off x="4391469" y="1794020"/>
              <a:ext cx="202235" cy="26797"/>
              <a:chOff x="4391469" y="1794020"/>
              <a:chExt cx="202235" cy="26797"/>
            </a:xfrm>
            <a:solidFill>
              <a:srgbClr val="355464"/>
            </a:solidFill>
          </p:grpSpPr>
          <p:sp>
            <p:nvSpPr>
              <p:cNvPr id="363" name="Freeform 17909">
                <a:extLst>
                  <a:ext uri="{FF2B5EF4-FFF2-40B4-BE49-F238E27FC236}">
                    <a16:creationId xmlns:a16="http://schemas.microsoft.com/office/drawing/2014/main" id="{98EA9FD5-DD10-4DA0-AE7A-1B076E5C32CB}"/>
                  </a:ext>
                </a:extLst>
              </p:cNvPr>
              <p:cNvSpPr/>
              <p:nvPr/>
            </p:nvSpPr>
            <p:spPr>
              <a:xfrm>
                <a:off x="4394062" y="1796613"/>
                <a:ext cx="198778" cy="19017"/>
              </a:xfrm>
              <a:custGeom>
                <a:avLst/>
                <a:gdLst>
                  <a:gd name="connsiteX0" fmla="*/ 163344 w 198778"/>
                  <a:gd name="connsiteY0" fmla="*/ 11238 h 19017"/>
                  <a:gd name="connsiteX1" fmla="*/ 196186 w 198778"/>
                  <a:gd name="connsiteY1" fmla="*/ 19018 h 19017"/>
                  <a:gd name="connsiteX2" fmla="*/ 198778 w 198778"/>
                  <a:gd name="connsiteY2" fmla="*/ 7780 h 19017"/>
                  <a:gd name="connsiteX3" fmla="*/ 165937 w 198778"/>
                  <a:gd name="connsiteY3" fmla="*/ 0 h 19017"/>
                  <a:gd name="connsiteX4" fmla="*/ 163344 w 198778"/>
                  <a:gd name="connsiteY4" fmla="*/ 11238 h 19017"/>
                  <a:gd name="connsiteX5" fmla="*/ 33706 w 198778"/>
                  <a:gd name="connsiteY5" fmla="*/ 11238 h 19017"/>
                  <a:gd name="connsiteX6" fmla="*/ 164208 w 198778"/>
                  <a:gd name="connsiteY6" fmla="*/ 11238 h 19017"/>
                  <a:gd name="connsiteX7" fmla="*/ 164208 w 198778"/>
                  <a:gd name="connsiteY7" fmla="*/ 0 h 19017"/>
                  <a:gd name="connsiteX8" fmla="*/ 33706 w 198778"/>
                  <a:gd name="connsiteY8" fmla="*/ 0 h 19017"/>
                  <a:gd name="connsiteX9" fmla="*/ 33706 w 198778"/>
                  <a:gd name="connsiteY9" fmla="*/ 11238 h 19017"/>
                  <a:gd name="connsiteX10" fmla="*/ 2593 w 198778"/>
                  <a:gd name="connsiteY10" fmla="*/ 19018 h 19017"/>
                  <a:gd name="connsiteX11" fmla="*/ 35434 w 198778"/>
                  <a:gd name="connsiteY11" fmla="*/ 11238 h 19017"/>
                  <a:gd name="connsiteX12" fmla="*/ 32842 w 198778"/>
                  <a:gd name="connsiteY12" fmla="*/ 0 h 19017"/>
                  <a:gd name="connsiteX13" fmla="*/ 0 w 198778"/>
                  <a:gd name="connsiteY13" fmla="*/ 7780 h 19017"/>
                  <a:gd name="connsiteX14" fmla="*/ 2593 w 198778"/>
                  <a:gd name="connsiteY14" fmla="*/ 19018 h 19017"/>
                  <a:gd name="connsiteX15" fmla="*/ 164208 w 198778"/>
                  <a:gd name="connsiteY15" fmla="*/ 6051 h 19017"/>
                  <a:gd name="connsiteX16" fmla="*/ 165937 w 198778"/>
                  <a:gd name="connsiteY16" fmla="*/ 864 h 19017"/>
                  <a:gd name="connsiteX17" fmla="*/ 165072 w 198778"/>
                  <a:gd name="connsiteY17" fmla="*/ 864 h 19017"/>
                  <a:gd name="connsiteX18" fmla="*/ 164208 w 198778"/>
                  <a:gd name="connsiteY18" fmla="*/ 864 h 19017"/>
                  <a:gd name="connsiteX19" fmla="*/ 164208 w 198778"/>
                  <a:gd name="connsiteY19" fmla="*/ 6051 h 19017"/>
                  <a:gd name="connsiteX20" fmla="*/ 33706 w 198778"/>
                  <a:gd name="connsiteY20" fmla="*/ 6051 h 19017"/>
                  <a:gd name="connsiteX21" fmla="*/ 33706 w 198778"/>
                  <a:gd name="connsiteY21" fmla="*/ 864 h 19017"/>
                  <a:gd name="connsiteX22" fmla="*/ 32842 w 198778"/>
                  <a:gd name="connsiteY22" fmla="*/ 864 h 19017"/>
                  <a:gd name="connsiteX23" fmla="*/ 31977 w 198778"/>
                  <a:gd name="connsiteY23" fmla="*/ 864 h 19017"/>
                  <a:gd name="connsiteX24" fmla="*/ 33706 w 198778"/>
                  <a:gd name="connsiteY24" fmla="*/ 6051 h 1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778" h="19017">
                    <a:moveTo>
                      <a:pt x="163344" y="11238"/>
                    </a:moveTo>
                    <a:lnTo>
                      <a:pt x="196186" y="19018"/>
                    </a:lnTo>
                    <a:lnTo>
                      <a:pt x="198778" y="7780"/>
                    </a:lnTo>
                    <a:lnTo>
                      <a:pt x="165937" y="0"/>
                    </a:lnTo>
                    <a:lnTo>
                      <a:pt x="163344" y="11238"/>
                    </a:lnTo>
                    <a:close/>
                    <a:moveTo>
                      <a:pt x="33706" y="11238"/>
                    </a:moveTo>
                    <a:lnTo>
                      <a:pt x="164208" y="11238"/>
                    </a:lnTo>
                    <a:lnTo>
                      <a:pt x="164208" y="0"/>
                    </a:lnTo>
                    <a:lnTo>
                      <a:pt x="33706" y="0"/>
                    </a:lnTo>
                    <a:lnTo>
                      <a:pt x="33706" y="11238"/>
                    </a:lnTo>
                    <a:close/>
                    <a:moveTo>
                      <a:pt x="2593" y="19018"/>
                    </a:moveTo>
                    <a:lnTo>
                      <a:pt x="35434" y="11238"/>
                    </a:lnTo>
                    <a:lnTo>
                      <a:pt x="32842" y="0"/>
                    </a:lnTo>
                    <a:lnTo>
                      <a:pt x="0" y="7780"/>
                    </a:lnTo>
                    <a:lnTo>
                      <a:pt x="2593" y="19018"/>
                    </a:lnTo>
                    <a:close/>
                    <a:moveTo>
                      <a:pt x="164208" y="6051"/>
                    </a:moveTo>
                    <a:lnTo>
                      <a:pt x="165937" y="864"/>
                    </a:lnTo>
                    <a:lnTo>
                      <a:pt x="165072" y="864"/>
                    </a:lnTo>
                    <a:lnTo>
                      <a:pt x="164208" y="864"/>
                    </a:lnTo>
                    <a:lnTo>
                      <a:pt x="164208" y="6051"/>
                    </a:lnTo>
                    <a:close/>
                    <a:moveTo>
                      <a:pt x="33706" y="6051"/>
                    </a:moveTo>
                    <a:lnTo>
                      <a:pt x="33706" y="864"/>
                    </a:lnTo>
                    <a:lnTo>
                      <a:pt x="32842" y="864"/>
                    </a:lnTo>
                    <a:lnTo>
                      <a:pt x="31977" y="864"/>
                    </a:lnTo>
                    <a:lnTo>
                      <a:pt x="33706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64" name="Freeform 17910">
                <a:extLst>
                  <a:ext uri="{FF2B5EF4-FFF2-40B4-BE49-F238E27FC236}">
                    <a16:creationId xmlns:a16="http://schemas.microsoft.com/office/drawing/2014/main" id="{4EC996CE-EAD1-4AC6-946A-DB6CACEBE3BE}"/>
                  </a:ext>
                </a:extLst>
              </p:cNvPr>
              <p:cNvSpPr/>
              <p:nvPr/>
            </p:nvSpPr>
            <p:spPr>
              <a:xfrm>
                <a:off x="4391469" y="1794020"/>
                <a:ext cx="202235" cy="26797"/>
              </a:xfrm>
              <a:custGeom>
                <a:avLst/>
                <a:gdLst>
                  <a:gd name="connsiteX0" fmla="*/ 38891 w 202235"/>
                  <a:gd name="connsiteY0" fmla="*/ 26798 h 26797"/>
                  <a:gd name="connsiteX1" fmla="*/ 36298 w 202235"/>
                  <a:gd name="connsiteY1" fmla="*/ 16425 h 26797"/>
                  <a:gd name="connsiteX2" fmla="*/ 3457 w 202235"/>
                  <a:gd name="connsiteY2" fmla="*/ 24205 h 26797"/>
                  <a:gd name="connsiteX3" fmla="*/ 0 w 202235"/>
                  <a:gd name="connsiteY3" fmla="*/ 8645 h 26797"/>
                  <a:gd name="connsiteX4" fmla="*/ 32842 w 202235"/>
                  <a:gd name="connsiteY4" fmla="*/ 864 h 26797"/>
                  <a:gd name="connsiteX5" fmla="*/ 32842 w 202235"/>
                  <a:gd name="connsiteY5" fmla="*/ 864 h 26797"/>
                  <a:gd name="connsiteX6" fmla="*/ 34570 w 202235"/>
                  <a:gd name="connsiteY6" fmla="*/ 0 h 26797"/>
                  <a:gd name="connsiteX7" fmla="*/ 34570 w 202235"/>
                  <a:gd name="connsiteY7" fmla="*/ 0 h 26797"/>
                  <a:gd name="connsiteX8" fmla="*/ 35434 w 202235"/>
                  <a:gd name="connsiteY8" fmla="*/ 0 h 26797"/>
                  <a:gd name="connsiteX9" fmla="*/ 36298 w 202235"/>
                  <a:gd name="connsiteY9" fmla="*/ 0 h 26797"/>
                  <a:gd name="connsiteX10" fmla="*/ 36298 w 202235"/>
                  <a:gd name="connsiteY10" fmla="*/ 0 h 26797"/>
                  <a:gd name="connsiteX11" fmla="*/ 165937 w 202235"/>
                  <a:gd name="connsiteY11" fmla="*/ 0 h 26797"/>
                  <a:gd name="connsiteX12" fmla="*/ 165937 w 202235"/>
                  <a:gd name="connsiteY12" fmla="*/ 0 h 26797"/>
                  <a:gd name="connsiteX13" fmla="*/ 166801 w 202235"/>
                  <a:gd name="connsiteY13" fmla="*/ 0 h 26797"/>
                  <a:gd name="connsiteX14" fmla="*/ 167665 w 202235"/>
                  <a:gd name="connsiteY14" fmla="*/ 0 h 26797"/>
                  <a:gd name="connsiteX15" fmla="*/ 167665 w 202235"/>
                  <a:gd name="connsiteY15" fmla="*/ 0 h 26797"/>
                  <a:gd name="connsiteX16" fmla="*/ 202235 w 202235"/>
                  <a:gd name="connsiteY16" fmla="*/ 8645 h 26797"/>
                  <a:gd name="connsiteX17" fmla="*/ 198778 w 202235"/>
                  <a:gd name="connsiteY17" fmla="*/ 24205 h 26797"/>
                  <a:gd name="connsiteX18" fmla="*/ 165937 w 202235"/>
                  <a:gd name="connsiteY18" fmla="*/ 16425 h 26797"/>
                  <a:gd name="connsiteX19" fmla="*/ 163344 w 202235"/>
                  <a:gd name="connsiteY19" fmla="*/ 26798 h 26797"/>
                  <a:gd name="connsiteX20" fmla="*/ 163344 w 202235"/>
                  <a:gd name="connsiteY20" fmla="*/ 16425 h 26797"/>
                  <a:gd name="connsiteX21" fmla="*/ 37163 w 202235"/>
                  <a:gd name="connsiteY21" fmla="*/ 16425 h 26797"/>
                  <a:gd name="connsiteX22" fmla="*/ 37163 w 202235"/>
                  <a:gd name="connsiteY22" fmla="*/ 26798 h 26797"/>
                  <a:gd name="connsiteX23" fmla="*/ 5186 w 202235"/>
                  <a:gd name="connsiteY23" fmla="*/ 12967 h 26797"/>
                  <a:gd name="connsiteX24" fmla="*/ 6914 w 202235"/>
                  <a:gd name="connsiteY24" fmla="*/ 19882 h 26797"/>
                  <a:gd name="connsiteX25" fmla="*/ 34570 w 202235"/>
                  <a:gd name="connsiteY25" fmla="*/ 12967 h 26797"/>
                  <a:gd name="connsiteX26" fmla="*/ 34570 w 202235"/>
                  <a:gd name="connsiteY26" fmla="*/ 9509 h 26797"/>
                  <a:gd name="connsiteX27" fmla="*/ 33706 w 202235"/>
                  <a:gd name="connsiteY27" fmla="*/ 6916 h 26797"/>
                  <a:gd name="connsiteX28" fmla="*/ 5186 w 202235"/>
                  <a:gd name="connsiteY28" fmla="*/ 12967 h 26797"/>
                  <a:gd name="connsiteX29" fmla="*/ 169394 w 202235"/>
                  <a:gd name="connsiteY29" fmla="*/ 12102 h 26797"/>
                  <a:gd name="connsiteX30" fmla="*/ 197050 w 202235"/>
                  <a:gd name="connsiteY30" fmla="*/ 19018 h 26797"/>
                  <a:gd name="connsiteX31" fmla="*/ 198778 w 202235"/>
                  <a:gd name="connsiteY31" fmla="*/ 12102 h 26797"/>
                  <a:gd name="connsiteX32" fmla="*/ 170258 w 202235"/>
                  <a:gd name="connsiteY32" fmla="*/ 5187 h 26797"/>
                  <a:gd name="connsiteX33" fmla="*/ 169394 w 202235"/>
                  <a:gd name="connsiteY33" fmla="*/ 7780 h 26797"/>
                  <a:gd name="connsiteX34" fmla="*/ 169394 w 202235"/>
                  <a:gd name="connsiteY34" fmla="*/ 12102 h 26797"/>
                  <a:gd name="connsiteX35" fmla="*/ 39756 w 202235"/>
                  <a:gd name="connsiteY35" fmla="*/ 11238 h 26797"/>
                  <a:gd name="connsiteX36" fmla="*/ 163344 w 202235"/>
                  <a:gd name="connsiteY36" fmla="*/ 11238 h 26797"/>
                  <a:gd name="connsiteX37" fmla="*/ 164208 w 202235"/>
                  <a:gd name="connsiteY37" fmla="*/ 7780 h 26797"/>
                  <a:gd name="connsiteX38" fmla="*/ 164208 w 202235"/>
                  <a:gd name="connsiteY38" fmla="*/ 4322 h 26797"/>
                  <a:gd name="connsiteX39" fmla="*/ 38027 w 202235"/>
                  <a:gd name="connsiteY39" fmla="*/ 4322 h 26797"/>
                  <a:gd name="connsiteX40" fmla="*/ 38027 w 202235"/>
                  <a:gd name="connsiteY40" fmla="*/ 7780 h 26797"/>
                  <a:gd name="connsiteX41" fmla="*/ 39756 w 202235"/>
                  <a:gd name="connsiteY41" fmla="*/ 11238 h 2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2235" h="26797">
                    <a:moveTo>
                      <a:pt x="38891" y="26798"/>
                    </a:moveTo>
                    <a:lnTo>
                      <a:pt x="36298" y="16425"/>
                    </a:lnTo>
                    <a:lnTo>
                      <a:pt x="3457" y="24205"/>
                    </a:lnTo>
                    <a:lnTo>
                      <a:pt x="0" y="8645"/>
                    </a:lnTo>
                    <a:lnTo>
                      <a:pt x="32842" y="864"/>
                    </a:lnTo>
                    <a:lnTo>
                      <a:pt x="32842" y="864"/>
                    </a:lnTo>
                    <a:lnTo>
                      <a:pt x="34570" y="0"/>
                    </a:lnTo>
                    <a:lnTo>
                      <a:pt x="34570" y="0"/>
                    </a:lnTo>
                    <a:lnTo>
                      <a:pt x="35434" y="0"/>
                    </a:lnTo>
                    <a:lnTo>
                      <a:pt x="36298" y="0"/>
                    </a:lnTo>
                    <a:lnTo>
                      <a:pt x="36298" y="0"/>
                    </a:lnTo>
                    <a:lnTo>
                      <a:pt x="165937" y="0"/>
                    </a:lnTo>
                    <a:lnTo>
                      <a:pt x="165937" y="0"/>
                    </a:lnTo>
                    <a:lnTo>
                      <a:pt x="166801" y="0"/>
                    </a:lnTo>
                    <a:lnTo>
                      <a:pt x="167665" y="0"/>
                    </a:lnTo>
                    <a:lnTo>
                      <a:pt x="167665" y="0"/>
                    </a:lnTo>
                    <a:lnTo>
                      <a:pt x="202235" y="8645"/>
                    </a:lnTo>
                    <a:lnTo>
                      <a:pt x="198778" y="24205"/>
                    </a:lnTo>
                    <a:lnTo>
                      <a:pt x="165937" y="16425"/>
                    </a:lnTo>
                    <a:lnTo>
                      <a:pt x="163344" y="26798"/>
                    </a:lnTo>
                    <a:lnTo>
                      <a:pt x="163344" y="16425"/>
                    </a:lnTo>
                    <a:lnTo>
                      <a:pt x="37163" y="16425"/>
                    </a:lnTo>
                    <a:lnTo>
                      <a:pt x="37163" y="26798"/>
                    </a:lnTo>
                    <a:close/>
                    <a:moveTo>
                      <a:pt x="5186" y="12967"/>
                    </a:moveTo>
                    <a:lnTo>
                      <a:pt x="6914" y="19882"/>
                    </a:lnTo>
                    <a:lnTo>
                      <a:pt x="34570" y="12967"/>
                    </a:lnTo>
                    <a:lnTo>
                      <a:pt x="34570" y="9509"/>
                    </a:lnTo>
                    <a:lnTo>
                      <a:pt x="33706" y="6916"/>
                    </a:lnTo>
                    <a:lnTo>
                      <a:pt x="5186" y="12967"/>
                    </a:lnTo>
                    <a:close/>
                    <a:moveTo>
                      <a:pt x="169394" y="12102"/>
                    </a:moveTo>
                    <a:lnTo>
                      <a:pt x="197050" y="19018"/>
                    </a:lnTo>
                    <a:lnTo>
                      <a:pt x="198778" y="12102"/>
                    </a:lnTo>
                    <a:lnTo>
                      <a:pt x="170258" y="5187"/>
                    </a:lnTo>
                    <a:lnTo>
                      <a:pt x="169394" y="7780"/>
                    </a:lnTo>
                    <a:lnTo>
                      <a:pt x="169394" y="12102"/>
                    </a:lnTo>
                    <a:close/>
                    <a:moveTo>
                      <a:pt x="39756" y="11238"/>
                    </a:moveTo>
                    <a:lnTo>
                      <a:pt x="163344" y="11238"/>
                    </a:lnTo>
                    <a:lnTo>
                      <a:pt x="164208" y="7780"/>
                    </a:lnTo>
                    <a:lnTo>
                      <a:pt x="164208" y="4322"/>
                    </a:lnTo>
                    <a:lnTo>
                      <a:pt x="38027" y="4322"/>
                    </a:lnTo>
                    <a:lnTo>
                      <a:pt x="38027" y="7780"/>
                    </a:lnTo>
                    <a:lnTo>
                      <a:pt x="39756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403" name="Graphic 16831">
            <a:extLst>
              <a:ext uri="{FF2B5EF4-FFF2-40B4-BE49-F238E27FC236}">
                <a16:creationId xmlns:a16="http://schemas.microsoft.com/office/drawing/2014/main" id="{30A59BC7-6485-4A8F-BEEF-380B8DDA746F}"/>
              </a:ext>
            </a:extLst>
          </p:cNvPr>
          <p:cNvGrpSpPr/>
          <p:nvPr/>
        </p:nvGrpSpPr>
        <p:grpSpPr>
          <a:xfrm>
            <a:off x="10710114" y="2226064"/>
            <a:ext cx="329241" cy="361513"/>
            <a:chOff x="3802912" y="1249315"/>
            <a:chExt cx="272409" cy="364898"/>
          </a:xfrm>
          <a:solidFill>
            <a:srgbClr val="355464"/>
          </a:solidFill>
        </p:grpSpPr>
        <p:grpSp>
          <p:nvGrpSpPr>
            <p:cNvPr id="404" name="Graphic 16831">
              <a:extLst>
                <a:ext uri="{FF2B5EF4-FFF2-40B4-BE49-F238E27FC236}">
                  <a16:creationId xmlns:a16="http://schemas.microsoft.com/office/drawing/2014/main" id="{F1DD4200-D2C9-4451-8227-26010DE00A70}"/>
                </a:ext>
              </a:extLst>
            </p:cNvPr>
            <p:cNvGrpSpPr/>
            <p:nvPr/>
          </p:nvGrpSpPr>
          <p:grpSpPr>
            <a:xfrm>
              <a:off x="3975763" y="1523446"/>
              <a:ext cx="44941" cy="44951"/>
              <a:chOff x="3975763" y="1523446"/>
              <a:chExt cx="44941" cy="44951"/>
            </a:xfrm>
            <a:solidFill>
              <a:srgbClr val="355464"/>
            </a:solidFill>
          </p:grpSpPr>
          <p:sp>
            <p:nvSpPr>
              <p:cNvPr id="414" name="Freeform 17209">
                <a:extLst>
                  <a:ext uri="{FF2B5EF4-FFF2-40B4-BE49-F238E27FC236}">
                    <a16:creationId xmlns:a16="http://schemas.microsoft.com/office/drawing/2014/main" id="{3C4A8782-608A-43CB-9B95-A1F804A8615D}"/>
                  </a:ext>
                </a:extLst>
              </p:cNvPr>
              <p:cNvSpPr/>
              <p:nvPr/>
            </p:nvSpPr>
            <p:spPr>
              <a:xfrm>
                <a:off x="3978356" y="1526039"/>
                <a:ext cx="39755" cy="39764"/>
              </a:xfrm>
              <a:custGeom>
                <a:avLst/>
                <a:gdLst>
                  <a:gd name="connsiteX0" fmla="*/ 19878 w 39755"/>
                  <a:gd name="connsiteY0" fmla="*/ 31985 h 39764"/>
                  <a:gd name="connsiteX1" fmla="*/ 7778 w 39755"/>
                  <a:gd name="connsiteY1" fmla="*/ 19882 h 39764"/>
                  <a:gd name="connsiteX2" fmla="*/ 19878 w 39755"/>
                  <a:gd name="connsiteY2" fmla="*/ 7780 h 39764"/>
                  <a:gd name="connsiteX3" fmla="*/ 31977 w 39755"/>
                  <a:gd name="connsiteY3" fmla="*/ 19882 h 39764"/>
                  <a:gd name="connsiteX4" fmla="*/ 19878 w 39755"/>
                  <a:gd name="connsiteY4" fmla="*/ 31985 h 39764"/>
                  <a:gd name="connsiteX5" fmla="*/ 19878 w 39755"/>
                  <a:gd name="connsiteY5" fmla="*/ 0 h 39764"/>
                  <a:gd name="connsiteX6" fmla="*/ 0 w 39755"/>
                  <a:gd name="connsiteY6" fmla="*/ 19882 h 39764"/>
                  <a:gd name="connsiteX7" fmla="*/ 19878 w 39755"/>
                  <a:gd name="connsiteY7" fmla="*/ 39765 h 39764"/>
                  <a:gd name="connsiteX8" fmla="*/ 39756 w 39755"/>
                  <a:gd name="connsiteY8" fmla="*/ 19882 h 39764"/>
                  <a:gd name="connsiteX9" fmla="*/ 19878 w 39755"/>
                  <a:gd name="connsiteY9" fmla="*/ 0 h 3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755" h="39764">
                    <a:moveTo>
                      <a:pt x="19878" y="31985"/>
                    </a:moveTo>
                    <a:cubicBezTo>
                      <a:pt x="12964" y="31985"/>
                      <a:pt x="7778" y="26798"/>
                      <a:pt x="7778" y="19882"/>
                    </a:cubicBezTo>
                    <a:cubicBezTo>
                      <a:pt x="7778" y="12967"/>
                      <a:pt x="12964" y="7780"/>
                      <a:pt x="19878" y="7780"/>
                    </a:cubicBezTo>
                    <a:cubicBezTo>
                      <a:pt x="26792" y="7780"/>
                      <a:pt x="31977" y="12967"/>
                      <a:pt x="31977" y="19882"/>
                    </a:cubicBezTo>
                    <a:cubicBezTo>
                      <a:pt x="31977" y="26798"/>
                      <a:pt x="26792" y="31985"/>
                      <a:pt x="19878" y="31985"/>
                    </a:cubicBezTo>
                    <a:close/>
                    <a:moveTo>
                      <a:pt x="19878" y="0"/>
                    </a:moveTo>
                    <a:cubicBezTo>
                      <a:pt x="8643" y="0"/>
                      <a:pt x="0" y="8645"/>
                      <a:pt x="0" y="19882"/>
                    </a:cubicBezTo>
                    <a:cubicBezTo>
                      <a:pt x="0" y="31120"/>
                      <a:pt x="8643" y="39765"/>
                      <a:pt x="19878" y="39765"/>
                    </a:cubicBezTo>
                    <a:cubicBezTo>
                      <a:pt x="31113" y="39765"/>
                      <a:pt x="39756" y="31120"/>
                      <a:pt x="39756" y="19882"/>
                    </a:cubicBezTo>
                    <a:cubicBezTo>
                      <a:pt x="39756" y="9509"/>
                      <a:pt x="31113" y="0"/>
                      <a:pt x="19878" y="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15" name="Freeform 17210">
                <a:extLst>
                  <a:ext uri="{FF2B5EF4-FFF2-40B4-BE49-F238E27FC236}">
                    <a16:creationId xmlns:a16="http://schemas.microsoft.com/office/drawing/2014/main" id="{0BBB10C1-8BDE-42A6-808A-FCA4EC7C7035}"/>
                  </a:ext>
                </a:extLst>
              </p:cNvPr>
              <p:cNvSpPr/>
              <p:nvPr/>
            </p:nvSpPr>
            <p:spPr>
              <a:xfrm>
                <a:off x="3975763" y="1523446"/>
                <a:ext cx="44941" cy="44951"/>
              </a:xfrm>
              <a:custGeom>
                <a:avLst/>
                <a:gdLst>
                  <a:gd name="connsiteX0" fmla="*/ 22471 w 44941"/>
                  <a:gd name="connsiteY0" fmla="*/ 44952 h 44951"/>
                  <a:gd name="connsiteX1" fmla="*/ 0 w 44941"/>
                  <a:gd name="connsiteY1" fmla="*/ 22476 h 44951"/>
                  <a:gd name="connsiteX2" fmla="*/ 22471 w 44941"/>
                  <a:gd name="connsiteY2" fmla="*/ 0 h 44951"/>
                  <a:gd name="connsiteX3" fmla="*/ 44941 w 44941"/>
                  <a:gd name="connsiteY3" fmla="*/ 22476 h 44951"/>
                  <a:gd name="connsiteX4" fmla="*/ 22471 w 44941"/>
                  <a:gd name="connsiteY4" fmla="*/ 44952 h 44951"/>
                  <a:gd name="connsiteX5" fmla="*/ 22471 w 44941"/>
                  <a:gd name="connsiteY5" fmla="*/ 5187 h 44951"/>
                  <a:gd name="connsiteX6" fmla="*/ 5186 w 44941"/>
                  <a:gd name="connsiteY6" fmla="*/ 22476 h 44951"/>
                  <a:gd name="connsiteX7" fmla="*/ 22471 w 44941"/>
                  <a:gd name="connsiteY7" fmla="*/ 39765 h 44951"/>
                  <a:gd name="connsiteX8" fmla="*/ 39756 w 44941"/>
                  <a:gd name="connsiteY8" fmla="*/ 22476 h 44951"/>
                  <a:gd name="connsiteX9" fmla="*/ 22471 w 44941"/>
                  <a:gd name="connsiteY9" fmla="*/ 5187 h 44951"/>
                  <a:gd name="connsiteX10" fmla="*/ 22471 w 44941"/>
                  <a:gd name="connsiteY10" fmla="*/ 37172 h 44951"/>
                  <a:gd name="connsiteX11" fmla="*/ 8643 w 44941"/>
                  <a:gd name="connsiteY11" fmla="*/ 23340 h 44951"/>
                  <a:gd name="connsiteX12" fmla="*/ 22471 w 44941"/>
                  <a:gd name="connsiteY12" fmla="*/ 9509 h 44951"/>
                  <a:gd name="connsiteX13" fmla="*/ 36299 w 44941"/>
                  <a:gd name="connsiteY13" fmla="*/ 23340 h 44951"/>
                  <a:gd name="connsiteX14" fmla="*/ 22471 w 44941"/>
                  <a:gd name="connsiteY14" fmla="*/ 37172 h 44951"/>
                  <a:gd name="connsiteX15" fmla="*/ 22471 w 44941"/>
                  <a:gd name="connsiteY15" fmla="*/ 12967 h 44951"/>
                  <a:gd name="connsiteX16" fmla="*/ 12964 w 44941"/>
                  <a:gd name="connsiteY16" fmla="*/ 22476 h 44951"/>
                  <a:gd name="connsiteX17" fmla="*/ 22471 w 44941"/>
                  <a:gd name="connsiteY17" fmla="*/ 31985 h 44951"/>
                  <a:gd name="connsiteX18" fmla="*/ 31977 w 44941"/>
                  <a:gd name="connsiteY18" fmla="*/ 22476 h 44951"/>
                  <a:gd name="connsiteX19" fmla="*/ 22471 w 44941"/>
                  <a:gd name="connsiteY19" fmla="*/ 12967 h 4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941" h="44951">
                    <a:moveTo>
                      <a:pt x="22471" y="44952"/>
                    </a:moveTo>
                    <a:cubicBezTo>
                      <a:pt x="10371" y="44952"/>
                      <a:pt x="0" y="35443"/>
                      <a:pt x="0" y="22476"/>
                    </a:cubicBezTo>
                    <a:cubicBezTo>
                      <a:pt x="0" y="10373"/>
                      <a:pt x="9507" y="0"/>
                      <a:pt x="22471" y="0"/>
                    </a:cubicBezTo>
                    <a:cubicBezTo>
                      <a:pt x="34570" y="0"/>
                      <a:pt x="44941" y="9509"/>
                      <a:pt x="44941" y="22476"/>
                    </a:cubicBezTo>
                    <a:cubicBezTo>
                      <a:pt x="44941" y="34578"/>
                      <a:pt x="34570" y="44952"/>
                      <a:pt x="22471" y="44952"/>
                    </a:cubicBezTo>
                    <a:close/>
                    <a:moveTo>
                      <a:pt x="22471" y="5187"/>
                    </a:moveTo>
                    <a:cubicBezTo>
                      <a:pt x="12964" y="5187"/>
                      <a:pt x="5186" y="12967"/>
                      <a:pt x="5186" y="22476"/>
                    </a:cubicBezTo>
                    <a:cubicBezTo>
                      <a:pt x="5186" y="31985"/>
                      <a:pt x="12964" y="39765"/>
                      <a:pt x="22471" y="39765"/>
                    </a:cubicBezTo>
                    <a:cubicBezTo>
                      <a:pt x="31977" y="39765"/>
                      <a:pt x="39756" y="31985"/>
                      <a:pt x="39756" y="22476"/>
                    </a:cubicBezTo>
                    <a:cubicBezTo>
                      <a:pt x="39756" y="12967"/>
                      <a:pt x="31977" y="5187"/>
                      <a:pt x="22471" y="5187"/>
                    </a:cubicBezTo>
                    <a:close/>
                    <a:moveTo>
                      <a:pt x="22471" y="37172"/>
                    </a:moveTo>
                    <a:cubicBezTo>
                      <a:pt x="14692" y="37172"/>
                      <a:pt x="8643" y="31120"/>
                      <a:pt x="8643" y="23340"/>
                    </a:cubicBezTo>
                    <a:cubicBezTo>
                      <a:pt x="8643" y="15560"/>
                      <a:pt x="14692" y="9509"/>
                      <a:pt x="22471" y="9509"/>
                    </a:cubicBezTo>
                    <a:cubicBezTo>
                      <a:pt x="30249" y="9509"/>
                      <a:pt x="36299" y="15560"/>
                      <a:pt x="36299" y="23340"/>
                    </a:cubicBezTo>
                    <a:cubicBezTo>
                      <a:pt x="36299" y="31120"/>
                      <a:pt x="30249" y="37172"/>
                      <a:pt x="22471" y="37172"/>
                    </a:cubicBezTo>
                    <a:close/>
                    <a:moveTo>
                      <a:pt x="22471" y="12967"/>
                    </a:moveTo>
                    <a:cubicBezTo>
                      <a:pt x="17285" y="12967"/>
                      <a:pt x="12964" y="17289"/>
                      <a:pt x="12964" y="22476"/>
                    </a:cubicBezTo>
                    <a:cubicBezTo>
                      <a:pt x="12964" y="27662"/>
                      <a:pt x="17285" y="31985"/>
                      <a:pt x="22471" y="31985"/>
                    </a:cubicBezTo>
                    <a:cubicBezTo>
                      <a:pt x="27656" y="31985"/>
                      <a:pt x="31977" y="27662"/>
                      <a:pt x="31977" y="22476"/>
                    </a:cubicBezTo>
                    <a:cubicBezTo>
                      <a:pt x="31977" y="17289"/>
                      <a:pt x="27656" y="12967"/>
                      <a:pt x="22471" y="1296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05" name="Graphic 16831">
              <a:extLst>
                <a:ext uri="{FF2B5EF4-FFF2-40B4-BE49-F238E27FC236}">
                  <a16:creationId xmlns:a16="http://schemas.microsoft.com/office/drawing/2014/main" id="{BF9D4857-7DD8-4EEA-A6B2-1EB95BF5A521}"/>
                </a:ext>
              </a:extLst>
            </p:cNvPr>
            <p:cNvGrpSpPr/>
            <p:nvPr/>
          </p:nvGrpSpPr>
          <p:grpSpPr>
            <a:xfrm>
              <a:off x="3843532" y="1523446"/>
              <a:ext cx="44941" cy="44951"/>
              <a:chOff x="3843532" y="1523446"/>
              <a:chExt cx="44941" cy="44951"/>
            </a:xfrm>
            <a:solidFill>
              <a:srgbClr val="355464"/>
            </a:solidFill>
          </p:grpSpPr>
          <p:sp>
            <p:nvSpPr>
              <p:cNvPr id="412" name="Freeform 17212">
                <a:extLst>
                  <a:ext uri="{FF2B5EF4-FFF2-40B4-BE49-F238E27FC236}">
                    <a16:creationId xmlns:a16="http://schemas.microsoft.com/office/drawing/2014/main" id="{A4F9B502-6C9D-4000-90DB-1CD7F694D5A9}"/>
                  </a:ext>
                </a:extLst>
              </p:cNvPr>
              <p:cNvSpPr/>
              <p:nvPr/>
            </p:nvSpPr>
            <p:spPr>
              <a:xfrm>
                <a:off x="3846125" y="1526039"/>
                <a:ext cx="39755" cy="39764"/>
              </a:xfrm>
              <a:custGeom>
                <a:avLst/>
                <a:gdLst>
                  <a:gd name="connsiteX0" fmla="*/ 19878 w 39755"/>
                  <a:gd name="connsiteY0" fmla="*/ 31985 h 39764"/>
                  <a:gd name="connsiteX1" fmla="*/ 7778 w 39755"/>
                  <a:gd name="connsiteY1" fmla="*/ 19882 h 39764"/>
                  <a:gd name="connsiteX2" fmla="*/ 19878 w 39755"/>
                  <a:gd name="connsiteY2" fmla="*/ 7780 h 39764"/>
                  <a:gd name="connsiteX3" fmla="*/ 31977 w 39755"/>
                  <a:gd name="connsiteY3" fmla="*/ 19882 h 39764"/>
                  <a:gd name="connsiteX4" fmla="*/ 19878 w 39755"/>
                  <a:gd name="connsiteY4" fmla="*/ 31985 h 39764"/>
                  <a:gd name="connsiteX5" fmla="*/ 19878 w 39755"/>
                  <a:gd name="connsiteY5" fmla="*/ 0 h 39764"/>
                  <a:gd name="connsiteX6" fmla="*/ 0 w 39755"/>
                  <a:gd name="connsiteY6" fmla="*/ 19882 h 39764"/>
                  <a:gd name="connsiteX7" fmla="*/ 19878 w 39755"/>
                  <a:gd name="connsiteY7" fmla="*/ 39765 h 39764"/>
                  <a:gd name="connsiteX8" fmla="*/ 39756 w 39755"/>
                  <a:gd name="connsiteY8" fmla="*/ 19882 h 39764"/>
                  <a:gd name="connsiteX9" fmla="*/ 19878 w 39755"/>
                  <a:gd name="connsiteY9" fmla="*/ 0 h 3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755" h="39764">
                    <a:moveTo>
                      <a:pt x="19878" y="31985"/>
                    </a:moveTo>
                    <a:cubicBezTo>
                      <a:pt x="12964" y="31985"/>
                      <a:pt x="7778" y="26798"/>
                      <a:pt x="7778" y="19882"/>
                    </a:cubicBezTo>
                    <a:cubicBezTo>
                      <a:pt x="7778" y="12967"/>
                      <a:pt x="12964" y="7780"/>
                      <a:pt x="19878" y="7780"/>
                    </a:cubicBezTo>
                    <a:cubicBezTo>
                      <a:pt x="26792" y="7780"/>
                      <a:pt x="31977" y="12967"/>
                      <a:pt x="31977" y="19882"/>
                    </a:cubicBezTo>
                    <a:cubicBezTo>
                      <a:pt x="31977" y="26798"/>
                      <a:pt x="25928" y="31985"/>
                      <a:pt x="19878" y="31985"/>
                    </a:cubicBezTo>
                    <a:close/>
                    <a:moveTo>
                      <a:pt x="19878" y="0"/>
                    </a:moveTo>
                    <a:cubicBezTo>
                      <a:pt x="8643" y="0"/>
                      <a:pt x="0" y="8645"/>
                      <a:pt x="0" y="19882"/>
                    </a:cubicBezTo>
                    <a:cubicBezTo>
                      <a:pt x="0" y="31120"/>
                      <a:pt x="8643" y="39765"/>
                      <a:pt x="19878" y="39765"/>
                    </a:cubicBezTo>
                    <a:cubicBezTo>
                      <a:pt x="31113" y="39765"/>
                      <a:pt x="39756" y="31120"/>
                      <a:pt x="39756" y="19882"/>
                    </a:cubicBezTo>
                    <a:cubicBezTo>
                      <a:pt x="39756" y="9509"/>
                      <a:pt x="30249" y="0"/>
                      <a:pt x="19878" y="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13" name="Freeform 17213">
                <a:extLst>
                  <a:ext uri="{FF2B5EF4-FFF2-40B4-BE49-F238E27FC236}">
                    <a16:creationId xmlns:a16="http://schemas.microsoft.com/office/drawing/2014/main" id="{9122EAC4-0B53-4AA7-928B-CD90BEF88817}"/>
                  </a:ext>
                </a:extLst>
              </p:cNvPr>
              <p:cNvSpPr/>
              <p:nvPr/>
            </p:nvSpPr>
            <p:spPr>
              <a:xfrm>
                <a:off x="3843532" y="1523446"/>
                <a:ext cx="44941" cy="44951"/>
              </a:xfrm>
              <a:custGeom>
                <a:avLst/>
                <a:gdLst>
                  <a:gd name="connsiteX0" fmla="*/ 22471 w 44941"/>
                  <a:gd name="connsiteY0" fmla="*/ 44952 h 44951"/>
                  <a:gd name="connsiteX1" fmla="*/ 0 w 44941"/>
                  <a:gd name="connsiteY1" fmla="*/ 22476 h 44951"/>
                  <a:gd name="connsiteX2" fmla="*/ 22471 w 44941"/>
                  <a:gd name="connsiteY2" fmla="*/ 0 h 44951"/>
                  <a:gd name="connsiteX3" fmla="*/ 44941 w 44941"/>
                  <a:gd name="connsiteY3" fmla="*/ 22476 h 44951"/>
                  <a:gd name="connsiteX4" fmla="*/ 22471 w 44941"/>
                  <a:gd name="connsiteY4" fmla="*/ 44952 h 44951"/>
                  <a:gd name="connsiteX5" fmla="*/ 22471 w 44941"/>
                  <a:gd name="connsiteY5" fmla="*/ 5187 h 44951"/>
                  <a:gd name="connsiteX6" fmla="*/ 5186 w 44941"/>
                  <a:gd name="connsiteY6" fmla="*/ 22476 h 44951"/>
                  <a:gd name="connsiteX7" fmla="*/ 22471 w 44941"/>
                  <a:gd name="connsiteY7" fmla="*/ 39765 h 44951"/>
                  <a:gd name="connsiteX8" fmla="*/ 39756 w 44941"/>
                  <a:gd name="connsiteY8" fmla="*/ 22476 h 44951"/>
                  <a:gd name="connsiteX9" fmla="*/ 22471 w 44941"/>
                  <a:gd name="connsiteY9" fmla="*/ 5187 h 44951"/>
                  <a:gd name="connsiteX10" fmla="*/ 22471 w 44941"/>
                  <a:gd name="connsiteY10" fmla="*/ 37172 h 44951"/>
                  <a:gd name="connsiteX11" fmla="*/ 8643 w 44941"/>
                  <a:gd name="connsiteY11" fmla="*/ 23340 h 44951"/>
                  <a:gd name="connsiteX12" fmla="*/ 22471 w 44941"/>
                  <a:gd name="connsiteY12" fmla="*/ 9509 h 44951"/>
                  <a:gd name="connsiteX13" fmla="*/ 36299 w 44941"/>
                  <a:gd name="connsiteY13" fmla="*/ 23340 h 44951"/>
                  <a:gd name="connsiteX14" fmla="*/ 22471 w 44941"/>
                  <a:gd name="connsiteY14" fmla="*/ 37172 h 44951"/>
                  <a:gd name="connsiteX15" fmla="*/ 22471 w 44941"/>
                  <a:gd name="connsiteY15" fmla="*/ 12967 h 44951"/>
                  <a:gd name="connsiteX16" fmla="*/ 12964 w 44941"/>
                  <a:gd name="connsiteY16" fmla="*/ 22476 h 44951"/>
                  <a:gd name="connsiteX17" fmla="*/ 22471 w 44941"/>
                  <a:gd name="connsiteY17" fmla="*/ 31985 h 44951"/>
                  <a:gd name="connsiteX18" fmla="*/ 31977 w 44941"/>
                  <a:gd name="connsiteY18" fmla="*/ 22476 h 44951"/>
                  <a:gd name="connsiteX19" fmla="*/ 22471 w 44941"/>
                  <a:gd name="connsiteY19" fmla="*/ 12967 h 4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941" h="44951">
                    <a:moveTo>
                      <a:pt x="22471" y="44952"/>
                    </a:moveTo>
                    <a:cubicBezTo>
                      <a:pt x="10371" y="44952"/>
                      <a:pt x="0" y="35443"/>
                      <a:pt x="0" y="22476"/>
                    </a:cubicBezTo>
                    <a:cubicBezTo>
                      <a:pt x="0" y="10373"/>
                      <a:pt x="9507" y="0"/>
                      <a:pt x="22471" y="0"/>
                    </a:cubicBezTo>
                    <a:cubicBezTo>
                      <a:pt x="34570" y="0"/>
                      <a:pt x="44941" y="9509"/>
                      <a:pt x="44941" y="22476"/>
                    </a:cubicBezTo>
                    <a:cubicBezTo>
                      <a:pt x="44077" y="34578"/>
                      <a:pt x="34570" y="44952"/>
                      <a:pt x="22471" y="44952"/>
                    </a:cubicBezTo>
                    <a:close/>
                    <a:moveTo>
                      <a:pt x="22471" y="5187"/>
                    </a:moveTo>
                    <a:cubicBezTo>
                      <a:pt x="12964" y="5187"/>
                      <a:pt x="5186" y="12967"/>
                      <a:pt x="5186" y="22476"/>
                    </a:cubicBezTo>
                    <a:cubicBezTo>
                      <a:pt x="5186" y="31985"/>
                      <a:pt x="12964" y="39765"/>
                      <a:pt x="22471" y="39765"/>
                    </a:cubicBezTo>
                    <a:cubicBezTo>
                      <a:pt x="31977" y="39765"/>
                      <a:pt x="39756" y="31985"/>
                      <a:pt x="39756" y="22476"/>
                    </a:cubicBezTo>
                    <a:cubicBezTo>
                      <a:pt x="39756" y="12967"/>
                      <a:pt x="31977" y="5187"/>
                      <a:pt x="22471" y="5187"/>
                    </a:cubicBezTo>
                    <a:close/>
                    <a:moveTo>
                      <a:pt x="22471" y="37172"/>
                    </a:moveTo>
                    <a:cubicBezTo>
                      <a:pt x="14692" y="37172"/>
                      <a:pt x="8643" y="31120"/>
                      <a:pt x="8643" y="23340"/>
                    </a:cubicBezTo>
                    <a:cubicBezTo>
                      <a:pt x="8643" y="15560"/>
                      <a:pt x="14692" y="9509"/>
                      <a:pt x="22471" y="9509"/>
                    </a:cubicBezTo>
                    <a:cubicBezTo>
                      <a:pt x="30249" y="9509"/>
                      <a:pt x="36299" y="15560"/>
                      <a:pt x="36299" y="23340"/>
                    </a:cubicBezTo>
                    <a:cubicBezTo>
                      <a:pt x="36299" y="31120"/>
                      <a:pt x="30249" y="37172"/>
                      <a:pt x="22471" y="37172"/>
                    </a:cubicBezTo>
                    <a:close/>
                    <a:moveTo>
                      <a:pt x="22471" y="12967"/>
                    </a:moveTo>
                    <a:cubicBezTo>
                      <a:pt x="17285" y="12967"/>
                      <a:pt x="12964" y="17289"/>
                      <a:pt x="12964" y="22476"/>
                    </a:cubicBezTo>
                    <a:cubicBezTo>
                      <a:pt x="12964" y="27662"/>
                      <a:pt x="17285" y="31985"/>
                      <a:pt x="22471" y="31985"/>
                    </a:cubicBezTo>
                    <a:cubicBezTo>
                      <a:pt x="27656" y="31985"/>
                      <a:pt x="31977" y="27662"/>
                      <a:pt x="31977" y="22476"/>
                    </a:cubicBezTo>
                    <a:cubicBezTo>
                      <a:pt x="31977" y="17289"/>
                      <a:pt x="27656" y="12967"/>
                      <a:pt x="22471" y="1296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06" name="Graphic 16831">
              <a:extLst>
                <a:ext uri="{FF2B5EF4-FFF2-40B4-BE49-F238E27FC236}">
                  <a16:creationId xmlns:a16="http://schemas.microsoft.com/office/drawing/2014/main" id="{A209E32F-13FB-4EA7-B313-80FC8694B7DB}"/>
                </a:ext>
              </a:extLst>
            </p:cNvPr>
            <p:cNvGrpSpPr/>
            <p:nvPr/>
          </p:nvGrpSpPr>
          <p:grpSpPr>
            <a:xfrm>
              <a:off x="3842668" y="1402422"/>
              <a:ext cx="177171" cy="97683"/>
              <a:chOff x="3842668" y="1402422"/>
              <a:chExt cx="177171" cy="97683"/>
            </a:xfrm>
            <a:solidFill>
              <a:srgbClr val="355464"/>
            </a:solidFill>
          </p:grpSpPr>
          <p:sp>
            <p:nvSpPr>
              <p:cNvPr id="410" name="Freeform 17215">
                <a:extLst>
                  <a:ext uri="{FF2B5EF4-FFF2-40B4-BE49-F238E27FC236}">
                    <a16:creationId xmlns:a16="http://schemas.microsoft.com/office/drawing/2014/main" id="{95280ECD-72F5-498F-8871-01C11FC1E86D}"/>
                  </a:ext>
                </a:extLst>
              </p:cNvPr>
              <p:cNvSpPr/>
              <p:nvPr/>
            </p:nvSpPr>
            <p:spPr>
              <a:xfrm>
                <a:off x="3845261" y="1404151"/>
                <a:ext cx="172850" cy="93361"/>
              </a:xfrm>
              <a:custGeom>
                <a:avLst/>
                <a:gdLst>
                  <a:gd name="connsiteX0" fmla="*/ 7778 w 172850"/>
                  <a:gd name="connsiteY0" fmla="*/ 7780 h 93361"/>
                  <a:gd name="connsiteX1" fmla="*/ 165072 w 172850"/>
                  <a:gd name="connsiteY1" fmla="*/ 7780 h 93361"/>
                  <a:gd name="connsiteX2" fmla="*/ 165072 w 172850"/>
                  <a:gd name="connsiteY2" fmla="*/ 85581 h 93361"/>
                  <a:gd name="connsiteX3" fmla="*/ 8643 w 172850"/>
                  <a:gd name="connsiteY3" fmla="*/ 85581 h 93361"/>
                  <a:gd name="connsiteX4" fmla="*/ 8643 w 172850"/>
                  <a:gd name="connsiteY4" fmla="*/ 7780 h 93361"/>
                  <a:gd name="connsiteX5" fmla="*/ 0 w 172850"/>
                  <a:gd name="connsiteY5" fmla="*/ 93361 h 93361"/>
                  <a:gd name="connsiteX6" fmla="*/ 172851 w 172850"/>
                  <a:gd name="connsiteY6" fmla="*/ 93361 h 93361"/>
                  <a:gd name="connsiteX7" fmla="*/ 172851 w 172850"/>
                  <a:gd name="connsiteY7" fmla="*/ 0 h 93361"/>
                  <a:gd name="connsiteX8" fmla="*/ 0 w 172850"/>
                  <a:gd name="connsiteY8" fmla="*/ 0 h 93361"/>
                  <a:gd name="connsiteX9" fmla="*/ 0 w 172850"/>
                  <a:gd name="connsiteY9" fmla="*/ 93361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0" h="93361">
                    <a:moveTo>
                      <a:pt x="7778" y="7780"/>
                    </a:moveTo>
                    <a:lnTo>
                      <a:pt x="165072" y="7780"/>
                    </a:lnTo>
                    <a:lnTo>
                      <a:pt x="165072" y="85581"/>
                    </a:lnTo>
                    <a:lnTo>
                      <a:pt x="8643" y="85581"/>
                    </a:lnTo>
                    <a:lnTo>
                      <a:pt x="8643" y="7780"/>
                    </a:lnTo>
                    <a:close/>
                    <a:moveTo>
                      <a:pt x="0" y="93361"/>
                    </a:moveTo>
                    <a:lnTo>
                      <a:pt x="172851" y="93361"/>
                    </a:lnTo>
                    <a:lnTo>
                      <a:pt x="172851" y="0"/>
                    </a:lnTo>
                    <a:lnTo>
                      <a:pt x="0" y="0"/>
                    </a:lnTo>
                    <a:lnTo>
                      <a:pt x="0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11" name="Freeform 17216">
                <a:extLst>
                  <a:ext uri="{FF2B5EF4-FFF2-40B4-BE49-F238E27FC236}">
                    <a16:creationId xmlns:a16="http://schemas.microsoft.com/office/drawing/2014/main" id="{533698F5-887C-448A-9F2E-FEDDED41AC47}"/>
                  </a:ext>
                </a:extLst>
              </p:cNvPr>
              <p:cNvSpPr/>
              <p:nvPr/>
            </p:nvSpPr>
            <p:spPr>
              <a:xfrm>
                <a:off x="3842668" y="1402422"/>
                <a:ext cx="177171" cy="97683"/>
              </a:xfrm>
              <a:custGeom>
                <a:avLst/>
                <a:gdLst>
                  <a:gd name="connsiteX0" fmla="*/ 177172 w 177171"/>
                  <a:gd name="connsiteY0" fmla="*/ 97683 h 97683"/>
                  <a:gd name="connsiteX1" fmla="*/ 0 w 177171"/>
                  <a:gd name="connsiteY1" fmla="*/ 97683 h 97683"/>
                  <a:gd name="connsiteX2" fmla="*/ 0 w 177171"/>
                  <a:gd name="connsiteY2" fmla="*/ 0 h 97683"/>
                  <a:gd name="connsiteX3" fmla="*/ 177172 w 177171"/>
                  <a:gd name="connsiteY3" fmla="*/ 0 h 97683"/>
                  <a:gd name="connsiteX4" fmla="*/ 177172 w 177171"/>
                  <a:gd name="connsiteY4" fmla="*/ 97683 h 97683"/>
                  <a:gd name="connsiteX5" fmla="*/ 5185 w 177171"/>
                  <a:gd name="connsiteY5" fmla="*/ 93361 h 97683"/>
                  <a:gd name="connsiteX6" fmla="*/ 172851 w 177171"/>
                  <a:gd name="connsiteY6" fmla="*/ 93361 h 97683"/>
                  <a:gd name="connsiteX7" fmla="*/ 172851 w 177171"/>
                  <a:gd name="connsiteY7" fmla="*/ 4322 h 97683"/>
                  <a:gd name="connsiteX8" fmla="*/ 5185 w 177171"/>
                  <a:gd name="connsiteY8" fmla="*/ 4322 h 97683"/>
                  <a:gd name="connsiteX9" fmla="*/ 5185 w 177171"/>
                  <a:gd name="connsiteY9" fmla="*/ 93361 h 97683"/>
                  <a:gd name="connsiteX10" fmla="*/ 169394 w 177171"/>
                  <a:gd name="connsiteY10" fmla="*/ 89903 h 97683"/>
                  <a:gd name="connsiteX11" fmla="*/ 7778 w 177171"/>
                  <a:gd name="connsiteY11" fmla="*/ 89903 h 97683"/>
                  <a:gd name="connsiteX12" fmla="*/ 7778 w 177171"/>
                  <a:gd name="connsiteY12" fmla="*/ 7780 h 97683"/>
                  <a:gd name="connsiteX13" fmla="*/ 169394 w 177171"/>
                  <a:gd name="connsiteY13" fmla="*/ 7780 h 97683"/>
                  <a:gd name="connsiteX14" fmla="*/ 169394 w 177171"/>
                  <a:gd name="connsiteY14" fmla="*/ 89903 h 97683"/>
                  <a:gd name="connsiteX15" fmla="*/ 12964 w 177171"/>
                  <a:gd name="connsiteY15" fmla="*/ 85581 h 97683"/>
                  <a:gd name="connsiteX16" fmla="*/ 165072 w 177171"/>
                  <a:gd name="connsiteY16" fmla="*/ 85581 h 97683"/>
                  <a:gd name="connsiteX17" fmla="*/ 165072 w 177171"/>
                  <a:gd name="connsiteY17" fmla="*/ 12102 h 97683"/>
                  <a:gd name="connsiteX18" fmla="*/ 12964 w 177171"/>
                  <a:gd name="connsiteY18" fmla="*/ 12102 h 97683"/>
                  <a:gd name="connsiteX19" fmla="*/ 12964 w 177171"/>
                  <a:gd name="connsiteY19" fmla="*/ 85581 h 9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171" h="97683">
                    <a:moveTo>
                      <a:pt x="177172" y="97683"/>
                    </a:moveTo>
                    <a:lnTo>
                      <a:pt x="0" y="97683"/>
                    </a:lnTo>
                    <a:lnTo>
                      <a:pt x="0" y="0"/>
                    </a:lnTo>
                    <a:lnTo>
                      <a:pt x="177172" y="0"/>
                    </a:lnTo>
                    <a:lnTo>
                      <a:pt x="177172" y="97683"/>
                    </a:lnTo>
                    <a:close/>
                    <a:moveTo>
                      <a:pt x="5185" y="93361"/>
                    </a:moveTo>
                    <a:lnTo>
                      <a:pt x="172851" y="93361"/>
                    </a:lnTo>
                    <a:lnTo>
                      <a:pt x="172851" y="4322"/>
                    </a:lnTo>
                    <a:lnTo>
                      <a:pt x="5185" y="4322"/>
                    </a:lnTo>
                    <a:lnTo>
                      <a:pt x="5185" y="93361"/>
                    </a:lnTo>
                    <a:close/>
                    <a:moveTo>
                      <a:pt x="169394" y="89903"/>
                    </a:moveTo>
                    <a:lnTo>
                      <a:pt x="7778" y="89903"/>
                    </a:lnTo>
                    <a:lnTo>
                      <a:pt x="7778" y="7780"/>
                    </a:lnTo>
                    <a:lnTo>
                      <a:pt x="169394" y="7780"/>
                    </a:lnTo>
                    <a:lnTo>
                      <a:pt x="169394" y="89903"/>
                    </a:lnTo>
                    <a:close/>
                    <a:moveTo>
                      <a:pt x="12964" y="85581"/>
                    </a:moveTo>
                    <a:lnTo>
                      <a:pt x="165072" y="85581"/>
                    </a:lnTo>
                    <a:lnTo>
                      <a:pt x="165072" y="12102"/>
                    </a:lnTo>
                    <a:lnTo>
                      <a:pt x="12964" y="12102"/>
                    </a:lnTo>
                    <a:lnTo>
                      <a:pt x="12964" y="8558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07" name="Graphic 16831">
              <a:extLst>
                <a:ext uri="{FF2B5EF4-FFF2-40B4-BE49-F238E27FC236}">
                  <a16:creationId xmlns:a16="http://schemas.microsoft.com/office/drawing/2014/main" id="{AA5ECB6F-70C4-4AC1-A227-C5AB68FD970E}"/>
                </a:ext>
              </a:extLst>
            </p:cNvPr>
            <p:cNvGrpSpPr/>
            <p:nvPr/>
          </p:nvGrpSpPr>
          <p:grpSpPr>
            <a:xfrm>
              <a:off x="3802912" y="1249315"/>
              <a:ext cx="272409" cy="364898"/>
              <a:chOff x="3802912" y="1249315"/>
              <a:chExt cx="272409" cy="364898"/>
            </a:xfrm>
            <a:solidFill>
              <a:srgbClr val="355464"/>
            </a:solidFill>
          </p:grpSpPr>
          <p:sp>
            <p:nvSpPr>
              <p:cNvPr id="408" name="Freeform 17218">
                <a:extLst>
                  <a:ext uri="{FF2B5EF4-FFF2-40B4-BE49-F238E27FC236}">
                    <a16:creationId xmlns:a16="http://schemas.microsoft.com/office/drawing/2014/main" id="{27B68D8F-9FE7-4939-8999-792A468EA5B9}"/>
                  </a:ext>
                </a:extLst>
              </p:cNvPr>
              <p:cNvSpPr/>
              <p:nvPr/>
            </p:nvSpPr>
            <p:spPr>
              <a:xfrm>
                <a:off x="3807234" y="1251082"/>
                <a:ext cx="266190" cy="362266"/>
              </a:xfrm>
              <a:custGeom>
                <a:avLst/>
                <a:gdLst>
                  <a:gd name="connsiteX0" fmla="*/ 199643 w 266190"/>
                  <a:gd name="connsiteY0" fmla="*/ 116762 h 362266"/>
                  <a:gd name="connsiteX1" fmla="*/ 198778 w 266190"/>
                  <a:gd name="connsiteY1" fmla="*/ 117626 h 362266"/>
                  <a:gd name="connsiteX2" fmla="*/ 133095 w 266190"/>
                  <a:gd name="connsiteY2" fmla="*/ 117626 h 362266"/>
                  <a:gd name="connsiteX3" fmla="*/ 216928 w 266190"/>
                  <a:gd name="connsiteY3" fmla="*/ 49334 h 362266"/>
                  <a:gd name="connsiteX4" fmla="*/ 218656 w 266190"/>
                  <a:gd name="connsiteY4" fmla="*/ 44148 h 362266"/>
                  <a:gd name="connsiteX5" fmla="*/ 213471 w 266190"/>
                  <a:gd name="connsiteY5" fmla="*/ 42419 h 362266"/>
                  <a:gd name="connsiteX6" fmla="*/ 125317 w 266190"/>
                  <a:gd name="connsiteY6" fmla="*/ 115033 h 362266"/>
                  <a:gd name="connsiteX7" fmla="*/ 162480 w 266190"/>
                  <a:gd name="connsiteY7" fmla="*/ 19943 h 362266"/>
                  <a:gd name="connsiteX8" fmla="*/ 162480 w 266190"/>
                  <a:gd name="connsiteY8" fmla="*/ 19943 h 362266"/>
                  <a:gd name="connsiteX9" fmla="*/ 257548 w 266190"/>
                  <a:gd name="connsiteY9" fmla="*/ 13027 h 362266"/>
                  <a:gd name="connsiteX10" fmla="*/ 199643 w 266190"/>
                  <a:gd name="connsiteY10" fmla="*/ 116762 h 362266"/>
                  <a:gd name="connsiteX11" fmla="*/ 217792 w 266190"/>
                  <a:gd name="connsiteY11" fmla="*/ 138373 h 362266"/>
                  <a:gd name="connsiteX12" fmla="*/ 217792 w 266190"/>
                  <a:gd name="connsiteY12" fmla="*/ 319908 h 362266"/>
                  <a:gd name="connsiteX13" fmla="*/ 204828 w 266190"/>
                  <a:gd name="connsiteY13" fmla="*/ 332875 h 362266"/>
                  <a:gd name="connsiteX14" fmla="*/ 44077 w 266190"/>
                  <a:gd name="connsiteY14" fmla="*/ 332875 h 362266"/>
                  <a:gd name="connsiteX15" fmla="*/ 31113 w 266190"/>
                  <a:gd name="connsiteY15" fmla="*/ 319908 h 362266"/>
                  <a:gd name="connsiteX16" fmla="*/ 31113 w 266190"/>
                  <a:gd name="connsiteY16" fmla="*/ 138373 h 362266"/>
                  <a:gd name="connsiteX17" fmla="*/ 44077 w 266190"/>
                  <a:gd name="connsiteY17" fmla="*/ 125406 h 362266"/>
                  <a:gd name="connsiteX18" fmla="*/ 119267 w 266190"/>
                  <a:gd name="connsiteY18" fmla="*/ 125406 h 362266"/>
                  <a:gd name="connsiteX19" fmla="*/ 119267 w 266190"/>
                  <a:gd name="connsiteY19" fmla="*/ 125406 h 362266"/>
                  <a:gd name="connsiteX20" fmla="*/ 120131 w 266190"/>
                  <a:gd name="connsiteY20" fmla="*/ 125406 h 362266"/>
                  <a:gd name="connsiteX21" fmla="*/ 120996 w 266190"/>
                  <a:gd name="connsiteY21" fmla="*/ 125406 h 362266"/>
                  <a:gd name="connsiteX22" fmla="*/ 124452 w 266190"/>
                  <a:gd name="connsiteY22" fmla="*/ 125406 h 362266"/>
                  <a:gd name="connsiteX23" fmla="*/ 127910 w 266190"/>
                  <a:gd name="connsiteY23" fmla="*/ 125406 h 362266"/>
                  <a:gd name="connsiteX24" fmla="*/ 206557 w 266190"/>
                  <a:gd name="connsiteY24" fmla="*/ 125406 h 362266"/>
                  <a:gd name="connsiteX25" fmla="*/ 217792 w 266190"/>
                  <a:gd name="connsiteY25" fmla="*/ 138373 h 362266"/>
                  <a:gd name="connsiteX26" fmla="*/ 208285 w 266190"/>
                  <a:gd name="connsiteY26" fmla="*/ 353622 h 362266"/>
                  <a:gd name="connsiteX27" fmla="*/ 184086 w 266190"/>
                  <a:gd name="connsiteY27" fmla="*/ 353622 h 362266"/>
                  <a:gd name="connsiteX28" fmla="*/ 184086 w 266190"/>
                  <a:gd name="connsiteY28" fmla="*/ 340655 h 362266"/>
                  <a:gd name="connsiteX29" fmla="*/ 205692 w 266190"/>
                  <a:gd name="connsiteY29" fmla="*/ 340655 h 362266"/>
                  <a:gd name="connsiteX30" fmla="*/ 209149 w 266190"/>
                  <a:gd name="connsiteY30" fmla="*/ 340655 h 362266"/>
                  <a:gd name="connsiteX31" fmla="*/ 209149 w 266190"/>
                  <a:gd name="connsiteY31" fmla="*/ 353622 h 362266"/>
                  <a:gd name="connsiteX32" fmla="*/ 68276 w 266190"/>
                  <a:gd name="connsiteY32" fmla="*/ 353622 h 362266"/>
                  <a:gd name="connsiteX33" fmla="*/ 44077 w 266190"/>
                  <a:gd name="connsiteY33" fmla="*/ 353622 h 362266"/>
                  <a:gd name="connsiteX34" fmla="*/ 44077 w 266190"/>
                  <a:gd name="connsiteY34" fmla="*/ 340655 h 362266"/>
                  <a:gd name="connsiteX35" fmla="*/ 44077 w 266190"/>
                  <a:gd name="connsiteY35" fmla="*/ 340655 h 362266"/>
                  <a:gd name="connsiteX36" fmla="*/ 68276 w 266190"/>
                  <a:gd name="connsiteY36" fmla="*/ 340655 h 362266"/>
                  <a:gd name="connsiteX37" fmla="*/ 68276 w 266190"/>
                  <a:gd name="connsiteY37" fmla="*/ 353622 h 362266"/>
                  <a:gd name="connsiteX38" fmla="*/ 68276 w 266190"/>
                  <a:gd name="connsiteY38" fmla="*/ 353622 h 362266"/>
                  <a:gd name="connsiteX39" fmla="*/ 32842 w 266190"/>
                  <a:gd name="connsiteY39" fmla="*/ 67488 h 362266"/>
                  <a:gd name="connsiteX40" fmla="*/ 87290 w 266190"/>
                  <a:gd name="connsiteY40" fmla="*/ 69217 h 362266"/>
                  <a:gd name="connsiteX41" fmla="*/ 87290 w 266190"/>
                  <a:gd name="connsiteY41" fmla="*/ 69217 h 362266"/>
                  <a:gd name="connsiteX42" fmla="*/ 115810 w 266190"/>
                  <a:gd name="connsiteY42" fmla="*/ 112440 h 362266"/>
                  <a:gd name="connsiteX43" fmla="*/ 57905 w 266190"/>
                  <a:gd name="connsiteY43" fmla="*/ 80455 h 362266"/>
                  <a:gd name="connsiteX44" fmla="*/ 53584 w 266190"/>
                  <a:gd name="connsiteY44" fmla="*/ 83913 h 362266"/>
                  <a:gd name="connsiteX45" fmla="*/ 57041 w 266190"/>
                  <a:gd name="connsiteY45" fmla="*/ 88235 h 362266"/>
                  <a:gd name="connsiteX46" fmla="*/ 109760 w 266190"/>
                  <a:gd name="connsiteY46" fmla="*/ 116762 h 362266"/>
                  <a:gd name="connsiteX47" fmla="*/ 57041 w 266190"/>
                  <a:gd name="connsiteY47" fmla="*/ 116762 h 362266"/>
                  <a:gd name="connsiteX48" fmla="*/ 32842 w 266190"/>
                  <a:gd name="connsiteY48" fmla="*/ 67488 h 362266"/>
                  <a:gd name="connsiteX49" fmla="*/ 232484 w 266190"/>
                  <a:gd name="connsiteY49" fmla="*/ 166036 h 362266"/>
                  <a:gd name="connsiteX50" fmla="*/ 241991 w 266190"/>
                  <a:gd name="connsiteY50" fmla="*/ 175545 h 362266"/>
                  <a:gd name="connsiteX51" fmla="*/ 241991 w 266190"/>
                  <a:gd name="connsiteY51" fmla="*/ 222225 h 362266"/>
                  <a:gd name="connsiteX52" fmla="*/ 232484 w 266190"/>
                  <a:gd name="connsiteY52" fmla="*/ 231734 h 362266"/>
                  <a:gd name="connsiteX53" fmla="*/ 225570 w 266190"/>
                  <a:gd name="connsiteY53" fmla="*/ 231734 h 362266"/>
                  <a:gd name="connsiteX54" fmla="*/ 225570 w 266190"/>
                  <a:gd name="connsiteY54" fmla="*/ 166900 h 362266"/>
                  <a:gd name="connsiteX55" fmla="*/ 232484 w 266190"/>
                  <a:gd name="connsiteY55" fmla="*/ 166900 h 362266"/>
                  <a:gd name="connsiteX56" fmla="*/ 15557 w 266190"/>
                  <a:gd name="connsiteY56" fmla="*/ 230870 h 362266"/>
                  <a:gd name="connsiteX57" fmla="*/ 6050 w 266190"/>
                  <a:gd name="connsiteY57" fmla="*/ 221361 h 362266"/>
                  <a:gd name="connsiteX58" fmla="*/ 6050 w 266190"/>
                  <a:gd name="connsiteY58" fmla="*/ 174680 h 362266"/>
                  <a:gd name="connsiteX59" fmla="*/ 15557 w 266190"/>
                  <a:gd name="connsiteY59" fmla="*/ 165171 h 362266"/>
                  <a:gd name="connsiteX60" fmla="*/ 22471 w 266190"/>
                  <a:gd name="connsiteY60" fmla="*/ 165171 h 362266"/>
                  <a:gd name="connsiteX61" fmla="*/ 22471 w 266190"/>
                  <a:gd name="connsiteY61" fmla="*/ 230005 h 362266"/>
                  <a:gd name="connsiteX62" fmla="*/ 15557 w 266190"/>
                  <a:gd name="connsiteY62" fmla="*/ 230005 h 362266"/>
                  <a:gd name="connsiteX63" fmla="*/ 257548 w 266190"/>
                  <a:gd name="connsiteY63" fmla="*/ 56250 h 362266"/>
                  <a:gd name="connsiteX64" fmla="*/ 266190 w 266190"/>
                  <a:gd name="connsiteY64" fmla="*/ 9570 h 362266"/>
                  <a:gd name="connsiteX65" fmla="*/ 263597 w 266190"/>
                  <a:gd name="connsiteY65" fmla="*/ 5247 h 362266"/>
                  <a:gd name="connsiteX66" fmla="*/ 159887 w 266190"/>
                  <a:gd name="connsiteY66" fmla="*/ 12163 h 362266"/>
                  <a:gd name="connsiteX67" fmla="*/ 116674 w 266190"/>
                  <a:gd name="connsiteY67" fmla="*/ 70946 h 362266"/>
                  <a:gd name="connsiteX68" fmla="*/ 115810 w 266190"/>
                  <a:gd name="connsiteY68" fmla="*/ 81319 h 362266"/>
                  <a:gd name="connsiteX69" fmla="*/ 91611 w 266190"/>
                  <a:gd name="connsiteY69" fmla="*/ 62301 h 362266"/>
                  <a:gd name="connsiteX70" fmla="*/ 28520 w 266190"/>
                  <a:gd name="connsiteY70" fmla="*/ 60572 h 362266"/>
                  <a:gd name="connsiteX71" fmla="*/ 25928 w 266190"/>
                  <a:gd name="connsiteY71" fmla="*/ 64895 h 362266"/>
                  <a:gd name="connsiteX72" fmla="*/ 46670 w 266190"/>
                  <a:gd name="connsiteY72" fmla="*/ 117626 h 362266"/>
                  <a:gd name="connsiteX73" fmla="*/ 44941 w 266190"/>
                  <a:gd name="connsiteY73" fmla="*/ 117626 h 362266"/>
                  <a:gd name="connsiteX74" fmla="*/ 24199 w 266190"/>
                  <a:gd name="connsiteY74" fmla="*/ 138373 h 362266"/>
                  <a:gd name="connsiteX75" fmla="*/ 24199 w 266190"/>
                  <a:gd name="connsiteY75" fmla="*/ 158256 h 362266"/>
                  <a:gd name="connsiteX76" fmla="*/ 17285 w 266190"/>
                  <a:gd name="connsiteY76" fmla="*/ 158256 h 362266"/>
                  <a:gd name="connsiteX77" fmla="*/ 0 w 266190"/>
                  <a:gd name="connsiteY77" fmla="*/ 175545 h 362266"/>
                  <a:gd name="connsiteX78" fmla="*/ 0 w 266190"/>
                  <a:gd name="connsiteY78" fmla="*/ 222225 h 362266"/>
                  <a:gd name="connsiteX79" fmla="*/ 17285 w 266190"/>
                  <a:gd name="connsiteY79" fmla="*/ 239514 h 362266"/>
                  <a:gd name="connsiteX80" fmla="*/ 24199 w 266190"/>
                  <a:gd name="connsiteY80" fmla="*/ 239514 h 362266"/>
                  <a:gd name="connsiteX81" fmla="*/ 24199 w 266190"/>
                  <a:gd name="connsiteY81" fmla="*/ 320773 h 362266"/>
                  <a:gd name="connsiteX82" fmla="*/ 37163 w 266190"/>
                  <a:gd name="connsiteY82" fmla="*/ 339791 h 362266"/>
                  <a:gd name="connsiteX83" fmla="*/ 37163 w 266190"/>
                  <a:gd name="connsiteY83" fmla="*/ 355351 h 362266"/>
                  <a:gd name="connsiteX84" fmla="*/ 44077 w 266190"/>
                  <a:gd name="connsiteY84" fmla="*/ 362267 h 362266"/>
                  <a:gd name="connsiteX85" fmla="*/ 70869 w 266190"/>
                  <a:gd name="connsiteY85" fmla="*/ 362267 h 362266"/>
                  <a:gd name="connsiteX86" fmla="*/ 77783 w 266190"/>
                  <a:gd name="connsiteY86" fmla="*/ 355351 h 362266"/>
                  <a:gd name="connsiteX87" fmla="*/ 77783 w 266190"/>
                  <a:gd name="connsiteY87" fmla="*/ 341520 h 362266"/>
                  <a:gd name="connsiteX88" fmla="*/ 178036 w 266190"/>
                  <a:gd name="connsiteY88" fmla="*/ 341520 h 362266"/>
                  <a:gd name="connsiteX89" fmla="*/ 178036 w 266190"/>
                  <a:gd name="connsiteY89" fmla="*/ 355351 h 362266"/>
                  <a:gd name="connsiteX90" fmla="*/ 184950 w 266190"/>
                  <a:gd name="connsiteY90" fmla="*/ 362267 h 362266"/>
                  <a:gd name="connsiteX91" fmla="*/ 211742 w 266190"/>
                  <a:gd name="connsiteY91" fmla="*/ 362267 h 362266"/>
                  <a:gd name="connsiteX92" fmla="*/ 218656 w 266190"/>
                  <a:gd name="connsiteY92" fmla="*/ 355351 h 362266"/>
                  <a:gd name="connsiteX93" fmla="*/ 218656 w 266190"/>
                  <a:gd name="connsiteY93" fmla="*/ 338062 h 362266"/>
                  <a:gd name="connsiteX94" fmla="*/ 228163 w 266190"/>
                  <a:gd name="connsiteY94" fmla="*/ 320773 h 362266"/>
                  <a:gd name="connsiteX95" fmla="*/ 228163 w 266190"/>
                  <a:gd name="connsiteY95" fmla="*/ 239514 h 362266"/>
                  <a:gd name="connsiteX96" fmla="*/ 235077 w 266190"/>
                  <a:gd name="connsiteY96" fmla="*/ 239514 h 362266"/>
                  <a:gd name="connsiteX97" fmla="*/ 252362 w 266190"/>
                  <a:gd name="connsiteY97" fmla="*/ 222225 h 362266"/>
                  <a:gd name="connsiteX98" fmla="*/ 252362 w 266190"/>
                  <a:gd name="connsiteY98" fmla="*/ 175545 h 362266"/>
                  <a:gd name="connsiteX99" fmla="*/ 235077 w 266190"/>
                  <a:gd name="connsiteY99" fmla="*/ 158256 h 362266"/>
                  <a:gd name="connsiteX100" fmla="*/ 228163 w 266190"/>
                  <a:gd name="connsiteY100" fmla="*/ 158256 h 362266"/>
                  <a:gd name="connsiteX101" fmla="*/ 228163 w 266190"/>
                  <a:gd name="connsiteY101" fmla="*/ 138373 h 362266"/>
                  <a:gd name="connsiteX102" fmla="*/ 215199 w 266190"/>
                  <a:gd name="connsiteY102" fmla="*/ 119355 h 362266"/>
                  <a:gd name="connsiteX103" fmla="*/ 257548 w 266190"/>
                  <a:gd name="connsiteY103" fmla="*/ 56250 h 36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266190" h="362266">
                    <a:moveTo>
                      <a:pt x="199643" y="116762"/>
                    </a:moveTo>
                    <a:cubicBezTo>
                      <a:pt x="199643" y="116762"/>
                      <a:pt x="198778" y="116762"/>
                      <a:pt x="198778" y="117626"/>
                    </a:cubicBezTo>
                    <a:lnTo>
                      <a:pt x="133095" y="117626"/>
                    </a:lnTo>
                    <a:cubicBezTo>
                      <a:pt x="142602" y="102066"/>
                      <a:pt x="165072" y="72675"/>
                      <a:pt x="216928" y="49334"/>
                    </a:cubicBezTo>
                    <a:cubicBezTo>
                      <a:pt x="218656" y="48470"/>
                      <a:pt x="219520" y="45877"/>
                      <a:pt x="218656" y="44148"/>
                    </a:cubicBezTo>
                    <a:cubicBezTo>
                      <a:pt x="217792" y="42419"/>
                      <a:pt x="215199" y="41554"/>
                      <a:pt x="213471" y="42419"/>
                    </a:cubicBezTo>
                    <a:cubicBezTo>
                      <a:pt x="158158" y="66623"/>
                      <a:pt x="133959" y="98608"/>
                      <a:pt x="125317" y="115033"/>
                    </a:cubicBezTo>
                    <a:cubicBezTo>
                      <a:pt x="120131" y="92557"/>
                      <a:pt x="114946" y="41554"/>
                      <a:pt x="162480" y="19943"/>
                    </a:cubicBezTo>
                    <a:cubicBezTo>
                      <a:pt x="162480" y="19943"/>
                      <a:pt x="162480" y="19943"/>
                      <a:pt x="162480" y="19943"/>
                    </a:cubicBezTo>
                    <a:cubicBezTo>
                      <a:pt x="162480" y="19943"/>
                      <a:pt x="203100" y="61"/>
                      <a:pt x="257548" y="13027"/>
                    </a:cubicBezTo>
                    <a:cubicBezTo>
                      <a:pt x="256683" y="27723"/>
                      <a:pt x="248041" y="95150"/>
                      <a:pt x="199643" y="116762"/>
                    </a:cubicBezTo>
                    <a:close/>
                    <a:moveTo>
                      <a:pt x="217792" y="138373"/>
                    </a:moveTo>
                    <a:lnTo>
                      <a:pt x="217792" y="319908"/>
                    </a:lnTo>
                    <a:cubicBezTo>
                      <a:pt x="217792" y="326824"/>
                      <a:pt x="211742" y="332875"/>
                      <a:pt x="204828" y="332875"/>
                    </a:cubicBezTo>
                    <a:lnTo>
                      <a:pt x="44077" y="332875"/>
                    </a:lnTo>
                    <a:cubicBezTo>
                      <a:pt x="37163" y="332875"/>
                      <a:pt x="31113" y="326824"/>
                      <a:pt x="31113" y="319908"/>
                    </a:cubicBezTo>
                    <a:lnTo>
                      <a:pt x="31113" y="138373"/>
                    </a:lnTo>
                    <a:cubicBezTo>
                      <a:pt x="31113" y="131458"/>
                      <a:pt x="37163" y="125406"/>
                      <a:pt x="44077" y="125406"/>
                    </a:cubicBezTo>
                    <a:lnTo>
                      <a:pt x="119267" y="125406"/>
                    </a:lnTo>
                    <a:cubicBezTo>
                      <a:pt x="119267" y="125406"/>
                      <a:pt x="119267" y="125406"/>
                      <a:pt x="119267" y="125406"/>
                    </a:cubicBezTo>
                    <a:cubicBezTo>
                      <a:pt x="119267" y="125406"/>
                      <a:pt x="119267" y="125406"/>
                      <a:pt x="120131" y="125406"/>
                    </a:cubicBezTo>
                    <a:cubicBezTo>
                      <a:pt x="120996" y="125406"/>
                      <a:pt x="120131" y="125406"/>
                      <a:pt x="120996" y="125406"/>
                    </a:cubicBezTo>
                    <a:lnTo>
                      <a:pt x="124452" y="125406"/>
                    </a:lnTo>
                    <a:lnTo>
                      <a:pt x="127910" y="125406"/>
                    </a:lnTo>
                    <a:lnTo>
                      <a:pt x="206557" y="125406"/>
                    </a:lnTo>
                    <a:cubicBezTo>
                      <a:pt x="212606" y="125406"/>
                      <a:pt x="217792" y="130593"/>
                      <a:pt x="217792" y="138373"/>
                    </a:cubicBezTo>
                    <a:close/>
                    <a:moveTo>
                      <a:pt x="208285" y="353622"/>
                    </a:moveTo>
                    <a:lnTo>
                      <a:pt x="184086" y="353622"/>
                    </a:lnTo>
                    <a:lnTo>
                      <a:pt x="184086" y="340655"/>
                    </a:lnTo>
                    <a:lnTo>
                      <a:pt x="205692" y="340655"/>
                    </a:lnTo>
                    <a:cubicBezTo>
                      <a:pt x="206557" y="340655"/>
                      <a:pt x="208285" y="340655"/>
                      <a:pt x="209149" y="340655"/>
                    </a:cubicBezTo>
                    <a:lnTo>
                      <a:pt x="209149" y="353622"/>
                    </a:lnTo>
                    <a:close/>
                    <a:moveTo>
                      <a:pt x="68276" y="353622"/>
                    </a:moveTo>
                    <a:lnTo>
                      <a:pt x="44077" y="353622"/>
                    </a:lnTo>
                    <a:lnTo>
                      <a:pt x="44077" y="340655"/>
                    </a:lnTo>
                    <a:cubicBezTo>
                      <a:pt x="44077" y="340655"/>
                      <a:pt x="44077" y="340655"/>
                      <a:pt x="44077" y="340655"/>
                    </a:cubicBezTo>
                    <a:lnTo>
                      <a:pt x="68276" y="340655"/>
                    </a:lnTo>
                    <a:lnTo>
                      <a:pt x="68276" y="353622"/>
                    </a:lnTo>
                    <a:lnTo>
                      <a:pt x="68276" y="353622"/>
                    </a:lnTo>
                    <a:close/>
                    <a:moveTo>
                      <a:pt x="32842" y="67488"/>
                    </a:moveTo>
                    <a:cubicBezTo>
                      <a:pt x="63955" y="59708"/>
                      <a:pt x="87290" y="69217"/>
                      <a:pt x="87290" y="69217"/>
                    </a:cubicBezTo>
                    <a:cubicBezTo>
                      <a:pt x="87290" y="69217"/>
                      <a:pt x="87290" y="69217"/>
                      <a:pt x="87290" y="69217"/>
                    </a:cubicBezTo>
                    <a:cubicBezTo>
                      <a:pt x="111489" y="78726"/>
                      <a:pt x="115810" y="99473"/>
                      <a:pt x="115810" y="112440"/>
                    </a:cubicBezTo>
                    <a:cubicBezTo>
                      <a:pt x="92475" y="83048"/>
                      <a:pt x="58769" y="80455"/>
                      <a:pt x="57905" y="80455"/>
                    </a:cubicBezTo>
                    <a:cubicBezTo>
                      <a:pt x="55312" y="80455"/>
                      <a:pt x="53584" y="82184"/>
                      <a:pt x="53584" y="83913"/>
                    </a:cubicBezTo>
                    <a:cubicBezTo>
                      <a:pt x="53584" y="86506"/>
                      <a:pt x="55312" y="88235"/>
                      <a:pt x="57041" y="88235"/>
                    </a:cubicBezTo>
                    <a:cubicBezTo>
                      <a:pt x="57041" y="88235"/>
                      <a:pt x="88154" y="90828"/>
                      <a:pt x="109760" y="116762"/>
                    </a:cubicBezTo>
                    <a:lnTo>
                      <a:pt x="57041" y="116762"/>
                    </a:lnTo>
                    <a:cubicBezTo>
                      <a:pt x="39756" y="102066"/>
                      <a:pt x="34570" y="76133"/>
                      <a:pt x="32842" y="67488"/>
                    </a:cubicBezTo>
                    <a:close/>
                    <a:moveTo>
                      <a:pt x="232484" y="166036"/>
                    </a:moveTo>
                    <a:cubicBezTo>
                      <a:pt x="237670" y="166036"/>
                      <a:pt x="241991" y="170358"/>
                      <a:pt x="241991" y="175545"/>
                    </a:cubicBezTo>
                    <a:lnTo>
                      <a:pt x="241991" y="222225"/>
                    </a:lnTo>
                    <a:cubicBezTo>
                      <a:pt x="241991" y="227412"/>
                      <a:pt x="237670" y="231734"/>
                      <a:pt x="232484" y="231734"/>
                    </a:cubicBezTo>
                    <a:lnTo>
                      <a:pt x="225570" y="231734"/>
                    </a:lnTo>
                    <a:lnTo>
                      <a:pt x="225570" y="166900"/>
                    </a:lnTo>
                    <a:lnTo>
                      <a:pt x="232484" y="166900"/>
                    </a:lnTo>
                    <a:close/>
                    <a:moveTo>
                      <a:pt x="15557" y="230870"/>
                    </a:moveTo>
                    <a:cubicBezTo>
                      <a:pt x="10371" y="230870"/>
                      <a:pt x="6050" y="226547"/>
                      <a:pt x="6050" y="221361"/>
                    </a:cubicBezTo>
                    <a:lnTo>
                      <a:pt x="6050" y="174680"/>
                    </a:lnTo>
                    <a:cubicBezTo>
                      <a:pt x="6050" y="169494"/>
                      <a:pt x="10371" y="165171"/>
                      <a:pt x="15557" y="165171"/>
                    </a:cubicBezTo>
                    <a:lnTo>
                      <a:pt x="22471" y="165171"/>
                    </a:lnTo>
                    <a:lnTo>
                      <a:pt x="22471" y="230005"/>
                    </a:lnTo>
                    <a:lnTo>
                      <a:pt x="15557" y="230005"/>
                    </a:lnTo>
                    <a:close/>
                    <a:moveTo>
                      <a:pt x="257548" y="56250"/>
                    </a:moveTo>
                    <a:cubicBezTo>
                      <a:pt x="265326" y="31181"/>
                      <a:pt x="266190" y="10434"/>
                      <a:pt x="266190" y="9570"/>
                    </a:cubicBezTo>
                    <a:cubicBezTo>
                      <a:pt x="266190" y="7841"/>
                      <a:pt x="265326" y="6112"/>
                      <a:pt x="263597" y="5247"/>
                    </a:cubicBezTo>
                    <a:cubicBezTo>
                      <a:pt x="204828" y="-9448"/>
                      <a:pt x="162480" y="11298"/>
                      <a:pt x="159887" y="12163"/>
                    </a:cubicBezTo>
                    <a:cubicBezTo>
                      <a:pt x="134824" y="23401"/>
                      <a:pt x="120131" y="43283"/>
                      <a:pt x="116674" y="70946"/>
                    </a:cubicBezTo>
                    <a:cubicBezTo>
                      <a:pt x="115810" y="74404"/>
                      <a:pt x="115810" y="77861"/>
                      <a:pt x="115810" y="81319"/>
                    </a:cubicBezTo>
                    <a:cubicBezTo>
                      <a:pt x="110624" y="73539"/>
                      <a:pt x="102846" y="66623"/>
                      <a:pt x="91611" y="62301"/>
                    </a:cubicBezTo>
                    <a:cubicBezTo>
                      <a:pt x="89882" y="61437"/>
                      <a:pt x="63091" y="50199"/>
                      <a:pt x="28520" y="60572"/>
                    </a:cubicBezTo>
                    <a:cubicBezTo>
                      <a:pt x="26792" y="61437"/>
                      <a:pt x="25928" y="63166"/>
                      <a:pt x="25928" y="64895"/>
                    </a:cubicBezTo>
                    <a:cubicBezTo>
                      <a:pt x="25928" y="66623"/>
                      <a:pt x="28520" y="96879"/>
                      <a:pt x="46670" y="117626"/>
                    </a:cubicBezTo>
                    <a:lnTo>
                      <a:pt x="44941" y="117626"/>
                    </a:lnTo>
                    <a:cubicBezTo>
                      <a:pt x="33706" y="117626"/>
                      <a:pt x="24199" y="127135"/>
                      <a:pt x="24199" y="138373"/>
                    </a:cubicBezTo>
                    <a:lnTo>
                      <a:pt x="24199" y="158256"/>
                    </a:lnTo>
                    <a:lnTo>
                      <a:pt x="17285" y="158256"/>
                    </a:lnTo>
                    <a:cubicBezTo>
                      <a:pt x="7778" y="158256"/>
                      <a:pt x="0" y="166036"/>
                      <a:pt x="0" y="175545"/>
                    </a:cubicBezTo>
                    <a:lnTo>
                      <a:pt x="0" y="222225"/>
                    </a:lnTo>
                    <a:cubicBezTo>
                      <a:pt x="0" y="231734"/>
                      <a:pt x="7778" y="239514"/>
                      <a:pt x="17285" y="239514"/>
                    </a:cubicBezTo>
                    <a:lnTo>
                      <a:pt x="24199" y="239514"/>
                    </a:lnTo>
                    <a:lnTo>
                      <a:pt x="24199" y="320773"/>
                    </a:lnTo>
                    <a:cubicBezTo>
                      <a:pt x="24199" y="329418"/>
                      <a:pt x="29385" y="336333"/>
                      <a:pt x="37163" y="339791"/>
                    </a:cubicBezTo>
                    <a:lnTo>
                      <a:pt x="37163" y="355351"/>
                    </a:lnTo>
                    <a:cubicBezTo>
                      <a:pt x="37163" y="358809"/>
                      <a:pt x="40620" y="362267"/>
                      <a:pt x="44077" y="362267"/>
                    </a:cubicBezTo>
                    <a:lnTo>
                      <a:pt x="70869" y="362267"/>
                    </a:lnTo>
                    <a:cubicBezTo>
                      <a:pt x="74326" y="362267"/>
                      <a:pt x="77783" y="358809"/>
                      <a:pt x="77783" y="355351"/>
                    </a:cubicBezTo>
                    <a:lnTo>
                      <a:pt x="77783" y="341520"/>
                    </a:lnTo>
                    <a:lnTo>
                      <a:pt x="178036" y="341520"/>
                    </a:lnTo>
                    <a:lnTo>
                      <a:pt x="178036" y="355351"/>
                    </a:lnTo>
                    <a:cubicBezTo>
                      <a:pt x="178036" y="358809"/>
                      <a:pt x="181493" y="362267"/>
                      <a:pt x="184950" y="362267"/>
                    </a:cubicBezTo>
                    <a:lnTo>
                      <a:pt x="211742" y="362267"/>
                    </a:lnTo>
                    <a:cubicBezTo>
                      <a:pt x="215199" y="362267"/>
                      <a:pt x="218656" y="358809"/>
                      <a:pt x="218656" y="355351"/>
                    </a:cubicBezTo>
                    <a:lnTo>
                      <a:pt x="218656" y="338062"/>
                    </a:lnTo>
                    <a:cubicBezTo>
                      <a:pt x="224706" y="334604"/>
                      <a:pt x="228163" y="327689"/>
                      <a:pt x="228163" y="320773"/>
                    </a:cubicBezTo>
                    <a:lnTo>
                      <a:pt x="228163" y="239514"/>
                    </a:lnTo>
                    <a:lnTo>
                      <a:pt x="235077" y="239514"/>
                    </a:lnTo>
                    <a:cubicBezTo>
                      <a:pt x="244584" y="239514"/>
                      <a:pt x="252362" y="231734"/>
                      <a:pt x="252362" y="222225"/>
                    </a:cubicBezTo>
                    <a:lnTo>
                      <a:pt x="252362" y="175545"/>
                    </a:lnTo>
                    <a:cubicBezTo>
                      <a:pt x="252362" y="166036"/>
                      <a:pt x="244584" y="158256"/>
                      <a:pt x="235077" y="158256"/>
                    </a:cubicBezTo>
                    <a:lnTo>
                      <a:pt x="228163" y="158256"/>
                    </a:lnTo>
                    <a:lnTo>
                      <a:pt x="228163" y="138373"/>
                    </a:lnTo>
                    <a:cubicBezTo>
                      <a:pt x="228163" y="129729"/>
                      <a:pt x="222977" y="121949"/>
                      <a:pt x="215199" y="119355"/>
                    </a:cubicBezTo>
                    <a:cubicBezTo>
                      <a:pt x="232484" y="106388"/>
                      <a:pt x="248041" y="84777"/>
                      <a:pt x="257548" y="5625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09" name="Freeform 17219">
                <a:extLst>
                  <a:ext uri="{FF2B5EF4-FFF2-40B4-BE49-F238E27FC236}">
                    <a16:creationId xmlns:a16="http://schemas.microsoft.com/office/drawing/2014/main" id="{3EA3CF7B-27E3-49DD-8DEB-3B3436D1C5AF}"/>
                  </a:ext>
                </a:extLst>
              </p:cNvPr>
              <p:cNvSpPr/>
              <p:nvPr/>
            </p:nvSpPr>
            <p:spPr>
              <a:xfrm>
                <a:off x="3802912" y="1249315"/>
                <a:ext cx="272409" cy="364898"/>
              </a:xfrm>
              <a:custGeom>
                <a:avLst/>
                <a:gdLst>
                  <a:gd name="connsiteX0" fmla="*/ 213471 w 272409"/>
                  <a:gd name="connsiteY0" fmla="*/ 364899 h 364898"/>
                  <a:gd name="connsiteX1" fmla="*/ 186679 w 272409"/>
                  <a:gd name="connsiteY1" fmla="*/ 364899 h 364898"/>
                  <a:gd name="connsiteX2" fmla="*/ 177172 w 272409"/>
                  <a:gd name="connsiteY2" fmla="*/ 355389 h 364898"/>
                  <a:gd name="connsiteX3" fmla="*/ 177172 w 272409"/>
                  <a:gd name="connsiteY3" fmla="*/ 343287 h 364898"/>
                  <a:gd name="connsiteX4" fmla="*/ 82104 w 272409"/>
                  <a:gd name="connsiteY4" fmla="*/ 343287 h 364898"/>
                  <a:gd name="connsiteX5" fmla="*/ 82104 w 272409"/>
                  <a:gd name="connsiteY5" fmla="*/ 355389 h 364898"/>
                  <a:gd name="connsiteX6" fmla="*/ 72597 w 272409"/>
                  <a:gd name="connsiteY6" fmla="*/ 364899 h 364898"/>
                  <a:gd name="connsiteX7" fmla="*/ 45805 w 272409"/>
                  <a:gd name="connsiteY7" fmla="*/ 364899 h 364898"/>
                  <a:gd name="connsiteX8" fmla="*/ 36299 w 272409"/>
                  <a:gd name="connsiteY8" fmla="*/ 355389 h 364898"/>
                  <a:gd name="connsiteX9" fmla="*/ 36299 w 272409"/>
                  <a:gd name="connsiteY9" fmla="*/ 340694 h 364898"/>
                  <a:gd name="connsiteX10" fmla="*/ 23335 w 272409"/>
                  <a:gd name="connsiteY10" fmla="*/ 319947 h 364898"/>
                  <a:gd name="connsiteX11" fmla="*/ 23335 w 272409"/>
                  <a:gd name="connsiteY11" fmla="*/ 241282 h 364898"/>
                  <a:gd name="connsiteX12" fmla="*/ 19014 w 272409"/>
                  <a:gd name="connsiteY12" fmla="*/ 241282 h 364898"/>
                  <a:gd name="connsiteX13" fmla="*/ 0 w 272409"/>
                  <a:gd name="connsiteY13" fmla="*/ 222264 h 364898"/>
                  <a:gd name="connsiteX14" fmla="*/ 0 w 272409"/>
                  <a:gd name="connsiteY14" fmla="*/ 175583 h 364898"/>
                  <a:gd name="connsiteX15" fmla="*/ 19014 w 272409"/>
                  <a:gd name="connsiteY15" fmla="*/ 156565 h 364898"/>
                  <a:gd name="connsiteX16" fmla="*/ 23335 w 272409"/>
                  <a:gd name="connsiteY16" fmla="*/ 156565 h 364898"/>
                  <a:gd name="connsiteX17" fmla="*/ 23335 w 272409"/>
                  <a:gd name="connsiteY17" fmla="*/ 139276 h 364898"/>
                  <a:gd name="connsiteX18" fmla="*/ 44077 w 272409"/>
                  <a:gd name="connsiteY18" fmla="*/ 116800 h 364898"/>
                  <a:gd name="connsiteX19" fmla="*/ 25928 w 272409"/>
                  <a:gd name="connsiteY19" fmla="*/ 66662 h 364898"/>
                  <a:gd name="connsiteX20" fmla="*/ 30249 w 272409"/>
                  <a:gd name="connsiteY20" fmla="*/ 60611 h 364898"/>
                  <a:gd name="connsiteX21" fmla="*/ 95068 w 272409"/>
                  <a:gd name="connsiteY21" fmla="*/ 62340 h 364898"/>
                  <a:gd name="connsiteX22" fmla="*/ 116674 w 272409"/>
                  <a:gd name="connsiteY22" fmla="*/ 77035 h 364898"/>
                  <a:gd name="connsiteX23" fmla="*/ 117539 w 272409"/>
                  <a:gd name="connsiteY23" fmla="*/ 72713 h 364898"/>
                  <a:gd name="connsiteX24" fmla="*/ 162480 w 272409"/>
                  <a:gd name="connsiteY24" fmla="*/ 12201 h 364898"/>
                  <a:gd name="connsiteX25" fmla="*/ 267919 w 272409"/>
                  <a:gd name="connsiteY25" fmla="*/ 5286 h 364898"/>
                  <a:gd name="connsiteX26" fmla="*/ 272240 w 272409"/>
                  <a:gd name="connsiteY26" fmla="*/ 11337 h 364898"/>
                  <a:gd name="connsiteX27" fmla="*/ 262733 w 272409"/>
                  <a:gd name="connsiteY27" fmla="*/ 58882 h 364898"/>
                  <a:gd name="connsiteX28" fmla="*/ 262733 w 272409"/>
                  <a:gd name="connsiteY28" fmla="*/ 58882 h 364898"/>
                  <a:gd name="connsiteX29" fmla="*/ 220385 w 272409"/>
                  <a:gd name="connsiteY29" fmla="*/ 120258 h 364898"/>
                  <a:gd name="connsiteX30" fmla="*/ 231620 w 272409"/>
                  <a:gd name="connsiteY30" fmla="*/ 140141 h 364898"/>
                  <a:gd name="connsiteX31" fmla="*/ 231620 w 272409"/>
                  <a:gd name="connsiteY31" fmla="*/ 157430 h 364898"/>
                  <a:gd name="connsiteX32" fmla="*/ 235941 w 272409"/>
                  <a:gd name="connsiteY32" fmla="*/ 157430 h 364898"/>
                  <a:gd name="connsiteX33" fmla="*/ 254955 w 272409"/>
                  <a:gd name="connsiteY33" fmla="*/ 176448 h 364898"/>
                  <a:gd name="connsiteX34" fmla="*/ 254955 w 272409"/>
                  <a:gd name="connsiteY34" fmla="*/ 223128 h 364898"/>
                  <a:gd name="connsiteX35" fmla="*/ 235941 w 272409"/>
                  <a:gd name="connsiteY35" fmla="*/ 242146 h 364898"/>
                  <a:gd name="connsiteX36" fmla="*/ 231620 w 272409"/>
                  <a:gd name="connsiteY36" fmla="*/ 242146 h 364898"/>
                  <a:gd name="connsiteX37" fmla="*/ 231620 w 272409"/>
                  <a:gd name="connsiteY37" fmla="*/ 320811 h 364898"/>
                  <a:gd name="connsiteX38" fmla="*/ 222113 w 272409"/>
                  <a:gd name="connsiteY38" fmla="*/ 339829 h 364898"/>
                  <a:gd name="connsiteX39" fmla="*/ 222113 w 272409"/>
                  <a:gd name="connsiteY39" fmla="*/ 356254 h 364898"/>
                  <a:gd name="connsiteX40" fmla="*/ 213471 w 272409"/>
                  <a:gd name="connsiteY40" fmla="*/ 364899 h 364898"/>
                  <a:gd name="connsiteX41" fmla="*/ 77783 w 272409"/>
                  <a:gd name="connsiteY41" fmla="*/ 339829 h 364898"/>
                  <a:gd name="connsiteX42" fmla="*/ 182358 w 272409"/>
                  <a:gd name="connsiteY42" fmla="*/ 339829 h 364898"/>
                  <a:gd name="connsiteX43" fmla="*/ 182358 w 272409"/>
                  <a:gd name="connsiteY43" fmla="*/ 356254 h 364898"/>
                  <a:gd name="connsiteX44" fmla="*/ 186679 w 272409"/>
                  <a:gd name="connsiteY44" fmla="*/ 360576 h 364898"/>
                  <a:gd name="connsiteX45" fmla="*/ 213471 w 272409"/>
                  <a:gd name="connsiteY45" fmla="*/ 360576 h 364898"/>
                  <a:gd name="connsiteX46" fmla="*/ 217792 w 272409"/>
                  <a:gd name="connsiteY46" fmla="*/ 356254 h 364898"/>
                  <a:gd name="connsiteX47" fmla="*/ 217792 w 272409"/>
                  <a:gd name="connsiteY47" fmla="*/ 337236 h 364898"/>
                  <a:gd name="connsiteX48" fmla="*/ 218656 w 272409"/>
                  <a:gd name="connsiteY48" fmla="*/ 336372 h 364898"/>
                  <a:gd name="connsiteX49" fmla="*/ 227299 w 272409"/>
                  <a:gd name="connsiteY49" fmla="*/ 320811 h 364898"/>
                  <a:gd name="connsiteX50" fmla="*/ 227299 w 272409"/>
                  <a:gd name="connsiteY50" fmla="*/ 237824 h 364898"/>
                  <a:gd name="connsiteX51" fmla="*/ 236805 w 272409"/>
                  <a:gd name="connsiteY51" fmla="*/ 237824 h 364898"/>
                  <a:gd name="connsiteX52" fmla="*/ 251498 w 272409"/>
                  <a:gd name="connsiteY52" fmla="*/ 223128 h 364898"/>
                  <a:gd name="connsiteX53" fmla="*/ 251498 w 272409"/>
                  <a:gd name="connsiteY53" fmla="*/ 176448 h 364898"/>
                  <a:gd name="connsiteX54" fmla="*/ 236805 w 272409"/>
                  <a:gd name="connsiteY54" fmla="*/ 161752 h 364898"/>
                  <a:gd name="connsiteX55" fmla="*/ 227299 w 272409"/>
                  <a:gd name="connsiteY55" fmla="*/ 161752 h 364898"/>
                  <a:gd name="connsiteX56" fmla="*/ 227299 w 272409"/>
                  <a:gd name="connsiteY56" fmla="*/ 139276 h 364898"/>
                  <a:gd name="connsiteX57" fmla="*/ 215199 w 272409"/>
                  <a:gd name="connsiteY57" fmla="*/ 121987 h 364898"/>
                  <a:gd name="connsiteX58" fmla="*/ 210878 w 272409"/>
                  <a:gd name="connsiteY58" fmla="*/ 120258 h 364898"/>
                  <a:gd name="connsiteX59" fmla="*/ 214335 w 272409"/>
                  <a:gd name="connsiteY59" fmla="*/ 117665 h 364898"/>
                  <a:gd name="connsiteX60" fmla="*/ 258412 w 272409"/>
                  <a:gd name="connsiteY60" fmla="*/ 56289 h 364898"/>
                  <a:gd name="connsiteX61" fmla="*/ 258412 w 272409"/>
                  <a:gd name="connsiteY61" fmla="*/ 56289 h 364898"/>
                  <a:gd name="connsiteX62" fmla="*/ 267054 w 272409"/>
                  <a:gd name="connsiteY62" fmla="*/ 9608 h 364898"/>
                  <a:gd name="connsiteX63" fmla="*/ 266190 w 272409"/>
                  <a:gd name="connsiteY63" fmla="*/ 7879 h 364898"/>
                  <a:gd name="connsiteX64" fmla="*/ 163344 w 272409"/>
                  <a:gd name="connsiteY64" fmla="*/ 14795 h 364898"/>
                  <a:gd name="connsiteX65" fmla="*/ 120996 w 272409"/>
                  <a:gd name="connsiteY65" fmla="*/ 71849 h 364898"/>
                  <a:gd name="connsiteX66" fmla="*/ 120131 w 272409"/>
                  <a:gd name="connsiteY66" fmla="*/ 82222 h 364898"/>
                  <a:gd name="connsiteX67" fmla="*/ 120131 w 272409"/>
                  <a:gd name="connsiteY67" fmla="*/ 89138 h 364898"/>
                  <a:gd name="connsiteX68" fmla="*/ 116674 w 272409"/>
                  <a:gd name="connsiteY68" fmla="*/ 83951 h 364898"/>
                  <a:gd name="connsiteX69" fmla="*/ 93339 w 272409"/>
                  <a:gd name="connsiteY69" fmla="*/ 65797 h 364898"/>
                  <a:gd name="connsiteX70" fmla="*/ 31977 w 272409"/>
                  <a:gd name="connsiteY70" fmla="*/ 64069 h 364898"/>
                  <a:gd name="connsiteX71" fmla="*/ 31113 w 272409"/>
                  <a:gd name="connsiteY71" fmla="*/ 65797 h 364898"/>
                  <a:gd name="connsiteX72" fmla="*/ 51855 w 272409"/>
                  <a:gd name="connsiteY72" fmla="*/ 116800 h 364898"/>
                  <a:gd name="connsiteX73" fmla="*/ 55312 w 272409"/>
                  <a:gd name="connsiteY73" fmla="*/ 120258 h 364898"/>
                  <a:gd name="connsiteX74" fmla="*/ 48398 w 272409"/>
                  <a:gd name="connsiteY74" fmla="*/ 120258 h 364898"/>
                  <a:gd name="connsiteX75" fmla="*/ 30249 w 272409"/>
                  <a:gd name="connsiteY75" fmla="*/ 138412 h 364898"/>
                  <a:gd name="connsiteX76" fmla="*/ 30249 w 272409"/>
                  <a:gd name="connsiteY76" fmla="*/ 160887 h 364898"/>
                  <a:gd name="connsiteX77" fmla="*/ 20742 w 272409"/>
                  <a:gd name="connsiteY77" fmla="*/ 160887 h 364898"/>
                  <a:gd name="connsiteX78" fmla="*/ 6050 w 272409"/>
                  <a:gd name="connsiteY78" fmla="*/ 175583 h 364898"/>
                  <a:gd name="connsiteX79" fmla="*/ 6050 w 272409"/>
                  <a:gd name="connsiteY79" fmla="*/ 222264 h 364898"/>
                  <a:gd name="connsiteX80" fmla="*/ 20742 w 272409"/>
                  <a:gd name="connsiteY80" fmla="*/ 236959 h 364898"/>
                  <a:gd name="connsiteX81" fmla="*/ 30249 w 272409"/>
                  <a:gd name="connsiteY81" fmla="*/ 236959 h 364898"/>
                  <a:gd name="connsiteX82" fmla="*/ 30249 w 272409"/>
                  <a:gd name="connsiteY82" fmla="*/ 319947 h 364898"/>
                  <a:gd name="connsiteX83" fmla="*/ 41484 w 272409"/>
                  <a:gd name="connsiteY83" fmla="*/ 337236 h 364898"/>
                  <a:gd name="connsiteX84" fmla="*/ 43213 w 272409"/>
                  <a:gd name="connsiteY84" fmla="*/ 338100 h 364898"/>
                  <a:gd name="connsiteX85" fmla="*/ 43213 w 272409"/>
                  <a:gd name="connsiteY85" fmla="*/ 355389 h 364898"/>
                  <a:gd name="connsiteX86" fmla="*/ 47534 w 272409"/>
                  <a:gd name="connsiteY86" fmla="*/ 359712 h 364898"/>
                  <a:gd name="connsiteX87" fmla="*/ 74326 w 272409"/>
                  <a:gd name="connsiteY87" fmla="*/ 359712 h 364898"/>
                  <a:gd name="connsiteX88" fmla="*/ 78647 w 272409"/>
                  <a:gd name="connsiteY88" fmla="*/ 355389 h 364898"/>
                  <a:gd name="connsiteX89" fmla="*/ 78647 w 272409"/>
                  <a:gd name="connsiteY89" fmla="*/ 339829 h 364898"/>
                  <a:gd name="connsiteX90" fmla="*/ 215199 w 272409"/>
                  <a:gd name="connsiteY90" fmla="*/ 357118 h 364898"/>
                  <a:gd name="connsiteX91" fmla="*/ 185815 w 272409"/>
                  <a:gd name="connsiteY91" fmla="*/ 357118 h 364898"/>
                  <a:gd name="connsiteX92" fmla="*/ 185815 w 272409"/>
                  <a:gd name="connsiteY92" fmla="*/ 339829 h 364898"/>
                  <a:gd name="connsiteX93" fmla="*/ 209149 w 272409"/>
                  <a:gd name="connsiteY93" fmla="*/ 339829 h 364898"/>
                  <a:gd name="connsiteX94" fmla="*/ 211742 w 272409"/>
                  <a:gd name="connsiteY94" fmla="*/ 339829 h 364898"/>
                  <a:gd name="connsiteX95" fmla="*/ 214335 w 272409"/>
                  <a:gd name="connsiteY95" fmla="*/ 338965 h 364898"/>
                  <a:gd name="connsiteX96" fmla="*/ 214335 w 272409"/>
                  <a:gd name="connsiteY96" fmla="*/ 357118 h 364898"/>
                  <a:gd name="connsiteX97" fmla="*/ 190136 w 272409"/>
                  <a:gd name="connsiteY97" fmla="*/ 352796 h 364898"/>
                  <a:gd name="connsiteX98" fmla="*/ 210014 w 272409"/>
                  <a:gd name="connsiteY98" fmla="*/ 352796 h 364898"/>
                  <a:gd name="connsiteX99" fmla="*/ 210014 w 272409"/>
                  <a:gd name="connsiteY99" fmla="*/ 344152 h 364898"/>
                  <a:gd name="connsiteX100" fmla="*/ 209149 w 272409"/>
                  <a:gd name="connsiteY100" fmla="*/ 344152 h 364898"/>
                  <a:gd name="connsiteX101" fmla="*/ 190136 w 272409"/>
                  <a:gd name="connsiteY101" fmla="*/ 344152 h 364898"/>
                  <a:gd name="connsiteX102" fmla="*/ 190136 w 272409"/>
                  <a:gd name="connsiteY102" fmla="*/ 352796 h 364898"/>
                  <a:gd name="connsiteX103" fmla="*/ 72597 w 272409"/>
                  <a:gd name="connsiteY103" fmla="*/ 357118 h 364898"/>
                  <a:gd name="connsiteX104" fmla="*/ 45805 w 272409"/>
                  <a:gd name="connsiteY104" fmla="*/ 357118 h 364898"/>
                  <a:gd name="connsiteX105" fmla="*/ 45805 w 272409"/>
                  <a:gd name="connsiteY105" fmla="*/ 339829 h 364898"/>
                  <a:gd name="connsiteX106" fmla="*/ 75190 w 272409"/>
                  <a:gd name="connsiteY106" fmla="*/ 339829 h 364898"/>
                  <a:gd name="connsiteX107" fmla="*/ 75190 w 272409"/>
                  <a:gd name="connsiteY107" fmla="*/ 355389 h 364898"/>
                  <a:gd name="connsiteX108" fmla="*/ 73462 w 272409"/>
                  <a:gd name="connsiteY108" fmla="*/ 355389 h 364898"/>
                  <a:gd name="connsiteX109" fmla="*/ 73462 w 272409"/>
                  <a:gd name="connsiteY109" fmla="*/ 357118 h 364898"/>
                  <a:gd name="connsiteX110" fmla="*/ 50127 w 272409"/>
                  <a:gd name="connsiteY110" fmla="*/ 352796 h 364898"/>
                  <a:gd name="connsiteX111" fmla="*/ 70005 w 272409"/>
                  <a:gd name="connsiteY111" fmla="*/ 352796 h 364898"/>
                  <a:gd name="connsiteX112" fmla="*/ 70005 w 272409"/>
                  <a:gd name="connsiteY112" fmla="*/ 344152 h 364898"/>
                  <a:gd name="connsiteX113" fmla="*/ 50127 w 272409"/>
                  <a:gd name="connsiteY113" fmla="*/ 344152 h 364898"/>
                  <a:gd name="connsiteX114" fmla="*/ 50127 w 272409"/>
                  <a:gd name="connsiteY114" fmla="*/ 352796 h 364898"/>
                  <a:gd name="connsiteX115" fmla="*/ 209149 w 272409"/>
                  <a:gd name="connsiteY115" fmla="*/ 336372 h 364898"/>
                  <a:gd name="connsiteX116" fmla="*/ 48398 w 272409"/>
                  <a:gd name="connsiteY116" fmla="*/ 336372 h 364898"/>
                  <a:gd name="connsiteX117" fmla="*/ 32842 w 272409"/>
                  <a:gd name="connsiteY117" fmla="*/ 320811 h 364898"/>
                  <a:gd name="connsiteX118" fmla="*/ 32842 w 272409"/>
                  <a:gd name="connsiteY118" fmla="*/ 139276 h 364898"/>
                  <a:gd name="connsiteX119" fmla="*/ 48398 w 272409"/>
                  <a:gd name="connsiteY119" fmla="*/ 123716 h 364898"/>
                  <a:gd name="connsiteX120" fmla="*/ 209149 w 272409"/>
                  <a:gd name="connsiteY120" fmla="*/ 123716 h 364898"/>
                  <a:gd name="connsiteX121" fmla="*/ 224706 w 272409"/>
                  <a:gd name="connsiteY121" fmla="*/ 139276 h 364898"/>
                  <a:gd name="connsiteX122" fmla="*/ 224706 w 272409"/>
                  <a:gd name="connsiteY122" fmla="*/ 320811 h 364898"/>
                  <a:gd name="connsiteX123" fmla="*/ 209149 w 272409"/>
                  <a:gd name="connsiteY123" fmla="*/ 336372 h 364898"/>
                  <a:gd name="connsiteX124" fmla="*/ 48398 w 272409"/>
                  <a:gd name="connsiteY124" fmla="*/ 128903 h 364898"/>
                  <a:gd name="connsiteX125" fmla="*/ 38027 w 272409"/>
                  <a:gd name="connsiteY125" fmla="*/ 139276 h 364898"/>
                  <a:gd name="connsiteX126" fmla="*/ 38027 w 272409"/>
                  <a:gd name="connsiteY126" fmla="*/ 320811 h 364898"/>
                  <a:gd name="connsiteX127" fmla="*/ 48398 w 272409"/>
                  <a:gd name="connsiteY127" fmla="*/ 331185 h 364898"/>
                  <a:gd name="connsiteX128" fmla="*/ 209149 w 272409"/>
                  <a:gd name="connsiteY128" fmla="*/ 331185 h 364898"/>
                  <a:gd name="connsiteX129" fmla="*/ 219520 w 272409"/>
                  <a:gd name="connsiteY129" fmla="*/ 320811 h 364898"/>
                  <a:gd name="connsiteX130" fmla="*/ 219520 w 272409"/>
                  <a:gd name="connsiteY130" fmla="*/ 139276 h 364898"/>
                  <a:gd name="connsiteX131" fmla="*/ 209149 w 272409"/>
                  <a:gd name="connsiteY131" fmla="*/ 128903 h 364898"/>
                  <a:gd name="connsiteX132" fmla="*/ 48398 w 272409"/>
                  <a:gd name="connsiteY132" fmla="*/ 128903 h 364898"/>
                  <a:gd name="connsiteX133" fmla="*/ 236805 w 272409"/>
                  <a:gd name="connsiteY133" fmla="*/ 234366 h 364898"/>
                  <a:gd name="connsiteX134" fmla="*/ 227299 w 272409"/>
                  <a:gd name="connsiteY134" fmla="*/ 234366 h 364898"/>
                  <a:gd name="connsiteX135" fmla="*/ 227299 w 272409"/>
                  <a:gd name="connsiteY135" fmla="*/ 165210 h 364898"/>
                  <a:gd name="connsiteX136" fmla="*/ 236805 w 272409"/>
                  <a:gd name="connsiteY136" fmla="*/ 165210 h 364898"/>
                  <a:gd name="connsiteX137" fmla="*/ 248041 w 272409"/>
                  <a:gd name="connsiteY137" fmla="*/ 176448 h 364898"/>
                  <a:gd name="connsiteX138" fmla="*/ 248041 w 272409"/>
                  <a:gd name="connsiteY138" fmla="*/ 223128 h 364898"/>
                  <a:gd name="connsiteX139" fmla="*/ 236805 w 272409"/>
                  <a:gd name="connsiteY139" fmla="*/ 234366 h 364898"/>
                  <a:gd name="connsiteX140" fmla="*/ 232484 w 272409"/>
                  <a:gd name="connsiteY140" fmla="*/ 230044 h 364898"/>
                  <a:gd name="connsiteX141" fmla="*/ 236805 w 272409"/>
                  <a:gd name="connsiteY141" fmla="*/ 230044 h 364898"/>
                  <a:gd name="connsiteX142" fmla="*/ 243719 w 272409"/>
                  <a:gd name="connsiteY142" fmla="*/ 223128 h 364898"/>
                  <a:gd name="connsiteX143" fmla="*/ 243719 w 272409"/>
                  <a:gd name="connsiteY143" fmla="*/ 176448 h 364898"/>
                  <a:gd name="connsiteX144" fmla="*/ 236805 w 272409"/>
                  <a:gd name="connsiteY144" fmla="*/ 169532 h 364898"/>
                  <a:gd name="connsiteX145" fmla="*/ 232484 w 272409"/>
                  <a:gd name="connsiteY145" fmla="*/ 169532 h 364898"/>
                  <a:gd name="connsiteX146" fmla="*/ 232484 w 272409"/>
                  <a:gd name="connsiteY146" fmla="*/ 230044 h 364898"/>
                  <a:gd name="connsiteX147" fmla="*/ 29385 w 272409"/>
                  <a:gd name="connsiteY147" fmla="*/ 234366 h 364898"/>
                  <a:gd name="connsiteX148" fmla="*/ 19878 w 272409"/>
                  <a:gd name="connsiteY148" fmla="*/ 234366 h 364898"/>
                  <a:gd name="connsiteX149" fmla="*/ 8643 w 272409"/>
                  <a:gd name="connsiteY149" fmla="*/ 223128 h 364898"/>
                  <a:gd name="connsiteX150" fmla="*/ 8643 w 272409"/>
                  <a:gd name="connsiteY150" fmla="*/ 176448 h 364898"/>
                  <a:gd name="connsiteX151" fmla="*/ 19878 w 272409"/>
                  <a:gd name="connsiteY151" fmla="*/ 165210 h 364898"/>
                  <a:gd name="connsiteX152" fmla="*/ 29385 w 272409"/>
                  <a:gd name="connsiteY152" fmla="*/ 165210 h 364898"/>
                  <a:gd name="connsiteX153" fmla="*/ 29385 w 272409"/>
                  <a:gd name="connsiteY153" fmla="*/ 234366 h 364898"/>
                  <a:gd name="connsiteX154" fmla="*/ 19878 w 272409"/>
                  <a:gd name="connsiteY154" fmla="*/ 169532 h 364898"/>
                  <a:gd name="connsiteX155" fmla="*/ 12964 w 272409"/>
                  <a:gd name="connsiteY155" fmla="*/ 176448 h 364898"/>
                  <a:gd name="connsiteX156" fmla="*/ 12964 w 272409"/>
                  <a:gd name="connsiteY156" fmla="*/ 223128 h 364898"/>
                  <a:gd name="connsiteX157" fmla="*/ 19878 w 272409"/>
                  <a:gd name="connsiteY157" fmla="*/ 230044 h 364898"/>
                  <a:gd name="connsiteX158" fmla="*/ 24199 w 272409"/>
                  <a:gd name="connsiteY158" fmla="*/ 230044 h 364898"/>
                  <a:gd name="connsiteX159" fmla="*/ 24199 w 272409"/>
                  <a:gd name="connsiteY159" fmla="*/ 169532 h 364898"/>
                  <a:gd name="connsiteX160" fmla="*/ 19878 w 272409"/>
                  <a:gd name="connsiteY160" fmla="*/ 169532 h 364898"/>
                  <a:gd name="connsiteX161" fmla="*/ 128774 w 272409"/>
                  <a:gd name="connsiteY161" fmla="*/ 122851 h 364898"/>
                  <a:gd name="connsiteX162" fmla="*/ 127910 w 272409"/>
                  <a:gd name="connsiteY162" fmla="*/ 116800 h 364898"/>
                  <a:gd name="connsiteX163" fmla="*/ 165072 w 272409"/>
                  <a:gd name="connsiteY163" fmla="*/ 19981 h 364898"/>
                  <a:gd name="connsiteX164" fmla="*/ 165937 w 272409"/>
                  <a:gd name="connsiteY164" fmla="*/ 19117 h 364898"/>
                  <a:gd name="connsiteX165" fmla="*/ 262733 w 272409"/>
                  <a:gd name="connsiteY165" fmla="*/ 11337 h 364898"/>
                  <a:gd name="connsiteX166" fmla="*/ 264462 w 272409"/>
                  <a:gd name="connsiteY166" fmla="*/ 12201 h 364898"/>
                  <a:gd name="connsiteX167" fmla="*/ 264462 w 272409"/>
                  <a:gd name="connsiteY167" fmla="*/ 13930 h 364898"/>
                  <a:gd name="connsiteX168" fmla="*/ 204828 w 272409"/>
                  <a:gd name="connsiteY168" fmla="*/ 120258 h 364898"/>
                  <a:gd name="connsiteX169" fmla="*/ 204828 w 272409"/>
                  <a:gd name="connsiteY169" fmla="*/ 120258 h 364898"/>
                  <a:gd name="connsiteX170" fmla="*/ 203964 w 272409"/>
                  <a:gd name="connsiteY170" fmla="*/ 121123 h 364898"/>
                  <a:gd name="connsiteX171" fmla="*/ 203100 w 272409"/>
                  <a:gd name="connsiteY171" fmla="*/ 121123 h 364898"/>
                  <a:gd name="connsiteX172" fmla="*/ 133095 w 272409"/>
                  <a:gd name="connsiteY172" fmla="*/ 121123 h 364898"/>
                  <a:gd name="connsiteX173" fmla="*/ 134824 w 272409"/>
                  <a:gd name="connsiteY173" fmla="*/ 117665 h 364898"/>
                  <a:gd name="connsiteX174" fmla="*/ 220385 w 272409"/>
                  <a:gd name="connsiteY174" fmla="*/ 48508 h 364898"/>
                  <a:gd name="connsiteX175" fmla="*/ 221249 w 272409"/>
                  <a:gd name="connsiteY175" fmla="*/ 45915 h 364898"/>
                  <a:gd name="connsiteX176" fmla="*/ 218656 w 272409"/>
                  <a:gd name="connsiteY176" fmla="*/ 45051 h 364898"/>
                  <a:gd name="connsiteX177" fmla="*/ 131367 w 272409"/>
                  <a:gd name="connsiteY177" fmla="*/ 116800 h 364898"/>
                  <a:gd name="connsiteX178" fmla="*/ 128774 w 272409"/>
                  <a:gd name="connsiteY178" fmla="*/ 122851 h 364898"/>
                  <a:gd name="connsiteX179" fmla="*/ 141738 w 272409"/>
                  <a:gd name="connsiteY179" fmla="*/ 116800 h 364898"/>
                  <a:gd name="connsiteX180" fmla="*/ 203100 w 272409"/>
                  <a:gd name="connsiteY180" fmla="*/ 116800 h 364898"/>
                  <a:gd name="connsiteX181" fmla="*/ 203964 w 272409"/>
                  <a:gd name="connsiteY181" fmla="*/ 116800 h 364898"/>
                  <a:gd name="connsiteX182" fmla="*/ 203964 w 272409"/>
                  <a:gd name="connsiteY182" fmla="*/ 116800 h 364898"/>
                  <a:gd name="connsiteX183" fmla="*/ 261005 w 272409"/>
                  <a:gd name="connsiteY183" fmla="*/ 15659 h 364898"/>
                  <a:gd name="connsiteX184" fmla="*/ 170258 w 272409"/>
                  <a:gd name="connsiteY184" fmla="*/ 22575 h 364898"/>
                  <a:gd name="connsiteX185" fmla="*/ 170258 w 272409"/>
                  <a:gd name="connsiteY185" fmla="*/ 23439 h 364898"/>
                  <a:gd name="connsiteX186" fmla="*/ 168529 w 272409"/>
                  <a:gd name="connsiteY186" fmla="*/ 23439 h 364898"/>
                  <a:gd name="connsiteX187" fmla="*/ 132231 w 272409"/>
                  <a:gd name="connsiteY187" fmla="*/ 109885 h 364898"/>
                  <a:gd name="connsiteX188" fmla="*/ 218656 w 272409"/>
                  <a:gd name="connsiteY188" fmla="*/ 41593 h 364898"/>
                  <a:gd name="connsiteX189" fmla="*/ 226434 w 272409"/>
                  <a:gd name="connsiteY189" fmla="*/ 45051 h 364898"/>
                  <a:gd name="connsiteX190" fmla="*/ 222977 w 272409"/>
                  <a:gd name="connsiteY190" fmla="*/ 52831 h 364898"/>
                  <a:gd name="connsiteX191" fmla="*/ 141738 w 272409"/>
                  <a:gd name="connsiteY191" fmla="*/ 116800 h 364898"/>
                  <a:gd name="connsiteX192" fmla="*/ 119267 w 272409"/>
                  <a:gd name="connsiteY192" fmla="*/ 121123 h 364898"/>
                  <a:gd name="connsiteX193" fmla="*/ 60498 w 272409"/>
                  <a:gd name="connsiteY193" fmla="*/ 121123 h 364898"/>
                  <a:gd name="connsiteX194" fmla="*/ 59633 w 272409"/>
                  <a:gd name="connsiteY194" fmla="*/ 120258 h 364898"/>
                  <a:gd name="connsiteX195" fmla="*/ 35434 w 272409"/>
                  <a:gd name="connsiteY195" fmla="*/ 68391 h 364898"/>
                  <a:gd name="connsiteX196" fmla="*/ 35434 w 272409"/>
                  <a:gd name="connsiteY196" fmla="*/ 66662 h 364898"/>
                  <a:gd name="connsiteX197" fmla="*/ 37163 w 272409"/>
                  <a:gd name="connsiteY197" fmla="*/ 65797 h 364898"/>
                  <a:gd name="connsiteX198" fmla="*/ 92475 w 272409"/>
                  <a:gd name="connsiteY198" fmla="*/ 67526 h 364898"/>
                  <a:gd name="connsiteX199" fmla="*/ 94204 w 272409"/>
                  <a:gd name="connsiteY199" fmla="*/ 67526 h 364898"/>
                  <a:gd name="connsiteX200" fmla="*/ 94204 w 272409"/>
                  <a:gd name="connsiteY200" fmla="*/ 68391 h 364898"/>
                  <a:gd name="connsiteX201" fmla="*/ 122724 w 272409"/>
                  <a:gd name="connsiteY201" fmla="*/ 113342 h 364898"/>
                  <a:gd name="connsiteX202" fmla="*/ 122724 w 272409"/>
                  <a:gd name="connsiteY202" fmla="*/ 119394 h 364898"/>
                  <a:gd name="connsiteX203" fmla="*/ 118403 w 272409"/>
                  <a:gd name="connsiteY203" fmla="*/ 114207 h 364898"/>
                  <a:gd name="connsiteX204" fmla="*/ 61362 w 272409"/>
                  <a:gd name="connsiteY204" fmla="*/ 83087 h 364898"/>
                  <a:gd name="connsiteX205" fmla="*/ 60498 w 272409"/>
                  <a:gd name="connsiteY205" fmla="*/ 83087 h 364898"/>
                  <a:gd name="connsiteX206" fmla="*/ 59633 w 272409"/>
                  <a:gd name="connsiteY206" fmla="*/ 83951 h 364898"/>
                  <a:gd name="connsiteX207" fmla="*/ 59633 w 272409"/>
                  <a:gd name="connsiteY207" fmla="*/ 84816 h 364898"/>
                  <a:gd name="connsiteX208" fmla="*/ 60498 w 272409"/>
                  <a:gd name="connsiteY208" fmla="*/ 85680 h 364898"/>
                  <a:gd name="connsiteX209" fmla="*/ 60498 w 272409"/>
                  <a:gd name="connsiteY209" fmla="*/ 85680 h 364898"/>
                  <a:gd name="connsiteX210" fmla="*/ 114946 w 272409"/>
                  <a:gd name="connsiteY210" fmla="*/ 115071 h 364898"/>
                  <a:gd name="connsiteX211" fmla="*/ 119267 w 272409"/>
                  <a:gd name="connsiteY211" fmla="*/ 121123 h 364898"/>
                  <a:gd name="connsiteX212" fmla="*/ 62226 w 272409"/>
                  <a:gd name="connsiteY212" fmla="*/ 116800 h 364898"/>
                  <a:gd name="connsiteX213" fmla="*/ 109760 w 272409"/>
                  <a:gd name="connsiteY213" fmla="*/ 116800 h 364898"/>
                  <a:gd name="connsiteX214" fmla="*/ 62226 w 272409"/>
                  <a:gd name="connsiteY214" fmla="*/ 92596 h 364898"/>
                  <a:gd name="connsiteX215" fmla="*/ 56176 w 272409"/>
                  <a:gd name="connsiteY215" fmla="*/ 85680 h 364898"/>
                  <a:gd name="connsiteX216" fmla="*/ 58769 w 272409"/>
                  <a:gd name="connsiteY216" fmla="*/ 81358 h 364898"/>
                  <a:gd name="connsiteX217" fmla="*/ 63091 w 272409"/>
                  <a:gd name="connsiteY217" fmla="*/ 79629 h 364898"/>
                  <a:gd name="connsiteX218" fmla="*/ 118403 w 272409"/>
                  <a:gd name="connsiteY218" fmla="*/ 107291 h 364898"/>
                  <a:gd name="connsiteX219" fmla="*/ 91611 w 272409"/>
                  <a:gd name="connsiteY219" fmla="*/ 72713 h 364898"/>
                  <a:gd name="connsiteX220" fmla="*/ 89882 w 272409"/>
                  <a:gd name="connsiteY220" fmla="*/ 71849 h 364898"/>
                  <a:gd name="connsiteX221" fmla="*/ 40620 w 272409"/>
                  <a:gd name="connsiteY221" fmla="*/ 70120 h 364898"/>
                  <a:gd name="connsiteX222" fmla="*/ 62226 w 272409"/>
                  <a:gd name="connsiteY222" fmla="*/ 116800 h 36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</a:cxnLst>
                <a:rect l="l" t="t" r="r" b="b"/>
                <a:pathLst>
                  <a:path w="272409" h="364898">
                    <a:moveTo>
                      <a:pt x="213471" y="364899"/>
                    </a:moveTo>
                    <a:lnTo>
                      <a:pt x="186679" y="364899"/>
                    </a:lnTo>
                    <a:cubicBezTo>
                      <a:pt x="181493" y="364899"/>
                      <a:pt x="177172" y="360576"/>
                      <a:pt x="177172" y="355389"/>
                    </a:cubicBezTo>
                    <a:lnTo>
                      <a:pt x="177172" y="343287"/>
                    </a:lnTo>
                    <a:lnTo>
                      <a:pt x="82104" y="343287"/>
                    </a:lnTo>
                    <a:lnTo>
                      <a:pt x="82104" y="355389"/>
                    </a:lnTo>
                    <a:cubicBezTo>
                      <a:pt x="82104" y="360576"/>
                      <a:pt x="77783" y="364899"/>
                      <a:pt x="72597" y="364899"/>
                    </a:cubicBezTo>
                    <a:lnTo>
                      <a:pt x="45805" y="364899"/>
                    </a:lnTo>
                    <a:cubicBezTo>
                      <a:pt x="40620" y="364899"/>
                      <a:pt x="36299" y="360576"/>
                      <a:pt x="36299" y="355389"/>
                    </a:cubicBezTo>
                    <a:lnTo>
                      <a:pt x="36299" y="340694"/>
                    </a:lnTo>
                    <a:cubicBezTo>
                      <a:pt x="28520" y="337236"/>
                      <a:pt x="23335" y="328591"/>
                      <a:pt x="23335" y="319947"/>
                    </a:cubicBezTo>
                    <a:lnTo>
                      <a:pt x="23335" y="241282"/>
                    </a:lnTo>
                    <a:lnTo>
                      <a:pt x="19014" y="241282"/>
                    </a:lnTo>
                    <a:cubicBezTo>
                      <a:pt x="8643" y="241282"/>
                      <a:pt x="0" y="232637"/>
                      <a:pt x="0" y="222264"/>
                    </a:cubicBezTo>
                    <a:lnTo>
                      <a:pt x="0" y="175583"/>
                    </a:lnTo>
                    <a:cubicBezTo>
                      <a:pt x="0" y="165210"/>
                      <a:pt x="8643" y="156565"/>
                      <a:pt x="19014" y="156565"/>
                    </a:cubicBezTo>
                    <a:lnTo>
                      <a:pt x="23335" y="156565"/>
                    </a:lnTo>
                    <a:lnTo>
                      <a:pt x="23335" y="139276"/>
                    </a:lnTo>
                    <a:cubicBezTo>
                      <a:pt x="23335" y="127174"/>
                      <a:pt x="31977" y="117665"/>
                      <a:pt x="44077" y="116800"/>
                    </a:cubicBezTo>
                    <a:cubicBezTo>
                      <a:pt x="27656" y="95189"/>
                      <a:pt x="25928" y="66662"/>
                      <a:pt x="25928" y="66662"/>
                    </a:cubicBezTo>
                    <a:cubicBezTo>
                      <a:pt x="25928" y="64069"/>
                      <a:pt x="27656" y="60611"/>
                      <a:pt x="30249" y="60611"/>
                    </a:cubicBezTo>
                    <a:cubicBezTo>
                      <a:pt x="64819" y="50237"/>
                      <a:pt x="91611" y="60611"/>
                      <a:pt x="95068" y="62340"/>
                    </a:cubicBezTo>
                    <a:cubicBezTo>
                      <a:pt x="103710" y="65797"/>
                      <a:pt x="111489" y="70984"/>
                      <a:pt x="116674" y="77035"/>
                    </a:cubicBezTo>
                    <a:cubicBezTo>
                      <a:pt x="116674" y="75306"/>
                      <a:pt x="116674" y="74442"/>
                      <a:pt x="117539" y="72713"/>
                    </a:cubicBezTo>
                    <a:cubicBezTo>
                      <a:pt x="121860" y="44186"/>
                      <a:pt x="137416" y="24304"/>
                      <a:pt x="162480" y="12201"/>
                    </a:cubicBezTo>
                    <a:cubicBezTo>
                      <a:pt x="170258" y="8744"/>
                      <a:pt x="211742" y="-8546"/>
                      <a:pt x="267919" y="5286"/>
                    </a:cubicBezTo>
                    <a:cubicBezTo>
                      <a:pt x="270511" y="6150"/>
                      <a:pt x="273104" y="8744"/>
                      <a:pt x="272240" y="11337"/>
                    </a:cubicBezTo>
                    <a:cubicBezTo>
                      <a:pt x="272240" y="11337"/>
                      <a:pt x="271376" y="32948"/>
                      <a:pt x="262733" y="58882"/>
                    </a:cubicBezTo>
                    <a:lnTo>
                      <a:pt x="262733" y="58882"/>
                    </a:lnTo>
                    <a:cubicBezTo>
                      <a:pt x="254091" y="86544"/>
                      <a:pt x="239398" y="107291"/>
                      <a:pt x="220385" y="120258"/>
                    </a:cubicBezTo>
                    <a:cubicBezTo>
                      <a:pt x="227299" y="124580"/>
                      <a:pt x="231620" y="131496"/>
                      <a:pt x="231620" y="140141"/>
                    </a:cubicBezTo>
                    <a:lnTo>
                      <a:pt x="231620" y="157430"/>
                    </a:lnTo>
                    <a:lnTo>
                      <a:pt x="235941" y="157430"/>
                    </a:lnTo>
                    <a:cubicBezTo>
                      <a:pt x="246312" y="157430"/>
                      <a:pt x="254955" y="166074"/>
                      <a:pt x="254955" y="176448"/>
                    </a:cubicBezTo>
                    <a:lnTo>
                      <a:pt x="254955" y="223128"/>
                    </a:lnTo>
                    <a:cubicBezTo>
                      <a:pt x="254955" y="233502"/>
                      <a:pt x="246312" y="242146"/>
                      <a:pt x="235941" y="242146"/>
                    </a:cubicBezTo>
                    <a:lnTo>
                      <a:pt x="231620" y="242146"/>
                    </a:lnTo>
                    <a:lnTo>
                      <a:pt x="231620" y="320811"/>
                    </a:lnTo>
                    <a:cubicBezTo>
                      <a:pt x="231620" y="328591"/>
                      <a:pt x="228163" y="335507"/>
                      <a:pt x="222113" y="339829"/>
                    </a:cubicBezTo>
                    <a:lnTo>
                      <a:pt x="222113" y="356254"/>
                    </a:lnTo>
                    <a:cubicBezTo>
                      <a:pt x="222977" y="361441"/>
                      <a:pt x="218656" y="364899"/>
                      <a:pt x="213471" y="364899"/>
                    </a:cubicBezTo>
                    <a:close/>
                    <a:moveTo>
                      <a:pt x="77783" y="339829"/>
                    </a:moveTo>
                    <a:lnTo>
                      <a:pt x="182358" y="339829"/>
                    </a:lnTo>
                    <a:lnTo>
                      <a:pt x="182358" y="356254"/>
                    </a:lnTo>
                    <a:cubicBezTo>
                      <a:pt x="182358" y="358847"/>
                      <a:pt x="184086" y="360576"/>
                      <a:pt x="186679" y="360576"/>
                    </a:cubicBezTo>
                    <a:lnTo>
                      <a:pt x="213471" y="360576"/>
                    </a:lnTo>
                    <a:cubicBezTo>
                      <a:pt x="216063" y="360576"/>
                      <a:pt x="217792" y="358847"/>
                      <a:pt x="217792" y="356254"/>
                    </a:cubicBezTo>
                    <a:lnTo>
                      <a:pt x="217792" y="337236"/>
                    </a:lnTo>
                    <a:lnTo>
                      <a:pt x="218656" y="336372"/>
                    </a:lnTo>
                    <a:cubicBezTo>
                      <a:pt x="223842" y="332914"/>
                      <a:pt x="227299" y="326863"/>
                      <a:pt x="227299" y="320811"/>
                    </a:cubicBezTo>
                    <a:lnTo>
                      <a:pt x="227299" y="237824"/>
                    </a:lnTo>
                    <a:lnTo>
                      <a:pt x="236805" y="237824"/>
                    </a:lnTo>
                    <a:cubicBezTo>
                      <a:pt x="244584" y="237824"/>
                      <a:pt x="251498" y="230908"/>
                      <a:pt x="251498" y="223128"/>
                    </a:cubicBezTo>
                    <a:lnTo>
                      <a:pt x="251498" y="176448"/>
                    </a:lnTo>
                    <a:cubicBezTo>
                      <a:pt x="251498" y="168668"/>
                      <a:pt x="244584" y="161752"/>
                      <a:pt x="236805" y="161752"/>
                    </a:cubicBezTo>
                    <a:lnTo>
                      <a:pt x="227299" y="161752"/>
                    </a:lnTo>
                    <a:lnTo>
                      <a:pt x="227299" y="139276"/>
                    </a:lnTo>
                    <a:cubicBezTo>
                      <a:pt x="227299" y="131496"/>
                      <a:pt x="222977" y="124580"/>
                      <a:pt x="215199" y="121987"/>
                    </a:cubicBezTo>
                    <a:lnTo>
                      <a:pt x="210878" y="120258"/>
                    </a:lnTo>
                    <a:lnTo>
                      <a:pt x="214335" y="117665"/>
                    </a:lnTo>
                    <a:cubicBezTo>
                      <a:pt x="233348" y="105562"/>
                      <a:pt x="248905" y="84816"/>
                      <a:pt x="258412" y="56289"/>
                    </a:cubicBezTo>
                    <a:lnTo>
                      <a:pt x="258412" y="56289"/>
                    </a:lnTo>
                    <a:cubicBezTo>
                      <a:pt x="266190" y="31219"/>
                      <a:pt x="267054" y="10472"/>
                      <a:pt x="267054" y="9608"/>
                    </a:cubicBezTo>
                    <a:cubicBezTo>
                      <a:pt x="267054" y="8744"/>
                      <a:pt x="266190" y="7879"/>
                      <a:pt x="266190" y="7879"/>
                    </a:cubicBezTo>
                    <a:cubicBezTo>
                      <a:pt x="211742" y="-5952"/>
                      <a:pt x="171122" y="11337"/>
                      <a:pt x="163344" y="14795"/>
                    </a:cubicBezTo>
                    <a:cubicBezTo>
                      <a:pt x="139145" y="26033"/>
                      <a:pt x="125317" y="45051"/>
                      <a:pt x="120996" y="71849"/>
                    </a:cubicBezTo>
                    <a:cubicBezTo>
                      <a:pt x="120131" y="75306"/>
                      <a:pt x="120131" y="78764"/>
                      <a:pt x="120131" y="82222"/>
                    </a:cubicBezTo>
                    <a:lnTo>
                      <a:pt x="120131" y="89138"/>
                    </a:lnTo>
                    <a:lnTo>
                      <a:pt x="116674" y="83951"/>
                    </a:lnTo>
                    <a:cubicBezTo>
                      <a:pt x="111489" y="76171"/>
                      <a:pt x="103710" y="70120"/>
                      <a:pt x="93339" y="65797"/>
                    </a:cubicBezTo>
                    <a:cubicBezTo>
                      <a:pt x="90747" y="64933"/>
                      <a:pt x="64819" y="54560"/>
                      <a:pt x="31977" y="64069"/>
                    </a:cubicBezTo>
                    <a:cubicBezTo>
                      <a:pt x="31113" y="64069"/>
                      <a:pt x="31113" y="64933"/>
                      <a:pt x="31113" y="65797"/>
                    </a:cubicBezTo>
                    <a:cubicBezTo>
                      <a:pt x="31113" y="65797"/>
                      <a:pt x="33706" y="96918"/>
                      <a:pt x="51855" y="116800"/>
                    </a:cubicBezTo>
                    <a:lnTo>
                      <a:pt x="55312" y="120258"/>
                    </a:lnTo>
                    <a:lnTo>
                      <a:pt x="48398" y="120258"/>
                    </a:lnTo>
                    <a:cubicBezTo>
                      <a:pt x="38027" y="120258"/>
                      <a:pt x="30249" y="128903"/>
                      <a:pt x="30249" y="138412"/>
                    </a:cubicBezTo>
                    <a:lnTo>
                      <a:pt x="30249" y="160887"/>
                    </a:lnTo>
                    <a:lnTo>
                      <a:pt x="20742" y="160887"/>
                    </a:lnTo>
                    <a:cubicBezTo>
                      <a:pt x="12964" y="160887"/>
                      <a:pt x="6050" y="167803"/>
                      <a:pt x="6050" y="175583"/>
                    </a:cubicBezTo>
                    <a:lnTo>
                      <a:pt x="6050" y="222264"/>
                    </a:lnTo>
                    <a:cubicBezTo>
                      <a:pt x="6050" y="230044"/>
                      <a:pt x="12964" y="236959"/>
                      <a:pt x="20742" y="236959"/>
                    </a:cubicBezTo>
                    <a:lnTo>
                      <a:pt x="30249" y="236959"/>
                    </a:lnTo>
                    <a:lnTo>
                      <a:pt x="30249" y="319947"/>
                    </a:lnTo>
                    <a:cubicBezTo>
                      <a:pt x="30249" y="327727"/>
                      <a:pt x="34570" y="333778"/>
                      <a:pt x="41484" y="337236"/>
                    </a:cubicBezTo>
                    <a:lnTo>
                      <a:pt x="43213" y="338100"/>
                    </a:lnTo>
                    <a:lnTo>
                      <a:pt x="43213" y="355389"/>
                    </a:lnTo>
                    <a:cubicBezTo>
                      <a:pt x="43213" y="357983"/>
                      <a:pt x="44941" y="359712"/>
                      <a:pt x="47534" y="359712"/>
                    </a:cubicBezTo>
                    <a:lnTo>
                      <a:pt x="74326" y="359712"/>
                    </a:lnTo>
                    <a:cubicBezTo>
                      <a:pt x="76919" y="359712"/>
                      <a:pt x="78647" y="357983"/>
                      <a:pt x="78647" y="355389"/>
                    </a:cubicBezTo>
                    <a:lnTo>
                      <a:pt x="78647" y="339829"/>
                    </a:lnTo>
                    <a:close/>
                    <a:moveTo>
                      <a:pt x="215199" y="357118"/>
                    </a:moveTo>
                    <a:lnTo>
                      <a:pt x="185815" y="357118"/>
                    </a:lnTo>
                    <a:lnTo>
                      <a:pt x="185815" y="339829"/>
                    </a:lnTo>
                    <a:lnTo>
                      <a:pt x="209149" y="339829"/>
                    </a:lnTo>
                    <a:cubicBezTo>
                      <a:pt x="210014" y="339829"/>
                      <a:pt x="210878" y="339829"/>
                      <a:pt x="211742" y="339829"/>
                    </a:cubicBezTo>
                    <a:lnTo>
                      <a:pt x="214335" y="338965"/>
                    </a:lnTo>
                    <a:lnTo>
                      <a:pt x="214335" y="357118"/>
                    </a:lnTo>
                    <a:close/>
                    <a:moveTo>
                      <a:pt x="190136" y="352796"/>
                    </a:moveTo>
                    <a:lnTo>
                      <a:pt x="210014" y="352796"/>
                    </a:lnTo>
                    <a:lnTo>
                      <a:pt x="210014" y="344152"/>
                    </a:lnTo>
                    <a:cubicBezTo>
                      <a:pt x="210014" y="344152"/>
                      <a:pt x="209149" y="344152"/>
                      <a:pt x="209149" y="344152"/>
                    </a:cubicBezTo>
                    <a:lnTo>
                      <a:pt x="190136" y="344152"/>
                    </a:lnTo>
                    <a:lnTo>
                      <a:pt x="190136" y="352796"/>
                    </a:lnTo>
                    <a:close/>
                    <a:moveTo>
                      <a:pt x="72597" y="357118"/>
                    </a:moveTo>
                    <a:lnTo>
                      <a:pt x="45805" y="357118"/>
                    </a:lnTo>
                    <a:lnTo>
                      <a:pt x="45805" y="339829"/>
                    </a:lnTo>
                    <a:lnTo>
                      <a:pt x="75190" y="339829"/>
                    </a:lnTo>
                    <a:lnTo>
                      <a:pt x="75190" y="355389"/>
                    </a:lnTo>
                    <a:lnTo>
                      <a:pt x="73462" y="355389"/>
                    </a:lnTo>
                    <a:lnTo>
                      <a:pt x="73462" y="357118"/>
                    </a:lnTo>
                    <a:close/>
                    <a:moveTo>
                      <a:pt x="50127" y="352796"/>
                    </a:moveTo>
                    <a:lnTo>
                      <a:pt x="70005" y="352796"/>
                    </a:lnTo>
                    <a:lnTo>
                      <a:pt x="70005" y="344152"/>
                    </a:lnTo>
                    <a:lnTo>
                      <a:pt x="50127" y="344152"/>
                    </a:lnTo>
                    <a:lnTo>
                      <a:pt x="50127" y="352796"/>
                    </a:lnTo>
                    <a:close/>
                    <a:moveTo>
                      <a:pt x="209149" y="336372"/>
                    </a:moveTo>
                    <a:lnTo>
                      <a:pt x="48398" y="336372"/>
                    </a:lnTo>
                    <a:cubicBezTo>
                      <a:pt x="39756" y="336372"/>
                      <a:pt x="32842" y="329456"/>
                      <a:pt x="32842" y="320811"/>
                    </a:cubicBezTo>
                    <a:lnTo>
                      <a:pt x="32842" y="139276"/>
                    </a:lnTo>
                    <a:cubicBezTo>
                      <a:pt x="32842" y="130631"/>
                      <a:pt x="39756" y="123716"/>
                      <a:pt x="48398" y="123716"/>
                    </a:cubicBezTo>
                    <a:lnTo>
                      <a:pt x="209149" y="123716"/>
                    </a:lnTo>
                    <a:cubicBezTo>
                      <a:pt x="217792" y="123716"/>
                      <a:pt x="224706" y="130631"/>
                      <a:pt x="224706" y="139276"/>
                    </a:cubicBezTo>
                    <a:lnTo>
                      <a:pt x="224706" y="320811"/>
                    </a:lnTo>
                    <a:cubicBezTo>
                      <a:pt x="224706" y="329456"/>
                      <a:pt x="217792" y="336372"/>
                      <a:pt x="209149" y="336372"/>
                    </a:cubicBezTo>
                    <a:close/>
                    <a:moveTo>
                      <a:pt x="48398" y="128903"/>
                    </a:moveTo>
                    <a:cubicBezTo>
                      <a:pt x="42348" y="128903"/>
                      <a:pt x="38027" y="134089"/>
                      <a:pt x="38027" y="139276"/>
                    </a:cubicBezTo>
                    <a:lnTo>
                      <a:pt x="38027" y="320811"/>
                    </a:lnTo>
                    <a:cubicBezTo>
                      <a:pt x="38027" y="326863"/>
                      <a:pt x="43213" y="331185"/>
                      <a:pt x="48398" y="331185"/>
                    </a:cubicBezTo>
                    <a:lnTo>
                      <a:pt x="209149" y="331185"/>
                    </a:lnTo>
                    <a:cubicBezTo>
                      <a:pt x="215199" y="331185"/>
                      <a:pt x="219520" y="325998"/>
                      <a:pt x="219520" y="320811"/>
                    </a:cubicBezTo>
                    <a:lnTo>
                      <a:pt x="219520" y="139276"/>
                    </a:lnTo>
                    <a:cubicBezTo>
                      <a:pt x="219520" y="133225"/>
                      <a:pt x="215199" y="128903"/>
                      <a:pt x="209149" y="128903"/>
                    </a:cubicBezTo>
                    <a:lnTo>
                      <a:pt x="48398" y="128903"/>
                    </a:lnTo>
                    <a:close/>
                    <a:moveTo>
                      <a:pt x="236805" y="234366"/>
                    </a:moveTo>
                    <a:lnTo>
                      <a:pt x="227299" y="234366"/>
                    </a:lnTo>
                    <a:lnTo>
                      <a:pt x="227299" y="165210"/>
                    </a:lnTo>
                    <a:lnTo>
                      <a:pt x="236805" y="165210"/>
                    </a:lnTo>
                    <a:cubicBezTo>
                      <a:pt x="242855" y="165210"/>
                      <a:pt x="248041" y="170396"/>
                      <a:pt x="248041" y="176448"/>
                    </a:cubicBezTo>
                    <a:lnTo>
                      <a:pt x="248041" y="223128"/>
                    </a:lnTo>
                    <a:cubicBezTo>
                      <a:pt x="248905" y="229179"/>
                      <a:pt x="243719" y="234366"/>
                      <a:pt x="236805" y="234366"/>
                    </a:cubicBezTo>
                    <a:close/>
                    <a:moveTo>
                      <a:pt x="232484" y="230044"/>
                    </a:moveTo>
                    <a:lnTo>
                      <a:pt x="236805" y="230044"/>
                    </a:lnTo>
                    <a:cubicBezTo>
                      <a:pt x="240263" y="230044"/>
                      <a:pt x="243719" y="226586"/>
                      <a:pt x="243719" y="223128"/>
                    </a:cubicBezTo>
                    <a:lnTo>
                      <a:pt x="243719" y="176448"/>
                    </a:lnTo>
                    <a:cubicBezTo>
                      <a:pt x="243719" y="172990"/>
                      <a:pt x="240263" y="169532"/>
                      <a:pt x="236805" y="169532"/>
                    </a:cubicBezTo>
                    <a:lnTo>
                      <a:pt x="232484" y="169532"/>
                    </a:lnTo>
                    <a:lnTo>
                      <a:pt x="232484" y="230044"/>
                    </a:lnTo>
                    <a:close/>
                    <a:moveTo>
                      <a:pt x="29385" y="234366"/>
                    </a:moveTo>
                    <a:lnTo>
                      <a:pt x="19878" y="234366"/>
                    </a:lnTo>
                    <a:cubicBezTo>
                      <a:pt x="13828" y="234366"/>
                      <a:pt x="8643" y="229179"/>
                      <a:pt x="8643" y="223128"/>
                    </a:cubicBezTo>
                    <a:lnTo>
                      <a:pt x="8643" y="176448"/>
                    </a:lnTo>
                    <a:cubicBezTo>
                      <a:pt x="8643" y="170396"/>
                      <a:pt x="13828" y="165210"/>
                      <a:pt x="19878" y="165210"/>
                    </a:cubicBezTo>
                    <a:lnTo>
                      <a:pt x="29385" y="165210"/>
                    </a:lnTo>
                    <a:lnTo>
                      <a:pt x="29385" y="234366"/>
                    </a:lnTo>
                    <a:close/>
                    <a:moveTo>
                      <a:pt x="19878" y="169532"/>
                    </a:moveTo>
                    <a:cubicBezTo>
                      <a:pt x="16421" y="169532"/>
                      <a:pt x="12964" y="172990"/>
                      <a:pt x="12964" y="176448"/>
                    </a:cubicBezTo>
                    <a:lnTo>
                      <a:pt x="12964" y="223128"/>
                    </a:lnTo>
                    <a:cubicBezTo>
                      <a:pt x="12964" y="226586"/>
                      <a:pt x="16421" y="230044"/>
                      <a:pt x="19878" y="230044"/>
                    </a:cubicBezTo>
                    <a:lnTo>
                      <a:pt x="24199" y="230044"/>
                    </a:lnTo>
                    <a:lnTo>
                      <a:pt x="24199" y="169532"/>
                    </a:lnTo>
                    <a:lnTo>
                      <a:pt x="19878" y="169532"/>
                    </a:lnTo>
                    <a:close/>
                    <a:moveTo>
                      <a:pt x="128774" y="122851"/>
                    </a:moveTo>
                    <a:lnTo>
                      <a:pt x="127910" y="116800"/>
                    </a:lnTo>
                    <a:cubicBezTo>
                      <a:pt x="123588" y="95189"/>
                      <a:pt x="117539" y="42457"/>
                      <a:pt x="165072" y="19981"/>
                    </a:cubicBezTo>
                    <a:lnTo>
                      <a:pt x="165937" y="19117"/>
                    </a:lnTo>
                    <a:cubicBezTo>
                      <a:pt x="165937" y="19117"/>
                      <a:pt x="207421" y="-765"/>
                      <a:pt x="262733" y="11337"/>
                    </a:cubicBezTo>
                    <a:lnTo>
                      <a:pt x="264462" y="12201"/>
                    </a:lnTo>
                    <a:lnTo>
                      <a:pt x="264462" y="13930"/>
                    </a:lnTo>
                    <a:cubicBezTo>
                      <a:pt x="262733" y="33813"/>
                      <a:pt x="253226" y="98647"/>
                      <a:pt x="204828" y="120258"/>
                    </a:cubicBezTo>
                    <a:cubicBezTo>
                      <a:pt x="204828" y="120258"/>
                      <a:pt x="204828" y="120258"/>
                      <a:pt x="204828" y="120258"/>
                    </a:cubicBezTo>
                    <a:lnTo>
                      <a:pt x="203964" y="121123"/>
                    </a:lnTo>
                    <a:lnTo>
                      <a:pt x="203100" y="121123"/>
                    </a:lnTo>
                    <a:lnTo>
                      <a:pt x="133095" y="121123"/>
                    </a:lnTo>
                    <a:lnTo>
                      <a:pt x="134824" y="117665"/>
                    </a:lnTo>
                    <a:cubicBezTo>
                      <a:pt x="144330" y="102105"/>
                      <a:pt x="167665" y="71849"/>
                      <a:pt x="220385" y="48508"/>
                    </a:cubicBezTo>
                    <a:cubicBezTo>
                      <a:pt x="221249" y="48508"/>
                      <a:pt x="221249" y="46779"/>
                      <a:pt x="221249" y="45915"/>
                    </a:cubicBezTo>
                    <a:cubicBezTo>
                      <a:pt x="221249" y="45051"/>
                      <a:pt x="219520" y="45051"/>
                      <a:pt x="218656" y="45051"/>
                    </a:cubicBezTo>
                    <a:cubicBezTo>
                      <a:pt x="164208" y="69255"/>
                      <a:pt x="140873" y="100376"/>
                      <a:pt x="131367" y="116800"/>
                    </a:cubicBezTo>
                    <a:lnTo>
                      <a:pt x="128774" y="122851"/>
                    </a:lnTo>
                    <a:close/>
                    <a:moveTo>
                      <a:pt x="141738" y="116800"/>
                    </a:moveTo>
                    <a:lnTo>
                      <a:pt x="203100" y="116800"/>
                    </a:lnTo>
                    <a:cubicBezTo>
                      <a:pt x="203100" y="116800"/>
                      <a:pt x="203100" y="116800"/>
                      <a:pt x="203964" y="116800"/>
                    </a:cubicBezTo>
                    <a:lnTo>
                      <a:pt x="203964" y="116800"/>
                    </a:lnTo>
                    <a:cubicBezTo>
                      <a:pt x="248905" y="96918"/>
                      <a:pt x="259276" y="37271"/>
                      <a:pt x="261005" y="15659"/>
                    </a:cubicBezTo>
                    <a:cubicBezTo>
                      <a:pt x="213471" y="5286"/>
                      <a:pt x="177172" y="19117"/>
                      <a:pt x="170258" y="22575"/>
                    </a:cubicBezTo>
                    <a:lnTo>
                      <a:pt x="170258" y="23439"/>
                    </a:lnTo>
                    <a:lnTo>
                      <a:pt x="168529" y="23439"/>
                    </a:lnTo>
                    <a:cubicBezTo>
                      <a:pt x="127045" y="42457"/>
                      <a:pt x="127910" y="87409"/>
                      <a:pt x="132231" y="109885"/>
                    </a:cubicBezTo>
                    <a:cubicBezTo>
                      <a:pt x="143466" y="92596"/>
                      <a:pt x="168529" y="64069"/>
                      <a:pt x="218656" y="41593"/>
                    </a:cubicBezTo>
                    <a:cubicBezTo>
                      <a:pt x="222113" y="39864"/>
                      <a:pt x="225570" y="41593"/>
                      <a:pt x="226434" y="45051"/>
                    </a:cubicBezTo>
                    <a:cubicBezTo>
                      <a:pt x="228163" y="48508"/>
                      <a:pt x="226434" y="51966"/>
                      <a:pt x="222977" y="52831"/>
                    </a:cubicBezTo>
                    <a:cubicBezTo>
                      <a:pt x="174579" y="74442"/>
                      <a:pt x="151244" y="101240"/>
                      <a:pt x="141738" y="116800"/>
                    </a:cubicBezTo>
                    <a:close/>
                    <a:moveTo>
                      <a:pt x="119267" y="121123"/>
                    </a:moveTo>
                    <a:lnTo>
                      <a:pt x="60498" y="121123"/>
                    </a:lnTo>
                    <a:lnTo>
                      <a:pt x="59633" y="120258"/>
                    </a:lnTo>
                    <a:cubicBezTo>
                      <a:pt x="42348" y="105562"/>
                      <a:pt x="37163" y="79629"/>
                      <a:pt x="35434" y="68391"/>
                    </a:cubicBezTo>
                    <a:lnTo>
                      <a:pt x="35434" y="66662"/>
                    </a:lnTo>
                    <a:lnTo>
                      <a:pt x="37163" y="65797"/>
                    </a:lnTo>
                    <a:cubicBezTo>
                      <a:pt x="65683" y="58017"/>
                      <a:pt x="89018" y="65797"/>
                      <a:pt x="92475" y="67526"/>
                    </a:cubicBezTo>
                    <a:lnTo>
                      <a:pt x="94204" y="67526"/>
                    </a:lnTo>
                    <a:lnTo>
                      <a:pt x="94204" y="68391"/>
                    </a:lnTo>
                    <a:cubicBezTo>
                      <a:pt x="118403" y="78764"/>
                      <a:pt x="122724" y="101240"/>
                      <a:pt x="122724" y="113342"/>
                    </a:cubicBezTo>
                    <a:lnTo>
                      <a:pt x="122724" y="119394"/>
                    </a:lnTo>
                    <a:lnTo>
                      <a:pt x="118403" y="114207"/>
                    </a:lnTo>
                    <a:cubicBezTo>
                      <a:pt x="95068" y="85680"/>
                      <a:pt x="63091" y="83087"/>
                      <a:pt x="61362" y="83087"/>
                    </a:cubicBezTo>
                    <a:cubicBezTo>
                      <a:pt x="60498" y="83087"/>
                      <a:pt x="60498" y="83087"/>
                      <a:pt x="60498" y="83087"/>
                    </a:cubicBezTo>
                    <a:cubicBezTo>
                      <a:pt x="60498" y="83087"/>
                      <a:pt x="59633" y="83951"/>
                      <a:pt x="59633" y="83951"/>
                    </a:cubicBezTo>
                    <a:cubicBezTo>
                      <a:pt x="59633" y="84816"/>
                      <a:pt x="59633" y="84816"/>
                      <a:pt x="59633" y="84816"/>
                    </a:cubicBezTo>
                    <a:cubicBezTo>
                      <a:pt x="59633" y="84816"/>
                      <a:pt x="60498" y="85680"/>
                      <a:pt x="60498" y="85680"/>
                    </a:cubicBezTo>
                    <a:lnTo>
                      <a:pt x="60498" y="85680"/>
                    </a:lnTo>
                    <a:cubicBezTo>
                      <a:pt x="60498" y="85680"/>
                      <a:pt x="92475" y="88273"/>
                      <a:pt x="114946" y="115071"/>
                    </a:cubicBezTo>
                    <a:lnTo>
                      <a:pt x="119267" y="121123"/>
                    </a:lnTo>
                    <a:close/>
                    <a:moveTo>
                      <a:pt x="62226" y="116800"/>
                    </a:moveTo>
                    <a:lnTo>
                      <a:pt x="109760" y="116800"/>
                    </a:lnTo>
                    <a:cubicBezTo>
                      <a:pt x="89018" y="95189"/>
                      <a:pt x="62226" y="92596"/>
                      <a:pt x="62226" y="92596"/>
                    </a:cubicBezTo>
                    <a:cubicBezTo>
                      <a:pt x="58769" y="92596"/>
                      <a:pt x="56176" y="89138"/>
                      <a:pt x="56176" y="85680"/>
                    </a:cubicBezTo>
                    <a:cubicBezTo>
                      <a:pt x="56176" y="83951"/>
                      <a:pt x="57041" y="82222"/>
                      <a:pt x="58769" y="81358"/>
                    </a:cubicBezTo>
                    <a:cubicBezTo>
                      <a:pt x="59633" y="80493"/>
                      <a:pt x="61362" y="79629"/>
                      <a:pt x="63091" y="79629"/>
                    </a:cubicBezTo>
                    <a:cubicBezTo>
                      <a:pt x="64819" y="79629"/>
                      <a:pt x="94204" y="82222"/>
                      <a:pt x="118403" y="107291"/>
                    </a:cubicBezTo>
                    <a:cubicBezTo>
                      <a:pt x="116674" y="94324"/>
                      <a:pt x="110624" y="79629"/>
                      <a:pt x="91611" y="72713"/>
                    </a:cubicBezTo>
                    <a:lnTo>
                      <a:pt x="89882" y="71849"/>
                    </a:lnTo>
                    <a:cubicBezTo>
                      <a:pt x="84697" y="70120"/>
                      <a:pt x="65683" y="64069"/>
                      <a:pt x="40620" y="70120"/>
                    </a:cubicBezTo>
                    <a:cubicBezTo>
                      <a:pt x="41484" y="81358"/>
                      <a:pt x="47534" y="103833"/>
                      <a:pt x="62226" y="11680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416" name="Graphic 16831">
            <a:extLst>
              <a:ext uri="{FF2B5EF4-FFF2-40B4-BE49-F238E27FC236}">
                <a16:creationId xmlns:a16="http://schemas.microsoft.com/office/drawing/2014/main" id="{119EEAA6-D571-493A-AE91-3CC536AE90D6}"/>
              </a:ext>
            </a:extLst>
          </p:cNvPr>
          <p:cNvGrpSpPr/>
          <p:nvPr/>
        </p:nvGrpSpPr>
        <p:grpSpPr>
          <a:xfrm>
            <a:off x="7114724" y="3989937"/>
            <a:ext cx="325823" cy="283540"/>
            <a:chOff x="7895153" y="1290043"/>
            <a:chExt cx="325823" cy="283540"/>
          </a:xfrm>
          <a:solidFill>
            <a:srgbClr val="355464"/>
          </a:solidFill>
        </p:grpSpPr>
        <p:grpSp>
          <p:nvGrpSpPr>
            <p:cNvPr id="417" name="Graphic 16831">
              <a:extLst>
                <a:ext uri="{FF2B5EF4-FFF2-40B4-BE49-F238E27FC236}">
                  <a16:creationId xmlns:a16="http://schemas.microsoft.com/office/drawing/2014/main" id="{A31C9F8E-3F2C-4DF6-BF62-72E6622EB570}"/>
                </a:ext>
              </a:extLst>
            </p:cNvPr>
            <p:cNvGrpSpPr/>
            <p:nvPr/>
          </p:nvGrpSpPr>
          <p:grpSpPr>
            <a:xfrm>
              <a:off x="7895153" y="1342775"/>
              <a:ext cx="325823" cy="230809"/>
              <a:chOff x="7895153" y="1342775"/>
              <a:chExt cx="325823" cy="230809"/>
            </a:xfrm>
            <a:solidFill>
              <a:srgbClr val="355464"/>
            </a:solidFill>
          </p:grpSpPr>
          <p:sp>
            <p:nvSpPr>
              <p:cNvPr id="421" name="Freeform 17222">
                <a:extLst>
                  <a:ext uri="{FF2B5EF4-FFF2-40B4-BE49-F238E27FC236}">
                    <a16:creationId xmlns:a16="http://schemas.microsoft.com/office/drawing/2014/main" id="{F56EBFEE-A85F-4CE5-91C9-084B76601917}"/>
                  </a:ext>
                </a:extLst>
              </p:cNvPr>
              <p:cNvSpPr/>
              <p:nvPr/>
            </p:nvSpPr>
            <p:spPr>
              <a:xfrm>
                <a:off x="7897746" y="1345368"/>
                <a:ext cx="321502" cy="225622"/>
              </a:xfrm>
              <a:custGeom>
                <a:avLst/>
                <a:gdLst>
                  <a:gd name="connsiteX0" fmla="*/ 252362 w 321502"/>
                  <a:gd name="connsiteY0" fmla="*/ 156466 h 225622"/>
                  <a:gd name="connsiteX1" fmla="*/ 248905 w 321502"/>
                  <a:gd name="connsiteY1" fmla="*/ 163382 h 225622"/>
                  <a:gd name="connsiteX2" fmla="*/ 241127 w 321502"/>
                  <a:gd name="connsiteY2" fmla="*/ 162517 h 225622"/>
                  <a:gd name="connsiteX3" fmla="*/ 246312 w 321502"/>
                  <a:gd name="connsiteY3" fmla="*/ 150415 h 225622"/>
                  <a:gd name="connsiteX4" fmla="*/ 252362 w 321502"/>
                  <a:gd name="connsiteY4" fmla="*/ 156466 h 225622"/>
                  <a:gd name="connsiteX5" fmla="*/ 222113 w 321502"/>
                  <a:gd name="connsiteY5" fmla="*/ 123617 h 225622"/>
                  <a:gd name="connsiteX6" fmla="*/ 204828 w 321502"/>
                  <a:gd name="connsiteY6" fmla="*/ 164246 h 225622"/>
                  <a:gd name="connsiteX7" fmla="*/ 197914 w 321502"/>
                  <a:gd name="connsiteY7" fmla="*/ 161653 h 225622"/>
                  <a:gd name="connsiteX8" fmla="*/ 215199 w 321502"/>
                  <a:gd name="connsiteY8" fmla="*/ 121024 h 225622"/>
                  <a:gd name="connsiteX9" fmla="*/ 222113 w 321502"/>
                  <a:gd name="connsiteY9" fmla="*/ 123617 h 225622"/>
                  <a:gd name="connsiteX10" fmla="*/ 197050 w 321502"/>
                  <a:gd name="connsiteY10" fmla="*/ 163382 h 225622"/>
                  <a:gd name="connsiteX11" fmla="*/ 215199 w 321502"/>
                  <a:gd name="connsiteY11" fmla="*/ 119295 h 225622"/>
                  <a:gd name="connsiteX12" fmla="*/ 220385 w 321502"/>
                  <a:gd name="connsiteY12" fmla="*/ 124481 h 225622"/>
                  <a:gd name="connsiteX13" fmla="*/ 204828 w 321502"/>
                  <a:gd name="connsiteY13" fmla="*/ 162517 h 225622"/>
                  <a:gd name="connsiteX14" fmla="*/ 197050 w 321502"/>
                  <a:gd name="connsiteY14" fmla="*/ 162517 h 225622"/>
                  <a:gd name="connsiteX15" fmla="*/ 261005 w 321502"/>
                  <a:gd name="connsiteY15" fmla="*/ 153873 h 225622"/>
                  <a:gd name="connsiteX16" fmla="*/ 259276 w 321502"/>
                  <a:gd name="connsiteY16" fmla="*/ 153008 h 225622"/>
                  <a:gd name="connsiteX17" fmla="*/ 259276 w 321502"/>
                  <a:gd name="connsiteY17" fmla="*/ 153008 h 225622"/>
                  <a:gd name="connsiteX18" fmla="*/ 259276 w 321502"/>
                  <a:gd name="connsiteY18" fmla="*/ 153008 h 225622"/>
                  <a:gd name="connsiteX19" fmla="*/ 259276 w 321502"/>
                  <a:gd name="connsiteY19" fmla="*/ 145228 h 225622"/>
                  <a:gd name="connsiteX20" fmla="*/ 261869 w 321502"/>
                  <a:gd name="connsiteY20" fmla="*/ 145228 h 225622"/>
                  <a:gd name="connsiteX21" fmla="*/ 264462 w 321502"/>
                  <a:gd name="connsiteY21" fmla="*/ 146093 h 225622"/>
                  <a:gd name="connsiteX22" fmla="*/ 261005 w 321502"/>
                  <a:gd name="connsiteY22" fmla="*/ 153873 h 225622"/>
                  <a:gd name="connsiteX23" fmla="*/ 267055 w 321502"/>
                  <a:gd name="connsiteY23" fmla="*/ 156466 h 225622"/>
                  <a:gd name="connsiteX24" fmla="*/ 264462 w 321502"/>
                  <a:gd name="connsiteY24" fmla="*/ 154737 h 225622"/>
                  <a:gd name="connsiteX25" fmla="*/ 261869 w 321502"/>
                  <a:gd name="connsiteY25" fmla="*/ 153873 h 225622"/>
                  <a:gd name="connsiteX26" fmla="*/ 262733 w 321502"/>
                  <a:gd name="connsiteY26" fmla="*/ 146093 h 225622"/>
                  <a:gd name="connsiteX27" fmla="*/ 267919 w 321502"/>
                  <a:gd name="connsiteY27" fmla="*/ 147822 h 225622"/>
                  <a:gd name="connsiteX28" fmla="*/ 272240 w 321502"/>
                  <a:gd name="connsiteY28" fmla="*/ 151279 h 225622"/>
                  <a:gd name="connsiteX29" fmla="*/ 267055 w 321502"/>
                  <a:gd name="connsiteY29" fmla="*/ 156466 h 225622"/>
                  <a:gd name="connsiteX30" fmla="*/ 269647 w 321502"/>
                  <a:gd name="connsiteY30" fmla="*/ 163382 h 225622"/>
                  <a:gd name="connsiteX31" fmla="*/ 267055 w 321502"/>
                  <a:gd name="connsiteY31" fmla="*/ 156466 h 225622"/>
                  <a:gd name="connsiteX32" fmla="*/ 272240 w 321502"/>
                  <a:gd name="connsiteY32" fmla="*/ 151279 h 225622"/>
                  <a:gd name="connsiteX33" fmla="*/ 277426 w 321502"/>
                  <a:gd name="connsiteY33" fmla="*/ 163382 h 225622"/>
                  <a:gd name="connsiteX34" fmla="*/ 269647 w 321502"/>
                  <a:gd name="connsiteY34" fmla="*/ 163382 h 225622"/>
                  <a:gd name="connsiteX35" fmla="*/ 267055 w 321502"/>
                  <a:gd name="connsiteY35" fmla="*/ 170298 h 225622"/>
                  <a:gd name="connsiteX36" fmla="*/ 269647 w 321502"/>
                  <a:gd name="connsiteY36" fmla="*/ 163382 h 225622"/>
                  <a:gd name="connsiteX37" fmla="*/ 277426 w 321502"/>
                  <a:gd name="connsiteY37" fmla="*/ 163382 h 225622"/>
                  <a:gd name="connsiteX38" fmla="*/ 272240 w 321502"/>
                  <a:gd name="connsiteY38" fmla="*/ 175484 h 225622"/>
                  <a:gd name="connsiteX39" fmla="*/ 267055 w 321502"/>
                  <a:gd name="connsiteY39" fmla="*/ 170298 h 225622"/>
                  <a:gd name="connsiteX40" fmla="*/ 261869 w 321502"/>
                  <a:gd name="connsiteY40" fmla="*/ 173755 h 225622"/>
                  <a:gd name="connsiteX41" fmla="*/ 267919 w 321502"/>
                  <a:gd name="connsiteY41" fmla="*/ 171162 h 225622"/>
                  <a:gd name="connsiteX42" fmla="*/ 273104 w 321502"/>
                  <a:gd name="connsiteY42" fmla="*/ 177213 h 225622"/>
                  <a:gd name="connsiteX43" fmla="*/ 263597 w 321502"/>
                  <a:gd name="connsiteY43" fmla="*/ 181535 h 225622"/>
                  <a:gd name="connsiteX44" fmla="*/ 261869 w 321502"/>
                  <a:gd name="connsiteY44" fmla="*/ 173755 h 225622"/>
                  <a:gd name="connsiteX45" fmla="*/ 260141 w 321502"/>
                  <a:gd name="connsiteY45" fmla="*/ 173755 h 225622"/>
                  <a:gd name="connsiteX46" fmla="*/ 260141 w 321502"/>
                  <a:gd name="connsiteY46" fmla="*/ 173755 h 225622"/>
                  <a:gd name="connsiteX47" fmla="*/ 260141 w 321502"/>
                  <a:gd name="connsiteY47" fmla="*/ 173755 h 225622"/>
                  <a:gd name="connsiteX48" fmla="*/ 260141 w 321502"/>
                  <a:gd name="connsiteY48" fmla="*/ 173755 h 225622"/>
                  <a:gd name="connsiteX49" fmla="*/ 260141 w 321502"/>
                  <a:gd name="connsiteY49" fmla="*/ 173755 h 225622"/>
                  <a:gd name="connsiteX50" fmla="*/ 260141 w 321502"/>
                  <a:gd name="connsiteY50" fmla="*/ 173755 h 225622"/>
                  <a:gd name="connsiteX51" fmla="*/ 260141 w 321502"/>
                  <a:gd name="connsiteY51" fmla="*/ 173755 h 225622"/>
                  <a:gd name="connsiteX52" fmla="*/ 260141 w 321502"/>
                  <a:gd name="connsiteY52" fmla="*/ 173755 h 225622"/>
                  <a:gd name="connsiteX53" fmla="*/ 260141 w 321502"/>
                  <a:gd name="connsiteY53" fmla="*/ 173755 h 225622"/>
                  <a:gd name="connsiteX54" fmla="*/ 260141 w 321502"/>
                  <a:gd name="connsiteY54" fmla="*/ 173755 h 225622"/>
                  <a:gd name="connsiteX55" fmla="*/ 260141 w 321502"/>
                  <a:gd name="connsiteY55" fmla="*/ 173755 h 225622"/>
                  <a:gd name="connsiteX56" fmla="*/ 260141 w 321502"/>
                  <a:gd name="connsiteY56" fmla="*/ 173755 h 225622"/>
                  <a:gd name="connsiteX57" fmla="*/ 260141 w 321502"/>
                  <a:gd name="connsiteY57" fmla="*/ 173755 h 225622"/>
                  <a:gd name="connsiteX58" fmla="*/ 260141 w 321502"/>
                  <a:gd name="connsiteY58" fmla="*/ 173755 h 225622"/>
                  <a:gd name="connsiteX59" fmla="*/ 260141 w 321502"/>
                  <a:gd name="connsiteY59" fmla="*/ 173755 h 225622"/>
                  <a:gd name="connsiteX60" fmla="*/ 260141 w 321502"/>
                  <a:gd name="connsiteY60" fmla="*/ 173755 h 225622"/>
                  <a:gd name="connsiteX61" fmla="*/ 260141 w 321502"/>
                  <a:gd name="connsiteY61" fmla="*/ 173755 h 225622"/>
                  <a:gd name="connsiteX62" fmla="*/ 260141 w 321502"/>
                  <a:gd name="connsiteY62" fmla="*/ 173755 h 225622"/>
                  <a:gd name="connsiteX63" fmla="*/ 260141 w 321502"/>
                  <a:gd name="connsiteY63" fmla="*/ 173755 h 225622"/>
                  <a:gd name="connsiteX64" fmla="*/ 260141 w 321502"/>
                  <a:gd name="connsiteY64" fmla="*/ 173755 h 225622"/>
                  <a:gd name="connsiteX65" fmla="*/ 260141 w 321502"/>
                  <a:gd name="connsiteY65" fmla="*/ 173755 h 225622"/>
                  <a:gd name="connsiteX66" fmla="*/ 260141 w 321502"/>
                  <a:gd name="connsiteY66" fmla="*/ 173755 h 225622"/>
                  <a:gd name="connsiteX67" fmla="*/ 260141 w 321502"/>
                  <a:gd name="connsiteY67" fmla="*/ 173755 h 225622"/>
                  <a:gd name="connsiteX68" fmla="*/ 260141 w 321502"/>
                  <a:gd name="connsiteY68" fmla="*/ 173755 h 225622"/>
                  <a:gd name="connsiteX69" fmla="*/ 260141 w 321502"/>
                  <a:gd name="connsiteY69" fmla="*/ 173755 h 225622"/>
                  <a:gd name="connsiteX70" fmla="*/ 260141 w 321502"/>
                  <a:gd name="connsiteY70" fmla="*/ 173755 h 225622"/>
                  <a:gd name="connsiteX71" fmla="*/ 260141 w 321502"/>
                  <a:gd name="connsiteY71" fmla="*/ 173755 h 225622"/>
                  <a:gd name="connsiteX72" fmla="*/ 260141 w 321502"/>
                  <a:gd name="connsiteY72" fmla="*/ 173755 h 225622"/>
                  <a:gd name="connsiteX73" fmla="*/ 260141 w 321502"/>
                  <a:gd name="connsiteY73" fmla="*/ 173755 h 225622"/>
                  <a:gd name="connsiteX74" fmla="*/ 260141 w 321502"/>
                  <a:gd name="connsiteY74" fmla="*/ 173755 h 225622"/>
                  <a:gd name="connsiteX75" fmla="*/ 260141 w 321502"/>
                  <a:gd name="connsiteY75" fmla="*/ 173755 h 225622"/>
                  <a:gd name="connsiteX76" fmla="*/ 260141 w 321502"/>
                  <a:gd name="connsiteY76" fmla="*/ 173755 h 225622"/>
                  <a:gd name="connsiteX77" fmla="*/ 260141 w 321502"/>
                  <a:gd name="connsiteY77" fmla="*/ 173755 h 225622"/>
                  <a:gd name="connsiteX78" fmla="*/ 260141 w 321502"/>
                  <a:gd name="connsiteY78" fmla="*/ 173755 h 225622"/>
                  <a:gd name="connsiteX79" fmla="*/ 260141 w 321502"/>
                  <a:gd name="connsiteY79" fmla="*/ 173755 h 225622"/>
                  <a:gd name="connsiteX80" fmla="*/ 260141 w 321502"/>
                  <a:gd name="connsiteY80" fmla="*/ 173755 h 225622"/>
                  <a:gd name="connsiteX81" fmla="*/ 260141 w 321502"/>
                  <a:gd name="connsiteY81" fmla="*/ 173755 h 225622"/>
                  <a:gd name="connsiteX82" fmla="*/ 260141 w 321502"/>
                  <a:gd name="connsiteY82" fmla="*/ 173755 h 225622"/>
                  <a:gd name="connsiteX83" fmla="*/ 260141 w 321502"/>
                  <a:gd name="connsiteY83" fmla="*/ 173755 h 225622"/>
                  <a:gd name="connsiteX84" fmla="*/ 260141 w 321502"/>
                  <a:gd name="connsiteY84" fmla="*/ 173755 h 225622"/>
                  <a:gd name="connsiteX85" fmla="*/ 260141 w 321502"/>
                  <a:gd name="connsiteY85" fmla="*/ 173755 h 225622"/>
                  <a:gd name="connsiteX86" fmla="*/ 260141 w 321502"/>
                  <a:gd name="connsiteY86" fmla="*/ 173755 h 225622"/>
                  <a:gd name="connsiteX87" fmla="*/ 260141 w 321502"/>
                  <a:gd name="connsiteY87" fmla="*/ 173755 h 225622"/>
                  <a:gd name="connsiteX88" fmla="*/ 260141 w 321502"/>
                  <a:gd name="connsiteY88" fmla="*/ 173755 h 225622"/>
                  <a:gd name="connsiteX89" fmla="*/ 260141 w 321502"/>
                  <a:gd name="connsiteY89" fmla="*/ 173755 h 225622"/>
                  <a:gd name="connsiteX90" fmla="*/ 260141 w 321502"/>
                  <a:gd name="connsiteY90" fmla="*/ 173755 h 225622"/>
                  <a:gd name="connsiteX91" fmla="*/ 260141 w 321502"/>
                  <a:gd name="connsiteY91" fmla="*/ 173755 h 225622"/>
                  <a:gd name="connsiteX92" fmla="*/ 260141 w 321502"/>
                  <a:gd name="connsiteY92" fmla="*/ 173755 h 225622"/>
                  <a:gd name="connsiteX93" fmla="*/ 260141 w 321502"/>
                  <a:gd name="connsiteY93" fmla="*/ 173755 h 225622"/>
                  <a:gd name="connsiteX94" fmla="*/ 260141 w 321502"/>
                  <a:gd name="connsiteY94" fmla="*/ 173755 h 225622"/>
                  <a:gd name="connsiteX95" fmla="*/ 260141 w 321502"/>
                  <a:gd name="connsiteY95" fmla="*/ 173755 h 225622"/>
                  <a:gd name="connsiteX96" fmla="*/ 260141 w 321502"/>
                  <a:gd name="connsiteY96" fmla="*/ 173755 h 225622"/>
                  <a:gd name="connsiteX97" fmla="*/ 260141 w 321502"/>
                  <a:gd name="connsiteY97" fmla="*/ 173755 h 225622"/>
                  <a:gd name="connsiteX98" fmla="*/ 260141 w 321502"/>
                  <a:gd name="connsiteY98" fmla="*/ 173755 h 225622"/>
                  <a:gd name="connsiteX99" fmla="*/ 260141 w 321502"/>
                  <a:gd name="connsiteY99" fmla="*/ 173755 h 225622"/>
                  <a:gd name="connsiteX100" fmla="*/ 260141 w 321502"/>
                  <a:gd name="connsiteY100" fmla="*/ 173755 h 225622"/>
                  <a:gd name="connsiteX101" fmla="*/ 260141 w 321502"/>
                  <a:gd name="connsiteY101" fmla="*/ 173755 h 225622"/>
                  <a:gd name="connsiteX102" fmla="*/ 260141 w 321502"/>
                  <a:gd name="connsiteY102" fmla="*/ 173755 h 225622"/>
                  <a:gd name="connsiteX103" fmla="*/ 260141 w 321502"/>
                  <a:gd name="connsiteY103" fmla="*/ 173755 h 225622"/>
                  <a:gd name="connsiteX104" fmla="*/ 260141 w 321502"/>
                  <a:gd name="connsiteY104" fmla="*/ 173755 h 225622"/>
                  <a:gd name="connsiteX105" fmla="*/ 260141 w 321502"/>
                  <a:gd name="connsiteY105" fmla="*/ 173755 h 225622"/>
                  <a:gd name="connsiteX106" fmla="*/ 260141 w 321502"/>
                  <a:gd name="connsiteY106" fmla="*/ 173755 h 225622"/>
                  <a:gd name="connsiteX107" fmla="*/ 260141 w 321502"/>
                  <a:gd name="connsiteY107" fmla="*/ 173755 h 225622"/>
                  <a:gd name="connsiteX108" fmla="*/ 260141 w 321502"/>
                  <a:gd name="connsiteY108" fmla="*/ 173755 h 225622"/>
                  <a:gd name="connsiteX109" fmla="*/ 260141 w 321502"/>
                  <a:gd name="connsiteY109" fmla="*/ 173755 h 225622"/>
                  <a:gd name="connsiteX110" fmla="*/ 260141 w 321502"/>
                  <a:gd name="connsiteY110" fmla="*/ 173755 h 225622"/>
                  <a:gd name="connsiteX111" fmla="*/ 260141 w 321502"/>
                  <a:gd name="connsiteY111" fmla="*/ 173755 h 225622"/>
                  <a:gd name="connsiteX112" fmla="*/ 260141 w 321502"/>
                  <a:gd name="connsiteY112" fmla="*/ 173755 h 225622"/>
                  <a:gd name="connsiteX113" fmla="*/ 260141 w 321502"/>
                  <a:gd name="connsiteY113" fmla="*/ 173755 h 225622"/>
                  <a:gd name="connsiteX114" fmla="*/ 260141 w 321502"/>
                  <a:gd name="connsiteY114" fmla="*/ 173755 h 225622"/>
                  <a:gd name="connsiteX115" fmla="*/ 260141 w 321502"/>
                  <a:gd name="connsiteY115" fmla="*/ 173755 h 225622"/>
                  <a:gd name="connsiteX116" fmla="*/ 260141 w 321502"/>
                  <a:gd name="connsiteY116" fmla="*/ 173755 h 225622"/>
                  <a:gd name="connsiteX117" fmla="*/ 260141 w 321502"/>
                  <a:gd name="connsiteY117" fmla="*/ 173755 h 225622"/>
                  <a:gd name="connsiteX118" fmla="*/ 260141 w 321502"/>
                  <a:gd name="connsiteY118" fmla="*/ 173755 h 225622"/>
                  <a:gd name="connsiteX119" fmla="*/ 260141 w 321502"/>
                  <a:gd name="connsiteY119" fmla="*/ 173755 h 225622"/>
                  <a:gd name="connsiteX120" fmla="*/ 260141 w 321502"/>
                  <a:gd name="connsiteY120" fmla="*/ 173755 h 225622"/>
                  <a:gd name="connsiteX121" fmla="*/ 260141 w 321502"/>
                  <a:gd name="connsiteY121" fmla="*/ 173755 h 225622"/>
                  <a:gd name="connsiteX122" fmla="*/ 260141 w 321502"/>
                  <a:gd name="connsiteY122" fmla="*/ 173755 h 225622"/>
                  <a:gd name="connsiteX123" fmla="*/ 260141 w 321502"/>
                  <a:gd name="connsiteY123" fmla="*/ 173755 h 225622"/>
                  <a:gd name="connsiteX124" fmla="*/ 260141 w 321502"/>
                  <a:gd name="connsiteY124" fmla="*/ 173755 h 225622"/>
                  <a:gd name="connsiteX125" fmla="*/ 260141 w 321502"/>
                  <a:gd name="connsiteY125" fmla="*/ 173755 h 225622"/>
                  <a:gd name="connsiteX126" fmla="*/ 260141 w 321502"/>
                  <a:gd name="connsiteY126" fmla="*/ 173755 h 225622"/>
                  <a:gd name="connsiteX127" fmla="*/ 260141 w 321502"/>
                  <a:gd name="connsiteY127" fmla="*/ 173755 h 225622"/>
                  <a:gd name="connsiteX128" fmla="*/ 260141 w 321502"/>
                  <a:gd name="connsiteY128" fmla="*/ 173755 h 225622"/>
                  <a:gd name="connsiteX129" fmla="*/ 260141 w 321502"/>
                  <a:gd name="connsiteY129" fmla="*/ 173755 h 225622"/>
                  <a:gd name="connsiteX130" fmla="*/ 260141 w 321502"/>
                  <a:gd name="connsiteY130" fmla="*/ 173755 h 225622"/>
                  <a:gd name="connsiteX131" fmla="*/ 260141 w 321502"/>
                  <a:gd name="connsiteY131" fmla="*/ 173755 h 225622"/>
                  <a:gd name="connsiteX132" fmla="*/ 260141 w 321502"/>
                  <a:gd name="connsiteY132" fmla="*/ 173755 h 225622"/>
                  <a:gd name="connsiteX133" fmla="*/ 260141 w 321502"/>
                  <a:gd name="connsiteY133" fmla="*/ 173755 h 225622"/>
                  <a:gd name="connsiteX134" fmla="*/ 260141 w 321502"/>
                  <a:gd name="connsiteY134" fmla="*/ 173755 h 225622"/>
                  <a:gd name="connsiteX135" fmla="*/ 260141 w 321502"/>
                  <a:gd name="connsiteY135" fmla="*/ 173755 h 225622"/>
                  <a:gd name="connsiteX136" fmla="*/ 260141 w 321502"/>
                  <a:gd name="connsiteY136" fmla="*/ 173755 h 225622"/>
                  <a:gd name="connsiteX137" fmla="*/ 260141 w 321502"/>
                  <a:gd name="connsiteY137" fmla="*/ 173755 h 225622"/>
                  <a:gd name="connsiteX138" fmla="*/ 260141 w 321502"/>
                  <a:gd name="connsiteY138" fmla="*/ 173755 h 225622"/>
                  <a:gd name="connsiteX139" fmla="*/ 260141 w 321502"/>
                  <a:gd name="connsiteY139" fmla="*/ 173755 h 225622"/>
                  <a:gd name="connsiteX140" fmla="*/ 260141 w 321502"/>
                  <a:gd name="connsiteY140" fmla="*/ 173755 h 225622"/>
                  <a:gd name="connsiteX141" fmla="*/ 260141 w 321502"/>
                  <a:gd name="connsiteY141" fmla="*/ 173755 h 225622"/>
                  <a:gd name="connsiteX142" fmla="*/ 260141 w 321502"/>
                  <a:gd name="connsiteY142" fmla="*/ 173755 h 225622"/>
                  <a:gd name="connsiteX143" fmla="*/ 260141 w 321502"/>
                  <a:gd name="connsiteY143" fmla="*/ 173755 h 225622"/>
                  <a:gd name="connsiteX144" fmla="*/ 260141 w 321502"/>
                  <a:gd name="connsiteY144" fmla="*/ 173755 h 225622"/>
                  <a:gd name="connsiteX145" fmla="*/ 260141 w 321502"/>
                  <a:gd name="connsiteY145" fmla="*/ 173755 h 225622"/>
                  <a:gd name="connsiteX146" fmla="*/ 260141 w 321502"/>
                  <a:gd name="connsiteY146" fmla="*/ 173755 h 225622"/>
                  <a:gd name="connsiteX147" fmla="*/ 260141 w 321502"/>
                  <a:gd name="connsiteY147" fmla="*/ 173755 h 225622"/>
                  <a:gd name="connsiteX148" fmla="*/ 260141 w 321502"/>
                  <a:gd name="connsiteY148" fmla="*/ 173755 h 225622"/>
                  <a:gd name="connsiteX149" fmla="*/ 260141 w 321502"/>
                  <a:gd name="connsiteY149" fmla="*/ 173755 h 225622"/>
                  <a:gd name="connsiteX150" fmla="*/ 260141 w 321502"/>
                  <a:gd name="connsiteY150" fmla="*/ 173755 h 225622"/>
                  <a:gd name="connsiteX151" fmla="*/ 260141 w 321502"/>
                  <a:gd name="connsiteY151" fmla="*/ 173755 h 225622"/>
                  <a:gd name="connsiteX152" fmla="*/ 260141 w 321502"/>
                  <a:gd name="connsiteY152" fmla="*/ 173755 h 225622"/>
                  <a:gd name="connsiteX153" fmla="*/ 260141 w 321502"/>
                  <a:gd name="connsiteY153" fmla="*/ 173755 h 225622"/>
                  <a:gd name="connsiteX154" fmla="*/ 260141 w 321502"/>
                  <a:gd name="connsiteY154" fmla="*/ 173755 h 225622"/>
                  <a:gd name="connsiteX155" fmla="*/ 260141 w 321502"/>
                  <a:gd name="connsiteY155" fmla="*/ 173755 h 225622"/>
                  <a:gd name="connsiteX156" fmla="*/ 260141 w 321502"/>
                  <a:gd name="connsiteY156" fmla="*/ 173755 h 225622"/>
                  <a:gd name="connsiteX157" fmla="*/ 260141 w 321502"/>
                  <a:gd name="connsiteY157" fmla="*/ 173755 h 225622"/>
                  <a:gd name="connsiteX158" fmla="*/ 260141 w 321502"/>
                  <a:gd name="connsiteY158" fmla="*/ 173755 h 225622"/>
                  <a:gd name="connsiteX159" fmla="*/ 260141 w 321502"/>
                  <a:gd name="connsiteY159" fmla="*/ 173755 h 225622"/>
                  <a:gd name="connsiteX160" fmla="*/ 260141 w 321502"/>
                  <a:gd name="connsiteY160" fmla="*/ 173755 h 225622"/>
                  <a:gd name="connsiteX161" fmla="*/ 260141 w 321502"/>
                  <a:gd name="connsiteY161" fmla="*/ 173755 h 225622"/>
                  <a:gd name="connsiteX162" fmla="*/ 260141 w 321502"/>
                  <a:gd name="connsiteY162" fmla="*/ 173755 h 225622"/>
                  <a:gd name="connsiteX163" fmla="*/ 260141 w 321502"/>
                  <a:gd name="connsiteY163" fmla="*/ 173755 h 225622"/>
                  <a:gd name="connsiteX164" fmla="*/ 260141 w 321502"/>
                  <a:gd name="connsiteY164" fmla="*/ 173755 h 225622"/>
                  <a:gd name="connsiteX165" fmla="*/ 260141 w 321502"/>
                  <a:gd name="connsiteY165" fmla="*/ 173755 h 225622"/>
                  <a:gd name="connsiteX166" fmla="*/ 260141 w 321502"/>
                  <a:gd name="connsiteY166" fmla="*/ 173755 h 225622"/>
                  <a:gd name="connsiteX167" fmla="*/ 260141 w 321502"/>
                  <a:gd name="connsiteY167" fmla="*/ 173755 h 225622"/>
                  <a:gd name="connsiteX168" fmla="*/ 260141 w 321502"/>
                  <a:gd name="connsiteY168" fmla="*/ 173755 h 225622"/>
                  <a:gd name="connsiteX169" fmla="*/ 260141 w 321502"/>
                  <a:gd name="connsiteY169" fmla="*/ 173755 h 225622"/>
                  <a:gd name="connsiteX170" fmla="*/ 260141 w 321502"/>
                  <a:gd name="connsiteY170" fmla="*/ 173755 h 225622"/>
                  <a:gd name="connsiteX171" fmla="*/ 260141 w 321502"/>
                  <a:gd name="connsiteY171" fmla="*/ 173755 h 225622"/>
                  <a:gd name="connsiteX172" fmla="*/ 260141 w 321502"/>
                  <a:gd name="connsiteY172" fmla="*/ 173755 h 225622"/>
                  <a:gd name="connsiteX173" fmla="*/ 260141 w 321502"/>
                  <a:gd name="connsiteY173" fmla="*/ 173755 h 225622"/>
                  <a:gd name="connsiteX174" fmla="*/ 260141 w 321502"/>
                  <a:gd name="connsiteY174" fmla="*/ 173755 h 225622"/>
                  <a:gd name="connsiteX175" fmla="*/ 260141 w 321502"/>
                  <a:gd name="connsiteY175" fmla="*/ 173755 h 225622"/>
                  <a:gd name="connsiteX176" fmla="*/ 260141 w 321502"/>
                  <a:gd name="connsiteY176" fmla="*/ 173755 h 225622"/>
                  <a:gd name="connsiteX177" fmla="*/ 260141 w 321502"/>
                  <a:gd name="connsiteY177" fmla="*/ 173755 h 225622"/>
                  <a:gd name="connsiteX178" fmla="*/ 260141 w 321502"/>
                  <a:gd name="connsiteY178" fmla="*/ 173755 h 225622"/>
                  <a:gd name="connsiteX179" fmla="*/ 260141 w 321502"/>
                  <a:gd name="connsiteY179" fmla="*/ 173755 h 225622"/>
                  <a:gd name="connsiteX180" fmla="*/ 260141 w 321502"/>
                  <a:gd name="connsiteY180" fmla="*/ 173755 h 225622"/>
                  <a:gd name="connsiteX181" fmla="*/ 260141 w 321502"/>
                  <a:gd name="connsiteY181" fmla="*/ 173755 h 225622"/>
                  <a:gd name="connsiteX182" fmla="*/ 260141 w 321502"/>
                  <a:gd name="connsiteY182" fmla="*/ 173755 h 225622"/>
                  <a:gd name="connsiteX183" fmla="*/ 260141 w 321502"/>
                  <a:gd name="connsiteY183" fmla="*/ 173755 h 225622"/>
                  <a:gd name="connsiteX184" fmla="*/ 260141 w 321502"/>
                  <a:gd name="connsiteY184" fmla="*/ 173755 h 225622"/>
                  <a:gd name="connsiteX185" fmla="*/ 260141 w 321502"/>
                  <a:gd name="connsiteY185" fmla="*/ 173755 h 225622"/>
                  <a:gd name="connsiteX186" fmla="*/ 260141 w 321502"/>
                  <a:gd name="connsiteY186" fmla="*/ 173755 h 225622"/>
                  <a:gd name="connsiteX187" fmla="*/ 260141 w 321502"/>
                  <a:gd name="connsiteY187" fmla="*/ 173755 h 225622"/>
                  <a:gd name="connsiteX188" fmla="*/ 260141 w 321502"/>
                  <a:gd name="connsiteY188" fmla="*/ 173755 h 225622"/>
                  <a:gd name="connsiteX189" fmla="*/ 260141 w 321502"/>
                  <a:gd name="connsiteY189" fmla="*/ 173755 h 225622"/>
                  <a:gd name="connsiteX190" fmla="*/ 260141 w 321502"/>
                  <a:gd name="connsiteY190" fmla="*/ 173755 h 225622"/>
                  <a:gd name="connsiteX191" fmla="*/ 260141 w 321502"/>
                  <a:gd name="connsiteY191" fmla="*/ 173755 h 225622"/>
                  <a:gd name="connsiteX192" fmla="*/ 260141 w 321502"/>
                  <a:gd name="connsiteY192" fmla="*/ 173755 h 225622"/>
                  <a:gd name="connsiteX193" fmla="*/ 260141 w 321502"/>
                  <a:gd name="connsiteY193" fmla="*/ 173755 h 225622"/>
                  <a:gd name="connsiteX194" fmla="*/ 260141 w 321502"/>
                  <a:gd name="connsiteY194" fmla="*/ 173755 h 225622"/>
                  <a:gd name="connsiteX195" fmla="*/ 260141 w 321502"/>
                  <a:gd name="connsiteY195" fmla="*/ 173755 h 225622"/>
                  <a:gd name="connsiteX196" fmla="*/ 260141 w 321502"/>
                  <a:gd name="connsiteY196" fmla="*/ 173755 h 225622"/>
                  <a:gd name="connsiteX197" fmla="*/ 260141 w 321502"/>
                  <a:gd name="connsiteY197" fmla="*/ 173755 h 225622"/>
                  <a:gd name="connsiteX198" fmla="*/ 260141 w 321502"/>
                  <a:gd name="connsiteY198" fmla="*/ 173755 h 225622"/>
                  <a:gd name="connsiteX199" fmla="*/ 260141 w 321502"/>
                  <a:gd name="connsiteY199" fmla="*/ 173755 h 225622"/>
                  <a:gd name="connsiteX200" fmla="*/ 260141 w 321502"/>
                  <a:gd name="connsiteY200" fmla="*/ 173755 h 225622"/>
                  <a:gd name="connsiteX201" fmla="*/ 260141 w 321502"/>
                  <a:gd name="connsiteY201" fmla="*/ 173755 h 225622"/>
                  <a:gd name="connsiteX202" fmla="*/ 260141 w 321502"/>
                  <a:gd name="connsiteY202" fmla="*/ 173755 h 225622"/>
                  <a:gd name="connsiteX203" fmla="*/ 260141 w 321502"/>
                  <a:gd name="connsiteY203" fmla="*/ 173755 h 225622"/>
                  <a:gd name="connsiteX204" fmla="*/ 260141 w 321502"/>
                  <a:gd name="connsiteY204" fmla="*/ 173755 h 225622"/>
                  <a:gd name="connsiteX205" fmla="*/ 260141 w 321502"/>
                  <a:gd name="connsiteY205" fmla="*/ 173755 h 225622"/>
                  <a:gd name="connsiteX206" fmla="*/ 260141 w 321502"/>
                  <a:gd name="connsiteY206" fmla="*/ 173755 h 225622"/>
                  <a:gd name="connsiteX207" fmla="*/ 260141 w 321502"/>
                  <a:gd name="connsiteY207" fmla="*/ 173755 h 225622"/>
                  <a:gd name="connsiteX208" fmla="*/ 260141 w 321502"/>
                  <a:gd name="connsiteY208" fmla="*/ 173755 h 225622"/>
                  <a:gd name="connsiteX209" fmla="*/ 260141 w 321502"/>
                  <a:gd name="connsiteY209" fmla="*/ 173755 h 225622"/>
                  <a:gd name="connsiteX210" fmla="*/ 260141 w 321502"/>
                  <a:gd name="connsiteY210" fmla="*/ 173755 h 225622"/>
                  <a:gd name="connsiteX211" fmla="*/ 260141 w 321502"/>
                  <a:gd name="connsiteY211" fmla="*/ 173755 h 225622"/>
                  <a:gd name="connsiteX212" fmla="*/ 260141 w 321502"/>
                  <a:gd name="connsiteY212" fmla="*/ 173755 h 225622"/>
                  <a:gd name="connsiteX213" fmla="*/ 260141 w 321502"/>
                  <a:gd name="connsiteY213" fmla="*/ 173755 h 225622"/>
                  <a:gd name="connsiteX214" fmla="*/ 260141 w 321502"/>
                  <a:gd name="connsiteY214" fmla="*/ 173755 h 225622"/>
                  <a:gd name="connsiteX215" fmla="*/ 260141 w 321502"/>
                  <a:gd name="connsiteY215" fmla="*/ 173755 h 225622"/>
                  <a:gd name="connsiteX216" fmla="*/ 260141 w 321502"/>
                  <a:gd name="connsiteY216" fmla="*/ 173755 h 225622"/>
                  <a:gd name="connsiteX217" fmla="*/ 260141 w 321502"/>
                  <a:gd name="connsiteY217" fmla="*/ 173755 h 225622"/>
                  <a:gd name="connsiteX218" fmla="*/ 260141 w 321502"/>
                  <a:gd name="connsiteY218" fmla="*/ 173755 h 225622"/>
                  <a:gd name="connsiteX219" fmla="*/ 260141 w 321502"/>
                  <a:gd name="connsiteY219" fmla="*/ 173755 h 225622"/>
                  <a:gd name="connsiteX220" fmla="*/ 260141 w 321502"/>
                  <a:gd name="connsiteY220" fmla="*/ 173755 h 225622"/>
                  <a:gd name="connsiteX221" fmla="*/ 260141 w 321502"/>
                  <a:gd name="connsiteY221" fmla="*/ 173755 h 225622"/>
                  <a:gd name="connsiteX222" fmla="*/ 260141 w 321502"/>
                  <a:gd name="connsiteY222" fmla="*/ 173755 h 225622"/>
                  <a:gd name="connsiteX223" fmla="*/ 260141 w 321502"/>
                  <a:gd name="connsiteY223" fmla="*/ 173755 h 225622"/>
                  <a:gd name="connsiteX224" fmla="*/ 260141 w 321502"/>
                  <a:gd name="connsiteY224" fmla="*/ 173755 h 225622"/>
                  <a:gd name="connsiteX225" fmla="*/ 260141 w 321502"/>
                  <a:gd name="connsiteY225" fmla="*/ 173755 h 225622"/>
                  <a:gd name="connsiteX226" fmla="*/ 260141 w 321502"/>
                  <a:gd name="connsiteY226" fmla="*/ 173755 h 225622"/>
                  <a:gd name="connsiteX227" fmla="*/ 260141 w 321502"/>
                  <a:gd name="connsiteY227" fmla="*/ 173755 h 225622"/>
                  <a:gd name="connsiteX228" fmla="*/ 260141 w 321502"/>
                  <a:gd name="connsiteY228" fmla="*/ 173755 h 225622"/>
                  <a:gd name="connsiteX229" fmla="*/ 260141 w 321502"/>
                  <a:gd name="connsiteY229" fmla="*/ 173755 h 225622"/>
                  <a:gd name="connsiteX230" fmla="*/ 260141 w 321502"/>
                  <a:gd name="connsiteY230" fmla="*/ 173755 h 225622"/>
                  <a:gd name="connsiteX231" fmla="*/ 260141 w 321502"/>
                  <a:gd name="connsiteY231" fmla="*/ 173755 h 225622"/>
                  <a:gd name="connsiteX232" fmla="*/ 260141 w 321502"/>
                  <a:gd name="connsiteY232" fmla="*/ 173755 h 225622"/>
                  <a:gd name="connsiteX233" fmla="*/ 260141 w 321502"/>
                  <a:gd name="connsiteY233" fmla="*/ 173755 h 225622"/>
                  <a:gd name="connsiteX234" fmla="*/ 260141 w 321502"/>
                  <a:gd name="connsiteY234" fmla="*/ 173755 h 225622"/>
                  <a:gd name="connsiteX235" fmla="*/ 260141 w 321502"/>
                  <a:gd name="connsiteY235" fmla="*/ 173755 h 225622"/>
                  <a:gd name="connsiteX236" fmla="*/ 261005 w 321502"/>
                  <a:gd name="connsiteY236" fmla="*/ 173755 h 225622"/>
                  <a:gd name="connsiteX237" fmla="*/ 261005 w 321502"/>
                  <a:gd name="connsiteY237" fmla="*/ 173755 h 225622"/>
                  <a:gd name="connsiteX238" fmla="*/ 261005 w 321502"/>
                  <a:gd name="connsiteY238" fmla="*/ 173755 h 225622"/>
                  <a:gd name="connsiteX239" fmla="*/ 261005 w 321502"/>
                  <a:gd name="connsiteY239" fmla="*/ 173755 h 225622"/>
                  <a:gd name="connsiteX240" fmla="*/ 261005 w 321502"/>
                  <a:gd name="connsiteY240" fmla="*/ 173755 h 225622"/>
                  <a:gd name="connsiteX241" fmla="*/ 261005 w 321502"/>
                  <a:gd name="connsiteY241" fmla="*/ 173755 h 225622"/>
                  <a:gd name="connsiteX242" fmla="*/ 261005 w 321502"/>
                  <a:gd name="connsiteY242" fmla="*/ 173755 h 225622"/>
                  <a:gd name="connsiteX243" fmla="*/ 261005 w 321502"/>
                  <a:gd name="connsiteY243" fmla="*/ 173755 h 225622"/>
                  <a:gd name="connsiteX244" fmla="*/ 261005 w 321502"/>
                  <a:gd name="connsiteY244" fmla="*/ 173755 h 225622"/>
                  <a:gd name="connsiteX245" fmla="*/ 261005 w 321502"/>
                  <a:gd name="connsiteY245" fmla="*/ 173755 h 225622"/>
                  <a:gd name="connsiteX246" fmla="*/ 261005 w 321502"/>
                  <a:gd name="connsiteY246" fmla="*/ 173755 h 225622"/>
                  <a:gd name="connsiteX247" fmla="*/ 261005 w 321502"/>
                  <a:gd name="connsiteY247" fmla="*/ 173755 h 225622"/>
                  <a:gd name="connsiteX248" fmla="*/ 261005 w 321502"/>
                  <a:gd name="connsiteY248" fmla="*/ 173755 h 225622"/>
                  <a:gd name="connsiteX249" fmla="*/ 261005 w 321502"/>
                  <a:gd name="connsiteY249" fmla="*/ 173755 h 225622"/>
                  <a:gd name="connsiteX250" fmla="*/ 261005 w 321502"/>
                  <a:gd name="connsiteY250" fmla="*/ 173755 h 225622"/>
                  <a:gd name="connsiteX251" fmla="*/ 261005 w 321502"/>
                  <a:gd name="connsiteY251" fmla="*/ 173755 h 225622"/>
                  <a:gd name="connsiteX252" fmla="*/ 261005 w 321502"/>
                  <a:gd name="connsiteY252" fmla="*/ 173755 h 225622"/>
                  <a:gd name="connsiteX253" fmla="*/ 261005 w 321502"/>
                  <a:gd name="connsiteY253" fmla="*/ 173755 h 225622"/>
                  <a:gd name="connsiteX254" fmla="*/ 261005 w 321502"/>
                  <a:gd name="connsiteY254" fmla="*/ 173755 h 225622"/>
                  <a:gd name="connsiteX255" fmla="*/ 261005 w 321502"/>
                  <a:gd name="connsiteY255" fmla="*/ 173755 h 225622"/>
                  <a:gd name="connsiteX256" fmla="*/ 261005 w 321502"/>
                  <a:gd name="connsiteY256" fmla="*/ 173755 h 225622"/>
                  <a:gd name="connsiteX257" fmla="*/ 261005 w 321502"/>
                  <a:gd name="connsiteY257" fmla="*/ 173755 h 225622"/>
                  <a:gd name="connsiteX258" fmla="*/ 261005 w 321502"/>
                  <a:gd name="connsiteY258" fmla="*/ 173755 h 225622"/>
                  <a:gd name="connsiteX259" fmla="*/ 261005 w 321502"/>
                  <a:gd name="connsiteY259" fmla="*/ 173755 h 225622"/>
                  <a:gd name="connsiteX260" fmla="*/ 261005 w 321502"/>
                  <a:gd name="connsiteY260" fmla="*/ 173755 h 225622"/>
                  <a:gd name="connsiteX261" fmla="*/ 261005 w 321502"/>
                  <a:gd name="connsiteY261" fmla="*/ 173755 h 225622"/>
                  <a:gd name="connsiteX262" fmla="*/ 261005 w 321502"/>
                  <a:gd name="connsiteY262" fmla="*/ 173755 h 225622"/>
                  <a:gd name="connsiteX263" fmla="*/ 261005 w 321502"/>
                  <a:gd name="connsiteY263" fmla="*/ 173755 h 225622"/>
                  <a:gd name="connsiteX264" fmla="*/ 261005 w 321502"/>
                  <a:gd name="connsiteY264" fmla="*/ 173755 h 225622"/>
                  <a:gd name="connsiteX265" fmla="*/ 261005 w 321502"/>
                  <a:gd name="connsiteY265" fmla="*/ 173755 h 225622"/>
                  <a:gd name="connsiteX266" fmla="*/ 261005 w 321502"/>
                  <a:gd name="connsiteY266" fmla="*/ 173755 h 225622"/>
                  <a:gd name="connsiteX267" fmla="*/ 261005 w 321502"/>
                  <a:gd name="connsiteY267" fmla="*/ 173755 h 225622"/>
                  <a:gd name="connsiteX268" fmla="*/ 261005 w 321502"/>
                  <a:gd name="connsiteY268" fmla="*/ 173755 h 225622"/>
                  <a:gd name="connsiteX269" fmla="*/ 261005 w 321502"/>
                  <a:gd name="connsiteY269" fmla="*/ 173755 h 225622"/>
                  <a:gd name="connsiteX270" fmla="*/ 261005 w 321502"/>
                  <a:gd name="connsiteY270" fmla="*/ 173755 h 225622"/>
                  <a:gd name="connsiteX271" fmla="*/ 261005 w 321502"/>
                  <a:gd name="connsiteY271" fmla="*/ 173755 h 225622"/>
                  <a:gd name="connsiteX272" fmla="*/ 261005 w 321502"/>
                  <a:gd name="connsiteY272" fmla="*/ 173755 h 225622"/>
                  <a:gd name="connsiteX273" fmla="*/ 261005 w 321502"/>
                  <a:gd name="connsiteY273" fmla="*/ 173755 h 225622"/>
                  <a:gd name="connsiteX274" fmla="*/ 261005 w 321502"/>
                  <a:gd name="connsiteY274" fmla="*/ 173755 h 225622"/>
                  <a:gd name="connsiteX275" fmla="*/ 261005 w 321502"/>
                  <a:gd name="connsiteY275" fmla="*/ 173755 h 225622"/>
                  <a:gd name="connsiteX276" fmla="*/ 261005 w 321502"/>
                  <a:gd name="connsiteY276" fmla="*/ 173755 h 225622"/>
                  <a:gd name="connsiteX277" fmla="*/ 261005 w 321502"/>
                  <a:gd name="connsiteY277" fmla="*/ 173755 h 225622"/>
                  <a:gd name="connsiteX278" fmla="*/ 261005 w 321502"/>
                  <a:gd name="connsiteY278" fmla="*/ 173755 h 225622"/>
                  <a:gd name="connsiteX279" fmla="*/ 261005 w 321502"/>
                  <a:gd name="connsiteY279" fmla="*/ 173755 h 225622"/>
                  <a:gd name="connsiteX280" fmla="*/ 261005 w 321502"/>
                  <a:gd name="connsiteY280" fmla="*/ 173755 h 225622"/>
                  <a:gd name="connsiteX281" fmla="*/ 261005 w 321502"/>
                  <a:gd name="connsiteY281" fmla="*/ 173755 h 225622"/>
                  <a:gd name="connsiteX282" fmla="*/ 261005 w 321502"/>
                  <a:gd name="connsiteY282" fmla="*/ 173755 h 225622"/>
                  <a:gd name="connsiteX283" fmla="*/ 261005 w 321502"/>
                  <a:gd name="connsiteY283" fmla="*/ 173755 h 225622"/>
                  <a:gd name="connsiteX284" fmla="*/ 261005 w 321502"/>
                  <a:gd name="connsiteY284" fmla="*/ 173755 h 225622"/>
                  <a:gd name="connsiteX285" fmla="*/ 261005 w 321502"/>
                  <a:gd name="connsiteY285" fmla="*/ 173755 h 225622"/>
                  <a:gd name="connsiteX286" fmla="*/ 261005 w 321502"/>
                  <a:gd name="connsiteY286" fmla="*/ 173755 h 225622"/>
                  <a:gd name="connsiteX287" fmla="*/ 261005 w 321502"/>
                  <a:gd name="connsiteY287" fmla="*/ 173755 h 225622"/>
                  <a:gd name="connsiteX288" fmla="*/ 261005 w 321502"/>
                  <a:gd name="connsiteY288" fmla="*/ 173755 h 225622"/>
                  <a:gd name="connsiteX289" fmla="*/ 261005 w 321502"/>
                  <a:gd name="connsiteY289" fmla="*/ 173755 h 225622"/>
                  <a:gd name="connsiteX290" fmla="*/ 261005 w 321502"/>
                  <a:gd name="connsiteY290" fmla="*/ 173755 h 225622"/>
                  <a:gd name="connsiteX291" fmla="*/ 261005 w 321502"/>
                  <a:gd name="connsiteY291" fmla="*/ 173755 h 225622"/>
                  <a:gd name="connsiteX292" fmla="*/ 261005 w 321502"/>
                  <a:gd name="connsiteY292" fmla="*/ 173755 h 225622"/>
                  <a:gd name="connsiteX293" fmla="*/ 261005 w 321502"/>
                  <a:gd name="connsiteY293" fmla="*/ 173755 h 225622"/>
                  <a:gd name="connsiteX294" fmla="*/ 261005 w 321502"/>
                  <a:gd name="connsiteY294" fmla="*/ 173755 h 225622"/>
                  <a:gd name="connsiteX295" fmla="*/ 261005 w 321502"/>
                  <a:gd name="connsiteY295" fmla="*/ 173755 h 225622"/>
                  <a:gd name="connsiteX296" fmla="*/ 261005 w 321502"/>
                  <a:gd name="connsiteY296" fmla="*/ 173755 h 225622"/>
                  <a:gd name="connsiteX297" fmla="*/ 261005 w 321502"/>
                  <a:gd name="connsiteY297" fmla="*/ 173755 h 225622"/>
                  <a:gd name="connsiteX298" fmla="*/ 261005 w 321502"/>
                  <a:gd name="connsiteY298" fmla="*/ 173755 h 225622"/>
                  <a:gd name="connsiteX299" fmla="*/ 261005 w 321502"/>
                  <a:gd name="connsiteY299" fmla="*/ 173755 h 225622"/>
                  <a:gd name="connsiteX300" fmla="*/ 261005 w 321502"/>
                  <a:gd name="connsiteY300" fmla="*/ 173755 h 225622"/>
                  <a:gd name="connsiteX301" fmla="*/ 261005 w 321502"/>
                  <a:gd name="connsiteY301" fmla="*/ 173755 h 225622"/>
                  <a:gd name="connsiteX302" fmla="*/ 261005 w 321502"/>
                  <a:gd name="connsiteY302" fmla="*/ 173755 h 225622"/>
                  <a:gd name="connsiteX303" fmla="*/ 261005 w 321502"/>
                  <a:gd name="connsiteY303" fmla="*/ 173755 h 225622"/>
                  <a:gd name="connsiteX304" fmla="*/ 261005 w 321502"/>
                  <a:gd name="connsiteY304" fmla="*/ 173755 h 225622"/>
                  <a:gd name="connsiteX305" fmla="*/ 261005 w 321502"/>
                  <a:gd name="connsiteY305" fmla="*/ 173755 h 225622"/>
                  <a:gd name="connsiteX306" fmla="*/ 261005 w 321502"/>
                  <a:gd name="connsiteY306" fmla="*/ 173755 h 225622"/>
                  <a:gd name="connsiteX307" fmla="*/ 261005 w 321502"/>
                  <a:gd name="connsiteY307" fmla="*/ 173755 h 225622"/>
                  <a:gd name="connsiteX308" fmla="*/ 261005 w 321502"/>
                  <a:gd name="connsiteY308" fmla="*/ 173755 h 225622"/>
                  <a:gd name="connsiteX309" fmla="*/ 261005 w 321502"/>
                  <a:gd name="connsiteY309" fmla="*/ 173755 h 225622"/>
                  <a:gd name="connsiteX310" fmla="*/ 261005 w 321502"/>
                  <a:gd name="connsiteY310" fmla="*/ 173755 h 225622"/>
                  <a:gd name="connsiteX311" fmla="*/ 261005 w 321502"/>
                  <a:gd name="connsiteY311" fmla="*/ 173755 h 225622"/>
                  <a:gd name="connsiteX312" fmla="*/ 261005 w 321502"/>
                  <a:gd name="connsiteY312" fmla="*/ 173755 h 225622"/>
                  <a:gd name="connsiteX313" fmla="*/ 261005 w 321502"/>
                  <a:gd name="connsiteY313" fmla="*/ 173755 h 225622"/>
                  <a:gd name="connsiteX314" fmla="*/ 261005 w 321502"/>
                  <a:gd name="connsiteY314" fmla="*/ 173755 h 225622"/>
                  <a:gd name="connsiteX315" fmla="*/ 261005 w 321502"/>
                  <a:gd name="connsiteY315" fmla="*/ 173755 h 225622"/>
                  <a:gd name="connsiteX316" fmla="*/ 261005 w 321502"/>
                  <a:gd name="connsiteY316" fmla="*/ 173755 h 225622"/>
                  <a:gd name="connsiteX317" fmla="*/ 261005 w 321502"/>
                  <a:gd name="connsiteY317" fmla="*/ 173755 h 225622"/>
                  <a:gd name="connsiteX318" fmla="*/ 261005 w 321502"/>
                  <a:gd name="connsiteY318" fmla="*/ 173755 h 225622"/>
                  <a:gd name="connsiteX319" fmla="*/ 261005 w 321502"/>
                  <a:gd name="connsiteY319" fmla="*/ 173755 h 225622"/>
                  <a:gd name="connsiteX320" fmla="*/ 261005 w 321502"/>
                  <a:gd name="connsiteY320" fmla="*/ 173755 h 225622"/>
                  <a:gd name="connsiteX321" fmla="*/ 261005 w 321502"/>
                  <a:gd name="connsiteY321" fmla="*/ 173755 h 225622"/>
                  <a:gd name="connsiteX322" fmla="*/ 261005 w 321502"/>
                  <a:gd name="connsiteY322" fmla="*/ 173755 h 225622"/>
                  <a:gd name="connsiteX323" fmla="*/ 261005 w 321502"/>
                  <a:gd name="connsiteY323" fmla="*/ 173755 h 225622"/>
                  <a:gd name="connsiteX324" fmla="*/ 261005 w 321502"/>
                  <a:gd name="connsiteY324" fmla="*/ 173755 h 225622"/>
                  <a:gd name="connsiteX325" fmla="*/ 261005 w 321502"/>
                  <a:gd name="connsiteY325" fmla="*/ 173755 h 225622"/>
                  <a:gd name="connsiteX326" fmla="*/ 261005 w 321502"/>
                  <a:gd name="connsiteY326" fmla="*/ 173755 h 225622"/>
                  <a:gd name="connsiteX327" fmla="*/ 261005 w 321502"/>
                  <a:gd name="connsiteY327" fmla="*/ 173755 h 225622"/>
                  <a:gd name="connsiteX328" fmla="*/ 261005 w 321502"/>
                  <a:gd name="connsiteY328" fmla="*/ 173755 h 225622"/>
                  <a:gd name="connsiteX329" fmla="*/ 261005 w 321502"/>
                  <a:gd name="connsiteY329" fmla="*/ 173755 h 225622"/>
                  <a:gd name="connsiteX330" fmla="*/ 261005 w 321502"/>
                  <a:gd name="connsiteY330" fmla="*/ 173755 h 225622"/>
                  <a:gd name="connsiteX331" fmla="*/ 261005 w 321502"/>
                  <a:gd name="connsiteY331" fmla="*/ 173755 h 225622"/>
                  <a:gd name="connsiteX332" fmla="*/ 261005 w 321502"/>
                  <a:gd name="connsiteY332" fmla="*/ 173755 h 225622"/>
                  <a:gd name="connsiteX333" fmla="*/ 261005 w 321502"/>
                  <a:gd name="connsiteY333" fmla="*/ 173755 h 225622"/>
                  <a:gd name="connsiteX334" fmla="*/ 261005 w 321502"/>
                  <a:gd name="connsiteY334" fmla="*/ 173755 h 225622"/>
                  <a:gd name="connsiteX335" fmla="*/ 261005 w 321502"/>
                  <a:gd name="connsiteY335" fmla="*/ 173755 h 225622"/>
                  <a:gd name="connsiteX336" fmla="*/ 261005 w 321502"/>
                  <a:gd name="connsiteY336" fmla="*/ 173755 h 225622"/>
                  <a:gd name="connsiteX337" fmla="*/ 261005 w 321502"/>
                  <a:gd name="connsiteY337" fmla="*/ 173755 h 225622"/>
                  <a:gd name="connsiteX338" fmla="*/ 261005 w 321502"/>
                  <a:gd name="connsiteY338" fmla="*/ 173755 h 225622"/>
                  <a:gd name="connsiteX339" fmla="*/ 261005 w 321502"/>
                  <a:gd name="connsiteY339" fmla="*/ 173755 h 225622"/>
                  <a:gd name="connsiteX340" fmla="*/ 261005 w 321502"/>
                  <a:gd name="connsiteY340" fmla="*/ 173755 h 225622"/>
                  <a:gd name="connsiteX341" fmla="*/ 261005 w 321502"/>
                  <a:gd name="connsiteY341" fmla="*/ 173755 h 225622"/>
                  <a:gd name="connsiteX342" fmla="*/ 261005 w 321502"/>
                  <a:gd name="connsiteY342" fmla="*/ 173755 h 225622"/>
                  <a:gd name="connsiteX343" fmla="*/ 261005 w 321502"/>
                  <a:gd name="connsiteY343" fmla="*/ 173755 h 225622"/>
                  <a:gd name="connsiteX344" fmla="*/ 261005 w 321502"/>
                  <a:gd name="connsiteY344" fmla="*/ 173755 h 225622"/>
                  <a:gd name="connsiteX345" fmla="*/ 261005 w 321502"/>
                  <a:gd name="connsiteY345" fmla="*/ 173755 h 225622"/>
                  <a:gd name="connsiteX346" fmla="*/ 261005 w 321502"/>
                  <a:gd name="connsiteY346" fmla="*/ 173755 h 225622"/>
                  <a:gd name="connsiteX347" fmla="*/ 261005 w 321502"/>
                  <a:gd name="connsiteY347" fmla="*/ 173755 h 225622"/>
                  <a:gd name="connsiteX348" fmla="*/ 261005 w 321502"/>
                  <a:gd name="connsiteY348" fmla="*/ 173755 h 225622"/>
                  <a:gd name="connsiteX349" fmla="*/ 261005 w 321502"/>
                  <a:gd name="connsiteY349" fmla="*/ 173755 h 225622"/>
                  <a:gd name="connsiteX350" fmla="*/ 261005 w 321502"/>
                  <a:gd name="connsiteY350" fmla="*/ 173755 h 225622"/>
                  <a:gd name="connsiteX351" fmla="*/ 261005 w 321502"/>
                  <a:gd name="connsiteY351" fmla="*/ 173755 h 225622"/>
                  <a:gd name="connsiteX352" fmla="*/ 261005 w 321502"/>
                  <a:gd name="connsiteY352" fmla="*/ 173755 h 225622"/>
                  <a:gd name="connsiteX353" fmla="*/ 261005 w 321502"/>
                  <a:gd name="connsiteY353" fmla="*/ 173755 h 225622"/>
                  <a:gd name="connsiteX354" fmla="*/ 261005 w 321502"/>
                  <a:gd name="connsiteY354" fmla="*/ 173755 h 225622"/>
                  <a:gd name="connsiteX355" fmla="*/ 261005 w 321502"/>
                  <a:gd name="connsiteY355" fmla="*/ 173755 h 225622"/>
                  <a:gd name="connsiteX356" fmla="*/ 261005 w 321502"/>
                  <a:gd name="connsiteY356" fmla="*/ 173755 h 225622"/>
                  <a:gd name="connsiteX357" fmla="*/ 261005 w 321502"/>
                  <a:gd name="connsiteY357" fmla="*/ 173755 h 225622"/>
                  <a:gd name="connsiteX358" fmla="*/ 261005 w 321502"/>
                  <a:gd name="connsiteY358" fmla="*/ 173755 h 225622"/>
                  <a:gd name="connsiteX359" fmla="*/ 261005 w 321502"/>
                  <a:gd name="connsiteY359" fmla="*/ 173755 h 225622"/>
                  <a:gd name="connsiteX360" fmla="*/ 261005 w 321502"/>
                  <a:gd name="connsiteY360" fmla="*/ 173755 h 225622"/>
                  <a:gd name="connsiteX361" fmla="*/ 261005 w 321502"/>
                  <a:gd name="connsiteY361" fmla="*/ 173755 h 225622"/>
                  <a:gd name="connsiteX362" fmla="*/ 261005 w 321502"/>
                  <a:gd name="connsiteY362" fmla="*/ 173755 h 225622"/>
                  <a:gd name="connsiteX363" fmla="*/ 261005 w 321502"/>
                  <a:gd name="connsiteY363" fmla="*/ 173755 h 225622"/>
                  <a:gd name="connsiteX364" fmla="*/ 261005 w 321502"/>
                  <a:gd name="connsiteY364" fmla="*/ 173755 h 225622"/>
                  <a:gd name="connsiteX365" fmla="*/ 261005 w 321502"/>
                  <a:gd name="connsiteY365" fmla="*/ 173755 h 225622"/>
                  <a:gd name="connsiteX366" fmla="*/ 261005 w 321502"/>
                  <a:gd name="connsiteY366" fmla="*/ 173755 h 225622"/>
                  <a:gd name="connsiteX367" fmla="*/ 261005 w 321502"/>
                  <a:gd name="connsiteY367" fmla="*/ 173755 h 225622"/>
                  <a:gd name="connsiteX368" fmla="*/ 261005 w 321502"/>
                  <a:gd name="connsiteY368" fmla="*/ 173755 h 225622"/>
                  <a:gd name="connsiteX369" fmla="*/ 261005 w 321502"/>
                  <a:gd name="connsiteY369" fmla="*/ 173755 h 225622"/>
                  <a:gd name="connsiteX370" fmla="*/ 261005 w 321502"/>
                  <a:gd name="connsiteY370" fmla="*/ 173755 h 225622"/>
                  <a:gd name="connsiteX371" fmla="*/ 261005 w 321502"/>
                  <a:gd name="connsiteY371" fmla="*/ 173755 h 225622"/>
                  <a:gd name="connsiteX372" fmla="*/ 261005 w 321502"/>
                  <a:gd name="connsiteY372" fmla="*/ 173755 h 225622"/>
                  <a:gd name="connsiteX373" fmla="*/ 261005 w 321502"/>
                  <a:gd name="connsiteY373" fmla="*/ 173755 h 225622"/>
                  <a:gd name="connsiteX374" fmla="*/ 261005 w 321502"/>
                  <a:gd name="connsiteY374" fmla="*/ 173755 h 225622"/>
                  <a:gd name="connsiteX375" fmla="*/ 261005 w 321502"/>
                  <a:gd name="connsiteY375" fmla="*/ 173755 h 225622"/>
                  <a:gd name="connsiteX376" fmla="*/ 261005 w 321502"/>
                  <a:gd name="connsiteY376" fmla="*/ 173755 h 225622"/>
                  <a:gd name="connsiteX377" fmla="*/ 261005 w 321502"/>
                  <a:gd name="connsiteY377" fmla="*/ 173755 h 225622"/>
                  <a:gd name="connsiteX378" fmla="*/ 261005 w 321502"/>
                  <a:gd name="connsiteY378" fmla="*/ 173755 h 225622"/>
                  <a:gd name="connsiteX379" fmla="*/ 261005 w 321502"/>
                  <a:gd name="connsiteY379" fmla="*/ 173755 h 225622"/>
                  <a:gd name="connsiteX380" fmla="*/ 261005 w 321502"/>
                  <a:gd name="connsiteY380" fmla="*/ 173755 h 225622"/>
                  <a:gd name="connsiteX381" fmla="*/ 261005 w 321502"/>
                  <a:gd name="connsiteY381" fmla="*/ 173755 h 225622"/>
                  <a:gd name="connsiteX382" fmla="*/ 261005 w 321502"/>
                  <a:gd name="connsiteY382" fmla="*/ 173755 h 225622"/>
                  <a:gd name="connsiteX383" fmla="*/ 261005 w 321502"/>
                  <a:gd name="connsiteY383" fmla="*/ 173755 h 225622"/>
                  <a:gd name="connsiteX384" fmla="*/ 261005 w 321502"/>
                  <a:gd name="connsiteY384" fmla="*/ 173755 h 225622"/>
                  <a:gd name="connsiteX385" fmla="*/ 261005 w 321502"/>
                  <a:gd name="connsiteY385" fmla="*/ 173755 h 225622"/>
                  <a:gd name="connsiteX386" fmla="*/ 261005 w 321502"/>
                  <a:gd name="connsiteY386" fmla="*/ 173755 h 225622"/>
                  <a:gd name="connsiteX387" fmla="*/ 261005 w 321502"/>
                  <a:gd name="connsiteY387" fmla="*/ 173755 h 225622"/>
                  <a:gd name="connsiteX388" fmla="*/ 261005 w 321502"/>
                  <a:gd name="connsiteY388" fmla="*/ 173755 h 225622"/>
                  <a:gd name="connsiteX389" fmla="*/ 261005 w 321502"/>
                  <a:gd name="connsiteY389" fmla="*/ 173755 h 225622"/>
                  <a:gd name="connsiteX390" fmla="*/ 261005 w 321502"/>
                  <a:gd name="connsiteY390" fmla="*/ 173755 h 225622"/>
                  <a:gd name="connsiteX391" fmla="*/ 261005 w 321502"/>
                  <a:gd name="connsiteY391" fmla="*/ 173755 h 225622"/>
                  <a:gd name="connsiteX392" fmla="*/ 261005 w 321502"/>
                  <a:gd name="connsiteY392" fmla="*/ 173755 h 225622"/>
                  <a:gd name="connsiteX393" fmla="*/ 261005 w 321502"/>
                  <a:gd name="connsiteY393" fmla="*/ 173755 h 225622"/>
                  <a:gd name="connsiteX394" fmla="*/ 261005 w 321502"/>
                  <a:gd name="connsiteY394" fmla="*/ 173755 h 225622"/>
                  <a:gd name="connsiteX395" fmla="*/ 261005 w 321502"/>
                  <a:gd name="connsiteY395" fmla="*/ 173755 h 225622"/>
                  <a:gd name="connsiteX396" fmla="*/ 261005 w 321502"/>
                  <a:gd name="connsiteY396" fmla="*/ 173755 h 225622"/>
                  <a:gd name="connsiteX397" fmla="*/ 261005 w 321502"/>
                  <a:gd name="connsiteY397" fmla="*/ 173755 h 225622"/>
                  <a:gd name="connsiteX398" fmla="*/ 261005 w 321502"/>
                  <a:gd name="connsiteY398" fmla="*/ 173755 h 225622"/>
                  <a:gd name="connsiteX399" fmla="*/ 261005 w 321502"/>
                  <a:gd name="connsiteY399" fmla="*/ 173755 h 225622"/>
                  <a:gd name="connsiteX400" fmla="*/ 261005 w 321502"/>
                  <a:gd name="connsiteY400" fmla="*/ 173755 h 225622"/>
                  <a:gd name="connsiteX401" fmla="*/ 261005 w 321502"/>
                  <a:gd name="connsiteY401" fmla="*/ 173755 h 225622"/>
                  <a:gd name="connsiteX402" fmla="*/ 261005 w 321502"/>
                  <a:gd name="connsiteY402" fmla="*/ 173755 h 225622"/>
                  <a:gd name="connsiteX403" fmla="*/ 261005 w 321502"/>
                  <a:gd name="connsiteY403" fmla="*/ 173755 h 225622"/>
                  <a:gd name="connsiteX404" fmla="*/ 261005 w 321502"/>
                  <a:gd name="connsiteY404" fmla="*/ 173755 h 225622"/>
                  <a:gd name="connsiteX405" fmla="*/ 261005 w 321502"/>
                  <a:gd name="connsiteY405" fmla="*/ 173755 h 225622"/>
                  <a:gd name="connsiteX406" fmla="*/ 261005 w 321502"/>
                  <a:gd name="connsiteY406" fmla="*/ 173755 h 225622"/>
                  <a:gd name="connsiteX407" fmla="*/ 261005 w 321502"/>
                  <a:gd name="connsiteY407" fmla="*/ 173755 h 225622"/>
                  <a:gd name="connsiteX408" fmla="*/ 261005 w 321502"/>
                  <a:gd name="connsiteY408" fmla="*/ 173755 h 225622"/>
                  <a:gd name="connsiteX409" fmla="*/ 261005 w 321502"/>
                  <a:gd name="connsiteY409" fmla="*/ 173755 h 225622"/>
                  <a:gd name="connsiteX410" fmla="*/ 261005 w 321502"/>
                  <a:gd name="connsiteY410" fmla="*/ 173755 h 225622"/>
                  <a:gd name="connsiteX411" fmla="*/ 261005 w 321502"/>
                  <a:gd name="connsiteY411" fmla="*/ 173755 h 225622"/>
                  <a:gd name="connsiteX412" fmla="*/ 261005 w 321502"/>
                  <a:gd name="connsiteY412" fmla="*/ 173755 h 225622"/>
                  <a:gd name="connsiteX413" fmla="*/ 261005 w 321502"/>
                  <a:gd name="connsiteY413" fmla="*/ 173755 h 225622"/>
                  <a:gd name="connsiteX414" fmla="*/ 261005 w 321502"/>
                  <a:gd name="connsiteY414" fmla="*/ 173755 h 225622"/>
                  <a:gd name="connsiteX415" fmla="*/ 261005 w 321502"/>
                  <a:gd name="connsiteY415" fmla="*/ 173755 h 225622"/>
                  <a:gd name="connsiteX416" fmla="*/ 261005 w 321502"/>
                  <a:gd name="connsiteY416" fmla="*/ 173755 h 225622"/>
                  <a:gd name="connsiteX417" fmla="*/ 261005 w 321502"/>
                  <a:gd name="connsiteY417" fmla="*/ 173755 h 225622"/>
                  <a:gd name="connsiteX418" fmla="*/ 261005 w 321502"/>
                  <a:gd name="connsiteY418" fmla="*/ 173755 h 225622"/>
                  <a:gd name="connsiteX419" fmla="*/ 261005 w 321502"/>
                  <a:gd name="connsiteY419" fmla="*/ 173755 h 225622"/>
                  <a:gd name="connsiteX420" fmla="*/ 261005 w 321502"/>
                  <a:gd name="connsiteY420" fmla="*/ 173755 h 225622"/>
                  <a:gd name="connsiteX421" fmla="*/ 261005 w 321502"/>
                  <a:gd name="connsiteY421" fmla="*/ 173755 h 225622"/>
                  <a:gd name="connsiteX422" fmla="*/ 261005 w 321502"/>
                  <a:gd name="connsiteY422" fmla="*/ 173755 h 225622"/>
                  <a:gd name="connsiteX423" fmla="*/ 261005 w 321502"/>
                  <a:gd name="connsiteY423" fmla="*/ 173755 h 225622"/>
                  <a:gd name="connsiteX424" fmla="*/ 261005 w 321502"/>
                  <a:gd name="connsiteY424" fmla="*/ 173755 h 225622"/>
                  <a:gd name="connsiteX425" fmla="*/ 261005 w 321502"/>
                  <a:gd name="connsiteY425" fmla="*/ 173755 h 225622"/>
                  <a:gd name="connsiteX426" fmla="*/ 261005 w 321502"/>
                  <a:gd name="connsiteY426" fmla="*/ 173755 h 225622"/>
                  <a:gd name="connsiteX427" fmla="*/ 261005 w 321502"/>
                  <a:gd name="connsiteY427" fmla="*/ 173755 h 225622"/>
                  <a:gd name="connsiteX428" fmla="*/ 261005 w 321502"/>
                  <a:gd name="connsiteY428" fmla="*/ 173755 h 225622"/>
                  <a:gd name="connsiteX429" fmla="*/ 261005 w 321502"/>
                  <a:gd name="connsiteY429" fmla="*/ 173755 h 225622"/>
                  <a:gd name="connsiteX430" fmla="*/ 261005 w 321502"/>
                  <a:gd name="connsiteY430" fmla="*/ 173755 h 225622"/>
                  <a:gd name="connsiteX431" fmla="*/ 261005 w 321502"/>
                  <a:gd name="connsiteY431" fmla="*/ 173755 h 225622"/>
                  <a:gd name="connsiteX432" fmla="*/ 261005 w 321502"/>
                  <a:gd name="connsiteY432" fmla="*/ 173755 h 225622"/>
                  <a:gd name="connsiteX433" fmla="*/ 261005 w 321502"/>
                  <a:gd name="connsiteY433" fmla="*/ 173755 h 225622"/>
                  <a:gd name="connsiteX434" fmla="*/ 261005 w 321502"/>
                  <a:gd name="connsiteY434" fmla="*/ 173755 h 225622"/>
                  <a:gd name="connsiteX435" fmla="*/ 261005 w 321502"/>
                  <a:gd name="connsiteY435" fmla="*/ 173755 h 225622"/>
                  <a:gd name="connsiteX436" fmla="*/ 261005 w 321502"/>
                  <a:gd name="connsiteY436" fmla="*/ 173755 h 225622"/>
                  <a:gd name="connsiteX437" fmla="*/ 261005 w 321502"/>
                  <a:gd name="connsiteY437" fmla="*/ 173755 h 225622"/>
                  <a:gd name="connsiteX438" fmla="*/ 261005 w 321502"/>
                  <a:gd name="connsiteY438" fmla="*/ 173755 h 225622"/>
                  <a:gd name="connsiteX439" fmla="*/ 261005 w 321502"/>
                  <a:gd name="connsiteY439" fmla="*/ 173755 h 225622"/>
                  <a:gd name="connsiteX440" fmla="*/ 261005 w 321502"/>
                  <a:gd name="connsiteY440" fmla="*/ 173755 h 225622"/>
                  <a:gd name="connsiteX441" fmla="*/ 261005 w 321502"/>
                  <a:gd name="connsiteY441" fmla="*/ 173755 h 225622"/>
                  <a:gd name="connsiteX442" fmla="*/ 261005 w 321502"/>
                  <a:gd name="connsiteY442" fmla="*/ 173755 h 225622"/>
                  <a:gd name="connsiteX443" fmla="*/ 261005 w 321502"/>
                  <a:gd name="connsiteY443" fmla="*/ 173755 h 225622"/>
                  <a:gd name="connsiteX444" fmla="*/ 261005 w 321502"/>
                  <a:gd name="connsiteY444" fmla="*/ 173755 h 225622"/>
                  <a:gd name="connsiteX445" fmla="*/ 261005 w 321502"/>
                  <a:gd name="connsiteY445" fmla="*/ 173755 h 225622"/>
                  <a:gd name="connsiteX446" fmla="*/ 261005 w 321502"/>
                  <a:gd name="connsiteY446" fmla="*/ 173755 h 225622"/>
                  <a:gd name="connsiteX447" fmla="*/ 261005 w 321502"/>
                  <a:gd name="connsiteY447" fmla="*/ 173755 h 225622"/>
                  <a:gd name="connsiteX448" fmla="*/ 261005 w 321502"/>
                  <a:gd name="connsiteY448" fmla="*/ 173755 h 225622"/>
                  <a:gd name="connsiteX449" fmla="*/ 261005 w 321502"/>
                  <a:gd name="connsiteY449" fmla="*/ 173755 h 225622"/>
                  <a:gd name="connsiteX450" fmla="*/ 261005 w 321502"/>
                  <a:gd name="connsiteY450" fmla="*/ 173755 h 225622"/>
                  <a:gd name="connsiteX451" fmla="*/ 261005 w 321502"/>
                  <a:gd name="connsiteY451" fmla="*/ 173755 h 225622"/>
                  <a:gd name="connsiteX452" fmla="*/ 261005 w 321502"/>
                  <a:gd name="connsiteY452" fmla="*/ 173755 h 225622"/>
                  <a:gd name="connsiteX453" fmla="*/ 261005 w 321502"/>
                  <a:gd name="connsiteY453" fmla="*/ 173755 h 225622"/>
                  <a:gd name="connsiteX454" fmla="*/ 261005 w 321502"/>
                  <a:gd name="connsiteY454" fmla="*/ 173755 h 225622"/>
                  <a:gd name="connsiteX455" fmla="*/ 261005 w 321502"/>
                  <a:gd name="connsiteY455" fmla="*/ 173755 h 225622"/>
                  <a:gd name="connsiteX456" fmla="*/ 261005 w 321502"/>
                  <a:gd name="connsiteY456" fmla="*/ 173755 h 225622"/>
                  <a:gd name="connsiteX457" fmla="*/ 261005 w 321502"/>
                  <a:gd name="connsiteY457" fmla="*/ 173755 h 225622"/>
                  <a:gd name="connsiteX458" fmla="*/ 261005 w 321502"/>
                  <a:gd name="connsiteY458" fmla="*/ 173755 h 225622"/>
                  <a:gd name="connsiteX459" fmla="*/ 261005 w 321502"/>
                  <a:gd name="connsiteY459" fmla="*/ 173755 h 225622"/>
                  <a:gd name="connsiteX460" fmla="*/ 261005 w 321502"/>
                  <a:gd name="connsiteY460" fmla="*/ 173755 h 225622"/>
                  <a:gd name="connsiteX461" fmla="*/ 261005 w 321502"/>
                  <a:gd name="connsiteY461" fmla="*/ 173755 h 225622"/>
                  <a:gd name="connsiteX462" fmla="*/ 261005 w 321502"/>
                  <a:gd name="connsiteY462" fmla="*/ 173755 h 225622"/>
                  <a:gd name="connsiteX463" fmla="*/ 261005 w 321502"/>
                  <a:gd name="connsiteY463" fmla="*/ 173755 h 225622"/>
                  <a:gd name="connsiteX464" fmla="*/ 261005 w 321502"/>
                  <a:gd name="connsiteY464" fmla="*/ 173755 h 225622"/>
                  <a:gd name="connsiteX465" fmla="*/ 261005 w 321502"/>
                  <a:gd name="connsiteY465" fmla="*/ 173755 h 225622"/>
                  <a:gd name="connsiteX466" fmla="*/ 261005 w 321502"/>
                  <a:gd name="connsiteY466" fmla="*/ 173755 h 225622"/>
                  <a:gd name="connsiteX467" fmla="*/ 261005 w 321502"/>
                  <a:gd name="connsiteY467" fmla="*/ 173755 h 225622"/>
                  <a:gd name="connsiteX468" fmla="*/ 261005 w 321502"/>
                  <a:gd name="connsiteY468" fmla="*/ 173755 h 225622"/>
                  <a:gd name="connsiteX469" fmla="*/ 261005 w 321502"/>
                  <a:gd name="connsiteY469" fmla="*/ 173755 h 225622"/>
                  <a:gd name="connsiteX470" fmla="*/ 261005 w 321502"/>
                  <a:gd name="connsiteY470" fmla="*/ 173755 h 225622"/>
                  <a:gd name="connsiteX471" fmla="*/ 261005 w 321502"/>
                  <a:gd name="connsiteY471" fmla="*/ 173755 h 225622"/>
                  <a:gd name="connsiteX472" fmla="*/ 261005 w 321502"/>
                  <a:gd name="connsiteY472" fmla="*/ 173755 h 225622"/>
                  <a:gd name="connsiteX473" fmla="*/ 261005 w 321502"/>
                  <a:gd name="connsiteY473" fmla="*/ 173755 h 225622"/>
                  <a:gd name="connsiteX474" fmla="*/ 261005 w 321502"/>
                  <a:gd name="connsiteY474" fmla="*/ 173755 h 225622"/>
                  <a:gd name="connsiteX475" fmla="*/ 261005 w 321502"/>
                  <a:gd name="connsiteY475" fmla="*/ 173755 h 225622"/>
                  <a:gd name="connsiteX476" fmla="*/ 261005 w 321502"/>
                  <a:gd name="connsiteY476" fmla="*/ 173755 h 225622"/>
                  <a:gd name="connsiteX477" fmla="*/ 261005 w 321502"/>
                  <a:gd name="connsiteY477" fmla="*/ 173755 h 225622"/>
                  <a:gd name="connsiteX478" fmla="*/ 261005 w 321502"/>
                  <a:gd name="connsiteY478" fmla="*/ 173755 h 225622"/>
                  <a:gd name="connsiteX479" fmla="*/ 261005 w 321502"/>
                  <a:gd name="connsiteY479" fmla="*/ 173755 h 225622"/>
                  <a:gd name="connsiteX480" fmla="*/ 261005 w 321502"/>
                  <a:gd name="connsiteY480" fmla="*/ 173755 h 225622"/>
                  <a:gd name="connsiteX481" fmla="*/ 261005 w 321502"/>
                  <a:gd name="connsiteY481" fmla="*/ 173755 h 225622"/>
                  <a:gd name="connsiteX482" fmla="*/ 261005 w 321502"/>
                  <a:gd name="connsiteY482" fmla="*/ 173755 h 225622"/>
                  <a:gd name="connsiteX483" fmla="*/ 261005 w 321502"/>
                  <a:gd name="connsiteY483" fmla="*/ 173755 h 225622"/>
                  <a:gd name="connsiteX484" fmla="*/ 261005 w 321502"/>
                  <a:gd name="connsiteY484" fmla="*/ 173755 h 225622"/>
                  <a:gd name="connsiteX485" fmla="*/ 261005 w 321502"/>
                  <a:gd name="connsiteY485" fmla="*/ 173755 h 225622"/>
                  <a:gd name="connsiteX486" fmla="*/ 261005 w 321502"/>
                  <a:gd name="connsiteY486" fmla="*/ 173755 h 225622"/>
                  <a:gd name="connsiteX487" fmla="*/ 261005 w 321502"/>
                  <a:gd name="connsiteY487" fmla="*/ 173755 h 225622"/>
                  <a:gd name="connsiteX488" fmla="*/ 261005 w 321502"/>
                  <a:gd name="connsiteY488" fmla="*/ 173755 h 225622"/>
                  <a:gd name="connsiteX489" fmla="*/ 261005 w 321502"/>
                  <a:gd name="connsiteY489" fmla="*/ 173755 h 225622"/>
                  <a:gd name="connsiteX490" fmla="*/ 261005 w 321502"/>
                  <a:gd name="connsiteY490" fmla="*/ 173755 h 225622"/>
                  <a:gd name="connsiteX491" fmla="*/ 261005 w 321502"/>
                  <a:gd name="connsiteY491" fmla="*/ 173755 h 225622"/>
                  <a:gd name="connsiteX492" fmla="*/ 261005 w 321502"/>
                  <a:gd name="connsiteY492" fmla="*/ 173755 h 225622"/>
                  <a:gd name="connsiteX493" fmla="*/ 261005 w 321502"/>
                  <a:gd name="connsiteY493" fmla="*/ 173755 h 225622"/>
                  <a:gd name="connsiteX494" fmla="*/ 261005 w 321502"/>
                  <a:gd name="connsiteY494" fmla="*/ 173755 h 225622"/>
                  <a:gd name="connsiteX495" fmla="*/ 261005 w 321502"/>
                  <a:gd name="connsiteY495" fmla="*/ 173755 h 225622"/>
                  <a:gd name="connsiteX496" fmla="*/ 261005 w 321502"/>
                  <a:gd name="connsiteY496" fmla="*/ 173755 h 225622"/>
                  <a:gd name="connsiteX497" fmla="*/ 261005 w 321502"/>
                  <a:gd name="connsiteY497" fmla="*/ 173755 h 225622"/>
                  <a:gd name="connsiteX498" fmla="*/ 261005 w 321502"/>
                  <a:gd name="connsiteY498" fmla="*/ 173755 h 225622"/>
                  <a:gd name="connsiteX499" fmla="*/ 261005 w 321502"/>
                  <a:gd name="connsiteY499" fmla="*/ 173755 h 225622"/>
                  <a:gd name="connsiteX500" fmla="*/ 261005 w 321502"/>
                  <a:gd name="connsiteY500" fmla="*/ 173755 h 225622"/>
                  <a:gd name="connsiteX501" fmla="*/ 261005 w 321502"/>
                  <a:gd name="connsiteY501" fmla="*/ 173755 h 225622"/>
                  <a:gd name="connsiteX502" fmla="*/ 261005 w 321502"/>
                  <a:gd name="connsiteY502" fmla="*/ 173755 h 225622"/>
                  <a:gd name="connsiteX503" fmla="*/ 261005 w 321502"/>
                  <a:gd name="connsiteY503" fmla="*/ 173755 h 225622"/>
                  <a:gd name="connsiteX504" fmla="*/ 261005 w 321502"/>
                  <a:gd name="connsiteY504" fmla="*/ 173755 h 225622"/>
                  <a:gd name="connsiteX505" fmla="*/ 261005 w 321502"/>
                  <a:gd name="connsiteY505" fmla="*/ 173755 h 225622"/>
                  <a:gd name="connsiteX506" fmla="*/ 261005 w 321502"/>
                  <a:gd name="connsiteY506" fmla="*/ 173755 h 225622"/>
                  <a:gd name="connsiteX507" fmla="*/ 261005 w 321502"/>
                  <a:gd name="connsiteY507" fmla="*/ 173755 h 225622"/>
                  <a:gd name="connsiteX508" fmla="*/ 261005 w 321502"/>
                  <a:gd name="connsiteY508" fmla="*/ 173755 h 225622"/>
                  <a:gd name="connsiteX509" fmla="*/ 261005 w 321502"/>
                  <a:gd name="connsiteY509" fmla="*/ 173755 h 225622"/>
                  <a:gd name="connsiteX510" fmla="*/ 261005 w 321502"/>
                  <a:gd name="connsiteY510" fmla="*/ 173755 h 225622"/>
                  <a:gd name="connsiteX511" fmla="*/ 261005 w 321502"/>
                  <a:gd name="connsiteY511" fmla="*/ 173755 h 225622"/>
                  <a:gd name="connsiteX512" fmla="*/ 261005 w 321502"/>
                  <a:gd name="connsiteY512" fmla="*/ 173755 h 225622"/>
                  <a:gd name="connsiteX513" fmla="*/ 261005 w 321502"/>
                  <a:gd name="connsiteY513" fmla="*/ 173755 h 225622"/>
                  <a:gd name="connsiteX514" fmla="*/ 261005 w 321502"/>
                  <a:gd name="connsiteY514" fmla="*/ 173755 h 225622"/>
                  <a:gd name="connsiteX515" fmla="*/ 261005 w 321502"/>
                  <a:gd name="connsiteY515" fmla="*/ 173755 h 225622"/>
                  <a:gd name="connsiteX516" fmla="*/ 261005 w 321502"/>
                  <a:gd name="connsiteY516" fmla="*/ 173755 h 225622"/>
                  <a:gd name="connsiteX517" fmla="*/ 261005 w 321502"/>
                  <a:gd name="connsiteY517" fmla="*/ 173755 h 225622"/>
                  <a:gd name="connsiteX518" fmla="*/ 261005 w 321502"/>
                  <a:gd name="connsiteY518" fmla="*/ 173755 h 225622"/>
                  <a:gd name="connsiteX519" fmla="*/ 261005 w 321502"/>
                  <a:gd name="connsiteY519" fmla="*/ 173755 h 225622"/>
                  <a:gd name="connsiteX520" fmla="*/ 261005 w 321502"/>
                  <a:gd name="connsiteY520" fmla="*/ 173755 h 225622"/>
                  <a:gd name="connsiteX521" fmla="*/ 261005 w 321502"/>
                  <a:gd name="connsiteY521" fmla="*/ 173755 h 225622"/>
                  <a:gd name="connsiteX522" fmla="*/ 261005 w 321502"/>
                  <a:gd name="connsiteY522" fmla="*/ 173755 h 225622"/>
                  <a:gd name="connsiteX523" fmla="*/ 261005 w 321502"/>
                  <a:gd name="connsiteY523" fmla="*/ 173755 h 225622"/>
                  <a:gd name="connsiteX524" fmla="*/ 261005 w 321502"/>
                  <a:gd name="connsiteY524" fmla="*/ 173755 h 225622"/>
                  <a:gd name="connsiteX525" fmla="*/ 261005 w 321502"/>
                  <a:gd name="connsiteY525" fmla="*/ 173755 h 225622"/>
                  <a:gd name="connsiteX526" fmla="*/ 261005 w 321502"/>
                  <a:gd name="connsiteY526" fmla="*/ 173755 h 225622"/>
                  <a:gd name="connsiteX527" fmla="*/ 261005 w 321502"/>
                  <a:gd name="connsiteY527" fmla="*/ 173755 h 225622"/>
                  <a:gd name="connsiteX528" fmla="*/ 261005 w 321502"/>
                  <a:gd name="connsiteY528" fmla="*/ 173755 h 225622"/>
                  <a:gd name="connsiteX529" fmla="*/ 261005 w 321502"/>
                  <a:gd name="connsiteY529" fmla="*/ 173755 h 225622"/>
                  <a:gd name="connsiteX530" fmla="*/ 261005 w 321502"/>
                  <a:gd name="connsiteY530" fmla="*/ 173755 h 225622"/>
                  <a:gd name="connsiteX531" fmla="*/ 261005 w 321502"/>
                  <a:gd name="connsiteY531" fmla="*/ 173755 h 225622"/>
                  <a:gd name="connsiteX532" fmla="*/ 261005 w 321502"/>
                  <a:gd name="connsiteY532" fmla="*/ 173755 h 225622"/>
                  <a:gd name="connsiteX533" fmla="*/ 261005 w 321502"/>
                  <a:gd name="connsiteY533" fmla="*/ 173755 h 225622"/>
                  <a:gd name="connsiteX534" fmla="*/ 261005 w 321502"/>
                  <a:gd name="connsiteY534" fmla="*/ 173755 h 225622"/>
                  <a:gd name="connsiteX535" fmla="*/ 261005 w 321502"/>
                  <a:gd name="connsiteY535" fmla="*/ 173755 h 225622"/>
                  <a:gd name="connsiteX536" fmla="*/ 261005 w 321502"/>
                  <a:gd name="connsiteY536" fmla="*/ 173755 h 225622"/>
                  <a:gd name="connsiteX537" fmla="*/ 261005 w 321502"/>
                  <a:gd name="connsiteY537" fmla="*/ 173755 h 225622"/>
                  <a:gd name="connsiteX538" fmla="*/ 261005 w 321502"/>
                  <a:gd name="connsiteY538" fmla="*/ 173755 h 225622"/>
                  <a:gd name="connsiteX539" fmla="*/ 261005 w 321502"/>
                  <a:gd name="connsiteY539" fmla="*/ 173755 h 225622"/>
                  <a:gd name="connsiteX540" fmla="*/ 261005 w 321502"/>
                  <a:gd name="connsiteY540" fmla="*/ 173755 h 225622"/>
                  <a:gd name="connsiteX541" fmla="*/ 261005 w 321502"/>
                  <a:gd name="connsiteY541" fmla="*/ 173755 h 225622"/>
                  <a:gd name="connsiteX542" fmla="*/ 261005 w 321502"/>
                  <a:gd name="connsiteY542" fmla="*/ 173755 h 225622"/>
                  <a:gd name="connsiteX543" fmla="*/ 261005 w 321502"/>
                  <a:gd name="connsiteY543" fmla="*/ 173755 h 225622"/>
                  <a:gd name="connsiteX544" fmla="*/ 261005 w 321502"/>
                  <a:gd name="connsiteY544" fmla="*/ 173755 h 225622"/>
                  <a:gd name="connsiteX545" fmla="*/ 261005 w 321502"/>
                  <a:gd name="connsiteY545" fmla="*/ 173755 h 225622"/>
                  <a:gd name="connsiteX546" fmla="*/ 261005 w 321502"/>
                  <a:gd name="connsiteY546" fmla="*/ 173755 h 225622"/>
                  <a:gd name="connsiteX547" fmla="*/ 261005 w 321502"/>
                  <a:gd name="connsiteY547" fmla="*/ 173755 h 225622"/>
                  <a:gd name="connsiteX548" fmla="*/ 261005 w 321502"/>
                  <a:gd name="connsiteY548" fmla="*/ 173755 h 225622"/>
                  <a:gd name="connsiteX549" fmla="*/ 261005 w 321502"/>
                  <a:gd name="connsiteY549" fmla="*/ 173755 h 225622"/>
                  <a:gd name="connsiteX550" fmla="*/ 261005 w 321502"/>
                  <a:gd name="connsiteY550" fmla="*/ 173755 h 225622"/>
                  <a:gd name="connsiteX551" fmla="*/ 261005 w 321502"/>
                  <a:gd name="connsiteY551" fmla="*/ 173755 h 225622"/>
                  <a:gd name="connsiteX552" fmla="*/ 261005 w 321502"/>
                  <a:gd name="connsiteY552" fmla="*/ 173755 h 225622"/>
                  <a:gd name="connsiteX553" fmla="*/ 261005 w 321502"/>
                  <a:gd name="connsiteY553" fmla="*/ 173755 h 225622"/>
                  <a:gd name="connsiteX554" fmla="*/ 261005 w 321502"/>
                  <a:gd name="connsiteY554" fmla="*/ 173755 h 225622"/>
                  <a:gd name="connsiteX555" fmla="*/ 261005 w 321502"/>
                  <a:gd name="connsiteY555" fmla="*/ 173755 h 225622"/>
                  <a:gd name="connsiteX556" fmla="*/ 261005 w 321502"/>
                  <a:gd name="connsiteY556" fmla="*/ 173755 h 225622"/>
                  <a:gd name="connsiteX557" fmla="*/ 261005 w 321502"/>
                  <a:gd name="connsiteY557" fmla="*/ 173755 h 225622"/>
                  <a:gd name="connsiteX558" fmla="*/ 261005 w 321502"/>
                  <a:gd name="connsiteY558" fmla="*/ 181535 h 225622"/>
                  <a:gd name="connsiteX559" fmla="*/ 261005 w 321502"/>
                  <a:gd name="connsiteY559" fmla="*/ 181535 h 225622"/>
                  <a:gd name="connsiteX560" fmla="*/ 261005 w 321502"/>
                  <a:gd name="connsiteY560" fmla="*/ 181535 h 225622"/>
                  <a:gd name="connsiteX561" fmla="*/ 261005 w 321502"/>
                  <a:gd name="connsiteY561" fmla="*/ 181535 h 225622"/>
                  <a:gd name="connsiteX562" fmla="*/ 261005 w 321502"/>
                  <a:gd name="connsiteY562" fmla="*/ 181535 h 225622"/>
                  <a:gd name="connsiteX563" fmla="*/ 261005 w 321502"/>
                  <a:gd name="connsiteY563" fmla="*/ 181535 h 225622"/>
                  <a:gd name="connsiteX564" fmla="*/ 261005 w 321502"/>
                  <a:gd name="connsiteY564" fmla="*/ 181535 h 225622"/>
                  <a:gd name="connsiteX565" fmla="*/ 261005 w 321502"/>
                  <a:gd name="connsiteY565" fmla="*/ 181535 h 225622"/>
                  <a:gd name="connsiteX566" fmla="*/ 261005 w 321502"/>
                  <a:gd name="connsiteY566" fmla="*/ 181535 h 225622"/>
                  <a:gd name="connsiteX567" fmla="*/ 261005 w 321502"/>
                  <a:gd name="connsiteY567" fmla="*/ 181535 h 225622"/>
                  <a:gd name="connsiteX568" fmla="*/ 261005 w 321502"/>
                  <a:gd name="connsiteY568" fmla="*/ 181535 h 225622"/>
                  <a:gd name="connsiteX569" fmla="*/ 261005 w 321502"/>
                  <a:gd name="connsiteY569" fmla="*/ 181535 h 225622"/>
                  <a:gd name="connsiteX570" fmla="*/ 261005 w 321502"/>
                  <a:gd name="connsiteY570" fmla="*/ 181535 h 225622"/>
                  <a:gd name="connsiteX571" fmla="*/ 261005 w 321502"/>
                  <a:gd name="connsiteY571" fmla="*/ 181535 h 225622"/>
                  <a:gd name="connsiteX572" fmla="*/ 261005 w 321502"/>
                  <a:gd name="connsiteY572" fmla="*/ 181535 h 225622"/>
                  <a:gd name="connsiteX573" fmla="*/ 261005 w 321502"/>
                  <a:gd name="connsiteY573" fmla="*/ 181535 h 225622"/>
                  <a:gd name="connsiteX574" fmla="*/ 261005 w 321502"/>
                  <a:gd name="connsiteY574" fmla="*/ 181535 h 225622"/>
                  <a:gd name="connsiteX575" fmla="*/ 261005 w 321502"/>
                  <a:gd name="connsiteY575" fmla="*/ 181535 h 225622"/>
                  <a:gd name="connsiteX576" fmla="*/ 261005 w 321502"/>
                  <a:gd name="connsiteY576" fmla="*/ 181535 h 225622"/>
                  <a:gd name="connsiteX577" fmla="*/ 261005 w 321502"/>
                  <a:gd name="connsiteY577" fmla="*/ 181535 h 225622"/>
                  <a:gd name="connsiteX578" fmla="*/ 261005 w 321502"/>
                  <a:gd name="connsiteY578" fmla="*/ 181535 h 225622"/>
                  <a:gd name="connsiteX579" fmla="*/ 261005 w 321502"/>
                  <a:gd name="connsiteY579" fmla="*/ 181535 h 225622"/>
                  <a:gd name="connsiteX580" fmla="*/ 261005 w 321502"/>
                  <a:gd name="connsiteY580" fmla="*/ 181535 h 225622"/>
                  <a:gd name="connsiteX581" fmla="*/ 261005 w 321502"/>
                  <a:gd name="connsiteY581" fmla="*/ 181535 h 225622"/>
                  <a:gd name="connsiteX582" fmla="*/ 261005 w 321502"/>
                  <a:gd name="connsiteY582" fmla="*/ 181535 h 225622"/>
                  <a:gd name="connsiteX583" fmla="*/ 261005 w 321502"/>
                  <a:gd name="connsiteY583" fmla="*/ 181535 h 225622"/>
                  <a:gd name="connsiteX584" fmla="*/ 261005 w 321502"/>
                  <a:gd name="connsiteY584" fmla="*/ 181535 h 225622"/>
                  <a:gd name="connsiteX585" fmla="*/ 261005 w 321502"/>
                  <a:gd name="connsiteY585" fmla="*/ 181535 h 225622"/>
                  <a:gd name="connsiteX586" fmla="*/ 261005 w 321502"/>
                  <a:gd name="connsiteY586" fmla="*/ 181535 h 225622"/>
                  <a:gd name="connsiteX587" fmla="*/ 261005 w 321502"/>
                  <a:gd name="connsiteY587" fmla="*/ 181535 h 225622"/>
                  <a:gd name="connsiteX588" fmla="*/ 261005 w 321502"/>
                  <a:gd name="connsiteY588" fmla="*/ 181535 h 225622"/>
                  <a:gd name="connsiteX589" fmla="*/ 261005 w 321502"/>
                  <a:gd name="connsiteY589" fmla="*/ 181535 h 225622"/>
                  <a:gd name="connsiteX590" fmla="*/ 261005 w 321502"/>
                  <a:gd name="connsiteY590" fmla="*/ 181535 h 225622"/>
                  <a:gd name="connsiteX591" fmla="*/ 261005 w 321502"/>
                  <a:gd name="connsiteY591" fmla="*/ 181535 h 225622"/>
                  <a:gd name="connsiteX592" fmla="*/ 261005 w 321502"/>
                  <a:gd name="connsiteY592" fmla="*/ 181535 h 225622"/>
                  <a:gd name="connsiteX593" fmla="*/ 261005 w 321502"/>
                  <a:gd name="connsiteY593" fmla="*/ 181535 h 225622"/>
                  <a:gd name="connsiteX594" fmla="*/ 261005 w 321502"/>
                  <a:gd name="connsiteY594" fmla="*/ 181535 h 225622"/>
                  <a:gd name="connsiteX595" fmla="*/ 261005 w 321502"/>
                  <a:gd name="connsiteY595" fmla="*/ 181535 h 225622"/>
                  <a:gd name="connsiteX596" fmla="*/ 261005 w 321502"/>
                  <a:gd name="connsiteY596" fmla="*/ 181535 h 225622"/>
                  <a:gd name="connsiteX597" fmla="*/ 261005 w 321502"/>
                  <a:gd name="connsiteY597" fmla="*/ 181535 h 225622"/>
                  <a:gd name="connsiteX598" fmla="*/ 261005 w 321502"/>
                  <a:gd name="connsiteY598" fmla="*/ 181535 h 225622"/>
                  <a:gd name="connsiteX599" fmla="*/ 261005 w 321502"/>
                  <a:gd name="connsiteY599" fmla="*/ 181535 h 225622"/>
                  <a:gd name="connsiteX600" fmla="*/ 261005 w 321502"/>
                  <a:gd name="connsiteY600" fmla="*/ 181535 h 225622"/>
                  <a:gd name="connsiteX601" fmla="*/ 261005 w 321502"/>
                  <a:gd name="connsiteY601" fmla="*/ 181535 h 225622"/>
                  <a:gd name="connsiteX602" fmla="*/ 261005 w 321502"/>
                  <a:gd name="connsiteY602" fmla="*/ 181535 h 225622"/>
                  <a:gd name="connsiteX603" fmla="*/ 261005 w 321502"/>
                  <a:gd name="connsiteY603" fmla="*/ 181535 h 225622"/>
                  <a:gd name="connsiteX604" fmla="*/ 261005 w 321502"/>
                  <a:gd name="connsiteY604" fmla="*/ 181535 h 225622"/>
                  <a:gd name="connsiteX605" fmla="*/ 261005 w 321502"/>
                  <a:gd name="connsiteY605" fmla="*/ 181535 h 225622"/>
                  <a:gd name="connsiteX606" fmla="*/ 261005 w 321502"/>
                  <a:gd name="connsiteY606" fmla="*/ 181535 h 225622"/>
                  <a:gd name="connsiteX607" fmla="*/ 261005 w 321502"/>
                  <a:gd name="connsiteY607" fmla="*/ 181535 h 225622"/>
                  <a:gd name="connsiteX608" fmla="*/ 261005 w 321502"/>
                  <a:gd name="connsiteY608" fmla="*/ 181535 h 225622"/>
                  <a:gd name="connsiteX609" fmla="*/ 261005 w 321502"/>
                  <a:gd name="connsiteY609" fmla="*/ 181535 h 225622"/>
                  <a:gd name="connsiteX610" fmla="*/ 261005 w 321502"/>
                  <a:gd name="connsiteY610" fmla="*/ 181535 h 225622"/>
                  <a:gd name="connsiteX611" fmla="*/ 261005 w 321502"/>
                  <a:gd name="connsiteY611" fmla="*/ 181535 h 225622"/>
                  <a:gd name="connsiteX612" fmla="*/ 261005 w 321502"/>
                  <a:gd name="connsiteY612" fmla="*/ 181535 h 225622"/>
                  <a:gd name="connsiteX613" fmla="*/ 261005 w 321502"/>
                  <a:gd name="connsiteY613" fmla="*/ 181535 h 225622"/>
                  <a:gd name="connsiteX614" fmla="*/ 261005 w 321502"/>
                  <a:gd name="connsiteY614" fmla="*/ 181535 h 225622"/>
                  <a:gd name="connsiteX615" fmla="*/ 261005 w 321502"/>
                  <a:gd name="connsiteY615" fmla="*/ 181535 h 225622"/>
                  <a:gd name="connsiteX616" fmla="*/ 261005 w 321502"/>
                  <a:gd name="connsiteY616" fmla="*/ 181535 h 225622"/>
                  <a:gd name="connsiteX617" fmla="*/ 261005 w 321502"/>
                  <a:gd name="connsiteY617" fmla="*/ 181535 h 225622"/>
                  <a:gd name="connsiteX618" fmla="*/ 261005 w 321502"/>
                  <a:gd name="connsiteY618" fmla="*/ 181535 h 225622"/>
                  <a:gd name="connsiteX619" fmla="*/ 261005 w 321502"/>
                  <a:gd name="connsiteY619" fmla="*/ 181535 h 225622"/>
                  <a:gd name="connsiteX620" fmla="*/ 261005 w 321502"/>
                  <a:gd name="connsiteY620" fmla="*/ 181535 h 225622"/>
                  <a:gd name="connsiteX621" fmla="*/ 261005 w 321502"/>
                  <a:gd name="connsiteY621" fmla="*/ 181535 h 225622"/>
                  <a:gd name="connsiteX622" fmla="*/ 261005 w 321502"/>
                  <a:gd name="connsiteY622" fmla="*/ 181535 h 225622"/>
                  <a:gd name="connsiteX623" fmla="*/ 261005 w 321502"/>
                  <a:gd name="connsiteY623" fmla="*/ 181535 h 225622"/>
                  <a:gd name="connsiteX624" fmla="*/ 261005 w 321502"/>
                  <a:gd name="connsiteY624" fmla="*/ 181535 h 225622"/>
                  <a:gd name="connsiteX625" fmla="*/ 261005 w 321502"/>
                  <a:gd name="connsiteY625" fmla="*/ 181535 h 225622"/>
                  <a:gd name="connsiteX626" fmla="*/ 261005 w 321502"/>
                  <a:gd name="connsiteY626" fmla="*/ 181535 h 225622"/>
                  <a:gd name="connsiteX627" fmla="*/ 261005 w 321502"/>
                  <a:gd name="connsiteY627" fmla="*/ 181535 h 225622"/>
                  <a:gd name="connsiteX628" fmla="*/ 261005 w 321502"/>
                  <a:gd name="connsiteY628" fmla="*/ 181535 h 225622"/>
                  <a:gd name="connsiteX629" fmla="*/ 261005 w 321502"/>
                  <a:gd name="connsiteY629" fmla="*/ 181535 h 225622"/>
                  <a:gd name="connsiteX630" fmla="*/ 261005 w 321502"/>
                  <a:gd name="connsiteY630" fmla="*/ 181535 h 225622"/>
                  <a:gd name="connsiteX631" fmla="*/ 261005 w 321502"/>
                  <a:gd name="connsiteY631" fmla="*/ 181535 h 225622"/>
                  <a:gd name="connsiteX632" fmla="*/ 261005 w 321502"/>
                  <a:gd name="connsiteY632" fmla="*/ 181535 h 225622"/>
                  <a:gd name="connsiteX633" fmla="*/ 261005 w 321502"/>
                  <a:gd name="connsiteY633" fmla="*/ 181535 h 225622"/>
                  <a:gd name="connsiteX634" fmla="*/ 261005 w 321502"/>
                  <a:gd name="connsiteY634" fmla="*/ 181535 h 225622"/>
                  <a:gd name="connsiteX635" fmla="*/ 261005 w 321502"/>
                  <a:gd name="connsiteY635" fmla="*/ 181535 h 225622"/>
                  <a:gd name="connsiteX636" fmla="*/ 261005 w 321502"/>
                  <a:gd name="connsiteY636" fmla="*/ 181535 h 225622"/>
                  <a:gd name="connsiteX637" fmla="*/ 261005 w 321502"/>
                  <a:gd name="connsiteY637" fmla="*/ 181535 h 225622"/>
                  <a:gd name="connsiteX638" fmla="*/ 261005 w 321502"/>
                  <a:gd name="connsiteY638" fmla="*/ 181535 h 225622"/>
                  <a:gd name="connsiteX639" fmla="*/ 261005 w 321502"/>
                  <a:gd name="connsiteY639" fmla="*/ 181535 h 225622"/>
                  <a:gd name="connsiteX640" fmla="*/ 261005 w 321502"/>
                  <a:gd name="connsiteY640" fmla="*/ 181535 h 225622"/>
                  <a:gd name="connsiteX641" fmla="*/ 261005 w 321502"/>
                  <a:gd name="connsiteY641" fmla="*/ 181535 h 225622"/>
                  <a:gd name="connsiteX642" fmla="*/ 261005 w 321502"/>
                  <a:gd name="connsiteY642" fmla="*/ 181535 h 225622"/>
                  <a:gd name="connsiteX643" fmla="*/ 261005 w 321502"/>
                  <a:gd name="connsiteY643" fmla="*/ 181535 h 225622"/>
                  <a:gd name="connsiteX644" fmla="*/ 261005 w 321502"/>
                  <a:gd name="connsiteY644" fmla="*/ 181535 h 225622"/>
                  <a:gd name="connsiteX645" fmla="*/ 261005 w 321502"/>
                  <a:gd name="connsiteY645" fmla="*/ 181535 h 225622"/>
                  <a:gd name="connsiteX646" fmla="*/ 261005 w 321502"/>
                  <a:gd name="connsiteY646" fmla="*/ 181535 h 225622"/>
                  <a:gd name="connsiteX647" fmla="*/ 261005 w 321502"/>
                  <a:gd name="connsiteY647" fmla="*/ 181535 h 225622"/>
                  <a:gd name="connsiteX648" fmla="*/ 261005 w 321502"/>
                  <a:gd name="connsiteY648" fmla="*/ 181535 h 225622"/>
                  <a:gd name="connsiteX649" fmla="*/ 261005 w 321502"/>
                  <a:gd name="connsiteY649" fmla="*/ 181535 h 225622"/>
                  <a:gd name="connsiteX650" fmla="*/ 261005 w 321502"/>
                  <a:gd name="connsiteY650" fmla="*/ 181535 h 225622"/>
                  <a:gd name="connsiteX651" fmla="*/ 261005 w 321502"/>
                  <a:gd name="connsiteY651" fmla="*/ 181535 h 225622"/>
                  <a:gd name="connsiteX652" fmla="*/ 261005 w 321502"/>
                  <a:gd name="connsiteY652" fmla="*/ 181535 h 225622"/>
                  <a:gd name="connsiteX653" fmla="*/ 261005 w 321502"/>
                  <a:gd name="connsiteY653" fmla="*/ 181535 h 225622"/>
                  <a:gd name="connsiteX654" fmla="*/ 261005 w 321502"/>
                  <a:gd name="connsiteY654" fmla="*/ 181535 h 225622"/>
                  <a:gd name="connsiteX655" fmla="*/ 261005 w 321502"/>
                  <a:gd name="connsiteY655" fmla="*/ 181535 h 225622"/>
                  <a:gd name="connsiteX656" fmla="*/ 261005 w 321502"/>
                  <a:gd name="connsiteY656" fmla="*/ 181535 h 225622"/>
                  <a:gd name="connsiteX657" fmla="*/ 261005 w 321502"/>
                  <a:gd name="connsiteY657" fmla="*/ 181535 h 225622"/>
                  <a:gd name="connsiteX658" fmla="*/ 261005 w 321502"/>
                  <a:gd name="connsiteY658" fmla="*/ 181535 h 225622"/>
                  <a:gd name="connsiteX659" fmla="*/ 261005 w 321502"/>
                  <a:gd name="connsiteY659" fmla="*/ 181535 h 225622"/>
                  <a:gd name="connsiteX660" fmla="*/ 261005 w 321502"/>
                  <a:gd name="connsiteY660" fmla="*/ 181535 h 225622"/>
                  <a:gd name="connsiteX661" fmla="*/ 261005 w 321502"/>
                  <a:gd name="connsiteY661" fmla="*/ 181535 h 225622"/>
                  <a:gd name="connsiteX662" fmla="*/ 261005 w 321502"/>
                  <a:gd name="connsiteY662" fmla="*/ 181535 h 225622"/>
                  <a:gd name="connsiteX663" fmla="*/ 261005 w 321502"/>
                  <a:gd name="connsiteY663" fmla="*/ 181535 h 225622"/>
                  <a:gd name="connsiteX664" fmla="*/ 261005 w 321502"/>
                  <a:gd name="connsiteY664" fmla="*/ 181535 h 225622"/>
                  <a:gd name="connsiteX665" fmla="*/ 261005 w 321502"/>
                  <a:gd name="connsiteY665" fmla="*/ 181535 h 225622"/>
                  <a:gd name="connsiteX666" fmla="*/ 261005 w 321502"/>
                  <a:gd name="connsiteY666" fmla="*/ 181535 h 225622"/>
                  <a:gd name="connsiteX667" fmla="*/ 261005 w 321502"/>
                  <a:gd name="connsiteY667" fmla="*/ 181535 h 225622"/>
                  <a:gd name="connsiteX668" fmla="*/ 261005 w 321502"/>
                  <a:gd name="connsiteY668" fmla="*/ 181535 h 225622"/>
                  <a:gd name="connsiteX669" fmla="*/ 261005 w 321502"/>
                  <a:gd name="connsiteY669" fmla="*/ 181535 h 225622"/>
                  <a:gd name="connsiteX670" fmla="*/ 261005 w 321502"/>
                  <a:gd name="connsiteY670" fmla="*/ 181535 h 225622"/>
                  <a:gd name="connsiteX671" fmla="*/ 261005 w 321502"/>
                  <a:gd name="connsiteY671" fmla="*/ 181535 h 225622"/>
                  <a:gd name="connsiteX672" fmla="*/ 261005 w 321502"/>
                  <a:gd name="connsiteY672" fmla="*/ 181535 h 225622"/>
                  <a:gd name="connsiteX673" fmla="*/ 261005 w 321502"/>
                  <a:gd name="connsiteY673" fmla="*/ 181535 h 225622"/>
                  <a:gd name="connsiteX674" fmla="*/ 261005 w 321502"/>
                  <a:gd name="connsiteY674" fmla="*/ 181535 h 225622"/>
                  <a:gd name="connsiteX675" fmla="*/ 261005 w 321502"/>
                  <a:gd name="connsiteY675" fmla="*/ 181535 h 225622"/>
                  <a:gd name="connsiteX676" fmla="*/ 261005 w 321502"/>
                  <a:gd name="connsiteY676" fmla="*/ 181535 h 225622"/>
                  <a:gd name="connsiteX677" fmla="*/ 261005 w 321502"/>
                  <a:gd name="connsiteY677" fmla="*/ 181535 h 225622"/>
                  <a:gd name="connsiteX678" fmla="*/ 261005 w 321502"/>
                  <a:gd name="connsiteY678" fmla="*/ 181535 h 225622"/>
                  <a:gd name="connsiteX679" fmla="*/ 261005 w 321502"/>
                  <a:gd name="connsiteY679" fmla="*/ 181535 h 225622"/>
                  <a:gd name="connsiteX680" fmla="*/ 261005 w 321502"/>
                  <a:gd name="connsiteY680" fmla="*/ 181535 h 225622"/>
                  <a:gd name="connsiteX681" fmla="*/ 261005 w 321502"/>
                  <a:gd name="connsiteY681" fmla="*/ 181535 h 225622"/>
                  <a:gd name="connsiteX682" fmla="*/ 261005 w 321502"/>
                  <a:gd name="connsiteY682" fmla="*/ 181535 h 225622"/>
                  <a:gd name="connsiteX683" fmla="*/ 261005 w 321502"/>
                  <a:gd name="connsiteY683" fmla="*/ 181535 h 225622"/>
                  <a:gd name="connsiteX684" fmla="*/ 261005 w 321502"/>
                  <a:gd name="connsiteY684" fmla="*/ 181535 h 225622"/>
                  <a:gd name="connsiteX685" fmla="*/ 261005 w 321502"/>
                  <a:gd name="connsiteY685" fmla="*/ 181535 h 225622"/>
                  <a:gd name="connsiteX686" fmla="*/ 261005 w 321502"/>
                  <a:gd name="connsiteY686" fmla="*/ 181535 h 225622"/>
                  <a:gd name="connsiteX687" fmla="*/ 261005 w 321502"/>
                  <a:gd name="connsiteY687" fmla="*/ 181535 h 225622"/>
                  <a:gd name="connsiteX688" fmla="*/ 261005 w 321502"/>
                  <a:gd name="connsiteY688" fmla="*/ 181535 h 225622"/>
                  <a:gd name="connsiteX689" fmla="*/ 261005 w 321502"/>
                  <a:gd name="connsiteY689" fmla="*/ 181535 h 225622"/>
                  <a:gd name="connsiteX690" fmla="*/ 261005 w 321502"/>
                  <a:gd name="connsiteY690" fmla="*/ 181535 h 225622"/>
                  <a:gd name="connsiteX691" fmla="*/ 261005 w 321502"/>
                  <a:gd name="connsiteY691" fmla="*/ 181535 h 225622"/>
                  <a:gd name="connsiteX692" fmla="*/ 261005 w 321502"/>
                  <a:gd name="connsiteY692" fmla="*/ 181535 h 225622"/>
                  <a:gd name="connsiteX693" fmla="*/ 261005 w 321502"/>
                  <a:gd name="connsiteY693" fmla="*/ 181535 h 225622"/>
                  <a:gd name="connsiteX694" fmla="*/ 261005 w 321502"/>
                  <a:gd name="connsiteY694" fmla="*/ 181535 h 225622"/>
                  <a:gd name="connsiteX695" fmla="*/ 261005 w 321502"/>
                  <a:gd name="connsiteY695" fmla="*/ 181535 h 225622"/>
                  <a:gd name="connsiteX696" fmla="*/ 261005 w 321502"/>
                  <a:gd name="connsiteY696" fmla="*/ 181535 h 225622"/>
                  <a:gd name="connsiteX697" fmla="*/ 261005 w 321502"/>
                  <a:gd name="connsiteY697" fmla="*/ 181535 h 225622"/>
                  <a:gd name="connsiteX698" fmla="*/ 261005 w 321502"/>
                  <a:gd name="connsiteY698" fmla="*/ 181535 h 225622"/>
                  <a:gd name="connsiteX699" fmla="*/ 261005 w 321502"/>
                  <a:gd name="connsiteY699" fmla="*/ 181535 h 225622"/>
                  <a:gd name="connsiteX700" fmla="*/ 261005 w 321502"/>
                  <a:gd name="connsiteY700" fmla="*/ 181535 h 225622"/>
                  <a:gd name="connsiteX701" fmla="*/ 261005 w 321502"/>
                  <a:gd name="connsiteY701" fmla="*/ 181535 h 225622"/>
                  <a:gd name="connsiteX702" fmla="*/ 261005 w 321502"/>
                  <a:gd name="connsiteY702" fmla="*/ 181535 h 225622"/>
                  <a:gd name="connsiteX703" fmla="*/ 261005 w 321502"/>
                  <a:gd name="connsiteY703" fmla="*/ 181535 h 225622"/>
                  <a:gd name="connsiteX704" fmla="*/ 261005 w 321502"/>
                  <a:gd name="connsiteY704" fmla="*/ 181535 h 225622"/>
                  <a:gd name="connsiteX705" fmla="*/ 261005 w 321502"/>
                  <a:gd name="connsiteY705" fmla="*/ 181535 h 225622"/>
                  <a:gd name="connsiteX706" fmla="*/ 261005 w 321502"/>
                  <a:gd name="connsiteY706" fmla="*/ 181535 h 225622"/>
                  <a:gd name="connsiteX707" fmla="*/ 261005 w 321502"/>
                  <a:gd name="connsiteY707" fmla="*/ 181535 h 225622"/>
                  <a:gd name="connsiteX708" fmla="*/ 261005 w 321502"/>
                  <a:gd name="connsiteY708" fmla="*/ 181535 h 225622"/>
                  <a:gd name="connsiteX709" fmla="*/ 261005 w 321502"/>
                  <a:gd name="connsiteY709" fmla="*/ 181535 h 225622"/>
                  <a:gd name="connsiteX710" fmla="*/ 261005 w 321502"/>
                  <a:gd name="connsiteY710" fmla="*/ 181535 h 225622"/>
                  <a:gd name="connsiteX711" fmla="*/ 261005 w 321502"/>
                  <a:gd name="connsiteY711" fmla="*/ 181535 h 225622"/>
                  <a:gd name="connsiteX712" fmla="*/ 261005 w 321502"/>
                  <a:gd name="connsiteY712" fmla="*/ 181535 h 225622"/>
                  <a:gd name="connsiteX713" fmla="*/ 261005 w 321502"/>
                  <a:gd name="connsiteY713" fmla="*/ 181535 h 225622"/>
                  <a:gd name="connsiteX714" fmla="*/ 261005 w 321502"/>
                  <a:gd name="connsiteY714" fmla="*/ 181535 h 225622"/>
                  <a:gd name="connsiteX715" fmla="*/ 261005 w 321502"/>
                  <a:gd name="connsiteY715" fmla="*/ 181535 h 225622"/>
                  <a:gd name="connsiteX716" fmla="*/ 261005 w 321502"/>
                  <a:gd name="connsiteY716" fmla="*/ 181535 h 225622"/>
                  <a:gd name="connsiteX717" fmla="*/ 261005 w 321502"/>
                  <a:gd name="connsiteY717" fmla="*/ 181535 h 225622"/>
                  <a:gd name="connsiteX718" fmla="*/ 261005 w 321502"/>
                  <a:gd name="connsiteY718" fmla="*/ 181535 h 225622"/>
                  <a:gd name="connsiteX719" fmla="*/ 261005 w 321502"/>
                  <a:gd name="connsiteY719" fmla="*/ 181535 h 225622"/>
                  <a:gd name="connsiteX720" fmla="*/ 261005 w 321502"/>
                  <a:gd name="connsiteY720" fmla="*/ 181535 h 225622"/>
                  <a:gd name="connsiteX721" fmla="*/ 261005 w 321502"/>
                  <a:gd name="connsiteY721" fmla="*/ 181535 h 225622"/>
                  <a:gd name="connsiteX722" fmla="*/ 261005 w 321502"/>
                  <a:gd name="connsiteY722" fmla="*/ 181535 h 225622"/>
                  <a:gd name="connsiteX723" fmla="*/ 261005 w 321502"/>
                  <a:gd name="connsiteY723" fmla="*/ 181535 h 225622"/>
                  <a:gd name="connsiteX724" fmla="*/ 261005 w 321502"/>
                  <a:gd name="connsiteY724" fmla="*/ 181535 h 225622"/>
                  <a:gd name="connsiteX725" fmla="*/ 261005 w 321502"/>
                  <a:gd name="connsiteY725" fmla="*/ 181535 h 225622"/>
                  <a:gd name="connsiteX726" fmla="*/ 261005 w 321502"/>
                  <a:gd name="connsiteY726" fmla="*/ 181535 h 225622"/>
                  <a:gd name="connsiteX727" fmla="*/ 261005 w 321502"/>
                  <a:gd name="connsiteY727" fmla="*/ 181535 h 225622"/>
                  <a:gd name="connsiteX728" fmla="*/ 261005 w 321502"/>
                  <a:gd name="connsiteY728" fmla="*/ 181535 h 225622"/>
                  <a:gd name="connsiteX729" fmla="*/ 261005 w 321502"/>
                  <a:gd name="connsiteY729" fmla="*/ 181535 h 225622"/>
                  <a:gd name="connsiteX730" fmla="*/ 261005 w 321502"/>
                  <a:gd name="connsiteY730" fmla="*/ 181535 h 225622"/>
                  <a:gd name="connsiteX731" fmla="*/ 261005 w 321502"/>
                  <a:gd name="connsiteY731" fmla="*/ 181535 h 225622"/>
                  <a:gd name="connsiteX732" fmla="*/ 261005 w 321502"/>
                  <a:gd name="connsiteY732" fmla="*/ 181535 h 225622"/>
                  <a:gd name="connsiteX733" fmla="*/ 261005 w 321502"/>
                  <a:gd name="connsiteY733" fmla="*/ 181535 h 225622"/>
                  <a:gd name="connsiteX734" fmla="*/ 261005 w 321502"/>
                  <a:gd name="connsiteY734" fmla="*/ 181535 h 225622"/>
                  <a:gd name="connsiteX735" fmla="*/ 261005 w 321502"/>
                  <a:gd name="connsiteY735" fmla="*/ 181535 h 225622"/>
                  <a:gd name="connsiteX736" fmla="*/ 261005 w 321502"/>
                  <a:gd name="connsiteY736" fmla="*/ 181535 h 225622"/>
                  <a:gd name="connsiteX737" fmla="*/ 261005 w 321502"/>
                  <a:gd name="connsiteY737" fmla="*/ 181535 h 225622"/>
                  <a:gd name="connsiteX738" fmla="*/ 261005 w 321502"/>
                  <a:gd name="connsiteY738" fmla="*/ 181535 h 225622"/>
                  <a:gd name="connsiteX739" fmla="*/ 261005 w 321502"/>
                  <a:gd name="connsiteY739" fmla="*/ 181535 h 225622"/>
                  <a:gd name="connsiteX740" fmla="*/ 261005 w 321502"/>
                  <a:gd name="connsiteY740" fmla="*/ 181535 h 225622"/>
                  <a:gd name="connsiteX741" fmla="*/ 261005 w 321502"/>
                  <a:gd name="connsiteY741" fmla="*/ 181535 h 225622"/>
                  <a:gd name="connsiteX742" fmla="*/ 261005 w 321502"/>
                  <a:gd name="connsiteY742" fmla="*/ 181535 h 225622"/>
                  <a:gd name="connsiteX743" fmla="*/ 261005 w 321502"/>
                  <a:gd name="connsiteY743" fmla="*/ 181535 h 225622"/>
                  <a:gd name="connsiteX744" fmla="*/ 261005 w 321502"/>
                  <a:gd name="connsiteY744" fmla="*/ 181535 h 225622"/>
                  <a:gd name="connsiteX745" fmla="*/ 261005 w 321502"/>
                  <a:gd name="connsiteY745" fmla="*/ 181535 h 225622"/>
                  <a:gd name="connsiteX746" fmla="*/ 261005 w 321502"/>
                  <a:gd name="connsiteY746" fmla="*/ 181535 h 225622"/>
                  <a:gd name="connsiteX747" fmla="*/ 261005 w 321502"/>
                  <a:gd name="connsiteY747" fmla="*/ 181535 h 225622"/>
                  <a:gd name="connsiteX748" fmla="*/ 261005 w 321502"/>
                  <a:gd name="connsiteY748" fmla="*/ 181535 h 225622"/>
                  <a:gd name="connsiteX749" fmla="*/ 261005 w 321502"/>
                  <a:gd name="connsiteY749" fmla="*/ 181535 h 225622"/>
                  <a:gd name="connsiteX750" fmla="*/ 261005 w 321502"/>
                  <a:gd name="connsiteY750" fmla="*/ 181535 h 225622"/>
                  <a:gd name="connsiteX751" fmla="*/ 261005 w 321502"/>
                  <a:gd name="connsiteY751" fmla="*/ 181535 h 225622"/>
                  <a:gd name="connsiteX752" fmla="*/ 261005 w 321502"/>
                  <a:gd name="connsiteY752" fmla="*/ 181535 h 225622"/>
                  <a:gd name="connsiteX753" fmla="*/ 261005 w 321502"/>
                  <a:gd name="connsiteY753" fmla="*/ 181535 h 225622"/>
                  <a:gd name="connsiteX754" fmla="*/ 261005 w 321502"/>
                  <a:gd name="connsiteY754" fmla="*/ 181535 h 225622"/>
                  <a:gd name="connsiteX755" fmla="*/ 261005 w 321502"/>
                  <a:gd name="connsiteY755" fmla="*/ 181535 h 225622"/>
                  <a:gd name="connsiteX756" fmla="*/ 261005 w 321502"/>
                  <a:gd name="connsiteY756" fmla="*/ 181535 h 225622"/>
                  <a:gd name="connsiteX757" fmla="*/ 261005 w 321502"/>
                  <a:gd name="connsiteY757" fmla="*/ 181535 h 225622"/>
                  <a:gd name="connsiteX758" fmla="*/ 261005 w 321502"/>
                  <a:gd name="connsiteY758" fmla="*/ 181535 h 225622"/>
                  <a:gd name="connsiteX759" fmla="*/ 261005 w 321502"/>
                  <a:gd name="connsiteY759" fmla="*/ 181535 h 225622"/>
                  <a:gd name="connsiteX760" fmla="*/ 261005 w 321502"/>
                  <a:gd name="connsiteY760" fmla="*/ 181535 h 225622"/>
                  <a:gd name="connsiteX761" fmla="*/ 261005 w 321502"/>
                  <a:gd name="connsiteY761" fmla="*/ 181535 h 225622"/>
                  <a:gd name="connsiteX762" fmla="*/ 261005 w 321502"/>
                  <a:gd name="connsiteY762" fmla="*/ 181535 h 225622"/>
                  <a:gd name="connsiteX763" fmla="*/ 261005 w 321502"/>
                  <a:gd name="connsiteY763" fmla="*/ 181535 h 225622"/>
                  <a:gd name="connsiteX764" fmla="*/ 261005 w 321502"/>
                  <a:gd name="connsiteY764" fmla="*/ 181535 h 225622"/>
                  <a:gd name="connsiteX765" fmla="*/ 261005 w 321502"/>
                  <a:gd name="connsiteY765" fmla="*/ 181535 h 225622"/>
                  <a:gd name="connsiteX766" fmla="*/ 261005 w 321502"/>
                  <a:gd name="connsiteY766" fmla="*/ 181535 h 225622"/>
                  <a:gd name="connsiteX767" fmla="*/ 261005 w 321502"/>
                  <a:gd name="connsiteY767" fmla="*/ 181535 h 225622"/>
                  <a:gd name="connsiteX768" fmla="*/ 261005 w 321502"/>
                  <a:gd name="connsiteY768" fmla="*/ 181535 h 225622"/>
                  <a:gd name="connsiteX769" fmla="*/ 261005 w 321502"/>
                  <a:gd name="connsiteY769" fmla="*/ 181535 h 225622"/>
                  <a:gd name="connsiteX770" fmla="*/ 261005 w 321502"/>
                  <a:gd name="connsiteY770" fmla="*/ 181535 h 225622"/>
                  <a:gd name="connsiteX771" fmla="*/ 261005 w 321502"/>
                  <a:gd name="connsiteY771" fmla="*/ 181535 h 225622"/>
                  <a:gd name="connsiteX772" fmla="*/ 261005 w 321502"/>
                  <a:gd name="connsiteY772" fmla="*/ 181535 h 225622"/>
                  <a:gd name="connsiteX773" fmla="*/ 261005 w 321502"/>
                  <a:gd name="connsiteY773" fmla="*/ 181535 h 225622"/>
                  <a:gd name="connsiteX774" fmla="*/ 261005 w 321502"/>
                  <a:gd name="connsiteY774" fmla="*/ 181535 h 225622"/>
                  <a:gd name="connsiteX775" fmla="*/ 261005 w 321502"/>
                  <a:gd name="connsiteY775" fmla="*/ 181535 h 225622"/>
                  <a:gd name="connsiteX776" fmla="*/ 261005 w 321502"/>
                  <a:gd name="connsiteY776" fmla="*/ 181535 h 225622"/>
                  <a:gd name="connsiteX777" fmla="*/ 261005 w 321502"/>
                  <a:gd name="connsiteY777" fmla="*/ 181535 h 225622"/>
                  <a:gd name="connsiteX778" fmla="*/ 261005 w 321502"/>
                  <a:gd name="connsiteY778" fmla="*/ 181535 h 225622"/>
                  <a:gd name="connsiteX779" fmla="*/ 261005 w 321502"/>
                  <a:gd name="connsiteY779" fmla="*/ 181535 h 225622"/>
                  <a:gd name="connsiteX780" fmla="*/ 261005 w 321502"/>
                  <a:gd name="connsiteY780" fmla="*/ 181535 h 225622"/>
                  <a:gd name="connsiteX781" fmla="*/ 261005 w 321502"/>
                  <a:gd name="connsiteY781" fmla="*/ 181535 h 225622"/>
                  <a:gd name="connsiteX782" fmla="*/ 261005 w 321502"/>
                  <a:gd name="connsiteY782" fmla="*/ 181535 h 225622"/>
                  <a:gd name="connsiteX783" fmla="*/ 261005 w 321502"/>
                  <a:gd name="connsiteY783" fmla="*/ 181535 h 225622"/>
                  <a:gd name="connsiteX784" fmla="*/ 261005 w 321502"/>
                  <a:gd name="connsiteY784" fmla="*/ 181535 h 225622"/>
                  <a:gd name="connsiteX785" fmla="*/ 261005 w 321502"/>
                  <a:gd name="connsiteY785" fmla="*/ 181535 h 225622"/>
                  <a:gd name="connsiteX786" fmla="*/ 261005 w 321502"/>
                  <a:gd name="connsiteY786" fmla="*/ 181535 h 225622"/>
                  <a:gd name="connsiteX787" fmla="*/ 261005 w 321502"/>
                  <a:gd name="connsiteY787" fmla="*/ 181535 h 225622"/>
                  <a:gd name="connsiteX788" fmla="*/ 261005 w 321502"/>
                  <a:gd name="connsiteY788" fmla="*/ 181535 h 225622"/>
                  <a:gd name="connsiteX789" fmla="*/ 261005 w 321502"/>
                  <a:gd name="connsiteY789" fmla="*/ 181535 h 225622"/>
                  <a:gd name="connsiteX790" fmla="*/ 261005 w 321502"/>
                  <a:gd name="connsiteY790" fmla="*/ 181535 h 225622"/>
                  <a:gd name="connsiteX791" fmla="*/ 261005 w 321502"/>
                  <a:gd name="connsiteY791" fmla="*/ 181535 h 225622"/>
                  <a:gd name="connsiteX792" fmla="*/ 261005 w 321502"/>
                  <a:gd name="connsiteY792" fmla="*/ 181535 h 225622"/>
                  <a:gd name="connsiteX793" fmla="*/ 261005 w 321502"/>
                  <a:gd name="connsiteY793" fmla="*/ 181535 h 225622"/>
                  <a:gd name="connsiteX794" fmla="*/ 261005 w 321502"/>
                  <a:gd name="connsiteY794" fmla="*/ 181535 h 225622"/>
                  <a:gd name="connsiteX795" fmla="*/ 261005 w 321502"/>
                  <a:gd name="connsiteY795" fmla="*/ 181535 h 225622"/>
                  <a:gd name="connsiteX796" fmla="*/ 261005 w 321502"/>
                  <a:gd name="connsiteY796" fmla="*/ 181535 h 225622"/>
                  <a:gd name="connsiteX797" fmla="*/ 261005 w 321502"/>
                  <a:gd name="connsiteY797" fmla="*/ 181535 h 225622"/>
                  <a:gd name="connsiteX798" fmla="*/ 261005 w 321502"/>
                  <a:gd name="connsiteY798" fmla="*/ 181535 h 225622"/>
                  <a:gd name="connsiteX799" fmla="*/ 261005 w 321502"/>
                  <a:gd name="connsiteY799" fmla="*/ 181535 h 225622"/>
                  <a:gd name="connsiteX800" fmla="*/ 261005 w 321502"/>
                  <a:gd name="connsiteY800" fmla="*/ 181535 h 225622"/>
                  <a:gd name="connsiteX801" fmla="*/ 261005 w 321502"/>
                  <a:gd name="connsiteY801" fmla="*/ 181535 h 225622"/>
                  <a:gd name="connsiteX802" fmla="*/ 261005 w 321502"/>
                  <a:gd name="connsiteY802" fmla="*/ 181535 h 225622"/>
                  <a:gd name="connsiteX803" fmla="*/ 261005 w 321502"/>
                  <a:gd name="connsiteY803" fmla="*/ 181535 h 225622"/>
                  <a:gd name="connsiteX804" fmla="*/ 261005 w 321502"/>
                  <a:gd name="connsiteY804" fmla="*/ 181535 h 225622"/>
                  <a:gd name="connsiteX805" fmla="*/ 261005 w 321502"/>
                  <a:gd name="connsiteY805" fmla="*/ 181535 h 225622"/>
                  <a:gd name="connsiteX806" fmla="*/ 261005 w 321502"/>
                  <a:gd name="connsiteY806" fmla="*/ 181535 h 225622"/>
                  <a:gd name="connsiteX807" fmla="*/ 261005 w 321502"/>
                  <a:gd name="connsiteY807" fmla="*/ 181535 h 225622"/>
                  <a:gd name="connsiteX808" fmla="*/ 261005 w 321502"/>
                  <a:gd name="connsiteY808" fmla="*/ 181535 h 225622"/>
                  <a:gd name="connsiteX809" fmla="*/ 261005 w 321502"/>
                  <a:gd name="connsiteY809" fmla="*/ 181535 h 225622"/>
                  <a:gd name="connsiteX810" fmla="*/ 261005 w 321502"/>
                  <a:gd name="connsiteY810" fmla="*/ 181535 h 225622"/>
                  <a:gd name="connsiteX811" fmla="*/ 261005 w 321502"/>
                  <a:gd name="connsiteY811" fmla="*/ 181535 h 225622"/>
                  <a:gd name="connsiteX812" fmla="*/ 261005 w 321502"/>
                  <a:gd name="connsiteY812" fmla="*/ 181535 h 225622"/>
                  <a:gd name="connsiteX813" fmla="*/ 261005 w 321502"/>
                  <a:gd name="connsiteY813" fmla="*/ 181535 h 225622"/>
                  <a:gd name="connsiteX814" fmla="*/ 261005 w 321502"/>
                  <a:gd name="connsiteY814" fmla="*/ 181535 h 225622"/>
                  <a:gd name="connsiteX815" fmla="*/ 261005 w 321502"/>
                  <a:gd name="connsiteY815" fmla="*/ 181535 h 225622"/>
                  <a:gd name="connsiteX816" fmla="*/ 261005 w 321502"/>
                  <a:gd name="connsiteY816" fmla="*/ 181535 h 225622"/>
                  <a:gd name="connsiteX817" fmla="*/ 261005 w 321502"/>
                  <a:gd name="connsiteY817" fmla="*/ 181535 h 225622"/>
                  <a:gd name="connsiteX818" fmla="*/ 261005 w 321502"/>
                  <a:gd name="connsiteY818" fmla="*/ 181535 h 225622"/>
                  <a:gd name="connsiteX819" fmla="*/ 261005 w 321502"/>
                  <a:gd name="connsiteY819" fmla="*/ 181535 h 225622"/>
                  <a:gd name="connsiteX820" fmla="*/ 261005 w 321502"/>
                  <a:gd name="connsiteY820" fmla="*/ 181535 h 225622"/>
                  <a:gd name="connsiteX821" fmla="*/ 261005 w 321502"/>
                  <a:gd name="connsiteY821" fmla="*/ 181535 h 225622"/>
                  <a:gd name="connsiteX822" fmla="*/ 261005 w 321502"/>
                  <a:gd name="connsiteY822" fmla="*/ 181535 h 225622"/>
                  <a:gd name="connsiteX823" fmla="*/ 261005 w 321502"/>
                  <a:gd name="connsiteY823" fmla="*/ 181535 h 225622"/>
                  <a:gd name="connsiteX824" fmla="*/ 261005 w 321502"/>
                  <a:gd name="connsiteY824" fmla="*/ 181535 h 225622"/>
                  <a:gd name="connsiteX825" fmla="*/ 261005 w 321502"/>
                  <a:gd name="connsiteY825" fmla="*/ 181535 h 225622"/>
                  <a:gd name="connsiteX826" fmla="*/ 261005 w 321502"/>
                  <a:gd name="connsiteY826" fmla="*/ 181535 h 225622"/>
                  <a:gd name="connsiteX827" fmla="*/ 261005 w 321502"/>
                  <a:gd name="connsiteY827" fmla="*/ 181535 h 225622"/>
                  <a:gd name="connsiteX828" fmla="*/ 261005 w 321502"/>
                  <a:gd name="connsiteY828" fmla="*/ 181535 h 225622"/>
                  <a:gd name="connsiteX829" fmla="*/ 261005 w 321502"/>
                  <a:gd name="connsiteY829" fmla="*/ 181535 h 225622"/>
                  <a:gd name="connsiteX830" fmla="*/ 261005 w 321502"/>
                  <a:gd name="connsiteY830" fmla="*/ 181535 h 225622"/>
                  <a:gd name="connsiteX831" fmla="*/ 261005 w 321502"/>
                  <a:gd name="connsiteY831" fmla="*/ 181535 h 225622"/>
                  <a:gd name="connsiteX832" fmla="*/ 261005 w 321502"/>
                  <a:gd name="connsiteY832" fmla="*/ 181535 h 225622"/>
                  <a:gd name="connsiteX833" fmla="*/ 261005 w 321502"/>
                  <a:gd name="connsiteY833" fmla="*/ 181535 h 225622"/>
                  <a:gd name="connsiteX834" fmla="*/ 261005 w 321502"/>
                  <a:gd name="connsiteY834" fmla="*/ 181535 h 225622"/>
                  <a:gd name="connsiteX835" fmla="*/ 261005 w 321502"/>
                  <a:gd name="connsiteY835" fmla="*/ 181535 h 225622"/>
                  <a:gd name="connsiteX836" fmla="*/ 261005 w 321502"/>
                  <a:gd name="connsiteY836" fmla="*/ 181535 h 225622"/>
                  <a:gd name="connsiteX837" fmla="*/ 261005 w 321502"/>
                  <a:gd name="connsiteY837" fmla="*/ 181535 h 225622"/>
                  <a:gd name="connsiteX838" fmla="*/ 261005 w 321502"/>
                  <a:gd name="connsiteY838" fmla="*/ 181535 h 225622"/>
                  <a:gd name="connsiteX839" fmla="*/ 261005 w 321502"/>
                  <a:gd name="connsiteY839" fmla="*/ 181535 h 225622"/>
                  <a:gd name="connsiteX840" fmla="*/ 261005 w 321502"/>
                  <a:gd name="connsiteY840" fmla="*/ 181535 h 225622"/>
                  <a:gd name="connsiteX841" fmla="*/ 261005 w 321502"/>
                  <a:gd name="connsiteY841" fmla="*/ 181535 h 225622"/>
                  <a:gd name="connsiteX842" fmla="*/ 261005 w 321502"/>
                  <a:gd name="connsiteY842" fmla="*/ 181535 h 225622"/>
                  <a:gd name="connsiteX843" fmla="*/ 261005 w 321502"/>
                  <a:gd name="connsiteY843" fmla="*/ 181535 h 225622"/>
                  <a:gd name="connsiteX844" fmla="*/ 261005 w 321502"/>
                  <a:gd name="connsiteY844" fmla="*/ 181535 h 225622"/>
                  <a:gd name="connsiteX845" fmla="*/ 261005 w 321502"/>
                  <a:gd name="connsiteY845" fmla="*/ 181535 h 225622"/>
                  <a:gd name="connsiteX846" fmla="*/ 261005 w 321502"/>
                  <a:gd name="connsiteY846" fmla="*/ 181535 h 225622"/>
                  <a:gd name="connsiteX847" fmla="*/ 261005 w 321502"/>
                  <a:gd name="connsiteY847" fmla="*/ 181535 h 225622"/>
                  <a:gd name="connsiteX848" fmla="*/ 261005 w 321502"/>
                  <a:gd name="connsiteY848" fmla="*/ 181535 h 225622"/>
                  <a:gd name="connsiteX849" fmla="*/ 261005 w 321502"/>
                  <a:gd name="connsiteY849" fmla="*/ 181535 h 225622"/>
                  <a:gd name="connsiteX850" fmla="*/ 261005 w 321502"/>
                  <a:gd name="connsiteY850" fmla="*/ 181535 h 225622"/>
                  <a:gd name="connsiteX851" fmla="*/ 261005 w 321502"/>
                  <a:gd name="connsiteY851" fmla="*/ 181535 h 225622"/>
                  <a:gd name="connsiteX852" fmla="*/ 261005 w 321502"/>
                  <a:gd name="connsiteY852" fmla="*/ 181535 h 225622"/>
                  <a:gd name="connsiteX853" fmla="*/ 261005 w 321502"/>
                  <a:gd name="connsiteY853" fmla="*/ 181535 h 225622"/>
                  <a:gd name="connsiteX854" fmla="*/ 261005 w 321502"/>
                  <a:gd name="connsiteY854" fmla="*/ 181535 h 225622"/>
                  <a:gd name="connsiteX855" fmla="*/ 261005 w 321502"/>
                  <a:gd name="connsiteY855" fmla="*/ 181535 h 225622"/>
                  <a:gd name="connsiteX856" fmla="*/ 261005 w 321502"/>
                  <a:gd name="connsiteY856" fmla="*/ 181535 h 225622"/>
                  <a:gd name="connsiteX857" fmla="*/ 261005 w 321502"/>
                  <a:gd name="connsiteY857" fmla="*/ 181535 h 225622"/>
                  <a:gd name="connsiteX858" fmla="*/ 261005 w 321502"/>
                  <a:gd name="connsiteY858" fmla="*/ 181535 h 225622"/>
                  <a:gd name="connsiteX859" fmla="*/ 261005 w 321502"/>
                  <a:gd name="connsiteY859" fmla="*/ 181535 h 225622"/>
                  <a:gd name="connsiteX860" fmla="*/ 261005 w 321502"/>
                  <a:gd name="connsiteY860" fmla="*/ 181535 h 225622"/>
                  <a:gd name="connsiteX861" fmla="*/ 261005 w 321502"/>
                  <a:gd name="connsiteY861" fmla="*/ 181535 h 225622"/>
                  <a:gd name="connsiteX862" fmla="*/ 261005 w 321502"/>
                  <a:gd name="connsiteY862" fmla="*/ 181535 h 225622"/>
                  <a:gd name="connsiteX863" fmla="*/ 261005 w 321502"/>
                  <a:gd name="connsiteY863" fmla="*/ 181535 h 225622"/>
                  <a:gd name="connsiteX864" fmla="*/ 261005 w 321502"/>
                  <a:gd name="connsiteY864" fmla="*/ 181535 h 225622"/>
                  <a:gd name="connsiteX865" fmla="*/ 261005 w 321502"/>
                  <a:gd name="connsiteY865" fmla="*/ 181535 h 225622"/>
                  <a:gd name="connsiteX866" fmla="*/ 261005 w 321502"/>
                  <a:gd name="connsiteY866" fmla="*/ 181535 h 225622"/>
                  <a:gd name="connsiteX867" fmla="*/ 261005 w 321502"/>
                  <a:gd name="connsiteY867" fmla="*/ 181535 h 225622"/>
                  <a:gd name="connsiteX868" fmla="*/ 261005 w 321502"/>
                  <a:gd name="connsiteY868" fmla="*/ 181535 h 225622"/>
                  <a:gd name="connsiteX869" fmla="*/ 261005 w 321502"/>
                  <a:gd name="connsiteY869" fmla="*/ 181535 h 225622"/>
                  <a:gd name="connsiteX870" fmla="*/ 261005 w 321502"/>
                  <a:gd name="connsiteY870" fmla="*/ 181535 h 225622"/>
                  <a:gd name="connsiteX871" fmla="*/ 261005 w 321502"/>
                  <a:gd name="connsiteY871" fmla="*/ 181535 h 225622"/>
                  <a:gd name="connsiteX872" fmla="*/ 261005 w 321502"/>
                  <a:gd name="connsiteY872" fmla="*/ 181535 h 225622"/>
                  <a:gd name="connsiteX873" fmla="*/ 261005 w 321502"/>
                  <a:gd name="connsiteY873" fmla="*/ 181535 h 225622"/>
                  <a:gd name="connsiteX874" fmla="*/ 261005 w 321502"/>
                  <a:gd name="connsiteY874" fmla="*/ 181535 h 225622"/>
                  <a:gd name="connsiteX875" fmla="*/ 261005 w 321502"/>
                  <a:gd name="connsiteY875" fmla="*/ 181535 h 225622"/>
                  <a:gd name="connsiteX876" fmla="*/ 261005 w 321502"/>
                  <a:gd name="connsiteY876" fmla="*/ 181535 h 225622"/>
                  <a:gd name="connsiteX877" fmla="*/ 261005 w 321502"/>
                  <a:gd name="connsiteY877" fmla="*/ 181535 h 225622"/>
                  <a:gd name="connsiteX878" fmla="*/ 261005 w 321502"/>
                  <a:gd name="connsiteY878" fmla="*/ 181535 h 225622"/>
                  <a:gd name="connsiteX879" fmla="*/ 261005 w 321502"/>
                  <a:gd name="connsiteY879" fmla="*/ 181535 h 225622"/>
                  <a:gd name="connsiteX880" fmla="*/ 261005 w 321502"/>
                  <a:gd name="connsiteY880" fmla="*/ 181535 h 225622"/>
                  <a:gd name="connsiteX881" fmla="*/ 261005 w 321502"/>
                  <a:gd name="connsiteY881" fmla="*/ 181535 h 225622"/>
                  <a:gd name="connsiteX882" fmla="*/ 261005 w 321502"/>
                  <a:gd name="connsiteY882" fmla="*/ 181535 h 225622"/>
                  <a:gd name="connsiteX883" fmla="*/ 261005 w 321502"/>
                  <a:gd name="connsiteY883" fmla="*/ 181535 h 225622"/>
                  <a:gd name="connsiteX884" fmla="*/ 261005 w 321502"/>
                  <a:gd name="connsiteY884" fmla="*/ 181535 h 225622"/>
                  <a:gd name="connsiteX885" fmla="*/ 261005 w 321502"/>
                  <a:gd name="connsiteY885" fmla="*/ 181535 h 225622"/>
                  <a:gd name="connsiteX886" fmla="*/ 261005 w 321502"/>
                  <a:gd name="connsiteY886" fmla="*/ 181535 h 225622"/>
                  <a:gd name="connsiteX887" fmla="*/ 261005 w 321502"/>
                  <a:gd name="connsiteY887" fmla="*/ 181535 h 225622"/>
                  <a:gd name="connsiteX888" fmla="*/ 261005 w 321502"/>
                  <a:gd name="connsiteY888" fmla="*/ 181535 h 225622"/>
                  <a:gd name="connsiteX889" fmla="*/ 261005 w 321502"/>
                  <a:gd name="connsiteY889" fmla="*/ 181535 h 225622"/>
                  <a:gd name="connsiteX890" fmla="*/ 261005 w 321502"/>
                  <a:gd name="connsiteY890" fmla="*/ 181535 h 225622"/>
                  <a:gd name="connsiteX891" fmla="*/ 261005 w 321502"/>
                  <a:gd name="connsiteY891" fmla="*/ 181535 h 225622"/>
                  <a:gd name="connsiteX892" fmla="*/ 261005 w 321502"/>
                  <a:gd name="connsiteY892" fmla="*/ 181535 h 225622"/>
                  <a:gd name="connsiteX893" fmla="*/ 261005 w 321502"/>
                  <a:gd name="connsiteY893" fmla="*/ 181535 h 225622"/>
                  <a:gd name="connsiteX894" fmla="*/ 261005 w 321502"/>
                  <a:gd name="connsiteY894" fmla="*/ 181535 h 225622"/>
                  <a:gd name="connsiteX895" fmla="*/ 261005 w 321502"/>
                  <a:gd name="connsiteY895" fmla="*/ 181535 h 225622"/>
                  <a:gd name="connsiteX896" fmla="*/ 261005 w 321502"/>
                  <a:gd name="connsiteY896" fmla="*/ 181535 h 225622"/>
                  <a:gd name="connsiteX897" fmla="*/ 261005 w 321502"/>
                  <a:gd name="connsiteY897" fmla="*/ 181535 h 225622"/>
                  <a:gd name="connsiteX898" fmla="*/ 261005 w 321502"/>
                  <a:gd name="connsiteY898" fmla="*/ 181535 h 225622"/>
                  <a:gd name="connsiteX899" fmla="*/ 261005 w 321502"/>
                  <a:gd name="connsiteY899" fmla="*/ 181535 h 225622"/>
                  <a:gd name="connsiteX900" fmla="*/ 261005 w 321502"/>
                  <a:gd name="connsiteY900" fmla="*/ 181535 h 225622"/>
                  <a:gd name="connsiteX901" fmla="*/ 261005 w 321502"/>
                  <a:gd name="connsiteY901" fmla="*/ 181535 h 225622"/>
                  <a:gd name="connsiteX902" fmla="*/ 261005 w 321502"/>
                  <a:gd name="connsiteY902" fmla="*/ 181535 h 225622"/>
                  <a:gd name="connsiteX903" fmla="*/ 261005 w 321502"/>
                  <a:gd name="connsiteY903" fmla="*/ 181535 h 225622"/>
                  <a:gd name="connsiteX904" fmla="*/ 261005 w 321502"/>
                  <a:gd name="connsiteY904" fmla="*/ 181535 h 225622"/>
                  <a:gd name="connsiteX905" fmla="*/ 261005 w 321502"/>
                  <a:gd name="connsiteY905" fmla="*/ 181535 h 225622"/>
                  <a:gd name="connsiteX906" fmla="*/ 261005 w 321502"/>
                  <a:gd name="connsiteY906" fmla="*/ 181535 h 225622"/>
                  <a:gd name="connsiteX907" fmla="*/ 261005 w 321502"/>
                  <a:gd name="connsiteY907" fmla="*/ 181535 h 225622"/>
                  <a:gd name="connsiteX908" fmla="*/ 261005 w 321502"/>
                  <a:gd name="connsiteY908" fmla="*/ 181535 h 225622"/>
                  <a:gd name="connsiteX909" fmla="*/ 261005 w 321502"/>
                  <a:gd name="connsiteY909" fmla="*/ 181535 h 225622"/>
                  <a:gd name="connsiteX910" fmla="*/ 261005 w 321502"/>
                  <a:gd name="connsiteY910" fmla="*/ 181535 h 225622"/>
                  <a:gd name="connsiteX911" fmla="*/ 261005 w 321502"/>
                  <a:gd name="connsiteY911" fmla="*/ 181535 h 225622"/>
                  <a:gd name="connsiteX912" fmla="*/ 261005 w 321502"/>
                  <a:gd name="connsiteY912" fmla="*/ 181535 h 225622"/>
                  <a:gd name="connsiteX913" fmla="*/ 261005 w 321502"/>
                  <a:gd name="connsiteY913" fmla="*/ 181535 h 225622"/>
                  <a:gd name="connsiteX914" fmla="*/ 261005 w 321502"/>
                  <a:gd name="connsiteY914" fmla="*/ 181535 h 225622"/>
                  <a:gd name="connsiteX915" fmla="*/ 261005 w 321502"/>
                  <a:gd name="connsiteY915" fmla="*/ 181535 h 225622"/>
                  <a:gd name="connsiteX916" fmla="*/ 261005 w 321502"/>
                  <a:gd name="connsiteY916" fmla="*/ 181535 h 225622"/>
                  <a:gd name="connsiteX917" fmla="*/ 261005 w 321502"/>
                  <a:gd name="connsiteY917" fmla="*/ 181535 h 225622"/>
                  <a:gd name="connsiteX918" fmla="*/ 261005 w 321502"/>
                  <a:gd name="connsiteY918" fmla="*/ 181535 h 225622"/>
                  <a:gd name="connsiteX919" fmla="*/ 261005 w 321502"/>
                  <a:gd name="connsiteY919" fmla="*/ 181535 h 225622"/>
                  <a:gd name="connsiteX920" fmla="*/ 261005 w 321502"/>
                  <a:gd name="connsiteY920" fmla="*/ 181535 h 225622"/>
                  <a:gd name="connsiteX921" fmla="*/ 261005 w 321502"/>
                  <a:gd name="connsiteY921" fmla="*/ 181535 h 225622"/>
                  <a:gd name="connsiteX922" fmla="*/ 261005 w 321502"/>
                  <a:gd name="connsiteY922" fmla="*/ 181535 h 225622"/>
                  <a:gd name="connsiteX923" fmla="*/ 261005 w 321502"/>
                  <a:gd name="connsiteY923" fmla="*/ 181535 h 225622"/>
                  <a:gd name="connsiteX924" fmla="*/ 261005 w 321502"/>
                  <a:gd name="connsiteY924" fmla="*/ 181535 h 225622"/>
                  <a:gd name="connsiteX925" fmla="*/ 261005 w 321502"/>
                  <a:gd name="connsiteY925" fmla="*/ 181535 h 225622"/>
                  <a:gd name="connsiteX926" fmla="*/ 261005 w 321502"/>
                  <a:gd name="connsiteY926" fmla="*/ 181535 h 225622"/>
                  <a:gd name="connsiteX927" fmla="*/ 261005 w 321502"/>
                  <a:gd name="connsiteY927" fmla="*/ 181535 h 225622"/>
                  <a:gd name="connsiteX928" fmla="*/ 261005 w 321502"/>
                  <a:gd name="connsiteY928" fmla="*/ 181535 h 225622"/>
                  <a:gd name="connsiteX929" fmla="*/ 261005 w 321502"/>
                  <a:gd name="connsiteY929" fmla="*/ 181535 h 225622"/>
                  <a:gd name="connsiteX930" fmla="*/ 261005 w 321502"/>
                  <a:gd name="connsiteY930" fmla="*/ 181535 h 225622"/>
                  <a:gd name="connsiteX931" fmla="*/ 261005 w 321502"/>
                  <a:gd name="connsiteY931" fmla="*/ 181535 h 225622"/>
                  <a:gd name="connsiteX932" fmla="*/ 261005 w 321502"/>
                  <a:gd name="connsiteY932" fmla="*/ 181535 h 225622"/>
                  <a:gd name="connsiteX933" fmla="*/ 261005 w 321502"/>
                  <a:gd name="connsiteY933" fmla="*/ 181535 h 225622"/>
                  <a:gd name="connsiteX934" fmla="*/ 261005 w 321502"/>
                  <a:gd name="connsiteY934" fmla="*/ 181535 h 225622"/>
                  <a:gd name="connsiteX935" fmla="*/ 261005 w 321502"/>
                  <a:gd name="connsiteY935" fmla="*/ 181535 h 225622"/>
                  <a:gd name="connsiteX936" fmla="*/ 261005 w 321502"/>
                  <a:gd name="connsiteY936" fmla="*/ 181535 h 225622"/>
                  <a:gd name="connsiteX937" fmla="*/ 261005 w 321502"/>
                  <a:gd name="connsiteY937" fmla="*/ 181535 h 225622"/>
                  <a:gd name="connsiteX938" fmla="*/ 261005 w 321502"/>
                  <a:gd name="connsiteY938" fmla="*/ 181535 h 225622"/>
                  <a:gd name="connsiteX939" fmla="*/ 261005 w 321502"/>
                  <a:gd name="connsiteY939" fmla="*/ 181535 h 225622"/>
                  <a:gd name="connsiteX940" fmla="*/ 261005 w 321502"/>
                  <a:gd name="connsiteY940" fmla="*/ 181535 h 225622"/>
                  <a:gd name="connsiteX941" fmla="*/ 261005 w 321502"/>
                  <a:gd name="connsiteY941" fmla="*/ 181535 h 225622"/>
                  <a:gd name="connsiteX942" fmla="*/ 261005 w 321502"/>
                  <a:gd name="connsiteY942" fmla="*/ 181535 h 225622"/>
                  <a:gd name="connsiteX943" fmla="*/ 261005 w 321502"/>
                  <a:gd name="connsiteY943" fmla="*/ 181535 h 225622"/>
                  <a:gd name="connsiteX944" fmla="*/ 261005 w 321502"/>
                  <a:gd name="connsiteY944" fmla="*/ 181535 h 225622"/>
                  <a:gd name="connsiteX945" fmla="*/ 261005 w 321502"/>
                  <a:gd name="connsiteY945" fmla="*/ 181535 h 225622"/>
                  <a:gd name="connsiteX946" fmla="*/ 261005 w 321502"/>
                  <a:gd name="connsiteY946" fmla="*/ 181535 h 225622"/>
                  <a:gd name="connsiteX947" fmla="*/ 261005 w 321502"/>
                  <a:gd name="connsiteY947" fmla="*/ 181535 h 225622"/>
                  <a:gd name="connsiteX948" fmla="*/ 261005 w 321502"/>
                  <a:gd name="connsiteY948" fmla="*/ 181535 h 225622"/>
                  <a:gd name="connsiteX949" fmla="*/ 261005 w 321502"/>
                  <a:gd name="connsiteY949" fmla="*/ 181535 h 225622"/>
                  <a:gd name="connsiteX950" fmla="*/ 261005 w 321502"/>
                  <a:gd name="connsiteY950" fmla="*/ 181535 h 225622"/>
                  <a:gd name="connsiteX951" fmla="*/ 261005 w 321502"/>
                  <a:gd name="connsiteY951" fmla="*/ 181535 h 225622"/>
                  <a:gd name="connsiteX952" fmla="*/ 261005 w 321502"/>
                  <a:gd name="connsiteY952" fmla="*/ 181535 h 225622"/>
                  <a:gd name="connsiteX953" fmla="*/ 261005 w 321502"/>
                  <a:gd name="connsiteY953" fmla="*/ 181535 h 225622"/>
                  <a:gd name="connsiteX954" fmla="*/ 261005 w 321502"/>
                  <a:gd name="connsiteY954" fmla="*/ 181535 h 225622"/>
                  <a:gd name="connsiteX955" fmla="*/ 261005 w 321502"/>
                  <a:gd name="connsiteY955" fmla="*/ 181535 h 225622"/>
                  <a:gd name="connsiteX956" fmla="*/ 261005 w 321502"/>
                  <a:gd name="connsiteY956" fmla="*/ 181535 h 225622"/>
                  <a:gd name="connsiteX957" fmla="*/ 261005 w 321502"/>
                  <a:gd name="connsiteY957" fmla="*/ 181535 h 225622"/>
                  <a:gd name="connsiteX958" fmla="*/ 261005 w 321502"/>
                  <a:gd name="connsiteY958" fmla="*/ 181535 h 225622"/>
                  <a:gd name="connsiteX959" fmla="*/ 261005 w 321502"/>
                  <a:gd name="connsiteY959" fmla="*/ 181535 h 225622"/>
                  <a:gd name="connsiteX960" fmla="*/ 261005 w 321502"/>
                  <a:gd name="connsiteY960" fmla="*/ 181535 h 225622"/>
                  <a:gd name="connsiteX961" fmla="*/ 261005 w 321502"/>
                  <a:gd name="connsiteY961" fmla="*/ 181535 h 225622"/>
                  <a:gd name="connsiteX962" fmla="*/ 261005 w 321502"/>
                  <a:gd name="connsiteY962" fmla="*/ 181535 h 225622"/>
                  <a:gd name="connsiteX963" fmla="*/ 261005 w 321502"/>
                  <a:gd name="connsiteY963" fmla="*/ 181535 h 225622"/>
                  <a:gd name="connsiteX964" fmla="*/ 261005 w 321502"/>
                  <a:gd name="connsiteY964" fmla="*/ 181535 h 225622"/>
                  <a:gd name="connsiteX965" fmla="*/ 261005 w 321502"/>
                  <a:gd name="connsiteY965" fmla="*/ 181535 h 225622"/>
                  <a:gd name="connsiteX966" fmla="*/ 261005 w 321502"/>
                  <a:gd name="connsiteY966" fmla="*/ 181535 h 225622"/>
                  <a:gd name="connsiteX967" fmla="*/ 261005 w 321502"/>
                  <a:gd name="connsiteY967" fmla="*/ 181535 h 225622"/>
                  <a:gd name="connsiteX968" fmla="*/ 261005 w 321502"/>
                  <a:gd name="connsiteY968" fmla="*/ 181535 h 225622"/>
                  <a:gd name="connsiteX969" fmla="*/ 261005 w 321502"/>
                  <a:gd name="connsiteY969" fmla="*/ 181535 h 225622"/>
                  <a:gd name="connsiteX970" fmla="*/ 261005 w 321502"/>
                  <a:gd name="connsiteY970" fmla="*/ 181535 h 225622"/>
                  <a:gd name="connsiteX971" fmla="*/ 261005 w 321502"/>
                  <a:gd name="connsiteY971" fmla="*/ 181535 h 225622"/>
                  <a:gd name="connsiteX972" fmla="*/ 261005 w 321502"/>
                  <a:gd name="connsiteY972" fmla="*/ 181535 h 225622"/>
                  <a:gd name="connsiteX973" fmla="*/ 261005 w 321502"/>
                  <a:gd name="connsiteY973" fmla="*/ 181535 h 225622"/>
                  <a:gd name="connsiteX974" fmla="*/ 261005 w 321502"/>
                  <a:gd name="connsiteY974" fmla="*/ 181535 h 225622"/>
                  <a:gd name="connsiteX975" fmla="*/ 261005 w 321502"/>
                  <a:gd name="connsiteY975" fmla="*/ 181535 h 225622"/>
                  <a:gd name="connsiteX976" fmla="*/ 261005 w 321502"/>
                  <a:gd name="connsiteY976" fmla="*/ 181535 h 225622"/>
                  <a:gd name="connsiteX977" fmla="*/ 261005 w 321502"/>
                  <a:gd name="connsiteY977" fmla="*/ 181535 h 225622"/>
                  <a:gd name="connsiteX978" fmla="*/ 261005 w 321502"/>
                  <a:gd name="connsiteY978" fmla="*/ 181535 h 225622"/>
                  <a:gd name="connsiteX979" fmla="*/ 261005 w 321502"/>
                  <a:gd name="connsiteY979" fmla="*/ 181535 h 225622"/>
                  <a:gd name="connsiteX980" fmla="*/ 261005 w 321502"/>
                  <a:gd name="connsiteY980" fmla="*/ 181535 h 225622"/>
                  <a:gd name="connsiteX981" fmla="*/ 261005 w 321502"/>
                  <a:gd name="connsiteY981" fmla="*/ 181535 h 225622"/>
                  <a:gd name="connsiteX982" fmla="*/ 261005 w 321502"/>
                  <a:gd name="connsiteY982" fmla="*/ 181535 h 225622"/>
                  <a:gd name="connsiteX983" fmla="*/ 261005 w 321502"/>
                  <a:gd name="connsiteY983" fmla="*/ 181535 h 225622"/>
                  <a:gd name="connsiteX984" fmla="*/ 261005 w 321502"/>
                  <a:gd name="connsiteY984" fmla="*/ 181535 h 225622"/>
                  <a:gd name="connsiteX985" fmla="*/ 261005 w 321502"/>
                  <a:gd name="connsiteY985" fmla="*/ 181535 h 225622"/>
                  <a:gd name="connsiteX986" fmla="*/ 261005 w 321502"/>
                  <a:gd name="connsiteY986" fmla="*/ 181535 h 225622"/>
                  <a:gd name="connsiteX987" fmla="*/ 261005 w 321502"/>
                  <a:gd name="connsiteY987" fmla="*/ 181535 h 225622"/>
                  <a:gd name="connsiteX988" fmla="*/ 261005 w 321502"/>
                  <a:gd name="connsiteY988" fmla="*/ 181535 h 225622"/>
                  <a:gd name="connsiteX989" fmla="*/ 261005 w 321502"/>
                  <a:gd name="connsiteY989" fmla="*/ 181535 h 225622"/>
                  <a:gd name="connsiteX990" fmla="*/ 261005 w 321502"/>
                  <a:gd name="connsiteY990" fmla="*/ 181535 h 225622"/>
                  <a:gd name="connsiteX991" fmla="*/ 261005 w 321502"/>
                  <a:gd name="connsiteY991" fmla="*/ 181535 h 225622"/>
                  <a:gd name="connsiteX992" fmla="*/ 261005 w 321502"/>
                  <a:gd name="connsiteY992" fmla="*/ 181535 h 225622"/>
                  <a:gd name="connsiteX993" fmla="*/ 261005 w 321502"/>
                  <a:gd name="connsiteY993" fmla="*/ 181535 h 225622"/>
                  <a:gd name="connsiteX994" fmla="*/ 261005 w 321502"/>
                  <a:gd name="connsiteY994" fmla="*/ 181535 h 225622"/>
                  <a:gd name="connsiteX995" fmla="*/ 261005 w 321502"/>
                  <a:gd name="connsiteY995" fmla="*/ 181535 h 225622"/>
                  <a:gd name="connsiteX996" fmla="*/ 261005 w 321502"/>
                  <a:gd name="connsiteY996" fmla="*/ 181535 h 225622"/>
                  <a:gd name="connsiteX997" fmla="*/ 261005 w 321502"/>
                  <a:gd name="connsiteY997" fmla="*/ 181535 h 225622"/>
                  <a:gd name="connsiteX998" fmla="*/ 261005 w 321502"/>
                  <a:gd name="connsiteY998" fmla="*/ 181535 h 225622"/>
                  <a:gd name="connsiteX999" fmla="*/ 261005 w 321502"/>
                  <a:gd name="connsiteY999" fmla="*/ 181535 h 225622"/>
                  <a:gd name="connsiteX1000" fmla="*/ 261005 w 321502"/>
                  <a:gd name="connsiteY1000" fmla="*/ 181535 h 225622"/>
                  <a:gd name="connsiteX1001" fmla="*/ 261005 w 321502"/>
                  <a:gd name="connsiteY1001" fmla="*/ 181535 h 225622"/>
                  <a:gd name="connsiteX1002" fmla="*/ 261005 w 321502"/>
                  <a:gd name="connsiteY1002" fmla="*/ 181535 h 225622"/>
                  <a:gd name="connsiteX1003" fmla="*/ 261005 w 321502"/>
                  <a:gd name="connsiteY1003" fmla="*/ 181535 h 225622"/>
                  <a:gd name="connsiteX1004" fmla="*/ 261005 w 321502"/>
                  <a:gd name="connsiteY1004" fmla="*/ 181535 h 225622"/>
                  <a:gd name="connsiteX1005" fmla="*/ 261005 w 321502"/>
                  <a:gd name="connsiteY1005" fmla="*/ 181535 h 225622"/>
                  <a:gd name="connsiteX1006" fmla="*/ 261005 w 321502"/>
                  <a:gd name="connsiteY1006" fmla="*/ 181535 h 225622"/>
                  <a:gd name="connsiteX1007" fmla="*/ 261005 w 321502"/>
                  <a:gd name="connsiteY1007" fmla="*/ 181535 h 225622"/>
                  <a:gd name="connsiteX1008" fmla="*/ 261005 w 321502"/>
                  <a:gd name="connsiteY1008" fmla="*/ 181535 h 225622"/>
                  <a:gd name="connsiteX1009" fmla="*/ 261005 w 321502"/>
                  <a:gd name="connsiteY1009" fmla="*/ 181535 h 225622"/>
                  <a:gd name="connsiteX1010" fmla="*/ 261005 w 321502"/>
                  <a:gd name="connsiteY1010" fmla="*/ 181535 h 225622"/>
                  <a:gd name="connsiteX1011" fmla="*/ 261005 w 321502"/>
                  <a:gd name="connsiteY1011" fmla="*/ 181535 h 225622"/>
                  <a:gd name="connsiteX1012" fmla="*/ 261005 w 321502"/>
                  <a:gd name="connsiteY1012" fmla="*/ 181535 h 225622"/>
                  <a:gd name="connsiteX1013" fmla="*/ 261005 w 321502"/>
                  <a:gd name="connsiteY1013" fmla="*/ 181535 h 225622"/>
                  <a:gd name="connsiteX1014" fmla="*/ 261005 w 321502"/>
                  <a:gd name="connsiteY1014" fmla="*/ 181535 h 225622"/>
                  <a:gd name="connsiteX1015" fmla="*/ 261005 w 321502"/>
                  <a:gd name="connsiteY1015" fmla="*/ 181535 h 225622"/>
                  <a:gd name="connsiteX1016" fmla="*/ 261005 w 321502"/>
                  <a:gd name="connsiteY1016" fmla="*/ 181535 h 225622"/>
                  <a:gd name="connsiteX1017" fmla="*/ 261005 w 321502"/>
                  <a:gd name="connsiteY1017" fmla="*/ 181535 h 225622"/>
                  <a:gd name="connsiteX1018" fmla="*/ 261005 w 321502"/>
                  <a:gd name="connsiteY1018" fmla="*/ 181535 h 225622"/>
                  <a:gd name="connsiteX1019" fmla="*/ 261005 w 321502"/>
                  <a:gd name="connsiteY1019" fmla="*/ 181535 h 225622"/>
                  <a:gd name="connsiteX1020" fmla="*/ 261005 w 321502"/>
                  <a:gd name="connsiteY1020" fmla="*/ 181535 h 225622"/>
                  <a:gd name="connsiteX1021" fmla="*/ 261005 w 321502"/>
                  <a:gd name="connsiteY1021" fmla="*/ 181535 h 225622"/>
                  <a:gd name="connsiteX1022" fmla="*/ 261005 w 321502"/>
                  <a:gd name="connsiteY1022" fmla="*/ 181535 h 225622"/>
                  <a:gd name="connsiteX1023" fmla="*/ 261005 w 321502"/>
                  <a:gd name="connsiteY1023" fmla="*/ 181535 h 225622"/>
                  <a:gd name="connsiteX1024" fmla="*/ 261005 w 321502"/>
                  <a:gd name="connsiteY1024" fmla="*/ 181535 h 225622"/>
                  <a:gd name="connsiteX1025" fmla="*/ 261005 w 321502"/>
                  <a:gd name="connsiteY1025" fmla="*/ 181535 h 225622"/>
                  <a:gd name="connsiteX1026" fmla="*/ 261005 w 321502"/>
                  <a:gd name="connsiteY1026" fmla="*/ 181535 h 225622"/>
                  <a:gd name="connsiteX1027" fmla="*/ 261005 w 321502"/>
                  <a:gd name="connsiteY1027" fmla="*/ 181535 h 225622"/>
                  <a:gd name="connsiteX1028" fmla="*/ 261005 w 321502"/>
                  <a:gd name="connsiteY1028" fmla="*/ 181535 h 225622"/>
                  <a:gd name="connsiteX1029" fmla="*/ 261005 w 321502"/>
                  <a:gd name="connsiteY1029" fmla="*/ 181535 h 225622"/>
                  <a:gd name="connsiteX1030" fmla="*/ 261005 w 321502"/>
                  <a:gd name="connsiteY1030" fmla="*/ 181535 h 225622"/>
                  <a:gd name="connsiteX1031" fmla="*/ 261005 w 321502"/>
                  <a:gd name="connsiteY1031" fmla="*/ 181535 h 225622"/>
                  <a:gd name="connsiteX1032" fmla="*/ 261005 w 321502"/>
                  <a:gd name="connsiteY1032" fmla="*/ 181535 h 225622"/>
                  <a:gd name="connsiteX1033" fmla="*/ 261005 w 321502"/>
                  <a:gd name="connsiteY1033" fmla="*/ 181535 h 225622"/>
                  <a:gd name="connsiteX1034" fmla="*/ 261005 w 321502"/>
                  <a:gd name="connsiteY1034" fmla="*/ 181535 h 225622"/>
                  <a:gd name="connsiteX1035" fmla="*/ 261005 w 321502"/>
                  <a:gd name="connsiteY1035" fmla="*/ 181535 h 225622"/>
                  <a:gd name="connsiteX1036" fmla="*/ 261005 w 321502"/>
                  <a:gd name="connsiteY1036" fmla="*/ 181535 h 225622"/>
                  <a:gd name="connsiteX1037" fmla="*/ 261005 w 321502"/>
                  <a:gd name="connsiteY1037" fmla="*/ 181535 h 225622"/>
                  <a:gd name="connsiteX1038" fmla="*/ 261005 w 321502"/>
                  <a:gd name="connsiteY1038" fmla="*/ 181535 h 225622"/>
                  <a:gd name="connsiteX1039" fmla="*/ 261005 w 321502"/>
                  <a:gd name="connsiteY1039" fmla="*/ 181535 h 225622"/>
                  <a:gd name="connsiteX1040" fmla="*/ 261005 w 321502"/>
                  <a:gd name="connsiteY1040" fmla="*/ 181535 h 225622"/>
                  <a:gd name="connsiteX1041" fmla="*/ 261005 w 321502"/>
                  <a:gd name="connsiteY1041" fmla="*/ 181535 h 225622"/>
                  <a:gd name="connsiteX1042" fmla="*/ 261005 w 321502"/>
                  <a:gd name="connsiteY1042" fmla="*/ 181535 h 225622"/>
                  <a:gd name="connsiteX1043" fmla="*/ 261005 w 321502"/>
                  <a:gd name="connsiteY1043" fmla="*/ 181535 h 225622"/>
                  <a:gd name="connsiteX1044" fmla="*/ 261005 w 321502"/>
                  <a:gd name="connsiteY1044" fmla="*/ 181535 h 225622"/>
                  <a:gd name="connsiteX1045" fmla="*/ 261005 w 321502"/>
                  <a:gd name="connsiteY1045" fmla="*/ 181535 h 225622"/>
                  <a:gd name="connsiteX1046" fmla="*/ 261005 w 321502"/>
                  <a:gd name="connsiteY1046" fmla="*/ 181535 h 225622"/>
                  <a:gd name="connsiteX1047" fmla="*/ 261005 w 321502"/>
                  <a:gd name="connsiteY1047" fmla="*/ 181535 h 225622"/>
                  <a:gd name="connsiteX1048" fmla="*/ 261005 w 321502"/>
                  <a:gd name="connsiteY1048" fmla="*/ 181535 h 225622"/>
                  <a:gd name="connsiteX1049" fmla="*/ 261005 w 321502"/>
                  <a:gd name="connsiteY1049" fmla="*/ 181535 h 225622"/>
                  <a:gd name="connsiteX1050" fmla="*/ 261005 w 321502"/>
                  <a:gd name="connsiteY1050" fmla="*/ 181535 h 225622"/>
                  <a:gd name="connsiteX1051" fmla="*/ 261005 w 321502"/>
                  <a:gd name="connsiteY1051" fmla="*/ 181535 h 225622"/>
                  <a:gd name="connsiteX1052" fmla="*/ 261005 w 321502"/>
                  <a:gd name="connsiteY1052" fmla="*/ 181535 h 225622"/>
                  <a:gd name="connsiteX1053" fmla="*/ 261005 w 321502"/>
                  <a:gd name="connsiteY1053" fmla="*/ 181535 h 225622"/>
                  <a:gd name="connsiteX1054" fmla="*/ 261005 w 321502"/>
                  <a:gd name="connsiteY1054" fmla="*/ 181535 h 225622"/>
                  <a:gd name="connsiteX1055" fmla="*/ 261005 w 321502"/>
                  <a:gd name="connsiteY1055" fmla="*/ 181535 h 225622"/>
                  <a:gd name="connsiteX1056" fmla="*/ 261005 w 321502"/>
                  <a:gd name="connsiteY1056" fmla="*/ 181535 h 225622"/>
                  <a:gd name="connsiteX1057" fmla="*/ 261005 w 321502"/>
                  <a:gd name="connsiteY1057" fmla="*/ 181535 h 225622"/>
                  <a:gd name="connsiteX1058" fmla="*/ 261005 w 321502"/>
                  <a:gd name="connsiteY1058" fmla="*/ 181535 h 225622"/>
                  <a:gd name="connsiteX1059" fmla="*/ 261005 w 321502"/>
                  <a:gd name="connsiteY1059" fmla="*/ 181535 h 225622"/>
                  <a:gd name="connsiteX1060" fmla="*/ 261005 w 321502"/>
                  <a:gd name="connsiteY1060" fmla="*/ 181535 h 225622"/>
                  <a:gd name="connsiteX1061" fmla="*/ 261005 w 321502"/>
                  <a:gd name="connsiteY1061" fmla="*/ 181535 h 225622"/>
                  <a:gd name="connsiteX1062" fmla="*/ 261005 w 321502"/>
                  <a:gd name="connsiteY1062" fmla="*/ 181535 h 225622"/>
                  <a:gd name="connsiteX1063" fmla="*/ 261005 w 321502"/>
                  <a:gd name="connsiteY1063" fmla="*/ 181535 h 225622"/>
                  <a:gd name="connsiteX1064" fmla="*/ 261005 w 321502"/>
                  <a:gd name="connsiteY1064" fmla="*/ 181535 h 225622"/>
                  <a:gd name="connsiteX1065" fmla="*/ 261005 w 321502"/>
                  <a:gd name="connsiteY1065" fmla="*/ 181535 h 225622"/>
                  <a:gd name="connsiteX1066" fmla="*/ 261005 w 321502"/>
                  <a:gd name="connsiteY1066" fmla="*/ 181535 h 225622"/>
                  <a:gd name="connsiteX1067" fmla="*/ 261005 w 321502"/>
                  <a:gd name="connsiteY1067" fmla="*/ 181535 h 225622"/>
                  <a:gd name="connsiteX1068" fmla="*/ 261005 w 321502"/>
                  <a:gd name="connsiteY1068" fmla="*/ 181535 h 225622"/>
                  <a:gd name="connsiteX1069" fmla="*/ 261005 w 321502"/>
                  <a:gd name="connsiteY1069" fmla="*/ 181535 h 225622"/>
                  <a:gd name="connsiteX1070" fmla="*/ 261005 w 321502"/>
                  <a:gd name="connsiteY1070" fmla="*/ 181535 h 225622"/>
                  <a:gd name="connsiteX1071" fmla="*/ 261005 w 321502"/>
                  <a:gd name="connsiteY1071" fmla="*/ 173755 h 225622"/>
                  <a:gd name="connsiteX1072" fmla="*/ 252362 w 321502"/>
                  <a:gd name="connsiteY1072" fmla="*/ 170298 h 225622"/>
                  <a:gd name="connsiteX1073" fmla="*/ 259276 w 321502"/>
                  <a:gd name="connsiteY1073" fmla="*/ 173755 h 225622"/>
                  <a:gd name="connsiteX1074" fmla="*/ 259276 w 321502"/>
                  <a:gd name="connsiteY1074" fmla="*/ 181535 h 225622"/>
                  <a:gd name="connsiteX1075" fmla="*/ 246312 w 321502"/>
                  <a:gd name="connsiteY1075" fmla="*/ 176349 h 225622"/>
                  <a:gd name="connsiteX1076" fmla="*/ 252362 w 321502"/>
                  <a:gd name="connsiteY1076" fmla="*/ 170298 h 225622"/>
                  <a:gd name="connsiteX1077" fmla="*/ 249769 w 321502"/>
                  <a:gd name="connsiteY1077" fmla="*/ 163382 h 225622"/>
                  <a:gd name="connsiteX1078" fmla="*/ 253226 w 321502"/>
                  <a:gd name="connsiteY1078" fmla="*/ 170298 h 225622"/>
                  <a:gd name="connsiteX1079" fmla="*/ 248041 w 321502"/>
                  <a:gd name="connsiteY1079" fmla="*/ 175484 h 225622"/>
                  <a:gd name="connsiteX1080" fmla="*/ 242856 w 321502"/>
                  <a:gd name="connsiteY1080" fmla="*/ 163382 h 225622"/>
                  <a:gd name="connsiteX1081" fmla="*/ 249769 w 321502"/>
                  <a:gd name="connsiteY1081" fmla="*/ 163382 h 225622"/>
                  <a:gd name="connsiteX1082" fmla="*/ 201371 w 321502"/>
                  <a:gd name="connsiteY1082" fmla="*/ 159060 h 225622"/>
                  <a:gd name="connsiteX1083" fmla="*/ 245448 w 321502"/>
                  <a:gd name="connsiteY1083" fmla="*/ 159060 h 225622"/>
                  <a:gd name="connsiteX1084" fmla="*/ 245448 w 321502"/>
                  <a:gd name="connsiteY1084" fmla="*/ 166840 h 225622"/>
                  <a:gd name="connsiteX1085" fmla="*/ 201371 w 321502"/>
                  <a:gd name="connsiteY1085" fmla="*/ 166840 h 225622"/>
                  <a:gd name="connsiteX1086" fmla="*/ 201371 w 321502"/>
                  <a:gd name="connsiteY1086" fmla="*/ 159060 h 225622"/>
                  <a:gd name="connsiteX1087" fmla="*/ 216063 w 321502"/>
                  <a:gd name="connsiteY1087" fmla="*/ 207469 h 225622"/>
                  <a:gd name="connsiteX1088" fmla="*/ 197914 w 321502"/>
                  <a:gd name="connsiteY1088" fmla="*/ 163382 h 225622"/>
                  <a:gd name="connsiteX1089" fmla="*/ 205692 w 321502"/>
                  <a:gd name="connsiteY1089" fmla="*/ 163382 h 225622"/>
                  <a:gd name="connsiteX1090" fmla="*/ 221249 w 321502"/>
                  <a:gd name="connsiteY1090" fmla="*/ 201418 h 225622"/>
                  <a:gd name="connsiteX1091" fmla="*/ 216063 w 321502"/>
                  <a:gd name="connsiteY1091" fmla="*/ 207469 h 225622"/>
                  <a:gd name="connsiteX1092" fmla="*/ 260141 w 321502"/>
                  <a:gd name="connsiteY1092" fmla="*/ 225622 h 225622"/>
                  <a:gd name="connsiteX1093" fmla="*/ 216063 w 321502"/>
                  <a:gd name="connsiteY1093" fmla="*/ 207469 h 225622"/>
                  <a:gd name="connsiteX1094" fmla="*/ 221249 w 321502"/>
                  <a:gd name="connsiteY1094" fmla="*/ 202282 h 225622"/>
                  <a:gd name="connsiteX1095" fmla="*/ 259276 w 321502"/>
                  <a:gd name="connsiteY1095" fmla="*/ 217842 h 225622"/>
                  <a:gd name="connsiteX1096" fmla="*/ 259276 w 321502"/>
                  <a:gd name="connsiteY1096" fmla="*/ 225622 h 225622"/>
                  <a:gd name="connsiteX1097" fmla="*/ 303353 w 321502"/>
                  <a:gd name="connsiteY1097" fmla="*/ 207469 h 225622"/>
                  <a:gd name="connsiteX1098" fmla="*/ 259276 w 321502"/>
                  <a:gd name="connsiteY1098" fmla="*/ 225622 h 225622"/>
                  <a:gd name="connsiteX1099" fmla="*/ 259276 w 321502"/>
                  <a:gd name="connsiteY1099" fmla="*/ 217842 h 225622"/>
                  <a:gd name="connsiteX1100" fmla="*/ 297303 w 321502"/>
                  <a:gd name="connsiteY1100" fmla="*/ 202282 h 225622"/>
                  <a:gd name="connsiteX1101" fmla="*/ 303353 w 321502"/>
                  <a:gd name="connsiteY1101" fmla="*/ 207469 h 225622"/>
                  <a:gd name="connsiteX1102" fmla="*/ 321502 w 321502"/>
                  <a:gd name="connsiteY1102" fmla="*/ 163382 h 225622"/>
                  <a:gd name="connsiteX1103" fmla="*/ 303353 w 321502"/>
                  <a:gd name="connsiteY1103" fmla="*/ 207469 h 225622"/>
                  <a:gd name="connsiteX1104" fmla="*/ 298167 w 321502"/>
                  <a:gd name="connsiteY1104" fmla="*/ 202282 h 225622"/>
                  <a:gd name="connsiteX1105" fmla="*/ 313724 w 321502"/>
                  <a:gd name="connsiteY1105" fmla="*/ 164246 h 225622"/>
                  <a:gd name="connsiteX1106" fmla="*/ 321502 w 321502"/>
                  <a:gd name="connsiteY1106" fmla="*/ 164246 h 225622"/>
                  <a:gd name="connsiteX1107" fmla="*/ 303353 w 321502"/>
                  <a:gd name="connsiteY1107" fmla="*/ 119295 h 225622"/>
                  <a:gd name="connsiteX1108" fmla="*/ 321502 w 321502"/>
                  <a:gd name="connsiteY1108" fmla="*/ 163382 h 225622"/>
                  <a:gd name="connsiteX1109" fmla="*/ 313724 w 321502"/>
                  <a:gd name="connsiteY1109" fmla="*/ 163382 h 225622"/>
                  <a:gd name="connsiteX1110" fmla="*/ 298167 w 321502"/>
                  <a:gd name="connsiteY1110" fmla="*/ 125346 h 225622"/>
                  <a:gd name="connsiteX1111" fmla="*/ 303353 w 321502"/>
                  <a:gd name="connsiteY1111" fmla="*/ 119295 h 225622"/>
                  <a:gd name="connsiteX1112" fmla="*/ 260141 w 321502"/>
                  <a:gd name="connsiteY1112" fmla="*/ 101141 h 225622"/>
                  <a:gd name="connsiteX1113" fmla="*/ 304217 w 321502"/>
                  <a:gd name="connsiteY1113" fmla="*/ 119295 h 225622"/>
                  <a:gd name="connsiteX1114" fmla="*/ 299032 w 321502"/>
                  <a:gd name="connsiteY1114" fmla="*/ 124481 h 225622"/>
                  <a:gd name="connsiteX1115" fmla="*/ 261005 w 321502"/>
                  <a:gd name="connsiteY1115" fmla="*/ 108921 h 225622"/>
                  <a:gd name="connsiteX1116" fmla="*/ 261005 w 321502"/>
                  <a:gd name="connsiteY1116" fmla="*/ 101141 h 225622"/>
                  <a:gd name="connsiteX1117" fmla="*/ 216063 w 321502"/>
                  <a:gd name="connsiteY1117" fmla="*/ 119295 h 225622"/>
                  <a:gd name="connsiteX1118" fmla="*/ 260141 w 321502"/>
                  <a:gd name="connsiteY1118" fmla="*/ 101141 h 225622"/>
                  <a:gd name="connsiteX1119" fmla="*/ 260141 w 321502"/>
                  <a:gd name="connsiteY1119" fmla="*/ 108921 h 225622"/>
                  <a:gd name="connsiteX1120" fmla="*/ 222113 w 321502"/>
                  <a:gd name="connsiteY1120" fmla="*/ 124481 h 225622"/>
                  <a:gd name="connsiteX1121" fmla="*/ 216063 w 321502"/>
                  <a:gd name="connsiteY1121" fmla="*/ 119295 h 225622"/>
                  <a:gd name="connsiteX1122" fmla="*/ 218656 w 321502"/>
                  <a:gd name="connsiteY1122" fmla="*/ 122753 h 225622"/>
                  <a:gd name="connsiteX1123" fmla="*/ 216063 w 321502"/>
                  <a:gd name="connsiteY1123" fmla="*/ 120159 h 225622"/>
                  <a:gd name="connsiteX1124" fmla="*/ 216063 w 321502"/>
                  <a:gd name="connsiteY1124" fmla="*/ 120159 h 225622"/>
                  <a:gd name="connsiteX1125" fmla="*/ 216063 w 321502"/>
                  <a:gd name="connsiteY1125" fmla="*/ 120159 h 225622"/>
                  <a:gd name="connsiteX1126" fmla="*/ 216063 w 321502"/>
                  <a:gd name="connsiteY1126" fmla="*/ 120159 h 225622"/>
                  <a:gd name="connsiteX1127" fmla="*/ 216063 w 321502"/>
                  <a:gd name="connsiteY1127" fmla="*/ 120159 h 225622"/>
                  <a:gd name="connsiteX1128" fmla="*/ 216063 w 321502"/>
                  <a:gd name="connsiteY1128" fmla="*/ 120159 h 225622"/>
                  <a:gd name="connsiteX1129" fmla="*/ 216063 w 321502"/>
                  <a:gd name="connsiteY1129" fmla="*/ 120159 h 225622"/>
                  <a:gd name="connsiteX1130" fmla="*/ 216063 w 321502"/>
                  <a:gd name="connsiteY1130" fmla="*/ 120159 h 225622"/>
                  <a:gd name="connsiteX1131" fmla="*/ 216063 w 321502"/>
                  <a:gd name="connsiteY1131" fmla="*/ 120159 h 225622"/>
                  <a:gd name="connsiteX1132" fmla="*/ 216063 w 321502"/>
                  <a:gd name="connsiteY1132" fmla="*/ 120159 h 225622"/>
                  <a:gd name="connsiteX1133" fmla="*/ 221249 w 321502"/>
                  <a:gd name="connsiteY1133" fmla="*/ 125346 h 225622"/>
                  <a:gd name="connsiteX1134" fmla="*/ 221249 w 321502"/>
                  <a:gd name="connsiteY1134" fmla="*/ 125346 h 225622"/>
                  <a:gd name="connsiteX1135" fmla="*/ 221249 w 321502"/>
                  <a:gd name="connsiteY1135" fmla="*/ 125346 h 225622"/>
                  <a:gd name="connsiteX1136" fmla="*/ 221249 w 321502"/>
                  <a:gd name="connsiteY1136" fmla="*/ 125346 h 225622"/>
                  <a:gd name="connsiteX1137" fmla="*/ 221249 w 321502"/>
                  <a:gd name="connsiteY1137" fmla="*/ 125346 h 225622"/>
                  <a:gd name="connsiteX1138" fmla="*/ 221249 w 321502"/>
                  <a:gd name="connsiteY1138" fmla="*/ 125346 h 225622"/>
                  <a:gd name="connsiteX1139" fmla="*/ 221249 w 321502"/>
                  <a:gd name="connsiteY1139" fmla="*/ 125346 h 225622"/>
                  <a:gd name="connsiteX1140" fmla="*/ 221249 w 321502"/>
                  <a:gd name="connsiteY1140" fmla="*/ 125346 h 225622"/>
                  <a:gd name="connsiteX1141" fmla="*/ 221249 w 321502"/>
                  <a:gd name="connsiteY1141" fmla="*/ 125346 h 225622"/>
                  <a:gd name="connsiteX1142" fmla="*/ 221249 w 321502"/>
                  <a:gd name="connsiteY1142" fmla="*/ 125346 h 225622"/>
                  <a:gd name="connsiteX1143" fmla="*/ 218656 w 321502"/>
                  <a:gd name="connsiteY1143" fmla="*/ 122753 h 225622"/>
                  <a:gd name="connsiteX1144" fmla="*/ 247177 w 321502"/>
                  <a:gd name="connsiteY1144" fmla="*/ 156466 h 225622"/>
                  <a:gd name="connsiteX1145" fmla="*/ 216063 w 321502"/>
                  <a:gd name="connsiteY1145" fmla="*/ 125346 h 225622"/>
                  <a:gd name="connsiteX1146" fmla="*/ 221249 w 321502"/>
                  <a:gd name="connsiteY1146" fmla="*/ 120159 h 225622"/>
                  <a:gd name="connsiteX1147" fmla="*/ 252362 w 321502"/>
                  <a:gd name="connsiteY1147" fmla="*/ 151279 h 225622"/>
                  <a:gd name="connsiteX1148" fmla="*/ 247177 w 321502"/>
                  <a:gd name="connsiteY1148" fmla="*/ 156466 h 225622"/>
                  <a:gd name="connsiteX1149" fmla="*/ 260141 w 321502"/>
                  <a:gd name="connsiteY1149" fmla="*/ 153008 h 225622"/>
                  <a:gd name="connsiteX1150" fmla="*/ 252362 w 321502"/>
                  <a:gd name="connsiteY1150" fmla="*/ 156466 h 225622"/>
                  <a:gd name="connsiteX1151" fmla="*/ 247177 w 321502"/>
                  <a:gd name="connsiteY1151" fmla="*/ 150415 h 225622"/>
                  <a:gd name="connsiteX1152" fmla="*/ 260141 w 321502"/>
                  <a:gd name="connsiteY1152" fmla="*/ 145228 h 225622"/>
                  <a:gd name="connsiteX1153" fmla="*/ 260141 w 321502"/>
                  <a:gd name="connsiteY1153" fmla="*/ 153008 h 225622"/>
                  <a:gd name="connsiteX1154" fmla="*/ 101118 w 321502"/>
                  <a:gd name="connsiteY1154" fmla="*/ 43223 h 225622"/>
                  <a:gd name="connsiteX1155" fmla="*/ 111489 w 321502"/>
                  <a:gd name="connsiteY1155" fmla="*/ 41494 h 225622"/>
                  <a:gd name="connsiteX1156" fmla="*/ 112353 w 321502"/>
                  <a:gd name="connsiteY1156" fmla="*/ 49274 h 225622"/>
                  <a:gd name="connsiteX1157" fmla="*/ 101982 w 321502"/>
                  <a:gd name="connsiteY1157" fmla="*/ 51003 h 225622"/>
                  <a:gd name="connsiteX1158" fmla="*/ 101118 w 321502"/>
                  <a:gd name="connsiteY1158" fmla="*/ 43223 h 225622"/>
                  <a:gd name="connsiteX1159" fmla="*/ 88154 w 321502"/>
                  <a:gd name="connsiteY1159" fmla="*/ 74343 h 225622"/>
                  <a:gd name="connsiteX1160" fmla="*/ 97661 w 321502"/>
                  <a:gd name="connsiteY1160" fmla="*/ 45816 h 225622"/>
                  <a:gd name="connsiteX1161" fmla="*/ 105439 w 321502"/>
                  <a:gd name="connsiteY1161" fmla="*/ 48409 h 225622"/>
                  <a:gd name="connsiteX1162" fmla="*/ 95932 w 321502"/>
                  <a:gd name="connsiteY1162" fmla="*/ 76936 h 225622"/>
                  <a:gd name="connsiteX1163" fmla="*/ 88154 w 321502"/>
                  <a:gd name="connsiteY1163" fmla="*/ 74343 h 225622"/>
                  <a:gd name="connsiteX1164" fmla="*/ 171122 w 321502"/>
                  <a:gd name="connsiteY1164" fmla="*/ 11238 h 225622"/>
                  <a:gd name="connsiteX1165" fmla="*/ 200507 w 321502"/>
                  <a:gd name="connsiteY1165" fmla="*/ 0 h 225622"/>
                  <a:gd name="connsiteX1166" fmla="*/ 203100 w 321502"/>
                  <a:gd name="connsiteY1166" fmla="*/ 6916 h 225622"/>
                  <a:gd name="connsiteX1167" fmla="*/ 173715 w 321502"/>
                  <a:gd name="connsiteY1167" fmla="*/ 18154 h 225622"/>
                  <a:gd name="connsiteX1168" fmla="*/ 171122 w 321502"/>
                  <a:gd name="connsiteY1168" fmla="*/ 11238 h 225622"/>
                  <a:gd name="connsiteX1169" fmla="*/ 157294 w 321502"/>
                  <a:gd name="connsiteY1169" fmla="*/ 24205 h 225622"/>
                  <a:gd name="connsiteX1170" fmla="*/ 170258 w 321502"/>
                  <a:gd name="connsiteY1170" fmla="*/ 12102 h 225622"/>
                  <a:gd name="connsiteX1171" fmla="*/ 175443 w 321502"/>
                  <a:gd name="connsiteY1171" fmla="*/ 18154 h 225622"/>
                  <a:gd name="connsiteX1172" fmla="*/ 162480 w 321502"/>
                  <a:gd name="connsiteY1172" fmla="*/ 30256 h 225622"/>
                  <a:gd name="connsiteX1173" fmla="*/ 157294 w 321502"/>
                  <a:gd name="connsiteY1173" fmla="*/ 24205 h 225622"/>
                  <a:gd name="connsiteX1174" fmla="*/ 120131 w 321502"/>
                  <a:gd name="connsiteY1174" fmla="*/ 28527 h 225622"/>
                  <a:gd name="connsiteX1175" fmla="*/ 159023 w 321502"/>
                  <a:gd name="connsiteY1175" fmla="*/ 23340 h 225622"/>
                  <a:gd name="connsiteX1176" fmla="*/ 159887 w 321502"/>
                  <a:gd name="connsiteY1176" fmla="*/ 31120 h 225622"/>
                  <a:gd name="connsiteX1177" fmla="*/ 120996 w 321502"/>
                  <a:gd name="connsiteY1177" fmla="*/ 36307 h 225622"/>
                  <a:gd name="connsiteX1178" fmla="*/ 120131 w 321502"/>
                  <a:gd name="connsiteY1178" fmla="*/ 28527 h 225622"/>
                  <a:gd name="connsiteX1179" fmla="*/ 113218 w 321502"/>
                  <a:gd name="connsiteY1179" fmla="*/ 31120 h 225622"/>
                  <a:gd name="connsiteX1180" fmla="*/ 120131 w 321502"/>
                  <a:gd name="connsiteY1180" fmla="*/ 28527 h 225622"/>
                  <a:gd name="connsiteX1181" fmla="*/ 121860 w 321502"/>
                  <a:gd name="connsiteY1181" fmla="*/ 36307 h 225622"/>
                  <a:gd name="connsiteX1182" fmla="*/ 118403 w 321502"/>
                  <a:gd name="connsiteY1182" fmla="*/ 37172 h 225622"/>
                  <a:gd name="connsiteX1183" fmla="*/ 113218 w 321502"/>
                  <a:gd name="connsiteY1183" fmla="*/ 31120 h 225622"/>
                  <a:gd name="connsiteX1184" fmla="*/ 108032 w 321502"/>
                  <a:gd name="connsiteY1184" fmla="*/ 38900 h 225622"/>
                  <a:gd name="connsiteX1185" fmla="*/ 113218 w 321502"/>
                  <a:gd name="connsiteY1185" fmla="*/ 31120 h 225622"/>
                  <a:gd name="connsiteX1186" fmla="*/ 118403 w 321502"/>
                  <a:gd name="connsiteY1186" fmla="*/ 37172 h 225622"/>
                  <a:gd name="connsiteX1187" fmla="*/ 115810 w 321502"/>
                  <a:gd name="connsiteY1187" fmla="*/ 41494 h 225622"/>
                  <a:gd name="connsiteX1188" fmla="*/ 108032 w 321502"/>
                  <a:gd name="connsiteY1188" fmla="*/ 38900 h 225622"/>
                  <a:gd name="connsiteX1189" fmla="*/ 108032 w 321502"/>
                  <a:gd name="connsiteY1189" fmla="*/ 45816 h 225622"/>
                  <a:gd name="connsiteX1190" fmla="*/ 108032 w 321502"/>
                  <a:gd name="connsiteY1190" fmla="*/ 41494 h 225622"/>
                  <a:gd name="connsiteX1191" fmla="*/ 108896 w 321502"/>
                  <a:gd name="connsiteY1191" fmla="*/ 38036 h 225622"/>
                  <a:gd name="connsiteX1192" fmla="*/ 116674 w 321502"/>
                  <a:gd name="connsiteY1192" fmla="*/ 39765 h 225622"/>
                  <a:gd name="connsiteX1193" fmla="*/ 116674 w 321502"/>
                  <a:gd name="connsiteY1193" fmla="*/ 42358 h 225622"/>
                  <a:gd name="connsiteX1194" fmla="*/ 116674 w 321502"/>
                  <a:gd name="connsiteY1194" fmla="*/ 43223 h 225622"/>
                  <a:gd name="connsiteX1195" fmla="*/ 108032 w 321502"/>
                  <a:gd name="connsiteY1195" fmla="*/ 45816 h 225622"/>
                  <a:gd name="connsiteX1196" fmla="*/ 110624 w 321502"/>
                  <a:gd name="connsiteY1196" fmla="*/ 52732 h 225622"/>
                  <a:gd name="connsiteX1197" fmla="*/ 108032 w 321502"/>
                  <a:gd name="connsiteY1197" fmla="*/ 45816 h 225622"/>
                  <a:gd name="connsiteX1198" fmla="*/ 115810 w 321502"/>
                  <a:gd name="connsiteY1198" fmla="*/ 44087 h 225622"/>
                  <a:gd name="connsiteX1199" fmla="*/ 116674 w 321502"/>
                  <a:gd name="connsiteY1199" fmla="*/ 47545 h 225622"/>
                  <a:gd name="connsiteX1200" fmla="*/ 110624 w 321502"/>
                  <a:gd name="connsiteY1200" fmla="*/ 52732 h 225622"/>
                  <a:gd name="connsiteX1201" fmla="*/ 113218 w 321502"/>
                  <a:gd name="connsiteY1201" fmla="*/ 55325 h 225622"/>
                  <a:gd name="connsiteX1202" fmla="*/ 111489 w 321502"/>
                  <a:gd name="connsiteY1202" fmla="*/ 53596 h 225622"/>
                  <a:gd name="connsiteX1203" fmla="*/ 110624 w 321502"/>
                  <a:gd name="connsiteY1203" fmla="*/ 52732 h 225622"/>
                  <a:gd name="connsiteX1204" fmla="*/ 115810 w 321502"/>
                  <a:gd name="connsiteY1204" fmla="*/ 47545 h 225622"/>
                  <a:gd name="connsiteX1205" fmla="*/ 117539 w 321502"/>
                  <a:gd name="connsiteY1205" fmla="*/ 49274 h 225622"/>
                  <a:gd name="connsiteX1206" fmla="*/ 118403 w 321502"/>
                  <a:gd name="connsiteY1206" fmla="*/ 50138 h 225622"/>
                  <a:gd name="connsiteX1207" fmla="*/ 113218 w 321502"/>
                  <a:gd name="connsiteY1207" fmla="*/ 55325 h 225622"/>
                  <a:gd name="connsiteX1208" fmla="*/ 124453 w 321502"/>
                  <a:gd name="connsiteY1208" fmla="*/ 58783 h 225622"/>
                  <a:gd name="connsiteX1209" fmla="*/ 113218 w 321502"/>
                  <a:gd name="connsiteY1209" fmla="*/ 55325 h 225622"/>
                  <a:gd name="connsiteX1210" fmla="*/ 118403 w 321502"/>
                  <a:gd name="connsiteY1210" fmla="*/ 49274 h 225622"/>
                  <a:gd name="connsiteX1211" fmla="*/ 123588 w 321502"/>
                  <a:gd name="connsiteY1211" fmla="*/ 51003 h 225622"/>
                  <a:gd name="connsiteX1212" fmla="*/ 124453 w 321502"/>
                  <a:gd name="connsiteY1212" fmla="*/ 58783 h 225622"/>
                  <a:gd name="connsiteX1213" fmla="*/ 165937 w 321502"/>
                  <a:gd name="connsiteY1213" fmla="*/ 53596 h 225622"/>
                  <a:gd name="connsiteX1214" fmla="*/ 124453 w 321502"/>
                  <a:gd name="connsiteY1214" fmla="*/ 59647 h 225622"/>
                  <a:gd name="connsiteX1215" fmla="*/ 123588 w 321502"/>
                  <a:gd name="connsiteY1215" fmla="*/ 51867 h 225622"/>
                  <a:gd name="connsiteX1216" fmla="*/ 165073 w 321502"/>
                  <a:gd name="connsiteY1216" fmla="*/ 45816 h 225622"/>
                  <a:gd name="connsiteX1217" fmla="*/ 165937 w 321502"/>
                  <a:gd name="connsiteY1217" fmla="*/ 53596 h 225622"/>
                  <a:gd name="connsiteX1218" fmla="*/ 177172 w 321502"/>
                  <a:gd name="connsiteY1218" fmla="*/ 48409 h 225622"/>
                  <a:gd name="connsiteX1219" fmla="*/ 166801 w 321502"/>
                  <a:gd name="connsiteY1219" fmla="*/ 53596 h 225622"/>
                  <a:gd name="connsiteX1220" fmla="*/ 165073 w 321502"/>
                  <a:gd name="connsiteY1220" fmla="*/ 45816 h 225622"/>
                  <a:gd name="connsiteX1221" fmla="*/ 171987 w 321502"/>
                  <a:gd name="connsiteY1221" fmla="*/ 42358 h 225622"/>
                  <a:gd name="connsiteX1222" fmla="*/ 177172 w 321502"/>
                  <a:gd name="connsiteY1222" fmla="*/ 48409 h 225622"/>
                  <a:gd name="connsiteX1223" fmla="*/ 184086 w 321502"/>
                  <a:gd name="connsiteY1223" fmla="*/ 41494 h 225622"/>
                  <a:gd name="connsiteX1224" fmla="*/ 177172 w 321502"/>
                  <a:gd name="connsiteY1224" fmla="*/ 47545 h 225622"/>
                  <a:gd name="connsiteX1225" fmla="*/ 171987 w 321502"/>
                  <a:gd name="connsiteY1225" fmla="*/ 41494 h 225622"/>
                  <a:gd name="connsiteX1226" fmla="*/ 178901 w 321502"/>
                  <a:gd name="connsiteY1226" fmla="*/ 35443 h 225622"/>
                  <a:gd name="connsiteX1227" fmla="*/ 184086 w 321502"/>
                  <a:gd name="connsiteY1227" fmla="*/ 41494 h 225622"/>
                  <a:gd name="connsiteX1228" fmla="*/ 194457 w 321502"/>
                  <a:gd name="connsiteY1228" fmla="*/ 71750 h 225622"/>
                  <a:gd name="connsiteX1229" fmla="*/ 178037 w 321502"/>
                  <a:gd name="connsiteY1229" fmla="*/ 41494 h 225622"/>
                  <a:gd name="connsiteX1230" fmla="*/ 184950 w 321502"/>
                  <a:gd name="connsiteY1230" fmla="*/ 38036 h 225622"/>
                  <a:gd name="connsiteX1231" fmla="*/ 201371 w 321502"/>
                  <a:gd name="connsiteY1231" fmla="*/ 68292 h 225622"/>
                  <a:gd name="connsiteX1232" fmla="*/ 194457 w 321502"/>
                  <a:gd name="connsiteY1232" fmla="*/ 71750 h 225622"/>
                  <a:gd name="connsiteX1233" fmla="*/ 166801 w 321502"/>
                  <a:gd name="connsiteY1233" fmla="*/ 82123 h 225622"/>
                  <a:gd name="connsiteX1234" fmla="*/ 196186 w 321502"/>
                  <a:gd name="connsiteY1234" fmla="*/ 66563 h 225622"/>
                  <a:gd name="connsiteX1235" fmla="*/ 199643 w 321502"/>
                  <a:gd name="connsiteY1235" fmla="*/ 73479 h 225622"/>
                  <a:gd name="connsiteX1236" fmla="*/ 170258 w 321502"/>
                  <a:gd name="connsiteY1236" fmla="*/ 89039 h 225622"/>
                  <a:gd name="connsiteX1237" fmla="*/ 166801 w 321502"/>
                  <a:gd name="connsiteY1237" fmla="*/ 82123 h 225622"/>
                  <a:gd name="connsiteX1238" fmla="*/ 155566 w 321502"/>
                  <a:gd name="connsiteY1238" fmla="*/ 99412 h 225622"/>
                  <a:gd name="connsiteX1239" fmla="*/ 166801 w 321502"/>
                  <a:gd name="connsiteY1239" fmla="*/ 82123 h 225622"/>
                  <a:gd name="connsiteX1240" fmla="*/ 170258 w 321502"/>
                  <a:gd name="connsiteY1240" fmla="*/ 89039 h 225622"/>
                  <a:gd name="connsiteX1241" fmla="*/ 162480 w 321502"/>
                  <a:gd name="connsiteY1241" fmla="*/ 101141 h 225622"/>
                  <a:gd name="connsiteX1242" fmla="*/ 155566 w 321502"/>
                  <a:gd name="connsiteY1242" fmla="*/ 99412 h 225622"/>
                  <a:gd name="connsiteX1243" fmla="*/ 151244 w 321502"/>
                  <a:gd name="connsiteY1243" fmla="*/ 159924 h 225622"/>
                  <a:gd name="connsiteX1244" fmla="*/ 155566 w 321502"/>
                  <a:gd name="connsiteY1244" fmla="*/ 100277 h 225622"/>
                  <a:gd name="connsiteX1245" fmla="*/ 163344 w 321502"/>
                  <a:gd name="connsiteY1245" fmla="*/ 101141 h 225622"/>
                  <a:gd name="connsiteX1246" fmla="*/ 159023 w 321502"/>
                  <a:gd name="connsiteY1246" fmla="*/ 160788 h 225622"/>
                  <a:gd name="connsiteX1247" fmla="*/ 151244 w 321502"/>
                  <a:gd name="connsiteY1247" fmla="*/ 159924 h 225622"/>
                  <a:gd name="connsiteX1248" fmla="*/ 155566 w 321502"/>
                  <a:gd name="connsiteY1248" fmla="*/ 172891 h 225622"/>
                  <a:gd name="connsiteX1249" fmla="*/ 151244 w 321502"/>
                  <a:gd name="connsiteY1249" fmla="*/ 159060 h 225622"/>
                  <a:gd name="connsiteX1250" fmla="*/ 159023 w 321502"/>
                  <a:gd name="connsiteY1250" fmla="*/ 159924 h 225622"/>
                  <a:gd name="connsiteX1251" fmla="*/ 161616 w 321502"/>
                  <a:gd name="connsiteY1251" fmla="*/ 167704 h 225622"/>
                  <a:gd name="connsiteX1252" fmla="*/ 155566 w 321502"/>
                  <a:gd name="connsiteY1252" fmla="*/ 172891 h 225622"/>
                  <a:gd name="connsiteX1253" fmla="*/ 167665 w 321502"/>
                  <a:gd name="connsiteY1253" fmla="*/ 179806 h 225622"/>
                  <a:gd name="connsiteX1254" fmla="*/ 154702 w 321502"/>
                  <a:gd name="connsiteY1254" fmla="*/ 173755 h 225622"/>
                  <a:gd name="connsiteX1255" fmla="*/ 160751 w 321502"/>
                  <a:gd name="connsiteY1255" fmla="*/ 168568 h 225622"/>
                  <a:gd name="connsiteX1256" fmla="*/ 168529 w 321502"/>
                  <a:gd name="connsiteY1256" fmla="*/ 172026 h 225622"/>
                  <a:gd name="connsiteX1257" fmla="*/ 167665 w 321502"/>
                  <a:gd name="connsiteY1257" fmla="*/ 179806 h 225622"/>
                  <a:gd name="connsiteX1258" fmla="*/ 181493 w 321502"/>
                  <a:gd name="connsiteY1258" fmla="*/ 175484 h 225622"/>
                  <a:gd name="connsiteX1259" fmla="*/ 167665 w 321502"/>
                  <a:gd name="connsiteY1259" fmla="*/ 179806 h 225622"/>
                  <a:gd name="connsiteX1260" fmla="*/ 168529 w 321502"/>
                  <a:gd name="connsiteY1260" fmla="*/ 172026 h 225622"/>
                  <a:gd name="connsiteX1261" fmla="*/ 176308 w 321502"/>
                  <a:gd name="connsiteY1261" fmla="*/ 169433 h 225622"/>
                  <a:gd name="connsiteX1262" fmla="*/ 181493 w 321502"/>
                  <a:gd name="connsiteY1262" fmla="*/ 175484 h 225622"/>
                  <a:gd name="connsiteX1263" fmla="*/ 188407 w 321502"/>
                  <a:gd name="connsiteY1263" fmla="*/ 162517 h 225622"/>
                  <a:gd name="connsiteX1264" fmla="*/ 182358 w 321502"/>
                  <a:gd name="connsiteY1264" fmla="*/ 175484 h 225622"/>
                  <a:gd name="connsiteX1265" fmla="*/ 177172 w 321502"/>
                  <a:gd name="connsiteY1265" fmla="*/ 169433 h 225622"/>
                  <a:gd name="connsiteX1266" fmla="*/ 180629 w 321502"/>
                  <a:gd name="connsiteY1266" fmla="*/ 161653 h 225622"/>
                  <a:gd name="connsiteX1267" fmla="*/ 188407 w 321502"/>
                  <a:gd name="connsiteY1267" fmla="*/ 162517 h 225622"/>
                  <a:gd name="connsiteX1268" fmla="*/ 191864 w 321502"/>
                  <a:gd name="connsiteY1268" fmla="*/ 109786 h 225622"/>
                  <a:gd name="connsiteX1269" fmla="*/ 188407 w 321502"/>
                  <a:gd name="connsiteY1269" fmla="*/ 162517 h 225622"/>
                  <a:gd name="connsiteX1270" fmla="*/ 180629 w 321502"/>
                  <a:gd name="connsiteY1270" fmla="*/ 161653 h 225622"/>
                  <a:gd name="connsiteX1271" fmla="*/ 184086 w 321502"/>
                  <a:gd name="connsiteY1271" fmla="*/ 108921 h 225622"/>
                  <a:gd name="connsiteX1272" fmla="*/ 191864 w 321502"/>
                  <a:gd name="connsiteY1272" fmla="*/ 109786 h 225622"/>
                  <a:gd name="connsiteX1273" fmla="*/ 231620 w 321502"/>
                  <a:gd name="connsiteY1273" fmla="*/ 89903 h 225622"/>
                  <a:gd name="connsiteX1274" fmla="*/ 190136 w 321502"/>
                  <a:gd name="connsiteY1274" fmla="*/ 112379 h 225622"/>
                  <a:gd name="connsiteX1275" fmla="*/ 186679 w 321502"/>
                  <a:gd name="connsiteY1275" fmla="*/ 105463 h 225622"/>
                  <a:gd name="connsiteX1276" fmla="*/ 228163 w 321502"/>
                  <a:gd name="connsiteY1276" fmla="*/ 82988 h 225622"/>
                  <a:gd name="connsiteX1277" fmla="*/ 231620 w 321502"/>
                  <a:gd name="connsiteY1277" fmla="*/ 89903 h 225622"/>
                  <a:gd name="connsiteX1278" fmla="*/ 241127 w 321502"/>
                  <a:gd name="connsiteY1278" fmla="*/ 59647 h 225622"/>
                  <a:gd name="connsiteX1279" fmla="*/ 243720 w 321502"/>
                  <a:gd name="connsiteY1279" fmla="*/ 76936 h 225622"/>
                  <a:gd name="connsiteX1280" fmla="*/ 231620 w 321502"/>
                  <a:gd name="connsiteY1280" fmla="*/ 89903 h 225622"/>
                  <a:gd name="connsiteX1281" fmla="*/ 228163 w 321502"/>
                  <a:gd name="connsiteY1281" fmla="*/ 82988 h 225622"/>
                  <a:gd name="connsiteX1282" fmla="*/ 236806 w 321502"/>
                  <a:gd name="connsiteY1282" fmla="*/ 74343 h 225622"/>
                  <a:gd name="connsiteX1283" fmla="*/ 235077 w 321502"/>
                  <a:gd name="connsiteY1283" fmla="*/ 63105 h 225622"/>
                  <a:gd name="connsiteX1284" fmla="*/ 241127 w 321502"/>
                  <a:gd name="connsiteY1284" fmla="*/ 59647 h 225622"/>
                  <a:gd name="connsiteX1285" fmla="*/ 215199 w 321502"/>
                  <a:gd name="connsiteY1285" fmla="*/ 11238 h 225622"/>
                  <a:gd name="connsiteX1286" fmla="*/ 241127 w 321502"/>
                  <a:gd name="connsiteY1286" fmla="*/ 59647 h 225622"/>
                  <a:gd name="connsiteX1287" fmla="*/ 234213 w 321502"/>
                  <a:gd name="connsiteY1287" fmla="*/ 63105 h 225622"/>
                  <a:gd name="connsiteX1288" fmla="*/ 208285 w 321502"/>
                  <a:gd name="connsiteY1288" fmla="*/ 14696 h 225622"/>
                  <a:gd name="connsiteX1289" fmla="*/ 215199 w 321502"/>
                  <a:gd name="connsiteY1289" fmla="*/ 11238 h 225622"/>
                  <a:gd name="connsiteX1290" fmla="*/ 203964 w 321502"/>
                  <a:gd name="connsiteY1290" fmla="*/ 0 h 225622"/>
                  <a:gd name="connsiteX1291" fmla="*/ 215199 w 321502"/>
                  <a:gd name="connsiteY1291" fmla="*/ 11238 h 225622"/>
                  <a:gd name="connsiteX1292" fmla="*/ 208285 w 321502"/>
                  <a:gd name="connsiteY1292" fmla="*/ 15560 h 225622"/>
                  <a:gd name="connsiteX1293" fmla="*/ 199643 w 321502"/>
                  <a:gd name="connsiteY1293" fmla="*/ 6916 h 225622"/>
                  <a:gd name="connsiteX1294" fmla="*/ 203964 w 321502"/>
                  <a:gd name="connsiteY1294" fmla="*/ 0 h 225622"/>
                  <a:gd name="connsiteX1295" fmla="*/ 58769 w 321502"/>
                  <a:gd name="connsiteY1295" fmla="*/ 162517 h 225622"/>
                  <a:gd name="connsiteX1296" fmla="*/ 85561 w 321502"/>
                  <a:gd name="connsiteY1296" fmla="*/ 82123 h 225622"/>
                  <a:gd name="connsiteX1297" fmla="*/ 93339 w 321502"/>
                  <a:gd name="connsiteY1297" fmla="*/ 84717 h 225622"/>
                  <a:gd name="connsiteX1298" fmla="*/ 66548 w 321502"/>
                  <a:gd name="connsiteY1298" fmla="*/ 165111 h 225622"/>
                  <a:gd name="connsiteX1299" fmla="*/ 58769 w 321502"/>
                  <a:gd name="connsiteY1299" fmla="*/ 162517 h 225622"/>
                  <a:gd name="connsiteX1300" fmla="*/ 100254 w 321502"/>
                  <a:gd name="connsiteY1300" fmla="*/ 125346 h 225622"/>
                  <a:gd name="connsiteX1301" fmla="*/ 98525 w 321502"/>
                  <a:gd name="connsiteY1301" fmla="*/ 123617 h 225622"/>
                  <a:gd name="connsiteX1302" fmla="*/ 96797 w 321502"/>
                  <a:gd name="connsiteY1302" fmla="*/ 121888 h 225622"/>
                  <a:gd name="connsiteX1303" fmla="*/ 101982 w 321502"/>
                  <a:gd name="connsiteY1303" fmla="*/ 116701 h 225622"/>
                  <a:gd name="connsiteX1304" fmla="*/ 103710 w 321502"/>
                  <a:gd name="connsiteY1304" fmla="*/ 118430 h 225622"/>
                  <a:gd name="connsiteX1305" fmla="*/ 105439 w 321502"/>
                  <a:gd name="connsiteY1305" fmla="*/ 120159 h 225622"/>
                  <a:gd name="connsiteX1306" fmla="*/ 100254 w 321502"/>
                  <a:gd name="connsiteY1306" fmla="*/ 125346 h 225622"/>
                  <a:gd name="connsiteX1307" fmla="*/ 116674 w 321502"/>
                  <a:gd name="connsiteY1307" fmla="*/ 163382 h 225622"/>
                  <a:gd name="connsiteX1308" fmla="*/ 101118 w 321502"/>
                  <a:gd name="connsiteY1308" fmla="*/ 125346 h 225622"/>
                  <a:gd name="connsiteX1309" fmla="*/ 106303 w 321502"/>
                  <a:gd name="connsiteY1309" fmla="*/ 120159 h 225622"/>
                  <a:gd name="connsiteX1310" fmla="*/ 124453 w 321502"/>
                  <a:gd name="connsiteY1310" fmla="*/ 164246 h 225622"/>
                  <a:gd name="connsiteX1311" fmla="*/ 116674 w 321502"/>
                  <a:gd name="connsiteY1311" fmla="*/ 164246 h 225622"/>
                  <a:gd name="connsiteX1312" fmla="*/ 100254 w 321502"/>
                  <a:gd name="connsiteY1312" fmla="*/ 202282 h 225622"/>
                  <a:gd name="connsiteX1313" fmla="*/ 115810 w 321502"/>
                  <a:gd name="connsiteY1313" fmla="*/ 164246 h 225622"/>
                  <a:gd name="connsiteX1314" fmla="*/ 123588 w 321502"/>
                  <a:gd name="connsiteY1314" fmla="*/ 164246 h 225622"/>
                  <a:gd name="connsiteX1315" fmla="*/ 105439 w 321502"/>
                  <a:gd name="connsiteY1315" fmla="*/ 208333 h 225622"/>
                  <a:gd name="connsiteX1316" fmla="*/ 100254 w 321502"/>
                  <a:gd name="connsiteY1316" fmla="*/ 202282 h 225622"/>
                  <a:gd name="connsiteX1317" fmla="*/ 62226 w 321502"/>
                  <a:gd name="connsiteY1317" fmla="*/ 217842 h 225622"/>
                  <a:gd name="connsiteX1318" fmla="*/ 100254 w 321502"/>
                  <a:gd name="connsiteY1318" fmla="*/ 202282 h 225622"/>
                  <a:gd name="connsiteX1319" fmla="*/ 105439 w 321502"/>
                  <a:gd name="connsiteY1319" fmla="*/ 207469 h 225622"/>
                  <a:gd name="connsiteX1320" fmla="*/ 61362 w 321502"/>
                  <a:gd name="connsiteY1320" fmla="*/ 225622 h 225622"/>
                  <a:gd name="connsiteX1321" fmla="*/ 61362 w 321502"/>
                  <a:gd name="connsiteY1321" fmla="*/ 217842 h 225622"/>
                  <a:gd name="connsiteX1322" fmla="*/ 23335 w 321502"/>
                  <a:gd name="connsiteY1322" fmla="*/ 201418 h 225622"/>
                  <a:gd name="connsiteX1323" fmla="*/ 62226 w 321502"/>
                  <a:gd name="connsiteY1323" fmla="*/ 217842 h 225622"/>
                  <a:gd name="connsiteX1324" fmla="*/ 62226 w 321502"/>
                  <a:gd name="connsiteY1324" fmla="*/ 225622 h 225622"/>
                  <a:gd name="connsiteX1325" fmla="*/ 18150 w 321502"/>
                  <a:gd name="connsiteY1325" fmla="*/ 207469 h 225622"/>
                  <a:gd name="connsiteX1326" fmla="*/ 23335 w 321502"/>
                  <a:gd name="connsiteY1326" fmla="*/ 201418 h 225622"/>
                  <a:gd name="connsiteX1327" fmla="*/ 7778 w 321502"/>
                  <a:gd name="connsiteY1327" fmla="*/ 163382 h 225622"/>
                  <a:gd name="connsiteX1328" fmla="*/ 23335 w 321502"/>
                  <a:gd name="connsiteY1328" fmla="*/ 201418 h 225622"/>
                  <a:gd name="connsiteX1329" fmla="*/ 18150 w 321502"/>
                  <a:gd name="connsiteY1329" fmla="*/ 206605 h 225622"/>
                  <a:gd name="connsiteX1330" fmla="*/ 0 w 321502"/>
                  <a:gd name="connsiteY1330" fmla="*/ 162517 h 225622"/>
                  <a:gd name="connsiteX1331" fmla="*/ 7778 w 321502"/>
                  <a:gd name="connsiteY1331" fmla="*/ 162517 h 225622"/>
                  <a:gd name="connsiteX1332" fmla="*/ 23335 w 321502"/>
                  <a:gd name="connsiteY1332" fmla="*/ 125346 h 225622"/>
                  <a:gd name="connsiteX1333" fmla="*/ 7778 w 321502"/>
                  <a:gd name="connsiteY1333" fmla="*/ 163382 h 225622"/>
                  <a:gd name="connsiteX1334" fmla="*/ 0 w 321502"/>
                  <a:gd name="connsiteY1334" fmla="*/ 163382 h 225622"/>
                  <a:gd name="connsiteX1335" fmla="*/ 18150 w 321502"/>
                  <a:gd name="connsiteY1335" fmla="*/ 119295 h 225622"/>
                  <a:gd name="connsiteX1336" fmla="*/ 23335 w 321502"/>
                  <a:gd name="connsiteY1336" fmla="*/ 125346 h 225622"/>
                  <a:gd name="connsiteX1337" fmla="*/ 59634 w 321502"/>
                  <a:gd name="connsiteY1337" fmla="*/ 108921 h 225622"/>
                  <a:gd name="connsiteX1338" fmla="*/ 23335 w 321502"/>
                  <a:gd name="connsiteY1338" fmla="*/ 124481 h 225622"/>
                  <a:gd name="connsiteX1339" fmla="*/ 18150 w 321502"/>
                  <a:gd name="connsiteY1339" fmla="*/ 119295 h 225622"/>
                  <a:gd name="connsiteX1340" fmla="*/ 59634 w 321502"/>
                  <a:gd name="connsiteY1340" fmla="*/ 101141 h 225622"/>
                  <a:gd name="connsiteX1341" fmla="*/ 59634 w 321502"/>
                  <a:gd name="connsiteY1341" fmla="*/ 108921 h 225622"/>
                  <a:gd name="connsiteX1342" fmla="*/ 156430 w 321502"/>
                  <a:gd name="connsiteY1342" fmla="*/ 76936 h 225622"/>
                  <a:gd name="connsiteX1343" fmla="*/ 139145 w 321502"/>
                  <a:gd name="connsiteY1343" fmla="*/ 130533 h 225622"/>
                  <a:gd name="connsiteX1344" fmla="*/ 131367 w 321502"/>
                  <a:gd name="connsiteY1344" fmla="*/ 127939 h 225622"/>
                  <a:gd name="connsiteX1345" fmla="*/ 148652 w 321502"/>
                  <a:gd name="connsiteY1345" fmla="*/ 74343 h 225622"/>
                  <a:gd name="connsiteX1346" fmla="*/ 156430 w 321502"/>
                  <a:gd name="connsiteY1346" fmla="*/ 76936 h 225622"/>
                  <a:gd name="connsiteX1347" fmla="*/ 91611 w 321502"/>
                  <a:gd name="connsiteY1347" fmla="*/ 71750 h 225622"/>
                  <a:gd name="connsiteX1348" fmla="*/ 152973 w 321502"/>
                  <a:gd name="connsiteY1348" fmla="*/ 71750 h 225622"/>
                  <a:gd name="connsiteX1349" fmla="*/ 152973 w 321502"/>
                  <a:gd name="connsiteY1349" fmla="*/ 79530 h 225622"/>
                  <a:gd name="connsiteX1350" fmla="*/ 91611 w 321502"/>
                  <a:gd name="connsiteY1350" fmla="*/ 79530 h 225622"/>
                  <a:gd name="connsiteX1351" fmla="*/ 91611 w 321502"/>
                  <a:gd name="connsiteY1351" fmla="*/ 71750 h 225622"/>
                  <a:gd name="connsiteX1352" fmla="*/ 85561 w 321502"/>
                  <a:gd name="connsiteY1352" fmla="*/ 81259 h 225622"/>
                  <a:gd name="connsiteX1353" fmla="*/ 88154 w 321502"/>
                  <a:gd name="connsiteY1353" fmla="*/ 73479 h 225622"/>
                  <a:gd name="connsiteX1354" fmla="*/ 95932 w 321502"/>
                  <a:gd name="connsiteY1354" fmla="*/ 76072 h 225622"/>
                  <a:gd name="connsiteX1355" fmla="*/ 93339 w 321502"/>
                  <a:gd name="connsiteY1355" fmla="*/ 83852 h 225622"/>
                  <a:gd name="connsiteX1356" fmla="*/ 85561 w 321502"/>
                  <a:gd name="connsiteY1356" fmla="*/ 81259 h 225622"/>
                  <a:gd name="connsiteX1357" fmla="*/ 133095 w 321502"/>
                  <a:gd name="connsiteY1357" fmla="*/ 131397 h 225622"/>
                  <a:gd name="connsiteX1358" fmla="*/ 86425 w 321502"/>
                  <a:gd name="connsiteY1358" fmla="*/ 85581 h 225622"/>
                  <a:gd name="connsiteX1359" fmla="*/ 91611 w 321502"/>
                  <a:gd name="connsiteY1359" fmla="*/ 80394 h 225622"/>
                  <a:gd name="connsiteX1360" fmla="*/ 138281 w 321502"/>
                  <a:gd name="connsiteY1360" fmla="*/ 126210 h 225622"/>
                  <a:gd name="connsiteX1361" fmla="*/ 133095 w 321502"/>
                  <a:gd name="connsiteY1361" fmla="*/ 131397 h 225622"/>
                  <a:gd name="connsiteX1362" fmla="*/ 218656 w 321502"/>
                  <a:gd name="connsiteY1362" fmla="*/ 121888 h 225622"/>
                  <a:gd name="connsiteX1363" fmla="*/ 216063 w 321502"/>
                  <a:gd name="connsiteY1363" fmla="*/ 119295 h 225622"/>
                  <a:gd name="connsiteX1364" fmla="*/ 221249 w 321502"/>
                  <a:gd name="connsiteY1364" fmla="*/ 118430 h 225622"/>
                  <a:gd name="connsiteX1365" fmla="*/ 222977 w 321502"/>
                  <a:gd name="connsiteY1365" fmla="*/ 122753 h 225622"/>
                  <a:gd name="connsiteX1366" fmla="*/ 218656 w 321502"/>
                  <a:gd name="connsiteY1366" fmla="*/ 121888 h 225622"/>
                  <a:gd name="connsiteX1367" fmla="*/ 201371 w 321502"/>
                  <a:gd name="connsiteY1367" fmla="*/ 163382 h 225622"/>
                  <a:gd name="connsiteX1368" fmla="*/ 204828 w 321502"/>
                  <a:gd name="connsiteY1368" fmla="*/ 165111 h 225622"/>
                  <a:gd name="connsiteX1369" fmla="*/ 200507 w 321502"/>
                  <a:gd name="connsiteY1369" fmla="*/ 167704 h 225622"/>
                  <a:gd name="connsiteX1370" fmla="*/ 197050 w 321502"/>
                  <a:gd name="connsiteY1370" fmla="*/ 164246 h 225622"/>
                  <a:gd name="connsiteX1371" fmla="*/ 201371 w 321502"/>
                  <a:gd name="connsiteY1371" fmla="*/ 164246 h 225622"/>
                  <a:gd name="connsiteX1372" fmla="*/ 262733 w 321502"/>
                  <a:gd name="connsiteY1372" fmla="*/ 150415 h 225622"/>
                  <a:gd name="connsiteX1373" fmla="*/ 261869 w 321502"/>
                  <a:gd name="connsiteY1373" fmla="*/ 153873 h 225622"/>
                  <a:gd name="connsiteX1374" fmla="*/ 261005 w 321502"/>
                  <a:gd name="connsiteY1374" fmla="*/ 153873 h 225622"/>
                  <a:gd name="connsiteX1375" fmla="*/ 262733 w 321502"/>
                  <a:gd name="connsiteY1375" fmla="*/ 150415 h 225622"/>
                  <a:gd name="connsiteX1376" fmla="*/ 269647 w 321502"/>
                  <a:gd name="connsiteY1376" fmla="*/ 173755 h 225622"/>
                  <a:gd name="connsiteX1377" fmla="*/ 272240 w 321502"/>
                  <a:gd name="connsiteY1377" fmla="*/ 176349 h 225622"/>
                  <a:gd name="connsiteX1378" fmla="*/ 272240 w 321502"/>
                  <a:gd name="connsiteY1378" fmla="*/ 176349 h 225622"/>
                  <a:gd name="connsiteX1379" fmla="*/ 269647 w 321502"/>
                  <a:gd name="connsiteY1379" fmla="*/ 173755 h 225622"/>
                  <a:gd name="connsiteX1380" fmla="*/ 261869 w 321502"/>
                  <a:gd name="connsiteY1380" fmla="*/ 177213 h 225622"/>
                  <a:gd name="connsiteX1381" fmla="*/ 262733 w 321502"/>
                  <a:gd name="connsiteY1381" fmla="*/ 180671 h 225622"/>
                  <a:gd name="connsiteX1382" fmla="*/ 261869 w 321502"/>
                  <a:gd name="connsiteY1382" fmla="*/ 180671 h 225622"/>
                  <a:gd name="connsiteX1383" fmla="*/ 261869 w 321502"/>
                  <a:gd name="connsiteY1383" fmla="*/ 177213 h 225622"/>
                  <a:gd name="connsiteX1384" fmla="*/ 201371 w 321502"/>
                  <a:gd name="connsiteY1384" fmla="*/ 163382 h 225622"/>
                  <a:gd name="connsiteX1385" fmla="*/ 197050 w 321502"/>
                  <a:gd name="connsiteY1385" fmla="*/ 163382 h 225622"/>
                  <a:gd name="connsiteX1386" fmla="*/ 201371 w 321502"/>
                  <a:gd name="connsiteY1386" fmla="*/ 159060 h 225622"/>
                  <a:gd name="connsiteX1387" fmla="*/ 201371 w 321502"/>
                  <a:gd name="connsiteY1387" fmla="*/ 163382 h 225622"/>
                  <a:gd name="connsiteX1388" fmla="*/ 218656 w 321502"/>
                  <a:gd name="connsiteY1388" fmla="*/ 122753 h 225622"/>
                  <a:gd name="connsiteX1389" fmla="*/ 216063 w 321502"/>
                  <a:gd name="connsiteY1389" fmla="*/ 125346 h 225622"/>
                  <a:gd name="connsiteX1390" fmla="*/ 215199 w 321502"/>
                  <a:gd name="connsiteY1390" fmla="*/ 121024 h 225622"/>
                  <a:gd name="connsiteX1391" fmla="*/ 218656 w 321502"/>
                  <a:gd name="connsiteY1391" fmla="*/ 122753 h 225622"/>
                  <a:gd name="connsiteX1392" fmla="*/ 101118 w 321502"/>
                  <a:gd name="connsiteY1392" fmla="*/ 46681 h 225622"/>
                  <a:gd name="connsiteX1393" fmla="*/ 97661 w 321502"/>
                  <a:gd name="connsiteY1393" fmla="*/ 45816 h 225622"/>
                  <a:gd name="connsiteX1394" fmla="*/ 101118 w 321502"/>
                  <a:gd name="connsiteY1394" fmla="*/ 43223 h 225622"/>
                  <a:gd name="connsiteX1395" fmla="*/ 101118 w 321502"/>
                  <a:gd name="connsiteY1395" fmla="*/ 46681 h 225622"/>
                  <a:gd name="connsiteX1396" fmla="*/ 172851 w 321502"/>
                  <a:gd name="connsiteY1396" fmla="*/ 14696 h 225622"/>
                  <a:gd name="connsiteX1397" fmla="*/ 170258 w 321502"/>
                  <a:gd name="connsiteY1397" fmla="*/ 12102 h 225622"/>
                  <a:gd name="connsiteX1398" fmla="*/ 171122 w 321502"/>
                  <a:gd name="connsiteY1398" fmla="*/ 11238 h 225622"/>
                  <a:gd name="connsiteX1399" fmla="*/ 172851 w 321502"/>
                  <a:gd name="connsiteY1399" fmla="*/ 14696 h 225622"/>
                  <a:gd name="connsiteX1400" fmla="*/ 159887 w 321502"/>
                  <a:gd name="connsiteY1400" fmla="*/ 26798 h 225622"/>
                  <a:gd name="connsiteX1401" fmla="*/ 162480 w 321502"/>
                  <a:gd name="connsiteY1401" fmla="*/ 29392 h 225622"/>
                  <a:gd name="connsiteX1402" fmla="*/ 160751 w 321502"/>
                  <a:gd name="connsiteY1402" fmla="*/ 30256 h 225622"/>
                  <a:gd name="connsiteX1403" fmla="*/ 159887 w 321502"/>
                  <a:gd name="connsiteY1403" fmla="*/ 26798 h 225622"/>
                  <a:gd name="connsiteX1404" fmla="*/ 120996 w 321502"/>
                  <a:gd name="connsiteY1404" fmla="*/ 31985 h 225622"/>
                  <a:gd name="connsiteX1405" fmla="*/ 120131 w 321502"/>
                  <a:gd name="connsiteY1405" fmla="*/ 28527 h 225622"/>
                  <a:gd name="connsiteX1406" fmla="*/ 120131 w 321502"/>
                  <a:gd name="connsiteY1406" fmla="*/ 28527 h 225622"/>
                  <a:gd name="connsiteX1407" fmla="*/ 120996 w 321502"/>
                  <a:gd name="connsiteY1407" fmla="*/ 31985 h 225622"/>
                  <a:gd name="connsiteX1408" fmla="*/ 115810 w 321502"/>
                  <a:gd name="connsiteY1408" fmla="*/ 33714 h 225622"/>
                  <a:gd name="connsiteX1409" fmla="*/ 113218 w 321502"/>
                  <a:gd name="connsiteY1409" fmla="*/ 30256 h 225622"/>
                  <a:gd name="connsiteX1410" fmla="*/ 113218 w 321502"/>
                  <a:gd name="connsiteY1410" fmla="*/ 30256 h 225622"/>
                  <a:gd name="connsiteX1411" fmla="*/ 115810 w 321502"/>
                  <a:gd name="connsiteY1411" fmla="*/ 33714 h 225622"/>
                  <a:gd name="connsiteX1412" fmla="*/ 111489 w 321502"/>
                  <a:gd name="connsiteY1412" fmla="*/ 39765 h 225622"/>
                  <a:gd name="connsiteX1413" fmla="*/ 108032 w 321502"/>
                  <a:gd name="connsiteY1413" fmla="*/ 38900 h 225622"/>
                  <a:gd name="connsiteX1414" fmla="*/ 108032 w 321502"/>
                  <a:gd name="connsiteY1414" fmla="*/ 38036 h 225622"/>
                  <a:gd name="connsiteX1415" fmla="*/ 111489 w 321502"/>
                  <a:gd name="connsiteY1415" fmla="*/ 39765 h 225622"/>
                  <a:gd name="connsiteX1416" fmla="*/ 111489 w 321502"/>
                  <a:gd name="connsiteY1416" fmla="*/ 44952 h 225622"/>
                  <a:gd name="connsiteX1417" fmla="*/ 114946 w 321502"/>
                  <a:gd name="connsiteY1417" fmla="*/ 44087 h 225622"/>
                  <a:gd name="connsiteX1418" fmla="*/ 114946 w 321502"/>
                  <a:gd name="connsiteY1418" fmla="*/ 44087 h 225622"/>
                  <a:gd name="connsiteX1419" fmla="*/ 111489 w 321502"/>
                  <a:gd name="connsiteY1419" fmla="*/ 44952 h 225622"/>
                  <a:gd name="connsiteX1420" fmla="*/ 113218 w 321502"/>
                  <a:gd name="connsiteY1420" fmla="*/ 50138 h 225622"/>
                  <a:gd name="connsiteX1421" fmla="*/ 110624 w 321502"/>
                  <a:gd name="connsiteY1421" fmla="*/ 52732 h 225622"/>
                  <a:gd name="connsiteX1422" fmla="*/ 110624 w 321502"/>
                  <a:gd name="connsiteY1422" fmla="*/ 52732 h 225622"/>
                  <a:gd name="connsiteX1423" fmla="*/ 113218 w 321502"/>
                  <a:gd name="connsiteY1423" fmla="*/ 50138 h 225622"/>
                  <a:gd name="connsiteX1424" fmla="*/ 115810 w 321502"/>
                  <a:gd name="connsiteY1424" fmla="*/ 52732 h 225622"/>
                  <a:gd name="connsiteX1425" fmla="*/ 113218 w 321502"/>
                  <a:gd name="connsiteY1425" fmla="*/ 55325 h 225622"/>
                  <a:gd name="connsiteX1426" fmla="*/ 113218 w 321502"/>
                  <a:gd name="connsiteY1426" fmla="*/ 55325 h 225622"/>
                  <a:gd name="connsiteX1427" fmla="*/ 115810 w 321502"/>
                  <a:gd name="connsiteY1427" fmla="*/ 52732 h 225622"/>
                  <a:gd name="connsiteX1428" fmla="*/ 124453 w 321502"/>
                  <a:gd name="connsiteY1428" fmla="*/ 55325 h 225622"/>
                  <a:gd name="connsiteX1429" fmla="*/ 125317 w 321502"/>
                  <a:gd name="connsiteY1429" fmla="*/ 58783 h 225622"/>
                  <a:gd name="connsiteX1430" fmla="*/ 125317 w 321502"/>
                  <a:gd name="connsiteY1430" fmla="*/ 58783 h 225622"/>
                  <a:gd name="connsiteX1431" fmla="*/ 124453 w 321502"/>
                  <a:gd name="connsiteY1431" fmla="*/ 55325 h 225622"/>
                  <a:gd name="connsiteX1432" fmla="*/ 165937 w 321502"/>
                  <a:gd name="connsiteY1432" fmla="*/ 49274 h 225622"/>
                  <a:gd name="connsiteX1433" fmla="*/ 166801 w 321502"/>
                  <a:gd name="connsiteY1433" fmla="*/ 52732 h 225622"/>
                  <a:gd name="connsiteX1434" fmla="*/ 166801 w 321502"/>
                  <a:gd name="connsiteY1434" fmla="*/ 52732 h 225622"/>
                  <a:gd name="connsiteX1435" fmla="*/ 165937 w 321502"/>
                  <a:gd name="connsiteY1435" fmla="*/ 49274 h 225622"/>
                  <a:gd name="connsiteX1436" fmla="*/ 174579 w 321502"/>
                  <a:gd name="connsiteY1436" fmla="*/ 44952 h 225622"/>
                  <a:gd name="connsiteX1437" fmla="*/ 177172 w 321502"/>
                  <a:gd name="connsiteY1437" fmla="*/ 47545 h 225622"/>
                  <a:gd name="connsiteX1438" fmla="*/ 177172 w 321502"/>
                  <a:gd name="connsiteY1438" fmla="*/ 47545 h 225622"/>
                  <a:gd name="connsiteX1439" fmla="*/ 174579 w 321502"/>
                  <a:gd name="connsiteY1439" fmla="*/ 44952 h 225622"/>
                  <a:gd name="connsiteX1440" fmla="*/ 181493 w 321502"/>
                  <a:gd name="connsiteY1440" fmla="*/ 38900 h 225622"/>
                  <a:gd name="connsiteX1441" fmla="*/ 178901 w 321502"/>
                  <a:gd name="connsiteY1441" fmla="*/ 36307 h 225622"/>
                  <a:gd name="connsiteX1442" fmla="*/ 182358 w 321502"/>
                  <a:gd name="connsiteY1442" fmla="*/ 35443 h 225622"/>
                  <a:gd name="connsiteX1443" fmla="*/ 184950 w 321502"/>
                  <a:gd name="connsiteY1443" fmla="*/ 37172 h 225622"/>
                  <a:gd name="connsiteX1444" fmla="*/ 181493 w 321502"/>
                  <a:gd name="connsiteY1444" fmla="*/ 38900 h 225622"/>
                  <a:gd name="connsiteX1445" fmla="*/ 197914 w 321502"/>
                  <a:gd name="connsiteY1445" fmla="*/ 70021 h 225622"/>
                  <a:gd name="connsiteX1446" fmla="*/ 201371 w 321502"/>
                  <a:gd name="connsiteY1446" fmla="*/ 68292 h 225622"/>
                  <a:gd name="connsiteX1447" fmla="*/ 201371 w 321502"/>
                  <a:gd name="connsiteY1447" fmla="*/ 70885 h 225622"/>
                  <a:gd name="connsiteX1448" fmla="*/ 199643 w 321502"/>
                  <a:gd name="connsiteY1448" fmla="*/ 73479 h 225622"/>
                  <a:gd name="connsiteX1449" fmla="*/ 197914 w 321502"/>
                  <a:gd name="connsiteY1449" fmla="*/ 70021 h 225622"/>
                  <a:gd name="connsiteX1450" fmla="*/ 168529 w 321502"/>
                  <a:gd name="connsiteY1450" fmla="*/ 85581 h 225622"/>
                  <a:gd name="connsiteX1451" fmla="*/ 166801 w 321502"/>
                  <a:gd name="connsiteY1451" fmla="*/ 82123 h 225622"/>
                  <a:gd name="connsiteX1452" fmla="*/ 166801 w 321502"/>
                  <a:gd name="connsiteY1452" fmla="*/ 82123 h 225622"/>
                  <a:gd name="connsiteX1453" fmla="*/ 168529 w 321502"/>
                  <a:gd name="connsiteY1453" fmla="*/ 85581 h 225622"/>
                  <a:gd name="connsiteX1454" fmla="*/ 159023 w 321502"/>
                  <a:gd name="connsiteY1454" fmla="*/ 100277 h 225622"/>
                  <a:gd name="connsiteX1455" fmla="*/ 155566 w 321502"/>
                  <a:gd name="connsiteY1455" fmla="*/ 100277 h 225622"/>
                  <a:gd name="connsiteX1456" fmla="*/ 155566 w 321502"/>
                  <a:gd name="connsiteY1456" fmla="*/ 100277 h 225622"/>
                  <a:gd name="connsiteX1457" fmla="*/ 159023 w 321502"/>
                  <a:gd name="connsiteY1457" fmla="*/ 100277 h 225622"/>
                  <a:gd name="connsiteX1458" fmla="*/ 154702 w 321502"/>
                  <a:gd name="connsiteY1458" fmla="*/ 159924 h 225622"/>
                  <a:gd name="connsiteX1459" fmla="*/ 158158 w 321502"/>
                  <a:gd name="connsiteY1459" fmla="*/ 159924 h 225622"/>
                  <a:gd name="connsiteX1460" fmla="*/ 158158 w 321502"/>
                  <a:gd name="connsiteY1460" fmla="*/ 159924 h 225622"/>
                  <a:gd name="connsiteX1461" fmla="*/ 154702 w 321502"/>
                  <a:gd name="connsiteY1461" fmla="*/ 159924 h 225622"/>
                  <a:gd name="connsiteX1462" fmla="*/ 184086 w 321502"/>
                  <a:gd name="connsiteY1462" fmla="*/ 162517 h 225622"/>
                  <a:gd name="connsiteX1463" fmla="*/ 188407 w 321502"/>
                  <a:gd name="connsiteY1463" fmla="*/ 162517 h 225622"/>
                  <a:gd name="connsiteX1464" fmla="*/ 188407 w 321502"/>
                  <a:gd name="connsiteY1464" fmla="*/ 162517 h 225622"/>
                  <a:gd name="connsiteX1465" fmla="*/ 184086 w 321502"/>
                  <a:gd name="connsiteY1465" fmla="*/ 162517 h 225622"/>
                  <a:gd name="connsiteX1466" fmla="*/ 187543 w 321502"/>
                  <a:gd name="connsiteY1466" fmla="*/ 108921 h 225622"/>
                  <a:gd name="connsiteX1467" fmla="*/ 184086 w 321502"/>
                  <a:gd name="connsiteY1467" fmla="*/ 108921 h 225622"/>
                  <a:gd name="connsiteX1468" fmla="*/ 185815 w 321502"/>
                  <a:gd name="connsiteY1468" fmla="*/ 105463 h 225622"/>
                  <a:gd name="connsiteX1469" fmla="*/ 187543 w 321502"/>
                  <a:gd name="connsiteY1469" fmla="*/ 108921 h 225622"/>
                  <a:gd name="connsiteX1470" fmla="*/ 229892 w 321502"/>
                  <a:gd name="connsiteY1470" fmla="*/ 86445 h 225622"/>
                  <a:gd name="connsiteX1471" fmla="*/ 231620 w 321502"/>
                  <a:gd name="connsiteY1471" fmla="*/ 89903 h 225622"/>
                  <a:gd name="connsiteX1472" fmla="*/ 231620 w 321502"/>
                  <a:gd name="connsiteY1472" fmla="*/ 89903 h 225622"/>
                  <a:gd name="connsiteX1473" fmla="*/ 229892 w 321502"/>
                  <a:gd name="connsiteY1473" fmla="*/ 86445 h 225622"/>
                  <a:gd name="connsiteX1474" fmla="*/ 237670 w 321502"/>
                  <a:gd name="connsiteY1474" fmla="*/ 61376 h 225622"/>
                  <a:gd name="connsiteX1475" fmla="*/ 241127 w 321502"/>
                  <a:gd name="connsiteY1475" fmla="*/ 59647 h 225622"/>
                  <a:gd name="connsiteX1476" fmla="*/ 241127 w 321502"/>
                  <a:gd name="connsiteY1476" fmla="*/ 59647 h 225622"/>
                  <a:gd name="connsiteX1477" fmla="*/ 237670 w 321502"/>
                  <a:gd name="connsiteY1477" fmla="*/ 61376 h 225622"/>
                  <a:gd name="connsiteX1478" fmla="*/ 211742 w 321502"/>
                  <a:gd name="connsiteY1478" fmla="*/ 13831 h 225622"/>
                  <a:gd name="connsiteX1479" fmla="*/ 215199 w 321502"/>
                  <a:gd name="connsiteY1479" fmla="*/ 12102 h 225622"/>
                  <a:gd name="connsiteX1480" fmla="*/ 215199 w 321502"/>
                  <a:gd name="connsiteY1480" fmla="*/ 12102 h 225622"/>
                  <a:gd name="connsiteX1481" fmla="*/ 211742 w 321502"/>
                  <a:gd name="connsiteY1481" fmla="*/ 13831 h 225622"/>
                  <a:gd name="connsiteX1482" fmla="*/ 202236 w 321502"/>
                  <a:gd name="connsiteY1482" fmla="*/ 3458 h 225622"/>
                  <a:gd name="connsiteX1483" fmla="*/ 200507 w 321502"/>
                  <a:gd name="connsiteY1483" fmla="*/ 0 h 225622"/>
                  <a:gd name="connsiteX1484" fmla="*/ 203964 w 321502"/>
                  <a:gd name="connsiteY1484" fmla="*/ 0 h 225622"/>
                  <a:gd name="connsiteX1485" fmla="*/ 202236 w 321502"/>
                  <a:gd name="connsiteY1485" fmla="*/ 3458 h 225622"/>
                  <a:gd name="connsiteX1486" fmla="*/ 65684 w 321502"/>
                  <a:gd name="connsiteY1486" fmla="*/ 164246 h 225622"/>
                  <a:gd name="connsiteX1487" fmla="*/ 60498 w 321502"/>
                  <a:gd name="connsiteY1487" fmla="*/ 166840 h 225622"/>
                  <a:gd name="connsiteX1488" fmla="*/ 57905 w 321502"/>
                  <a:gd name="connsiteY1488" fmla="*/ 161653 h 225622"/>
                  <a:gd name="connsiteX1489" fmla="*/ 65684 w 321502"/>
                  <a:gd name="connsiteY1489" fmla="*/ 164246 h 225622"/>
                  <a:gd name="connsiteX1490" fmla="*/ 97661 w 321502"/>
                  <a:gd name="connsiteY1490" fmla="*/ 122753 h 225622"/>
                  <a:gd name="connsiteX1491" fmla="*/ 97661 w 321502"/>
                  <a:gd name="connsiteY1491" fmla="*/ 117566 h 225622"/>
                  <a:gd name="connsiteX1492" fmla="*/ 102846 w 321502"/>
                  <a:gd name="connsiteY1492" fmla="*/ 117566 h 225622"/>
                  <a:gd name="connsiteX1493" fmla="*/ 97661 w 321502"/>
                  <a:gd name="connsiteY1493" fmla="*/ 122753 h 225622"/>
                  <a:gd name="connsiteX1494" fmla="*/ 59634 w 321502"/>
                  <a:gd name="connsiteY1494" fmla="*/ 101141 h 225622"/>
                  <a:gd name="connsiteX1495" fmla="*/ 63955 w 321502"/>
                  <a:gd name="connsiteY1495" fmla="*/ 104599 h 225622"/>
                  <a:gd name="connsiteX1496" fmla="*/ 60498 w 321502"/>
                  <a:gd name="connsiteY1496" fmla="*/ 108921 h 225622"/>
                  <a:gd name="connsiteX1497" fmla="*/ 59634 w 321502"/>
                  <a:gd name="connsiteY1497" fmla="*/ 101141 h 225622"/>
                  <a:gd name="connsiteX1498" fmla="*/ 152973 w 321502"/>
                  <a:gd name="connsiteY1498" fmla="*/ 75208 h 225622"/>
                  <a:gd name="connsiteX1499" fmla="*/ 152973 w 321502"/>
                  <a:gd name="connsiteY1499" fmla="*/ 70885 h 225622"/>
                  <a:gd name="connsiteX1500" fmla="*/ 156430 w 321502"/>
                  <a:gd name="connsiteY1500" fmla="*/ 72614 h 225622"/>
                  <a:gd name="connsiteX1501" fmla="*/ 157294 w 321502"/>
                  <a:gd name="connsiteY1501" fmla="*/ 76072 h 225622"/>
                  <a:gd name="connsiteX1502" fmla="*/ 152973 w 321502"/>
                  <a:gd name="connsiteY1502" fmla="*/ 75208 h 225622"/>
                  <a:gd name="connsiteX1503" fmla="*/ 91611 w 321502"/>
                  <a:gd name="connsiteY1503" fmla="*/ 75208 h 225622"/>
                  <a:gd name="connsiteX1504" fmla="*/ 88154 w 321502"/>
                  <a:gd name="connsiteY1504" fmla="*/ 74343 h 225622"/>
                  <a:gd name="connsiteX1505" fmla="*/ 88154 w 321502"/>
                  <a:gd name="connsiteY1505" fmla="*/ 74343 h 225622"/>
                  <a:gd name="connsiteX1506" fmla="*/ 91611 w 321502"/>
                  <a:gd name="connsiteY1506" fmla="*/ 75208 h 225622"/>
                  <a:gd name="connsiteX1507" fmla="*/ 135688 w 321502"/>
                  <a:gd name="connsiteY1507" fmla="*/ 128804 h 225622"/>
                  <a:gd name="connsiteX1508" fmla="*/ 139145 w 321502"/>
                  <a:gd name="connsiteY1508" fmla="*/ 129668 h 225622"/>
                  <a:gd name="connsiteX1509" fmla="*/ 136552 w 321502"/>
                  <a:gd name="connsiteY1509" fmla="*/ 132261 h 225622"/>
                  <a:gd name="connsiteX1510" fmla="*/ 133095 w 321502"/>
                  <a:gd name="connsiteY1510" fmla="*/ 131397 h 225622"/>
                  <a:gd name="connsiteX1511" fmla="*/ 135688 w 321502"/>
                  <a:gd name="connsiteY1511" fmla="*/ 128804 h 2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</a:cxnLst>
                <a:rect l="l" t="t" r="r" b="b"/>
                <a:pathLst>
                  <a:path w="321502" h="225622">
                    <a:moveTo>
                      <a:pt x="252362" y="156466"/>
                    </a:moveTo>
                    <a:cubicBezTo>
                      <a:pt x="250634" y="158195"/>
                      <a:pt x="249769" y="160788"/>
                      <a:pt x="248905" y="163382"/>
                    </a:cubicBezTo>
                    <a:lnTo>
                      <a:pt x="241127" y="162517"/>
                    </a:lnTo>
                    <a:cubicBezTo>
                      <a:pt x="241991" y="158195"/>
                      <a:pt x="242856" y="153873"/>
                      <a:pt x="246312" y="150415"/>
                    </a:cubicBezTo>
                    <a:lnTo>
                      <a:pt x="252362" y="156466"/>
                    </a:lnTo>
                    <a:close/>
                    <a:moveTo>
                      <a:pt x="222113" y="123617"/>
                    </a:moveTo>
                    <a:lnTo>
                      <a:pt x="204828" y="164246"/>
                    </a:lnTo>
                    <a:lnTo>
                      <a:pt x="197914" y="161653"/>
                    </a:lnTo>
                    <a:lnTo>
                      <a:pt x="215199" y="121024"/>
                    </a:lnTo>
                    <a:lnTo>
                      <a:pt x="222113" y="123617"/>
                    </a:lnTo>
                    <a:close/>
                    <a:moveTo>
                      <a:pt x="197050" y="163382"/>
                    </a:moveTo>
                    <a:cubicBezTo>
                      <a:pt x="197050" y="146093"/>
                      <a:pt x="203100" y="131397"/>
                      <a:pt x="215199" y="119295"/>
                    </a:cubicBezTo>
                    <a:lnTo>
                      <a:pt x="220385" y="124481"/>
                    </a:lnTo>
                    <a:cubicBezTo>
                      <a:pt x="210014" y="134855"/>
                      <a:pt x="204828" y="147822"/>
                      <a:pt x="204828" y="162517"/>
                    </a:cubicBezTo>
                    <a:lnTo>
                      <a:pt x="197050" y="162517"/>
                    </a:lnTo>
                    <a:close/>
                    <a:moveTo>
                      <a:pt x="261005" y="153873"/>
                    </a:moveTo>
                    <a:cubicBezTo>
                      <a:pt x="260141" y="153008"/>
                      <a:pt x="259276" y="153008"/>
                      <a:pt x="259276" y="153008"/>
                    </a:cubicBezTo>
                    <a:cubicBezTo>
                      <a:pt x="259276" y="153008"/>
                      <a:pt x="259276" y="153008"/>
                      <a:pt x="259276" y="153008"/>
                    </a:cubicBezTo>
                    <a:cubicBezTo>
                      <a:pt x="259276" y="153008"/>
                      <a:pt x="259276" y="153008"/>
                      <a:pt x="259276" y="153008"/>
                    </a:cubicBezTo>
                    <a:lnTo>
                      <a:pt x="259276" y="145228"/>
                    </a:lnTo>
                    <a:cubicBezTo>
                      <a:pt x="260141" y="145228"/>
                      <a:pt x="260141" y="145228"/>
                      <a:pt x="261869" y="145228"/>
                    </a:cubicBezTo>
                    <a:cubicBezTo>
                      <a:pt x="262733" y="145228"/>
                      <a:pt x="263597" y="146093"/>
                      <a:pt x="264462" y="146093"/>
                    </a:cubicBezTo>
                    <a:lnTo>
                      <a:pt x="261005" y="153873"/>
                    </a:lnTo>
                    <a:close/>
                    <a:moveTo>
                      <a:pt x="267055" y="156466"/>
                    </a:moveTo>
                    <a:cubicBezTo>
                      <a:pt x="266190" y="155602"/>
                      <a:pt x="265326" y="154737"/>
                      <a:pt x="264462" y="154737"/>
                    </a:cubicBezTo>
                    <a:cubicBezTo>
                      <a:pt x="263597" y="154737"/>
                      <a:pt x="263597" y="153873"/>
                      <a:pt x="261869" y="153873"/>
                    </a:cubicBezTo>
                    <a:lnTo>
                      <a:pt x="262733" y="146093"/>
                    </a:lnTo>
                    <a:cubicBezTo>
                      <a:pt x="264462" y="146093"/>
                      <a:pt x="266190" y="146957"/>
                      <a:pt x="267919" y="147822"/>
                    </a:cubicBezTo>
                    <a:cubicBezTo>
                      <a:pt x="269647" y="148686"/>
                      <a:pt x="270511" y="149551"/>
                      <a:pt x="272240" y="151279"/>
                    </a:cubicBezTo>
                    <a:lnTo>
                      <a:pt x="267055" y="156466"/>
                    </a:lnTo>
                    <a:close/>
                    <a:moveTo>
                      <a:pt x="269647" y="163382"/>
                    </a:moveTo>
                    <a:cubicBezTo>
                      <a:pt x="269647" y="160788"/>
                      <a:pt x="268783" y="158195"/>
                      <a:pt x="267055" y="156466"/>
                    </a:cubicBezTo>
                    <a:lnTo>
                      <a:pt x="272240" y="151279"/>
                    </a:lnTo>
                    <a:cubicBezTo>
                      <a:pt x="275697" y="154737"/>
                      <a:pt x="277426" y="159060"/>
                      <a:pt x="277426" y="163382"/>
                    </a:cubicBezTo>
                    <a:lnTo>
                      <a:pt x="269647" y="163382"/>
                    </a:lnTo>
                    <a:close/>
                    <a:moveTo>
                      <a:pt x="267055" y="170298"/>
                    </a:moveTo>
                    <a:cubicBezTo>
                      <a:pt x="268783" y="168568"/>
                      <a:pt x="269647" y="165975"/>
                      <a:pt x="269647" y="163382"/>
                    </a:cubicBezTo>
                    <a:lnTo>
                      <a:pt x="277426" y="163382"/>
                    </a:lnTo>
                    <a:cubicBezTo>
                      <a:pt x="277426" y="167704"/>
                      <a:pt x="275697" y="172026"/>
                      <a:pt x="272240" y="175484"/>
                    </a:cubicBezTo>
                    <a:lnTo>
                      <a:pt x="267055" y="170298"/>
                    </a:lnTo>
                    <a:close/>
                    <a:moveTo>
                      <a:pt x="261869" y="173755"/>
                    </a:moveTo>
                    <a:cubicBezTo>
                      <a:pt x="263597" y="173755"/>
                      <a:pt x="265326" y="172026"/>
                      <a:pt x="267919" y="171162"/>
                    </a:cubicBezTo>
                    <a:lnTo>
                      <a:pt x="273104" y="177213"/>
                    </a:lnTo>
                    <a:cubicBezTo>
                      <a:pt x="270511" y="179806"/>
                      <a:pt x="267055" y="181535"/>
                      <a:pt x="263597" y="181535"/>
                    </a:cubicBezTo>
                    <a:lnTo>
                      <a:pt x="261869" y="173755"/>
                    </a:lnTo>
                    <a:close/>
                    <a:moveTo>
                      <a:pt x="260141" y="173755"/>
                    </a:move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lnTo>
                      <a:pt x="261005" y="181535"/>
                    </a:ln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lnTo>
                      <a:pt x="261005" y="173755"/>
                    </a:lnTo>
                    <a:close/>
                    <a:moveTo>
                      <a:pt x="252362" y="170298"/>
                    </a:moveTo>
                    <a:cubicBezTo>
                      <a:pt x="254091" y="172026"/>
                      <a:pt x="256683" y="173755"/>
                      <a:pt x="259276" y="173755"/>
                    </a:cubicBezTo>
                    <a:lnTo>
                      <a:pt x="259276" y="181535"/>
                    </a:lnTo>
                    <a:cubicBezTo>
                      <a:pt x="254091" y="181535"/>
                      <a:pt x="249769" y="179806"/>
                      <a:pt x="246312" y="176349"/>
                    </a:cubicBezTo>
                    <a:lnTo>
                      <a:pt x="252362" y="170298"/>
                    </a:lnTo>
                    <a:close/>
                    <a:moveTo>
                      <a:pt x="249769" y="163382"/>
                    </a:moveTo>
                    <a:cubicBezTo>
                      <a:pt x="249769" y="165975"/>
                      <a:pt x="250634" y="168568"/>
                      <a:pt x="253226" y="170298"/>
                    </a:cubicBezTo>
                    <a:lnTo>
                      <a:pt x="248041" y="175484"/>
                    </a:lnTo>
                    <a:cubicBezTo>
                      <a:pt x="244584" y="172026"/>
                      <a:pt x="242856" y="167704"/>
                      <a:pt x="242856" y="163382"/>
                    </a:cubicBezTo>
                    <a:lnTo>
                      <a:pt x="249769" y="163382"/>
                    </a:lnTo>
                    <a:close/>
                    <a:moveTo>
                      <a:pt x="201371" y="159060"/>
                    </a:moveTo>
                    <a:lnTo>
                      <a:pt x="245448" y="159060"/>
                    </a:lnTo>
                    <a:lnTo>
                      <a:pt x="245448" y="166840"/>
                    </a:lnTo>
                    <a:lnTo>
                      <a:pt x="201371" y="166840"/>
                    </a:lnTo>
                    <a:lnTo>
                      <a:pt x="201371" y="159060"/>
                    </a:lnTo>
                    <a:close/>
                    <a:moveTo>
                      <a:pt x="216063" y="207469"/>
                    </a:moveTo>
                    <a:cubicBezTo>
                      <a:pt x="203964" y="195367"/>
                      <a:pt x="197914" y="180671"/>
                      <a:pt x="197914" y="163382"/>
                    </a:cubicBezTo>
                    <a:lnTo>
                      <a:pt x="205692" y="163382"/>
                    </a:lnTo>
                    <a:cubicBezTo>
                      <a:pt x="205692" y="178078"/>
                      <a:pt x="210878" y="191044"/>
                      <a:pt x="221249" y="201418"/>
                    </a:cubicBezTo>
                    <a:lnTo>
                      <a:pt x="216063" y="207469"/>
                    </a:lnTo>
                    <a:close/>
                    <a:moveTo>
                      <a:pt x="260141" y="225622"/>
                    </a:moveTo>
                    <a:cubicBezTo>
                      <a:pt x="242856" y="225622"/>
                      <a:pt x="228163" y="219571"/>
                      <a:pt x="216063" y="207469"/>
                    </a:cubicBezTo>
                    <a:lnTo>
                      <a:pt x="221249" y="202282"/>
                    </a:lnTo>
                    <a:cubicBezTo>
                      <a:pt x="231620" y="212656"/>
                      <a:pt x="244584" y="217842"/>
                      <a:pt x="259276" y="217842"/>
                    </a:cubicBezTo>
                    <a:lnTo>
                      <a:pt x="259276" y="225622"/>
                    </a:lnTo>
                    <a:close/>
                    <a:moveTo>
                      <a:pt x="303353" y="207469"/>
                    </a:moveTo>
                    <a:cubicBezTo>
                      <a:pt x="291254" y="219571"/>
                      <a:pt x="276561" y="225622"/>
                      <a:pt x="259276" y="225622"/>
                    </a:cubicBezTo>
                    <a:lnTo>
                      <a:pt x="259276" y="217842"/>
                    </a:lnTo>
                    <a:cubicBezTo>
                      <a:pt x="273969" y="217842"/>
                      <a:pt x="286932" y="212656"/>
                      <a:pt x="297303" y="202282"/>
                    </a:cubicBezTo>
                    <a:lnTo>
                      <a:pt x="303353" y="207469"/>
                    </a:lnTo>
                    <a:close/>
                    <a:moveTo>
                      <a:pt x="321502" y="163382"/>
                    </a:moveTo>
                    <a:cubicBezTo>
                      <a:pt x="321502" y="180671"/>
                      <a:pt x="315453" y="195367"/>
                      <a:pt x="303353" y="207469"/>
                    </a:cubicBezTo>
                    <a:lnTo>
                      <a:pt x="298167" y="202282"/>
                    </a:lnTo>
                    <a:cubicBezTo>
                      <a:pt x="308539" y="191909"/>
                      <a:pt x="313724" y="178942"/>
                      <a:pt x="313724" y="164246"/>
                    </a:cubicBezTo>
                    <a:lnTo>
                      <a:pt x="321502" y="164246"/>
                    </a:lnTo>
                    <a:close/>
                    <a:moveTo>
                      <a:pt x="303353" y="119295"/>
                    </a:moveTo>
                    <a:cubicBezTo>
                      <a:pt x="315453" y="131397"/>
                      <a:pt x="321502" y="146093"/>
                      <a:pt x="321502" y="163382"/>
                    </a:cubicBezTo>
                    <a:lnTo>
                      <a:pt x="313724" y="163382"/>
                    </a:lnTo>
                    <a:cubicBezTo>
                      <a:pt x="313724" y="148686"/>
                      <a:pt x="308539" y="135719"/>
                      <a:pt x="298167" y="125346"/>
                    </a:cubicBezTo>
                    <a:lnTo>
                      <a:pt x="303353" y="119295"/>
                    </a:lnTo>
                    <a:close/>
                    <a:moveTo>
                      <a:pt x="260141" y="101141"/>
                    </a:moveTo>
                    <a:cubicBezTo>
                      <a:pt x="277426" y="101141"/>
                      <a:pt x="292118" y="107192"/>
                      <a:pt x="304217" y="119295"/>
                    </a:cubicBezTo>
                    <a:lnTo>
                      <a:pt x="299032" y="124481"/>
                    </a:lnTo>
                    <a:cubicBezTo>
                      <a:pt x="288661" y="114108"/>
                      <a:pt x="275697" y="108921"/>
                      <a:pt x="261005" y="108921"/>
                    </a:cubicBezTo>
                    <a:lnTo>
                      <a:pt x="261005" y="101141"/>
                    </a:lnTo>
                    <a:close/>
                    <a:moveTo>
                      <a:pt x="216063" y="119295"/>
                    </a:moveTo>
                    <a:cubicBezTo>
                      <a:pt x="228163" y="107192"/>
                      <a:pt x="242856" y="101141"/>
                      <a:pt x="260141" y="101141"/>
                    </a:cubicBezTo>
                    <a:lnTo>
                      <a:pt x="260141" y="108921"/>
                    </a:lnTo>
                    <a:cubicBezTo>
                      <a:pt x="245448" y="108921"/>
                      <a:pt x="232484" y="114108"/>
                      <a:pt x="222113" y="124481"/>
                    </a:cubicBezTo>
                    <a:lnTo>
                      <a:pt x="216063" y="119295"/>
                    </a:lnTo>
                    <a:close/>
                    <a:moveTo>
                      <a:pt x="218656" y="122753"/>
                    </a:moveTo>
                    <a:cubicBezTo>
                      <a:pt x="215199" y="121024"/>
                      <a:pt x="215199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lnTo>
                      <a:pt x="221249" y="125346"/>
                    </a:ln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4481"/>
                      <a:pt x="222113" y="124481"/>
                      <a:pt x="218656" y="122753"/>
                    </a:cubicBezTo>
                    <a:close/>
                    <a:moveTo>
                      <a:pt x="247177" y="156466"/>
                    </a:moveTo>
                    <a:lnTo>
                      <a:pt x="216063" y="125346"/>
                    </a:lnTo>
                    <a:lnTo>
                      <a:pt x="221249" y="120159"/>
                    </a:lnTo>
                    <a:lnTo>
                      <a:pt x="252362" y="151279"/>
                    </a:lnTo>
                    <a:lnTo>
                      <a:pt x="247177" y="156466"/>
                    </a:lnTo>
                    <a:close/>
                    <a:moveTo>
                      <a:pt x="260141" y="153008"/>
                    </a:moveTo>
                    <a:cubicBezTo>
                      <a:pt x="257547" y="153008"/>
                      <a:pt x="254955" y="153873"/>
                      <a:pt x="252362" y="156466"/>
                    </a:cubicBezTo>
                    <a:lnTo>
                      <a:pt x="247177" y="150415"/>
                    </a:lnTo>
                    <a:cubicBezTo>
                      <a:pt x="250634" y="146957"/>
                      <a:pt x="254955" y="145228"/>
                      <a:pt x="260141" y="145228"/>
                    </a:cubicBezTo>
                    <a:lnTo>
                      <a:pt x="260141" y="153008"/>
                    </a:lnTo>
                    <a:close/>
                    <a:moveTo>
                      <a:pt x="101118" y="43223"/>
                    </a:moveTo>
                    <a:lnTo>
                      <a:pt x="111489" y="41494"/>
                    </a:lnTo>
                    <a:lnTo>
                      <a:pt x="112353" y="49274"/>
                    </a:lnTo>
                    <a:lnTo>
                      <a:pt x="101982" y="51003"/>
                    </a:lnTo>
                    <a:lnTo>
                      <a:pt x="101118" y="43223"/>
                    </a:lnTo>
                    <a:close/>
                    <a:moveTo>
                      <a:pt x="88154" y="74343"/>
                    </a:moveTo>
                    <a:lnTo>
                      <a:pt x="97661" y="45816"/>
                    </a:lnTo>
                    <a:lnTo>
                      <a:pt x="105439" y="48409"/>
                    </a:lnTo>
                    <a:lnTo>
                      <a:pt x="95932" y="76936"/>
                    </a:lnTo>
                    <a:lnTo>
                      <a:pt x="88154" y="74343"/>
                    </a:lnTo>
                    <a:close/>
                    <a:moveTo>
                      <a:pt x="171122" y="11238"/>
                    </a:moveTo>
                    <a:lnTo>
                      <a:pt x="200507" y="0"/>
                    </a:lnTo>
                    <a:lnTo>
                      <a:pt x="203100" y="6916"/>
                    </a:lnTo>
                    <a:lnTo>
                      <a:pt x="173715" y="18154"/>
                    </a:lnTo>
                    <a:lnTo>
                      <a:pt x="171122" y="11238"/>
                    </a:lnTo>
                    <a:close/>
                    <a:moveTo>
                      <a:pt x="157294" y="24205"/>
                    </a:moveTo>
                    <a:lnTo>
                      <a:pt x="170258" y="12102"/>
                    </a:lnTo>
                    <a:lnTo>
                      <a:pt x="175443" y="18154"/>
                    </a:lnTo>
                    <a:lnTo>
                      <a:pt x="162480" y="30256"/>
                    </a:lnTo>
                    <a:lnTo>
                      <a:pt x="157294" y="24205"/>
                    </a:lnTo>
                    <a:close/>
                    <a:moveTo>
                      <a:pt x="120131" y="28527"/>
                    </a:moveTo>
                    <a:lnTo>
                      <a:pt x="159023" y="23340"/>
                    </a:lnTo>
                    <a:lnTo>
                      <a:pt x="159887" y="31120"/>
                    </a:lnTo>
                    <a:lnTo>
                      <a:pt x="120996" y="36307"/>
                    </a:lnTo>
                    <a:lnTo>
                      <a:pt x="120131" y="28527"/>
                    </a:lnTo>
                    <a:close/>
                    <a:moveTo>
                      <a:pt x="113218" y="31120"/>
                    </a:moveTo>
                    <a:cubicBezTo>
                      <a:pt x="115810" y="29392"/>
                      <a:pt x="117539" y="28527"/>
                      <a:pt x="120131" y="28527"/>
                    </a:cubicBezTo>
                    <a:lnTo>
                      <a:pt x="121860" y="36307"/>
                    </a:lnTo>
                    <a:cubicBezTo>
                      <a:pt x="120131" y="36307"/>
                      <a:pt x="119267" y="37172"/>
                      <a:pt x="118403" y="37172"/>
                    </a:cubicBezTo>
                    <a:lnTo>
                      <a:pt x="113218" y="31120"/>
                    </a:lnTo>
                    <a:close/>
                    <a:moveTo>
                      <a:pt x="108032" y="38900"/>
                    </a:moveTo>
                    <a:cubicBezTo>
                      <a:pt x="108896" y="36307"/>
                      <a:pt x="110624" y="33714"/>
                      <a:pt x="113218" y="31120"/>
                    </a:cubicBezTo>
                    <a:lnTo>
                      <a:pt x="118403" y="37172"/>
                    </a:lnTo>
                    <a:cubicBezTo>
                      <a:pt x="117539" y="38036"/>
                      <a:pt x="116674" y="39765"/>
                      <a:pt x="115810" y="41494"/>
                    </a:cubicBezTo>
                    <a:lnTo>
                      <a:pt x="108032" y="38900"/>
                    </a:lnTo>
                    <a:close/>
                    <a:moveTo>
                      <a:pt x="108032" y="45816"/>
                    </a:moveTo>
                    <a:cubicBezTo>
                      <a:pt x="108032" y="44087"/>
                      <a:pt x="108032" y="43223"/>
                      <a:pt x="108032" y="41494"/>
                    </a:cubicBezTo>
                    <a:cubicBezTo>
                      <a:pt x="108032" y="40629"/>
                      <a:pt x="108032" y="38900"/>
                      <a:pt x="108896" y="38036"/>
                    </a:cubicBezTo>
                    <a:lnTo>
                      <a:pt x="116674" y="39765"/>
                    </a:lnTo>
                    <a:cubicBezTo>
                      <a:pt x="116674" y="40629"/>
                      <a:pt x="116674" y="41494"/>
                      <a:pt x="116674" y="42358"/>
                    </a:cubicBezTo>
                    <a:cubicBezTo>
                      <a:pt x="116674" y="43223"/>
                      <a:pt x="116674" y="43223"/>
                      <a:pt x="116674" y="43223"/>
                    </a:cubicBezTo>
                    <a:lnTo>
                      <a:pt x="108032" y="45816"/>
                    </a:lnTo>
                    <a:close/>
                    <a:moveTo>
                      <a:pt x="110624" y="52732"/>
                    </a:moveTo>
                    <a:cubicBezTo>
                      <a:pt x="108896" y="50138"/>
                      <a:pt x="108032" y="48409"/>
                      <a:pt x="108032" y="45816"/>
                    </a:cubicBezTo>
                    <a:lnTo>
                      <a:pt x="115810" y="44087"/>
                    </a:lnTo>
                    <a:cubicBezTo>
                      <a:pt x="115810" y="45816"/>
                      <a:pt x="116674" y="46681"/>
                      <a:pt x="116674" y="47545"/>
                    </a:cubicBezTo>
                    <a:lnTo>
                      <a:pt x="110624" y="52732"/>
                    </a:lnTo>
                    <a:close/>
                    <a:moveTo>
                      <a:pt x="113218" y="55325"/>
                    </a:moveTo>
                    <a:cubicBezTo>
                      <a:pt x="112353" y="54461"/>
                      <a:pt x="112353" y="54461"/>
                      <a:pt x="111489" y="53596"/>
                    </a:cubicBezTo>
                    <a:cubicBezTo>
                      <a:pt x="111489" y="52732"/>
                      <a:pt x="110624" y="52732"/>
                      <a:pt x="110624" y="52732"/>
                    </a:cubicBezTo>
                    <a:lnTo>
                      <a:pt x="115810" y="47545"/>
                    </a:lnTo>
                    <a:cubicBezTo>
                      <a:pt x="116674" y="48409"/>
                      <a:pt x="116674" y="48409"/>
                      <a:pt x="117539" y="49274"/>
                    </a:cubicBezTo>
                    <a:cubicBezTo>
                      <a:pt x="117539" y="50138"/>
                      <a:pt x="118403" y="50138"/>
                      <a:pt x="118403" y="50138"/>
                    </a:cubicBezTo>
                    <a:lnTo>
                      <a:pt x="113218" y="55325"/>
                    </a:lnTo>
                    <a:close/>
                    <a:moveTo>
                      <a:pt x="124453" y="58783"/>
                    </a:moveTo>
                    <a:cubicBezTo>
                      <a:pt x="120131" y="59647"/>
                      <a:pt x="115810" y="57919"/>
                      <a:pt x="113218" y="55325"/>
                    </a:cubicBezTo>
                    <a:lnTo>
                      <a:pt x="118403" y="49274"/>
                    </a:lnTo>
                    <a:cubicBezTo>
                      <a:pt x="120131" y="50138"/>
                      <a:pt x="121860" y="51003"/>
                      <a:pt x="123588" y="51003"/>
                    </a:cubicBezTo>
                    <a:lnTo>
                      <a:pt x="124453" y="58783"/>
                    </a:lnTo>
                    <a:close/>
                    <a:moveTo>
                      <a:pt x="165937" y="53596"/>
                    </a:moveTo>
                    <a:lnTo>
                      <a:pt x="124453" y="59647"/>
                    </a:lnTo>
                    <a:lnTo>
                      <a:pt x="123588" y="51867"/>
                    </a:lnTo>
                    <a:lnTo>
                      <a:pt x="165073" y="45816"/>
                    </a:lnTo>
                    <a:lnTo>
                      <a:pt x="165937" y="53596"/>
                    </a:lnTo>
                    <a:close/>
                    <a:moveTo>
                      <a:pt x="177172" y="48409"/>
                    </a:moveTo>
                    <a:cubicBezTo>
                      <a:pt x="173715" y="51003"/>
                      <a:pt x="170258" y="52732"/>
                      <a:pt x="166801" y="53596"/>
                    </a:cubicBezTo>
                    <a:lnTo>
                      <a:pt x="165073" y="45816"/>
                    </a:lnTo>
                    <a:cubicBezTo>
                      <a:pt x="167665" y="44952"/>
                      <a:pt x="170258" y="44087"/>
                      <a:pt x="171987" y="42358"/>
                    </a:cubicBezTo>
                    <a:lnTo>
                      <a:pt x="177172" y="48409"/>
                    </a:lnTo>
                    <a:close/>
                    <a:moveTo>
                      <a:pt x="184086" y="41494"/>
                    </a:moveTo>
                    <a:lnTo>
                      <a:pt x="177172" y="47545"/>
                    </a:lnTo>
                    <a:lnTo>
                      <a:pt x="171987" y="41494"/>
                    </a:lnTo>
                    <a:lnTo>
                      <a:pt x="178901" y="35443"/>
                    </a:lnTo>
                    <a:lnTo>
                      <a:pt x="184086" y="41494"/>
                    </a:lnTo>
                    <a:close/>
                    <a:moveTo>
                      <a:pt x="194457" y="71750"/>
                    </a:moveTo>
                    <a:lnTo>
                      <a:pt x="178037" y="41494"/>
                    </a:lnTo>
                    <a:lnTo>
                      <a:pt x="184950" y="38036"/>
                    </a:lnTo>
                    <a:lnTo>
                      <a:pt x="201371" y="68292"/>
                    </a:lnTo>
                    <a:lnTo>
                      <a:pt x="194457" y="71750"/>
                    </a:lnTo>
                    <a:close/>
                    <a:moveTo>
                      <a:pt x="166801" y="82123"/>
                    </a:moveTo>
                    <a:lnTo>
                      <a:pt x="196186" y="66563"/>
                    </a:lnTo>
                    <a:lnTo>
                      <a:pt x="199643" y="73479"/>
                    </a:lnTo>
                    <a:lnTo>
                      <a:pt x="170258" y="89039"/>
                    </a:lnTo>
                    <a:lnTo>
                      <a:pt x="166801" y="82123"/>
                    </a:lnTo>
                    <a:close/>
                    <a:moveTo>
                      <a:pt x="155566" y="99412"/>
                    </a:moveTo>
                    <a:cubicBezTo>
                      <a:pt x="156430" y="91632"/>
                      <a:pt x="159887" y="85581"/>
                      <a:pt x="166801" y="82123"/>
                    </a:cubicBezTo>
                    <a:lnTo>
                      <a:pt x="170258" y="89039"/>
                    </a:lnTo>
                    <a:cubicBezTo>
                      <a:pt x="165937" y="91632"/>
                      <a:pt x="163344" y="95090"/>
                      <a:pt x="162480" y="101141"/>
                    </a:cubicBezTo>
                    <a:lnTo>
                      <a:pt x="155566" y="99412"/>
                    </a:lnTo>
                    <a:close/>
                    <a:moveTo>
                      <a:pt x="151244" y="159924"/>
                    </a:moveTo>
                    <a:lnTo>
                      <a:pt x="155566" y="100277"/>
                    </a:lnTo>
                    <a:lnTo>
                      <a:pt x="163344" y="101141"/>
                    </a:lnTo>
                    <a:lnTo>
                      <a:pt x="159023" y="160788"/>
                    </a:lnTo>
                    <a:lnTo>
                      <a:pt x="151244" y="159924"/>
                    </a:lnTo>
                    <a:close/>
                    <a:moveTo>
                      <a:pt x="155566" y="172891"/>
                    </a:moveTo>
                    <a:cubicBezTo>
                      <a:pt x="152109" y="168568"/>
                      <a:pt x="150380" y="164246"/>
                      <a:pt x="151244" y="159060"/>
                    </a:cubicBezTo>
                    <a:lnTo>
                      <a:pt x="159023" y="159924"/>
                    </a:lnTo>
                    <a:cubicBezTo>
                      <a:pt x="159023" y="163382"/>
                      <a:pt x="159887" y="165975"/>
                      <a:pt x="161616" y="167704"/>
                    </a:cubicBezTo>
                    <a:lnTo>
                      <a:pt x="155566" y="172891"/>
                    </a:lnTo>
                    <a:close/>
                    <a:moveTo>
                      <a:pt x="167665" y="179806"/>
                    </a:moveTo>
                    <a:cubicBezTo>
                      <a:pt x="162480" y="178942"/>
                      <a:pt x="158158" y="177213"/>
                      <a:pt x="154702" y="173755"/>
                    </a:cubicBezTo>
                    <a:lnTo>
                      <a:pt x="160751" y="168568"/>
                    </a:lnTo>
                    <a:cubicBezTo>
                      <a:pt x="162480" y="171162"/>
                      <a:pt x="165073" y="172026"/>
                      <a:pt x="168529" y="172026"/>
                    </a:cubicBezTo>
                    <a:lnTo>
                      <a:pt x="167665" y="179806"/>
                    </a:lnTo>
                    <a:close/>
                    <a:moveTo>
                      <a:pt x="181493" y="175484"/>
                    </a:moveTo>
                    <a:cubicBezTo>
                      <a:pt x="177172" y="178942"/>
                      <a:pt x="172851" y="180671"/>
                      <a:pt x="167665" y="179806"/>
                    </a:cubicBezTo>
                    <a:lnTo>
                      <a:pt x="168529" y="172026"/>
                    </a:lnTo>
                    <a:cubicBezTo>
                      <a:pt x="171987" y="172026"/>
                      <a:pt x="174579" y="171162"/>
                      <a:pt x="176308" y="169433"/>
                    </a:cubicBezTo>
                    <a:lnTo>
                      <a:pt x="181493" y="175484"/>
                    </a:lnTo>
                    <a:close/>
                    <a:moveTo>
                      <a:pt x="188407" y="162517"/>
                    </a:moveTo>
                    <a:cubicBezTo>
                      <a:pt x="187543" y="167704"/>
                      <a:pt x="185815" y="172026"/>
                      <a:pt x="182358" y="175484"/>
                    </a:cubicBezTo>
                    <a:lnTo>
                      <a:pt x="177172" y="169433"/>
                    </a:lnTo>
                    <a:cubicBezTo>
                      <a:pt x="179765" y="167704"/>
                      <a:pt x="180629" y="165111"/>
                      <a:pt x="180629" y="161653"/>
                    </a:cubicBezTo>
                    <a:lnTo>
                      <a:pt x="188407" y="162517"/>
                    </a:lnTo>
                    <a:close/>
                    <a:moveTo>
                      <a:pt x="191864" y="109786"/>
                    </a:moveTo>
                    <a:lnTo>
                      <a:pt x="188407" y="162517"/>
                    </a:lnTo>
                    <a:lnTo>
                      <a:pt x="180629" y="161653"/>
                    </a:lnTo>
                    <a:lnTo>
                      <a:pt x="184086" y="108921"/>
                    </a:lnTo>
                    <a:lnTo>
                      <a:pt x="191864" y="109786"/>
                    </a:lnTo>
                    <a:close/>
                    <a:moveTo>
                      <a:pt x="231620" y="89903"/>
                    </a:moveTo>
                    <a:lnTo>
                      <a:pt x="190136" y="112379"/>
                    </a:lnTo>
                    <a:lnTo>
                      <a:pt x="186679" y="105463"/>
                    </a:lnTo>
                    <a:lnTo>
                      <a:pt x="228163" y="82988"/>
                    </a:lnTo>
                    <a:lnTo>
                      <a:pt x="231620" y="89903"/>
                    </a:lnTo>
                    <a:close/>
                    <a:moveTo>
                      <a:pt x="241127" y="59647"/>
                    </a:moveTo>
                    <a:cubicBezTo>
                      <a:pt x="243720" y="65699"/>
                      <a:pt x="245448" y="71750"/>
                      <a:pt x="243720" y="76936"/>
                    </a:cubicBezTo>
                    <a:cubicBezTo>
                      <a:pt x="241991" y="82123"/>
                      <a:pt x="237670" y="86445"/>
                      <a:pt x="231620" y="89903"/>
                    </a:cubicBezTo>
                    <a:lnTo>
                      <a:pt x="228163" y="82988"/>
                    </a:lnTo>
                    <a:cubicBezTo>
                      <a:pt x="233348" y="80394"/>
                      <a:pt x="235941" y="76936"/>
                      <a:pt x="236806" y="74343"/>
                    </a:cubicBezTo>
                    <a:cubicBezTo>
                      <a:pt x="237670" y="71750"/>
                      <a:pt x="237670" y="67427"/>
                      <a:pt x="235077" y="63105"/>
                    </a:cubicBezTo>
                    <a:lnTo>
                      <a:pt x="241127" y="59647"/>
                    </a:lnTo>
                    <a:close/>
                    <a:moveTo>
                      <a:pt x="215199" y="11238"/>
                    </a:moveTo>
                    <a:lnTo>
                      <a:pt x="241127" y="59647"/>
                    </a:lnTo>
                    <a:lnTo>
                      <a:pt x="234213" y="63105"/>
                    </a:lnTo>
                    <a:lnTo>
                      <a:pt x="208285" y="14696"/>
                    </a:lnTo>
                    <a:lnTo>
                      <a:pt x="215199" y="11238"/>
                    </a:lnTo>
                    <a:close/>
                    <a:moveTo>
                      <a:pt x="203964" y="0"/>
                    </a:moveTo>
                    <a:cubicBezTo>
                      <a:pt x="208285" y="2593"/>
                      <a:pt x="211742" y="6051"/>
                      <a:pt x="215199" y="11238"/>
                    </a:cubicBezTo>
                    <a:lnTo>
                      <a:pt x="208285" y="15560"/>
                    </a:lnTo>
                    <a:cubicBezTo>
                      <a:pt x="205692" y="11238"/>
                      <a:pt x="203100" y="8645"/>
                      <a:pt x="199643" y="6916"/>
                    </a:cubicBezTo>
                    <a:lnTo>
                      <a:pt x="203964" y="0"/>
                    </a:lnTo>
                    <a:close/>
                    <a:moveTo>
                      <a:pt x="58769" y="162517"/>
                    </a:moveTo>
                    <a:lnTo>
                      <a:pt x="85561" y="82123"/>
                    </a:lnTo>
                    <a:lnTo>
                      <a:pt x="93339" y="84717"/>
                    </a:lnTo>
                    <a:lnTo>
                      <a:pt x="66548" y="165111"/>
                    </a:lnTo>
                    <a:lnTo>
                      <a:pt x="58769" y="162517"/>
                    </a:lnTo>
                    <a:close/>
                    <a:moveTo>
                      <a:pt x="100254" y="125346"/>
                    </a:moveTo>
                    <a:cubicBezTo>
                      <a:pt x="100254" y="125346"/>
                      <a:pt x="99389" y="124481"/>
                      <a:pt x="98525" y="123617"/>
                    </a:cubicBezTo>
                    <a:cubicBezTo>
                      <a:pt x="97661" y="122753"/>
                      <a:pt x="97661" y="122753"/>
                      <a:pt x="96797" y="121888"/>
                    </a:cubicBezTo>
                    <a:lnTo>
                      <a:pt x="101982" y="116701"/>
                    </a:lnTo>
                    <a:cubicBezTo>
                      <a:pt x="101982" y="116701"/>
                      <a:pt x="102846" y="117566"/>
                      <a:pt x="103710" y="118430"/>
                    </a:cubicBezTo>
                    <a:cubicBezTo>
                      <a:pt x="104575" y="119295"/>
                      <a:pt x="104575" y="119295"/>
                      <a:pt x="105439" y="120159"/>
                    </a:cubicBezTo>
                    <a:lnTo>
                      <a:pt x="100254" y="125346"/>
                    </a:lnTo>
                    <a:close/>
                    <a:moveTo>
                      <a:pt x="116674" y="163382"/>
                    </a:moveTo>
                    <a:cubicBezTo>
                      <a:pt x="116674" y="147822"/>
                      <a:pt x="111489" y="135719"/>
                      <a:pt x="101118" y="125346"/>
                    </a:cubicBezTo>
                    <a:lnTo>
                      <a:pt x="106303" y="120159"/>
                    </a:lnTo>
                    <a:cubicBezTo>
                      <a:pt x="118403" y="132261"/>
                      <a:pt x="124453" y="146957"/>
                      <a:pt x="124453" y="164246"/>
                    </a:cubicBezTo>
                    <a:lnTo>
                      <a:pt x="116674" y="164246"/>
                    </a:lnTo>
                    <a:close/>
                    <a:moveTo>
                      <a:pt x="100254" y="202282"/>
                    </a:moveTo>
                    <a:cubicBezTo>
                      <a:pt x="110624" y="191909"/>
                      <a:pt x="115810" y="178942"/>
                      <a:pt x="115810" y="164246"/>
                    </a:cubicBezTo>
                    <a:lnTo>
                      <a:pt x="123588" y="164246"/>
                    </a:lnTo>
                    <a:cubicBezTo>
                      <a:pt x="123588" y="181535"/>
                      <a:pt x="117539" y="196231"/>
                      <a:pt x="105439" y="208333"/>
                    </a:cubicBezTo>
                    <a:lnTo>
                      <a:pt x="100254" y="202282"/>
                    </a:lnTo>
                    <a:close/>
                    <a:moveTo>
                      <a:pt x="62226" y="217842"/>
                    </a:moveTo>
                    <a:cubicBezTo>
                      <a:pt x="77783" y="217842"/>
                      <a:pt x="89883" y="212656"/>
                      <a:pt x="100254" y="202282"/>
                    </a:cubicBezTo>
                    <a:lnTo>
                      <a:pt x="105439" y="207469"/>
                    </a:lnTo>
                    <a:cubicBezTo>
                      <a:pt x="93339" y="219571"/>
                      <a:pt x="78647" y="225622"/>
                      <a:pt x="61362" y="225622"/>
                    </a:cubicBezTo>
                    <a:lnTo>
                      <a:pt x="61362" y="217842"/>
                    </a:lnTo>
                    <a:close/>
                    <a:moveTo>
                      <a:pt x="23335" y="201418"/>
                    </a:moveTo>
                    <a:cubicBezTo>
                      <a:pt x="34570" y="212656"/>
                      <a:pt x="46670" y="217842"/>
                      <a:pt x="62226" y="217842"/>
                    </a:cubicBezTo>
                    <a:lnTo>
                      <a:pt x="62226" y="225622"/>
                    </a:lnTo>
                    <a:cubicBezTo>
                      <a:pt x="44941" y="225622"/>
                      <a:pt x="30249" y="219571"/>
                      <a:pt x="18150" y="207469"/>
                    </a:cubicBezTo>
                    <a:lnTo>
                      <a:pt x="23335" y="201418"/>
                    </a:lnTo>
                    <a:close/>
                    <a:moveTo>
                      <a:pt x="7778" y="163382"/>
                    </a:moveTo>
                    <a:cubicBezTo>
                      <a:pt x="7778" y="178942"/>
                      <a:pt x="12964" y="191044"/>
                      <a:pt x="23335" y="201418"/>
                    </a:cubicBezTo>
                    <a:lnTo>
                      <a:pt x="18150" y="206605"/>
                    </a:lnTo>
                    <a:cubicBezTo>
                      <a:pt x="6050" y="194502"/>
                      <a:pt x="0" y="179806"/>
                      <a:pt x="0" y="162517"/>
                    </a:cubicBezTo>
                    <a:lnTo>
                      <a:pt x="7778" y="162517"/>
                    </a:lnTo>
                    <a:close/>
                    <a:moveTo>
                      <a:pt x="23335" y="125346"/>
                    </a:moveTo>
                    <a:cubicBezTo>
                      <a:pt x="12964" y="135719"/>
                      <a:pt x="7778" y="148686"/>
                      <a:pt x="7778" y="163382"/>
                    </a:cubicBezTo>
                    <a:lnTo>
                      <a:pt x="0" y="163382"/>
                    </a:lnTo>
                    <a:cubicBezTo>
                      <a:pt x="0" y="146093"/>
                      <a:pt x="6050" y="131397"/>
                      <a:pt x="18150" y="119295"/>
                    </a:cubicBezTo>
                    <a:lnTo>
                      <a:pt x="23335" y="125346"/>
                    </a:lnTo>
                    <a:close/>
                    <a:moveTo>
                      <a:pt x="59634" y="108921"/>
                    </a:moveTo>
                    <a:cubicBezTo>
                      <a:pt x="45805" y="108921"/>
                      <a:pt x="33706" y="114972"/>
                      <a:pt x="23335" y="124481"/>
                    </a:cubicBezTo>
                    <a:lnTo>
                      <a:pt x="18150" y="119295"/>
                    </a:lnTo>
                    <a:cubicBezTo>
                      <a:pt x="29385" y="108057"/>
                      <a:pt x="43213" y="101141"/>
                      <a:pt x="59634" y="101141"/>
                    </a:cubicBezTo>
                    <a:lnTo>
                      <a:pt x="59634" y="108921"/>
                    </a:lnTo>
                    <a:close/>
                    <a:moveTo>
                      <a:pt x="156430" y="76936"/>
                    </a:moveTo>
                    <a:lnTo>
                      <a:pt x="139145" y="130533"/>
                    </a:lnTo>
                    <a:lnTo>
                      <a:pt x="131367" y="127939"/>
                    </a:lnTo>
                    <a:lnTo>
                      <a:pt x="148652" y="74343"/>
                    </a:lnTo>
                    <a:lnTo>
                      <a:pt x="156430" y="76936"/>
                    </a:lnTo>
                    <a:close/>
                    <a:moveTo>
                      <a:pt x="91611" y="71750"/>
                    </a:moveTo>
                    <a:lnTo>
                      <a:pt x="152973" y="71750"/>
                    </a:lnTo>
                    <a:lnTo>
                      <a:pt x="152973" y="79530"/>
                    </a:lnTo>
                    <a:lnTo>
                      <a:pt x="91611" y="79530"/>
                    </a:lnTo>
                    <a:lnTo>
                      <a:pt x="91611" y="71750"/>
                    </a:lnTo>
                    <a:close/>
                    <a:moveTo>
                      <a:pt x="85561" y="81259"/>
                    </a:moveTo>
                    <a:lnTo>
                      <a:pt x="88154" y="73479"/>
                    </a:lnTo>
                    <a:lnTo>
                      <a:pt x="95932" y="76072"/>
                    </a:lnTo>
                    <a:lnTo>
                      <a:pt x="93339" y="83852"/>
                    </a:lnTo>
                    <a:lnTo>
                      <a:pt x="85561" y="81259"/>
                    </a:lnTo>
                    <a:close/>
                    <a:moveTo>
                      <a:pt x="133095" y="131397"/>
                    </a:moveTo>
                    <a:lnTo>
                      <a:pt x="86425" y="85581"/>
                    </a:lnTo>
                    <a:lnTo>
                      <a:pt x="91611" y="80394"/>
                    </a:lnTo>
                    <a:lnTo>
                      <a:pt x="138281" y="126210"/>
                    </a:lnTo>
                    <a:lnTo>
                      <a:pt x="133095" y="131397"/>
                    </a:lnTo>
                    <a:close/>
                    <a:moveTo>
                      <a:pt x="218656" y="121888"/>
                    </a:moveTo>
                    <a:lnTo>
                      <a:pt x="216063" y="119295"/>
                    </a:lnTo>
                    <a:cubicBezTo>
                      <a:pt x="217792" y="117566"/>
                      <a:pt x="219521" y="117566"/>
                      <a:pt x="221249" y="118430"/>
                    </a:cubicBezTo>
                    <a:cubicBezTo>
                      <a:pt x="222977" y="119295"/>
                      <a:pt x="222977" y="121024"/>
                      <a:pt x="222977" y="122753"/>
                    </a:cubicBezTo>
                    <a:lnTo>
                      <a:pt x="218656" y="121888"/>
                    </a:lnTo>
                    <a:close/>
                    <a:moveTo>
                      <a:pt x="201371" y="163382"/>
                    </a:moveTo>
                    <a:lnTo>
                      <a:pt x="204828" y="165111"/>
                    </a:lnTo>
                    <a:cubicBezTo>
                      <a:pt x="203964" y="166840"/>
                      <a:pt x="202236" y="167704"/>
                      <a:pt x="200507" y="167704"/>
                    </a:cubicBezTo>
                    <a:cubicBezTo>
                      <a:pt x="198778" y="167704"/>
                      <a:pt x="197050" y="165975"/>
                      <a:pt x="197050" y="164246"/>
                    </a:cubicBezTo>
                    <a:lnTo>
                      <a:pt x="201371" y="164246"/>
                    </a:lnTo>
                    <a:close/>
                    <a:moveTo>
                      <a:pt x="262733" y="150415"/>
                    </a:moveTo>
                    <a:lnTo>
                      <a:pt x="261869" y="153873"/>
                    </a:lnTo>
                    <a:cubicBezTo>
                      <a:pt x="261869" y="153873"/>
                      <a:pt x="261005" y="153873"/>
                      <a:pt x="261005" y="153873"/>
                    </a:cubicBezTo>
                    <a:lnTo>
                      <a:pt x="262733" y="150415"/>
                    </a:lnTo>
                    <a:close/>
                    <a:moveTo>
                      <a:pt x="269647" y="173755"/>
                    </a:moveTo>
                    <a:lnTo>
                      <a:pt x="272240" y="176349"/>
                    </a:lnTo>
                    <a:cubicBezTo>
                      <a:pt x="272240" y="176349"/>
                      <a:pt x="272240" y="176349"/>
                      <a:pt x="272240" y="176349"/>
                    </a:cubicBezTo>
                    <a:lnTo>
                      <a:pt x="269647" y="173755"/>
                    </a:lnTo>
                    <a:close/>
                    <a:moveTo>
                      <a:pt x="261869" y="177213"/>
                    </a:moveTo>
                    <a:lnTo>
                      <a:pt x="262733" y="180671"/>
                    </a:lnTo>
                    <a:cubicBezTo>
                      <a:pt x="262733" y="180671"/>
                      <a:pt x="262733" y="180671"/>
                      <a:pt x="261869" y="180671"/>
                    </a:cubicBezTo>
                    <a:lnTo>
                      <a:pt x="261869" y="177213"/>
                    </a:lnTo>
                    <a:close/>
                    <a:moveTo>
                      <a:pt x="201371" y="163382"/>
                    </a:moveTo>
                    <a:lnTo>
                      <a:pt x="197050" y="163382"/>
                    </a:lnTo>
                    <a:cubicBezTo>
                      <a:pt x="197050" y="161653"/>
                      <a:pt x="198778" y="159060"/>
                      <a:pt x="201371" y="159060"/>
                    </a:cubicBezTo>
                    <a:lnTo>
                      <a:pt x="201371" y="163382"/>
                    </a:lnTo>
                    <a:close/>
                    <a:moveTo>
                      <a:pt x="218656" y="122753"/>
                    </a:moveTo>
                    <a:lnTo>
                      <a:pt x="216063" y="125346"/>
                    </a:lnTo>
                    <a:cubicBezTo>
                      <a:pt x="215199" y="124481"/>
                      <a:pt x="214335" y="122753"/>
                      <a:pt x="215199" y="121024"/>
                    </a:cubicBezTo>
                    <a:lnTo>
                      <a:pt x="218656" y="122753"/>
                    </a:lnTo>
                    <a:close/>
                    <a:moveTo>
                      <a:pt x="101118" y="46681"/>
                    </a:moveTo>
                    <a:lnTo>
                      <a:pt x="97661" y="45816"/>
                    </a:lnTo>
                    <a:cubicBezTo>
                      <a:pt x="98525" y="44087"/>
                      <a:pt x="99389" y="43223"/>
                      <a:pt x="101118" y="43223"/>
                    </a:cubicBezTo>
                    <a:lnTo>
                      <a:pt x="101118" y="46681"/>
                    </a:lnTo>
                    <a:close/>
                    <a:moveTo>
                      <a:pt x="172851" y="14696"/>
                    </a:moveTo>
                    <a:lnTo>
                      <a:pt x="170258" y="12102"/>
                    </a:lnTo>
                    <a:cubicBezTo>
                      <a:pt x="170258" y="12102"/>
                      <a:pt x="171122" y="11238"/>
                      <a:pt x="171122" y="11238"/>
                    </a:cubicBezTo>
                    <a:lnTo>
                      <a:pt x="172851" y="14696"/>
                    </a:lnTo>
                    <a:close/>
                    <a:moveTo>
                      <a:pt x="159887" y="26798"/>
                    </a:moveTo>
                    <a:lnTo>
                      <a:pt x="162480" y="29392"/>
                    </a:lnTo>
                    <a:cubicBezTo>
                      <a:pt x="161616" y="30256"/>
                      <a:pt x="160751" y="30256"/>
                      <a:pt x="160751" y="30256"/>
                    </a:cubicBezTo>
                    <a:lnTo>
                      <a:pt x="159887" y="26798"/>
                    </a:lnTo>
                    <a:close/>
                    <a:moveTo>
                      <a:pt x="120996" y="31985"/>
                    </a:moveTo>
                    <a:lnTo>
                      <a:pt x="120131" y="28527"/>
                    </a:lnTo>
                    <a:cubicBezTo>
                      <a:pt x="120131" y="28527"/>
                      <a:pt x="120131" y="28527"/>
                      <a:pt x="120131" y="28527"/>
                    </a:cubicBezTo>
                    <a:lnTo>
                      <a:pt x="120996" y="31985"/>
                    </a:lnTo>
                    <a:close/>
                    <a:moveTo>
                      <a:pt x="115810" y="33714"/>
                    </a:moveTo>
                    <a:lnTo>
                      <a:pt x="113218" y="30256"/>
                    </a:lnTo>
                    <a:lnTo>
                      <a:pt x="113218" y="30256"/>
                    </a:lnTo>
                    <a:lnTo>
                      <a:pt x="115810" y="33714"/>
                    </a:lnTo>
                    <a:close/>
                    <a:moveTo>
                      <a:pt x="111489" y="39765"/>
                    </a:moveTo>
                    <a:lnTo>
                      <a:pt x="108032" y="38900"/>
                    </a:lnTo>
                    <a:cubicBezTo>
                      <a:pt x="108032" y="38900"/>
                      <a:pt x="108032" y="38900"/>
                      <a:pt x="108032" y="38036"/>
                    </a:cubicBezTo>
                    <a:lnTo>
                      <a:pt x="111489" y="39765"/>
                    </a:lnTo>
                    <a:close/>
                    <a:moveTo>
                      <a:pt x="111489" y="44952"/>
                    </a:moveTo>
                    <a:lnTo>
                      <a:pt x="114946" y="44087"/>
                    </a:lnTo>
                    <a:cubicBezTo>
                      <a:pt x="114946" y="44087"/>
                      <a:pt x="114946" y="44087"/>
                      <a:pt x="114946" y="44087"/>
                    </a:cubicBezTo>
                    <a:lnTo>
                      <a:pt x="111489" y="44952"/>
                    </a:lnTo>
                    <a:close/>
                    <a:moveTo>
                      <a:pt x="113218" y="50138"/>
                    </a:moveTo>
                    <a:lnTo>
                      <a:pt x="110624" y="52732"/>
                    </a:lnTo>
                    <a:cubicBezTo>
                      <a:pt x="110624" y="52732"/>
                      <a:pt x="110624" y="52732"/>
                      <a:pt x="110624" y="52732"/>
                    </a:cubicBezTo>
                    <a:lnTo>
                      <a:pt x="113218" y="50138"/>
                    </a:lnTo>
                    <a:close/>
                    <a:moveTo>
                      <a:pt x="115810" y="52732"/>
                    </a:moveTo>
                    <a:lnTo>
                      <a:pt x="113218" y="55325"/>
                    </a:lnTo>
                    <a:cubicBezTo>
                      <a:pt x="113218" y="55325"/>
                      <a:pt x="113218" y="55325"/>
                      <a:pt x="113218" y="55325"/>
                    </a:cubicBezTo>
                    <a:lnTo>
                      <a:pt x="115810" y="52732"/>
                    </a:lnTo>
                    <a:close/>
                    <a:moveTo>
                      <a:pt x="124453" y="55325"/>
                    </a:moveTo>
                    <a:lnTo>
                      <a:pt x="125317" y="58783"/>
                    </a:lnTo>
                    <a:lnTo>
                      <a:pt x="125317" y="58783"/>
                    </a:lnTo>
                    <a:lnTo>
                      <a:pt x="124453" y="55325"/>
                    </a:lnTo>
                    <a:close/>
                    <a:moveTo>
                      <a:pt x="165937" y="49274"/>
                    </a:moveTo>
                    <a:lnTo>
                      <a:pt x="166801" y="52732"/>
                    </a:lnTo>
                    <a:cubicBezTo>
                      <a:pt x="166801" y="52732"/>
                      <a:pt x="166801" y="52732"/>
                      <a:pt x="166801" y="52732"/>
                    </a:cubicBezTo>
                    <a:lnTo>
                      <a:pt x="165937" y="49274"/>
                    </a:lnTo>
                    <a:close/>
                    <a:moveTo>
                      <a:pt x="174579" y="44952"/>
                    </a:moveTo>
                    <a:lnTo>
                      <a:pt x="177172" y="47545"/>
                    </a:lnTo>
                    <a:cubicBezTo>
                      <a:pt x="177172" y="47545"/>
                      <a:pt x="177172" y="47545"/>
                      <a:pt x="177172" y="47545"/>
                    </a:cubicBezTo>
                    <a:lnTo>
                      <a:pt x="174579" y="44952"/>
                    </a:lnTo>
                    <a:close/>
                    <a:moveTo>
                      <a:pt x="181493" y="38900"/>
                    </a:moveTo>
                    <a:lnTo>
                      <a:pt x="178901" y="36307"/>
                    </a:lnTo>
                    <a:cubicBezTo>
                      <a:pt x="179765" y="35443"/>
                      <a:pt x="180629" y="35443"/>
                      <a:pt x="182358" y="35443"/>
                    </a:cubicBezTo>
                    <a:cubicBezTo>
                      <a:pt x="183222" y="35443"/>
                      <a:pt x="184950" y="36307"/>
                      <a:pt x="184950" y="37172"/>
                    </a:cubicBezTo>
                    <a:lnTo>
                      <a:pt x="181493" y="38900"/>
                    </a:lnTo>
                    <a:close/>
                    <a:moveTo>
                      <a:pt x="197914" y="70021"/>
                    </a:moveTo>
                    <a:lnTo>
                      <a:pt x="201371" y="68292"/>
                    </a:lnTo>
                    <a:cubicBezTo>
                      <a:pt x="202236" y="69156"/>
                      <a:pt x="202236" y="70021"/>
                      <a:pt x="201371" y="70885"/>
                    </a:cubicBezTo>
                    <a:cubicBezTo>
                      <a:pt x="201371" y="71750"/>
                      <a:pt x="200507" y="72614"/>
                      <a:pt x="199643" y="73479"/>
                    </a:cubicBezTo>
                    <a:lnTo>
                      <a:pt x="197914" y="70021"/>
                    </a:lnTo>
                    <a:close/>
                    <a:moveTo>
                      <a:pt x="168529" y="85581"/>
                    </a:moveTo>
                    <a:lnTo>
                      <a:pt x="166801" y="82123"/>
                    </a:lnTo>
                    <a:lnTo>
                      <a:pt x="166801" y="82123"/>
                    </a:lnTo>
                    <a:lnTo>
                      <a:pt x="168529" y="85581"/>
                    </a:lnTo>
                    <a:close/>
                    <a:moveTo>
                      <a:pt x="159023" y="100277"/>
                    </a:moveTo>
                    <a:lnTo>
                      <a:pt x="155566" y="100277"/>
                    </a:lnTo>
                    <a:cubicBezTo>
                      <a:pt x="155566" y="100277"/>
                      <a:pt x="155566" y="100277"/>
                      <a:pt x="155566" y="100277"/>
                    </a:cubicBezTo>
                    <a:lnTo>
                      <a:pt x="159023" y="100277"/>
                    </a:lnTo>
                    <a:close/>
                    <a:moveTo>
                      <a:pt x="154702" y="159924"/>
                    </a:moveTo>
                    <a:lnTo>
                      <a:pt x="158158" y="159924"/>
                    </a:lnTo>
                    <a:lnTo>
                      <a:pt x="158158" y="159924"/>
                    </a:lnTo>
                    <a:lnTo>
                      <a:pt x="154702" y="159924"/>
                    </a:lnTo>
                    <a:close/>
                    <a:moveTo>
                      <a:pt x="184086" y="162517"/>
                    </a:moveTo>
                    <a:lnTo>
                      <a:pt x="188407" y="162517"/>
                    </a:lnTo>
                    <a:lnTo>
                      <a:pt x="188407" y="162517"/>
                    </a:lnTo>
                    <a:lnTo>
                      <a:pt x="184086" y="162517"/>
                    </a:lnTo>
                    <a:close/>
                    <a:moveTo>
                      <a:pt x="187543" y="108921"/>
                    </a:moveTo>
                    <a:lnTo>
                      <a:pt x="184086" y="108921"/>
                    </a:lnTo>
                    <a:cubicBezTo>
                      <a:pt x="184086" y="107192"/>
                      <a:pt x="184950" y="106328"/>
                      <a:pt x="185815" y="105463"/>
                    </a:cubicBezTo>
                    <a:lnTo>
                      <a:pt x="187543" y="108921"/>
                    </a:lnTo>
                    <a:close/>
                    <a:moveTo>
                      <a:pt x="229892" y="86445"/>
                    </a:moveTo>
                    <a:lnTo>
                      <a:pt x="231620" y="89903"/>
                    </a:lnTo>
                    <a:lnTo>
                      <a:pt x="231620" y="89903"/>
                    </a:lnTo>
                    <a:lnTo>
                      <a:pt x="229892" y="86445"/>
                    </a:lnTo>
                    <a:close/>
                    <a:moveTo>
                      <a:pt x="237670" y="61376"/>
                    </a:moveTo>
                    <a:lnTo>
                      <a:pt x="241127" y="59647"/>
                    </a:lnTo>
                    <a:lnTo>
                      <a:pt x="241127" y="59647"/>
                    </a:lnTo>
                    <a:lnTo>
                      <a:pt x="237670" y="61376"/>
                    </a:lnTo>
                    <a:close/>
                    <a:moveTo>
                      <a:pt x="211742" y="13831"/>
                    </a:moveTo>
                    <a:lnTo>
                      <a:pt x="215199" y="12102"/>
                    </a:lnTo>
                    <a:cubicBezTo>
                      <a:pt x="215199" y="12102"/>
                      <a:pt x="215199" y="12102"/>
                      <a:pt x="215199" y="12102"/>
                    </a:cubicBezTo>
                    <a:lnTo>
                      <a:pt x="211742" y="13831"/>
                    </a:lnTo>
                    <a:close/>
                    <a:moveTo>
                      <a:pt x="202236" y="3458"/>
                    </a:moveTo>
                    <a:lnTo>
                      <a:pt x="200507" y="0"/>
                    </a:lnTo>
                    <a:cubicBezTo>
                      <a:pt x="201371" y="0"/>
                      <a:pt x="203100" y="0"/>
                      <a:pt x="203964" y="0"/>
                    </a:cubicBezTo>
                    <a:lnTo>
                      <a:pt x="202236" y="3458"/>
                    </a:lnTo>
                    <a:close/>
                    <a:moveTo>
                      <a:pt x="65684" y="164246"/>
                    </a:moveTo>
                    <a:cubicBezTo>
                      <a:pt x="64819" y="165975"/>
                      <a:pt x="63090" y="167704"/>
                      <a:pt x="60498" y="166840"/>
                    </a:cubicBezTo>
                    <a:cubicBezTo>
                      <a:pt x="58769" y="165975"/>
                      <a:pt x="57041" y="164246"/>
                      <a:pt x="57905" y="161653"/>
                    </a:cubicBezTo>
                    <a:lnTo>
                      <a:pt x="65684" y="164246"/>
                    </a:lnTo>
                    <a:close/>
                    <a:moveTo>
                      <a:pt x="97661" y="122753"/>
                    </a:moveTo>
                    <a:cubicBezTo>
                      <a:pt x="95932" y="121024"/>
                      <a:pt x="95932" y="118430"/>
                      <a:pt x="97661" y="117566"/>
                    </a:cubicBezTo>
                    <a:cubicBezTo>
                      <a:pt x="99389" y="115837"/>
                      <a:pt x="101982" y="115837"/>
                      <a:pt x="102846" y="117566"/>
                    </a:cubicBezTo>
                    <a:lnTo>
                      <a:pt x="97661" y="122753"/>
                    </a:lnTo>
                    <a:close/>
                    <a:moveTo>
                      <a:pt x="59634" y="101141"/>
                    </a:moveTo>
                    <a:cubicBezTo>
                      <a:pt x="61362" y="101141"/>
                      <a:pt x="63955" y="102870"/>
                      <a:pt x="63955" y="104599"/>
                    </a:cubicBezTo>
                    <a:cubicBezTo>
                      <a:pt x="63955" y="106328"/>
                      <a:pt x="62226" y="108921"/>
                      <a:pt x="60498" y="108921"/>
                    </a:cubicBezTo>
                    <a:lnTo>
                      <a:pt x="59634" y="101141"/>
                    </a:lnTo>
                    <a:close/>
                    <a:moveTo>
                      <a:pt x="152973" y="75208"/>
                    </a:moveTo>
                    <a:lnTo>
                      <a:pt x="152973" y="70885"/>
                    </a:lnTo>
                    <a:cubicBezTo>
                      <a:pt x="153837" y="70885"/>
                      <a:pt x="155566" y="71750"/>
                      <a:pt x="156430" y="72614"/>
                    </a:cubicBezTo>
                    <a:cubicBezTo>
                      <a:pt x="157294" y="73479"/>
                      <a:pt x="157294" y="75208"/>
                      <a:pt x="157294" y="76072"/>
                    </a:cubicBezTo>
                    <a:lnTo>
                      <a:pt x="152973" y="75208"/>
                    </a:lnTo>
                    <a:close/>
                    <a:moveTo>
                      <a:pt x="91611" y="75208"/>
                    </a:moveTo>
                    <a:lnTo>
                      <a:pt x="88154" y="74343"/>
                    </a:lnTo>
                    <a:lnTo>
                      <a:pt x="88154" y="74343"/>
                    </a:lnTo>
                    <a:lnTo>
                      <a:pt x="91611" y="75208"/>
                    </a:lnTo>
                    <a:close/>
                    <a:moveTo>
                      <a:pt x="135688" y="128804"/>
                    </a:moveTo>
                    <a:lnTo>
                      <a:pt x="139145" y="129668"/>
                    </a:lnTo>
                    <a:cubicBezTo>
                      <a:pt x="139145" y="130533"/>
                      <a:pt x="137417" y="132261"/>
                      <a:pt x="136552" y="132261"/>
                    </a:cubicBezTo>
                    <a:cubicBezTo>
                      <a:pt x="134824" y="132261"/>
                      <a:pt x="133959" y="132261"/>
                      <a:pt x="133095" y="131397"/>
                    </a:cubicBezTo>
                    <a:lnTo>
                      <a:pt x="135688" y="12880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22" name="Freeform 17223">
                <a:extLst>
                  <a:ext uri="{FF2B5EF4-FFF2-40B4-BE49-F238E27FC236}">
                    <a16:creationId xmlns:a16="http://schemas.microsoft.com/office/drawing/2014/main" id="{40BDA828-C7E4-43DB-8781-F7FBC2AD6593}"/>
                  </a:ext>
                </a:extLst>
              </p:cNvPr>
              <p:cNvSpPr/>
              <p:nvPr/>
            </p:nvSpPr>
            <p:spPr>
              <a:xfrm>
                <a:off x="7895153" y="1342775"/>
                <a:ext cx="325823" cy="230809"/>
              </a:xfrm>
              <a:custGeom>
                <a:avLst/>
                <a:gdLst>
                  <a:gd name="connsiteX0" fmla="*/ 67412 w 325823"/>
                  <a:gd name="connsiteY0" fmla="*/ 230809 h 230809"/>
                  <a:gd name="connsiteX1" fmla="*/ 63090 w 325823"/>
                  <a:gd name="connsiteY1" fmla="*/ 230809 h 230809"/>
                  <a:gd name="connsiteX2" fmla="*/ 20742 w 325823"/>
                  <a:gd name="connsiteY2" fmla="*/ 213520 h 230809"/>
                  <a:gd name="connsiteX3" fmla="*/ 20742 w 325823"/>
                  <a:gd name="connsiteY3" fmla="*/ 213520 h 230809"/>
                  <a:gd name="connsiteX4" fmla="*/ 19014 w 325823"/>
                  <a:gd name="connsiteY4" fmla="*/ 211791 h 230809"/>
                  <a:gd name="connsiteX5" fmla="*/ 19014 w 325823"/>
                  <a:gd name="connsiteY5" fmla="*/ 211791 h 230809"/>
                  <a:gd name="connsiteX6" fmla="*/ 19014 w 325823"/>
                  <a:gd name="connsiteY6" fmla="*/ 211791 h 230809"/>
                  <a:gd name="connsiteX7" fmla="*/ 19014 w 325823"/>
                  <a:gd name="connsiteY7" fmla="*/ 211791 h 230809"/>
                  <a:gd name="connsiteX8" fmla="*/ 19014 w 325823"/>
                  <a:gd name="connsiteY8" fmla="*/ 211791 h 230809"/>
                  <a:gd name="connsiteX9" fmla="*/ 19014 w 325823"/>
                  <a:gd name="connsiteY9" fmla="*/ 211791 h 230809"/>
                  <a:gd name="connsiteX10" fmla="*/ 17285 w 325823"/>
                  <a:gd name="connsiteY10" fmla="*/ 210062 h 230809"/>
                  <a:gd name="connsiteX11" fmla="*/ 17285 w 325823"/>
                  <a:gd name="connsiteY11" fmla="*/ 210062 h 230809"/>
                  <a:gd name="connsiteX12" fmla="*/ 0 w 325823"/>
                  <a:gd name="connsiteY12" fmla="*/ 168568 h 230809"/>
                  <a:gd name="connsiteX13" fmla="*/ 0 w 325823"/>
                  <a:gd name="connsiteY13" fmla="*/ 168568 h 230809"/>
                  <a:gd name="connsiteX14" fmla="*/ 0 w 325823"/>
                  <a:gd name="connsiteY14" fmla="*/ 164246 h 230809"/>
                  <a:gd name="connsiteX15" fmla="*/ 17285 w 325823"/>
                  <a:gd name="connsiteY15" fmla="*/ 122752 h 230809"/>
                  <a:gd name="connsiteX16" fmla="*/ 17285 w 325823"/>
                  <a:gd name="connsiteY16" fmla="*/ 122752 h 230809"/>
                  <a:gd name="connsiteX17" fmla="*/ 20742 w 325823"/>
                  <a:gd name="connsiteY17" fmla="*/ 119295 h 230809"/>
                  <a:gd name="connsiteX18" fmla="*/ 20742 w 325823"/>
                  <a:gd name="connsiteY18" fmla="*/ 119295 h 230809"/>
                  <a:gd name="connsiteX19" fmla="*/ 59634 w 325823"/>
                  <a:gd name="connsiteY19" fmla="*/ 102005 h 230809"/>
                  <a:gd name="connsiteX20" fmla="*/ 59634 w 325823"/>
                  <a:gd name="connsiteY20" fmla="*/ 102005 h 230809"/>
                  <a:gd name="connsiteX21" fmla="*/ 62226 w 325823"/>
                  <a:gd name="connsiteY21" fmla="*/ 102005 h 230809"/>
                  <a:gd name="connsiteX22" fmla="*/ 62226 w 325823"/>
                  <a:gd name="connsiteY22" fmla="*/ 102005 h 230809"/>
                  <a:gd name="connsiteX23" fmla="*/ 64819 w 325823"/>
                  <a:gd name="connsiteY23" fmla="*/ 102005 h 230809"/>
                  <a:gd name="connsiteX24" fmla="*/ 64819 w 325823"/>
                  <a:gd name="connsiteY24" fmla="*/ 102005 h 230809"/>
                  <a:gd name="connsiteX25" fmla="*/ 66548 w 325823"/>
                  <a:gd name="connsiteY25" fmla="*/ 103734 h 230809"/>
                  <a:gd name="connsiteX26" fmla="*/ 68276 w 325823"/>
                  <a:gd name="connsiteY26" fmla="*/ 108057 h 230809"/>
                  <a:gd name="connsiteX27" fmla="*/ 66548 w 325823"/>
                  <a:gd name="connsiteY27" fmla="*/ 112379 h 230809"/>
                  <a:gd name="connsiteX28" fmla="*/ 64819 w 325823"/>
                  <a:gd name="connsiteY28" fmla="*/ 114108 h 230809"/>
                  <a:gd name="connsiteX29" fmla="*/ 64819 w 325823"/>
                  <a:gd name="connsiteY29" fmla="*/ 114108 h 230809"/>
                  <a:gd name="connsiteX30" fmla="*/ 62226 w 325823"/>
                  <a:gd name="connsiteY30" fmla="*/ 114108 h 230809"/>
                  <a:gd name="connsiteX31" fmla="*/ 62226 w 325823"/>
                  <a:gd name="connsiteY31" fmla="*/ 114108 h 230809"/>
                  <a:gd name="connsiteX32" fmla="*/ 62226 w 325823"/>
                  <a:gd name="connsiteY32" fmla="*/ 114108 h 230809"/>
                  <a:gd name="connsiteX33" fmla="*/ 27656 w 325823"/>
                  <a:gd name="connsiteY33" fmla="*/ 129668 h 230809"/>
                  <a:gd name="connsiteX34" fmla="*/ 27656 w 325823"/>
                  <a:gd name="connsiteY34" fmla="*/ 129668 h 230809"/>
                  <a:gd name="connsiteX35" fmla="*/ 12100 w 325823"/>
                  <a:gd name="connsiteY35" fmla="*/ 165975 h 230809"/>
                  <a:gd name="connsiteX36" fmla="*/ 27656 w 325823"/>
                  <a:gd name="connsiteY36" fmla="*/ 202282 h 230809"/>
                  <a:gd name="connsiteX37" fmla="*/ 27656 w 325823"/>
                  <a:gd name="connsiteY37" fmla="*/ 202282 h 230809"/>
                  <a:gd name="connsiteX38" fmla="*/ 64819 w 325823"/>
                  <a:gd name="connsiteY38" fmla="*/ 217842 h 230809"/>
                  <a:gd name="connsiteX39" fmla="*/ 101118 w 325823"/>
                  <a:gd name="connsiteY39" fmla="*/ 202282 h 230809"/>
                  <a:gd name="connsiteX40" fmla="*/ 101118 w 325823"/>
                  <a:gd name="connsiteY40" fmla="*/ 202282 h 230809"/>
                  <a:gd name="connsiteX41" fmla="*/ 116674 w 325823"/>
                  <a:gd name="connsiteY41" fmla="*/ 165975 h 230809"/>
                  <a:gd name="connsiteX42" fmla="*/ 101118 w 325823"/>
                  <a:gd name="connsiteY42" fmla="*/ 129668 h 230809"/>
                  <a:gd name="connsiteX43" fmla="*/ 98525 w 325823"/>
                  <a:gd name="connsiteY43" fmla="*/ 127075 h 230809"/>
                  <a:gd name="connsiteX44" fmla="*/ 98525 w 325823"/>
                  <a:gd name="connsiteY44" fmla="*/ 127075 h 230809"/>
                  <a:gd name="connsiteX45" fmla="*/ 96797 w 325823"/>
                  <a:gd name="connsiteY45" fmla="*/ 125346 h 230809"/>
                  <a:gd name="connsiteX46" fmla="*/ 96797 w 325823"/>
                  <a:gd name="connsiteY46" fmla="*/ 125346 h 230809"/>
                  <a:gd name="connsiteX47" fmla="*/ 95932 w 325823"/>
                  <a:gd name="connsiteY47" fmla="*/ 122752 h 230809"/>
                  <a:gd name="connsiteX48" fmla="*/ 97661 w 325823"/>
                  <a:gd name="connsiteY48" fmla="*/ 118430 h 230809"/>
                  <a:gd name="connsiteX49" fmla="*/ 104574 w 325823"/>
                  <a:gd name="connsiteY49" fmla="*/ 117566 h 230809"/>
                  <a:gd name="connsiteX50" fmla="*/ 104574 w 325823"/>
                  <a:gd name="connsiteY50" fmla="*/ 117566 h 230809"/>
                  <a:gd name="connsiteX51" fmla="*/ 110624 w 325823"/>
                  <a:gd name="connsiteY51" fmla="*/ 123617 h 230809"/>
                  <a:gd name="connsiteX52" fmla="*/ 110624 w 325823"/>
                  <a:gd name="connsiteY52" fmla="*/ 123617 h 230809"/>
                  <a:gd name="connsiteX53" fmla="*/ 127909 w 325823"/>
                  <a:gd name="connsiteY53" fmla="*/ 165111 h 230809"/>
                  <a:gd name="connsiteX54" fmla="*/ 127909 w 325823"/>
                  <a:gd name="connsiteY54" fmla="*/ 165111 h 230809"/>
                  <a:gd name="connsiteX55" fmla="*/ 127909 w 325823"/>
                  <a:gd name="connsiteY55" fmla="*/ 169433 h 230809"/>
                  <a:gd name="connsiteX56" fmla="*/ 110624 w 325823"/>
                  <a:gd name="connsiteY56" fmla="*/ 210927 h 230809"/>
                  <a:gd name="connsiteX57" fmla="*/ 110624 w 325823"/>
                  <a:gd name="connsiteY57" fmla="*/ 210927 h 230809"/>
                  <a:gd name="connsiteX58" fmla="*/ 108896 w 325823"/>
                  <a:gd name="connsiteY58" fmla="*/ 212656 h 230809"/>
                  <a:gd name="connsiteX59" fmla="*/ 108896 w 325823"/>
                  <a:gd name="connsiteY59" fmla="*/ 212656 h 230809"/>
                  <a:gd name="connsiteX60" fmla="*/ 107168 w 325823"/>
                  <a:gd name="connsiteY60" fmla="*/ 214384 h 230809"/>
                  <a:gd name="connsiteX61" fmla="*/ 107168 w 325823"/>
                  <a:gd name="connsiteY61" fmla="*/ 214384 h 230809"/>
                  <a:gd name="connsiteX62" fmla="*/ 67412 w 325823"/>
                  <a:gd name="connsiteY62" fmla="*/ 230809 h 230809"/>
                  <a:gd name="connsiteX63" fmla="*/ 67412 w 325823"/>
                  <a:gd name="connsiteY63" fmla="*/ 230809 h 230809"/>
                  <a:gd name="connsiteX64" fmla="*/ 24199 w 325823"/>
                  <a:gd name="connsiteY64" fmla="*/ 210062 h 230809"/>
                  <a:gd name="connsiteX65" fmla="*/ 63090 w 325823"/>
                  <a:gd name="connsiteY65" fmla="*/ 226487 h 230809"/>
                  <a:gd name="connsiteX66" fmla="*/ 63090 w 325823"/>
                  <a:gd name="connsiteY66" fmla="*/ 223029 h 230809"/>
                  <a:gd name="connsiteX67" fmla="*/ 26792 w 325823"/>
                  <a:gd name="connsiteY67" fmla="*/ 207469 h 230809"/>
                  <a:gd name="connsiteX68" fmla="*/ 24199 w 325823"/>
                  <a:gd name="connsiteY68" fmla="*/ 210062 h 230809"/>
                  <a:gd name="connsiteX69" fmla="*/ 67412 w 325823"/>
                  <a:gd name="connsiteY69" fmla="*/ 223029 h 230809"/>
                  <a:gd name="connsiteX70" fmla="*/ 67412 w 325823"/>
                  <a:gd name="connsiteY70" fmla="*/ 226487 h 230809"/>
                  <a:gd name="connsiteX71" fmla="*/ 105439 w 325823"/>
                  <a:gd name="connsiteY71" fmla="*/ 210927 h 230809"/>
                  <a:gd name="connsiteX72" fmla="*/ 102846 w 325823"/>
                  <a:gd name="connsiteY72" fmla="*/ 208333 h 230809"/>
                  <a:gd name="connsiteX73" fmla="*/ 67412 w 325823"/>
                  <a:gd name="connsiteY73" fmla="*/ 223029 h 230809"/>
                  <a:gd name="connsiteX74" fmla="*/ 106303 w 325823"/>
                  <a:gd name="connsiteY74" fmla="*/ 204876 h 230809"/>
                  <a:gd name="connsiteX75" fmla="*/ 108896 w 325823"/>
                  <a:gd name="connsiteY75" fmla="*/ 207469 h 230809"/>
                  <a:gd name="connsiteX76" fmla="*/ 124453 w 325823"/>
                  <a:gd name="connsiteY76" fmla="*/ 169433 h 230809"/>
                  <a:gd name="connsiteX77" fmla="*/ 120996 w 325823"/>
                  <a:gd name="connsiteY77" fmla="*/ 169433 h 230809"/>
                  <a:gd name="connsiteX78" fmla="*/ 106303 w 325823"/>
                  <a:gd name="connsiteY78" fmla="*/ 204876 h 230809"/>
                  <a:gd name="connsiteX79" fmla="*/ 5185 w 325823"/>
                  <a:gd name="connsiteY79" fmla="*/ 168568 h 230809"/>
                  <a:gd name="connsiteX80" fmla="*/ 20742 w 325823"/>
                  <a:gd name="connsiteY80" fmla="*/ 206604 h 230809"/>
                  <a:gd name="connsiteX81" fmla="*/ 23335 w 325823"/>
                  <a:gd name="connsiteY81" fmla="*/ 204011 h 230809"/>
                  <a:gd name="connsiteX82" fmla="*/ 8643 w 325823"/>
                  <a:gd name="connsiteY82" fmla="*/ 167704 h 230809"/>
                  <a:gd name="connsiteX83" fmla="*/ 5185 w 325823"/>
                  <a:gd name="connsiteY83" fmla="*/ 167704 h 230809"/>
                  <a:gd name="connsiteX84" fmla="*/ 120996 w 325823"/>
                  <a:gd name="connsiteY84" fmla="*/ 164246 h 230809"/>
                  <a:gd name="connsiteX85" fmla="*/ 124453 w 325823"/>
                  <a:gd name="connsiteY85" fmla="*/ 164246 h 230809"/>
                  <a:gd name="connsiteX86" fmla="*/ 108896 w 325823"/>
                  <a:gd name="connsiteY86" fmla="*/ 126210 h 230809"/>
                  <a:gd name="connsiteX87" fmla="*/ 106303 w 325823"/>
                  <a:gd name="connsiteY87" fmla="*/ 128804 h 230809"/>
                  <a:gd name="connsiteX88" fmla="*/ 120996 w 325823"/>
                  <a:gd name="connsiteY88" fmla="*/ 164246 h 230809"/>
                  <a:gd name="connsiteX89" fmla="*/ 5185 w 325823"/>
                  <a:gd name="connsiteY89" fmla="*/ 163382 h 230809"/>
                  <a:gd name="connsiteX90" fmla="*/ 8643 w 325823"/>
                  <a:gd name="connsiteY90" fmla="*/ 163382 h 230809"/>
                  <a:gd name="connsiteX91" fmla="*/ 23335 w 325823"/>
                  <a:gd name="connsiteY91" fmla="*/ 127075 h 230809"/>
                  <a:gd name="connsiteX92" fmla="*/ 20742 w 325823"/>
                  <a:gd name="connsiteY92" fmla="*/ 124481 h 230809"/>
                  <a:gd name="connsiteX93" fmla="*/ 5185 w 325823"/>
                  <a:gd name="connsiteY93" fmla="*/ 163382 h 230809"/>
                  <a:gd name="connsiteX94" fmla="*/ 24199 w 325823"/>
                  <a:gd name="connsiteY94" fmla="*/ 121888 h 230809"/>
                  <a:gd name="connsiteX95" fmla="*/ 26792 w 325823"/>
                  <a:gd name="connsiteY95" fmla="*/ 124481 h 230809"/>
                  <a:gd name="connsiteX96" fmla="*/ 60498 w 325823"/>
                  <a:gd name="connsiteY96" fmla="*/ 109786 h 230809"/>
                  <a:gd name="connsiteX97" fmla="*/ 60498 w 325823"/>
                  <a:gd name="connsiteY97" fmla="*/ 106328 h 230809"/>
                  <a:gd name="connsiteX98" fmla="*/ 24199 w 325823"/>
                  <a:gd name="connsiteY98" fmla="*/ 121888 h 230809"/>
                  <a:gd name="connsiteX99" fmla="*/ 264461 w 325823"/>
                  <a:gd name="connsiteY99" fmla="*/ 229945 h 230809"/>
                  <a:gd name="connsiteX100" fmla="*/ 260140 w 325823"/>
                  <a:gd name="connsiteY100" fmla="*/ 229945 h 230809"/>
                  <a:gd name="connsiteX101" fmla="*/ 218656 w 325823"/>
                  <a:gd name="connsiteY101" fmla="*/ 212656 h 230809"/>
                  <a:gd name="connsiteX102" fmla="*/ 218656 w 325823"/>
                  <a:gd name="connsiteY102" fmla="*/ 212656 h 230809"/>
                  <a:gd name="connsiteX103" fmla="*/ 216927 w 325823"/>
                  <a:gd name="connsiteY103" fmla="*/ 210927 h 230809"/>
                  <a:gd name="connsiteX104" fmla="*/ 216927 w 325823"/>
                  <a:gd name="connsiteY104" fmla="*/ 210927 h 230809"/>
                  <a:gd name="connsiteX105" fmla="*/ 215199 w 325823"/>
                  <a:gd name="connsiteY105" fmla="*/ 209198 h 230809"/>
                  <a:gd name="connsiteX106" fmla="*/ 215199 w 325823"/>
                  <a:gd name="connsiteY106" fmla="*/ 209198 h 230809"/>
                  <a:gd name="connsiteX107" fmla="*/ 197914 w 325823"/>
                  <a:gd name="connsiteY107" fmla="*/ 167704 h 230809"/>
                  <a:gd name="connsiteX108" fmla="*/ 197914 w 325823"/>
                  <a:gd name="connsiteY108" fmla="*/ 167704 h 230809"/>
                  <a:gd name="connsiteX109" fmla="*/ 197914 w 325823"/>
                  <a:gd name="connsiteY109" fmla="*/ 165111 h 230809"/>
                  <a:gd name="connsiteX110" fmla="*/ 197914 w 325823"/>
                  <a:gd name="connsiteY110" fmla="*/ 165111 h 230809"/>
                  <a:gd name="connsiteX111" fmla="*/ 197914 w 325823"/>
                  <a:gd name="connsiteY111" fmla="*/ 164246 h 230809"/>
                  <a:gd name="connsiteX112" fmla="*/ 197914 w 325823"/>
                  <a:gd name="connsiteY112" fmla="*/ 163382 h 230809"/>
                  <a:gd name="connsiteX113" fmla="*/ 215199 w 325823"/>
                  <a:gd name="connsiteY113" fmla="*/ 121888 h 230809"/>
                  <a:gd name="connsiteX114" fmla="*/ 215199 w 325823"/>
                  <a:gd name="connsiteY114" fmla="*/ 121888 h 230809"/>
                  <a:gd name="connsiteX115" fmla="*/ 216063 w 325823"/>
                  <a:gd name="connsiteY115" fmla="*/ 121024 h 230809"/>
                  <a:gd name="connsiteX116" fmla="*/ 216063 w 325823"/>
                  <a:gd name="connsiteY116" fmla="*/ 120159 h 230809"/>
                  <a:gd name="connsiteX117" fmla="*/ 216063 w 325823"/>
                  <a:gd name="connsiteY117" fmla="*/ 120159 h 230809"/>
                  <a:gd name="connsiteX118" fmla="*/ 217792 w 325823"/>
                  <a:gd name="connsiteY118" fmla="*/ 118430 h 230809"/>
                  <a:gd name="connsiteX119" fmla="*/ 217792 w 325823"/>
                  <a:gd name="connsiteY119" fmla="*/ 118430 h 230809"/>
                  <a:gd name="connsiteX120" fmla="*/ 259276 w 325823"/>
                  <a:gd name="connsiteY120" fmla="*/ 101141 h 230809"/>
                  <a:gd name="connsiteX121" fmla="*/ 259276 w 325823"/>
                  <a:gd name="connsiteY121" fmla="*/ 101141 h 230809"/>
                  <a:gd name="connsiteX122" fmla="*/ 263597 w 325823"/>
                  <a:gd name="connsiteY122" fmla="*/ 101141 h 230809"/>
                  <a:gd name="connsiteX123" fmla="*/ 305081 w 325823"/>
                  <a:gd name="connsiteY123" fmla="*/ 118430 h 230809"/>
                  <a:gd name="connsiteX124" fmla="*/ 305081 w 325823"/>
                  <a:gd name="connsiteY124" fmla="*/ 118430 h 230809"/>
                  <a:gd name="connsiteX125" fmla="*/ 306810 w 325823"/>
                  <a:gd name="connsiteY125" fmla="*/ 120159 h 230809"/>
                  <a:gd name="connsiteX126" fmla="*/ 306810 w 325823"/>
                  <a:gd name="connsiteY126" fmla="*/ 120159 h 230809"/>
                  <a:gd name="connsiteX127" fmla="*/ 308539 w 325823"/>
                  <a:gd name="connsiteY127" fmla="*/ 121888 h 230809"/>
                  <a:gd name="connsiteX128" fmla="*/ 308539 w 325823"/>
                  <a:gd name="connsiteY128" fmla="*/ 121888 h 230809"/>
                  <a:gd name="connsiteX129" fmla="*/ 325824 w 325823"/>
                  <a:gd name="connsiteY129" fmla="*/ 163382 h 230809"/>
                  <a:gd name="connsiteX130" fmla="*/ 325824 w 325823"/>
                  <a:gd name="connsiteY130" fmla="*/ 163382 h 230809"/>
                  <a:gd name="connsiteX131" fmla="*/ 325824 w 325823"/>
                  <a:gd name="connsiteY131" fmla="*/ 167704 h 230809"/>
                  <a:gd name="connsiteX132" fmla="*/ 308539 w 325823"/>
                  <a:gd name="connsiteY132" fmla="*/ 209198 h 230809"/>
                  <a:gd name="connsiteX133" fmla="*/ 308539 w 325823"/>
                  <a:gd name="connsiteY133" fmla="*/ 209198 h 230809"/>
                  <a:gd name="connsiteX134" fmla="*/ 306810 w 325823"/>
                  <a:gd name="connsiteY134" fmla="*/ 210927 h 230809"/>
                  <a:gd name="connsiteX135" fmla="*/ 306810 w 325823"/>
                  <a:gd name="connsiteY135" fmla="*/ 210927 h 230809"/>
                  <a:gd name="connsiteX136" fmla="*/ 305081 w 325823"/>
                  <a:gd name="connsiteY136" fmla="*/ 212656 h 230809"/>
                  <a:gd name="connsiteX137" fmla="*/ 305081 w 325823"/>
                  <a:gd name="connsiteY137" fmla="*/ 212656 h 230809"/>
                  <a:gd name="connsiteX138" fmla="*/ 264461 w 325823"/>
                  <a:gd name="connsiteY138" fmla="*/ 229945 h 230809"/>
                  <a:gd name="connsiteX139" fmla="*/ 264461 w 325823"/>
                  <a:gd name="connsiteY139" fmla="*/ 229945 h 230809"/>
                  <a:gd name="connsiteX140" fmla="*/ 222113 w 325823"/>
                  <a:gd name="connsiteY140" fmla="*/ 210062 h 230809"/>
                  <a:gd name="connsiteX141" fmla="*/ 260140 w 325823"/>
                  <a:gd name="connsiteY141" fmla="*/ 225622 h 230809"/>
                  <a:gd name="connsiteX142" fmla="*/ 260140 w 325823"/>
                  <a:gd name="connsiteY142" fmla="*/ 222165 h 230809"/>
                  <a:gd name="connsiteX143" fmla="*/ 223842 w 325823"/>
                  <a:gd name="connsiteY143" fmla="*/ 207469 h 230809"/>
                  <a:gd name="connsiteX144" fmla="*/ 222113 w 325823"/>
                  <a:gd name="connsiteY144" fmla="*/ 210062 h 230809"/>
                  <a:gd name="connsiteX145" fmla="*/ 264461 w 325823"/>
                  <a:gd name="connsiteY145" fmla="*/ 222165 h 230809"/>
                  <a:gd name="connsiteX146" fmla="*/ 264461 w 325823"/>
                  <a:gd name="connsiteY146" fmla="*/ 225622 h 230809"/>
                  <a:gd name="connsiteX147" fmla="*/ 302489 w 325823"/>
                  <a:gd name="connsiteY147" fmla="*/ 210062 h 230809"/>
                  <a:gd name="connsiteX148" fmla="*/ 299896 w 325823"/>
                  <a:gd name="connsiteY148" fmla="*/ 207469 h 230809"/>
                  <a:gd name="connsiteX149" fmla="*/ 264461 w 325823"/>
                  <a:gd name="connsiteY149" fmla="*/ 222165 h 230809"/>
                  <a:gd name="connsiteX150" fmla="*/ 262733 w 325823"/>
                  <a:gd name="connsiteY150" fmla="*/ 217842 h 230809"/>
                  <a:gd name="connsiteX151" fmla="*/ 299032 w 325823"/>
                  <a:gd name="connsiteY151" fmla="*/ 202282 h 230809"/>
                  <a:gd name="connsiteX152" fmla="*/ 299032 w 325823"/>
                  <a:gd name="connsiteY152" fmla="*/ 202282 h 230809"/>
                  <a:gd name="connsiteX153" fmla="*/ 314589 w 325823"/>
                  <a:gd name="connsiteY153" fmla="*/ 165975 h 230809"/>
                  <a:gd name="connsiteX154" fmla="*/ 299032 w 325823"/>
                  <a:gd name="connsiteY154" fmla="*/ 129668 h 230809"/>
                  <a:gd name="connsiteX155" fmla="*/ 262733 w 325823"/>
                  <a:gd name="connsiteY155" fmla="*/ 114108 h 230809"/>
                  <a:gd name="connsiteX156" fmla="*/ 229891 w 325823"/>
                  <a:gd name="connsiteY156" fmla="*/ 125346 h 230809"/>
                  <a:gd name="connsiteX157" fmla="*/ 253226 w 325823"/>
                  <a:gd name="connsiteY157" fmla="*/ 147822 h 230809"/>
                  <a:gd name="connsiteX158" fmla="*/ 260140 w 325823"/>
                  <a:gd name="connsiteY158" fmla="*/ 145228 h 230809"/>
                  <a:gd name="connsiteX159" fmla="*/ 260140 w 325823"/>
                  <a:gd name="connsiteY159" fmla="*/ 145228 h 230809"/>
                  <a:gd name="connsiteX160" fmla="*/ 262733 w 325823"/>
                  <a:gd name="connsiteY160" fmla="*/ 145228 h 230809"/>
                  <a:gd name="connsiteX161" fmla="*/ 262733 w 325823"/>
                  <a:gd name="connsiteY161" fmla="*/ 145228 h 230809"/>
                  <a:gd name="connsiteX162" fmla="*/ 262733 w 325823"/>
                  <a:gd name="connsiteY162" fmla="*/ 145228 h 230809"/>
                  <a:gd name="connsiteX163" fmla="*/ 265326 w 325823"/>
                  <a:gd name="connsiteY163" fmla="*/ 145228 h 230809"/>
                  <a:gd name="connsiteX164" fmla="*/ 266190 w 325823"/>
                  <a:gd name="connsiteY164" fmla="*/ 145228 h 230809"/>
                  <a:gd name="connsiteX165" fmla="*/ 267055 w 325823"/>
                  <a:gd name="connsiteY165" fmla="*/ 145228 h 230809"/>
                  <a:gd name="connsiteX166" fmla="*/ 270511 w 325823"/>
                  <a:gd name="connsiteY166" fmla="*/ 138313 h 230809"/>
                  <a:gd name="connsiteX167" fmla="*/ 269647 w 325823"/>
                  <a:gd name="connsiteY167" fmla="*/ 146093 h 230809"/>
                  <a:gd name="connsiteX168" fmla="*/ 273104 w 325823"/>
                  <a:gd name="connsiteY168" fmla="*/ 147822 h 230809"/>
                  <a:gd name="connsiteX169" fmla="*/ 275697 w 325823"/>
                  <a:gd name="connsiteY169" fmla="*/ 149550 h 230809"/>
                  <a:gd name="connsiteX170" fmla="*/ 275697 w 325823"/>
                  <a:gd name="connsiteY170" fmla="*/ 149550 h 230809"/>
                  <a:gd name="connsiteX171" fmla="*/ 277425 w 325823"/>
                  <a:gd name="connsiteY171" fmla="*/ 151279 h 230809"/>
                  <a:gd name="connsiteX172" fmla="*/ 277425 w 325823"/>
                  <a:gd name="connsiteY172" fmla="*/ 151279 h 230809"/>
                  <a:gd name="connsiteX173" fmla="*/ 277425 w 325823"/>
                  <a:gd name="connsiteY173" fmla="*/ 151279 h 230809"/>
                  <a:gd name="connsiteX174" fmla="*/ 279154 w 325823"/>
                  <a:gd name="connsiteY174" fmla="*/ 153008 h 230809"/>
                  <a:gd name="connsiteX175" fmla="*/ 279154 w 325823"/>
                  <a:gd name="connsiteY175" fmla="*/ 153008 h 230809"/>
                  <a:gd name="connsiteX176" fmla="*/ 283475 w 325823"/>
                  <a:gd name="connsiteY176" fmla="*/ 163382 h 230809"/>
                  <a:gd name="connsiteX177" fmla="*/ 283475 w 325823"/>
                  <a:gd name="connsiteY177" fmla="*/ 163382 h 230809"/>
                  <a:gd name="connsiteX178" fmla="*/ 283475 w 325823"/>
                  <a:gd name="connsiteY178" fmla="*/ 167704 h 230809"/>
                  <a:gd name="connsiteX179" fmla="*/ 279154 w 325823"/>
                  <a:gd name="connsiteY179" fmla="*/ 178077 h 230809"/>
                  <a:gd name="connsiteX180" fmla="*/ 279154 w 325823"/>
                  <a:gd name="connsiteY180" fmla="*/ 178077 h 230809"/>
                  <a:gd name="connsiteX181" fmla="*/ 279154 w 325823"/>
                  <a:gd name="connsiteY181" fmla="*/ 178077 h 230809"/>
                  <a:gd name="connsiteX182" fmla="*/ 279154 w 325823"/>
                  <a:gd name="connsiteY182" fmla="*/ 178077 h 230809"/>
                  <a:gd name="connsiteX183" fmla="*/ 276561 w 325823"/>
                  <a:gd name="connsiteY183" fmla="*/ 180671 h 230809"/>
                  <a:gd name="connsiteX184" fmla="*/ 276561 w 325823"/>
                  <a:gd name="connsiteY184" fmla="*/ 180671 h 230809"/>
                  <a:gd name="connsiteX185" fmla="*/ 276561 w 325823"/>
                  <a:gd name="connsiteY185" fmla="*/ 180671 h 230809"/>
                  <a:gd name="connsiteX186" fmla="*/ 276561 w 325823"/>
                  <a:gd name="connsiteY186" fmla="*/ 180671 h 230809"/>
                  <a:gd name="connsiteX187" fmla="*/ 276561 w 325823"/>
                  <a:gd name="connsiteY187" fmla="*/ 180671 h 230809"/>
                  <a:gd name="connsiteX188" fmla="*/ 269647 w 325823"/>
                  <a:gd name="connsiteY188" fmla="*/ 184129 h 230809"/>
                  <a:gd name="connsiteX189" fmla="*/ 269647 w 325823"/>
                  <a:gd name="connsiteY189" fmla="*/ 184129 h 230809"/>
                  <a:gd name="connsiteX190" fmla="*/ 265326 w 325823"/>
                  <a:gd name="connsiteY190" fmla="*/ 184993 h 230809"/>
                  <a:gd name="connsiteX191" fmla="*/ 265326 w 325823"/>
                  <a:gd name="connsiteY191" fmla="*/ 184993 h 230809"/>
                  <a:gd name="connsiteX192" fmla="*/ 262733 w 325823"/>
                  <a:gd name="connsiteY192" fmla="*/ 184993 h 230809"/>
                  <a:gd name="connsiteX193" fmla="*/ 251498 w 325823"/>
                  <a:gd name="connsiteY193" fmla="*/ 180671 h 230809"/>
                  <a:gd name="connsiteX194" fmla="*/ 251498 w 325823"/>
                  <a:gd name="connsiteY194" fmla="*/ 180671 h 230809"/>
                  <a:gd name="connsiteX195" fmla="*/ 248041 w 325823"/>
                  <a:gd name="connsiteY195" fmla="*/ 177213 h 230809"/>
                  <a:gd name="connsiteX196" fmla="*/ 248041 w 325823"/>
                  <a:gd name="connsiteY196" fmla="*/ 177213 h 230809"/>
                  <a:gd name="connsiteX197" fmla="*/ 244584 w 325823"/>
                  <a:gd name="connsiteY197" fmla="*/ 171162 h 230809"/>
                  <a:gd name="connsiteX198" fmla="*/ 212606 w 325823"/>
                  <a:gd name="connsiteY198" fmla="*/ 171162 h 230809"/>
                  <a:gd name="connsiteX199" fmla="*/ 227299 w 325823"/>
                  <a:gd name="connsiteY199" fmla="*/ 201418 h 230809"/>
                  <a:gd name="connsiteX200" fmla="*/ 227299 w 325823"/>
                  <a:gd name="connsiteY200" fmla="*/ 201418 h 230809"/>
                  <a:gd name="connsiteX201" fmla="*/ 262733 w 325823"/>
                  <a:gd name="connsiteY201" fmla="*/ 217842 h 230809"/>
                  <a:gd name="connsiteX202" fmla="*/ 304217 w 325823"/>
                  <a:gd name="connsiteY202" fmla="*/ 204011 h 230809"/>
                  <a:gd name="connsiteX203" fmla="*/ 306810 w 325823"/>
                  <a:gd name="connsiteY203" fmla="*/ 206604 h 230809"/>
                  <a:gd name="connsiteX204" fmla="*/ 322366 w 325823"/>
                  <a:gd name="connsiteY204" fmla="*/ 168568 h 230809"/>
                  <a:gd name="connsiteX205" fmla="*/ 318910 w 325823"/>
                  <a:gd name="connsiteY205" fmla="*/ 168568 h 230809"/>
                  <a:gd name="connsiteX206" fmla="*/ 304217 w 325823"/>
                  <a:gd name="connsiteY206" fmla="*/ 204011 h 230809"/>
                  <a:gd name="connsiteX207" fmla="*/ 203100 w 325823"/>
                  <a:gd name="connsiteY207" fmla="*/ 172026 h 230809"/>
                  <a:gd name="connsiteX208" fmla="*/ 218656 w 325823"/>
                  <a:gd name="connsiteY208" fmla="*/ 206604 h 230809"/>
                  <a:gd name="connsiteX209" fmla="*/ 221249 w 325823"/>
                  <a:gd name="connsiteY209" fmla="*/ 204011 h 230809"/>
                  <a:gd name="connsiteX210" fmla="*/ 206557 w 325823"/>
                  <a:gd name="connsiteY210" fmla="*/ 172026 h 230809"/>
                  <a:gd name="connsiteX211" fmla="*/ 203100 w 325823"/>
                  <a:gd name="connsiteY211" fmla="*/ 172026 h 230809"/>
                  <a:gd name="connsiteX212" fmla="*/ 253226 w 325823"/>
                  <a:gd name="connsiteY212" fmla="*/ 178077 h 230809"/>
                  <a:gd name="connsiteX213" fmla="*/ 260140 w 325823"/>
                  <a:gd name="connsiteY213" fmla="*/ 181535 h 230809"/>
                  <a:gd name="connsiteX214" fmla="*/ 260140 w 325823"/>
                  <a:gd name="connsiteY214" fmla="*/ 178077 h 230809"/>
                  <a:gd name="connsiteX215" fmla="*/ 254955 w 325823"/>
                  <a:gd name="connsiteY215" fmla="*/ 176349 h 230809"/>
                  <a:gd name="connsiteX216" fmla="*/ 253226 w 325823"/>
                  <a:gd name="connsiteY216" fmla="*/ 178077 h 230809"/>
                  <a:gd name="connsiteX217" fmla="*/ 267055 w 325823"/>
                  <a:gd name="connsiteY217" fmla="*/ 179806 h 230809"/>
                  <a:gd name="connsiteX218" fmla="*/ 267055 w 325823"/>
                  <a:gd name="connsiteY218" fmla="*/ 181535 h 230809"/>
                  <a:gd name="connsiteX219" fmla="*/ 271376 w 325823"/>
                  <a:gd name="connsiteY219" fmla="*/ 178942 h 230809"/>
                  <a:gd name="connsiteX220" fmla="*/ 268783 w 325823"/>
                  <a:gd name="connsiteY220" fmla="*/ 176349 h 230809"/>
                  <a:gd name="connsiteX221" fmla="*/ 266190 w 325823"/>
                  <a:gd name="connsiteY221" fmla="*/ 178077 h 230809"/>
                  <a:gd name="connsiteX222" fmla="*/ 266190 w 325823"/>
                  <a:gd name="connsiteY222" fmla="*/ 179806 h 230809"/>
                  <a:gd name="connsiteX223" fmla="*/ 273969 w 325823"/>
                  <a:gd name="connsiteY223" fmla="*/ 174620 h 230809"/>
                  <a:gd name="connsiteX224" fmla="*/ 274833 w 325823"/>
                  <a:gd name="connsiteY224" fmla="*/ 175484 h 230809"/>
                  <a:gd name="connsiteX225" fmla="*/ 277425 w 325823"/>
                  <a:gd name="connsiteY225" fmla="*/ 168568 h 230809"/>
                  <a:gd name="connsiteX226" fmla="*/ 273969 w 325823"/>
                  <a:gd name="connsiteY226" fmla="*/ 168568 h 230809"/>
                  <a:gd name="connsiteX227" fmla="*/ 272240 w 325823"/>
                  <a:gd name="connsiteY227" fmla="*/ 172891 h 230809"/>
                  <a:gd name="connsiteX228" fmla="*/ 273969 w 325823"/>
                  <a:gd name="connsiteY228" fmla="*/ 174620 h 230809"/>
                  <a:gd name="connsiteX229" fmla="*/ 248041 w 325823"/>
                  <a:gd name="connsiteY229" fmla="*/ 172026 h 230809"/>
                  <a:gd name="connsiteX230" fmla="*/ 249769 w 325823"/>
                  <a:gd name="connsiteY230" fmla="*/ 174620 h 230809"/>
                  <a:gd name="connsiteX231" fmla="*/ 252362 w 325823"/>
                  <a:gd name="connsiteY231" fmla="*/ 172026 h 230809"/>
                  <a:gd name="connsiteX232" fmla="*/ 250634 w 325823"/>
                  <a:gd name="connsiteY232" fmla="*/ 168568 h 230809"/>
                  <a:gd name="connsiteX233" fmla="*/ 250634 w 325823"/>
                  <a:gd name="connsiteY233" fmla="*/ 171162 h 230809"/>
                  <a:gd name="connsiteX234" fmla="*/ 248041 w 325823"/>
                  <a:gd name="connsiteY234" fmla="*/ 171162 h 230809"/>
                  <a:gd name="connsiteX235" fmla="*/ 256683 w 325823"/>
                  <a:gd name="connsiteY235" fmla="*/ 171162 h 230809"/>
                  <a:gd name="connsiteX236" fmla="*/ 262733 w 325823"/>
                  <a:gd name="connsiteY236" fmla="*/ 173755 h 230809"/>
                  <a:gd name="connsiteX237" fmla="*/ 264461 w 325823"/>
                  <a:gd name="connsiteY237" fmla="*/ 173755 h 230809"/>
                  <a:gd name="connsiteX238" fmla="*/ 268783 w 325823"/>
                  <a:gd name="connsiteY238" fmla="*/ 171162 h 230809"/>
                  <a:gd name="connsiteX239" fmla="*/ 270511 w 325823"/>
                  <a:gd name="connsiteY239" fmla="*/ 165975 h 230809"/>
                  <a:gd name="connsiteX240" fmla="*/ 268783 w 325823"/>
                  <a:gd name="connsiteY240" fmla="*/ 160788 h 230809"/>
                  <a:gd name="connsiteX241" fmla="*/ 267055 w 325823"/>
                  <a:gd name="connsiteY241" fmla="*/ 159059 h 230809"/>
                  <a:gd name="connsiteX242" fmla="*/ 266190 w 325823"/>
                  <a:gd name="connsiteY242" fmla="*/ 159059 h 230809"/>
                  <a:gd name="connsiteX243" fmla="*/ 266190 w 325823"/>
                  <a:gd name="connsiteY243" fmla="*/ 159059 h 230809"/>
                  <a:gd name="connsiteX244" fmla="*/ 265326 w 325823"/>
                  <a:gd name="connsiteY244" fmla="*/ 158195 h 230809"/>
                  <a:gd name="connsiteX245" fmla="*/ 264461 w 325823"/>
                  <a:gd name="connsiteY245" fmla="*/ 158195 h 230809"/>
                  <a:gd name="connsiteX246" fmla="*/ 264461 w 325823"/>
                  <a:gd name="connsiteY246" fmla="*/ 158195 h 230809"/>
                  <a:gd name="connsiteX247" fmla="*/ 263597 w 325823"/>
                  <a:gd name="connsiteY247" fmla="*/ 158195 h 230809"/>
                  <a:gd name="connsiteX248" fmla="*/ 258412 w 325823"/>
                  <a:gd name="connsiteY248" fmla="*/ 160788 h 230809"/>
                  <a:gd name="connsiteX249" fmla="*/ 255819 w 325823"/>
                  <a:gd name="connsiteY249" fmla="*/ 165975 h 230809"/>
                  <a:gd name="connsiteX250" fmla="*/ 256683 w 325823"/>
                  <a:gd name="connsiteY250" fmla="*/ 171162 h 230809"/>
                  <a:gd name="connsiteX251" fmla="*/ 210878 w 325823"/>
                  <a:gd name="connsiteY251" fmla="*/ 167704 h 230809"/>
                  <a:gd name="connsiteX252" fmla="*/ 241991 w 325823"/>
                  <a:gd name="connsiteY252" fmla="*/ 167704 h 230809"/>
                  <a:gd name="connsiteX253" fmla="*/ 241991 w 325823"/>
                  <a:gd name="connsiteY253" fmla="*/ 167704 h 230809"/>
                  <a:gd name="connsiteX254" fmla="*/ 241991 w 325823"/>
                  <a:gd name="connsiteY254" fmla="*/ 164246 h 230809"/>
                  <a:gd name="connsiteX255" fmla="*/ 211742 w 325823"/>
                  <a:gd name="connsiteY255" fmla="*/ 164246 h 230809"/>
                  <a:gd name="connsiteX256" fmla="*/ 210878 w 325823"/>
                  <a:gd name="connsiteY256" fmla="*/ 165975 h 230809"/>
                  <a:gd name="connsiteX257" fmla="*/ 210878 w 325823"/>
                  <a:gd name="connsiteY257" fmla="*/ 167704 h 230809"/>
                  <a:gd name="connsiteX258" fmla="*/ 274833 w 325823"/>
                  <a:gd name="connsiteY258" fmla="*/ 164246 h 230809"/>
                  <a:gd name="connsiteX259" fmla="*/ 278290 w 325823"/>
                  <a:gd name="connsiteY259" fmla="*/ 164246 h 230809"/>
                  <a:gd name="connsiteX260" fmla="*/ 275697 w 325823"/>
                  <a:gd name="connsiteY260" fmla="*/ 157331 h 230809"/>
                  <a:gd name="connsiteX261" fmla="*/ 273104 w 325823"/>
                  <a:gd name="connsiteY261" fmla="*/ 159924 h 230809"/>
                  <a:gd name="connsiteX262" fmla="*/ 274833 w 325823"/>
                  <a:gd name="connsiteY262" fmla="*/ 164246 h 230809"/>
                  <a:gd name="connsiteX263" fmla="*/ 318910 w 325823"/>
                  <a:gd name="connsiteY263" fmla="*/ 163382 h 230809"/>
                  <a:gd name="connsiteX264" fmla="*/ 322366 w 325823"/>
                  <a:gd name="connsiteY264" fmla="*/ 163382 h 230809"/>
                  <a:gd name="connsiteX265" fmla="*/ 306810 w 325823"/>
                  <a:gd name="connsiteY265" fmla="*/ 125346 h 230809"/>
                  <a:gd name="connsiteX266" fmla="*/ 304217 w 325823"/>
                  <a:gd name="connsiteY266" fmla="*/ 127939 h 230809"/>
                  <a:gd name="connsiteX267" fmla="*/ 318910 w 325823"/>
                  <a:gd name="connsiteY267" fmla="*/ 163382 h 230809"/>
                  <a:gd name="connsiteX268" fmla="*/ 250634 w 325823"/>
                  <a:gd name="connsiteY268" fmla="*/ 161653 h 230809"/>
                  <a:gd name="connsiteX269" fmla="*/ 250634 w 325823"/>
                  <a:gd name="connsiteY269" fmla="*/ 162517 h 230809"/>
                  <a:gd name="connsiteX270" fmla="*/ 250634 w 325823"/>
                  <a:gd name="connsiteY270" fmla="*/ 161653 h 230809"/>
                  <a:gd name="connsiteX271" fmla="*/ 250634 w 325823"/>
                  <a:gd name="connsiteY271" fmla="*/ 161653 h 230809"/>
                  <a:gd name="connsiteX272" fmla="*/ 213471 w 325823"/>
                  <a:gd name="connsiteY272" fmla="*/ 159924 h 230809"/>
                  <a:gd name="connsiteX273" fmla="*/ 243720 w 325823"/>
                  <a:gd name="connsiteY273" fmla="*/ 159924 h 230809"/>
                  <a:gd name="connsiteX274" fmla="*/ 244584 w 325823"/>
                  <a:gd name="connsiteY274" fmla="*/ 157331 h 230809"/>
                  <a:gd name="connsiteX275" fmla="*/ 222977 w 325823"/>
                  <a:gd name="connsiteY275" fmla="*/ 136584 h 230809"/>
                  <a:gd name="connsiteX276" fmla="*/ 213471 w 325823"/>
                  <a:gd name="connsiteY276" fmla="*/ 159924 h 230809"/>
                  <a:gd name="connsiteX277" fmla="*/ 204828 w 325823"/>
                  <a:gd name="connsiteY277" fmla="*/ 159924 h 230809"/>
                  <a:gd name="connsiteX278" fmla="*/ 205692 w 325823"/>
                  <a:gd name="connsiteY278" fmla="*/ 159924 h 230809"/>
                  <a:gd name="connsiteX279" fmla="*/ 206557 w 325823"/>
                  <a:gd name="connsiteY279" fmla="*/ 155602 h 230809"/>
                  <a:gd name="connsiteX280" fmla="*/ 204828 w 325823"/>
                  <a:gd name="connsiteY280" fmla="*/ 159924 h 230809"/>
                  <a:gd name="connsiteX281" fmla="*/ 267919 w 325823"/>
                  <a:gd name="connsiteY281" fmla="*/ 155602 h 230809"/>
                  <a:gd name="connsiteX282" fmla="*/ 268783 w 325823"/>
                  <a:gd name="connsiteY282" fmla="*/ 155602 h 230809"/>
                  <a:gd name="connsiteX283" fmla="*/ 269647 w 325823"/>
                  <a:gd name="connsiteY283" fmla="*/ 156466 h 230809"/>
                  <a:gd name="connsiteX284" fmla="*/ 272240 w 325823"/>
                  <a:gd name="connsiteY284" fmla="*/ 153873 h 230809"/>
                  <a:gd name="connsiteX285" fmla="*/ 270511 w 325823"/>
                  <a:gd name="connsiteY285" fmla="*/ 153008 h 230809"/>
                  <a:gd name="connsiteX286" fmla="*/ 268783 w 325823"/>
                  <a:gd name="connsiteY286" fmla="*/ 152144 h 230809"/>
                  <a:gd name="connsiteX287" fmla="*/ 267919 w 325823"/>
                  <a:gd name="connsiteY287" fmla="*/ 153873 h 230809"/>
                  <a:gd name="connsiteX288" fmla="*/ 267919 w 325823"/>
                  <a:gd name="connsiteY288" fmla="*/ 155602 h 230809"/>
                  <a:gd name="connsiteX289" fmla="*/ 256683 w 325823"/>
                  <a:gd name="connsiteY289" fmla="*/ 151279 h 230809"/>
                  <a:gd name="connsiteX290" fmla="*/ 258412 w 325823"/>
                  <a:gd name="connsiteY290" fmla="*/ 153008 h 230809"/>
                  <a:gd name="connsiteX291" fmla="*/ 256683 w 325823"/>
                  <a:gd name="connsiteY291" fmla="*/ 154737 h 230809"/>
                  <a:gd name="connsiteX292" fmla="*/ 260140 w 325823"/>
                  <a:gd name="connsiteY292" fmla="*/ 153008 h 230809"/>
                  <a:gd name="connsiteX293" fmla="*/ 260140 w 325823"/>
                  <a:gd name="connsiteY293" fmla="*/ 149550 h 230809"/>
                  <a:gd name="connsiteX294" fmla="*/ 256683 w 325823"/>
                  <a:gd name="connsiteY294" fmla="*/ 151279 h 230809"/>
                  <a:gd name="connsiteX295" fmla="*/ 224706 w 325823"/>
                  <a:gd name="connsiteY295" fmla="*/ 131397 h 230809"/>
                  <a:gd name="connsiteX296" fmla="*/ 246312 w 325823"/>
                  <a:gd name="connsiteY296" fmla="*/ 153008 h 230809"/>
                  <a:gd name="connsiteX297" fmla="*/ 248905 w 325823"/>
                  <a:gd name="connsiteY297" fmla="*/ 150415 h 230809"/>
                  <a:gd name="connsiteX298" fmla="*/ 226435 w 325823"/>
                  <a:gd name="connsiteY298" fmla="*/ 127939 h 230809"/>
                  <a:gd name="connsiteX299" fmla="*/ 225570 w 325823"/>
                  <a:gd name="connsiteY299" fmla="*/ 128804 h 230809"/>
                  <a:gd name="connsiteX300" fmla="*/ 225570 w 325823"/>
                  <a:gd name="connsiteY300" fmla="*/ 129668 h 230809"/>
                  <a:gd name="connsiteX301" fmla="*/ 225570 w 325823"/>
                  <a:gd name="connsiteY301" fmla="*/ 129668 h 230809"/>
                  <a:gd name="connsiteX302" fmla="*/ 224706 w 325823"/>
                  <a:gd name="connsiteY302" fmla="*/ 131397 h 230809"/>
                  <a:gd name="connsiteX303" fmla="*/ 215199 w 325823"/>
                  <a:gd name="connsiteY303" fmla="*/ 143499 h 230809"/>
                  <a:gd name="connsiteX304" fmla="*/ 213471 w 325823"/>
                  <a:gd name="connsiteY304" fmla="*/ 147822 h 230809"/>
                  <a:gd name="connsiteX305" fmla="*/ 215199 w 325823"/>
                  <a:gd name="connsiteY305" fmla="*/ 143499 h 230809"/>
                  <a:gd name="connsiteX306" fmla="*/ 208285 w 325823"/>
                  <a:gd name="connsiteY306" fmla="*/ 140041 h 230809"/>
                  <a:gd name="connsiteX307" fmla="*/ 205692 w 325823"/>
                  <a:gd name="connsiteY307" fmla="*/ 146093 h 230809"/>
                  <a:gd name="connsiteX308" fmla="*/ 208285 w 325823"/>
                  <a:gd name="connsiteY308" fmla="*/ 140041 h 230809"/>
                  <a:gd name="connsiteX309" fmla="*/ 216927 w 325823"/>
                  <a:gd name="connsiteY309" fmla="*/ 129668 h 230809"/>
                  <a:gd name="connsiteX310" fmla="*/ 215199 w 325823"/>
                  <a:gd name="connsiteY310" fmla="*/ 133990 h 230809"/>
                  <a:gd name="connsiteX311" fmla="*/ 216927 w 325823"/>
                  <a:gd name="connsiteY311" fmla="*/ 129668 h 230809"/>
                  <a:gd name="connsiteX312" fmla="*/ 216927 w 325823"/>
                  <a:gd name="connsiteY312" fmla="*/ 129668 h 230809"/>
                  <a:gd name="connsiteX313" fmla="*/ 264461 w 325823"/>
                  <a:gd name="connsiteY313" fmla="*/ 109786 h 230809"/>
                  <a:gd name="connsiteX314" fmla="*/ 300760 w 325823"/>
                  <a:gd name="connsiteY314" fmla="*/ 124481 h 230809"/>
                  <a:gd name="connsiteX315" fmla="*/ 303353 w 325823"/>
                  <a:gd name="connsiteY315" fmla="*/ 121888 h 230809"/>
                  <a:gd name="connsiteX316" fmla="*/ 265326 w 325823"/>
                  <a:gd name="connsiteY316" fmla="*/ 106328 h 230809"/>
                  <a:gd name="connsiteX317" fmla="*/ 265326 w 325823"/>
                  <a:gd name="connsiteY317" fmla="*/ 109786 h 230809"/>
                  <a:gd name="connsiteX318" fmla="*/ 226435 w 325823"/>
                  <a:gd name="connsiteY318" fmla="*/ 121888 h 230809"/>
                  <a:gd name="connsiteX319" fmla="*/ 226435 w 325823"/>
                  <a:gd name="connsiteY319" fmla="*/ 121888 h 230809"/>
                  <a:gd name="connsiteX320" fmla="*/ 260140 w 325823"/>
                  <a:gd name="connsiteY320" fmla="*/ 109786 h 230809"/>
                  <a:gd name="connsiteX321" fmla="*/ 260140 w 325823"/>
                  <a:gd name="connsiteY321" fmla="*/ 106328 h 230809"/>
                  <a:gd name="connsiteX322" fmla="*/ 224706 w 325823"/>
                  <a:gd name="connsiteY322" fmla="*/ 120159 h 230809"/>
                  <a:gd name="connsiteX323" fmla="*/ 226435 w 325823"/>
                  <a:gd name="connsiteY323" fmla="*/ 121888 h 230809"/>
                  <a:gd name="connsiteX324" fmla="*/ 172851 w 325823"/>
                  <a:gd name="connsiteY324" fmla="*/ 184993 h 230809"/>
                  <a:gd name="connsiteX325" fmla="*/ 168529 w 325823"/>
                  <a:gd name="connsiteY325" fmla="*/ 184993 h 230809"/>
                  <a:gd name="connsiteX326" fmla="*/ 168529 w 325823"/>
                  <a:gd name="connsiteY326" fmla="*/ 184993 h 230809"/>
                  <a:gd name="connsiteX327" fmla="*/ 158158 w 325823"/>
                  <a:gd name="connsiteY327" fmla="*/ 179806 h 230809"/>
                  <a:gd name="connsiteX328" fmla="*/ 158158 w 325823"/>
                  <a:gd name="connsiteY328" fmla="*/ 179806 h 230809"/>
                  <a:gd name="connsiteX329" fmla="*/ 156430 w 325823"/>
                  <a:gd name="connsiteY329" fmla="*/ 178077 h 230809"/>
                  <a:gd name="connsiteX330" fmla="*/ 156430 w 325823"/>
                  <a:gd name="connsiteY330" fmla="*/ 178077 h 230809"/>
                  <a:gd name="connsiteX331" fmla="*/ 154702 w 325823"/>
                  <a:gd name="connsiteY331" fmla="*/ 176349 h 230809"/>
                  <a:gd name="connsiteX332" fmla="*/ 154702 w 325823"/>
                  <a:gd name="connsiteY332" fmla="*/ 176349 h 230809"/>
                  <a:gd name="connsiteX333" fmla="*/ 151244 w 325823"/>
                  <a:gd name="connsiteY333" fmla="*/ 165111 h 230809"/>
                  <a:gd name="connsiteX334" fmla="*/ 151244 w 325823"/>
                  <a:gd name="connsiteY334" fmla="*/ 165111 h 230809"/>
                  <a:gd name="connsiteX335" fmla="*/ 151244 w 325823"/>
                  <a:gd name="connsiteY335" fmla="*/ 163382 h 230809"/>
                  <a:gd name="connsiteX336" fmla="*/ 151244 w 325823"/>
                  <a:gd name="connsiteY336" fmla="*/ 162517 h 230809"/>
                  <a:gd name="connsiteX337" fmla="*/ 155566 w 325823"/>
                  <a:gd name="connsiteY337" fmla="*/ 104599 h 230809"/>
                  <a:gd name="connsiteX338" fmla="*/ 155566 w 325823"/>
                  <a:gd name="connsiteY338" fmla="*/ 104599 h 230809"/>
                  <a:gd name="connsiteX339" fmla="*/ 155566 w 325823"/>
                  <a:gd name="connsiteY339" fmla="*/ 100277 h 230809"/>
                  <a:gd name="connsiteX340" fmla="*/ 155566 w 325823"/>
                  <a:gd name="connsiteY340" fmla="*/ 100277 h 230809"/>
                  <a:gd name="connsiteX341" fmla="*/ 165937 w 325823"/>
                  <a:gd name="connsiteY341" fmla="*/ 83852 h 230809"/>
                  <a:gd name="connsiteX342" fmla="*/ 165937 w 325823"/>
                  <a:gd name="connsiteY342" fmla="*/ 83852 h 230809"/>
                  <a:gd name="connsiteX343" fmla="*/ 165937 w 325823"/>
                  <a:gd name="connsiteY343" fmla="*/ 83852 h 230809"/>
                  <a:gd name="connsiteX344" fmla="*/ 165937 w 325823"/>
                  <a:gd name="connsiteY344" fmla="*/ 83852 h 230809"/>
                  <a:gd name="connsiteX345" fmla="*/ 169393 w 325823"/>
                  <a:gd name="connsiteY345" fmla="*/ 81259 h 230809"/>
                  <a:gd name="connsiteX346" fmla="*/ 169393 w 325823"/>
                  <a:gd name="connsiteY346" fmla="*/ 81259 h 230809"/>
                  <a:gd name="connsiteX347" fmla="*/ 191864 w 325823"/>
                  <a:gd name="connsiteY347" fmla="*/ 69156 h 230809"/>
                  <a:gd name="connsiteX348" fmla="*/ 182357 w 325823"/>
                  <a:gd name="connsiteY348" fmla="*/ 51003 h 230809"/>
                  <a:gd name="connsiteX349" fmla="*/ 179765 w 325823"/>
                  <a:gd name="connsiteY349" fmla="*/ 53596 h 230809"/>
                  <a:gd name="connsiteX350" fmla="*/ 179765 w 325823"/>
                  <a:gd name="connsiteY350" fmla="*/ 53596 h 230809"/>
                  <a:gd name="connsiteX351" fmla="*/ 179765 w 325823"/>
                  <a:gd name="connsiteY351" fmla="*/ 53596 h 230809"/>
                  <a:gd name="connsiteX352" fmla="*/ 179765 w 325823"/>
                  <a:gd name="connsiteY352" fmla="*/ 53596 h 230809"/>
                  <a:gd name="connsiteX353" fmla="*/ 171987 w 325823"/>
                  <a:gd name="connsiteY353" fmla="*/ 57054 h 230809"/>
                  <a:gd name="connsiteX354" fmla="*/ 171987 w 325823"/>
                  <a:gd name="connsiteY354" fmla="*/ 57054 h 230809"/>
                  <a:gd name="connsiteX355" fmla="*/ 171987 w 325823"/>
                  <a:gd name="connsiteY355" fmla="*/ 57054 h 230809"/>
                  <a:gd name="connsiteX356" fmla="*/ 171987 w 325823"/>
                  <a:gd name="connsiteY356" fmla="*/ 57054 h 230809"/>
                  <a:gd name="connsiteX357" fmla="*/ 171987 w 325823"/>
                  <a:gd name="connsiteY357" fmla="*/ 57054 h 230809"/>
                  <a:gd name="connsiteX358" fmla="*/ 167665 w 325823"/>
                  <a:gd name="connsiteY358" fmla="*/ 57918 h 230809"/>
                  <a:gd name="connsiteX359" fmla="*/ 167665 w 325823"/>
                  <a:gd name="connsiteY359" fmla="*/ 57918 h 230809"/>
                  <a:gd name="connsiteX360" fmla="*/ 130502 w 325823"/>
                  <a:gd name="connsiteY360" fmla="*/ 63105 h 230809"/>
                  <a:gd name="connsiteX361" fmla="*/ 130502 w 325823"/>
                  <a:gd name="connsiteY361" fmla="*/ 63105 h 230809"/>
                  <a:gd name="connsiteX362" fmla="*/ 126181 w 325823"/>
                  <a:gd name="connsiteY362" fmla="*/ 63970 h 230809"/>
                  <a:gd name="connsiteX363" fmla="*/ 126181 w 325823"/>
                  <a:gd name="connsiteY363" fmla="*/ 63970 h 230809"/>
                  <a:gd name="connsiteX364" fmla="*/ 126181 w 325823"/>
                  <a:gd name="connsiteY364" fmla="*/ 63970 h 230809"/>
                  <a:gd name="connsiteX365" fmla="*/ 116674 w 325823"/>
                  <a:gd name="connsiteY365" fmla="*/ 61376 h 230809"/>
                  <a:gd name="connsiteX366" fmla="*/ 116674 w 325823"/>
                  <a:gd name="connsiteY366" fmla="*/ 61376 h 230809"/>
                  <a:gd name="connsiteX367" fmla="*/ 116674 w 325823"/>
                  <a:gd name="connsiteY367" fmla="*/ 61376 h 230809"/>
                  <a:gd name="connsiteX368" fmla="*/ 116674 w 325823"/>
                  <a:gd name="connsiteY368" fmla="*/ 61376 h 230809"/>
                  <a:gd name="connsiteX369" fmla="*/ 114082 w 325823"/>
                  <a:gd name="connsiteY369" fmla="*/ 58783 h 230809"/>
                  <a:gd name="connsiteX370" fmla="*/ 114082 w 325823"/>
                  <a:gd name="connsiteY370" fmla="*/ 58783 h 230809"/>
                  <a:gd name="connsiteX371" fmla="*/ 114082 w 325823"/>
                  <a:gd name="connsiteY371" fmla="*/ 58783 h 230809"/>
                  <a:gd name="connsiteX372" fmla="*/ 114082 w 325823"/>
                  <a:gd name="connsiteY372" fmla="*/ 58783 h 230809"/>
                  <a:gd name="connsiteX373" fmla="*/ 113217 w 325823"/>
                  <a:gd name="connsiteY373" fmla="*/ 57054 h 230809"/>
                  <a:gd name="connsiteX374" fmla="*/ 111489 w 325823"/>
                  <a:gd name="connsiteY374" fmla="*/ 56189 h 230809"/>
                  <a:gd name="connsiteX375" fmla="*/ 111489 w 325823"/>
                  <a:gd name="connsiteY375" fmla="*/ 56189 h 230809"/>
                  <a:gd name="connsiteX376" fmla="*/ 110624 w 325823"/>
                  <a:gd name="connsiteY376" fmla="*/ 55325 h 230809"/>
                  <a:gd name="connsiteX377" fmla="*/ 110624 w 325823"/>
                  <a:gd name="connsiteY377" fmla="*/ 55325 h 230809"/>
                  <a:gd name="connsiteX378" fmla="*/ 109760 w 325823"/>
                  <a:gd name="connsiteY378" fmla="*/ 55325 h 230809"/>
                  <a:gd name="connsiteX379" fmla="*/ 103710 w 325823"/>
                  <a:gd name="connsiteY379" fmla="*/ 72614 h 230809"/>
                  <a:gd name="connsiteX380" fmla="*/ 158158 w 325823"/>
                  <a:gd name="connsiteY380" fmla="*/ 72614 h 230809"/>
                  <a:gd name="connsiteX381" fmla="*/ 158158 w 325823"/>
                  <a:gd name="connsiteY381" fmla="*/ 72614 h 230809"/>
                  <a:gd name="connsiteX382" fmla="*/ 160751 w 325823"/>
                  <a:gd name="connsiteY382" fmla="*/ 74343 h 230809"/>
                  <a:gd name="connsiteX383" fmla="*/ 161616 w 325823"/>
                  <a:gd name="connsiteY383" fmla="*/ 77801 h 230809"/>
                  <a:gd name="connsiteX384" fmla="*/ 161616 w 325823"/>
                  <a:gd name="connsiteY384" fmla="*/ 77801 h 230809"/>
                  <a:gd name="connsiteX385" fmla="*/ 143466 w 325823"/>
                  <a:gd name="connsiteY385" fmla="*/ 135719 h 230809"/>
                  <a:gd name="connsiteX386" fmla="*/ 143466 w 325823"/>
                  <a:gd name="connsiteY386" fmla="*/ 135719 h 230809"/>
                  <a:gd name="connsiteX387" fmla="*/ 140009 w 325823"/>
                  <a:gd name="connsiteY387" fmla="*/ 137448 h 230809"/>
                  <a:gd name="connsiteX388" fmla="*/ 135688 w 325823"/>
                  <a:gd name="connsiteY388" fmla="*/ 137448 h 230809"/>
                  <a:gd name="connsiteX389" fmla="*/ 135688 w 325823"/>
                  <a:gd name="connsiteY389" fmla="*/ 137448 h 230809"/>
                  <a:gd name="connsiteX390" fmla="*/ 133959 w 325823"/>
                  <a:gd name="connsiteY390" fmla="*/ 135719 h 230809"/>
                  <a:gd name="connsiteX391" fmla="*/ 133959 w 325823"/>
                  <a:gd name="connsiteY391" fmla="*/ 135719 h 230809"/>
                  <a:gd name="connsiteX392" fmla="*/ 94204 w 325823"/>
                  <a:gd name="connsiteY392" fmla="*/ 96819 h 230809"/>
                  <a:gd name="connsiteX393" fmla="*/ 69140 w 325823"/>
                  <a:gd name="connsiteY393" fmla="*/ 170297 h 230809"/>
                  <a:gd name="connsiteX394" fmla="*/ 69140 w 325823"/>
                  <a:gd name="connsiteY394" fmla="*/ 170297 h 230809"/>
                  <a:gd name="connsiteX395" fmla="*/ 67412 w 325823"/>
                  <a:gd name="connsiteY395" fmla="*/ 172026 h 230809"/>
                  <a:gd name="connsiteX396" fmla="*/ 63090 w 325823"/>
                  <a:gd name="connsiteY396" fmla="*/ 172026 h 230809"/>
                  <a:gd name="connsiteX397" fmla="*/ 59634 w 325823"/>
                  <a:gd name="connsiteY397" fmla="*/ 168568 h 230809"/>
                  <a:gd name="connsiteX398" fmla="*/ 58769 w 325823"/>
                  <a:gd name="connsiteY398" fmla="*/ 165975 h 230809"/>
                  <a:gd name="connsiteX399" fmla="*/ 58769 w 325823"/>
                  <a:gd name="connsiteY399" fmla="*/ 165975 h 230809"/>
                  <a:gd name="connsiteX400" fmla="*/ 59634 w 325823"/>
                  <a:gd name="connsiteY400" fmla="*/ 164246 h 230809"/>
                  <a:gd name="connsiteX401" fmla="*/ 59634 w 325823"/>
                  <a:gd name="connsiteY401" fmla="*/ 164246 h 230809"/>
                  <a:gd name="connsiteX402" fmla="*/ 88154 w 325823"/>
                  <a:gd name="connsiteY402" fmla="*/ 78665 h 230809"/>
                  <a:gd name="connsiteX403" fmla="*/ 88154 w 325823"/>
                  <a:gd name="connsiteY403" fmla="*/ 78665 h 230809"/>
                  <a:gd name="connsiteX404" fmla="*/ 89883 w 325823"/>
                  <a:gd name="connsiteY404" fmla="*/ 74343 h 230809"/>
                  <a:gd name="connsiteX405" fmla="*/ 89883 w 325823"/>
                  <a:gd name="connsiteY405" fmla="*/ 74343 h 230809"/>
                  <a:gd name="connsiteX406" fmla="*/ 98525 w 325823"/>
                  <a:gd name="connsiteY406" fmla="*/ 50138 h 230809"/>
                  <a:gd name="connsiteX407" fmla="*/ 98525 w 325823"/>
                  <a:gd name="connsiteY407" fmla="*/ 50138 h 230809"/>
                  <a:gd name="connsiteX408" fmla="*/ 100253 w 325823"/>
                  <a:gd name="connsiteY408" fmla="*/ 45816 h 230809"/>
                  <a:gd name="connsiteX409" fmla="*/ 100253 w 325823"/>
                  <a:gd name="connsiteY409" fmla="*/ 45816 h 230809"/>
                  <a:gd name="connsiteX410" fmla="*/ 101982 w 325823"/>
                  <a:gd name="connsiteY410" fmla="*/ 44087 h 230809"/>
                  <a:gd name="connsiteX411" fmla="*/ 101982 w 325823"/>
                  <a:gd name="connsiteY411" fmla="*/ 44087 h 230809"/>
                  <a:gd name="connsiteX412" fmla="*/ 104574 w 325823"/>
                  <a:gd name="connsiteY412" fmla="*/ 44087 h 230809"/>
                  <a:gd name="connsiteX413" fmla="*/ 104574 w 325823"/>
                  <a:gd name="connsiteY413" fmla="*/ 44087 h 230809"/>
                  <a:gd name="connsiteX414" fmla="*/ 104574 w 325823"/>
                  <a:gd name="connsiteY414" fmla="*/ 44087 h 230809"/>
                  <a:gd name="connsiteX415" fmla="*/ 109760 w 325823"/>
                  <a:gd name="connsiteY415" fmla="*/ 43223 h 230809"/>
                  <a:gd name="connsiteX416" fmla="*/ 110624 w 325823"/>
                  <a:gd name="connsiteY416" fmla="*/ 39765 h 230809"/>
                  <a:gd name="connsiteX417" fmla="*/ 110624 w 325823"/>
                  <a:gd name="connsiteY417" fmla="*/ 39765 h 230809"/>
                  <a:gd name="connsiteX418" fmla="*/ 110624 w 325823"/>
                  <a:gd name="connsiteY418" fmla="*/ 38900 h 230809"/>
                  <a:gd name="connsiteX419" fmla="*/ 110624 w 325823"/>
                  <a:gd name="connsiteY419" fmla="*/ 38900 h 230809"/>
                  <a:gd name="connsiteX420" fmla="*/ 114082 w 325823"/>
                  <a:gd name="connsiteY420" fmla="*/ 33714 h 230809"/>
                  <a:gd name="connsiteX421" fmla="*/ 114082 w 325823"/>
                  <a:gd name="connsiteY421" fmla="*/ 33714 h 230809"/>
                  <a:gd name="connsiteX422" fmla="*/ 117538 w 325823"/>
                  <a:gd name="connsiteY422" fmla="*/ 31120 h 230809"/>
                  <a:gd name="connsiteX423" fmla="*/ 117538 w 325823"/>
                  <a:gd name="connsiteY423" fmla="*/ 31120 h 230809"/>
                  <a:gd name="connsiteX424" fmla="*/ 117538 w 325823"/>
                  <a:gd name="connsiteY424" fmla="*/ 31120 h 230809"/>
                  <a:gd name="connsiteX425" fmla="*/ 117538 w 325823"/>
                  <a:gd name="connsiteY425" fmla="*/ 31120 h 230809"/>
                  <a:gd name="connsiteX426" fmla="*/ 120996 w 325823"/>
                  <a:gd name="connsiteY426" fmla="*/ 29391 h 230809"/>
                  <a:gd name="connsiteX427" fmla="*/ 120996 w 325823"/>
                  <a:gd name="connsiteY427" fmla="*/ 29391 h 230809"/>
                  <a:gd name="connsiteX428" fmla="*/ 120996 w 325823"/>
                  <a:gd name="connsiteY428" fmla="*/ 29391 h 230809"/>
                  <a:gd name="connsiteX429" fmla="*/ 120996 w 325823"/>
                  <a:gd name="connsiteY429" fmla="*/ 29391 h 230809"/>
                  <a:gd name="connsiteX430" fmla="*/ 125317 w 325823"/>
                  <a:gd name="connsiteY430" fmla="*/ 28527 h 230809"/>
                  <a:gd name="connsiteX431" fmla="*/ 125317 w 325823"/>
                  <a:gd name="connsiteY431" fmla="*/ 28527 h 230809"/>
                  <a:gd name="connsiteX432" fmla="*/ 159887 w 325823"/>
                  <a:gd name="connsiteY432" fmla="*/ 23340 h 230809"/>
                  <a:gd name="connsiteX433" fmla="*/ 159887 w 325823"/>
                  <a:gd name="connsiteY433" fmla="*/ 22476 h 230809"/>
                  <a:gd name="connsiteX434" fmla="*/ 160751 w 325823"/>
                  <a:gd name="connsiteY434" fmla="*/ 23340 h 230809"/>
                  <a:gd name="connsiteX435" fmla="*/ 171987 w 325823"/>
                  <a:gd name="connsiteY435" fmla="*/ 12967 h 230809"/>
                  <a:gd name="connsiteX436" fmla="*/ 171987 w 325823"/>
                  <a:gd name="connsiteY436" fmla="*/ 12967 h 230809"/>
                  <a:gd name="connsiteX437" fmla="*/ 172851 w 325823"/>
                  <a:gd name="connsiteY437" fmla="*/ 12967 h 230809"/>
                  <a:gd name="connsiteX438" fmla="*/ 173715 w 325823"/>
                  <a:gd name="connsiteY438" fmla="*/ 12102 h 230809"/>
                  <a:gd name="connsiteX439" fmla="*/ 173715 w 325823"/>
                  <a:gd name="connsiteY439" fmla="*/ 12102 h 230809"/>
                  <a:gd name="connsiteX440" fmla="*/ 173715 w 325823"/>
                  <a:gd name="connsiteY440" fmla="*/ 12102 h 230809"/>
                  <a:gd name="connsiteX441" fmla="*/ 173715 w 325823"/>
                  <a:gd name="connsiteY441" fmla="*/ 12102 h 230809"/>
                  <a:gd name="connsiteX442" fmla="*/ 173715 w 325823"/>
                  <a:gd name="connsiteY442" fmla="*/ 12102 h 230809"/>
                  <a:gd name="connsiteX443" fmla="*/ 204828 w 325823"/>
                  <a:gd name="connsiteY443" fmla="*/ 0 h 230809"/>
                  <a:gd name="connsiteX444" fmla="*/ 204828 w 325823"/>
                  <a:gd name="connsiteY444" fmla="*/ 0 h 230809"/>
                  <a:gd name="connsiteX445" fmla="*/ 205692 w 325823"/>
                  <a:gd name="connsiteY445" fmla="*/ 0 h 230809"/>
                  <a:gd name="connsiteX446" fmla="*/ 205692 w 325823"/>
                  <a:gd name="connsiteY446" fmla="*/ 0 h 230809"/>
                  <a:gd name="connsiteX447" fmla="*/ 207421 w 325823"/>
                  <a:gd name="connsiteY447" fmla="*/ 864 h 230809"/>
                  <a:gd name="connsiteX448" fmla="*/ 207421 w 325823"/>
                  <a:gd name="connsiteY448" fmla="*/ 864 h 230809"/>
                  <a:gd name="connsiteX449" fmla="*/ 209149 w 325823"/>
                  <a:gd name="connsiteY449" fmla="*/ 1729 h 230809"/>
                  <a:gd name="connsiteX450" fmla="*/ 209149 w 325823"/>
                  <a:gd name="connsiteY450" fmla="*/ 1729 h 230809"/>
                  <a:gd name="connsiteX451" fmla="*/ 217792 w 325823"/>
                  <a:gd name="connsiteY451" fmla="*/ 11238 h 230809"/>
                  <a:gd name="connsiteX452" fmla="*/ 217792 w 325823"/>
                  <a:gd name="connsiteY452" fmla="*/ 11238 h 230809"/>
                  <a:gd name="connsiteX453" fmla="*/ 219521 w 325823"/>
                  <a:gd name="connsiteY453" fmla="*/ 14696 h 230809"/>
                  <a:gd name="connsiteX454" fmla="*/ 219521 w 325823"/>
                  <a:gd name="connsiteY454" fmla="*/ 14696 h 230809"/>
                  <a:gd name="connsiteX455" fmla="*/ 243720 w 325823"/>
                  <a:gd name="connsiteY455" fmla="*/ 59647 h 230809"/>
                  <a:gd name="connsiteX456" fmla="*/ 243720 w 325823"/>
                  <a:gd name="connsiteY456" fmla="*/ 59647 h 230809"/>
                  <a:gd name="connsiteX457" fmla="*/ 245448 w 325823"/>
                  <a:gd name="connsiteY457" fmla="*/ 63105 h 230809"/>
                  <a:gd name="connsiteX458" fmla="*/ 245448 w 325823"/>
                  <a:gd name="connsiteY458" fmla="*/ 63105 h 230809"/>
                  <a:gd name="connsiteX459" fmla="*/ 247176 w 325823"/>
                  <a:gd name="connsiteY459" fmla="*/ 80394 h 230809"/>
                  <a:gd name="connsiteX460" fmla="*/ 235941 w 325823"/>
                  <a:gd name="connsiteY460" fmla="*/ 93361 h 230809"/>
                  <a:gd name="connsiteX461" fmla="*/ 235941 w 325823"/>
                  <a:gd name="connsiteY461" fmla="*/ 93361 h 230809"/>
                  <a:gd name="connsiteX462" fmla="*/ 235941 w 325823"/>
                  <a:gd name="connsiteY462" fmla="*/ 93361 h 230809"/>
                  <a:gd name="connsiteX463" fmla="*/ 235941 w 325823"/>
                  <a:gd name="connsiteY463" fmla="*/ 93361 h 230809"/>
                  <a:gd name="connsiteX464" fmla="*/ 232484 w 325823"/>
                  <a:gd name="connsiteY464" fmla="*/ 95090 h 230809"/>
                  <a:gd name="connsiteX465" fmla="*/ 232484 w 325823"/>
                  <a:gd name="connsiteY465" fmla="*/ 95090 h 230809"/>
                  <a:gd name="connsiteX466" fmla="*/ 232484 w 325823"/>
                  <a:gd name="connsiteY466" fmla="*/ 95090 h 230809"/>
                  <a:gd name="connsiteX467" fmla="*/ 232484 w 325823"/>
                  <a:gd name="connsiteY467" fmla="*/ 95090 h 230809"/>
                  <a:gd name="connsiteX468" fmla="*/ 195321 w 325823"/>
                  <a:gd name="connsiteY468" fmla="*/ 114972 h 230809"/>
                  <a:gd name="connsiteX469" fmla="*/ 191864 w 325823"/>
                  <a:gd name="connsiteY469" fmla="*/ 162517 h 230809"/>
                  <a:gd name="connsiteX470" fmla="*/ 191864 w 325823"/>
                  <a:gd name="connsiteY470" fmla="*/ 162517 h 230809"/>
                  <a:gd name="connsiteX471" fmla="*/ 191864 w 325823"/>
                  <a:gd name="connsiteY471" fmla="*/ 166839 h 230809"/>
                  <a:gd name="connsiteX472" fmla="*/ 191864 w 325823"/>
                  <a:gd name="connsiteY472" fmla="*/ 166839 h 230809"/>
                  <a:gd name="connsiteX473" fmla="*/ 186679 w 325823"/>
                  <a:gd name="connsiteY473" fmla="*/ 177213 h 230809"/>
                  <a:gd name="connsiteX474" fmla="*/ 186679 w 325823"/>
                  <a:gd name="connsiteY474" fmla="*/ 177213 h 230809"/>
                  <a:gd name="connsiteX475" fmla="*/ 184950 w 325823"/>
                  <a:gd name="connsiteY475" fmla="*/ 178942 h 230809"/>
                  <a:gd name="connsiteX476" fmla="*/ 184950 w 325823"/>
                  <a:gd name="connsiteY476" fmla="*/ 178942 h 230809"/>
                  <a:gd name="connsiteX477" fmla="*/ 183222 w 325823"/>
                  <a:gd name="connsiteY477" fmla="*/ 180671 h 230809"/>
                  <a:gd name="connsiteX478" fmla="*/ 183222 w 325823"/>
                  <a:gd name="connsiteY478" fmla="*/ 180671 h 230809"/>
                  <a:gd name="connsiteX479" fmla="*/ 172851 w 325823"/>
                  <a:gd name="connsiteY479" fmla="*/ 184993 h 230809"/>
                  <a:gd name="connsiteX480" fmla="*/ 172851 w 325823"/>
                  <a:gd name="connsiteY480" fmla="*/ 184993 h 230809"/>
                  <a:gd name="connsiteX481" fmla="*/ 173715 w 325823"/>
                  <a:gd name="connsiteY481" fmla="*/ 176349 h 230809"/>
                  <a:gd name="connsiteX482" fmla="*/ 173715 w 325823"/>
                  <a:gd name="connsiteY482" fmla="*/ 179806 h 230809"/>
                  <a:gd name="connsiteX483" fmla="*/ 181493 w 325823"/>
                  <a:gd name="connsiteY483" fmla="*/ 177213 h 230809"/>
                  <a:gd name="connsiteX484" fmla="*/ 178901 w 325823"/>
                  <a:gd name="connsiteY484" fmla="*/ 174620 h 230809"/>
                  <a:gd name="connsiteX485" fmla="*/ 173715 w 325823"/>
                  <a:gd name="connsiteY485" fmla="*/ 176349 h 230809"/>
                  <a:gd name="connsiteX486" fmla="*/ 161616 w 325823"/>
                  <a:gd name="connsiteY486" fmla="*/ 176349 h 230809"/>
                  <a:gd name="connsiteX487" fmla="*/ 169393 w 325823"/>
                  <a:gd name="connsiteY487" fmla="*/ 179806 h 230809"/>
                  <a:gd name="connsiteX488" fmla="*/ 169393 w 325823"/>
                  <a:gd name="connsiteY488" fmla="*/ 176349 h 230809"/>
                  <a:gd name="connsiteX489" fmla="*/ 164208 w 325823"/>
                  <a:gd name="connsiteY489" fmla="*/ 173755 h 230809"/>
                  <a:gd name="connsiteX490" fmla="*/ 161616 w 325823"/>
                  <a:gd name="connsiteY490" fmla="*/ 176349 h 230809"/>
                  <a:gd name="connsiteX491" fmla="*/ 182357 w 325823"/>
                  <a:gd name="connsiteY491" fmla="*/ 172026 h 230809"/>
                  <a:gd name="connsiteX492" fmla="*/ 184950 w 325823"/>
                  <a:gd name="connsiteY492" fmla="*/ 174620 h 230809"/>
                  <a:gd name="connsiteX493" fmla="*/ 188407 w 325823"/>
                  <a:gd name="connsiteY493" fmla="*/ 166839 h 230809"/>
                  <a:gd name="connsiteX494" fmla="*/ 184950 w 325823"/>
                  <a:gd name="connsiteY494" fmla="*/ 166839 h 230809"/>
                  <a:gd name="connsiteX495" fmla="*/ 182357 w 325823"/>
                  <a:gd name="connsiteY495" fmla="*/ 172026 h 230809"/>
                  <a:gd name="connsiteX496" fmla="*/ 155566 w 325823"/>
                  <a:gd name="connsiteY496" fmla="*/ 164246 h 230809"/>
                  <a:gd name="connsiteX497" fmla="*/ 158158 w 325823"/>
                  <a:gd name="connsiteY497" fmla="*/ 172026 h 230809"/>
                  <a:gd name="connsiteX498" fmla="*/ 160751 w 325823"/>
                  <a:gd name="connsiteY498" fmla="*/ 169433 h 230809"/>
                  <a:gd name="connsiteX499" fmla="*/ 159023 w 325823"/>
                  <a:gd name="connsiteY499" fmla="*/ 164246 h 230809"/>
                  <a:gd name="connsiteX500" fmla="*/ 155566 w 325823"/>
                  <a:gd name="connsiteY500" fmla="*/ 164246 h 230809"/>
                  <a:gd name="connsiteX501" fmla="*/ 171122 w 325823"/>
                  <a:gd name="connsiteY501" fmla="*/ 172026 h 230809"/>
                  <a:gd name="connsiteX502" fmla="*/ 171122 w 325823"/>
                  <a:gd name="connsiteY502" fmla="*/ 172026 h 230809"/>
                  <a:gd name="connsiteX503" fmla="*/ 177172 w 325823"/>
                  <a:gd name="connsiteY503" fmla="*/ 170297 h 230809"/>
                  <a:gd name="connsiteX504" fmla="*/ 177172 w 325823"/>
                  <a:gd name="connsiteY504" fmla="*/ 170297 h 230809"/>
                  <a:gd name="connsiteX505" fmla="*/ 179765 w 325823"/>
                  <a:gd name="connsiteY505" fmla="*/ 164246 h 230809"/>
                  <a:gd name="connsiteX506" fmla="*/ 179765 w 325823"/>
                  <a:gd name="connsiteY506" fmla="*/ 164246 h 230809"/>
                  <a:gd name="connsiteX507" fmla="*/ 183222 w 325823"/>
                  <a:gd name="connsiteY507" fmla="*/ 108921 h 230809"/>
                  <a:gd name="connsiteX508" fmla="*/ 183222 w 325823"/>
                  <a:gd name="connsiteY508" fmla="*/ 108921 h 230809"/>
                  <a:gd name="connsiteX509" fmla="*/ 184086 w 325823"/>
                  <a:gd name="connsiteY509" fmla="*/ 107192 h 230809"/>
                  <a:gd name="connsiteX510" fmla="*/ 184086 w 325823"/>
                  <a:gd name="connsiteY510" fmla="*/ 107192 h 230809"/>
                  <a:gd name="connsiteX511" fmla="*/ 228163 w 325823"/>
                  <a:gd name="connsiteY511" fmla="*/ 83852 h 230809"/>
                  <a:gd name="connsiteX512" fmla="*/ 235077 w 325823"/>
                  <a:gd name="connsiteY512" fmla="*/ 76072 h 230809"/>
                  <a:gd name="connsiteX513" fmla="*/ 233348 w 325823"/>
                  <a:gd name="connsiteY513" fmla="*/ 66563 h 230809"/>
                  <a:gd name="connsiteX514" fmla="*/ 233348 w 325823"/>
                  <a:gd name="connsiteY514" fmla="*/ 66563 h 230809"/>
                  <a:gd name="connsiteX515" fmla="*/ 207421 w 325823"/>
                  <a:gd name="connsiteY515" fmla="*/ 19018 h 230809"/>
                  <a:gd name="connsiteX516" fmla="*/ 202236 w 325823"/>
                  <a:gd name="connsiteY516" fmla="*/ 12967 h 230809"/>
                  <a:gd name="connsiteX517" fmla="*/ 178036 w 325823"/>
                  <a:gd name="connsiteY517" fmla="*/ 22476 h 230809"/>
                  <a:gd name="connsiteX518" fmla="*/ 179765 w 325823"/>
                  <a:gd name="connsiteY518" fmla="*/ 27662 h 230809"/>
                  <a:gd name="connsiteX519" fmla="*/ 176308 w 325823"/>
                  <a:gd name="connsiteY519" fmla="*/ 24205 h 230809"/>
                  <a:gd name="connsiteX520" fmla="*/ 165072 w 325823"/>
                  <a:gd name="connsiteY520" fmla="*/ 34578 h 230809"/>
                  <a:gd name="connsiteX521" fmla="*/ 165072 w 325823"/>
                  <a:gd name="connsiteY521" fmla="*/ 34578 h 230809"/>
                  <a:gd name="connsiteX522" fmla="*/ 164208 w 325823"/>
                  <a:gd name="connsiteY522" fmla="*/ 35443 h 230809"/>
                  <a:gd name="connsiteX523" fmla="*/ 164208 w 325823"/>
                  <a:gd name="connsiteY523" fmla="*/ 35443 h 230809"/>
                  <a:gd name="connsiteX524" fmla="*/ 163344 w 325823"/>
                  <a:gd name="connsiteY524" fmla="*/ 35443 h 230809"/>
                  <a:gd name="connsiteX525" fmla="*/ 163344 w 325823"/>
                  <a:gd name="connsiteY525" fmla="*/ 35443 h 230809"/>
                  <a:gd name="connsiteX526" fmla="*/ 122724 w 325823"/>
                  <a:gd name="connsiteY526" fmla="*/ 41494 h 230809"/>
                  <a:gd name="connsiteX527" fmla="*/ 120131 w 325823"/>
                  <a:gd name="connsiteY527" fmla="*/ 42358 h 230809"/>
                  <a:gd name="connsiteX528" fmla="*/ 118403 w 325823"/>
                  <a:gd name="connsiteY528" fmla="*/ 44952 h 230809"/>
                  <a:gd name="connsiteX529" fmla="*/ 118403 w 325823"/>
                  <a:gd name="connsiteY529" fmla="*/ 46680 h 230809"/>
                  <a:gd name="connsiteX530" fmla="*/ 118403 w 325823"/>
                  <a:gd name="connsiteY530" fmla="*/ 47545 h 230809"/>
                  <a:gd name="connsiteX531" fmla="*/ 119267 w 325823"/>
                  <a:gd name="connsiteY531" fmla="*/ 49274 h 230809"/>
                  <a:gd name="connsiteX532" fmla="*/ 119267 w 325823"/>
                  <a:gd name="connsiteY532" fmla="*/ 50138 h 230809"/>
                  <a:gd name="connsiteX533" fmla="*/ 120131 w 325823"/>
                  <a:gd name="connsiteY533" fmla="*/ 51867 h 230809"/>
                  <a:gd name="connsiteX534" fmla="*/ 120996 w 325823"/>
                  <a:gd name="connsiteY534" fmla="*/ 52732 h 230809"/>
                  <a:gd name="connsiteX535" fmla="*/ 124453 w 325823"/>
                  <a:gd name="connsiteY535" fmla="*/ 53596 h 230809"/>
                  <a:gd name="connsiteX536" fmla="*/ 124453 w 325823"/>
                  <a:gd name="connsiteY536" fmla="*/ 53596 h 230809"/>
                  <a:gd name="connsiteX537" fmla="*/ 165937 w 325823"/>
                  <a:gd name="connsiteY537" fmla="*/ 47545 h 230809"/>
                  <a:gd name="connsiteX538" fmla="*/ 171987 w 325823"/>
                  <a:gd name="connsiteY538" fmla="*/ 44952 h 230809"/>
                  <a:gd name="connsiteX539" fmla="*/ 178901 w 325823"/>
                  <a:gd name="connsiteY539" fmla="*/ 38900 h 230809"/>
                  <a:gd name="connsiteX540" fmla="*/ 178901 w 325823"/>
                  <a:gd name="connsiteY540" fmla="*/ 38900 h 230809"/>
                  <a:gd name="connsiteX541" fmla="*/ 180629 w 325823"/>
                  <a:gd name="connsiteY541" fmla="*/ 37171 h 230809"/>
                  <a:gd name="connsiteX542" fmla="*/ 180629 w 325823"/>
                  <a:gd name="connsiteY542" fmla="*/ 37171 h 230809"/>
                  <a:gd name="connsiteX543" fmla="*/ 184086 w 325823"/>
                  <a:gd name="connsiteY543" fmla="*/ 37171 h 230809"/>
                  <a:gd name="connsiteX544" fmla="*/ 186679 w 325823"/>
                  <a:gd name="connsiteY544" fmla="*/ 38900 h 230809"/>
                  <a:gd name="connsiteX545" fmla="*/ 186679 w 325823"/>
                  <a:gd name="connsiteY545" fmla="*/ 38900 h 230809"/>
                  <a:gd name="connsiteX546" fmla="*/ 187543 w 325823"/>
                  <a:gd name="connsiteY546" fmla="*/ 40629 h 230809"/>
                  <a:gd name="connsiteX547" fmla="*/ 187543 w 325823"/>
                  <a:gd name="connsiteY547" fmla="*/ 40629 h 230809"/>
                  <a:gd name="connsiteX548" fmla="*/ 188407 w 325823"/>
                  <a:gd name="connsiteY548" fmla="*/ 42358 h 230809"/>
                  <a:gd name="connsiteX549" fmla="*/ 188407 w 325823"/>
                  <a:gd name="connsiteY549" fmla="*/ 42358 h 230809"/>
                  <a:gd name="connsiteX550" fmla="*/ 203964 w 325823"/>
                  <a:gd name="connsiteY550" fmla="*/ 70885 h 230809"/>
                  <a:gd name="connsiteX551" fmla="*/ 203964 w 325823"/>
                  <a:gd name="connsiteY551" fmla="*/ 70885 h 230809"/>
                  <a:gd name="connsiteX552" fmla="*/ 204828 w 325823"/>
                  <a:gd name="connsiteY552" fmla="*/ 72614 h 230809"/>
                  <a:gd name="connsiteX553" fmla="*/ 204828 w 325823"/>
                  <a:gd name="connsiteY553" fmla="*/ 72614 h 230809"/>
                  <a:gd name="connsiteX554" fmla="*/ 204828 w 325823"/>
                  <a:gd name="connsiteY554" fmla="*/ 75207 h 230809"/>
                  <a:gd name="connsiteX555" fmla="*/ 203964 w 325823"/>
                  <a:gd name="connsiteY555" fmla="*/ 77801 h 230809"/>
                  <a:gd name="connsiteX556" fmla="*/ 203964 w 325823"/>
                  <a:gd name="connsiteY556" fmla="*/ 77801 h 230809"/>
                  <a:gd name="connsiteX557" fmla="*/ 202236 w 325823"/>
                  <a:gd name="connsiteY557" fmla="*/ 78665 h 230809"/>
                  <a:gd name="connsiteX558" fmla="*/ 202236 w 325823"/>
                  <a:gd name="connsiteY558" fmla="*/ 78665 h 230809"/>
                  <a:gd name="connsiteX559" fmla="*/ 202236 w 325823"/>
                  <a:gd name="connsiteY559" fmla="*/ 78665 h 230809"/>
                  <a:gd name="connsiteX560" fmla="*/ 172851 w 325823"/>
                  <a:gd name="connsiteY560" fmla="*/ 94225 h 230809"/>
                  <a:gd name="connsiteX561" fmla="*/ 166801 w 325823"/>
                  <a:gd name="connsiteY561" fmla="*/ 104599 h 230809"/>
                  <a:gd name="connsiteX562" fmla="*/ 166801 w 325823"/>
                  <a:gd name="connsiteY562" fmla="*/ 104599 h 230809"/>
                  <a:gd name="connsiteX563" fmla="*/ 162480 w 325823"/>
                  <a:gd name="connsiteY563" fmla="*/ 161653 h 230809"/>
                  <a:gd name="connsiteX564" fmla="*/ 162480 w 325823"/>
                  <a:gd name="connsiteY564" fmla="*/ 161653 h 230809"/>
                  <a:gd name="connsiteX565" fmla="*/ 162480 w 325823"/>
                  <a:gd name="connsiteY565" fmla="*/ 164246 h 230809"/>
                  <a:gd name="connsiteX566" fmla="*/ 164208 w 325823"/>
                  <a:gd name="connsiteY566" fmla="*/ 169433 h 230809"/>
                  <a:gd name="connsiteX567" fmla="*/ 164208 w 325823"/>
                  <a:gd name="connsiteY567" fmla="*/ 169433 h 230809"/>
                  <a:gd name="connsiteX568" fmla="*/ 171122 w 325823"/>
                  <a:gd name="connsiteY568" fmla="*/ 172026 h 230809"/>
                  <a:gd name="connsiteX569" fmla="*/ 63955 w 325823"/>
                  <a:gd name="connsiteY569" fmla="*/ 163382 h 230809"/>
                  <a:gd name="connsiteX570" fmla="*/ 67412 w 325823"/>
                  <a:gd name="connsiteY570" fmla="*/ 164246 h 230809"/>
                  <a:gd name="connsiteX571" fmla="*/ 91611 w 325823"/>
                  <a:gd name="connsiteY571" fmla="*/ 93361 h 230809"/>
                  <a:gd name="connsiteX572" fmla="*/ 89018 w 325823"/>
                  <a:gd name="connsiteY572" fmla="*/ 90768 h 230809"/>
                  <a:gd name="connsiteX573" fmla="*/ 63955 w 325823"/>
                  <a:gd name="connsiteY573" fmla="*/ 163382 h 230809"/>
                  <a:gd name="connsiteX574" fmla="*/ 186679 w 325823"/>
                  <a:gd name="connsiteY574" fmla="*/ 162517 h 230809"/>
                  <a:gd name="connsiteX575" fmla="*/ 188407 w 325823"/>
                  <a:gd name="connsiteY575" fmla="*/ 162517 h 230809"/>
                  <a:gd name="connsiteX576" fmla="*/ 191000 w 325823"/>
                  <a:gd name="connsiteY576" fmla="*/ 117566 h 230809"/>
                  <a:gd name="connsiteX577" fmla="*/ 191000 w 325823"/>
                  <a:gd name="connsiteY577" fmla="*/ 117566 h 230809"/>
                  <a:gd name="connsiteX578" fmla="*/ 188407 w 325823"/>
                  <a:gd name="connsiteY578" fmla="*/ 113243 h 230809"/>
                  <a:gd name="connsiteX579" fmla="*/ 188407 w 325823"/>
                  <a:gd name="connsiteY579" fmla="*/ 113243 h 230809"/>
                  <a:gd name="connsiteX580" fmla="*/ 184950 w 325823"/>
                  <a:gd name="connsiteY580" fmla="*/ 161653 h 230809"/>
                  <a:gd name="connsiteX581" fmla="*/ 186679 w 325823"/>
                  <a:gd name="connsiteY581" fmla="*/ 162517 h 230809"/>
                  <a:gd name="connsiteX582" fmla="*/ 157294 w 325823"/>
                  <a:gd name="connsiteY582" fmla="*/ 159924 h 230809"/>
                  <a:gd name="connsiteX583" fmla="*/ 159023 w 325823"/>
                  <a:gd name="connsiteY583" fmla="*/ 159924 h 230809"/>
                  <a:gd name="connsiteX584" fmla="*/ 163344 w 325823"/>
                  <a:gd name="connsiteY584" fmla="*/ 104599 h 230809"/>
                  <a:gd name="connsiteX585" fmla="*/ 159887 w 325823"/>
                  <a:gd name="connsiteY585" fmla="*/ 104599 h 230809"/>
                  <a:gd name="connsiteX586" fmla="*/ 155566 w 325823"/>
                  <a:gd name="connsiteY586" fmla="*/ 159924 h 230809"/>
                  <a:gd name="connsiteX587" fmla="*/ 157294 w 325823"/>
                  <a:gd name="connsiteY587" fmla="*/ 159924 h 230809"/>
                  <a:gd name="connsiteX588" fmla="*/ 137417 w 325823"/>
                  <a:gd name="connsiteY588" fmla="*/ 128804 h 230809"/>
                  <a:gd name="connsiteX589" fmla="*/ 137417 w 325823"/>
                  <a:gd name="connsiteY589" fmla="*/ 128804 h 230809"/>
                  <a:gd name="connsiteX590" fmla="*/ 137417 w 325823"/>
                  <a:gd name="connsiteY590" fmla="*/ 128804 h 230809"/>
                  <a:gd name="connsiteX591" fmla="*/ 137417 w 325823"/>
                  <a:gd name="connsiteY591" fmla="*/ 128804 h 230809"/>
                  <a:gd name="connsiteX592" fmla="*/ 137417 w 325823"/>
                  <a:gd name="connsiteY592" fmla="*/ 128804 h 230809"/>
                  <a:gd name="connsiteX593" fmla="*/ 95932 w 325823"/>
                  <a:gd name="connsiteY593" fmla="*/ 91632 h 230809"/>
                  <a:gd name="connsiteX594" fmla="*/ 133095 w 325823"/>
                  <a:gd name="connsiteY594" fmla="*/ 127939 h 230809"/>
                  <a:gd name="connsiteX595" fmla="*/ 133959 w 325823"/>
                  <a:gd name="connsiteY595" fmla="*/ 124481 h 230809"/>
                  <a:gd name="connsiteX596" fmla="*/ 97661 w 325823"/>
                  <a:gd name="connsiteY596" fmla="*/ 88174 h 230809"/>
                  <a:gd name="connsiteX597" fmla="*/ 97661 w 325823"/>
                  <a:gd name="connsiteY597" fmla="*/ 89039 h 230809"/>
                  <a:gd name="connsiteX598" fmla="*/ 97661 w 325823"/>
                  <a:gd name="connsiteY598" fmla="*/ 89039 h 230809"/>
                  <a:gd name="connsiteX599" fmla="*/ 95932 w 325823"/>
                  <a:gd name="connsiteY599" fmla="*/ 91632 h 230809"/>
                  <a:gd name="connsiteX600" fmla="*/ 139145 w 325823"/>
                  <a:gd name="connsiteY600" fmla="*/ 123617 h 230809"/>
                  <a:gd name="connsiteX601" fmla="*/ 141738 w 325823"/>
                  <a:gd name="connsiteY601" fmla="*/ 126210 h 230809"/>
                  <a:gd name="connsiteX602" fmla="*/ 154702 w 325823"/>
                  <a:gd name="connsiteY602" fmla="*/ 83852 h 230809"/>
                  <a:gd name="connsiteX603" fmla="*/ 151244 w 325823"/>
                  <a:gd name="connsiteY603" fmla="*/ 83852 h 230809"/>
                  <a:gd name="connsiteX604" fmla="*/ 139145 w 325823"/>
                  <a:gd name="connsiteY604" fmla="*/ 123617 h 230809"/>
                  <a:gd name="connsiteX605" fmla="*/ 99389 w 325823"/>
                  <a:gd name="connsiteY605" fmla="*/ 83852 h 230809"/>
                  <a:gd name="connsiteX606" fmla="*/ 135688 w 325823"/>
                  <a:gd name="connsiteY606" fmla="*/ 119295 h 230809"/>
                  <a:gd name="connsiteX607" fmla="*/ 146923 w 325823"/>
                  <a:gd name="connsiteY607" fmla="*/ 83852 h 230809"/>
                  <a:gd name="connsiteX608" fmla="*/ 99389 w 325823"/>
                  <a:gd name="connsiteY608" fmla="*/ 83852 h 230809"/>
                  <a:gd name="connsiteX609" fmla="*/ 191864 w 325823"/>
                  <a:gd name="connsiteY609" fmla="*/ 109786 h 230809"/>
                  <a:gd name="connsiteX610" fmla="*/ 197050 w 325823"/>
                  <a:gd name="connsiteY610" fmla="*/ 109786 h 230809"/>
                  <a:gd name="connsiteX611" fmla="*/ 197050 w 325823"/>
                  <a:gd name="connsiteY611" fmla="*/ 109786 h 230809"/>
                  <a:gd name="connsiteX612" fmla="*/ 231620 w 325823"/>
                  <a:gd name="connsiteY612" fmla="*/ 91632 h 230809"/>
                  <a:gd name="connsiteX613" fmla="*/ 229891 w 325823"/>
                  <a:gd name="connsiteY613" fmla="*/ 89039 h 230809"/>
                  <a:gd name="connsiteX614" fmla="*/ 191864 w 325823"/>
                  <a:gd name="connsiteY614" fmla="*/ 109786 h 230809"/>
                  <a:gd name="connsiteX615" fmla="*/ 191864 w 325823"/>
                  <a:gd name="connsiteY615" fmla="*/ 109786 h 230809"/>
                  <a:gd name="connsiteX616" fmla="*/ 161616 w 325823"/>
                  <a:gd name="connsiteY616" fmla="*/ 100277 h 230809"/>
                  <a:gd name="connsiteX617" fmla="*/ 163344 w 325823"/>
                  <a:gd name="connsiteY617" fmla="*/ 100277 h 230809"/>
                  <a:gd name="connsiteX618" fmla="*/ 169393 w 325823"/>
                  <a:gd name="connsiteY618" fmla="*/ 90768 h 230809"/>
                  <a:gd name="connsiteX619" fmla="*/ 167665 w 325823"/>
                  <a:gd name="connsiteY619" fmla="*/ 88174 h 230809"/>
                  <a:gd name="connsiteX620" fmla="*/ 159887 w 325823"/>
                  <a:gd name="connsiteY620" fmla="*/ 100277 h 230809"/>
                  <a:gd name="connsiteX621" fmla="*/ 161616 w 325823"/>
                  <a:gd name="connsiteY621" fmla="*/ 100277 h 230809"/>
                  <a:gd name="connsiteX622" fmla="*/ 234213 w 325823"/>
                  <a:gd name="connsiteY622" fmla="*/ 88174 h 230809"/>
                  <a:gd name="connsiteX623" fmla="*/ 235077 w 325823"/>
                  <a:gd name="connsiteY623" fmla="*/ 89903 h 230809"/>
                  <a:gd name="connsiteX624" fmla="*/ 243720 w 325823"/>
                  <a:gd name="connsiteY624" fmla="*/ 79530 h 230809"/>
                  <a:gd name="connsiteX625" fmla="*/ 242855 w 325823"/>
                  <a:gd name="connsiteY625" fmla="*/ 65698 h 230809"/>
                  <a:gd name="connsiteX626" fmla="*/ 240262 w 325823"/>
                  <a:gd name="connsiteY626" fmla="*/ 67427 h 230809"/>
                  <a:gd name="connsiteX627" fmla="*/ 241127 w 325823"/>
                  <a:gd name="connsiteY627" fmla="*/ 78665 h 230809"/>
                  <a:gd name="connsiteX628" fmla="*/ 233348 w 325823"/>
                  <a:gd name="connsiteY628" fmla="*/ 87310 h 230809"/>
                  <a:gd name="connsiteX629" fmla="*/ 234213 w 325823"/>
                  <a:gd name="connsiteY629" fmla="*/ 88174 h 230809"/>
                  <a:gd name="connsiteX630" fmla="*/ 172851 w 325823"/>
                  <a:gd name="connsiteY630" fmla="*/ 87310 h 230809"/>
                  <a:gd name="connsiteX631" fmla="*/ 173715 w 325823"/>
                  <a:gd name="connsiteY631" fmla="*/ 89039 h 230809"/>
                  <a:gd name="connsiteX632" fmla="*/ 195321 w 325823"/>
                  <a:gd name="connsiteY632" fmla="*/ 76936 h 230809"/>
                  <a:gd name="connsiteX633" fmla="*/ 193593 w 325823"/>
                  <a:gd name="connsiteY633" fmla="*/ 74343 h 230809"/>
                  <a:gd name="connsiteX634" fmla="*/ 171987 w 325823"/>
                  <a:gd name="connsiteY634" fmla="*/ 86445 h 230809"/>
                  <a:gd name="connsiteX635" fmla="*/ 172851 w 325823"/>
                  <a:gd name="connsiteY635" fmla="*/ 87310 h 230809"/>
                  <a:gd name="connsiteX636" fmla="*/ 92475 w 325823"/>
                  <a:gd name="connsiteY636" fmla="*/ 88174 h 230809"/>
                  <a:gd name="connsiteX637" fmla="*/ 92475 w 325823"/>
                  <a:gd name="connsiteY637" fmla="*/ 88174 h 230809"/>
                  <a:gd name="connsiteX638" fmla="*/ 92475 w 325823"/>
                  <a:gd name="connsiteY638" fmla="*/ 88174 h 230809"/>
                  <a:gd name="connsiteX639" fmla="*/ 92475 w 325823"/>
                  <a:gd name="connsiteY639" fmla="*/ 88174 h 230809"/>
                  <a:gd name="connsiteX640" fmla="*/ 92475 w 325823"/>
                  <a:gd name="connsiteY640" fmla="*/ 88174 h 230809"/>
                  <a:gd name="connsiteX641" fmla="*/ 90747 w 325823"/>
                  <a:gd name="connsiteY641" fmla="*/ 82987 h 230809"/>
                  <a:gd name="connsiteX642" fmla="*/ 90747 w 325823"/>
                  <a:gd name="connsiteY642" fmla="*/ 82987 h 230809"/>
                  <a:gd name="connsiteX643" fmla="*/ 91611 w 325823"/>
                  <a:gd name="connsiteY643" fmla="*/ 82123 h 230809"/>
                  <a:gd name="connsiteX644" fmla="*/ 91611 w 325823"/>
                  <a:gd name="connsiteY644" fmla="*/ 79530 h 230809"/>
                  <a:gd name="connsiteX645" fmla="*/ 90747 w 325823"/>
                  <a:gd name="connsiteY645" fmla="*/ 82987 h 230809"/>
                  <a:gd name="connsiteX646" fmla="*/ 152973 w 325823"/>
                  <a:gd name="connsiteY646" fmla="*/ 79530 h 230809"/>
                  <a:gd name="connsiteX647" fmla="*/ 152973 w 325823"/>
                  <a:gd name="connsiteY647" fmla="*/ 79530 h 230809"/>
                  <a:gd name="connsiteX648" fmla="*/ 152973 w 325823"/>
                  <a:gd name="connsiteY648" fmla="*/ 79530 h 230809"/>
                  <a:gd name="connsiteX649" fmla="*/ 152973 w 325823"/>
                  <a:gd name="connsiteY649" fmla="*/ 79530 h 230809"/>
                  <a:gd name="connsiteX650" fmla="*/ 100253 w 325823"/>
                  <a:gd name="connsiteY650" fmla="*/ 79530 h 230809"/>
                  <a:gd name="connsiteX651" fmla="*/ 148652 w 325823"/>
                  <a:gd name="connsiteY651" fmla="*/ 79530 h 230809"/>
                  <a:gd name="connsiteX652" fmla="*/ 149516 w 325823"/>
                  <a:gd name="connsiteY652" fmla="*/ 76072 h 230809"/>
                  <a:gd name="connsiteX653" fmla="*/ 101118 w 325823"/>
                  <a:gd name="connsiteY653" fmla="*/ 76072 h 230809"/>
                  <a:gd name="connsiteX654" fmla="*/ 100253 w 325823"/>
                  <a:gd name="connsiteY654" fmla="*/ 79530 h 230809"/>
                  <a:gd name="connsiteX655" fmla="*/ 96797 w 325823"/>
                  <a:gd name="connsiteY655" fmla="*/ 76072 h 230809"/>
                  <a:gd name="connsiteX656" fmla="*/ 96797 w 325823"/>
                  <a:gd name="connsiteY656" fmla="*/ 76072 h 230809"/>
                  <a:gd name="connsiteX657" fmla="*/ 96797 w 325823"/>
                  <a:gd name="connsiteY657" fmla="*/ 76072 h 230809"/>
                  <a:gd name="connsiteX658" fmla="*/ 95068 w 325823"/>
                  <a:gd name="connsiteY658" fmla="*/ 71750 h 230809"/>
                  <a:gd name="connsiteX659" fmla="*/ 98525 w 325823"/>
                  <a:gd name="connsiteY659" fmla="*/ 71750 h 230809"/>
                  <a:gd name="connsiteX660" fmla="*/ 103710 w 325823"/>
                  <a:gd name="connsiteY660" fmla="*/ 55325 h 230809"/>
                  <a:gd name="connsiteX661" fmla="*/ 102846 w 325823"/>
                  <a:gd name="connsiteY661" fmla="*/ 55325 h 230809"/>
                  <a:gd name="connsiteX662" fmla="*/ 101982 w 325823"/>
                  <a:gd name="connsiteY662" fmla="*/ 50138 h 230809"/>
                  <a:gd name="connsiteX663" fmla="*/ 95068 w 325823"/>
                  <a:gd name="connsiteY663" fmla="*/ 71750 h 230809"/>
                  <a:gd name="connsiteX664" fmla="*/ 185815 w 325823"/>
                  <a:gd name="connsiteY664" fmla="*/ 48409 h 230809"/>
                  <a:gd name="connsiteX665" fmla="*/ 196186 w 325823"/>
                  <a:gd name="connsiteY665" fmla="*/ 67427 h 230809"/>
                  <a:gd name="connsiteX666" fmla="*/ 198778 w 325823"/>
                  <a:gd name="connsiteY666" fmla="*/ 65698 h 230809"/>
                  <a:gd name="connsiteX667" fmla="*/ 187543 w 325823"/>
                  <a:gd name="connsiteY667" fmla="*/ 45816 h 230809"/>
                  <a:gd name="connsiteX668" fmla="*/ 185815 w 325823"/>
                  <a:gd name="connsiteY668" fmla="*/ 48409 h 230809"/>
                  <a:gd name="connsiteX669" fmla="*/ 214335 w 325823"/>
                  <a:gd name="connsiteY669" fmla="*/ 19018 h 230809"/>
                  <a:gd name="connsiteX670" fmla="*/ 237670 w 325823"/>
                  <a:gd name="connsiteY670" fmla="*/ 63105 h 230809"/>
                  <a:gd name="connsiteX671" fmla="*/ 240262 w 325823"/>
                  <a:gd name="connsiteY671" fmla="*/ 61376 h 230809"/>
                  <a:gd name="connsiteX672" fmla="*/ 216063 w 325823"/>
                  <a:gd name="connsiteY672" fmla="*/ 17289 h 230809"/>
                  <a:gd name="connsiteX673" fmla="*/ 214335 w 325823"/>
                  <a:gd name="connsiteY673" fmla="*/ 19018 h 230809"/>
                  <a:gd name="connsiteX674" fmla="*/ 119267 w 325823"/>
                  <a:gd name="connsiteY674" fmla="*/ 57918 h 230809"/>
                  <a:gd name="connsiteX675" fmla="*/ 125317 w 325823"/>
                  <a:gd name="connsiteY675" fmla="*/ 59647 h 230809"/>
                  <a:gd name="connsiteX676" fmla="*/ 124453 w 325823"/>
                  <a:gd name="connsiteY676" fmla="*/ 56189 h 230809"/>
                  <a:gd name="connsiteX677" fmla="*/ 121860 w 325823"/>
                  <a:gd name="connsiteY677" fmla="*/ 55325 h 230809"/>
                  <a:gd name="connsiteX678" fmla="*/ 119267 w 325823"/>
                  <a:gd name="connsiteY678" fmla="*/ 57918 h 230809"/>
                  <a:gd name="connsiteX679" fmla="*/ 128774 w 325823"/>
                  <a:gd name="connsiteY679" fmla="*/ 57918 h 230809"/>
                  <a:gd name="connsiteX680" fmla="*/ 128774 w 325823"/>
                  <a:gd name="connsiteY680" fmla="*/ 59647 h 230809"/>
                  <a:gd name="connsiteX681" fmla="*/ 165937 w 325823"/>
                  <a:gd name="connsiteY681" fmla="*/ 54460 h 230809"/>
                  <a:gd name="connsiteX682" fmla="*/ 165072 w 325823"/>
                  <a:gd name="connsiteY682" fmla="*/ 51003 h 230809"/>
                  <a:gd name="connsiteX683" fmla="*/ 127909 w 325823"/>
                  <a:gd name="connsiteY683" fmla="*/ 56189 h 230809"/>
                  <a:gd name="connsiteX684" fmla="*/ 128774 w 325823"/>
                  <a:gd name="connsiteY684" fmla="*/ 57918 h 230809"/>
                  <a:gd name="connsiteX685" fmla="*/ 170258 w 325823"/>
                  <a:gd name="connsiteY685" fmla="*/ 51867 h 230809"/>
                  <a:gd name="connsiteX686" fmla="*/ 170258 w 325823"/>
                  <a:gd name="connsiteY686" fmla="*/ 53596 h 230809"/>
                  <a:gd name="connsiteX687" fmla="*/ 176308 w 325823"/>
                  <a:gd name="connsiteY687" fmla="*/ 51003 h 230809"/>
                  <a:gd name="connsiteX688" fmla="*/ 173715 w 325823"/>
                  <a:gd name="connsiteY688" fmla="*/ 48409 h 230809"/>
                  <a:gd name="connsiteX689" fmla="*/ 169393 w 325823"/>
                  <a:gd name="connsiteY689" fmla="*/ 50138 h 230809"/>
                  <a:gd name="connsiteX690" fmla="*/ 170258 w 325823"/>
                  <a:gd name="connsiteY690" fmla="*/ 51867 h 230809"/>
                  <a:gd name="connsiteX691" fmla="*/ 106303 w 325823"/>
                  <a:gd name="connsiteY691" fmla="*/ 47545 h 230809"/>
                  <a:gd name="connsiteX692" fmla="*/ 108032 w 325823"/>
                  <a:gd name="connsiteY692" fmla="*/ 48409 h 230809"/>
                  <a:gd name="connsiteX693" fmla="*/ 108032 w 325823"/>
                  <a:gd name="connsiteY693" fmla="*/ 48409 h 230809"/>
                  <a:gd name="connsiteX694" fmla="*/ 108032 w 325823"/>
                  <a:gd name="connsiteY694" fmla="*/ 47545 h 230809"/>
                  <a:gd name="connsiteX695" fmla="*/ 106303 w 325823"/>
                  <a:gd name="connsiteY695" fmla="*/ 47545 h 230809"/>
                  <a:gd name="connsiteX696" fmla="*/ 106303 w 325823"/>
                  <a:gd name="connsiteY696" fmla="*/ 47545 h 230809"/>
                  <a:gd name="connsiteX697" fmla="*/ 178901 w 325823"/>
                  <a:gd name="connsiteY697" fmla="*/ 46680 h 230809"/>
                  <a:gd name="connsiteX698" fmla="*/ 179765 w 325823"/>
                  <a:gd name="connsiteY698" fmla="*/ 47545 h 230809"/>
                  <a:gd name="connsiteX699" fmla="*/ 179765 w 325823"/>
                  <a:gd name="connsiteY699" fmla="*/ 47545 h 230809"/>
                  <a:gd name="connsiteX700" fmla="*/ 178036 w 325823"/>
                  <a:gd name="connsiteY700" fmla="*/ 44952 h 230809"/>
                  <a:gd name="connsiteX701" fmla="*/ 177172 w 325823"/>
                  <a:gd name="connsiteY701" fmla="*/ 45816 h 230809"/>
                  <a:gd name="connsiteX702" fmla="*/ 178901 w 325823"/>
                  <a:gd name="connsiteY702" fmla="*/ 46680 h 230809"/>
                  <a:gd name="connsiteX703" fmla="*/ 114946 w 325823"/>
                  <a:gd name="connsiteY703" fmla="*/ 40629 h 230809"/>
                  <a:gd name="connsiteX704" fmla="*/ 116674 w 325823"/>
                  <a:gd name="connsiteY704" fmla="*/ 40629 h 230809"/>
                  <a:gd name="connsiteX705" fmla="*/ 117538 w 325823"/>
                  <a:gd name="connsiteY705" fmla="*/ 39765 h 230809"/>
                  <a:gd name="connsiteX706" fmla="*/ 115810 w 325823"/>
                  <a:gd name="connsiteY706" fmla="*/ 37171 h 230809"/>
                  <a:gd name="connsiteX707" fmla="*/ 114082 w 325823"/>
                  <a:gd name="connsiteY707" fmla="*/ 39765 h 230809"/>
                  <a:gd name="connsiteX708" fmla="*/ 114946 w 325823"/>
                  <a:gd name="connsiteY708" fmla="*/ 40629 h 230809"/>
                  <a:gd name="connsiteX709" fmla="*/ 120131 w 325823"/>
                  <a:gd name="connsiteY709" fmla="*/ 35443 h 230809"/>
                  <a:gd name="connsiteX710" fmla="*/ 120996 w 325823"/>
                  <a:gd name="connsiteY710" fmla="*/ 37171 h 230809"/>
                  <a:gd name="connsiteX711" fmla="*/ 120131 w 325823"/>
                  <a:gd name="connsiteY711" fmla="*/ 33714 h 230809"/>
                  <a:gd name="connsiteX712" fmla="*/ 118403 w 325823"/>
                  <a:gd name="connsiteY712" fmla="*/ 34578 h 230809"/>
                  <a:gd name="connsiteX713" fmla="*/ 120131 w 325823"/>
                  <a:gd name="connsiteY713" fmla="*/ 35443 h 230809"/>
                  <a:gd name="connsiteX714" fmla="*/ 125317 w 325823"/>
                  <a:gd name="connsiteY714" fmla="*/ 34578 h 230809"/>
                  <a:gd name="connsiteX715" fmla="*/ 125317 w 325823"/>
                  <a:gd name="connsiteY715" fmla="*/ 36307 h 230809"/>
                  <a:gd name="connsiteX716" fmla="*/ 159887 w 325823"/>
                  <a:gd name="connsiteY716" fmla="*/ 31120 h 230809"/>
                  <a:gd name="connsiteX717" fmla="*/ 159887 w 325823"/>
                  <a:gd name="connsiteY717" fmla="*/ 30256 h 230809"/>
                  <a:gd name="connsiteX718" fmla="*/ 158158 w 325823"/>
                  <a:gd name="connsiteY718" fmla="*/ 28527 h 230809"/>
                  <a:gd name="connsiteX719" fmla="*/ 125317 w 325823"/>
                  <a:gd name="connsiteY719" fmla="*/ 32849 h 230809"/>
                  <a:gd name="connsiteX720" fmla="*/ 125317 w 325823"/>
                  <a:gd name="connsiteY720" fmla="*/ 34578 h 230809"/>
                  <a:gd name="connsiteX721" fmla="*/ 164208 w 325823"/>
                  <a:gd name="connsiteY721" fmla="*/ 28527 h 230809"/>
                  <a:gd name="connsiteX722" fmla="*/ 164208 w 325823"/>
                  <a:gd name="connsiteY722" fmla="*/ 28527 h 230809"/>
                  <a:gd name="connsiteX723" fmla="*/ 173715 w 325823"/>
                  <a:gd name="connsiteY723" fmla="*/ 20747 h 230809"/>
                  <a:gd name="connsiteX724" fmla="*/ 172851 w 325823"/>
                  <a:gd name="connsiteY724" fmla="*/ 19018 h 230809"/>
                  <a:gd name="connsiteX725" fmla="*/ 171987 w 325823"/>
                  <a:gd name="connsiteY725" fmla="*/ 18153 h 230809"/>
                  <a:gd name="connsiteX726" fmla="*/ 163344 w 325823"/>
                  <a:gd name="connsiteY726" fmla="*/ 25934 h 230809"/>
                  <a:gd name="connsiteX727" fmla="*/ 164208 w 325823"/>
                  <a:gd name="connsiteY727" fmla="*/ 28527 h 230809"/>
                  <a:gd name="connsiteX728" fmla="*/ 177172 w 325823"/>
                  <a:gd name="connsiteY728" fmla="*/ 16425 h 230809"/>
                  <a:gd name="connsiteX729" fmla="*/ 178901 w 325823"/>
                  <a:gd name="connsiteY729" fmla="*/ 18153 h 230809"/>
                  <a:gd name="connsiteX730" fmla="*/ 200507 w 325823"/>
                  <a:gd name="connsiteY730" fmla="*/ 10373 h 230809"/>
                  <a:gd name="connsiteX731" fmla="*/ 202236 w 325823"/>
                  <a:gd name="connsiteY731" fmla="*/ 6916 h 230809"/>
                  <a:gd name="connsiteX732" fmla="*/ 202236 w 325823"/>
                  <a:gd name="connsiteY732" fmla="*/ 6051 h 230809"/>
                  <a:gd name="connsiteX733" fmla="*/ 177172 w 325823"/>
                  <a:gd name="connsiteY733" fmla="*/ 15560 h 230809"/>
                  <a:gd name="connsiteX734" fmla="*/ 177172 w 325823"/>
                  <a:gd name="connsiteY734" fmla="*/ 16425 h 230809"/>
                  <a:gd name="connsiteX735" fmla="*/ 208285 w 325823"/>
                  <a:gd name="connsiteY735" fmla="*/ 11238 h 230809"/>
                  <a:gd name="connsiteX736" fmla="*/ 211742 w 325823"/>
                  <a:gd name="connsiteY736" fmla="*/ 14696 h 230809"/>
                  <a:gd name="connsiteX737" fmla="*/ 214335 w 325823"/>
                  <a:gd name="connsiteY737" fmla="*/ 12967 h 230809"/>
                  <a:gd name="connsiteX738" fmla="*/ 207421 w 325823"/>
                  <a:gd name="connsiteY738" fmla="*/ 5187 h 230809"/>
                  <a:gd name="connsiteX739" fmla="*/ 207421 w 325823"/>
                  <a:gd name="connsiteY739" fmla="*/ 5187 h 230809"/>
                  <a:gd name="connsiteX740" fmla="*/ 208285 w 325823"/>
                  <a:gd name="connsiteY740" fmla="*/ 11238 h 230809"/>
                  <a:gd name="connsiteX741" fmla="*/ 208285 w 325823"/>
                  <a:gd name="connsiteY741" fmla="*/ 11238 h 23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</a:cxnLst>
                <a:rect l="l" t="t" r="r" b="b"/>
                <a:pathLst>
                  <a:path w="325823" h="230809">
                    <a:moveTo>
                      <a:pt x="67412" y="230809"/>
                    </a:moveTo>
                    <a:lnTo>
                      <a:pt x="63090" y="230809"/>
                    </a:lnTo>
                    <a:cubicBezTo>
                      <a:pt x="46670" y="229945"/>
                      <a:pt x="32842" y="224758"/>
                      <a:pt x="20742" y="213520"/>
                    </a:cubicBezTo>
                    <a:lnTo>
                      <a:pt x="20742" y="213520"/>
                    </a:lnTo>
                    <a:lnTo>
                      <a:pt x="19014" y="211791"/>
                    </a:lnTo>
                    <a:cubicBezTo>
                      <a:pt x="19014" y="211791"/>
                      <a:pt x="19014" y="211791"/>
                      <a:pt x="19014" y="211791"/>
                    </a:cubicBezTo>
                    <a:lnTo>
                      <a:pt x="19014" y="211791"/>
                    </a:lnTo>
                    <a:lnTo>
                      <a:pt x="19014" y="211791"/>
                    </a:lnTo>
                    <a:lnTo>
                      <a:pt x="19014" y="211791"/>
                    </a:lnTo>
                    <a:cubicBezTo>
                      <a:pt x="19014" y="211791"/>
                      <a:pt x="19014" y="211791"/>
                      <a:pt x="19014" y="211791"/>
                    </a:cubicBezTo>
                    <a:lnTo>
                      <a:pt x="17285" y="210062"/>
                    </a:lnTo>
                    <a:lnTo>
                      <a:pt x="17285" y="210062"/>
                    </a:lnTo>
                    <a:cubicBezTo>
                      <a:pt x="6050" y="198824"/>
                      <a:pt x="864" y="184129"/>
                      <a:pt x="0" y="168568"/>
                    </a:cubicBezTo>
                    <a:lnTo>
                      <a:pt x="0" y="168568"/>
                    </a:lnTo>
                    <a:lnTo>
                      <a:pt x="0" y="164246"/>
                    </a:lnTo>
                    <a:cubicBezTo>
                      <a:pt x="864" y="148686"/>
                      <a:pt x="6050" y="133990"/>
                      <a:pt x="17285" y="122752"/>
                    </a:cubicBezTo>
                    <a:lnTo>
                      <a:pt x="17285" y="122752"/>
                    </a:lnTo>
                    <a:lnTo>
                      <a:pt x="20742" y="119295"/>
                    </a:lnTo>
                    <a:lnTo>
                      <a:pt x="20742" y="119295"/>
                    </a:lnTo>
                    <a:cubicBezTo>
                      <a:pt x="31977" y="108921"/>
                      <a:pt x="44941" y="102870"/>
                      <a:pt x="59634" y="102005"/>
                    </a:cubicBezTo>
                    <a:lnTo>
                      <a:pt x="59634" y="102005"/>
                    </a:lnTo>
                    <a:lnTo>
                      <a:pt x="62226" y="102005"/>
                    </a:lnTo>
                    <a:cubicBezTo>
                      <a:pt x="62226" y="102005"/>
                      <a:pt x="62226" y="102005"/>
                      <a:pt x="62226" y="102005"/>
                    </a:cubicBezTo>
                    <a:lnTo>
                      <a:pt x="64819" y="102005"/>
                    </a:lnTo>
                    <a:lnTo>
                      <a:pt x="64819" y="102005"/>
                    </a:lnTo>
                    <a:cubicBezTo>
                      <a:pt x="65683" y="102005"/>
                      <a:pt x="66548" y="102870"/>
                      <a:pt x="66548" y="103734"/>
                    </a:cubicBezTo>
                    <a:cubicBezTo>
                      <a:pt x="67412" y="104599"/>
                      <a:pt x="68276" y="106328"/>
                      <a:pt x="68276" y="108057"/>
                    </a:cubicBezTo>
                    <a:cubicBezTo>
                      <a:pt x="68276" y="109786"/>
                      <a:pt x="67412" y="111514"/>
                      <a:pt x="66548" y="112379"/>
                    </a:cubicBezTo>
                    <a:cubicBezTo>
                      <a:pt x="65683" y="113243"/>
                      <a:pt x="64819" y="113243"/>
                      <a:pt x="64819" y="114108"/>
                    </a:cubicBezTo>
                    <a:lnTo>
                      <a:pt x="64819" y="114108"/>
                    </a:lnTo>
                    <a:lnTo>
                      <a:pt x="62226" y="114108"/>
                    </a:lnTo>
                    <a:cubicBezTo>
                      <a:pt x="62226" y="114108"/>
                      <a:pt x="62226" y="114108"/>
                      <a:pt x="62226" y="114108"/>
                    </a:cubicBezTo>
                    <a:lnTo>
                      <a:pt x="62226" y="114108"/>
                    </a:lnTo>
                    <a:cubicBezTo>
                      <a:pt x="49263" y="114108"/>
                      <a:pt x="38027" y="119295"/>
                      <a:pt x="27656" y="129668"/>
                    </a:cubicBezTo>
                    <a:lnTo>
                      <a:pt x="27656" y="129668"/>
                    </a:lnTo>
                    <a:cubicBezTo>
                      <a:pt x="17285" y="140041"/>
                      <a:pt x="12100" y="152144"/>
                      <a:pt x="12100" y="165975"/>
                    </a:cubicBezTo>
                    <a:cubicBezTo>
                      <a:pt x="12100" y="180671"/>
                      <a:pt x="17285" y="192773"/>
                      <a:pt x="27656" y="202282"/>
                    </a:cubicBezTo>
                    <a:lnTo>
                      <a:pt x="27656" y="202282"/>
                    </a:lnTo>
                    <a:cubicBezTo>
                      <a:pt x="38027" y="212656"/>
                      <a:pt x="50127" y="217842"/>
                      <a:pt x="64819" y="217842"/>
                    </a:cubicBezTo>
                    <a:cubicBezTo>
                      <a:pt x="79511" y="217842"/>
                      <a:pt x="91611" y="212656"/>
                      <a:pt x="101118" y="202282"/>
                    </a:cubicBezTo>
                    <a:lnTo>
                      <a:pt x="101118" y="202282"/>
                    </a:lnTo>
                    <a:cubicBezTo>
                      <a:pt x="111489" y="191909"/>
                      <a:pt x="116674" y="179806"/>
                      <a:pt x="116674" y="165975"/>
                    </a:cubicBezTo>
                    <a:cubicBezTo>
                      <a:pt x="116674" y="151279"/>
                      <a:pt x="111489" y="139177"/>
                      <a:pt x="101118" y="129668"/>
                    </a:cubicBezTo>
                    <a:lnTo>
                      <a:pt x="98525" y="127075"/>
                    </a:lnTo>
                    <a:cubicBezTo>
                      <a:pt x="98525" y="127075"/>
                      <a:pt x="98525" y="127075"/>
                      <a:pt x="98525" y="127075"/>
                    </a:cubicBezTo>
                    <a:lnTo>
                      <a:pt x="96797" y="125346"/>
                    </a:lnTo>
                    <a:lnTo>
                      <a:pt x="96797" y="125346"/>
                    </a:lnTo>
                    <a:cubicBezTo>
                      <a:pt x="96797" y="124481"/>
                      <a:pt x="95932" y="123617"/>
                      <a:pt x="95932" y="122752"/>
                    </a:cubicBezTo>
                    <a:cubicBezTo>
                      <a:pt x="95932" y="121024"/>
                      <a:pt x="96797" y="119295"/>
                      <a:pt x="97661" y="118430"/>
                    </a:cubicBezTo>
                    <a:cubicBezTo>
                      <a:pt x="99389" y="116701"/>
                      <a:pt x="101982" y="115837"/>
                      <a:pt x="104574" y="117566"/>
                    </a:cubicBezTo>
                    <a:lnTo>
                      <a:pt x="104574" y="117566"/>
                    </a:lnTo>
                    <a:lnTo>
                      <a:pt x="110624" y="123617"/>
                    </a:lnTo>
                    <a:lnTo>
                      <a:pt x="110624" y="123617"/>
                    </a:lnTo>
                    <a:cubicBezTo>
                      <a:pt x="121860" y="134855"/>
                      <a:pt x="127045" y="149550"/>
                      <a:pt x="127909" y="165111"/>
                    </a:cubicBezTo>
                    <a:lnTo>
                      <a:pt x="127909" y="165111"/>
                    </a:lnTo>
                    <a:lnTo>
                      <a:pt x="127909" y="169433"/>
                    </a:lnTo>
                    <a:cubicBezTo>
                      <a:pt x="127045" y="184993"/>
                      <a:pt x="121860" y="199689"/>
                      <a:pt x="110624" y="210927"/>
                    </a:cubicBezTo>
                    <a:lnTo>
                      <a:pt x="110624" y="210927"/>
                    </a:lnTo>
                    <a:lnTo>
                      <a:pt x="108896" y="212656"/>
                    </a:lnTo>
                    <a:cubicBezTo>
                      <a:pt x="108896" y="212656"/>
                      <a:pt x="108896" y="212656"/>
                      <a:pt x="108896" y="212656"/>
                    </a:cubicBezTo>
                    <a:lnTo>
                      <a:pt x="107168" y="214384"/>
                    </a:lnTo>
                    <a:lnTo>
                      <a:pt x="107168" y="214384"/>
                    </a:lnTo>
                    <a:cubicBezTo>
                      <a:pt x="96797" y="223893"/>
                      <a:pt x="82968" y="229945"/>
                      <a:pt x="67412" y="230809"/>
                    </a:cubicBezTo>
                    <a:lnTo>
                      <a:pt x="67412" y="230809"/>
                    </a:lnTo>
                    <a:close/>
                    <a:moveTo>
                      <a:pt x="24199" y="210062"/>
                    </a:moveTo>
                    <a:cubicBezTo>
                      <a:pt x="35434" y="220436"/>
                      <a:pt x="48398" y="225622"/>
                      <a:pt x="63090" y="226487"/>
                    </a:cubicBezTo>
                    <a:lnTo>
                      <a:pt x="63090" y="223029"/>
                    </a:lnTo>
                    <a:cubicBezTo>
                      <a:pt x="49263" y="222165"/>
                      <a:pt x="37163" y="217842"/>
                      <a:pt x="26792" y="207469"/>
                    </a:cubicBezTo>
                    <a:lnTo>
                      <a:pt x="24199" y="210062"/>
                    </a:lnTo>
                    <a:close/>
                    <a:moveTo>
                      <a:pt x="67412" y="223029"/>
                    </a:moveTo>
                    <a:lnTo>
                      <a:pt x="67412" y="226487"/>
                    </a:lnTo>
                    <a:cubicBezTo>
                      <a:pt x="82104" y="225622"/>
                      <a:pt x="95068" y="220436"/>
                      <a:pt x="105439" y="210927"/>
                    </a:cubicBezTo>
                    <a:lnTo>
                      <a:pt x="102846" y="208333"/>
                    </a:lnTo>
                    <a:cubicBezTo>
                      <a:pt x="92475" y="216978"/>
                      <a:pt x="81240" y="222165"/>
                      <a:pt x="67412" y="223029"/>
                    </a:cubicBezTo>
                    <a:close/>
                    <a:moveTo>
                      <a:pt x="106303" y="204876"/>
                    </a:moveTo>
                    <a:lnTo>
                      <a:pt x="108896" y="207469"/>
                    </a:lnTo>
                    <a:cubicBezTo>
                      <a:pt x="119267" y="197095"/>
                      <a:pt x="124453" y="184129"/>
                      <a:pt x="124453" y="169433"/>
                    </a:cubicBezTo>
                    <a:lnTo>
                      <a:pt x="120996" y="169433"/>
                    </a:lnTo>
                    <a:cubicBezTo>
                      <a:pt x="120996" y="182400"/>
                      <a:pt x="115810" y="194502"/>
                      <a:pt x="106303" y="204876"/>
                    </a:cubicBezTo>
                    <a:close/>
                    <a:moveTo>
                      <a:pt x="5185" y="168568"/>
                    </a:moveTo>
                    <a:cubicBezTo>
                      <a:pt x="6050" y="183264"/>
                      <a:pt x="11235" y="196231"/>
                      <a:pt x="20742" y="206604"/>
                    </a:cubicBezTo>
                    <a:lnTo>
                      <a:pt x="23335" y="204011"/>
                    </a:lnTo>
                    <a:cubicBezTo>
                      <a:pt x="13828" y="193638"/>
                      <a:pt x="8643" y="181535"/>
                      <a:pt x="8643" y="167704"/>
                    </a:cubicBezTo>
                    <a:lnTo>
                      <a:pt x="5185" y="167704"/>
                    </a:lnTo>
                    <a:close/>
                    <a:moveTo>
                      <a:pt x="120996" y="164246"/>
                    </a:moveTo>
                    <a:lnTo>
                      <a:pt x="124453" y="164246"/>
                    </a:lnTo>
                    <a:cubicBezTo>
                      <a:pt x="123588" y="149550"/>
                      <a:pt x="118403" y="136584"/>
                      <a:pt x="108896" y="126210"/>
                    </a:cubicBezTo>
                    <a:lnTo>
                      <a:pt x="106303" y="128804"/>
                    </a:lnTo>
                    <a:cubicBezTo>
                      <a:pt x="115810" y="138313"/>
                      <a:pt x="120996" y="150415"/>
                      <a:pt x="120996" y="164246"/>
                    </a:cubicBezTo>
                    <a:close/>
                    <a:moveTo>
                      <a:pt x="5185" y="163382"/>
                    </a:moveTo>
                    <a:lnTo>
                      <a:pt x="8643" y="163382"/>
                    </a:lnTo>
                    <a:cubicBezTo>
                      <a:pt x="9507" y="149550"/>
                      <a:pt x="13828" y="137448"/>
                      <a:pt x="23335" y="127075"/>
                    </a:cubicBezTo>
                    <a:lnTo>
                      <a:pt x="20742" y="124481"/>
                    </a:lnTo>
                    <a:cubicBezTo>
                      <a:pt x="10371" y="135719"/>
                      <a:pt x="5185" y="148686"/>
                      <a:pt x="5185" y="163382"/>
                    </a:cubicBezTo>
                    <a:close/>
                    <a:moveTo>
                      <a:pt x="24199" y="121888"/>
                    </a:moveTo>
                    <a:lnTo>
                      <a:pt x="26792" y="124481"/>
                    </a:lnTo>
                    <a:cubicBezTo>
                      <a:pt x="36299" y="114972"/>
                      <a:pt x="47534" y="110650"/>
                      <a:pt x="60498" y="109786"/>
                    </a:cubicBezTo>
                    <a:lnTo>
                      <a:pt x="60498" y="106328"/>
                    </a:lnTo>
                    <a:cubicBezTo>
                      <a:pt x="46670" y="107192"/>
                      <a:pt x="34570" y="112379"/>
                      <a:pt x="24199" y="121888"/>
                    </a:cubicBezTo>
                    <a:close/>
                    <a:moveTo>
                      <a:pt x="264461" y="229945"/>
                    </a:moveTo>
                    <a:lnTo>
                      <a:pt x="260140" y="229945"/>
                    </a:lnTo>
                    <a:cubicBezTo>
                      <a:pt x="244584" y="229080"/>
                      <a:pt x="229891" y="223893"/>
                      <a:pt x="218656" y="212656"/>
                    </a:cubicBezTo>
                    <a:lnTo>
                      <a:pt x="218656" y="212656"/>
                    </a:lnTo>
                    <a:lnTo>
                      <a:pt x="216927" y="210927"/>
                    </a:lnTo>
                    <a:lnTo>
                      <a:pt x="216927" y="210927"/>
                    </a:lnTo>
                    <a:lnTo>
                      <a:pt x="215199" y="209198"/>
                    </a:lnTo>
                    <a:lnTo>
                      <a:pt x="215199" y="209198"/>
                    </a:lnTo>
                    <a:cubicBezTo>
                      <a:pt x="203964" y="197960"/>
                      <a:pt x="198778" y="183264"/>
                      <a:pt x="197914" y="167704"/>
                    </a:cubicBezTo>
                    <a:lnTo>
                      <a:pt x="197914" y="167704"/>
                    </a:lnTo>
                    <a:lnTo>
                      <a:pt x="197914" y="165111"/>
                    </a:lnTo>
                    <a:lnTo>
                      <a:pt x="197914" y="165111"/>
                    </a:lnTo>
                    <a:lnTo>
                      <a:pt x="197914" y="164246"/>
                    </a:lnTo>
                    <a:lnTo>
                      <a:pt x="197914" y="163382"/>
                    </a:lnTo>
                    <a:cubicBezTo>
                      <a:pt x="198778" y="147822"/>
                      <a:pt x="203964" y="133126"/>
                      <a:pt x="215199" y="121888"/>
                    </a:cubicBezTo>
                    <a:lnTo>
                      <a:pt x="215199" y="121888"/>
                    </a:lnTo>
                    <a:lnTo>
                      <a:pt x="216063" y="121024"/>
                    </a:lnTo>
                    <a:lnTo>
                      <a:pt x="216063" y="120159"/>
                    </a:lnTo>
                    <a:lnTo>
                      <a:pt x="216063" y="120159"/>
                    </a:lnTo>
                    <a:lnTo>
                      <a:pt x="217792" y="118430"/>
                    </a:lnTo>
                    <a:lnTo>
                      <a:pt x="217792" y="118430"/>
                    </a:lnTo>
                    <a:cubicBezTo>
                      <a:pt x="229027" y="107192"/>
                      <a:pt x="243720" y="101141"/>
                      <a:pt x="259276" y="101141"/>
                    </a:cubicBezTo>
                    <a:lnTo>
                      <a:pt x="259276" y="101141"/>
                    </a:lnTo>
                    <a:lnTo>
                      <a:pt x="263597" y="101141"/>
                    </a:lnTo>
                    <a:cubicBezTo>
                      <a:pt x="279154" y="102005"/>
                      <a:pt x="293846" y="107192"/>
                      <a:pt x="305081" y="118430"/>
                    </a:cubicBezTo>
                    <a:lnTo>
                      <a:pt x="305081" y="118430"/>
                    </a:lnTo>
                    <a:lnTo>
                      <a:pt x="306810" y="120159"/>
                    </a:lnTo>
                    <a:cubicBezTo>
                      <a:pt x="306810" y="120159"/>
                      <a:pt x="306810" y="120159"/>
                      <a:pt x="306810" y="120159"/>
                    </a:cubicBezTo>
                    <a:lnTo>
                      <a:pt x="308539" y="121888"/>
                    </a:lnTo>
                    <a:lnTo>
                      <a:pt x="308539" y="121888"/>
                    </a:lnTo>
                    <a:cubicBezTo>
                      <a:pt x="319774" y="133126"/>
                      <a:pt x="324959" y="147822"/>
                      <a:pt x="325824" y="163382"/>
                    </a:cubicBezTo>
                    <a:lnTo>
                      <a:pt x="325824" y="163382"/>
                    </a:lnTo>
                    <a:lnTo>
                      <a:pt x="325824" y="167704"/>
                    </a:lnTo>
                    <a:cubicBezTo>
                      <a:pt x="324959" y="183264"/>
                      <a:pt x="319774" y="197960"/>
                      <a:pt x="308539" y="209198"/>
                    </a:cubicBezTo>
                    <a:lnTo>
                      <a:pt x="308539" y="209198"/>
                    </a:lnTo>
                    <a:lnTo>
                      <a:pt x="306810" y="210927"/>
                    </a:lnTo>
                    <a:lnTo>
                      <a:pt x="306810" y="210927"/>
                    </a:lnTo>
                    <a:lnTo>
                      <a:pt x="305081" y="212656"/>
                    </a:lnTo>
                    <a:lnTo>
                      <a:pt x="305081" y="212656"/>
                    </a:lnTo>
                    <a:cubicBezTo>
                      <a:pt x="294710" y="223893"/>
                      <a:pt x="280018" y="229945"/>
                      <a:pt x="264461" y="229945"/>
                    </a:cubicBezTo>
                    <a:lnTo>
                      <a:pt x="264461" y="229945"/>
                    </a:lnTo>
                    <a:close/>
                    <a:moveTo>
                      <a:pt x="222113" y="210062"/>
                    </a:moveTo>
                    <a:cubicBezTo>
                      <a:pt x="232484" y="220436"/>
                      <a:pt x="245448" y="225622"/>
                      <a:pt x="260140" y="225622"/>
                    </a:cubicBezTo>
                    <a:lnTo>
                      <a:pt x="260140" y="222165"/>
                    </a:lnTo>
                    <a:cubicBezTo>
                      <a:pt x="246312" y="221300"/>
                      <a:pt x="234213" y="216978"/>
                      <a:pt x="223842" y="207469"/>
                    </a:cubicBezTo>
                    <a:lnTo>
                      <a:pt x="222113" y="210062"/>
                    </a:lnTo>
                    <a:close/>
                    <a:moveTo>
                      <a:pt x="264461" y="222165"/>
                    </a:moveTo>
                    <a:lnTo>
                      <a:pt x="264461" y="225622"/>
                    </a:lnTo>
                    <a:cubicBezTo>
                      <a:pt x="279154" y="224758"/>
                      <a:pt x="292118" y="219571"/>
                      <a:pt x="302489" y="210062"/>
                    </a:cubicBezTo>
                    <a:lnTo>
                      <a:pt x="299896" y="207469"/>
                    </a:lnTo>
                    <a:cubicBezTo>
                      <a:pt x="290389" y="216978"/>
                      <a:pt x="278290" y="222165"/>
                      <a:pt x="264461" y="222165"/>
                    </a:cubicBezTo>
                    <a:close/>
                    <a:moveTo>
                      <a:pt x="262733" y="217842"/>
                    </a:moveTo>
                    <a:cubicBezTo>
                      <a:pt x="276561" y="217842"/>
                      <a:pt x="289525" y="212656"/>
                      <a:pt x="299032" y="202282"/>
                    </a:cubicBezTo>
                    <a:lnTo>
                      <a:pt x="299032" y="202282"/>
                    </a:lnTo>
                    <a:cubicBezTo>
                      <a:pt x="309403" y="191909"/>
                      <a:pt x="314589" y="179806"/>
                      <a:pt x="314589" y="165975"/>
                    </a:cubicBezTo>
                    <a:cubicBezTo>
                      <a:pt x="314589" y="152144"/>
                      <a:pt x="309403" y="139177"/>
                      <a:pt x="299032" y="129668"/>
                    </a:cubicBezTo>
                    <a:cubicBezTo>
                      <a:pt x="288661" y="119295"/>
                      <a:pt x="276561" y="114108"/>
                      <a:pt x="262733" y="114108"/>
                    </a:cubicBezTo>
                    <a:cubicBezTo>
                      <a:pt x="250634" y="114108"/>
                      <a:pt x="239398" y="117566"/>
                      <a:pt x="229891" y="125346"/>
                    </a:cubicBezTo>
                    <a:lnTo>
                      <a:pt x="253226" y="147822"/>
                    </a:lnTo>
                    <a:cubicBezTo>
                      <a:pt x="255819" y="146957"/>
                      <a:pt x="257547" y="146093"/>
                      <a:pt x="260140" y="145228"/>
                    </a:cubicBezTo>
                    <a:lnTo>
                      <a:pt x="260140" y="145228"/>
                    </a:lnTo>
                    <a:lnTo>
                      <a:pt x="262733" y="145228"/>
                    </a:lnTo>
                    <a:cubicBezTo>
                      <a:pt x="262733" y="145228"/>
                      <a:pt x="262733" y="145228"/>
                      <a:pt x="262733" y="145228"/>
                    </a:cubicBezTo>
                    <a:cubicBezTo>
                      <a:pt x="262733" y="145228"/>
                      <a:pt x="262733" y="145228"/>
                      <a:pt x="262733" y="145228"/>
                    </a:cubicBezTo>
                    <a:lnTo>
                      <a:pt x="265326" y="145228"/>
                    </a:lnTo>
                    <a:cubicBezTo>
                      <a:pt x="265326" y="145228"/>
                      <a:pt x="265326" y="145228"/>
                      <a:pt x="266190" y="145228"/>
                    </a:cubicBezTo>
                    <a:cubicBezTo>
                      <a:pt x="266190" y="145228"/>
                      <a:pt x="267055" y="145228"/>
                      <a:pt x="267055" y="145228"/>
                    </a:cubicBezTo>
                    <a:lnTo>
                      <a:pt x="270511" y="138313"/>
                    </a:lnTo>
                    <a:lnTo>
                      <a:pt x="269647" y="146093"/>
                    </a:lnTo>
                    <a:cubicBezTo>
                      <a:pt x="271376" y="146093"/>
                      <a:pt x="272240" y="146957"/>
                      <a:pt x="273104" y="147822"/>
                    </a:cubicBezTo>
                    <a:cubicBezTo>
                      <a:pt x="273969" y="148686"/>
                      <a:pt x="274833" y="148686"/>
                      <a:pt x="275697" y="149550"/>
                    </a:cubicBezTo>
                    <a:lnTo>
                      <a:pt x="275697" y="149550"/>
                    </a:lnTo>
                    <a:lnTo>
                      <a:pt x="277425" y="151279"/>
                    </a:lnTo>
                    <a:cubicBezTo>
                      <a:pt x="277425" y="151279"/>
                      <a:pt x="277425" y="151279"/>
                      <a:pt x="277425" y="151279"/>
                    </a:cubicBezTo>
                    <a:cubicBezTo>
                      <a:pt x="277425" y="151279"/>
                      <a:pt x="277425" y="151279"/>
                      <a:pt x="277425" y="151279"/>
                    </a:cubicBezTo>
                    <a:lnTo>
                      <a:pt x="279154" y="153008"/>
                    </a:lnTo>
                    <a:lnTo>
                      <a:pt x="279154" y="153008"/>
                    </a:lnTo>
                    <a:cubicBezTo>
                      <a:pt x="281746" y="155602"/>
                      <a:pt x="282611" y="159059"/>
                      <a:pt x="283475" y="163382"/>
                    </a:cubicBezTo>
                    <a:lnTo>
                      <a:pt x="283475" y="163382"/>
                    </a:lnTo>
                    <a:lnTo>
                      <a:pt x="283475" y="167704"/>
                    </a:lnTo>
                    <a:cubicBezTo>
                      <a:pt x="283475" y="171162"/>
                      <a:pt x="281746" y="174620"/>
                      <a:pt x="279154" y="178077"/>
                    </a:cubicBezTo>
                    <a:lnTo>
                      <a:pt x="279154" y="178077"/>
                    </a:lnTo>
                    <a:lnTo>
                      <a:pt x="279154" y="178077"/>
                    </a:lnTo>
                    <a:lnTo>
                      <a:pt x="279154" y="178077"/>
                    </a:lnTo>
                    <a:lnTo>
                      <a:pt x="276561" y="180671"/>
                    </a:lnTo>
                    <a:lnTo>
                      <a:pt x="276561" y="180671"/>
                    </a:lnTo>
                    <a:cubicBezTo>
                      <a:pt x="276561" y="180671"/>
                      <a:pt x="276561" y="180671"/>
                      <a:pt x="276561" y="180671"/>
                    </a:cubicBezTo>
                    <a:lnTo>
                      <a:pt x="276561" y="180671"/>
                    </a:lnTo>
                    <a:lnTo>
                      <a:pt x="276561" y="180671"/>
                    </a:lnTo>
                    <a:cubicBezTo>
                      <a:pt x="274833" y="182400"/>
                      <a:pt x="272240" y="183264"/>
                      <a:pt x="269647" y="184129"/>
                    </a:cubicBezTo>
                    <a:lnTo>
                      <a:pt x="269647" y="184129"/>
                    </a:lnTo>
                    <a:lnTo>
                      <a:pt x="265326" y="184993"/>
                    </a:lnTo>
                    <a:lnTo>
                      <a:pt x="265326" y="184993"/>
                    </a:lnTo>
                    <a:lnTo>
                      <a:pt x="262733" y="184993"/>
                    </a:lnTo>
                    <a:cubicBezTo>
                      <a:pt x="258412" y="184993"/>
                      <a:pt x="254955" y="183264"/>
                      <a:pt x="251498" y="180671"/>
                    </a:cubicBezTo>
                    <a:lnTo>
                      <a:pt x="251498" y="180671"/>
                    </a:lnTo>
                    <a:lnTo>
                      <a:pt x="248041" y="177213"/>
                    </a:lnTo>
                    <a:lnTo>
                      <a:pt x="248041" y="177213"/>
                    </a:lnTo>
                    <a:cubicBezTo>
                      <a:pt x="246312" y="175484"/>
                      <a:pt x="245448" y="172891"/>
                      <a:pt x="244584" y="171162"/>
                    </a:cubicBezTo>
                    <a:lnTo>
                      <a:pt x="212606" y="171162"/>
                    </a:lnTo>
                    <a:cubicBezTo>
                      <a:pt x="213471" y="183264"/>
                      <a:pt x="218656" y="192773"/>
                      <a:pt x="227299" y="201418"/>
                    </a:cubicBezTo>
                    <a:lnTo>
                      <a:pt x="227299" y="201418"/>
                    </a:lnTo>
                    <a:cubicBezTo>
                      <a:pt x="235941" y="212656"/>
                      <a:pt x="248041" y="217842"/>
                      <a:pt x="262733" y="217842"/>
                    </a:cubicBezTo>
                    <a:close/>
                    <a:moveTo>
                      <a:pt x="304217" y="204011"/>
                    </a:moveTo>
                    <a:lnTo>
                      <a:pt x="306810" y="206604"/>
                    </a:lnTo>
                    <a:cubicBezTo>
                      <a:pt x="317181" y="196231"/>
                      <a:pt x="322366" y="183264"/>
                      <a:pt x="322366" y="168568"/>
                    </a:cubicBezTo>
                    <a:lnTo>
                      <a:pt x="318910" y="168568"/>
                    </a:lnTo>
                    <a:cubicBezTo>
                      <a:pt x="318045" y="182400"/>
                      <a:pt x="313724" y="193638"/>
                      <a:pt x="304217" y="204011"/>
                    </a:cubicBezTo>
                    <a:close/>
                    <a:moveTo>
                      <a:pt x="203100" y="172026"/>
                    </a:moveTo>
                    <a:cubicBezTo>
                      <a:pt x="203964" y="184993"/>
                      <a:pt x="210014" y="197095"/>
                      <a:pt x="218656" y="206604"/>
                    </a:cubicBezTo>
                    <a:lnTo>
                      <a:pt x="221249" y="204011"/>
                    </a:lnTo>
                    <a:cubicBezTo>
                      <a:pt x="212606" y="194502"/>
                      <a:pt x="207421" y="184129"/>
                      <a:pt x="206557" y="172026"/>
                    </a:cubicBezTo>
                    <a:lnTo>
                      <a:pt x="203100" y="172026"/>
                    </a:lnTo>
                    <a:close/>
                    <a:moveTo>
                      <a:pt x="253226" y="178077"/>
                    </a:moveTo>
                    <a:cubicBezTo>
                      <a:pt x="255819" y="179806"/>
                      <a:pt x="257547" y="180671"/>
                      <a:pt x="260140" y="181535"/>
                    </a:cubicBezTo>
                    <a:lnTo>
                      <a:pt x="260140" y="178077"/>
                    </a:lnTo>
                    <a:cubicBezTo>
                      <a:pt x="258412" y="178077"/>
                      <a:pt x="256683" y="177213"/>
                      <a:pt x="254955" y="176349"/>
                    </a:cubicBezTo>
                    <a:lnTo>
                      <a:pt x="253226" y="178077"/>
                    </a:lnTo>
                    <a:close/>
                    <a:moveTo>
                      <a:pt x="267055" y="179806"/>
                    </a:moveTo>
                    <a:lnTo>
                      <a:pt x="267055" y="181535"/>
                    </a:lnTo>
                    <a:cubicBezTo>
                      <a:pt x="268783" y="180671"/>
                      <a:pt x="270511" y="179806"/>
                      <a:pt x="271376" y="178942"/>
                    </a:cubicBezTo>
                    <a:lnTo>
                      <a:pt x="268783" y="176349"/>
                    </a:lnTo>
                    <a:cubicBezTo>
                      <a:pt x="267919" y="177213"/>
                      <a:pt x="267055" y="177213"/>
                      <a:pt x="266190" y="178077"/>
                    </a:cubicBezTo>
                    <a:lnTo>
                      <a:pt x="266190" y="179806"/>
                    </a:lnTo>
                    <a:close/>
                    <a:moveTo>
                      <a:pt x="273969" y="174620"/>
                    </a:moveTo>
                    <a:lnTo>
                      <a:pt x="274833" y="175484"/>
                    </a:lnTo>
                    <a:cubicBezTo>
                      <a:pt x="276561" y="172891"/>
                      <a:pt x="277425" y="170297"/>
                      <a:pt x="277425" y="168568"/>
                    </a:cubicBezTo>
                    <a:lnTo>
                      <a:pt x="273969" y="168568"/>
                    </a:lnTo>
                    <a:cubicBezTo>
                      <a:pt x="273969" y="170297"/>
                      <a:pt x="273104" y="172026"/>
                      <a:pt x="272240" y="172891"/>
                    </a:cubicBezTo>
                    <a:lnTo>
                      <a:pt x="273969" y="174620"/>
                    </a:lnTo>
                    <a:close/>
                    <a:moveTo>
                      <a:pt x="248041" y="172026"/>
                    </a:moveTo>
                    <a:cubicBezTo>
                      <a:pt x="248905" y="172891"/>
                      <a:pt x="248905" y="173755"/>
                      <a:pt x="249769" y="174620"/>
                    </a:cubicBezTo>
                    <a:lnTo>
                      <a:pt x="252362" y="172026"/>
                    </a:lnTo>
                    <a:cubicBezTo>
                      <a:pt x="251498" y="171162"/>
                      <a:pt x="250634" y="170297"/>
                      <a:pt x="250634" y="168568"/>
                    </a:cubicBezTo>
                    <a:lnTo>
                      <a:pt x="250634" y="171162"/>
                    </a:lnTo>
                    <a:lnTo>
                      <a:pt x="248041" y="171162"/>
                    </a:lnTo>
                    <a:close/>
                    <a:moveTo>
                      <a:pt x="256683" y="171162"/>
                    </a:moveTo>
                    <a:cubicBezTo>
                      <a:pt x="258412" y="172891"/>
                      <a:pt x="260140" y="173755"/>
                      <a:pt x="262733" y="173755"/>
                    </a:cubicBezTo>
                    <a:lnTo>
                      <a:pt x="264461" y="173755"/>
                    </a:lnTo>
                    <a:cubicBezTo>
                      <a:pt x="265326" y="173755"/>
                      <a:pt x="267055" y="172891"/>
                      <a:pt x="268783" y="171162"/>
                    </a:cubicBezTo>
                    <a:cubicBezTo>
                      <a:pt x="270511" y="169433"/>
                      <a:pt x="270511" y="167704"/>
                      <a:pt x="270511" y="165975"/>
                    </a:cubicBezTo>
                    <a:cubicBezTo>
                      <a:pt x="270511" y="163382"/>
                      <a:pt x="269647" y="162517"/>
                      <a:pt x="268783" y="160788"/>
                    </a:cubicBezTo>
                    <a:cubicBezTo>
                      <a:pt x="267919" y="159924"/>
                      <a:pt x="267055" y="159059"/>
                      <a:pt x="267055" y="159059"/>
                    </a:cubicBezTo>
                    <a:cubicBezTo>
                      <a:pt x="267055" y="159059"/>
                      <a:pt x="267055" y="159059"/>
                      <a:pt x="266190" y="159059"/>
                    </a:cubicBezTo>
                    <a:lnTo>
                      <a:pt x="266190" y="159059"/>
                    </a:lnTo>
                    <a:lnTo>
                      <a:pt x="265326" y="158195"/>
                    </a:lnTo>
                    <a:lnTo>
                      <a:pt x="264461" y="158195"/>
                    </a:lnTo>
                    <a:lnTo>
                      <a:pt x="264461" y="158195"/>
                    </a:lnTo>
                    <a:cubicBezTo>
                      <a:pt x="264461" y="158195"/>
                      <a:pt x="263597" y="158195"/>
                      <a:pt x="263597" y="158195"/>
                    </a:cubicBezTo>
                    <a:cubicBezTo>
                      <a:pt x="261869" y="158195"/>
                      <a:pt x="260140" y="159059"/>
                      <a:pt x="258412" y="160788"/>
                    </a:cubicBezTo>
                    <a:cubicBezTo>
                      <a:pt x="256683" y="162517"/>
                      <a:pt x="256683" y="163382"/>
                      <a:pt x="255819" y="165975"/>
                    </a:cubicBezTo>
                    <a:cubicBezTo>
                      <a:pt x="254091" y="168568"/>
                      <a:pt x="254955" y="169433"/>
                      <a:pt x="256683" y="171162"/>
                    </a:cubicBezTo>
                    <a:close/>
                    <a:moveTo>
                      <a:pt x="210878" y="167704"/>
                    </a:moveTo>
                    <a:lnTo>
                      <a:pt x="241991" y="167704"/>
                    </a:lnTo>
                    <a:lnTo>
                      <a:pt x="241991" y="167704"/>
                    </a:lnTo>
                    <a:lnTo>
                      <a:pt x="241991" y="164246"/>
                    </a:lnTo>
                    <a:lnTo>
                      <a:pt x="211742" y="164246"/>
                    </a:lnTo>
                    <a:lnTo>
                      <a:pt x="210878" y="165975"/>
                    </a:lnTo>
                    <a:cubicBezTo>
                      <a:pt x="210014" y="166839"/>
                      <a:pt x="210014" y="166839"/>
                      <a:pt x="210878" y="167704"/>
                    </a:cubicBezTo>
                    <a:close/>
                    <a:moveTo>
                      <a:pt x="274833" y="164246"/>
                    </a:moveTo>
                    <a:lnTo>
                      <a:pt x="278290" y="164246"/>
                    </a:lnTo>
                    <a:cubicBezTo>
                      <a:pt x="278290" y="161653"/>
                      <a:pt x="277425" y="159059"/>
                      <a:pt x="275697" y="157331"/>
                    </a:cubicBezTo>
                    <a:lnTo>
                      <a:pt x="273104" y="159924"/>
                    </a:lnTo>
                    <a:cubicBezTo>
                      <a:pt x="273969" y="160788"/>
                      <a:pt x="273969" y="162517"/>
                      <a:pt x="274833" y="164246"/>
                    </a:cubicBezTo>
                    <a:close/>
                    <a:moveTo>
                      <a:pt x="318910" y="163382"/>
                    </a:moveTo>
                    <a:lnTo>
                      <a:pt x="322366" y="163382"/>
                    </a:lnTo>
                    <a:cubicBezTo>
                      <a:pt x="321502" y="148686"/>
                      <a:pt x="316317" y="135719"/>
                      <a:pt x="306810" y="125346"/>
                    </a:cubicBezTo>
                    <a:lnTo>
                      <a:pt x="304217" y="127939"/>
                    </a:lnTo>
                    <a:cubicBezTo>
                      <a:pt x="312860" y="137448"/>
                      <a:pt x="318045" y="149550"/>
                      <a:pt x="318910" y="163382"/>
                    </a:cubicBezTo>
                    <a:close/>
                    <a:moveTo>
                      <a:pt x="250634" y="161653"/>
                    </a:moveTo>
                    <a:lnTo>
                      <a:pt x="250634" y="162517"/>
                    </a:lnTo>
                    <a:cubicBezTo>
                      <a:pt x="250634" y="161653"/>
                      <a:pt x="250634" y="161653"/>
                      <a:pt x="250634" y="161653"/>
                    </a:cubicBezTo>
                    <a:lnTo>
                      <a:pt x="250634" y="161653"/>
                    </a:lnTo>
                    <a:close/>
                    <a:moveTo>
                      <a:pt x="213471" y="159924"/>
                    </a:moveTo>
                    <a:lnTo>
                      <a:pt x="243720" y="159924"/>
                    </a:lnTo>
                    <a:cubicBezTo>
                      <a:pt x="243720" y="159059"/>
                      <a:pt x="244584" y="158195"/>
                      <a:pt x="244584" y="157331"/>
                    </a:cubicBezTo>
                    <a:lnTo>
                      <a:pt x="222977" y="136584"/>
                    </a:lnTo>
                    <a:lnTo>
                      <a:pt x="213471" y="159924"/>
                    </a:lnTo>
                    <a:close/>
                    <a:moveTo>
                      <a:pt x="204828" y="159924"/>
                    </a:moveTo>
                    <a:lnTo>
                      <a:pt x="205692" y="159924"/>
                    </a:lnTo>
                    <a:cubicBezTo>
                      <a:pt x="205692" y="158195"/>
                      <a:pt x="205692" y="157331"/>
                      <a:pt x="206557" y="155602"/>
                    </a:cubicBezTo>
                    <a:lnTo>
                      <a:pt x="204828" y="159924"/>
                    </a:lnTo>
                    <a:close/>
                    <a:moveTo>
                      <a:pt x="267919" y="155602"/>
                    </a:moveTo>
                    <a:cubicBezTo>
                      <a:pt x="267919" y="155602"/>
                      <a:pt x="268783" y="155602"/>
                      <a:pt x="268783" y="155602"/>
                    </a:cubicBezTo>
                    <a:cubicBezTo>
                      <a:pt x="268783" y="155602"/>
                      <a:pt x="269647" y="155602"/>
                      <a:pt x="269647" y="156466"/>
                    </a:cubicBezTo>
                    <a:lnTo>
                      <a:pt x="272240" y="153873"/>
                    </a:lnTo>
                    <a:cubicBezTo>
                      <a:pt x="271376" y="153008"/>
                      <a:pt x="271376" y="153008"/>
                      <a:pt x="270511" y="153008"/>
                    </a:cubicBezTo>
                    <a:cubicBezTo>
                      <a:pt x="269647" y="153008"/>
                      <a:pt x="269647" y="152144"/>
                      <a:pt x="268783" y="152144"/>
                    </a:cubicBezTo>
                    <a:lnTo>
                      <a:pt x="267919" y="153873"/>
                    </a:lnTo>
                    <a:lnTo>
                      <a:pt x="267919" y="155602"/>
                    </a:lnTo>
                    <a:close/>
                    <a:moveTo>
                      <a:pt x="256683" y="151279"/>
                    </a:moveTo>
                    <a:lnTo>
                      <a:pt x="258412" y="153008"/>
                    </a:lnTo>
                    <a:lnTo>
                      <a:pt x="256683" y="154737"/>
                    </a:lnTo>
                    <a:cubicBezTo>
                      <a:pt x="257547" y="153873"/>
                      <a:pt x="259276" y="153873"/>
                      <a:pt x="260140" y="153008"/>
                    </a:cubicBezTo>
                    <a:lnTo>
                      <a:pt x="260140" y="149550"/>
                    </a:lnTo>
                    <a:cubicBezTo>
                      <a:pt x="258412" y="150415"/>
                      <a:pt x="257547" y="151279"/>
                      <a:pt x="256683" y="151279"/>
                    </a:cubicBezTo>
                    <a:close/>
                    <a:moveTo>
                      <a:pt x="224706" y="131397"/>
                    </a:moveTo>
                    <a:lnTo>
                      <a:pt x="246312" y="153008"/>
                    </a:lnTo>
                    <a:lnTo>
                      <a:pt x="248905" y="150415"/>
                    </a:lnTo>
                    <a:lnTo>
                      <a:pt x="226435" y="127939"/>
                    </a:lnTo>
                    <a:cubicBezTo>
                      <a:pt x="226435" y="127939"/>
                      <a:pt x="226435" y="127939"/>
                      <a:pt x="225570" y="128804"/>
                    </a:cubicBezTo>
                    <a:lnTo>
                      <a:pt x="225570" y="129668"/>
                    </a:lnTo>
                    <a:lnTo>
                      <a:pt x="225570" y="129668"/>
                    </a:lnTo>
                    <a:lnTo>
                      <a:pt x="224706" y="131397"/>
                    </a:lnTo>
                    <a:close/>
                    <a:moveTo>
                      <a:pt x="215199" y="143499"/>
                    </a:moveTo>
                    <a:cubicBezTo>
                      <a:pt x="214335" y="145228"/>
                      <a:pt x="213471" y="146957"/>
                      <a:pt x="213471" y="147822"/>
                    </a:cubicBezTo>
                    <a:lnTo>
                      <a:pt x="215199" y="143499"/>
                    </a:lnTo>
                    <a:close/>
                    <a:moveTo>
                      <a:pt x="208285" y="140041"/>
                    </a:moveTo>
                    <a:cubicBezTo>
                      <a:pt x="207421" y="141770"/>
                      <a:pt x="206557" y="143499"/>
                      <a:pt x="205692" y="146093"/>
                    </a:cubicBezTo>
                    <a:lnTo>
                      <a:pt x="208285" y="140041"/>
                    </a:lnTo>
                    <a:close/>
                    <a:moveTo>
                      <a:pt x="216927" y="129668"/>
                    </a:moveTo>
                    <a:lnTo>
                      <a:pt x="215199" y="133990"/>
                    </a:lnTo>
                    <a:cubicBezTo>
                      <a:pt x="216063" y="133126"/>
                      <a:pt x="216927" y="132261"/>
                      <a:pt x="216927" y="129668"/>
                    </a:cubicBezTo>
                    <a:lnTo>
                      <a:pt x="216927" y="129668"/>
                    </a:lnTo>
                    <a:close/>
                    <a:moveTo>
                      <a:pt x="264461" y="109786"/>
                    </a:moveTo>
                    <a:cubicBezTo>
                      <a:pt x="278290" y="110650"/>
                      <a:pt x="290389" y="114972"/>
                      <a:pt x="300760" y="124481"/>
                    </a:cubicBezTo>
                    <a:lnTo>
                      <a:pt x="303353" y="121888"/>
                    </a:lnTo>
                    <a:cubicBezTo>
                      <a:pt x="292982" y="111514"/>
                      <a:pt x="280018" y="106328"/>
                      <a:pt x="265326" y="106328"/>
                    </a:cubicBezTo>
                    <a:lnTo>
                      <a:pt x="265326" y="109786"/>
                    </a:lnTo>
                    <a:close/>
                    <a:moveTo>
                      <a:pt x="226435" y="121888"/>
                    </a:moveTo>
                    <a:lnTo>
                      <a:pt x="226435" y="121888"/>
                    </a:lnTo>
                    <a:cubicBezTo>
                      <a:pt x="235941" y="114108"/>
                      <a:pt x="247176" y="109786"/>
                      <a:pt x="260140" y="109786"/>
                    </a:cubicBezTo>
                    <a:lnTo>
                      <a:pt x="260140" y="106328"/>
                    </a:lnTo>
                    <a:cubicBezTo>
                      <a:pt x="246312" y="107192"/>
                      <a:pt x="234213" y="111514"/>
                      <a:pt x="224706" y="120159"/>
                    </a:cubicBezTo>
                    <a:cubicBezTo>
                      <a:pt x="225570" y="120159"/>
                      <a:pt x="225570" y="121024"/>
                      <a:pt x="226435" y="121888"/>
                    </a:cubicBezTo>
                    <a:close/>
                    <a:moveTo>
                      <a:pt x="172851" y="184993"/>
                    </a:moveTo>
                    <a:lnTo>
                      <a:pt x="168529" y="184993"/>
                    </a:lnTo>
                    <a:lnTo>
                      <a:pt x="168529" y="184993"/>
                    </a:lnTo>
                    <a:cubicBezTo>
                      <a:pt x="164208" y="184129"/>
                      <a:pt x="160751" y="182400"/>
                      <a:pt x="158158" y="179806"/>
                    </a:cubicBezTo>
                    <a:lnTo>
                      <a:pt x="158158" y="179806"/>
                    </a:lnTo>
                    <a:lnTo>
                      <a:pt x="156430" y="178077"/>
                    </a:lnTo>
                    <a:cubicBezTo>
                      <a:pt x="156430" y="178077"/>
                      <a:pt x="156430" y="178077"/>
                      <a:pt x="156430" y="178077"/>
                    </a:cubicBezTo>
                    <a:lnTo>
                      <a:pt x="154702" y="176349"/>
                    </a:lnTo>
                    <a:lnTo>
                      <a:pt x="154702" y="176349"/>
                    </a:lnTo>
                    <a:cubicBezTo>
                      <a:pt x="152108" y="172891"/>
                      <a:pt x="151244" y="169433"/>
                      <a:pt x="151244" y="165111"/>
                    </a:cubicBezTo>
                    <a:lnTo>
                      <a:pt x="151244" y="165111"/>
                    </a:lnTo>
                    <a:lnTo>
                      <a:pt x="151244" y="163382"/>
                    </a:lnTo>
                    <a:cubicBezTo>
                      <a:pt x="151244" y="163382"/>
                      <a:pt x="151244" y="163382"/>
                      <a:pt x="151244" y="162517"/>
                    </a:cubicBezTo>
                    <a:lnTo>
                      <a:pt x="155566" y="104599"/>
                    </a:lnTo>
                    <a:lnTo>
                      <a:pt x="155566" y="104599"/>
                    </a:lnTo>
                    <a:lnTo>
                      <a:pt x="155566" y="100277"/>
                    </a:lnTo>
                    <a:lnTo>
                      <a:pt x="155566" y="100277"/>
                    </a:lnTo>
                    <a:cubicBezTo>
                      <a:pt x="156430" y="93361"/>
                      <a:pt x="159887" y="88174"/>
                      <a:pt x="165937" y="83852"/>
                    </a:cubicBezTo>
                    <a:lnTo>
                      <a:pt x="165937" y="83852"/>
                    </a:lnTo>
                    <a:lnTo>
                      <a:pt x="165937" y="83852"/>
                    </a:lnTo>
                    <a:lnTo>
                      <a:pt x="165937" y="83852"/>
                    </a:lnTo>
                    <a:lnTo>
                      <a:pt x="169393" y="81259"/>
                    </a:lnTo>
                    <a:lnTo>
                      <a:pt x="169393" y="81259"/>
                    </a:lnTo>
                    <a:lnTo>
                      <a:pt x="191864" y="69156"/>
                    </a:lnTo>
                    <a:lnTo>
                      <a:pt x="182357" y="51003"/>
                    </a:lnTo>
                    <a:lnTo>
                      <a:pt x="179765" y="53596"/>
                    </a:lnTo>
                    <a:lnTo>
                      <a:pt x="179765" y="53596"/>
                    </a:lnTo>
                    <a:lnTo>
                      <a:pt x="179765" y="53596"/>
                    </a:lnTo>
                    <a:lnTo>
                      <a:pt x="179765" y="53596"/>
                    </a:lnTo>
                    <a:cubicBezTo>
                      <a:pt x="177172" y="55325"/>
                      <a:pt x="174579" y="56189"/>
                      <a:pt x="171987" y="57054"/>
                    </a:cubicBezTo>
                    <a:lnTo>
                      <a:pt x="171987" y="57054"/>
                    </a:lnTo>
                    <a:lnTo>
                      <a:pt x="171987" y="57054"/>
                    </a:lnTo>
                    <a:cubicBezTo>
                      <a:pt x="171987" y="57054"/>
                      <a:pt x="171987" y="57054"/>
                      <a:pt x="171987" y="57054"/>
                    </a:cubicBezTo>
                    <a:lnTo>
                      <a:pt x="171987" y="57054"/>
                    </a:lnTo>
                    <a:lnTo>
                      <a:pt x="167665" y="57918"/>
                    </a:lnTo>
                    <a:lnTo>
                      <a:pt x="167665" y="57918"/>
                    </a:lnTo>
                    <a:lnTo>
                      <a:pt x="130502" y="63105"/>
                    </a:lnTo>
                    <a:lnTo>
                      <a:pt x="130502" y="63105"/>
                    </a:lnTo>
                    <a:lnTo>
                      <a:pt x="126181" y="63970"/>
                    </a:lnTo>
                    <a:lnTo>
                      <a:pt x="126181" y="63970"/>
                    </a:lnTo>
                    <a:cubicBezTo>
                      <a:pt x="126181" y="63970"/>
                      <a:pt x="126181" y="63970"/>
                      <a:pt x="126181" y="63970"/>
                    </a:cubicBezTo>
                    <a:cubicBezTo>
                      <a:pt x="122724" y="63970"/>
                      <a:pt x="120131" y="63105"/>
                      <a:pt x="116674" y="61376"/>
                    </a:cubicBezTo>
                    <a:lnTo>
                      <a:pt x="116674" y="61376"/>
                    </a:lnTo>
                    <a:lnTo>
                      <a:pt x="116674" y="61376"/>
                    </a:lnTo>
                    <a:lnTo>
                      <a:pt x="116674" y="61376"/>
                    </a:lnTo>
                    <a:lnTo>
                      <a:pt x="114082" y="58783"/>
                    </a:lnTo>
                    <a:lnTo>
                      <a:pt x="114082" y="58783"/>
                    </a:lnTo>
                    <a:lnTo>
                      <a:pt x="114082" y="58783"/>
                    </a:lnTo>
                    <a:lnTo>
                      <a:pt x="114082" y="58783"/>
                    </a:lnTo>
                    <a:lnTo>
                      <a:pt x="113217" y="57054"/>
                    </a:lnTo>
                    <a:lnTo>
                      <a:pt x="111489" y="56189"/>
                    </a:lnTo>
                    <a:lnTo>
                      <a:pt x="111489" y="56189"/>
                    </a:lnTo>
                    <a:lnTo>
                      <a:pt x="110624" y="55325"/>
                    </a:lnTo>
                    <a:lnTo>
                      <a:pt x="110624" y="55325"/>
                    </a:lnTo>
                    <a:lnTo>
                      <a:pt x="109760" y="55325"/>
                    </a:lnTo>
                    <a:lnTo>
                      <a:pt x="103710" y="72614"/>
                    </a:lnTo>
                    <a:lnTo>
                      <a:pt x="158158" y="72614"/>
                    </a:lnTo>
                    <a:lnTo>
                      <a:pt x="158158" y="72614"/>
                    </a:lnTo>
                    <a:cubicBezTo>
                      <a:pt x="159023" y="72614"/>
                      <a:pt x="159887" y="73479"/>
                      <a:pt x="160751" y="74343"/>
                    </a:cubicBezTo>
                    <a:cubicBezTo>
                      <a:pt x="161616" y="75207"/>
                      <a:pt x="161616" y="76072"/>
                      <a:pt x="161616" y="77801"/>
                    </a:cubicBezTo>
                    <a:lnTo>
                      <a:pt x="161616" y="77801"/>
                    </a:lnTo>
                    <a:lnTo>
                      <a:pt x="143466" y="135719"/>
                    </a:lnTo>
                    <a:lnTo>
                      <a:pt x="143466" y="135719"/>
                    </a:lnTo>
                    <a:cubicBezTo>
                      <a:pt x="142602" y="136584"/>
                      <a:pt x="141738" y="137448"/>
                      <a:pt x="140009" y="137448"/>
                    </a:cubicBezTo>
                    <a:cubicBezTo>
                      <a:pt x="138281" y="137448"/>
                      <a:pt x="137417" y="137448"/>
                      <a:pt x="135688" y="137448"/>
                    </a:cubicBezTo>
                    <a:lnTo>
                      <a:pt x="135688" y="137448"/>
                    </a:lnTo>
                    <a:lnTo>
                      <a:pt x="133959" y="135719"/>
                    </a:lnTo>
                    <a:lnTo>
                      <a:pt x="133959" y="135719"/>
                    </a:lnTo>
                    <a:lnTo>
                      <a:pt x="94204" y="96819"/>
                    </a:lnTo>
                    <a:lnTo>
                      <a:pt x="69140" y="170297"/>
                    </a:lnTo>
                    <a:lnTo>
                      <a:pt x="69140" y="170297"/>
                    </a:lnTo>
                    <a:cubicBezTo>
                      <a:pt x="68276" y="171162"/>
                      <a:pt x="68276" y="171162"/>
                      <a:pt x="67412" y="172026"/>
                    </a:cubicBezTo>
                    <a:cubicBezTo>
                      <a:pt x="65683" y="172891"/>
                      <a:pt x="63955" y="172891"/>
                      <a:pt x="63090" y="172026"/>
                    </a:cubicBezTo>
                    <a:cubicBezTo>
                      <a:pt x="61362" y="171162"/>
                      <a:pt x="60498" y="170297"/>
                      <a:pt x="59634" y="168568"/>
                    </a:cubicBezTo>
                    <a:cubicBezTo>
                      <a:pt x="59634" y="167704"/>
                      <a:pt x="58769" y="166839"/>
                      <a:pt x="58769" y="165975"/>
                    </a:cubicBezTo>
                    <a:lnTo>
                      <a:pt x="58769" y="165975"/>
                    </a:lnTo>
                    <a:lnTo>
                      <a:pt x="59634" y="164246"/>
                    </a:lnTo>
                    <a:cubicBezTo>
                      <a:pt x="59634" y="164246"/>
                      <a:pt x="59634" y="164246"/>
                      <a:pt x="59634" y="164246"/>
                    </a:cubicBezTo>
                    <a:lnTo>
                      <a:pt x="88154" y="78665"/>
                    </a:lnTo>
                    <a:lnTo>
                      <a:pt x="88154" y="78665"/>
                    </a:lnTo>
                    <a:lnTo>
                      <a:pt x="89883" y="74343"/>
                    </a:lnTo>
                    <a:lnTo>
                      <a:pt x="89883" y="74343"/>
                    </a:lnTo>
                    <a:lnTo>
                      <a:pt x="98525" y="50138"/>
                    </a:lnTo>
                    <a:lnTo>
                      <a:pt x="98525" y="50138"/>
                    </a:lnTo>
                    <a:lnTo>
                      <a:pt x="100253" y="45816"/>
                    </a:lnTo>
                    <a:lnTo>
                      <a:pt x="100253" y="45816"/>
                    </a:lnTo>
                    <a:cubicBezTo>
                      <a:pt x="101118" y="44952"/>
                      <a:pt x="101118" y="44952"/>
                      <a:pt x="101982" y="44087"/>
                    </a:cubicBezTo>
                    <a:lnTo>
                      <a:pt x="101982" y="44087"/>
                    </a:lnTo>
                    <a:lnTo>
                      <a:pt x="104574" y="44087"/>
                    </a:lnTo>
                    <a:cubicBezTo>
                      <a:pt x="104574" y="44087"/>
                      <a:pt x="104574" y="44087"/>
                      <a:pt x="104574" y="44087"/>
                    </a:cubicBezTo>
                    <a:lnTo>
                      <a:pt x="104574" y="44087"/>
                    </a:lnTo>
                    <a:lnTo>
                      <a:pt x="109760" y="43223"/>
                    </a:lnTo>
                    <a:lnTo>
                      <a:pt x="110624" y="39765"/>
                    </a:lnTo>
                    <a:lnTo>
                      <a:pt x="110624" y="39765"/>
                    </a:lnTo>
                    <a:lnTo>
                      <a:pt x="110624" y="38900"/>
                    </a:lnTo>
                    <a:lnTo>
                      <a:pt x="110624" y="38900"/>
                    </a:lnTo>
                    <a:cubicBezTo>
                      <a:pt x="111489" y="37171"/>
                      <a:pt x="112353" y="35443"/>
                      <a:pt x="114082" y="33714"/>
                    </a:cubicBezTo>
                    <a:lnTo>
                      <a:pt x="114082" y="33714"/>
                    </a:lnTo>
                    <a:lnTo>
                      <a:pt x="117538" y="31120"/>
                    </a:lnTo>
                    <a:lnTo>
                      <a:pt x="117538" y="31120"/>
                    </a:lnTo>
                    <a:lnTo>
                      <a:pt x="117538" y="31120"/>
                    </a:lnTo>
                    <a:lnTo>
                      <a:pt x="117538" y="31120"/>
                    </a:lnTo>
                    <a:cubicBezTo>
                      <a:pt x="118403" y="30256"/>
                      <a:pt x="120131" y="30256"/>
                      <a:pt x="120996" y="29391"/>
                    </a:cubicBezTo>
                    <a:lnTo>
                      <a:pt x="120996" y="29391"/>
                    </a:lnTo>
                    <a:lnTo>
                      <a:pt x="120996" y="29391"/>
                    </a:lnTo>
                    <a:lnTo>
                      <a:pt x="120996" y="29391"/>
                    </a:lnTo>
                    <a:lnTo>
                      <a:pt x="125317" y="28527"/>
                    </a:lnTo>
                    <a:lnTo>
                      <a:pt x="125317" y="28527"/>
                    </a:lnTo>
                    <a:lnTo>
                      <a:pt x="159887" y="23340"/>
                    </a:lnTo>
                    <a:lnTo>
                      <a:pt x="159887" y="22476"/>
                    </a:lnTo>
                    <a:lnTo>
                      <a:pt x="160751" y="23340"/>
                    </a:lnTo>
                    <a:lnTo>
                      <a:pt x="171987" y="12967"/>
                    </a:lnTo>
                    <a:lnTo>
                      <a:pt x="171987" y="12967"/>
                    </a:lnTo>
                    <a:lnTo>
                      <a:pt x="172851" y="12967"/>
                    </a:lnTo>
                    <a:lnTo>
                      <a:pt x="173715" y="12102"/>
                    </a:lnTo>
                    <a:lnTo>
                      <a:pt x="173715" y="12102"/>
                    </a:lnTo>
                    <a:lnTo>
                      <a:pt x="173715" y="12102"/>
                    </a:lnTo>
                    <a:cubicBezTo>
                      <a:pt x="173715" y="12102"/>
                      <a:pt x="173715" y="12102"/>
                      <a:pt x="173715" y="12102"/>
                    </a:cubicBezTo>
                    <a:lnTo>
                      <a:pt x="173715" y="12102"/>
                    </a:lnTo>
                    <a:lnTo>
                      <a:pt x="204828" y="0"/>
                    </a:lnTo>
                    <a:lnTo>
                      <a:pt x="204828" y="0"/>
                    </a:lnTo>
                    <a:cubicBezTo>
                      <a:pt x="204828" y="0"/>
                      <a:pt x="205692" y="0"/>
                      <a:pt x="205692" y="0"/>
                    </a:cubicBezTo>
                    <a:lnTo>
                      <a:pt x="205692" y="0"/>
                    </a:lnTo>
                    <a:lnTo>
                      <a:pt x="207421" y="864"/>
                    </a:lnTo>
                    <a:cubicBezTo>
                      <a:pt x="207421" y="864"/>
                      <a:pt x="207421" y="864"/>
                      <a:pt x="207421" y="864"/>
                    </a:cubicBezTo>
                    <a:lnTo>
                      <a:pt x="209149" y="1729"/>
                    </a:lnTo>
                    <a:lnTo>
                      <a:pt x="209149" y="1729"/>
                    </a:lnTo>
                    <a:cubicBezTo>
                      <a:pt x="212606" y="4322"/>
                      <a:pt x="215199" y="6916"/>
                      <a:pt x="217792" y="11238"/>
                    </a:cubicBezTo>
                    <a:lnTo>
                      <a:pt x="217792" y="11238"/>
                    </a:lnTo>
                    <a:lnTo>
                      <a:pt x="219521" y="14696"/>
                    </a:lnTo>
                    <a:lnTo>
                      <a:pt x="219521" y="14696"/>
                    </a:lnTo>
                    <a:lnTo>
                      <a:pt x="243720" y="59647"/>
                    </a:lnTo>
                    <a:lnTo>
                      <a:pt x="243720" y="59647"/>
                    </a:lnTo>
                    <a:lnTo>
                      <a:pt x="245448" y="63105"/>
                    </a:lnTo>
                    <a:lnTo>
                      <a:pt x="245448" y="63105"/>
                    </a:lnTo>
                    <a:cubicBezTo>
                      <a:pt x="248041" y="69156"/>
                      <a:pt x="248905" y="75207"/>
                      <a:pt x="247176" y="80394"/>
                    </a:cubicBezTo>
                    <a:cubicBezTo>
                      <a:pt x="245448" y="85581"/>
                      <a:pt x="241991" y="89903"/>
                      <a:pt x="235941" y="93361"/>
                    </a:cubicBezTo>
                    <a:lnTo>
                      <a:pt x="235941" y="93361"/>
                    </a:lnTo>
                    <a:lnTo>
                      <a:pt x="235941" y="93361"/>
                    </a:lnTo>
                    <a:lnTo>
                      <a:pt x="235941" y="93361"/>
                    </a:lnTo>
                    <a:lnTo>
                      <a:pt x="232484" y="95090"/>
                    </a:lnTo>
                    <a:lnTo>
                      <a:pt x="232484" y="95090"/>
                    </a:lnTo>
                    <a:lnTo>
                      <a:pt x="232484" y="95090"/>
                    </a:lnTo>
                    <a:lnTo>
                      <a:pt x="232484" y="95090"/>
                    </a:lnTo>
                    <a:lnTo>
                      <a:pt x="195321" y="114972"/>
                    </a:lnTo>
                    <a:lnTo>
                      <a:pt x="191864" y="162517"/>
                    </a:lnTo>
                    <a:lnTo>
                      <a:pt x="191864" y="162517"/>
                    </a:lnTo>
                    <a:lnTo>
                      <a:pt x="191864" y="166839"/>
                    </a:lnTo>
                    <a:lnTo>
                      <a:pt x="191864" y="166839"/>
                    </a:lnTo>
                    <a:cubicBezTo>
                      <a:pt x="191000" y="171162"/>
                      <a:pt x="189272" y="174620"/>
                      <a:pt x="186679" y="177213"/>
                    </a:cubicBezTo>
                    <a:lnTo>
                      <a:pt x="186679" y="177213"/>
                    </a:lnTo>
                    <a:lnTo>
                      <a:pt x="184950" y="178942"/>
                    </a:lnTo>
                    <a:cubicBezTo>
                      <a:pt x="184950" y="178942"/>
                      <a:pt x="184950" y="178942"/>
                      <a:pt x="184950" y="178942"/>
                    </a:cubicBezTo>
                    <a:lnTo>
                      <a:pt x="183222" y="180671"/>
                    </a:lnTo>
                    <a:lnTo>
                      <a:pt x="183222" y="180671"/>
                    </a:lnTo>
                    <a:cubicBezTo>
                      <a:pt x="180629" y="183264"/>
                      <a:pt x="177172" y="184129"/>
                      <a:pt x="172851" y="184993"/>
                    </a:cubicBezTo>
                    <a:lnTo>
                      <a:pt x="172851" y="184993"/>
                    </a:lnTo>
                    <a:close/>
                    <a:moveTo>
                      <a:pt x="173715" y="176349"/>
                    </a:moveTo>
                    <a:lnTo>
                      <a:pt x="173715" y="179806"/>
                    </a:lnTo>
                    <a:cubicBezTo>
                      <a:pt x="176308" y="179806"/>
                      <a:pt x="178901" y="178942"/>
                      <a:pt x="181493" y="177213"/>
                    </a:cubicBezTo>
                    <a:lnTo>
                      <a:pt x="178901" y="174620"/>
                    </a:lnTo>
                    <a:cubicBezTo>
                      <a:pt x="177172" y="176349"/>
                      <a:pt x="175443" y="176349"/>
                      <a:pt x="173715" y="176349"/>
                    </a:cubicBezTo>
                    <a:close/>
                    <a:moveTo>
                      <a:pt x="161616" y="176349"/>
                    </a:moveTo>
                    <a:cubicBezTo>
                      <a:pt x="163344" y="178077"/>
                      <a:pt x="165937" y="179806"/>
                      <a:pt x="169393" y="179806"/>
                    </a:cubicBezTo>
                    <a:lnTo>
                      <a:pt x="169393" y="176349"/>
                    </a:lnTo>
                    <a:cubicBezTo>
                      <a:pt x="167665" y="175484"/>
                      <a:pt x="165937" y="175484"/>
                      <a:pt x="164208" y="173755"/>
                    </a:cubicBezTo>
                    <a:lnTo>
                      <a:pt x="161616" y="176349"/>
                    </a:lnTo>
                    <a:close/>
                    <a:moveTo>
                      <a:pt x="182357" y="172026"/>
                    </a:moveTo>
                    <a:lnTo>
                      <a:pt x="184950" y="174620"/>
                    </a:lnTo>
                    <a:cubicBezTo>
                      <a:pt x="186679" y="172891"/>
                      <a:pt x="188407" y="170297"/>
                      <a:pt x="188407" y="166839"/>
                    </a:cubicBezTo>
                    <a:lnTo>
                      <a:pt x="184950" y="166839"/>
                    </a:lnTo>
                    <a:cubicBezTo>
                      <a:pt x="184086" y="168568"/>
                      <a:pt x="183222" y="170297"/>
                      <a:pt x="182357" y="172026"/>
                    </a:cubicBezTo>
                    <a:close/>
                    <a:moveTo>
                      <a:pt x="155566" y="164246"/>
                    </a:moveTo>
                    <a:cubicBezTo>
                      <a:pt x="155566" y="166839"/>
                      <a:pt x="156430" y="169433"/>
                      <a:pt x="158158" y="172026"/>
                    </a:cubicBezTo>
                    <a:lnTo>
                      <a:pt x="160751" y="169433"/>
                    </a:lnTo>
                    <a:cubicBezTo>
                      <a:pt x="159887" y="167704"/>
                      <a:pt x="159023" y="165975"/>
                      <a:pt x="159023" y="164246"/>
                    </a:cubicBezTo>
                    <a:lnTo>
                      <a:pt x="155566" y="164246"/>
                    </a:lnTo>
                    <a:close/>
                    <a:moveTo>
                      <a:pt x="171122" y="172026"/>
                    </a:moveTo>
                    <a:lnTo>
                      <a:pt x="171122" y="172026"/>
                    </a:lnTo>
                    <a:cubicBezTo>
                      <a:pt x="173715" y="172026"/>
                      <a:pt x="175443" y="172026"/>
                      <a:pt x="177172" y="170297"/>
                    </a:cubicBezTo>
                    <a:lnTo>
                      <a:pt x="177172" y="170297"/>
                    </a:lnTo>
                    <a:cubicBezTo>
                      <a:pt x="178901" y="168568"/>
                      <a:pt x="179765" y="166839"/>
                      <a:pt x="179765" y="164246"/>
                    </a:cubicBezTo>
                    <a:lnTo>
                      <a:pt x="179765" y="164246"/>
                    </a:lnTo>
                    <a:lnTo>
                      <a:pt x="183222" y="108921"/>
                    </a:lnTo>
                    <a:lnTo>
                      <a:pt x="183222" y="108921"/>
                    </a:lnTo>
                    <a:cubicBezTo>
                      <a:pt x="183222" y="108057"/>
                      <a:pt x="184086" y="108057"/>
                      <a:pt x="184086" y="107192"/>
                    </a:cubicBezTo>
                    <a:lnTo>
                      <a:pt x="184086" y="107192"/>
                    </a:lnTo>
                    <a:lnTo>
                      <a:pt x="228163" y="83852"/>
                    </a:lnTo>
                    <a:cubicBezTo>
                      <a:pt x="232484" y="81259"/>
                      <a:pt x="234213" y="78665"/>
                      <a:pt x="235077" y="76072"/>
                    </a:cubicBezTo>
                    <a:cubicBezTo>
                      <a:pt x="235941" y="73479"/>
                      <a:pt x="235077" y="70021"/>
                      <a:pt x="233348" y="66563"/>
                    </a:cubicBezTo>
                    <a:lnTo>
                      <a:pt x="233348" y="66563"/>
                    </a:lnTo>
                    <a:lnTo>
                      <a:pt x="207421" y="19018"/>
                    </a:lnTo>
                    <a:cubicBezTo>
                      <a:pt x="205692" y="16425"/>
                      <a:pt x="203964" y="13831"/>
                      <a:pt x="202236" y="12967"/>
                    </a:cubicBezTo>
                    <a:lnTo>
                      <a:pt x="178036" y="22476"/>
                    </a:lnTo>
                    <a:lnTo>
                      <a:pt x="179765" y="27662"/>
                    </a:lnTo>
                    <a:lnTo>
                      <a:pt x="176308" y="24205"/>
                    </a:lnTo>
                    <a:lnTo>
                      <a:pt x="165072" y="34578"/>
                    </a:lnTo>
                    <a:cubicBezTo>
                      <a:pt x="165072" y="34578"/>
                      <a:pt x="165072" y="34578"/>
                      <a:pt x="165072" y="34578"/>
                    </a:cubicBezTo>
                    <a:lnTo>
                      <a:pt x="164208" y="35443"/>
                    </a:lnTo>
                    <a:lnTo>
                      <a:pt x="164208" y="35443"/>
                    </a:lnTo>
                    <a:lnTo>
                      <a:pt x="163344" y="35443"/>
                    </a:lnTo>
                    <a:lnTo>
                      <a:pt x="163344" y="35443"/>
                    </a:lnTo>
                    <a:lnTo>
                      <a:pt x="122724" y="41494"/>
                    </a:lnTo>
                    <a:cubicBezTo>
                      <a:pt x="120996" y="41494"/>
                      <a:pt x="120996" y="42358"/>
                      <a:pt x="120131" y="42358"/>
                    </a:cubicBezTo>
                    <a:cubicBezTo>
                      <a:pt x="119267" y="43223"/>
                      <a:pt x="119267" y="44087"/>
                      <a:pt x="118403" y="44952"/>
                    </a:cubicBezTo>
                    <a:cubicBezTo>
                      <a:pt x="118403" y="45816"/>
                      <a:pt x="118403" y="46680"/>
                      <a:pt x="118403" y="46680"/>
                    </a:cubicBezTo>
                    <a:cubicBezTo>
                      <a:pt x="118403" y="46680"/>
                      <a:pt x="118403" y="46680"/>
                      <a:pt x="118403" y="47545"/>
                    </a:cubicBezTo>
                    <a:lnTo>
                      <a:pt x="119267" y="49274"/>
                    </a:lnTo>
                    <a:cubicBezTo>
                      <a:pt x="119267" y="49274"/>
                      <a:pt x="119267" y="49274"/>
                      <a:pt x="119267" y="50138"/>
                    </a:cubicBezTo>
                    <a:cubicBezTo>
                      <a:pt x="119267" y="51003"/>
                      <a:pt x="120131" y="51003"/>
                      <a:pt x="120131" y="51867"/>
                    </a:cubicBezTo>
                    <a:cubicBezTo>
                      <a:pt x="120131" y="51867"/>
                      <a:pt x="120996" y="52732"/>
                      <a:pt x="120996" y="52732"/>
                    </a:cubicBezTo>
                    <a:cubicBezTo>
                      <a:pt x="121860" y="53596"/>
                      <a:pt x="122724" y="53596"/>
                      <a:pt x="124453" y="53596"/>
                    </a:cubicBezTo>
                    <a:lnTo>
                      <a:pt x="124453" y="53596"/>
                    </a:lnTo>
                    <a:lnTo>
                      <a:pt x="165937" y="47545"/>
                    </a:lnTo>
                    <a:cubicBezTo>
                      <a:pt x="168529" y="46680"/>
                      <a:pt x="170258" y="45816"/>
                      <a:pt x="171987" y="44952"/>
                    </a:cubicBezTo>
                    <a:lnTo>
                      <a:pt x="178901" y="38900"/>
                    </a:lnTo>
                    <a:cubicBezTo>
                      <a:pt x="178901" y="38900"/>
                      <a:pt x="178901" y="38900"/>
                      <a:pt x="178901" y="38900"/>
                    </a:cubicBezTo>
                    <a:lnTo>
                      <a:pt x="180629" y="37171"/>
                    </a:lnTo>
                    <a:lnTo>
                      <a:pt x="180629" y="37171"/>
                    </a:lnTo>
                    <a:cubicBezTo>
                      <a:pt x="181493" y="37171"/>
                      <a:pt x="182357" y="36307"/>
                      <a:pt x="184086" y="37171"/>
                    </a:cubicBezTo>
                    <a:cubicBezTo>
                      <a:pt x="184950" y="37171"/>
                      <a:pt x="185815" y="38036"/>
                      <a:pt x="186679" y="38900"/>
                    </a:cubicBezTo>
                    <a:lnTo>
                      <a:pt x="186679" y="38900"/>
                    </a:lnTo>
                    <a:lnTo>
                      <a:pt x="187543" y="40629"/>
                    </a:lnTo>
                    <a:cubicBezTo>
                      <a:pt x="187543" y="40629"/>
                      <a:pt x="187543" y="40629"/>
                      <a:pt x="187543" y="40629"/>
                    </a:cubicBezTo>
                    <a:lnTo>
                      <a:pt x="188407" y="42358"/>
                    </a:lnTo>
                    <a:lnTo>
                      <a:pt x="188407" y="42358"/>
                    </a:lnTo>
                    <a:lnTo>
                      <a:pt x="203964" y="70885"/>
                    </a:lnTo>
                    <a:cubicBezTo>
                      <a:pt x="203964" y="70885"/>
                      <a:pt x="203964" y="70885"/>
                      <a:pt x="203964" y="70885"/>
                    </a:cubicBezTo>
                    <a:lnTo>
                      <a:pt x="204828" y="72614"/>
                    </a:lnTo>
                    <a:lnTo>
                      <a:pt x="204828" y="72614"/>
                    </a:lnTo>
                    <a:cubicBezTo>
                      <a:pt x="204828" y="73479"/>
                      <a:pt x="204828" y="74343"/>
                      <a:pt x="204828" y="75207"/>
                    </a:cubicBezTo>
                    <a:cubicBezTo>
                      <a:pt x="204828" y="76072"/>
                      <a:pt x="203964" y="76936"/>
                      <a:pt x="203964" y="77801"/>
                    </a:cubicBezTo>
                    <a:lnTo>
                      <a:pt x="203964" y="77801"/>
                    </a:lnTo>
                    <a:lnTo>
                      <a:pt x="202236" y="78665"/>
                    </a:lnTo>
                    <a:cubicBezTo>
                      <a:pt x="202236" y="78665"/>
                      <a:pt x="202236" y="78665"/>
                      <a:pt x="202236" y="78665"/>
                    </a:cubicBezTo>
                    <a:lnTo>
                      <a:pt x="202236" y="78665"/>
                    </a:lnTo>
                    <a:lnTo>
                      <a:pt x="172851" y="94225"/>
                    </a:lnTo>
                    <a:cubicBezTo>
                      <a:pt x="169393" y="95954"/>
                      <a:pt x="167665" y="99412"/>
                      <a:pt x="166801" y="104599"/>
                    </a:cubicBezTo>
                    <a:lnTo>
                      <a:pt x="166801" y="104599"/>
                    </a:lnTo>
                    <a:lnTo>
                      <a:pt x="162480" y="161653"/>
                    </a:lnTo>
                    <a:lnTo>
                      <a:pt x="162480" y="161653"/>
                    </a:lnTo>
                    <a:lnTo>
                      <a:pt x="162480" y="164246"/>
                    </a:lnTo>
                    <a:cubicBezTo>
                      <a:pt x="162480" y="166839"/>
                      <a:pt x="163344" y="167704"/>
                      <a:pt x="164208" y="169433"/>
                    </a:cubicBezTo>
                    <a:lnTo>
                      <a:pt x="164208" y="169433"/>
                    </a:lnTo>
                    <a:cubicBezTo>
                      <a:pt x="167665" y="171162"/>
                      <a:pt x="168529" y="172026"/>
                      <a:pt x="171122" y="172026"/>
                    </a:cubicBezTo>
                    <a:close/>
                    <a:moveTo>
                      <a:pt x="63955" y="163382"/>
                    </a:moveTo>
                    <a:lnTo>
                      <a:pt x="67412" y="164246"/>
                    </a:lnTo>
                    <a:lnTo>
                      <a:pt x="91611" y="93361"/>
                    </a:lnTo>
                    <a:lnTo>
                      <a:pt x="89018" y="90768"/>
                    </a:lnTo>
                    <a:lnTo>
                      <a:pt x="63955" y="163382"/>
                    </a:lnTo>
                    <a:close/>
                    <a:moveTo>
                      <a:pt x="186679" y="162517"/>
                    </a:moveTo>
                    <a:lnTo>
                      <a:pt x="188407" y="162517"/>
                    </a:lnTo>
                    <a:lnTo>
                      <a:pt x="191000" y="117566"/>
                    </a:lnTo>
                    <a:lnTo>
                      <a:pt x="191000" y="117566"/>
                    </a:lnTo>
                    <a:lnTo>
                      <a:pt x="188407" y="113243"/>
                    </a:lnTo>
                    <a:lnTo>
                      <a:pt x="188407" y="113243"/>
                    </a:lnTo>
                    <a:lnTo>
                      <a:pt x="184950" y="161653"/>
                    </a:lnTo>
                    <a:lnTo>
                      <a:pt x="186679" y="162517"/>
                    </a:lnTo>
                    <a:close/>
                    <a:moveTo>
                      <a:pt x="157294" y="159924"/>
                    </a:moveTo>
                    <a:lnTo>
                      <a:pt x="159023" y="159924"/>
                    </a:lnTo>
                    <a:lnTo>
                      <a:pt x="163344" y="104599"/>
                    </a:lnTo>
                    <a:lnTo>
                      <a:pt x="159887" y="104599"/>
                    </a:lnTo>
                    <a:lnTo>
                      <a:pt x="155566" y="159924"/>
                    </a:lnTo>
                    <a:lnTo>
                      <a:pt x="157294" y="159924"/>
                    </a:lnTo>
                    <a:close/>
                    <a:moveTo>
                      <a:pt x="137417" y="128804"/>
                    </a:moveTo>
                    <a:lnTo>
                      <a:pt x="137417" y="128804"/>
                    </a:lnTo>
                    <a:lnTo>
                      <a:pt x="137417" y="128804"/>
                    </a:lnTo>
                    <a:lnTo>
                      <a:pt x="137417" y="128804"/>
                    </a:lnTo>
                    <a:lnTo>
                      <a:pt x="137417" y="128804"/>
                    </a:lnTo>
                    <a:close/>
                    <a:moveTo>
                      <a:pt x="95932" y="91632"/>
                    </a:moveTo>
                    <a:lnTo>
                      <a:pt x="133095" y="127939"/>
                    </a:lnTo>
                    <a:lnTo>
                      <a:pt x="133959" y="124481"/>
                    </a:lnTo>
                    <a:lnTo>
                      <a:pt x="97661" y="88174"/>
                    </a:lnTo>
                    <a:lnTo>
                      <a:pt x="97661" y="89039"/>
                    </a:lnTo>
                    <a:lnTo>
                      <a:pt x="97661" y="89039"/>
                    </a:lnTo>
                    <a:lnTo>
                      <a:pt x="95932" y="91632"/>
                    </a:lnTo>
                    <a:close/>
                    <a:moveTo>
                      <a:pt x="139145" y="123617"/>
                    </a:moveTo>
                    <a:lnTo>
                      <a:pt x="141738" y="126210"/>
                    </a:lnTo>
                    <a:lnTo>
                      <a:pt x="154702" y="83852"/>
                    </a:lnTo>
                    <a:lnTo>
                      <a:pt x="151244" y="83852"/>
                    </a:lnTo>
                    <a:lnTo>
                      <a:pt x="139145" y="123617"/>
                    </a:lnTo>
                    <a:close/>
                    <a:moveTo>
                      <a:pt x="99389" y="83852"/>
                    </a:moveTo>
                    <a:lnTo>
                      <a:pt x="135688" y="119295"/>
                    </a:lnTo>
                    <a:lnTo>
                      <a:pt x="146923" y="83852"/>
                    </a:lnTo>
                    <a:lnTo>
                      <a:pt x="99389" y="83852"/>
                    </a:lnTo>
                    <a:close/>
                    <a:moveTo>
                      <a:pt x="191864" y="109786"/>
                    </a:moveTo>
                    <a:lnTo>
                      <a:pt x="197050" y="109786"/>
                    </a:lnTo>
                    <a:lnTo>
                      <a:pt x="197050" y="109786"/>
                    </a:lnTo>
                    <a:lnTo>
                      <a:pt x="231620" y="91632"/>
                    </a:lnTo>
                    <a:lnTo>
                      <a:pt x="229891" y="89039"/>
                    </a:lnTo>
                    <a:lnTo>
                      <a:pt x="191864" y="109786"/>
                    </a:lnTo>
                    <a:lnTo>
                      <a:pt x="191864" y="109786"/>
                    </a:lnTo>
                    <a:close/>
                    <a:moveTo>
                      <a:pt x="161616" y="100277"/>
                    </a:moveTo>
                    <a:lnTo>
                      <a:pt x="163344" y="100277"/>
                    </a:lnTo>
                    <a:cubicBezTo>
                      <a:pt x="164208" y="95954"/>
                      <a:pt x="165937" y="92497"/>
                      <a:pt x="169393" y="90768"/>
                    </a:cubicBezTo>
                    <a:lnTo>
                      <a:pt x="167665" y="88174"/>
                    </a:lnTo>
                    <a:cubicBezTo>
                      <a:pt x="163344" y="90768"/>
                      <a:pt x="160751" y="95090"/>
                      <a:pt x="159887" y="100277"/>
                    </a:cubicBezTo>
                    <a:lnTo>
                      <a:pt x="161616" y="100277"/>
                    </a:lnTo>
                    <a:close/>
                    <a:moveTo>
                      <a:pt x="234213" y="88174"/>
                    </a:moveTo>
                    <a:lnTo>
                      <a:pt x="235077" y="89903"/>
                    </a:lnTo>
                    <a:cubicBezTo>
                      <a:pt x="239398" y="86445"/>
                      <a:pt x="242855" y="82987"/>
                      <a:pt x="243720" y="79530"/>
                    </a:cubicBezTo>
                    <a:cubicBezTo>
                      <a:pt x="245448" y="75207"/>
                      <a:pt x="244584" y="70885"/>
                      <a:pt x="242855" y="65698"/>
                    </a:cubicBezTo>
                    <a:lnTo>
                      <a:pt x="240262" y="67427"/>
                    </a:lnTo>
                    <a:cubicBezTo>
                      <a:pt x="241991" y="71750"/>
                      <a:pt x="241991" y="75207"/>
                      <a:pt x="241127" y="78665"/>
                    </a:cubicBezTo>
                    <a:cubicBezTo>
                      <a:pt x="240262" y="82123"/>
                      <a:pt x="237670" y="84716"/>
                      <a:pt x="233348" y="87310"/>
                    </a:cubicBezTo>
                    <a:lnTo>
                      <a:pt x="234213" y="88174"/>
                    </a:lnTo>
                    <a:close/>
                    <a:moveTo>
                      <a:pt x="172851" y="87310"/>
                    </a:moveTo>
                    <a:lnTo>
                      <a:pt x="173715" y="89039"/>
                    </a:lnTo>
                    <a:lnTo>
                      <a:pt x="195321" y="76936"/>
                    </a:lnTo>
                    <a:lnTo>
                      <a:pt x="193593" y="74343"/>
                    </a:lnTo>
                    <a:lnTo>
                      <a:pt x="171987" y="86445"/>
                    </a:lnTo>
                    <a:lnTo>
                      <a:pt x="172851" y="87310"/>
                    </a:lnTo>
                    <a:close/>
                    <a:moveTo>
                      <a:pt x="92475" y="88174"/>
                    </a:moveTo>
                    <a:lnTo>
                      <a:pt x="92475" y="88174"/>
                    </a:lnTo>
                    <a:lnTo>
                      <a:pt x="92475" y="88174"/>
                    </a:lnTo>
                    <a:lnTo>
                      <a:pt x="92475" y="88174"/>
                    </a:lnTo>
                    <a:lnTo>
                      <a:pt x="92475" y="88174"/>
                    </a:lnTo>
                    <a:close/>
                    <a:moveTo>
                      <a:pt x="90747" y="82987"/>
                    </a:moveTo>
                    <a:lnTo>
                      <a:pt x="90747" y="82987"/>
                    </a:lnTo>
                    <a:lnTo>
                      <a:pt x="91611" y="82123"/>
                    </a:lnTo>
                    <a:lnTo>
                      <a:pt x="91611" y="79530"/>
                    </a:lnTo>
                    <a:lnTo>
                      <a:pt x="90747" y="82987"/>
                    </a:lnTo>
                    <a:close/>
                    <a:moveTo>
                      <a:pt x="152973" y="79530"/>
                    </a:moveTo>
                    <a:lnTo>
                      <a:pt x="152973" y="79530"/>
                    </a:lnTo>
                    <a:lnTo>
                      <a:pt x="152973" y="79530"/>
                    </a:lnTo>
                    <a:lnTo>
                      <a:pt x="152973" y="79530"/>
                    </a:lnTo>
                    <a:close/>
                    <a:moveTo>
                      <a:pt x="100253" y="79530"/>
                    </a:moveTo>
                    <a:lnTo>
                      <a:pt x="148652" y="79530"/>
                    </a:lnTo>
                    <a:lnTo>
                      <a:pt x="149516" y="76072"/>
                    </a:lnTo>
                    <a:lnTo>
                      <a:pt x="101118" y="76072"/>
                    </a:lnTo>
                    <a:lnTo>
                      <a:pt x="100253" y="79530"/>
                    </a:lnTo>
                    <a:close/>
                    <a:moveTo>
                      <a:pt x="96797" y="76072"/>
                    </a:moveTo>
                    <a:lnTo>
                      <a:pt x="96797" y="76072"/>
                    </a:lnTo>
                    <a:lnTo>
                      <a:pt x="96797" y="76072"/>
                    </a:lnTo>
                    <a:close/>
                    <a:moveTo>
                      <a:pt x="95068" y="71750"/>
                    </a:moveTo>
                    <a:lnTo>
                      <a:pt x="98525" y="71750"/>
                    </a:lnTo>
                    <a:lnTo>
                      <a:pt x="103710" y="55325"/>
                    </a:lnTo>
                    <a:lnTo>
                      <a:pt x="102846" y="55325"/>
                    </a:lnTo>
                    <a:lnTo>
                      <a:pt x="101982" y="50138"/>
                    </a:lnTo>
                    <a:lnTo>
                      <a:pt x="95068" y="71750"/>
                    </a:lnTo>
                    <a:close/>
                    <a:moveTo>
                      <a:pt x="185815" y="48409"/>
                    </a:moveTo>
                    <a:lnTo>
                      <a:pt x="196186" y="67427"/>
                    </a:lnTo>
                    <a:lnTo>
                      <a:pt x="198778" y="65698"/>
                    </a:lnTo>
                    <a:lnTo>
                      <a:pt x="187543" y="45816"/>
                    </a:lnTo>
                    <a:lnTo>
                      <a:pt x="185815" y="48409"/>
                    </a:lnTo>
                    <a:close/>
                    <a:moveTo>
                      <a:pt x="214335" y="19018"/>
                    </a:moveTo>
                    <a:lnTo>
                      <a:pt x="237670" y="63105"/>
                    </a:lnTo>
                    <a:lnTo>
                      <a:pt x="240262" y="61376"/>
                    </a:lnTo>
                    <a:lnTo>
                      <a:pt x="216063" y="17289"/>
                    </a:lnTo>
                    <a:lnTo>
                      <a:pt x="214335" y="19018"/>
                    </a:lnTo>
                    <a:close/>
                    <a:moveTo>
                      <a:pt x="119267" y="57918"/>
                    </a:moveTo>
                    <a:cubicBezTo>
                      <a:pt x="120996" y="58783"/>
                      <a:pt x="122724" y="59647"/>
                      <a:pt x="125317" y="59647"/>
                    </a:cubicBezTo>
                    <a:lnTo>
                      <a:pt x="124453" y="56189"/>
                    </a:lnTo>
                    <a:cubicBezTo>
                      <a:pt x="123588" y="56189"/>
                      <a:pt x="122724" y="56189"/>
                      <a:pt x="121860" y="55325"/>
                    </a:cubicBezTo>
                    <a:lnTo>
                      <a:pt x="119267" y="57918"/>
                    </a:lnTo>
                    <a:close/>
                    <a:moveTo>
                      <a:pt x="128774" y="57918"/>
                    </a:moveTo>
                    <a:lnTo>
                      <a:pt x="128774" y="59647"/>
                    </a:lnTo>
                    <a:lnTo>
                      <a:pt x="165937" y="54460"/>
                    </a:lnTo>
                    <a:lnTo>
                      <a:pt x="165072" y="51003"/>
                    </a:lnTo>
                    <a:lnTo>
                      <a:pt x="127909" y="56189"/>
                    </a:lnTo>
                    <a:lnTo>
                      <a:pt x="128774" y="57918"/>
                    </a:lnTo>
                    <a:close/>
                    <a:moveTo>
                      <a:pt x="170258" y="51867"/>
                    </a:moveTo>
                    <a:lnTo>
                      <a:pt x="170258" y="53596"/>
                    </a:lnTo>
                    <a:cubicBezTo>
                      <a:pt x="171987" y="52732"/>
                      <a:pt x="174579" y="51867"/>
                      <a:pt x="176308" y="51003"/>
                    </a:cubicBezTo>
                    <a:lnTo>
                      <a:pt x="173715" y="48409"/>
                    </a:lnTo>
                    <a:cubicBezTo>
                      <a:pt x="172851" y="49274"/>
                      <a:pt x="171122" y="50138"/>
                      <a:pt x="169393" y="50138"/>
                    </a:cubicBezTo>
                    <a:lnTo>
                      <a:pt x="170258" y="51867"/>
                    </a:lnTo>
                    <a:close/>
                    <a:moveTo>
                      <a:pt x="106303" y="47545"/>
                    </a:moveTo>
                    <a:lnTo>
                      <a:pt x="108032" y="48409"/>
                    </a:lnTo>
                    <a:cubicBezTo>
                      <a:pt x="108032" y="48409"/>
                      <a:pt x="108032" y="48409"/>
                      <a:pt x="108032" y="48409"/>
                    </a:cubicBezTo>
                    <a:lnTo>
                      <a:pt x="108032" y="47545"/>
                    </a:lnTo>
                    <a:lnTo>
                      <a:pt x="106303" y="47545"/>
                    </a:lnTo>
                    <a:lnTo>
                      <a:pt x="106303" y="47545"/>
                    </a:lnTo>
                    <a:close/>
                    <a:moveTo>
                      <a:pt x="178901" y="46680"/>
                    </a:moveTo>
                    <a:lnTo>
                      <a:pt x="179765" y="47545"/>
                    </a:lnTo>
                    <a:lnTo>
                      <a:pt x="179765" y="47545"/>
                    </a:lnTo>
                    <a:lnTo>
                      <a:pt x="178036" y="44952"/>
                    </a:lnTo>
                    <a:lnTo>
                      <a:pt x="177172" y="45816"/>
                    </a:lnTo>
                    <a:lnTo>
                      <a:pt x="178901" y="46680"/>
                    </a:lnTo>
                    <a:close/>
                    <a:moveTo>
                      <a:pt x="114946" y="40629"/>
                    </a:moveTo>
                    <a:lnTo>
                      <a:pt x="116674" y="40629"/>
                    </a:lnTo>
                    <a:cubicBezTo>
                      <a:pt x="116674" y="40629"/>
                      <a:pt x="117538" y="39765"/>
                      <a:pt x="117538" y="39765"/>
                    </a:cubicBezTo>
                    <a:lnTo>
                      <a:pt x="115810" y="37171"/>
                    </a:lnTo>
                    <a:cubicBezTo>
                      <a:pt x="114946" y="38036"/>
                      <a:pt x="114082" y="38900"/>
                      <a:pt x="114082" y="39765"/>
                    </a:cubicBezTo>
                    <a:lnTo>
                      <a:pt x="114946" y="40629"/>
                    </a:lnTo>
                    <a:close/>
                    <a:moveTo>
                      <a:pt x="120131" y="35443"/>
                    </a:moveTo>
                    <a:lnTo>
                      <a:pt x="120996" y="37171"/>
                    </a:lnTo>
                    <a:lnTo>
                      <a:pt x="120131" y="33714"/>
                    </a:lnTo>
                    <a:cubicBezTo>
                      <a:pt x="119267" y="33714"/>
                      <a:pt x="119267" y="33714"/>
                      <a:pt x="118403" y="34578"/>
                    </a:cubicBezTo>
                    <a:lnTo>
                      <a:pt x="120131" y="35443"/>
                    </a:lnTo>
                    <a:close/>
                    <a:moveTo>
                      <a:pt x="125317" y="34578"/>
                    </a:moveTo>
                    <a:lnTo>
                      <a:pt x="125317" y="36307"/>
                    </a:lnTo>
                    <a:lnTo>
                      <a:pt x="159887" y="31120"/>
                    </a:lnTo>
                    <a:lnTo>
                      <a:pt x="159887" y="30256"/>
                    </a:lnTo>
                    <a:lnTo>
                      <a:pt x="158158" y="28527"/>
                    </a:lnTo>
                    <a:lnTo>
                      <a:pt x="125317" y="32849"/>
                    </a:lnTo>
                    <a:lnTo>
                      <a:pt x="125317" y="34578"/>
                    </a:lnTo>
                    <a:close/>
                    <a:moveTo>
                      <a:pt x="164208" y="28527"/>
                    </a:moveTo>
                    <a:lnTo>
                      <a:pt x="164208" y="28527"/>
                    </a:lnTo>
                    <a:lnTo>
                      <a:pt x="173715" y="20747"/>
                    </a:lnTo>
                    <a:lnTo>
                      <a:pt x="172851" y="19018"/>
                    </a:lnTo>
                    <a:lnTo>
                      <a:pt x="171987" y="18153"/>
                    </a:lnTo>
                    <a:lnTo>
                      <a:pt x="163344" y="25934"/>
                    </a:lnTo>
                    <a:lnTo>
                      <a:pt x="164208" y="28527"/>
                    </a:lnTo>
                    <a:close/>
                    <a:moveTo>
                      <a:pt x="177172" y="16425"/>
                    </a:moveTo>
                    <a:lnTo>
                      <a:pt x="178901" y="18153"/>
                    </a:lnTo>
                    <a:lnTo>
                      <a:pt x="200507" y="10373"/>
                    </a:lnTo>
                    <a:lnTo>
                      <a:pt x="202236" y="6916"/>
                    </a:lnTo>
                    <a:lnTo>
                      <a:pt x="202236" y="6051"/>
                    </a:lnTo>
                    <a:lnTo>
                      <a:pt x="177172" y="15560"/>
                    </a:lnTo>
                    <a:lnTo>
                      <a:pt x="177172" y="16425"/>
                    </a:lnTo>
                    <a:close/>
                    <a:moveTo>
                      <a:pt x="208285" y="11238"/>
                    </a:moveTo>
                    <a:cubicBezTo>
                      <a:pt x="209149" y="12102"/>
                      <a:pt x="210014" y="13831"/>
                      <a:pt x="211742" y="14696"/>
                    </a:cubicBezTo>
                    <a:lnTo>
                      <a:pt x="214335" y="12967"/>
                    </a:lnTo>
                    <a:cubicBezTo>
                      <a:pt x="211742" y="9509"/>
                      <a:pt x="210014" y="6916"/>
                      <a:pt x="207421" y="5187"/>
                    </a:cubicBezTo>
                    <a:lnTo>
                      <a:pt x="207421" y="5187"/>
                    </a:lnTo>
                    <a:lnTo>
                      <a:pt x="208285" y="11238"/>
                    </a:lnTo>
                    <a:lnTo>
                      <a:pt x="208285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18" name="Graphic 16831">
              <a:extLst>
                <a:ext uri="{FF2B5EF4-FFF2-40B4-BE49-F238E27FC236}">
                  <a16:creationId xmlns:a16="http://schemas.microsoft.com/office/drawing/2014/main" id="{2F23251D-1149-4555-BBC8-2EC2F744376A}"/>
                </a:ext>
              </a:extLst>
            </p:cNvPr>
            <p:cNvGrpSpPr/>
            <p:nvPr/>
          </p:nvGrpSpPr>
          <p:grpSpPr>
            <a:xfrm>
              <a:off x="8039484" y="1290043"/>
              <a:ext cx="59633" cy="253284"/>
              <a:chOff x="8039484" y="1290043"/>
              <a:chExt cx="59633" cy="253284"/>
            </a:xfrm>
            <a:solidFill>
              <a:srgbClr val="355464"/>
            </a:solidFill>
          </p:grpSpPr>
          <p:sp>
            <p:nvSpPr>
              <p:cNvPr id="419" name="Freeform 17225">
                <a:extLst>
                  <a:ext uri="{FF2B5EF4-FFF2-40B4-BE49-F238E27FC236}">
                    <a16:creationId xmlns:a16="http://schemas.microsoft.com/office/drawing/2014/main" id="{EBFF8CAC-1FEC-4F77-8501-3D626C86F0E0}"/>
                  </a:ext>
                </a:extLst>
              </p:cNvPr>
              <p:cNvSpPr/>
              <p:nvPr/>
            </p:nvSpPr>
            <p:spPr>
              <a:xfrm>
                <a:off x="8041212" y="1292637"/>
                <a:ext cx="56176" cy="248962"/>
              </a:xfrm>
              <a:custGeom>
                <a:avLst/>
                <a:gdLst>
                  <a:gd name="connsiteX0" fmla="*/ 33706 w 56176"/>
                  <a:gd name="connsiteY0" fmla="*/ 248098 h 248962"/>
                  <a:gd name="connsiteX1" fmla="*/ 11235 w 56176"/>
                  <a:gd name="connsiteY1" fmla="*/ 248098 h 248962"/>
                  <a:gd name="connsiteX2" fmla="*/ 11235 w 56176"/>
                  <a:gd name="connsiteY2" fmla="*/ 240318 h 248962"/>
                  <a:gd name="connsiteX3" fmla="*/ 33706 w 56176"/>
                  <a:gd name="connsiteY3" fmla="*/ 240318 h 248962"/>
                  <a:gd name="connsiteX4" fmla="*/ 33706 w 56176"/>
                  <a:gd name="connsiteY4" fmla="*/ 248098 h 248962"/>
                  <a:gd name="connsiteX5" fmla="*/ 13828 w 56176"/>
                  <a:gd name="connsiteY5" fmla="*/ 12967 h 248962"/>
                  <a:gd name="connsiteX6" fmla="*/ 7778 w 56176"/>
                  <a:gd name="connsiteY6" fmla="*/ 27662 h 248962"/>
                  <a:gd name="connsiteX7" fmla="*/ 0 w 56176"/>
                  <a:gd name="connsiteY7" fmla="*/ 27662 h 248962"/>
                  <a:gd name="connsiteX8" fmla="*/ 7778 w 56176"/>
                  <a:gd name="connsiteY8" fmla="*/ 7780 h 248962"/>
                  <a:gd name="connsiteX9" fmla="*/ 13828 w 56176"/>
                  <a:gd name="connsiteY9" fmla="*/ 12967 h 248962"/>
                  <a:gd name="connsiteX10" fmla="*/ 27656 w 56176"/>
                  <a:gd name="connsiteY10" fmla="*/ 6916 h 248962"/>
                  <a:gd name="connsiteX11" fmla="*/ 12964 w 56176"/>
                  <a:gd name="connsiteY11" fmla="*/ 12967 h 248962"/>
                  <a:gd name="connsiteX12" fmla="*/ 7778 w 56176"/>
                  <a:gd name="connsiteY12" fmla="*/ 7780 h 248962"/>
                  <a:gd name="connsiteX13" fmla="*/ 27656 w 56176"/>
                  <a:gd name="connsiteY13" fmla="*/ 0 h 248962"/>
                  <a:gd name="connsiteX14" fmla="*/ 27656 w 56176"/>
                  <a:gd name="connsiteY14" fmla="*/ 6916 h 248962"/>
                  <a:gd name="connsiteX15" fmla="*/ 42348 w 56176"/>
                  <a:gd name="connsiteY15" fmla="*/ 13831 h 248962"/>
                  <a:gd name="connsiteX16" fmla="*/ 28520 w 56176"/>
                  <a:gd name="connsiteY16" fmla="*/ 7780 h 248962"/>
                  <a:gd name="connsiteX17" fmla="*/ 28520 w 56176"/>
                  <a:gd name="connsiteY17" fmla="*/ 0 h 248962"/>
                  <a:gd name="connsiteX18" fmla="*/ 48398 w 56176"/>
                  <a:gd name="connsiteY18" fmla="*/ 8645 h 248962"/>
                  <a:gd name="connsiteX19" fmla="*/ 42348 w 56176"/>
                  <a:gd name="connsiteY19" fmla="*/ 13831 h 248962"/>
                  <a:gd name="connsiteX20" fmla="*/ 48398 w 56176"/>
                  <a:gd name="connsiteY20" fmla="*/ 27662 h 248962"/>
                  <a:gd name="connsiteX21" fmla="*/ 42348 w 56176"/>
                  <a:gd name="connsiteY21" fmla="*/ 12967 h 248962"/>
                  <a:gd name="connsiteX22" fmla="*/ 47534 w 56176"/>
                  <a:gd name="connsiteY22" fmla="*/ 7780 h 248962"/>
                  <a:gd name="connsiteX23" fmla="*/ 55312 w 56176"/>
                  <a:gd name="connsiteY23" fmla="*/ 27662 h 248962"/>
                  <a:gd name="connsiteX24" fmla="*/ 48398 w 56176"/>
                  <a:gd name="connsiteY24" fmla="*/ 27662 h 248962"/>
                  <a:gd name="connsiteX25" fmla="*/ 42348 w 56176"/>
                  <a:gd name="connsiteY25" fmla="*/ 42358 h 248962"/>
                  <a:gd name="connsiteX26" fmla="*/ 48398 w 56176"/>
                  <a:gd name="connsiteY26" fmla="*/ 27662 h 248962"/>
                  <a:gd name="connsiteX27" fmla="*/ 56176 w 56176"/>
                  <a:gd name="connsiteY27" fmla="*/ 27662 h 248962"/>
                  <a:gd name="connsiteX28" fmla="*/ 48398 w 56176"/>
                  <a:gd name="connsiteY28" fmla="*/ 47545 h 248962"/>
                  <a:gd name="connsiteX29" fmla="*/ 42348 w 56176"/>
                  <a:gd name="connsiteY29" fmla="*/ 42358 h 248962"/>
                  <a:gd name="connsiteX30" fmla="*/ 27656 w 56176"/>
                  <a:gd name="connsiteY30" fmla="*/ 47545 h 248962"/>
                  <a:gd name="connsiteX31" fmla="*/ 42348 w 56176"/>
                  <a:gd name="connsiteY31" fmla="*/ 41494 h 248962"/>
                  <a:gd name="connsiteX32" fmla="*/ 47534 w 56176"/>
                  <a:gd name="connsiteY32" fmla="*/ 46680 h 248962"/>
                  <a:gd name="connsiteX33" fmla="*/ 27656 w 56176"/>
                  <a:gd name="connsiteY33" fmla="*/ 54461 h 248962"/>
                  <a:gd name="connsiteX34" fmla="*/ 27656 w 56176"/>
                  <a:gd name="connsiteY34" fmla="*/ 47545 h 248962"/>
                  <a:gd name="connsiteX35" fmla="*/ 13828 w 56176"/>
                  <a:gd name="connsiteY35" fmla="*/ 42358 h 248962"/>
                  <a:gd name="connsiteX36" fmla="*/ 28520 w 56176"/>
                  <a:gd name="connsiteY36" fmla="*/ 48409 h 248962"/>
                  <a:gd name="connsiteX37" fmla="*/ 28520 w 56176"/>
                  <a:gd name="connsiteY37" fmla="*/ 56189 h 248962"/>
                  <a:gd name="connsiteX38" fmla="*/ 8643 w 56176"/>
                  <a:gd name="connsiteY38" fmla="*/ 48409 h 248962"/>
                  <a:gd name="connsiteX39" fmla="*/ 13828 w 56176"/>
                  <a:gd name="connsiteY39" fmla="*/ 42358 h 248962"/>
                  <a:gd name="connsiteX40" fmla="*/ 7778 w 56176"/>
                  <a:gd name="connsiteY40" fmla="*/ 27662 h 248962"/>
                  <a:gd name="connsiteX41" fmla="*/ 13828 w 56176"/>
                  <a:gd name="connsiteY41" fmla="*/ 42358 h 248962"/>
                  <a:gd name="connsiteX42" fmla="*/ 8643 w 56176"/>
                  <a:gd name="connsiteY42" fmla="*/ 47545 h 248962"/>
                  <a:gd name="connsiteX43" fmla="*/ 864 w 56176"/>
                  <a:gd name="connsiteY43" fmla="*/ 27662 h 248962"/>
                  <a:gd name="connsiteX44" fmla="*/ 7778 w 56176"/>
                  <a:gd name="connsiteY44" fmla="*/ 27662 h 248962"/>
                  <a:gd name="connsiteX45" fmla="*/ 12099 w 56176"/>
                  <a:gd name="connsiteY45" fmla="*/ 248098 h 248962"/>
                  <a:gd name="connsiteX46" fmla="*/ 7778 w 56176"/>
                  <a:gd name="connsiteY46" fmla="*/ 243776 h 248962"/>
                  <a:gd name="connsiteX47" fmla="*/ 12099 w 56176"/>
                  <a:gd name="connsiteY47" fmla="*/ 239454 h 248962"/>
                  <a:gd name="connsiteX48" fmla="*/ 12099 w 56176"/>
                  <a:gd name="connsiteY48" fmla="*/ 248098 h 248962"/>
                  <a:gd name="connsiteX49" fmla="*/ 33706 w 56176"/>
                  <a:gd name="connsiteY49" fmla="*/ 240318 h 248962"/>
                  <a:gd name="connsiteX50" fmla="*/ 38027 w 56176"/>
                  <a:gd name="connsiteY50" fmla="*/ 244640 h 248962"/>
                  <a:gd name="connsiteX51" fmla="*/ 33706 w 56176"/>
                  <a:gd name="connsiteY51" fmla="*/ 248963 h 248962"/>
                  <a:gd name="connsiteX52" fmla="*/ 33706 w 56176"/>
                  <a:gd name="connsiteY52" fmla="*/ 240318 h 248962"/>
                  <a:gd name="connsiteX53" fmla="*/ 44941 w 56176"/>
                  <a:gd name="connsiteY53" fmla="*/ 10373 h 248962"/>
                  <a:gd name="connsiteX54" fmla="*/ 42348 w 56176"/>
                  <a:gd name="connsiteY54" fmla="*/ 12967 h 248962"/>
                  <a:gd name="connsiteX55" fmla="*/ 42348 w 56176"/>
                  <a:gd name="connsiteY55" fmla="*/ 12967 h 248962"/>
                  <a:gd name="connsiteX56" fmla="*/ 44941 w 56176"/>
                  <a:gd name="connsiteY56" fmla="*/ 10373 h 2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6176" h="248962">
                    <a:moveTo>
                      <a:pt x="33706" y="248098"/>
                    </a:moveTo>
                    <a:lnTo>
                      <a:pt x="11235" y="248098"/>
                    </a:lnTo>
                    <a:lnTo>
                      <a:pt x="11235" y="240318"/>
                    </a:lnTo>
                    <a:lnTo>
                      <a:pt x="33706" y="240318"/>
                    </a:lnTo>
                    <a:lnTo>
                      <a:pt x="33706" y="248098"/>
                    </a:lnTo>
                    <a:close/>
                    <a:moveTo>
                      <a:pt x="13828" y="12967"/>
                    </a:moveTo>
                    <a:cubicBezTo>
                      <a:pt x="10371" y="16425"/>
                      <a:pt x="7778" y="21611"/>
                      <a:pt x="7778" y="27662"/>
                    </a:cubicBezTo>
                    <a:lnTo>
                      <a:pt x="0" y="27662"/>
                    </a:lnTo>
                    <a:cubicBezTo>
                      <a:pt x="0" y="19882"/>
                      <a:pt x="2593" y="12967"/>
                      <a:pt x="7778" y="7780"/>
                    </a:cubicBezTo>
                    <a:lnTo>
                      <a:pt x="13828" y="12967"/>
                    </a:lnTo>
                    <a:close/>
                    <a:moveTo>
                      <a:pt x="27656" y="6916"/>
                    </a:moveTo>
                    <a:cubicBezTo>
                      <a:pt x="22470" y="6916"/>
                      <a:pt x="17285" y="8645"/>
                      <a:pt x="12964" y="12967"/>
                    </a:cubicBezTo>
                    <a:lnTo>
                      <a:pt x="7778" y="7780"/>
                    </a:lnTo>
                    <a:cubicBezTo>
                      <a:pt x="12964" y="2593"/>
                      <a:pt x="19878" y="0"/>
                      <a:pt x="27656" y="0"/>
                    </a:cubicBezTo>
                    <a:lnTo>
                      <a:pt x="27656" y="6916"/>
                    </a:lnTo>
                    <a:close/>
                    <a:moveTo>
                      <a:pt x="42348" y="13831"/>
                    </a:moveTo>
                    <a:cubicBezTo>
                      <a:pt x="38891" y="9509"/>
                      <a:pt x="33706" y="7780"/>
                      <a:pt x="28520" y="7780"/>
                    </a:cubicBezTo>
                    <a:lnTo>
                      <a:pt x="28520" y="0"/>
                    </a:lnTo>
                    <a:cubicBezTo>
                      <a:pt x="36298" y="0"/>
                      <a:pt x="43213" y="2593"/>
                      <a:pt x="48398" y="8645"/>
                    </a:cubicBezTo>
                    <a:lnTo>
                      <a:pt x="42348" y="13831"/>
                    </a:lnTo>
                    <a:close/>
                    <a:moveTo>
                      <a:pt x="48398" y="27662"/>
                    </a:moveTo>
                    <a:cubicBezTo>
                      <a:pt x="48398" y="22476"/>
                      <a:pt x="46669" y="17289"/>
                      <a:pt x="42348" y="12967"/>
                    </a:cubicBezTo>
                    <a:lnTo>
                      <a:pt x="47534" y="7780"/>
                    </a:lnTo>
                    <a:cubicBezTo>
                      <a:pt x="52719" y="12967"/>
                      <a:pt x="55312" y="19882"/>
                      <a:pt x="55312" y="27662"/>
                    </a:cubicBezTo>
                    <a:lnTo>
                      <a:pt x="48398" y="27662"/>
                    </a:lnTo>
                    <a:close/>
                    <a:moveTo>
                      <a:pt x="42348" y="42358"/>
                    </a:moveTo>
                    <a:cubicBezTo>
                      <a:pt x="46669" y="38036"/>
                      <a:pt x="48398" y="33714"/>
                      <a:pt x="48398" y="27662"/>
                    </a:cubicBezTo>
                    <a:lnTo>
                      <a:pt x="56176" y="27662"/>
                    </a:lnTo>
                    <a:cubicBezTo>
                      <a:pt x="56176" y="35443"/>
                      <a:pt x="53583" y="42358"/>
                      <a:pt x="48398" y="47545"/>
                    </a:cubicBezTo>
                    <a:lnTo>
                      <a:pt x="42348" y="42358"/>
                    </a:lnTo>
                    <a:close/>
                    <a:moveTo>
                      <a:pt x="27656" y="47545"/>
                    </a:moveTo>
                    <a:cubicBezTo>
                      <a:pt x="32842" y="47545"/>
                      <a:pt x="38027" y="45816"/>
                      <a:pt x="42348" y="41494"/>
                    </a:cubicBezTo>
                    <a:lnTo>
                      <a:pt x="47534" y="46680"/>
                    </a:lnTo>
                    <a:cubicBezTo>
                      <a:pt x="42348" y="51867"/>
                      <a:pt x="35434" y="54461"/>
                      <a:pt x="27656" y="54461"/>
                    </a:cubicBezTo>
                    <a:lnTo>
                      <a:pt x="27656" y="47545"/>
                    </a:lnTo>
                    <a:close/>
                    <a:moveTo>
                      <a:pt x="13828" y="42358"/>
                    </a:moveTo>
                    <a:cubicBezTo>
                      <a:pt x="18149" y="46680"/>
                      <a:pt x="22470" y="48409"/>
                      <a:pt x="28520" y="48409"/>
                    </a:cubicBezTo>
                    <a:lnTo>
                      <a:pt x="28520" y="56189"/>
                    </a:lnTo>
                    <a:cubicBezTo>
                      <a:pt x="20742" y="56189"/>
                      <a:pt x="13828" y="53596"/>
                      <a:pt x="8643" y="48409"/>
                    </a:cubicBezTo>
                    <a:lnTo>
                      <a:pt x="13828" y="42358"/>
                    </a:lnTo>
                    <a:close/>
                    <a:moveTo>
                      <a:pt x="7778" y="27662"/>
                    </a:moveTo>
                    <a:cubicBezTo>
                      <a:pt x="7778" y="32849"/>
                      <a:pt x="9507" y="38036"/>
                      <a:pt x="13828" y="42358"/>
                    </a:cubicBezTo>
                    <a:lnTo>
                      <a:pt x="8643" y="47545"/>
                    </a:lnTo>
                    <a:cubicBezTo>
                      <a:pt x="3457" y="42358"/>
                      <a:pt x="864" y="35443"/>
                      <a:pt x="864" y="27662"/>
                    </a:cubicBezTo>
                    <a:lnTo>
                      <a:pt x="7778" y="27662"/>
                    </a:lnTo>
                    <a:close/>
                    <a:moveTo>
                      <a:pt x="12099" y="248098"/>
                    </a:moveTo>
                    <a:cubicBezTo>
                      <a:pt x="10371" y="248098"/>
                      <a:pt x="7778" y="246369"/>
                      <a:pt x="7778" y="243776"/>
                    </a:cubicBezTo>
                    <a:cubicBezTo>
                      <a:pt x="7778" y="242047"/>
                      <a:pt x="9507" y="239454"/>
                      <a:pt x="12099" y="239454"/>
                    </a:cubicBezTo>
                    <a:lnTo>
                      <a:pt x="12099" y="248098"/>
                    </a:lnTo>
                    <a:close/>
                    <a:moveTo>
                      <a:pt x="33706" y="240318"/>
                    </a:moveTo>
                    <a:cubicBezTo>
                      <a:pt x="35434" y="240318"/>
                      <a:pt x="38027" y="242047"/>
                      <a:pt x="38027" y="244640"/>
                    </a:cubicBezTo>
                    <a:cubicBezTo>
                      <a:pt x="38027" y="246369"/>
                      <a:pt x="36298" y="248963"/>
                      <a:pt x="33706" y="248963"/>
                    </a:cubicBezTo>
                    <a:lnTo>
                      <a:pt x="33706" y="240318"/>
                    </a:lnTo>
                    <a:close/>
                    <a:moveTo>
                      <a:pt x="44941" y="10373"/>
                    </a:moveTo>
                    <a:lnTo>
                      <a:pt x="42348" y="12967"/>
                    </a:lnTo>
                    <a:cubicBezTo>
                      <a:pt x="42348" y="12967"/>
                      <a:pt x="42348" y="12967"/>
                      <a:pt x="42348" y="12967"/>
                    </a:cubicBezTo>
                    <a:lnTo>
                      <a:pt x="44941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20" name="Freeform 17226">
                <a:extLst>
                  <a:ext uri="{FF2B5EF4-FFF2-40B4-BE49-F238E27FC236}">
                    <a16:creationId xmlns:a16="http://schemas.microsoft.com/office/drawing/2014/main" id="{195FFCE9-FE34-42EC-87B8-6C0C3D7723F6}"/>
                  </a:ext>
                </a:extLst>
              </p:cNvPr>
              <p:cNvSpPr/>
              <p:nvPr/>
            </p:nvSpPr>
            <p:spPr>
              <a:xfrm>
                <a:off x="8039484" y="1290043"/>
                <a:ext cx="59633" cy="253284"/>
              </a:xfrm>
              <a:custGeom>
                <a:avLst/>
                <a:gdLst>
                  <a:gd name="connsiteX0" fmla="*/ 38027 w 59633"/>
                  <a:gd name="connsiteY0" fmla="*/ 253285 h 253284"/>
                  <a:gd name="connsiteX1" fmla="*/ 11235 w 59633"/>
                  <a:gd name="connsiteY1" fmla="*/ 253285 h 253284"/>
                  <a:gd name="connsiteX2" fmla="*/ 11235 w 59633"/>
                  <a:gd name="connsiteY2" fmla="*/ 253285 h 253284"/>
                  <a:gd name="connsiteX3" fmla="*/ 6914 w 59633"/>
                  <a:gd name="connsiteY3" fmla="*/ 247234 h 253284"/>
                  <a:gd name="connsiteX4" fmla="*/ 11235 w 59633"/>
                  <a:gd name="connsiteY4" fmla="*/ 241183 h 253284"/>
                  <a:gd name="connsiteX5" fmla="*/ 11235 w 59633"/>
                  <a:gd name="connsiteY5" fmla="*/ 241183 h 253284"/>
                  <a:gd name="connsiteX6" fmla="*/ 38027 w 59633"/>
                  <a:gd name="connsiteY6" fmla="*/ 241183 h 253284"/>
                  <a:gd name="connsiteX7" fmla="*/ 38027 w 59633"/>
                  <a:gd name="connsiteY7" fmla="*/ 241183 h 253284"/>
                  <a:gd name="connsiteX8" fmla="*/ 42348 w 59633"/>
                  <a:gd name="connsiteY8" fmla="*/ 247234 h 253284"/>
                  <a:gd name="connsiteX9" fmla="*/ 38027 w 59633"/>
                  <a:gd name="connsiteY9" fmla="*/ 253285 h 253284"/>
                  <a:gd name="connsiteX10" fmla="*/ 38027 w 59633"/>
                  <a:gd name="connsiteY10" fmla="*/ 253285 h 253284"/>
                  <a:gd name="connsiteX11" fmla="*/ 15556 w 59633"/>
                  <a:gd name="connsiteY11" fmla="*/ 248963 h 253284"/>
                  <a:gd name="connsiteX12" fmla="*/ 32842 w 59633"/>
                  <a:gd name="connsiteY12" fmla="*/ 248963 h 253284"/>
                  <a:gd name="connsiteX13" fmla="*/ 32842 w 59633"/>
                  <a:gd name="connsiteY13" fmla="*/ 245505 h 253284"/>
                  <a:gd name="connsiteX14" fmla="*/ 15556 w 59633"/>
                  <a:gd name="connsiteY14" fmla="*/ 245505 h 253284"/>
                  <a:gd name="connsiteX15" fmla="*/ 15556 w 59633"/>
                  <a:gd name="connsiteY15" fmla="*/ 248963 h 253284"/>
                  <a:gd name="connsiteX16" fmla="*/ 31977 w 59633"/>
                  <a:gd name="connsiteY16" fmla="*/ 60512 h 253284"/>
                  <a:gd name="connsiteX17" fmla="*/ 27656 w 59633"/>
                  <a:gd name="connsiteY17" fmla="*/ 60512 h 253284"/>
                  <a:gd name="connsiteX18" fmla="*/ 10371 w 59633"/>
                  <a:gd name="connsiteY18" fmla="*/ 53596 h 253284"/>
                  <a:gd name="connsiteX19" fmla="*/ 10371 w 59633"/>
                  <a:gd name="connsiteY19" fmla="*/ 53596 h 253284"/>
                  <a:gd name="connsiteX20" fmla="*/ 8643 w 59633"/>
                  <a:gd name="connsiteY20" fmla="*/ 51867 h 253284"/>
                  <a:gd name="connsiteX21" fmla="*/ 8643 w 59633"/>
                  <a:gd name="connsiteY21" fmla="*/ 51867 h 253284"/>
                  <a:gd name="connsiteX22" fmla="*/ 6914 w 59633"/>
                  <a:gd name="connsiteY22" fmla="*/ 50138 h 253284"/>
                  <a:gd name="connsiteX23" fmla="*/ 6914 w 59633"/>
                  <a:gd name="connsiteY23" fmla="*/ 50138 h 253284"/>
                  <a:gd name="connsiteX24" fmla="*/ 0 w 59633"/>
                  <a:gd name="connsiteY24" fmla="*/ 32849 h 253284"/>
                  <a:gd name="connsiteX25" fmla="*/ 0 w 59633"/>
                  <a:gd name="connsiteY25" fmla="*/ 32849 h 253284"/>
                  <a:gd name="connsiteX26" fmla="*/ 0 w 59633"/>
                  <a:gd name="connsiteY26" fmla="*/ 28527 h 253284"/>
                  <a:gd name="connsiteX27" fmla="*/ 6914 w 59633"/>
                  <a:gd name="connsiteY27" fmla="*/ 10373 h 253284"/>
                  <a:gd name="connsiteX28" fmla="*/ 6914 w 59633"/>
                  <a:gd name="connsiteY28" fmla="*/ 10373 h 253284"/>
                  <a:gd name="connsiteX29" fmla="*/ 8643 w 59633"/>
                  <a:gd name="connsiteY29" fmla="*/ 8645 h 253284"/>
                  <a:gd name="connsiteX30" fmla="*/ 8643 w 59633"/>
                  <a:gd name="connsiteY30" fmla="*/ 8645 h 253284"/>
                  <a:gd name="connsiteX31" fmla="*/ 10371 w 59633"/>
                  <a:gd name="connsiteY31" fmla="*/ 6916 h 253284"/>
                  <a:gd name="connsiteX32" fmla="*/ 10371 w 59633"/>
                  <a:gd name="connsiteY32" fmla="*/ 6916 h 253284"/>
                  <a:gd name="connsiteX33" fmla="*/ 27656 w 59633"/>
                  <a:gd name="connsiteY33" fmla="*/ 0 h 253284"/>
                  <a:gd name="connsiteX34" fmla="*/ 27656 w 59633"/>
                  <a:gd name="connsiteY34" fmla="*/ 0 h 253284"/>
                  <a:gd name="connsiteX35" fmla="*/ 31977 w 59633"/>
                  <a:gd name="connsiteY35" fmla="*/ 0 h 253284"/>
                  <a:gd name="connsiteX36" fmla="*/ 50991 w 59633"/>
                  <a:gd name="connsiteY36" fmla="*/ 9509 h 253284"/>
                  <a:gd name="connsiteX37" fmla="*/ 59633 w 59633"/>
                  <a:gd name="connsiteY37" fmla="*/ 28527 h 253284"/>
                  <a:gd name="connsiteX38" fmla="*/ 59633 w 59633"/>
                  <a:gd name="connsiteY38" fmla="*/ 28527 h 253284"/>
                  <a:gd name="connsiteX39" fmla="*/ 59633 w 59633"/>
                  <a:gd name="connsiteY39" fmla="*/ 32849 h 253284"/>
                  <a:gd name="connsiteX40" fmla="*/ 52719 w 59633"/>
                  <a:gd name="connsiteY40" fmla="*/ 50138 h 253284"/>
                  <a:gd name="connsiteX41" fmla="*/ 52719 w 59633"/>
                  <a:gd name="connsiteY41" fmla="*/ 50138 h 253284"/>
                  <a:gd name="connsiteX42" fmla="*/ 50991 w 59633"/>
                  <a:gd name="connsiteY42" fmla="*/ 51867 h 253284"/>
                  <a:gd name="connsiteX43" fmla="*/ 50991 w 59633"/>
                  <a:gd name="connsiteY43" fmla="*/ 51867 h 253284"/>
                  <a:gd name="connsiteX44" fmla="*/ 49263 w 59633"/>
                  <a:gd name="connsiteY44" fmla="*/ 53596 h 253284"/>
                  <a:gd name="connsiteX45" fmla="*/ 49263 w 59633"/>
                  <a:gd name="connsiteY45" fmla="*/ 53596 h 253284"/>
                  <a:gd name="connsiteX46" fmla="*/ 31977 w 59633"/>
                  <a:gd name="connsiteY46" fmla="*/ 60512 h 253284"/>
                  <a:gd name="connsiteX47" fmla="*/ 31977 w 59633"/>
                  <a:gd name="connsiteY47" fmla="*/ 60512 h 253284"/>
                  <a:gd name="connsiteX48" fmla="*/ 12964 w 59633"/>
                  <a:gd name="connsiteY48" fmla="*/ 50138 h 253284"/>
                  <a:gd name="connsiteX49" fmla="*/ 27656 w 59633"/>
                  <a:gd name="connsiteY49" fmla="*/ 56189 h 253284"/>
                  <a:gd name="connsiteX50" fmla="*/ 27656 w 59633"/>
                  <a:gd name="connsiteY50" fmla="*/ 52732 h 253284"/>
                  <a:gd name="connsiteX51" fmla="*/ 15556 w 59633"/>
                  <a:gd name="connsiteY51" fmla="*/ 47545 h 253284"/>
                  <a:gd name="connsiteX52" fmla="*/ 12964 w 59633"/>
                  <a:gd name="connsiteY52" fmla="*/ 50138 h 253284"/>
                  <a:gd name="connsiteX53" fmla="*/ 31977 w 59633"/>
                  <a:gd name="connsiteY53" fmla="*/ 52732 h 253284"/>
                  <a:gd name="connsiteX54" fmla="*/ 31977 w 59633"/>
                  <a:gd name="connsiteY54" fmla="*/ 56189 h 253284"/>
                  <a:gd name="connsiteX55" fmla="*/ 46669 w 59633"/>
                  <a:gd name="connsiteY55" fmla="*/ 50138 h 253284"/>
                  <a:gd name="connsiteX56" fmla="*/ 44077 w 59633"/>
                  <a:gd name="connsiteY56" fmla="*/ 47545 h 253284"/>
                  <a:gd name="connsiteX57" fmla="*/ 31977 w 59633"/>
                  <a:gd name="connsiteY57" fmla="*/ 52732 h 253284"/>
                  <a:gd name="connsiteX58" fmla="*/ 17285 w 59633"/>
                  <a:gd name="connsiteY58" fmla="*/ 43223 h 253284"/>
                  <a:gd name="connsiteX59" fmla="*/ 30249 w 59633"/>
                  <a:gd name="connsiteY59" fmla="*/ 48409 h 253284"/>
                  <a:gd name="connsiteX60" fmla="*/ 43213 w 59633"/>
                  <a:gd name="connsiteY60" fmla="*/ 43223 h 253284"/>
                  <a:gd name="connsiteX61" fmla="*/ 48398 w 59633"/>
                  <a:gd name="connsiteY61" fmla="*/ 30256 h 253284"/>
                  <a:gd name="connsiteX62" fmla="*/ 44077 w 59633"/>
                  <a:gd name="connsiteY62" fmla="*/ 19018 h 253284"/>
                  <a:gd name="connsiteX63" fmla="*/ 41484 w 59633"/>
                  <a:gd name="connsiteY63" fmla="*/ 16425 h 253284"/>
                  <a:gd name="connsiteX64" fmla="*/ 30249 w 59633"/>
                  <a:gd name="connsiteY64" fmla="*/ 12102 h 253284"/>
                  <a:gd name="connsiteX65" fmla="*/ 17285 w 59633"/>
                  <a:gd name="connsiteY65" fmla="*/ 17289 h 253284"/>
                  <a:gd name="connsiteX66" fmla="*/ 12099 w 59633"/>
                  <a:gd name="connsiteY66" fmla="*/ 30256 h 253284"/>
                  <a:gd name="connsiteX67" fmla="*/ 17285 w 59633"/>
                  <a:gd name="connsiteY67" fmla="*/ 43223 h 253284"/>
                  <a:gd name="connsiteX68" fmla="*/ 47534 w 59633"/>
                  <a:gd name="connsiteY68" fmla="*/ 44952 h 253284"/>
                  <a:gd name="connsiteX69" fmla="*/ 50127 w 59633"/>
                  <a:gd name="connsiteY69" fmla="*/ 47545 h 253284"/>
                  <a:gd name="connsiteX70" fmla="*/ 56176 w 59633"/>
                  <a:gd name="connsiteY70" fmla="*/ 32849 h 253284"/>
                  <a:gd name="connsiteX71" fmla="*/ 52719 w 59633"/>
                  <a:gd name="connsiteY71" fmla="*/ 32849 h 253284"/>
                  <a:gd name="connsiteX72" fmla="*/ 47534 w 59633"/>
                  <a:gd name="connsiteY72" fmla="*/ 44952 h 253284"/>
                  <a:gd name="connsiteX73" fmla="*/ 4321 w 59633"/>
                  <a:gd name="connsiteY73" fmla="*/ 32849 h 253284"/>
                  <a:gd name="connsiteX74" fmla="*/ 10371 w 59633"/>
                  <a:gd name="connsiteY74" fmla="*/ 47545 h 253284"/>
                  <a:gd name="connsiteX75" fmla="*/ 12964 w 59633"/>
                  <a:gd name="connsiteY75" fmla="*/ 44952 h 253284"/>
                  <a:gd name="connsiteX76" fmla="*/ 7778 w 59633"/>
                  <a:gd name="connsiteY76" fmla="*/ 32849 h 253284"/>
                  <a:gd name="connsiteX77" fmla="*/ 4321 w 59633"/>
                  <a:gd name="connsiteY77" fmla="*/ 32849 h 253284"/>
                  <a:gd name="connsiteX78" fmla="*/ 51855 w 59633"/>
                  <a:gd name="connsiteY78" fmla="*/ 28527 h 253284"/>
                  <a:gd name="connsiteX79" fmla="*/ 55312 w 59633"/>
                  <a:gd name="connsiteY79" fmla="*/ 28527 h 253284"/>
                  <a:gd name="connsiteX80" fmla="*/ 49263 w 59633"/>
                  <a:gd name="connsiteY80" fmla="*/ 14696 h 253284"/>
                  <a:gd name="connsiteX81" fmla="*/ 46669 w 59633"/>
                  <a:gd name="connsiteY81" fmla="*/ 17289 h 253284"/>
                  <a:gd name="connsiteX82" fmla="*/ 51855 w 59633"/>
                  <a:gd name="connsiteY82" fmla="*/ 28527 h 253284"/>
                  <a:gd name="connsiteX83" fmla="*/ 4321 w 59633"/>
                  <a:gd name="connsiteY83" fmla="*/ 28527 h 253284"/>
                  <a:gd name="connsiteX84" fmla="*/ 7778 w 59633"/>
                  <a:gd name="connsiteY84" fmla="*/ 28527 h 253284"/>
                  <a:gd name="connsiteX85" fmla="*/ 12964 w 59633"/>
                  <a:gd name="connsiteY85" fmla="*/ 16425 h 253284"/>
                  <a:gd name="connsiteX86" fmla="*/ 10371 w 59633"/>
                  <a:gd name="connsiteY86" fmla="*/ 13831 h 253284"/>
                  <a:gd name="connsiteX87" fmla="*/ 4321 w 59633"/>
                  <a:gd name="connsiteY87" fmla="*/ 28527 h 253284"/>
                  <a:gd name="connsiteX88" fmla="*/ 31977 w 59633"/>
                  <a:gd name="connsiteY88" fmla="*/ 7780 h 253284"/>
                  <a:gd name="connsiteX89" fmla="*/ 44077 w 59633"/>
                  <a:gd name="connsiteY89" fmla="*/ 12967 h 253284"/>
                  <a:gd name="connsiteX90" fmla="*/ 46669 w 59633"/>
                  <a:gd name="connsiteY90" fmla="*/ 10373 h 253284"/>
                  <a:gd name="connsiteX91" fmla="*/ 31977 w 59633"/>
                  <a:gd name="connsiteY91" fmla="*/ 4322 h 253284"/>
                  <a:gd name="connsiteX92" fmla="*/ 31977 w 59633"/>
                  <a:gd name="connsiteY92" fmla="*/ 7780 h 253284"/>
                  <a:gd name="connsiteX93" fmla="*/ 12964 w 59633"/>
                  <a:gd name="connsiteY93" fmla="*/ 10373 h 253284"/>
                  <a:gd name="connsiteX94" fmla="*/ 15556 w 59633"/>
                  <a:gd name="connsiteY94" fmla="*/ 12967 h 253284"/>
                  <a:gd name="connsiteX95" fmla="*/ 27656 w 59633"/>
                  <a:gd name="connsiteY95" fmla="*/ 7780 h 253284"/>
                  <a:gd name="connsiteX96" fmla="*/ 27656 w 59633"/>
                  <a:gd name="connsiteY96" fmla="*/ 4322 h 253284"/>
                  <a:gd name="connsiteX97" fmla="*/ 12964 w 59633"/>
                  <a:gd name="connsiteY97" fmla="*/ 10373 h 25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59633" h="253284">
                    <a:moveTo>
                      <a:pt x="38027" y="253285"/>
                    </a:moveTo>
                    <a:lnTo>
                      <a:pt x="11235" y="253285"/>
                    </a:lnTo>
                    <a:lnTo>
                      <a:pt x="11235" y="253285"/>
                    </a:lnTo>
                    <a:cubicBezTo>
                      <a:pt x="8643" y="252420"/>
                      <a:pt x="6914" y="249827"/>
                      <a:pt x="6914" y="247234"/>
                    </a:cubicBezTo>
                    <a:cubicBezTo>
                      <a:pt x="6914" y="244640"/>
                      <a:pt x="8643" y="242047"/>
                      <a:pt x="11235" y="241183"/>
                    </a:cubicBezTo>
                    <a:lnTo>
                      <a:pt x="11235" y="241183"/>
                    </a:lnTo>
                    <a:lnTo>
                      <a:pt x="38027" y="241183"/>
                    </a:lnTo>
                    <a:lnTo>
                      <a:pt x="38027" y="241183"/>
                    </a:lnTo>
                    <a:cubicBezTo>
                      <a:pt x="40620" y="242047"/>
                      <a:pt x="42348" y="244640"/>
                      <a:pt x="42348" y="247234"/>
                    </a:cubicBezTo>
                    <a:cubicBezTo>
                      <a:pt x="41484" y="249827"/>
                      <a:pt x="39755" y="251556"/>
                      <a:pt x="38027" y="253285"/>
                    </a:cubicBezTo>
                    <a:lnTo>
                      <a:pt x="38027" y="253285"/>
                    </a:lnTo>
                    <a:close/>
                    <a:moveTo>
                      <a:pt x="15556" y="248963"/>
                    </a:moveTo>
                    <a:lnTo>
                      <a:pt x="32842" y="248963"/>
                    </a:lnTo>
                    <a:lnTo>
                      <a:pt x="32842" y="245505"/>
                    </a:lnTo>
                    <a:lnTo>
                      <a:pt x="15556" y="245505"/>
                    </a:lnTo>
                    <a:lnTo>
                      <a:pt x="15556" y="248963"/>
                    </a:lnTo>
                    <a:close/>
                    <a:moveTo>
                      <a:pt x="31977" y="60512"/>
                    </a:moveTo>
                    <a:lnTo>
                      <a:pt x="27656" y="60512"/>
                    </a:lnTo>
                    <a:cubicBezTo>
                      <a:pt x="20742" y="59647"/>
                      <a:pt x="14692" y="57918"/>
                      <a:pt x="10371" y="53596"/>
                    </a:cubicBezTo>
                    <a:lnTo>
                      <a:pt x="10371" y="53596"/>
                    </a:lnTo>
                    <a:lnTo>
                      <a:pt x="8643" y="51867"/>
                    </a:lnTo>
                    <a:cubicBezTo>
                      <a:pt x="8643" y="51867"/>
                      <a:pt x="8643" y="51867"/>
                      <a:pt x="8643" y="51867"/>
                    </a:cubicBezTo>
                    <a:lnTo>
                      <a:pt x="6914" y="50138"/>
                    </a:lnTo>
                    <a:lnTo>
                      <a:pt x="6914" y="50138"/>
                    </a:lnTo>
                    <a:cubicBezTo>
                      <a:pt x="2593" y="44952"/>
                      <a:pt x="0" y="38900"/>
                      <a:pt x="0" y="32849"/>
                    </a:cubicBezTo>
                    <a:lnTo>
                      <a:pt x="0" y="32849"/>
                    </a:lnTo>
                    <a:lnTo>
                      <a:pt x="0" y="28527"/>
                    </a:lnTo>
                    <a:cubicBezTo>
                      <a:pt x="0" y="21611"/>
                      <a:pt x="2593" y="15560"/>
                      <a:pt x="6914" y="10373"/>
                    </a:cubicBezTo>
                    <a:lnTo>
                      <a:pt x="6914" y="10373"/>
                    </a:lnTo>
                    <a:lnTo>
                      <a:pt x="8643" y="8645"/>
                    </a:lnTo>
                    <a:lnTo>
                      <a:pt x="8643" y="8645"/>
                    </a:lnTo>
                    <a:lnTo>
                      <a:pt x="10371" y="6916"/>
                    </a:lnTo>
                    <a:lnTo>
                      <a:pt x="10371" y="6916"/>
                    </a:lnTo>
                    <a:cubicBezTo>
                      <a:pt x="15556" y="2593"/>
                      <a:pt x="21606" y="0"/>
                      <a:pt x="27656" y="0"/>
                    </a:cubicBezTo>
                    <a:lnTo>
                      <a:pt x="27656" y="0"/>
                    </a:lnTo>
                    <a:lnTo>
                      <a:pt x="31977" y="0"/>
                    </a:lnTo>
                    <a:cubicBezTo>
                      <a:pt x="39755" y="865"/>
                      <a:pt x="45805" y="3458"/>
                      <a:pt x="50991" y="9509"/>
                    </a:cubicBezTo>
                    <a:cubicBezTo>
                      <a:pt x="56176" y="14696"/>
                      <a:pt x="58769" y="21611"/>
                      <a:pt x="59633" y="28527"/>
                    </a:cubicBezTo>
                    <a:lnTo>
                      <a:pt x="59633" y="28527"/>
                    </a:lnTo>
                    <a:lnTo>
                      <a:pt x="59633" y="32849"/>
                    </a:lnTo>
                    <a:cubicBezTo>
                      <a:pt x="58769" y="39765"/>
                      <a:pt x="57041" y="45816"/>
                      <a:pt x="52719" y="50138"/>
                    </a:cubicBezTo>
                    <a:lnTo>
                      <a:pt x="52719" y="50138"/>
                    </a:lnTo>
                    <a:lnTo>
                      <a:pt x="50991" y="51867"/>
                    </a:lnTo>
                    <a:lnTo>
                      <a:pt x="50991" y="51867"/>
                    </a:lnTo>
                    <a:lnTo>
                      <a:pt x="49263" y="53596"/>
                    </a:lnTo>
                    <a:lnTo>
                      <a:pt x="49263" y="53596"/>
                    </a:lnTo>
                    <a:cubicBezTo>
                      <a:pt x="44941" y="57918"/>
                      <a:pt x="38891" y="59647"/>
                      <a:pt x="31977" y="60512"/>
                    </a:cubicBezTo>
                    <a:lnTo>
                      <a:pt x="31977" y="60512"/>
                    </a:lnTo>
                    <a:close/>
                    <a:moveTo>
                      <a:pt x="12964" y="50138"/>
                    </a:moveTo>
                    <a:cubicBezTo>
                      <a:pt x="17285" y="53596"/>
                      <a:pt x="21606" y="55325"/>
                      <a:pt x="27656" y="56189"/>
                    </a:cubicBezTo>
                    <a:lnTo>
                      <a:pt x="27656" y="52732"/>
                    </a:lnTo>
                    <a:cubicBezTo>
                      <a:pt x="23335" y="52732"/>
                      <a:pt x="19014" y="51003"/>
                      <a:pt x="15556" y="47545"/>
                    </a:cubicBezTo>
                    <a:lnTo>
                      <a:pt x="12964" y="50138"/>
                    </a:lnTo>
                    <a:close/>
                    <a:moveTo>
                      <a:pt x="31977" y="52732"/>
                    </a:moveTo>
                    <a:lnTo>
                      <a:pt x="31977" y="56189"/>
                    </a:lnTo>
                    <a:cubicBezTo>
                      <a:pt x="37163" y="56189"/>
                      <a:pt x="42348" y="53596"/>
                      <a:pt x="46669" y="50138"/>
                    </a:cubicBezTo>
                    <a:lnTo>
                      <a:pt x="44077" y="47545"/>
                    </a:lnTo>
                    <a:cubicBezTo>
                      <a:pt x="40620" y="51003"/>
                      <a:pt x="36299" y="52732"/>
                      <a:pt x="31977" y="52732"/>
                    </a:cubicBezTo>
                    <a:close/>
                    <a:moveTo>
                      <a:pt x="17285" y="43223"/>
                    </a:moveTo>
                    <a:cubicBezTo>
                      <a:pt x="20742" y="46680"/>
                      <a:pt x="25063" y="48409"/>
                      <a:pt x="30249" y="48409"/>
                    </a:cubicBezTo>
                    <a:cubicBezTo>
                      <a:pt x="35434" y="48409"/>
                      <a:pt x="39755" y="46680"/>
                      <a:pt x="43213" y="43223"/>
                    </a:cubicBezTo>
                    <a:cubicBezTo>
                      <a:pt x="46669" y="39765"/>
                      <a:pt x="48398" y="35443"/>
                      <a:pt x="48398" y="30256"/>
                    </a:cubicBezTo>
                    <a:cubicBezTo>
                      <a:pt x="48398" y="25934"/>
                      <a:pt x="46669" y="21611"/>
                      <a:pt x="44077" y="19018"/>
                    </a:cubicBezTo>
                    <a:lnTo>
                      <a:pt x="41484" y="16425"/>
                    </a:lnTo>
                    <a:cubicBezTo>
                      <a:pt x="38027" y="13831"/>
                      <a:pt x="34570" y="12102"/>
                      <a:pt x="30249" y="12102"/>
                    </a:cubicBezTo>
                    <a:cubicBezTo>
                      <a:pt x="25063" y="12102"/>
                      <a:pt x="20742" y="13831"/>
                      <a:pt x="17285" y="17289"/>
                    </a:cubicBezTo>
                    <a:cubicBezTo>
                      <a:pt x="13828" y="20747"/>
                      <a:pt x="12099" y="25069"/>
                      <a:pt x="12099" y="30256"/>
                    </a:cubicBezTo>
                    <a:cubicBezTo>
                      <a:pt x="12099" y="35443"/>
                      <a:pt x="13828" y="39765"/>
                      <a:pt x="17285" y="43223"/>
                    </a:cubicBezTo>
                    <a:close/>
                    <a:moveTo>
                      <a:pt x="47534" y="44952"/>
                    </a:moveTo>
                    <a:lnTo>
                      <a:pt x="50127" y="47545"/>
                    </a:lnTo>
                    <a:cubicBezTo>
                      <a:pt x="53584" y="43223"/>
                      <a:pt x="55312" y="38900"/>
                      <a:pt x="56176" y="32849"/>
                    </a:cubicBezTo>
                    <a:lnTo>
                      <a:pt x="52719" y="32849"/>
                    </a:lnTo>
                    <a:cubicBezTo>
                      <a:pt x="51855" y="37172"/>
                      <a:pt x="50127" y="41494"/>
                      <a:pt x="47534" y="44952"/>
                    </a:cubicBezTo>
                    <a:close/>
                    <a:moveTo>
                      <a:pt x="4321" y="32849"/>
                    </a:moveTo>
                    <a:cubicBezTo>
                      <a:pt x="4321" y="38036"/>
                      <a:pt x="6914" y="43223"/>
                      <a:pt x="10371" y="47545"/>
                    </a:cubicBezTo>
                    <a:lnTo>
                      <a:pt x="12964" y="44952"/>
                    </a:lnTo>
                    <a:cubicBezTo>
                      <a:pt x="10371" y="41494"/>
                      <a:pt x="8643" y="37172"/>
                      <a:pt x="7778" y="32849"/>
                    </a:cubicBezTo>
                    <a:lnTo>
                      <a:pt x="4321" y="32849"/>
                    </a:lnTo>
                    <a:close/>
                    <a:moveTo>
                      <a:pt x="51855" y="28527"/>
                    </a:moveTo>
                    <a:lnTo>
                      <a:pt x="55312" y="28527"/>
                    </a:lnTo>
                    <a:cubicBezTo>
                      <a:pt x="55312" y="23340"/>
                      <a:pt x="52719" y="18154"/>
                      <a:pt x="49263" y="14696"/>
                    </a:cubicBezTo>
                    <a:lnTo>
                      <a:pt x="46669" y="17289"/>
                    </a:lnTo>
                    <a:cubicBezTo>
                      <a:pt x="50127" y="19882"/>
                      <a:pt x="51855" y="23340"/>
                      <a:pt x="51855" y="28527"/>
                    </a:cubicBezTo>
                    <a:close/>
                    <a:moveTo>
                      <a:pt x="4321" y="28527"/>
                    </a:moveTo>
                    <a:lnTo>
                      <a:pt x="7778" y="28527"/>
                    </a:lnTo>
                    <a:cubicBezTo>
                      <a:pt x="7778" y="23340"/>
                      <a:pt x="9507" y="19882"/>
                      <a:pt x="12964" y="16425"/>
                    </a:cubicBezTo>
                    <a:lnTo>
                      <a:pt x="10371" y="13831"/>
                    </a:lnTo>
                    <a:cubicBezTo>
                      <a:pt x="6914" y="17289"/>
                      <a:pt x="4321" y="22476"/>
                      <a:pt x="4321" y="28527"/>
                    </a:cubicBezTo>
                    <a:close/>
                    <a:moveTo>
                      <a:pt x="31977" y="7780"/>
                    </a:moveTo>
                    <a:cubicBezTo>
                      <a:pt x="36299" y="7780"/>
                      <a:pt x="40620" y="9509"/>
                      <a:pt x="44077" y="12967"/>
                    </a:cubicBezTo>
                    <a:lnTo>
                      <a:pt x="46669" y="10373"/>
                    </a:lnTo>
                    <a:cubicBezTo>
                      <a:pt x="42348" y="6916"/>
                      <a:pt x="38027" y="4322"/>
                      <a:pt x="31977" y="4322"/>
                    </a:cubicBezTo>
                    <a:lnTo>
                      <a:pt x="31977" y="7780"/>
                    </a:lnTo>
                    <a:close/>
                    <a:moveTo>
                      <a:pt x="12964" y="10373"/>
                    </a:moveTo>
                    <a:lnTo>
                      <a:pt x="15556" y="12967"/>
                    </a:lnTo>
                    <a:cubicBezTo>
                      <a:pt x="19014" y="10373"/>
                      <a:pt x="23335" y="8645"/>
                      <a:pt x="27656" y="7780"/>
                    </a:cubicBezTo>
                    <a:lnTo>
                      <a:pt x="27656" y="4322"/>
                    </a:lnTo>
                    <a:cubicBezTo>
                      <a:pt x="22470" y="5187"/>
                      <a:pt x="17285" y="6916"/>
                      <a:pt x="12964" y="10373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723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CF5E290E-832A-4886-B789-4F3DA8ACADB0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8A9A231-3ACC-4CB3-A7F7-972F36D02BDF}" type="slidenum">
              <a:rPr lang="en-US" altLang="lv-LV" smtClean="0"/>
              <a:pPr/>
              <a:t>16</a:t>
            </a:fld>
            <a:endParaRPr lang="en-US" altLang="lv-LV"/>
          </a:p>
        </p:txBody>
      </p:sp>
      <p:sp>
        <p:nvSpPr>
          <p:cNvPr id="38915" name="Title 1">
            <a:extLst>
              <a:ext uri="{FF2B5EF4-FFF2-40B4-BE49-F238E27FC236}">
                <a16:creationId xmlns:a16="http://schemas.microsoft.com/office/drawing/2014/main" id="{CA7E9C6C-925D-4D7B-B3A9-35CBF732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925" y="228600"/>
            <a:ext cx="8970963" cy="565150"/>
          </a:xfrm>
        </p:spPr>
        <p:txBody>
          <a:bodyPr/>
          <a:lstStyle/>
          <a:p>
            <a:pPr eaLnBrk="1" hangingPunct="1"/>
            <a:r>
              <a:rPr lang="lv-LV" altLang="lv-LV" dirty="0">
                <a:solidFill>
                  <a:srgbClr val="257735"/>
                </a:solidFill>
              </a:rPr>
              <a:t>NEKP 2030 – ĪSTENOŠANA (FINANSĒJUMS) - SM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6975A7-BDC8-461D-8502-13AC7D8A0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71" y="1559290"/>
            <a:ext cx="11247438" cy="5165725"/>
          </a:xfrm>
        </p:spPr>
        <p:txBody>
          <a:bodyPr/>
          <a:lstStyle/>
          <a:p>
            <a:pPr indent="-488700">
              <a:defRPr/>
            </a:pPr>
            <a:endParaRPr lang="lv-LV" sz="2400">
              <a:latin typeface="+mn-lt"/>
            </a:endParaRPr>
          </a:p>
          <a:p>
            <a:pPr>
              <a:defRPr/>
            </a:pPr>
            <a:endParaRPr lang="lv-LV">
              <a:latin typeface="+mn-lt"/>
            </a:endParaRPr>
          </a:p>
          <a:p>
            <a:pPr marL="342900" indent="-342900">
              <a:defRPr/>
            </a:pPr>
            <a:endParaRPr lang="lv-LV">
              <a:latin typeface="+mn-lt"/>
            </a:endParaRPr>
          </a:p>
          <a:p>
            <a:pPr>
              <a:defRPr/>
            </a:pPr>
            <a:endParaRPr lang="lv-LV">
              <a:latin typeface="+mn-lt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C381C3DB-A8B6-4126-85A9-AACF56D8B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16997"/>
              </p:ext>
            </p:extLst>
          </p:nvPr>
        </p:nvGraphicFramePr>
        <p:xfrm>
          <a:off x="193675" y="1815548"/>
          <a:ext cx="11746534" cy="4909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5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898">
                <a:tc>
                  <a:txBody>
                    <a:bodyPr/>
                    <a:lstStyle/>
                    <a:p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 fondu finansējums </a:t>
                      </a:r>
                    </a:p>
                    <a:p>
                      <a:pPr algn="ctr"/>
                      <a:r>
                        <a:rPr lang="lv-LV" sz="14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(ar nacionālo līdzfinansējumu)</a:t>
                      </a:r>
                      <a:endParaRPr lang="en-GB" sz="14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Atveseļošanās un noturības mehānisms </a:t>
                      </a:r>
                      <a:r>
                        <a:rPr lang="lv-LV" sz="16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(Atveseļošanās fonds)</a:t>
                      </a:r>
                      <a:endParaRPr lang="en-GB" sz="16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Multimodāls sabiedriskā transporta tīkls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88 701 369</a:t>
                      </a: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89 597 99</a:t>
                      </a:r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Dzelzceļa infrastruktūra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361 593 750</a:t>
                      </a: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marL="0" algn="ctr" defTabSz="939575" rtl="0" eaLnBrk="1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72 700 000</a:t>
                      </a:r>
                    </a:p>
                  </a:txBody>
                  <a:tcPr marL="91441" marR="91441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781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Videi draudzīgi sabiedriskā transporta līdzekļi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21 287 962</a:t>
                      </a: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98 670 000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Veloinfrastruktūra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26 461 635</a:t>
                      </a: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marL="0" algn="ctr" defTabSz="939575" rtl="0" eaLnBrk="1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34 514 008</a:t>
                      </a:r>
                    </a:p>
                  </a:txBody>
                  <a:tcPr marL="91441" marR="91441"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Elektrotransportlīdzekļu uzlādes infrastruktūra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37 764 70</a:t>
                      </a:r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Viedās tehnoloģijas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4 350 000</a:t>
                      </a: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524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Pētījumu izstrāde Eiropas Zaļā kursa jomā </a:t>
                      </a:r>
                      <a:r>
                        <a:rPr lang="lv-LV" sz="14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(CO2 modelēšana, monitorings, SUMP, </a:t>
                      </a:r>
                      <a:r>
                        <a:rPr lang="lv-LV" sz="1400" i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uc</a:t>
                      </a:r>
                      <a:r>
                        <a:rPr lang="lv-LV" sz="14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.)</a:t>
                      </a:r>
                      <a:endParaRPr lang="en-GB" sz="16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3 529 411</a:t>
                      </a: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extLst>
                  <a:ext uri="{0D108BD9-81ED-4DB2-BD59-A6C34878D82A}">
                    <a16:rowId xmlns:a16="http://schemas.microsoft.com/office/drawing/2014/main" val="4281073032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Ostas (vide/drošība)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17 400 000</a:t>
                      </a: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096D0C-58FB-4CDE-BE95-DC3A010F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823" y="242103"/>
            <a:ext cx="8611440" cy="1436225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700" dirty="0">
                <a:cs typeface="Segoe UI Light" panose="020B0502040204020203" pitchFamily="34" charset="0"/>
              </a:rPr>
              <a:t>Lauksaimniecības SEG emisiju prognoze līdz 2030.gadam</a:t>
            </a:r>
            <a:br>
              <a:rPr lang="lv-LV" sz="2800" dirty="0">
                <a:cs typeface="Segoe UI Light" panose="020B0502040204020203" pitchFamily="34" charset="0"/>
              </a:rPr>
            </a:br>
            <a:r>
              <a:rPr lang="lv-LV" sz="1400" dirty="0">
                <a:cs typeface="Segoe UI Light" panose="020B0502040204020203" pitchFamily="34" charset="0"/>
              </a:rPr>
              <a:t>(Prognozētā pieauguma samazināšanas potenciāls)</a:t>
            </a:r>
            <a:br>
              <a:rPr lang="lv-LV" sz="2800" dirty="0">
                <a:solidFill>
                  <a:srgbClr val="002060"/>
                </a:solidFill>
                <a:cs typeface="Segoe UI Light" panose="020B0502040204020203" pitchFamily="34" charset="0"/>
              </a:rPr>
            </a:br>
            <a:endParaRPr lang="lv-LV" sz="2800" dirty="0">
              <a:solidFill>
                <a:srgbClr val="002060"/>
              </a:solidFill>
              <a:cs typeface="Segoe UI Light" panose="020B0502040204020203" pitchFamily="34" charset="0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F219E54-EE4A-440F-959D-A00B1E1707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6FBD81-C8FC-487D-A6E3-DB7E41BD33F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8" name="Prognoze: aprēķini, balstoties uz LASAM modeļa rezultātiem (2021. gada decembris)">
            <a:extLst>
              <a:ext uri="{FF2B5EF4-FFF2-40B4-BE49-F238E27FC236}">
                <a16:creationId xmlns:a16="http://schemas.microsoft.com/office/drawing/2014/main" id="{39D49F5B-8207-4398-908E-1E121D3E3B2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73620" y="6487657"/>
            <a:ext cx="5922380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400" b="0" i="1">
                <a:solidFill>
                  <a:srgbClr val="92929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lv-LV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Prognoze: aprēķini, balstoties uz LASAM modeļa rezultātiem (2021. gada decembris)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10FF4AFE-B9F9-48FA-9720-B7ED3B9A8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806" y="1177877"/>
            <a:ext cx="8992879" cy="530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2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ED18-06A1-43DA-9ED6-FC2146C2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005" y="449279"/>
            <a:ext cx="9587345" cy="1036642"/>
          </a:xfrm>
        </p:spPr>
        <p:txBody>
          <a:bodyPr>
            <a:normAutofit/>
          </a:bodyPr>
          <a:lstStyle/>
          <a:p>
            <a:pPr algn="ctr"/>
            <a:r>
              <a:rPr lang="lv-LV" sz="2400" dirty="0"/>
              <a:t>LVMI «Silava» SEG emisiju prognozes ZIZIMM sektoram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C43E1E-E673-47EB-B8DA-98AF310BF6DF}"/>
              </a:ext>
            </a:extLst>
          </p:cNvPr>
          <p:cNvGraphicFramePr/>
          <p:nvPr/>
        </p:nvGraphicFramePr>
        <p:xfrm>
          <a:off x="0" y="2749146"/>
          <a:ext cx="5943600" cy="410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ceHolder 1">
            <a:extLst>
              <a:ext uri="{FF2B5EF4-FFF2-40B4-BE49-F238E27FC236}">
                <a16:creationId xmlns:a16="http://schemas.microsoft.com/office/drawing/2014/main" id="{BAD3EBD4-E3A1-406D-8AC2-46563BBE4DC2}"/>
              </a:ext>
            </a:extLst>
          </p:cNvPr>
          <p:cNvSpPr txBox="1">
            <a:spLocks/>
          </p:cNvSpPr>
          <p:nvPr/>
        </p:nvSpPr>
        <p:spPr>
          <a:xfrm>
            <a:off x="0" y="1724673"/>
            <a:ext cx="6096000" cy="1024473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lv-LV" b="0" spc="-1" dirty="0">
                <a:latin typeface="+mn-lt"/>
                <a:cs typeface="Times New Roman" panose="02020603050405020304" pitchFamily="18" charset="0"/>
              </a:rPr>
              <a:t>Mērķu sasniegšanas perspektīvas, saglabājoties esošajam stāvoklim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A0072B-335D-4931-AB94-72720677CE8C}"/>
              </a:ext>
            </a:extLst>
          </p:cNvPr>
          <p:cNvGraphicFramePr/>
          <p:nvPr/>
        </p:nvGraphicFramePr>
        <p:xfrm>
          <a:off x="5943600" y="2555182"/>
          <a:ext cx="6096000" cy="410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31CF1A-AA69-44DD-84CF-A14AD85A1BDC}"/>
              </a:ext>
            </a:extLst>
          </p:cNvPr>
          <p:cNvSpPr txBox="1"/>
          <p:nvPr/>
        </p:nvSpPr>
        <p:spPr>
          <a:xfrm>
            <a:off x="5934075" y="18640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0" strike="noStrike" spc="-1" dirty="0">
                <a:cs typeface="Times New Roman" panose="02020603050405020304" pitchFamily="18" charset="0"/>
              </a:rPr>
              <a:t>Mērķtiecīga meža apsaimniekošana un organisko augšņu apmežošana</a:t>
            </a:r>
            <a:endParaRPr lang="lv-LV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3703FA-0CCD-462E-B178-0BF82DE7B79C}"/>
              </a:ext>
            </a:extLst>
          </p:cNvPr>
          <p:cNvSpPr/>
          <p:nvPr/>
        </p:nvSpPr>
        <p:spPr>
          <a:xfrm>
            <a:off x="161925" y="1819275"/>
            <a:ext cx="5857875" cy="493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F11687-ED72-45E5-95F0-EAE333B4E0B0}"/>
              </a:ext>
            </a:extLst>
          </p:cNvPr>
          <p:cNvSpPr/>
          <p:nvPr/>
        </p:nvSpPr>
        <p:spPr>
          <a:xfrm>
            <a:off x="6086475" y="1819275"/>
            <a:ext cx="5857875" cy="493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9425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47BFCC8F-F720-4622-BC5A-FBCF31D1ADBF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108A2B-C370-451C-9979-E7C83B9288E9}" type="slidenum">
              <a:rPr lang="en-US" altLang="lv-LV" smtClean="0"/>
              <a:pPr/>
              <a:t>19</a:t>
            </a:fld>
            <a:endParaRPr lang="en-US" altLang="lv-LV"/>
          </a:p>
        </p:txBody>
      </p:sp>
      <p:sp>
        <p:nvSpPr>
          <p:cNvPr id="39939" name="Title 1">
            <a:extLst>
              <a:ext uri="{FF2B5EF4-FFF2-40B4-BE49-F238E27FC236}">
                <a16:creationId xmlns:a16="http://schemas.microsoft.com/office/drawing/2014/main" id="{59FD108F-56F3-4632-A7AF-E8D99808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688" y="138113"/>
            <a:ext cx="9728200" cy="1036637"/>
          </a:xfrm>
        </p:spPr>
        <p:txBody>
          <a:bodyPr/>
          <a:lstStyle/>
          <a:p>
            <a:pPr eaLnBrk="1" hangingPunct="1"/>
            <a:r>
              <a:rPr lang="lv-LV" altLang="lv-LV" dirty="0">
                <a:solidFill>
                  <a:srgbClr val="257735"/>
                </a:solidFill>
              </a:rPr>
              <a:t>NEKP 2030 – ĪSTENOŠANA (FINANSĒJUMS) - ZM</a:t>
            </a:r>
          </a:p>
        </p:txBody>
      </p:sp>
      <p:sp>
        <p:nvSpPr>
          <p:cNvPr id="33843" name="TextBox 10">
            <a:extLst>
              <a:ext uri="{FF2B5EF4-FFF2-40B4-BE49-F238E27FC236}">
                <a16:creationId xmlns:a16="http://schemas.microsoft.com/office/drawing/2014/main" id="{0A116B88-4B1E-42E3-83C6-25619CF0B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22" y="6324600"/>
            <a:ext cx="102062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1000" dirty="0">
                <a:latin typeface="Verdana" panose="020B0604030504040204" pitchFamily="34" charset="0"/>
                <a:ea typeface="Verdana" panose="020B0604030504040204" pitchFamily="34" charset="0"/>
              </a:rPr>
              <a:t>* ESAI – ES atveseļošanās instruments – papildus finansējums Latvijas Lauku attīstības programmas ietvaros 84 milj. EUR apmērā, no kuriem 37% klimata un vides jautājumiem;</a:t>
            </a:r>
          </a:p>
          <a:p>
            <a:r>
              <a:rPr lang="lv-LV" altLang="lv-LV" sz="1000" dirty="0">
                <a:latin typeface="Verdana" panose="020B0604030504040204" pitchFamily="34" charset="0"/>
                <a:ea typeface="Verdana" panose="020B0604030504040204" pitchFamily="34" charset="0"/>
              </a:rPr>
              <a:t>** Piešķīrums atkarīgs no vienošanās par KLP reformu, joprojām notiek </a:t>
            </a:r>
            <a:r>
              <a:rPr lang="lv-LV" altLang="lv-LV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trialogi</a:t>
            </a:r>
            <a:r>
              <a:rPr lang="lv-LV" altLang="lv-LV" sz="1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GB" altLang="lv-LV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0E950CC-F224-49FD-B8BD-80F06EC02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548479"/>
              </p:ext>
            </p:extLst>
          </p:nvPr>
        </p:nvGraphicFramePr>
        <p:xfrm>
          <a:off x="132522" y="1298713"/>
          <a:ext cx="11921367" cy="5068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4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8594"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KLP atbalsta instrumenti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Lauku attīstības programma 2021-2022, t.sk. ESAI* un</a:t>
                      </a:r>
                    </a:p>
                    <a:p>
                      <a:pPr algn="ctr"/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 pīlāra vides ieguldījums</a:t>
                      </a:r>
                    </a:p>
                    <a:p>
                      <a:pPr algn="ctr"/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(pārejas periods) 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Kopējās lauksaimniecības politikas stratēģiskais plāns </a:t>
                      </a:r>
                    </a:p>
                    <a:p>
                      <a:pPr algn="ctr"/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2023-2027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Atveseļošanas un noturības mehānisms</a:t>
                      </a:r>
                    </a:p>
                  </a:txBody>
                  <a:tcPr marL="130057" marR="130057" marT="65014" marB="650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92">
                <a:tc>
                  <a:txBody>
                    <a:bodyPr/>
                    <a:lstStyle/>
                    <a:p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Agrovides pasākumi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33,2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121,3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0057" marR="130057" marT="65014" marB="650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53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Bioloģiskā lauksaimniecība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159,6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endParaRPr lang="lv-LV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0057" marR="130057" marT="65014" marB="650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Plūdu risku novēršana un meliorācija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32,9 milj. EUR</a:t>
                      </a:r>
                    </a:p>
                  </a:txBody>
                  <a:tcPr marL="130057" marR="130057" marT="65014" marB="650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Meža nozares atbalsts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28,7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endParaRPr lang="lv-LV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0057" marR="130057" marT="65014" marB="650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Vides investīcijas t.sk. meliorācija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87,3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endParaRPr lang="lv-LV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0057" marR="130057" marT="65014" marB="6501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Ekoshēmas</a:t>
                      </a:r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lv-LV" sz="160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zaļināšana</a:t>
                      </a:r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(tiešie maksājumi)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190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431**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endParaRPr lang="lv-LV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30057" marR="130057" marT="65014" marB="6501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00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Kopā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395,2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863,9 milj. EUR</a:t>
                      </a:r>
                    </a:p>
                  </a:txBody>
                  <a:tcPr marL="130057" marR="130057" marT="65014" marB="650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32,9 milj. EUR</a:t>
                      </a:r>
                    </a:p>
                  </a:txBody>
                  <a:tcPr marL="130057" marR="130057" marT="65014" marB="650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917DD7D9-2C62-4775-A389-6CE0B38F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225" y="563563"/>
            <a:ext cx="7396162" cy="857250"/>
          </a:xfrm>
        </p:spPr>
        <p:txBody>
          <a:bodyPr>
            <a:normAutofit/>
          </a:bodyPr>
          <a:lstStyle/>
          <a:p>
            <a:pPr algn="ctr"/>
            <a:r>
              <a:rPr lang="lv-LV" altLang="lv-LV" dirty="0"/>
              <a:t>Eiropas Zaļais kurss - 8 darbības virzieni</a:t>
            </a:r>
          </a:p>
        </p:txBody>
      </p:sp>
      <p:sp>
        <p:nvSpPr>
          <p:cNvPr id="59395" name="TextBox 2">
            <a:extLst>
              <a:ext uri="{FF2B5EF4-FFF2-40B4-BE49-F238E27FC236}">
                <a16:creationId xmlns:a16="http://schemas.microsoft.com/office/drawing/2014/main" id="{56630F84-C101-40D2-ACFB-6508768D8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764" y="1107282"/>
            <a:ext cx="501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lv-LV" altLang="lv-LV" sz="1200" dirty="0">
                <a:latin typeface="Verdana" panose="020B0604030504040204" pitchFamily="34" charset="0"/>
              </a:rPr>
              <a:t>Paziņojums un tā pavadošie dokumenti </a:t>
            </a:r>
            <a:r>
              <a:rPr lang="lv-LV" altLang="lv-LV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pieejami</a:t>
            </a:r>
            <a:r>
              <a:rPr lang="lv-LV" altLang="lv-LV" sz="1400" dirty="0">
                <a:latin typeface="Verdana" panose="020B0604030504040204" pitchFamily="34" charset="0"/>
              </a:rPr>
              <a:t>:</a:t>
            </a:r>
            <a:r>
              <a:rPr lang="lv-LV" altLang="lv-LV" sz="1200" dirty="0">
                <a:latin typeface="Verdana" panose="020B0604030504040204" pitchFamily="34" charset="0"/>
              </a:rPr>
              <a:t> </a:t>
            </a:r>
            <a:r>
              <a:rPr lang="lv-LV" altLang="lv-LV" sz="1200" dirty="0">
                <a:latin typeface="Verdana" panose="020B0604030504040204" pitchFamily="34" charset="0"/>
                <a:hlinkClick r:id="rId3"/>
              </a:rPr>
              <a:t>https://ec.europa.eu/clima/policies/strategies/2050_en</a:t>
            </a:r>
            <a:r>
              <a:rPr lang="lv-LV" altLang="lv-LV" sz="1200" dirty="0">
                <a:latin typeface="Verdana" panose="020B0604030504040204" pitchFamily="34" charset="0"/>
              </a:rPr>
              <a:t>  </a:t>
            </a:r>
          </a:p>
        </p:txBody>
      </p:sp>
      <p:pic>
        <p:nvPicPr>
          <p:cNvPr id="59396" name="Content Placeholder 7">
            <a:extLst>
              <a:ext uri="{FF2B5EF4-FFF2-40B4-BE49-F238E27FC236}">
                <a16:creationId xmlns:a16="http://schemas.microsoft.com/office/drawing/2014/main" id="{CE90A015-4EA8-4DC7-9FE8-85CD7598D9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0507" y="1599407"/>
            <a:ext cx="7829550" cy="505301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AF57-1B64-40E5-B027-C04F6C65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Plānotie rīcības virzieni VARAM pārraudzībā esošajos sektoros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C35BE-C42F-45DA-BCED-9DBA24DF8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A110D7-D5D9-4C2C-AF7B-F859AAB4C7E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7195C3-A1BF-45B3-8BFA-C75E7C2CB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96" y="2030897"/>
            <a:ext cx="10084904" cy="429370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dirty="0"/>
              <a:t>Atjaunojamās enerģijas </a:t>
            </a:r>
            <a:r>
              <a:rPr lang="lv-LV" dirty="0" err="1"/>
              <a:t>pašražošana</a:t>
            </a:r>
            <a:r>
              <a:rPr lang="lv-LV" dirty="0"/>
              <a:t> un pašpatēriņš – </a:t>
            </a:r>
            <a:r>
              <a:rPr lang="lv-LV" dirty="0" err="1"/>
              <a:t>mikroģenerācija</a:t>
            </a:r>
            <a:r>
              <a:rPr lang="lv-LV" dirty="0"/>
              <a:t>, pašvaldības ēkas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dirty="0" err="1"/>
              <a:t>Mazemisiju</a:t>
            </a:r>
            <a:r>
              <a:rPr lang="lv-LV" dirty="0"/>
              <a:t> un </a:t>
            </a:r>
            <a:r>
              <a:rPr lang="lv-LV" dirty="0" err="1"/>
              <a:t>bezemisiju</a:t>
            </a:r>
            <a:r>
              <a:rPr lang="lv-LV" dirty="0"/>
              <a:t> mobilitātes veicināšana - </a:t>
            </a:r>
            <a:r>
              <a:rPr lang="lv-LV" dirty="0" err="1"/>
              <a:t>elektromobilitāte</a:t>
            </a:r>
            <a:r>
              <a:rPr lang="lv-LV" dirty="0"/>
              <a:t> pašvaldībās, atbalsts iedzīvotājiem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dirty="0" err="1"/>
              <a:t>Vispusēja</a:t>
            </a:r>
            <a:r>
              <a:rPr lang="lv-LV" dirty="0"/>
              <a:t> energoefektivitāte – pašvaldību ēkas un komunālie pakalpojumi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sz="2000" dirty="0">
                <a:effectLst/>
              </a:rPr>
              <a:t>Atkritumu un notekūdeņu apsaimniekošana efektivitātes uzlabošana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sz="2000" dirty="0" err="1">
                <a:effectLst/>
              </a:rPr>
              <a:t>Fluorēto</a:t>
            </a:r>
            <a:r>
              <a:rPr lang="lv-LV" sz="2000" dirty="0">
                <a:effectLst/>
              </a:rPr>
              <a:t> siltumnīcefekta gāzu (F-gāzu) izmantošanas samazināšanas veicināšana</a:t>
            </a:r>
            <a:endParaRPr lang="lv-LV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sz="2000" dirty="0">
                <a:effectLst/>
              </a:rPr>
              <a:t>Sabiedrības informēšana, izglītošana un izpratnes veicināšana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23135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8C0B4619-BA08-4610-A22C-64FD8FF1F6D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610787-29AB-4630-AF57-C4E4B959D1DB}" type="slidenum">
              <a:rPr lang="en-US" altLang="lv-LV" smtClean="0">
                <a:ea typeface="Verdana" panose="020B0604030504040204" pitchFamily="34" charset="0"/>
              </a:rPr>
              <a:pPr/>
              <a:t>21</a:t>
            </a:fld>
            <a:endParaRPr lang="en-US" altLang="lv-LV">
              <a:ea typeface="Verdan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CB4BD6-A01B-4EAC-824D-AEFDA743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63675"/>
            <a:ext cx="11247438" cy="5165725"/>
          </a:xfrm>
        </p:spPr>
        <p:txBody>
          <a:bodyPr/>
          <a:lstStyle/>
          <a:p>
            <a:pPr indent="-488700">
              <a:defRPr/>
            </a:pPr>
            <a:endParaRPr lang="lv-LV" sz="2400"/>
          </a:p>
          <a:p>
            <a:pPr>
              <a:defRPr/>
            </a:pPr>
            <a:endParaRPr lang="lv-LV"/>
          </a:p>
          <a:p>
            <a:pPr marL="342900" indent="-342900">
              <a:defRPr/>
            </a:pPr>
            <a:endParaRPr lang="lv-LV"/>
          </a:p>
          <a:p>
            <a:pPr>
              <a:defRPr/>
            </a:pPr>
            <a:endParaRPr lang="lv-LV"/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691208FC-15E4-415D-8BF8-322017D8E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9200" y="6324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233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233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233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233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fld id="{F60787DD-80DD-4487-B0BC-B139B4447F99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 defTabSz="914400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677" name="Title 1">
            <a:extLst>
              <a:ext uri="{FF2B5EF4-FFF2-40B4-BE49-F238E27FC236}">
                <a16:creationId xmlns:a16="http://schemas.microsoft.com/office/drawing/2014/main" id="{6829B0D4-A67F-4F00-AF0A-1EF2F943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888" y="219075"/>
            <a:ext cx="9728200" cy="1036638"/>
          </a:xfrm>
        </p:spPr>
        <p:txBody>
          <a:bodyPr/>
          <a:lstStyle/>
          <a:p>
            <a:pPr eaLnBrk="1" hangingPunct="1"/>
            <a:r>
              <a:rPr lang="lv-LV" altLang="lv-LV" dirty="0">
                <a:solidFill>
                  <a:srgbClr val="77933C"/>
                </a:solidFill>
              </a:rPr>
              <a:t>NEKP 2030 – ĪSTENOŠANA (FINANSĒJUMS + KLIMATA FINANSĒJUMS) - VARAM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B84097-C51E-46C1-A85D-AB92F71C9E17}"/>
              </a:ext>
            </a:extLst>
          </p:cNvPr>
          <p:cNvSpPr txBox="1">
            <a:spLocks/>
          </p:cNvSpPr>
          <p:nvPr/>
        </p:nvSpPr>
        <p:spPr>
          <a:xfrm>
            <a:off x="466725" y="1698625"/>
            <a:ext cx="11247438" cy="4930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88700">
              <a:buFont typeface="Arial" panose="020B0604020202020204" pitchFamily="34" charset="0"/>
              <a:buChar char="•"/>
              <a:defRPr/>
            </a:pPr>
            <a:endParaRPr lang="lv-LV" sz="2400"/>
          </a:p>
          <a:p>
            <a:pPr>
              <a:defRPr/>
            </a:pPr>
            <a:endParaRPr lang="lv-LV"/>
          </a:p>
          <a:p>
            <a:pPr>
              <a:defRPr/>
            </a:pPr>
            <a:endParaRPr lang="lv-LV"/>
          </a:p>
        </p:txBody>
      </p:sp>
      <p:pic>
        <p:nvPicPr>
          <p:cNvPr id="28713" name="Picture 2" descr="Ieviest un demonstrēt viedās pilsētvides tehnoloģijas Madonas pilsētā,  nomainot ielu apgaismojumu uz LED apgaismojumu ar viedo vadību, Ident. Nr.  EKII-3/12 - Madona.lv">
            <a:extLst>
              <a:ext uri="{FF2B5EF4-FFF2-40B4-BE49-F238E27FC236}">
                <a16:creationId xmlns:a16="http://schemas.microsoft.com/office/drawing/2014/main" id="{7BC13118-2A6F-4AC8-8DE0-371D40FF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64213"/>
            <a:ext cx="15271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4" name="TextBox 14">
            <a:extLst>
              <a:ext uri="{FF2B5EF4-FFF2-40B4-BE49-F238E27FC236}">
                <a16:creationId xmlns:a16="http://schemas.microsoft.com/office/drawing/2014/main" id="{69831447-175E-42F8-BC6A-C2AC9FD5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29" y="5842515"/>
            <a:ext cx="349250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</a:rPr>
              <a:t>Potenciāli iespējamais finansējums 2021.-2030.g.</a:t>
            </a:r>
          </a:p>
          <a:p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</a:rPr>
              <a:t>līdz pat </a:t>
            </a:r>
            <a:r>
              <a:rPr lang="lv-LV" altLang="lv-LV" b="1" dirty="0"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lv-LV" altLang="lv-LV" b="1" dirty="0" err="1">
                <a:latin typeface="Verdana" panose="020B0604030504040204" pitchFamily="34" charset="0"/>
                <a:ea typeface="Verdana" panose="020B0604030504040204" pitchFamily="34" charset="0"/>
              </a:rPr>
              <a:t>miljrd</a:t>
            </a:r>
            <a:r>
              <a:rPr lang="lv-LV" altLang="lv-LV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lv-LV" altLang="lv-LV" b="1" dirty="0" err="1">
                <a:latin typeface="Verdana" panose="020B0604030504040204" pitchFamily="34" charset="0"/>
                <a:ea typeface="Verdana" panose="020B0604030504040204" pitchFamily="34" charset="0"/>
              </a:rPr>
              <a:t>euro</a:t>
            </a:r>
            <a:endParaRPr lang="en-US" altLang="lv-LV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8715" name="Picture 15">
            <a:extLst>
              <a:ext uri="{FF2B5EF4-FFF2-40B4-BE49-F238E27FC236}">
                <a16:creationId xmlns:a16="http://schemas.microsoft.com/office/drawing/2014/main" id="{44E2738D-591F-4EEF-90FD-7E5CD096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5988050"/>
            <a:ext cx="2867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6" name="TextBox 16">
            <a:extLst>
              <a:ext uri="{FF2B5EF4-FFF2-40B4-BE49-F238E27FC236}">
                <a16:creationId xmlns:a16="http://schemas.microsoft.com/office/drawing/2014/main" id="{D2027E2F-1C15-487D-8D74-F01541F7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5755213"/>
            <a:ext cx="31511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</a:rPr>
              <a:t>Potenciāli iespējamais finansējums 2021.-2030.g.</a:t>
            </a:r>
          </a:p>
          <a:p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</a:rPr>
              <a:t>līdz pat </a:t>
            </a:r>
            <a:r>
              <a:rPr lang="lv-LV" altLang="lv-LV" b="1" dirty="0">
                <a:latin typeface="Verdana" panose="020B0604030504040204" pitchFamily="34" charset="0"/>
                <a:ea typeface="Verdana" panose="020B0604030504040204" pitchFamily="34" charset="0"/>
              </a:rPr>
              <a:t>200-300 milj. </a:t>
            </a:r>
            <a:r>
              <a:rPr lang="lv-LV" altLang="lv-LV" b="1" dirty="0" err="1">
                <a:latin typeface="Verdana" panose="020B0604030504040204" pitchFamily="34" charset="0"/>
                <a:ea typeface="Verdana" panose="020B0604030504040204" pitchFamily="34" charset="0"/>
              </a:rPr>
              <a:t>euro</a:t>
            </a:r>
            <a:endParaRPr lang="en-US" altLang="lv-LV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7E714C96-09EC-4A91-A5AA-60E2634C7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05010"/>
              </p:ext>
            </p:extLst>
          </p:nvPr>
        </p:nvGraphicFramePr>
        <p:xfrm>
          <a:off x="129554" y="1824777"/>
          <a:ext cx="11746534" cy="389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5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898">
                <a:tc>
                  <a:txBody>
                    <a:bodyPr/>
                    <a:lstStyle/>
                    <a:p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 fondu finansējums </a:t>
                      </a:r>
                    </a:p>
                    <a:p>
                      <a:pPr algn="ctr"/>
                      <a:r>
                        <a:rPr lang="lv-LV" sz="14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(ar nacionālo līdzfinansējumu)</a:t>
                      </a:r>
                      <a:endParaRPr lang="en-GB" sz="14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Atveseļošanās un noturības mehānisms </a:t>
                      </a:r>
                      <a:r>
                        <a:rPr lang="lv-LV" sz="16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(Atveseļošanās fonds)</a:t>
                      </a:r>
                      <a:endParaRPr lang="en-GB" sz="160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pPr algn="l"/>
                      <a:r>
                        <a:rPr lang="lv-LV" sz="1700" dirty="0">
                          <a:solidFill>
                            <a:schemeClr val="tx1"/>
                          </a:solidFill>
                        </a:rPr>
                        <a:t>Pārejas uz aprites ekonomiku veicināšana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dirty="0">
                          <a:solidFill>
                            <a:schemeClr val="tx1"/>
                          </a:solidFill>
                        </a:rPr>
                        <a:t>103 530 000 </a:t>
                      </a:r>
                    </a:p>
                  </a:txBody>
                  <a:tcPr marL="91443" marR="91443" marT="45717" marB="4571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/>
                        <a:t>-</a:t>
                      </a:r>
                    </a:p>
                  </a:txBody>
                  <a:tcPr marL="91443" marR="91443" marT="45717" marB="45717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pPr algn="l"/>
                      <a:r>
                        <a:rPr lang="lv-LV" sz="1700" dirty="0">
                          <a:solidFill>
                            <a:schemeClr val="tx1"/>
                          </a:solidFill>
                        </a:rPr>
                        <a:t>Gaisa piesārņojuma</a:t>
                      </a:r>
                      <a:r>
                        <a:rPr lang="lv-LV" sz="1700" baseline="0" dirty="0">
                          <a:solidFill>
                            <a:schemeClr val="tx1"/>
                          </a:solidFill>
                        </a:rPr>
                        <a:t> samazināšanas pasākumi</a:t>
                      </a:r>
                      <a:endParaRPr lang="lv-LV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dirty="0">
                          <a:solidFill>
                            <a:schemeClr val="tx1"/>
                          </a:solidFill>
                        </a:rPr>
                        <a:t>20 336 253</a:t>
                      </a:r>
                    </a:p>
                  </a:txBody>
                  <a:tcPr marL="91443" marR="91443" marT="45717" marB="4571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/>
                        <a:t>-</a:t>
                      </a:r>
                    </a:p>
                  </a:txBody>
                  <a:tcPr marL="91443" marR="91443" marT="45717" marB="45717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781">
                <a:tc>
                  <a:txBody>
                    <a:bodyPr/>
                    <a:lstStyle/>
                    <a:p>
                      <a:pPr algn="l"/>
                      <a:r>
                        <a:rPr lang="lv-LV" sz="1700" dirty="0">
                          <a:solidFill>
                            <a:schemeClr val="tx1"/>
                          </a:solidFill>
                        </a:rPr>
                        <a:t>Notekūdeņu un</a:t>
                      </a:r>
                      <a:r>
                        <a:rPr lang="lv-LV" sz="1700" baseline="0" dirty="0">
                          <a:solidFill>
                            <a:schemeClr val="tx1"/>
                          </a:solidFill>
                        </a:rPr>
                        <a:t> to dūņu apsaimniekošanas sistēmas attīstība</a:t>
                      </a:r>
                      <a:endParaRPr lang="lv-LV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dirty="0">
                          <a:solidFill>
                            <a:schemeClr val="tx1"/>
                          </a:solidFill>
                        </a:rPr>
                        <a:t>74 160 000</a:t>
                      </a:r>
                    </a:p>
                  </a:txBody>
                  <a:tcPr marL="91443" marR="91443" marT="45717" marB="4571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dirty="0"/>
                        <a:t>-</a:t>
                      </a:r>
                    </a:p>
                  </a:txBody>
                  <a:tcPr marL="91443" marR="91443" marT="45717" marB="45717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pPr algn="l"/>
                      <a:r>
                        <a:rPr lang="lv-LV" sz="1700" dirty="0">
                          <a:solidFill>
                            <a:schemeClr val="tx1"/>
                          </a:solidFill>
                        </a:rPr>
                        <a:t>Pašvaldības publisko</a:t>
                      </a:r>
                      <a:r>
                        <a:rPr lang="lv-LV" sz="1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sz="1700" dirty="0">
                          <a:solidFill>
                            <a:schemeClr val="tx1"/>
                          </a:solidFill>
                        </a:rPr>
                        <a:t>ēku</a:t>
                      </a:r>
                      <a:r>
                        <a:rPr lang="lv-LV" sz="1700" baseline="0" dirty="0">
                          <a:solidFill>
                            <a:schemeClr val="tx1"/>
                          </a:solidFill>
                        </a:rPr>
                        <a:t> energoefektivitāte</a:t>
                      </a:r>
                      <a:endParaRPr lang="lv-LV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dirty="0">
                          <a:solidFill>
                            <a:schemeClr val="tx1"/>
                          </a:solidFill>
                        </a:rPr>
                        <a:t>26 410 715</a:t>
                      </a:r>
                    </a:p>
                  </a:txBody>
                  <a:tcPr marL="91443" marR="91443" marT="45717" marB="4571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dirty="0"/>
                        <a:t>29 304 000</a:t>
                      </a:r>
                    </a:p>
                  </a:txBody>
                  <a:tcPr marL="91443" marR="91443" marT="45717" marB="45717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pPr algn="l"/>
                      <a:r>
                        <a:rPr lang="lv-LV" sz="1700" dirty="0" err="1">
                          <a:solidFill>
                            <a:schemeClr val="tx1"/>
                          </a:solidFill>
                        </a:rPr>
                        <a:t>Bezizmešu</a:t>
                      </a:r>
                      <a:r>
                        <a:rPr lang="lv-LV" sz="1700" dirty="0">
                          <a:solidFill>
                            <a:schemeClr val="tx1"/>
                          </a:solidFill>
                        </a:rPr>
                        <a:t> transportlīdzekļi pašvaldību funkciju nodrošināšanai</a:t>
                      </a: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700" dirty="0">
                          <a:solidFill>
                            <a:schemeClr val="tx1"/>
                          </a:solidFill>
                        </a:rPr>
                        <a:t>24 398 840 (TPF)</a:t>
                      </a:r>
                    </a:p>
                  </a:txBody>
                  <a:tcPr marL="91443" marR="91443" marT="45717" marB="4571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dirty="0"/>
                        <a:t>10 000 000</a:t>
                      </a:r>
                    </a:p>
                  </a:txBody>
                  <a:tcPr marL="91443" marR="91443" marT="45717" marB="45717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044">
                <a:tc>
                  <a:txBody>
                    <a:bodyPr/>
                    <a:lstStyle/>
                    <a:p>
                      <a:pPr algn="l"/>
                      <a:r>
                        <a:rPr lang="lv-LV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Atteikšanās no kūdras izmantošanas enerģētikā</a:t>
                      </a:r>
                      <a:endParaRPr lang="lv-LV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700" baseline="0" dirty="0">
                          <a:solidFill>
                            <a:schemeClr val="tx1"/>
                          </a:solidFill>
                        </a:rPr>
                        <a:t>34 911 058 (TPF)</a:t>
                      </a:r>
                      <a:endParaRPr lang="lv-LV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7" marB="4571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dirty="0"/>
                        <a:t>-</a:t>
                      </a:r>
                    </a:p>
                  </a:txBody>
                  <a:tcPr marL="91443" marR="91443" marT="45717" marB="45717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D91C908-5210-4339-97A2-DE3BB8E7331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11379200" y="6324600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1A3153-C1D6-476C-8653-825CEB0F0190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872F4DA-FF3E-4A8A-9B47-BBAADAD4D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0"/>
            <a:ext cx="75041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2200" b="1">
                <a:latin typeface="Verdana" panose="020B0604030504040204" pitchFamily="34" charset="0"/>
                <a:ea typeface="Verdana" panose="020B0604030504040204" pitchFamily="34" charset="0"/>
                <a:sym typeface="Arial" panose="020B0604020202020204" pitchFamily="34" charset="0"/>
              </a:rPr>
              <a:t>Emisijas kvotu izsolīšanas instruments (EKII)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2B19E4D7-DD1B-4486-AE23-45BACE27CFD6}"/>
              </a:ext>
            </a:extLst>
          </p:cNvPr>
          <p:cNvSpPr/>
          <p:nvPr/>
        </p:nvSpPr>
        <p:spPr>
          <a:xfrm>
            <a:off x="6029325" y="960438"/>
            <a:ext cx="6029325" cy="57610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Izvēloties organizējamos projektu konkursus un finansējamos pasākumus, ņem vērā šādus galvenos principus:</a:t>
            </a:r>
          </a:p>
          <a:p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-  </a:t>
            </a:r>
            <a:r>
              <a:rPr lang="lv-LV" altLang="lv-LV" sz="14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ievēro likuma  “Par piesārņojumu” 32.</a:t>
            </a:r>
            <a:r>
              <a:rPr lang="lv-LV" altLang="lv-LV" sz="1400" b="1" baseline="30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lv-LV" altLang="lv-LV" sz="14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panta 4.</a:t>
            </a:r>
            <a:r>
              <a:rPr lang="lv-LV" altLang="lv-LV" sz="1400" b="1" baseline="30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lv-LV" altLang="lv-LV" sz="14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daļā minētos nosacījumus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-  </a:t>
            </a:r>
            <a:r>
              <a:rPr lang="lv-LV" altLang="lv-LV" sz="14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prioritāri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lv-LV" altLang="lv-LV" sz="14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finansējumu piešķir tādu projektu konkursu finansēšanai, kas 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1) </a:t>
            </a:r>
            <a:r>
              <a:rPr lang="lv-LV" altLang="lv-LV" sz="1400">
                <a:solidFill>
                  <a:srgbClr val="09672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nav tiesīgi saņemt atbalstu citu instrumentu ietvaros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2) </a:t>
            </a:r>
            <a:r>
              <a:rPr lang="lv-LV" altLang="lv-LV" sz="1400">
                <a:solidFill>
                  <a:srgbClr val="09672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bez EKII finansiāla atbalsta nav komerciāli izdevīgi 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 nespēj piesaistīt kredītresursus;</a:t>
            </a:r>
          </a:p>
          <a:p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3) ir ar iespējami </a:t>
            </a:r>
            <a:r>
              <a:rPr lang="lv-LV" altLang="lv-LV" sz="1400">
                <a:solidFill>
                  <a:srgbClr val="09672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augstu SEG emisiju samazināšanas potenciālu 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 iespējami </a:t>
            </a:r>
            <a:r>
              <a:rPr lang="lv-LV" altLang="lv-LV" sz="1400">
                <a:solidFill>
                  <a:srgbClr val="09672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zemām SEG emisiju samazināšanas izmaksām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4) </a:t>
            </a:r>
            <a:r>
              <a:rPr lang="lv-LV" altLang="lv-LV" sz="1400">
                <a:solidFill>
                  <a:srgbClr val="09672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primāri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rada SEG emisiju samazināšanu </a:t>
            </a:r>
            <a:r>
              <a:rPr lang="lv-LV" altLang="lv-LV" sz="1400">
                <a:solidFill>
                  <a:srgbClr val="09672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ne-ETS darbībās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, t.sk. ņem vērā atjaunojamo energoresursu īpatsvaru enerģijas ražošanā;</a:t>
            </a:r>
          </a:p>
          <a:p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5) Latvijā ir </a:t>
            </a:r>
            <a:r>
              <a:rPr lang="lv-LV" altLang="lv-LV" sz="1400">
                <a:solidFill>
                  <a:srgbClr val="09672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inovatīvi un ar potenciāli plašu izmantojumu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6) </a:t>
            </a:r>
            <a:r>
              <a:rPr lang="lv-LV" altLang="lv-LV" sz="1400">
                <a:solidFill>
                  <a:srgbClr val="09672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nav primāri vērsti uz 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kādu jau noteiktu, </a:t>
            </a:r>
            <a:r>
              <a:rPr lang="lv-LV" altLang="lv-LV" sz="1400">
                <a:solidFill>
                  <a:srgbClr val="09672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obligātu standartu sasniegšanu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vai prasību izpildi;</a:t>
            </a:r>
          </a:p>
          <a:p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7) </a:t>
            </a:r>
            <a:r>
              <a:rPr lang="lv-LV" altLang="lv-LV" sz="1400">
                <a:solidFill>
                  <a:srgbClr val="09672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veicina patēriņa un dzīvesveida paradumu maiņu </a:t>
            </a:r>
            <a:r>
              <a:rPr lang="lv-LV" altLang="lv-LV"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 gūto zināšanu, prasmju un pozitīvo rezultātu tālāknodošanu (multiplicēšanu).</a:t>
            </a:r>
            <a:endParaRPr lang="lv-LV" altLang="lv-LV" sz="1400" b="1">
              <a:solidFill>
                <a:schemeClr val="tx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" descr="LOGO_bez_devizes_CMYK EKII peleki burti sana vidu">
            <a:extLst>
              <a:ext uri="{FF2B5EF4-FFF2-40B4-BE49-F238E27FC236}">
                <a16:creationId xmlns:a16="http://schemas.microsoft.com/office/drawing/2014/main" id="{B28004DF-6366-449F-A884-5173743A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228600"/>
            <a:ext cx="133826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5BB04E6-8C65-4155-A973-22AAF89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30400"/>
            <a:ext cx="6281738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0" rIns="468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Valsts budžeta programma.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Finansējuma avots ir ieņēmumi no emisijas kvotu izsolēm. Līdz 01.04.2022. iegūti 336 milj. EUR apmērā.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Līdz šim apstiprināti 6 EKII finansēto projektu konkursu nolikumi, uzsākta šo konkursu ieviešana, projektu īstenošana un uzraudzība.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alt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Šobrīd saskaņošanā ir 2 EKII finansēto projektu konkursu nolikumi, kas saistīti ar energoefektivitātes pasākumu ieviešanu ēkās un publiskā apgaismojuma nodrošināšanā.</a:t>
            </a:r>
          </a:p>
        </p:txBody>
      </p:sp>
    </p:spTree>
    <p:extLst>
      <p:ext uri="{BB962C8B-B14F-4D97-AF65-F5344CB8AC3E}">
        <p14:creationId xmlns:p14="http://schemas.microsoft.com/office/powerpoint/2010/main" val="390098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9E9CFD4-C43E-4FE1-B076-41961936D4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/>
          <a:p>
            <a:pPr>
              <a:defRPr/>
            </a:pPr>
            <a:fld id="{F58BAEE2-C6A1-41EC-86E7-A50B171ECE9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5213562-0437-4C5F-A273-35C09921B6BD}"/>
              </a:ext>
            </a:extLst>
          </p:cNvPr>
          <p:cNvSpPr txBox="1">
            <a:spLocks/>
          </p:cNvSpPr>
          <p:nvPr/>
        </p:nvSpPr>
        <p:spPr>
          <a:xfrm>
            <a:off x="2513244" y="381000"/>
            <a:ext cx="6096000" cy="1036638"/>
          </a:xfrm>
          <a:prstGeom prst="rect">
            <a:avLst/>
          </a:prstGeom>
        </p:spPr>
        <p:txBody>
          <a:bodyPr/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2400" b="1" dirty="0">
                <a:latin typeface="Verdana"/>
                <a:ea typeface="Verdana"/>
                <a:cs typeface="Verdana"/>
              </a:rPr>
              <a:t>Modernizācijas fonds</a:t>
            </a:r>
            <a:endParaRPr lang="en-US" sz="2400" b="1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BDA1CD2-FB21-4A1E-9EF2-117168D4A098}"/>
              </a:ext>
            </a:extLst>
          </p:cNvPr>
          <p:cNvSpPr txBox="1">
            <a:spLocks/>
          </p:cNvSpPr>
          <p:nvPr/>
        </p:nvSpPr>
        <p:spPr>
          <a:xfrm>
            <a:off x="274063" y="1871073"/>
            <a:ext cx="8140823" cy="1374931"/>
          </a:xfrm>
          <a:prstGeom prst="rect">
            <a:avLst/>
          </a:prstGeom>
        </p:spPr>
        <p:txBody>
          <a:bodyPr>
            <a:normAutofit/>
          </a:bodyPr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Modernizācijas fonds 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 jauns finansēšanas mehānisms ar mērķi </a:t>
            </a:r>
            <a:r>
              <a:rPr lang="lv-LV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atbalstīt oglekļa mazietilpīgus ieguldījumus, energoefektivitātes palielināšanā, enerģētikas sistēmu modernizēšanā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taisnīgas pārejas veicināšanā no oglekļa atkarīgos reģionos, atbalstot valstu </a:t>
            </a:r>
            <a:r>
              <a:rPr lang="lv-LV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virzību uz </a:t>
            </a:r>
            <a:r>
              <a:rPr lang="lv-LV" sz="1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klimatneitralitāti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lv-LV" altLang="lv-LV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1104900" lvl="1" indent="-342900">
              <a:buFont typeface="Arial" panose="020B0604020202020204" pitchFamily="34" charset="0"/>
              <a:buChar char="•"/>
            </a:pPr>
            <a:endParaRPr lang="lv-LV" altLang="lv-LV" dirty="0">
              <a:latin typeface="Times New Roman"/>
              <a:cs typeface="Times New Roman"/>
            </a:endParaRPr>
          </a:p>
          <a:p>
            <a:pPr marL="342900" indent="-342900"/>
            <a:endParaRPr lang="lv-LV" altLang="lv-LV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0298E1D-F04D-4BA7-9694-CA6E775182FA}"/>
              </a:ext>
            </a:extLst>
          </p:cNvPr>
          <p:cNvSpPr txBox="1">
            <a:spLocks/>
          </p:cNvSpPr>
          <p:nvPr/>
        </p:nvSpPr>
        <p:spPr bwMode="auto">
          <a:xfrm>
            <a:off x="11379200" y="632460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defTabSz="914400" rtl="0" eaLnBrk="1" fontAlgn="base" hangingPunct="1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38213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38213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38213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38213" rtl="0" eaLnBrk="0" fontAlgn="base" latinLnBrk="0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0BE9760A-B0DD-4C08-93D2-90EB64FBC7B9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23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80D067-8D4F-49BF-80C6-0193E3EB62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716" y="208908"/>
            <a:ext cx="286702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4393C0-BF49-40F8-BEE1-37F5FCDE823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24" y="1079099"/>
            <a:ext cx="3647644" cy="237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FCB32E-7073-4427-A72C-71C0AFC6F802}"/>
              </a:ext>
            </a:extLst>
          </p:cNvPr>
          <p:cNvSpPr txBox="1"/>
          <p:nvPr/>
        </p:nvSpPr>
        <p:spPr>
          <a:xfrm>
            <a:off x="558890" y="4995569"/>
            <a:ext cx="21874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rgbClr val="2933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 pieejamais finansējums </a:t>
            </a:r>
          </a:p>
          <a:p>
            <a:pPr algn="ctr"/>
            <a:r>
              <a:rPr lang="lv-LV" b="1" dirty="0">
                <a:solidFill>
                  <a:srgbClr val="2933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2021.-2030.gadam</a:t>
            </a:r>
            <a:endParaRPr lang="lv-LV" dirty="0">
              <a:solidFill>
                <a:srgbClr val="3399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lv-LV" b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200-300 milj. </a:t>
            </a:r>
            <a:r>
              <a:rPr lang="lv-LV" b="1" i="1" dirty="0" err="1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</a:t>
            </a:r>
            <a:endParaRPr lang="lv-LV" dirty="0">
              <a:solidFill>
                <a:srgbClr val="3399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lv-LV" sz="1400" dirty="0">
              <a:solidFill>
                <a:srgbClr val="3399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444A6-6A16-4FF0-AA0B-A03D86426527}"/>
              </a:ext>
            </a:extLst>
          </p:cNvPr>
          <p:cNvSpPr txBox="1"/>
          <p:nvPr/>
        </p:nvSpPr>
        <p:spPr>
          <a:xfrm>
            <a:off x="2746303" y="3246883"/>
            <a:ext cx="9039297" cy="331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Prioritārie investīciju virzieni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lektroenerģijas ražošana no atjaunojamajiem energoresursiem;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energoefektivitātes uzlabošana t.sk. transporta, lauksaimniecības un atkritumu apsaimniekošanas nozarēs, kā arī ēkās;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enerģijas uzglabāšana;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energotīklu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modernizēšana un </a:t>
            </a:r>
            <a:r>
              <a:rPr lang="lv-LV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starpsavienojumu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palielināšana starp ES dalībvalstīm;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taisnīga pāreja no oglekļa atkarīgajos reģionos (darba ņēmēju pārcelšana, pārkvalificēšana un kvalifikācijas celšana, darba meklēšanas iniciatīvas).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6" name="Picture 4" descr="Renewable Energy Icons - Download Free Vector Icons | Noun Project">
            <a:extLst>
              <a:ext uri="{FF2B5EF4-FFF2-40B4-BE49-F238E27FC236}">
                <a16:creationId xmlns:a16="http://schemas.microsoft.com/office/drawing/2014/main" id="{66CB7CC0-9C15-4641-A642-EB60BE4B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3457575"/>
            <a:ext cx="522118" cy="5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7C754D-FBD4-4A6F-9CB8-14933181D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108" y="4346261"/>
            <a:ext cx="365221" cy="368861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D70712D-280F-4E00-86FC-E96F7340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79" y="4688440"/>
            <a:ext cx="365221" cy="3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Grid Icon PNG Transparent Background, Free Download #4547 - FreeIconsPNG">
            <a:extLst>
              <a:ext uri="{FF2B5EF4-FFF2-40B4-BE49-F238E27FC236}">
                <a16:creationId xmlns:a16="http://schemas.microsoft.com/office/drawing/2014/main" id="{EA40C559-D3C1-4A8D-9938-7346CEF01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622" y="4993812"/>
            <a:ext cx="387514" cy="38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E45248-0EB3-488E-923E-5D3C999C8E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8797" y="5819749"/>
            <a:ext cx="432486" cy="418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AAD1B9-9C22-4213-A0D8-E98EB270A5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621" y="3314588"/>
            <a:ext cx="1347070" cy="16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6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>
            <a:extLst>
              <a:ext uri="{FF2B5EF4-FFF2-40B4-BE49-F238E27FC236}">
                <a16:creationId xmlns:a16="http://schemas.microsoft.com/office/drawing/2014/main" id="{3BDC317E-C14A-4C74-91C8-A2A4807817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5415" y="3821723"/>
            <a:ext cx="10363200" cy="914400"/>
          </a:xfrm>
        </p:spPr>
        <p:txBody>
          <a:bodyPr>
            <a:normAutofit/>
          </a:bodyPr>
          <a:lstStyle/>
          <a:p>
            <a:r>
              <a:rPr lang="lv-LV" altLang="en-US" sz="2800" b="1" dirty="0">
                <a:latin typeface="Verdana"/>
                <a:ea typeface="Verdana"/>
              </a:rPr>
              <a:t>Paldies par uzmanību!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2241A3-8391-4959-9111-17C75C5DD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682" y="228600"/>
            <a:ext cx="8100876" cy="6661382"/>
          </a:xfrm>
          <a:prstGeom prst="rect">
            <a:avLst/>
          </a:prstGeom>
        </p:spPr>
      </p:pic>
      <p:sp>
        <p:nvSpPr>
          <p:cNvPr id="13314" name="Title 1">
            <a:extLst>
              <a:ext uri="{FF2B5EF4-FFF2-40B4-BE49-F238E27FC236}">
                <a16:creationId xmlns:a16="http://schemas.microsoft.com/office/drawing/2014/main" id="{6612D02D-ABF2-437C-883C-4BC46C43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56" y="540594"/>
            <a:ext cx="5457825" cy="1346200"/>
          </a:xfrm>
        </p:spPr>
        <p:txBody>
          <a:bodyPr/>
          <a:lstStyle/>
          <a:p>
            <a:r>
              <a:rPr lang="lv-LV" altLang="en-US" dirty="0"/>
              <a:t>«</a:t>
            </a:r>
            <a:r>
              <a:rPr lang="lv-LV" altLang="en-US" dirty="0" err="1"/>
              <a:t>Fit</a:t>
            </a:r>
            <a:r>
              <a:rPr lang="lv-LV" altLang="en-US" dirty="0"/>
              <a:t> </a:t>
            </a:r>
            <a:r>
              <a:rPr lang="lv-LV" altLang="en-US" dirty="0" err="1"/>
              <a:t>for</a:t>
            </a:r>
            <a:r>
              <a:rPr lang="lv-LV" altLang="en-US" dirty="0"/>
              <a:t> 55» </a:t>
            </a:r>
            <a:r>
              <a:rPr lang="lv-LV" altLang="en-US" dirty="0" err="1"/>
              <a:t>pakotne</a:t>
            </a:r>
            <a:endParaRPr lang="lv-LV" altLang="en-US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B70EE55-6246-47B6-8389-FC3FBC77B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91532"/>
            <a:ext cx="3631282" cy="5398450"/>
          </a:xfrm>
        </p:spPr>
        <p:txBody>
          <a:bodyPr>
            <a:normAutofit/>
          </a:bodyPr>
          <a:lstStyle/>
          <a:p>
            <a:endParaRPr lang="lv-LV" altLang="en-US" sz="1800" dirty="0"/>
          </a:p>
          <a:p>
            <a:pPr algn="just"/>
            <a:r>
              <a:rPr lang="lv-LV" altLang="en-US" sz="1800" dirty="0"/>
              <a:t>2021. gada 14. jūlijā </a:t>
            </a:r>
            <a:r>
              <a:rPr lang="lv-LV" altLang="en-US" sz="1800" b="1" dirty="0"/>
              <a:t>Eiropas Komisija </a:t>
            </a:r>
            <a:r>
              <a:rPr lang="lv-LV" altLang="en-US" sz="1800" dirty="0"/>
              <a:t>nāca klajā ar virkni tiesību aktu priekšlikumu </a:t>
            </a:r>
            <a:r>
              <a:rPr lang="lv-LV" altLang="en-US" sz="1800" dirty="0" err="1"/>
              <a:t>pakotni</a:t>
            </a:r>
            <a:r>
              <a:rPr lang="lv-LV" altLang="en-US" sz="1800" dirty="0"/>
              <a:t> «</a:t>
            </a:r>
            <a:r>
              <a:rPr lang="lv-LV" altLang="en-US" sz="1800" b="1" dirty="0" err="1"/>
              <a:t>Fit</a:t>
            </a:r>
            <a:r>
              <a:rPr lang="lv-LV" altLang="en-US" sz="1800" b="1" dirty="0"/>
              <a:t> </a:t>
            </a:r>
            <a:r>
              <a:rPr lang="lv-LV" altLang="en-US" sz="1800" b="1" dirty="0" err="1"/>
              <a:t>for</a:t>
            </a:r>
            <a:r>
              <a:rPr lang="lv-LV" altLang="en-US" sz="1800" b="1" dirty="0"/>
              <a:t> 55</a:t>
            </a:r>
            <a:r>
              <a:rPr lang="lv-LV" altLang="en-US" sz="1800" dirty="0"/>
              <a:t>» jeb «gatavi </a:t>
            </a:r>
            <a:r>
              <a:rPr lang="lv-LV" altLang="en-US" sz="1800" dirty="0" err="1"/>
              <a:t>mērķrādītājam</a:t>
            </a:r>
            <a:r>
              <a:rPr lang="lv-LV" altLang="en-US" sz="1800" dirty="0"/>
              <a:t> 55%»</a:t>
            </a:r>
          </a:p>
          <a:p>
            <a:pPr algn="just"/>
            <a:r>
              <a:rPr lang="lv-LV" sz="1800" b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Mērķis</a:t>
            </a:r>
            <a:r>
              <a:rPr lang="lv-LV" sz="1800" b="1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lv-LV" sz="1800" dirty="0">
                <a:solidFill>
                  <a:srgbClr val="000000"/>
                </a:solidFill>
                <a:cs typeface="Arial" panose="020B0604020202020204" pitchFamily="34" charset="0"/>
              </a:rPr>
              <a:t>īstenot Eiropas Savienības kopējo mērķi </a:t>
            </a:r>
            <a:r>
              <a:rPr lang="lv-LV" sz="18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līdz 2030. gadam samazināt siltumnīcefekta gāzu emisijas par vismaz 55% salīdzinājumā ar 1990. gadu, kā arī veicināt </a:t>
            </a:r>
            <a:r>
              <a:rPr lang="lv-LV" sz="180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vižību</a:t>
            </a:r>
            <a:r>
              <a:rPr lang="lv-LV" sz="18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uz ES </a:t>
            </a:r>
            <a:r>
              <a:rPr lang="lv-LV" sz="180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klimatneitralitāti</a:t>
            </a:r>
            <a:r>
              <a:rPr lang="lv-LV" sz="18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2050.gadā</a:t>
            </a:r>
          </a:p>
          <a:p>
            <a:pPr marL="0" indent="0">
              <a:buNone/>
            </a:pPr>
            <a:endParaRPr lang="lv-LV" sz="1800" b="1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altLang="en-US" dirty="0"/>
          </a:p>
        </p:txBody>
      </p:sp>
      <p:sp>
        <p:nvSpPr>
          <p:cNvPr id="13318" name="Slide Number Placeholder 6">
            <a:extLst>
              <a:ext uri="{FF2B5EF4-FFF2-40B4-BE49-F238E27FC236}">
                <a16:creationId xmlns:a16="http://schemas.microsoft.com/office/drawing/2014/main" id="{A725F012-2149-4860-9B88-313B480148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0382F0A-8E44-481F-B76B-811E577258E0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3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ian emissions trending system">
            <a:extLst>
              <a:ext uri="{FF2B5EF4-FFF2-40B4-BE49-F238E27FC236}">
                <a16:creationId xmlns:a16="http://schemas.microsoft.com/office/drawing/2014/main" id="{B8B7A23F-70A4-4B2F-A7EC-23844DF5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7" y="1823282"/>
            <a:ext cx="11052313" cy="49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FBCD-8F34-445B-A058-2B4FA69F5B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DC54A09-FDA9-4911-B5CA-654F14F256D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4B65C-2496-4C4C-AEDE-AD868AE7507A}"/>
              </a:ext>
            </a:extLst>
          </p:cNvPr>
          <p:cNvSpPr txBox="1"/>
          <p:nvPr/>
        </p:nvSpPr>
        <p:spPr>
          <a:xfrm>
            <a:off x="2743717" y="649357"/>
            <a:ext cx="8090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Klimatneitralitātes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 sasniegšanas trajektorijas</a:t>
            </a:r>
          </a:p>
          <a:p>
            <a:pPr algn="ctr"/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 Eiropas Savienības līmenī</a:t>
            </a:r>
          </a:p>
        </p:txBody>
      </p:sp>
    </p:spTree>
    <p:extLst>
      <p:ext uri="{BB962C8B-B14F-4D97-AF65-F5344CB8AC3E}">
        <p14:creationId xmlns:p14="http://schemas.microsoft.com/office/powerpoint/2010/main" val="360789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D262C48-4B11-416B-837B-22AAC705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444" y="381000"/>
            <a:ext cx="9052956" cy="1036642"/>
          </a:xfrm>
        </p:spPr>
        <p:txBody>
          <a:bodyPr>
            <a:noAutofit/>
          </a:bodyPr>
          <a:lstStyle/>
          <a:p>
            <a:pPr algn="ctr"/>
            <a:r>
              <a:rPr lang="lv-LV" sz="2400" b="1" i="0" u="none" strike="noStrike" baseline="0" dirty="0">
                <a:solidFill>
                  <a:srgbClr val="000000"/>
                </a:solidFill>
                <a:cs typeface="Vani" panose="020B0502040204020203" pitchFamily="18" charset="0"/>
              </a:rPr>
              <a:t>Latvijas kopējais SEG emisiju apjoms (līdz 2019. gadam) un prognoze (2019.-2050. gadam)</a:t>
            </a:r>
            <a:endParaRPr lang="lv-LV" sz="2400" dirty="0">
              <a:cs typeface="Vani" panose="020B0502040204020203" pitchFamily="18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CD61BC4-1E0A-4C88-8592-020D78165A58}"/>
              </a:ext>
            </a:extLst>
          </p:cNvPr>
          <p:cNvSpPr txBox="1">
            <a:spLocks/>
          </p:cNvSpPr>
          <p:nvPr/>
        </p:nvSpPr>
        <p:spPr>
          <a:xfrm>
            <a:off x="455612" y="6217845"/>
            <a:ext cx="5016039" cy="64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lv-LV"/>
            </a:defPPr>
            <a:lvl1pPr marL="0" algn="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lv-LV" altLang="lv-LV" sz="800" dirty="0">
                <a:solidFill>
                  <a:schemeClr val="tx1"/>
                </a:solidFill>
              </a:rPr>
              <a:t>Avots: </a:t>
            </a:r>
          </a:p>
          <a:p>
            <a:pPr algn="l">
              <a:lnSpc>
                <a:spcPct val="70000"/>
              </a:lnSpc>
            </a:pPr>
            <a:r>
              <a:rPr lang="lv-LV" altLang="lv-LV" sz="800" dirty="0">
                <a:solidFill>
                  <a:schemeClr val="tx1"/>
                </a:solidFill>
              </a:rPr>
              <a:t>2021. gada SEG inventarizācija</a:t>
            </a:r>
          </a:p>
          <a:p>
            <a:pPr algn="l">
              <a:lnSpc>
                <a:spcPct val="70000"/>
              </a:lnSpc>
            </a:pPr>
            <a:r>
              <a:rPr lang="lv-LV" altLang="lv-LV" sz="800" dirty="0">
                <a:solidFill>
                  <a:schemeClr val="tx1"/>
                </a:solidFill>
              </a:rPr>
              <a:t>2021. Gada EK iesniegtais ziņojums par politikām, pasākumiem un SEG prognozēm.</a:t>
            </a:r>
          </a:p>
          <a:p>
            <a:pPr algn="l">
              <a:lnSpc>
                <a:spcPct val="70000"/>
              </a:lnSpc>
            </a:pPr>
            <a:endParaRPr lang="lv-LV" altLang="lv-LV" sz="8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B7AC064-A15E-430F-81C4-AB7649B10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606825"/>
              </p:ext>
            </p:extLst>
          </p:nvPr>
        </p:nvGraphicFramePr>
        <p:xfrm>
          <a:off x="1959429" y="1483457"/>
          <a:ext cx="9912034" cy="499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9A0188D-1678-4858-A65E-C4D8C57CC336}"/>
              </a:ext>
            </a:extLst>
          </p:cNvPr>
          <p:cNvSpPr/>
          <p:nvPr/>
        </p:nvSpPr>
        <p:spPr>
          <a:xfrm>
            <a:off x="3201086" y="2566494"/>
            <a:ext cx="4330128" cy="1150426"/>
          </a:xfrm>
          <a:custGeom>
            <a:avLst/>
            <a:gdLst>
              <a:gd name="connsiteX0" fmla="*/ 0 w 4353724"/>
              <a:gd name="connsiteY0" fmla="*/ 0 h 1150426"/>
              <a:gd name="connsiteX1" fmla="*/ 660728 w 4353724"/>
              <a:gd name="connsiteY1" fmla="*/ 1067783 h 1150426"/>
              <a:gd name="connsiteX2" fmla="*/ 1575128 w 4353724"/>
              <a:gd name="connsiteY2" fmla="*/ 1008789 h 1150426"/>
              <a:gd name="connsiteX3" fmla="*/ 2578018 w 4353724"/>
              <a:gd name="connsiteY3" fmla="*/ 448351 h 1150426"/>
              <a:gd name="connsiteX4" fmla="*/ 3126658 w 4353724"/>
              <a:gd name="connsiteY4" fmla="*/ 401156 h 1150426"/>
              <a:gd name="connsiteX5" fmla="*/ 4353724 w 4353724"/>
              <a:gd name="connsiteY5" fmla="*/ 460149 h 1150426"/>
              <a:gd name="connsiteX6" fmla="*/ 4353724 w 4353724"/>
              <a:gd name="connsiteY6" fmla="*/ 460149 h 1150426"/>
              <a:gd name="connsiteX7" fmla="*/ 4353724 w 4353724"/>
              <a:gd name="connsiteY7" fmla="*/ 460149 h 1150426"/>
              <a:gd name="connsiteX8" fmla="*/ 4353724 w 4353724"/>
              <a:gd name="connsiteY8" fmla="*/ 460149 h 115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3724" h="1150426">
                <a:moveTo>
                  <a:pt x="0" y="0"/>
                </a:moveTo>
                <a:cubicBezTo>
                  <a:pt x="199103" y="449826"/>
                  <a:pt x="398207" y="899652"/>
                  <a:pt x="660728" y="1067783"/>
                </a:cubicBezTo>
                <a:cubicBezTo>
                  <a:pt x="923249" y="1235914"/>
                  <a:pt x="1255580" y="1112028"/>
                  <a:pt x="1575128" y="1008789"/>
                </a:cubicBezTo>
                <a:cubicBezTo>
                  <a:pt x="1894676" y="905550"/>
                  <a:pt x="2319430" y="549623"/>
                  <a:pt x="2578018" y="448351"/>
                </a:cubicBezTo>
                <a:cubicBezTo>
                  <a:pt x="2836606" y="347079"/>
                  <a:pt x="2830707" y="399190"/>
                  <a:pt x="3126658" y="401156"/>
                </a:cubicBezTo>
                <a:cubicBezTo>
                  <a:pt x="3422609" y="403122"/>
                  <a:pt x="4353724" y="460149"/>
                  <a:pt x="4353724" y="460149"/>
                </a:cubicBezTo>
                <a:lnTo>
                  <a:pt x="4353724" y="460149"/>
                </a:lnTo>
                <a:lnTo>
                  <a:pt x="4353724" y="460149"/>
                </a:lnTo>
                <a:lnTo>
                  <a:pt x="4353724" y="460149"/>
                </a:lnTo>
              </a:path>
            </a:pathLst>
          </a:custGeom>
          <a:noFill/>
          <a:ln>
            <a:solidFill>
              <a:srgbClr val="42724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331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0FE33B-8448-4D60-811F-003A5BDF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445" y="323850"/>
            <a:ext cx="7214630" cy="1036638"/>
          </a:xfrm>
        </p:spPr>
        <p:txBody>
          <a:bodyPr>
            <a:noAutofit/>
          </a:bodyPr>
          <a:lstStyle/>
          <a:p>
            <a:r>
              <a:rPr lang="lv-LV" altLang="lv-LV" dirty="0"/>
              <a:t>«Savienoto trauku» princips un mērķis sasniegt </a:t>
            </a:r>
            <a:r>
              <a:rPr lang="lv-LV" altLang="lv-LV" dirty="0" err="1"/>
              <a:t>klimatneitralitāti</a:t>
            </a:r>
            <a:r>
              <a:rPr lang="lv-LV" altLang="lv-LV" dirty="0"/>
              <a:t> 2050.gadā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DDA7C45-6697-4FAE-B522-9133E9483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951" y="4445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3957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3957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3957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3957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9C2B130-7933-4D01-99F5-9A299F629424}" type="slidenum">
              <a:rPr lang="en-US" altLang="en-US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6</a:t>
            </a:fld>
            <a:endParaRPr lang="en-US" altLang="en-US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156A18A-2DCE-4AE4-B447-65615F36C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4453" y="1601788"/>
            <a:ext cx="3673475" cy="2593975"/>
          </a:xfrm>
        </p:spPr>
      </p:pic>
      <p:grpSp>
        <p:nvGrpSpPr>
          <p:cNvPr id="11" name="Group 16">
            <a:extLst>
              <a:ext uri="{FF2B5EF4-FFF2-40B4-BE49-F238E27FC236}">
                <a16:creationId xmlns:a16="http://schemas.microsoft.com/office/drawing/2014/main" id="{8558CFD6-E0A2-4A1B-B829-3F4C60F046A7}"/>
              </a:ext>
            </a:extLst>
          </p:cNvPr>
          <p:cNvGrpSpPr>
            <a:grpSpLocks/>
          </p:cNvGrpSpPr>
          <p:nvPr/>
        </p:nvGrpSpPr>
        <p:grpSpPr bwMode="auto">
          <a:xfrm>
            <a:off x="7432676" y="1433513"/>
            <a:ext cx="1304925" cy="628650"/>
            <a:chOff x="5436096" y="1417638"/>
            <a:chExt cx="1224136" cy="43204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BFE7DBC-EF58-4D80-B9D3-A16CAAA1BF4B}"/>
                </a:ext>
              </a:extLst>
            </p:cNvPr>
            <p:cNvCxnSpPr>
              <a:cxnSpLocks/>
            </p:cNvCxnSpPr>
            <p:nvPr/>
          </p:nvCxnSpPr>
          <p:spPr>
            <a:xfrm>
              <a:off x="5436096" y="1633662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E760419-FE87-4AD3-B522-C2D840A92B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0232" y="1417638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DD2E9E8-73A7-41D6-8D26-8CA7DCCF4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999970"/>
              </p:ext>
            </p:extLst>
          </p:nvPr>
        </p:nvGraphicFramePr>
        <p:xfrm>
          <a:off x="424072" y="2062163"/>
          <a:ext cx="7760159" cy="418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8">
            <a:extLst>
              <a:ext uri="{FF2B5EF4-FFF2-40B4-BE49-F238E27FC236}">
                <a16:creationId xmlns:a16="http://schemas.microsoft.com/office/drawing/2014/main" id="{E127C2B5-0B7C-4CC2-9C1B-E7E772103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5" y="6060858"/>
            <a:ext cx="85116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Avots: Valsts zinātniskā institūta «Fizikālās enerģētikas institūts» pētījums «</a:t>
            </a:r>
            <a:r>
              <a:rPr lang="lv-LV" altLang="lv-LV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Latvijas tautsaimniecības attīstības iespējamo scenāriju līdz 2050.gadam izstrāde atbilstoši Eiropas Savienības ilgtermiņa attīstības redzējumam 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6608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531874-C737-4AA6-940B-3F715DEA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913" y="204788"/>
            <a:ext cx="8128000" cy="1036637"/>
          </a:xfrm>
        </p:spPr>
        <p:txBody>
          <a:bodyPr/>
          <a:lstStyle/>
          <a:p>
            <a:r>
              <a:rPr lang="lv-LV" altLang="lv-LV" sz="2000" dirty="0"/>
              <a:t>Latvijas kopējo SEG emisiju sadalījums pa nozarēm </a:t>
            </a:r>
            <a:br>
              <a:rPr lang="lv-LV" altLang="lv-LV" sz="2000" dirty="0"/>
            </a:br>
            <a:r>
              <a:rPr lang="lv-LV" altLang="lv-LV" sz="2000" dirty="0"/>
              <a:t>un ETS/ne-ETS griezumā </a:t>
            </a:r>
            <a:br>
              <a:rPr lang="lv-LV" altLang="lv-LV" sz="2000" dirty="0"/>
            </a:br>
            <a:r>
              <a:rPr lang="lv-LV" altLang="lv-LV" sz="2000" dirty="0"/>
              <a:t>2019. gadā (neskaitot ZIZIMM)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0BA6044-B149-4448-9F4B-EDC1BAA34E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20" y="6629400"/>
            <a:ext cx="7502195" cy="21203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lv-LV" altLang="lv-LV" sz="800" dirty="0"/>
              <a:t>Avots: 2021. gada SEG inventarizācija</a:t>
            </a:r>
          </a:p>
          <a:p>
            <a:pPr>
              <a:lnSpc>
                <a:spcPct val="70000"/>
              </a:lnSpc>
            </a:pPr>
            <a:endParaRPr lang="lv-LV" altLang="lv-LV" sz="8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ECE2F-07CA-4306-9F28-809A9DD81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11379200" y="6324600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D1A3C56-FDC0-4998-BFBC-FADAE426D5FB}" type="slidenum">
              <a:rPr lang="en-US" altLang="en-US" sz="10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7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4E4C931-D1D6-4B82-A30D-496360F85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79384"/>
              </p:ext>
            </p:extLst>
          </p:nvPr>
        </p:nvGraphicFramePr>
        <p:xfrm>
          <a:off x="288740" y="1751682"/>
          <a:ext cx="8128000" cy="490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F8BCDE49-AAEB-420D-9097-6B83ED7F8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003" y="3209105"/>
            <a:ext cx="3641577" cy="36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orizontal Scroll 2">
            <a:extLst>
              <a:ext uri="{FF2B5EF4-FFF2-40B4-BE49-F238E27FC236}">
                <a16:creationId xmlns:a16="http://schemas.microsoft.com/office/drawing/2014/main" id="{1E1720BB-3D35-4BCC-BA38-E1E555C27A40}"/>
              </a:ext>
            </a:extLst>
          </p:cNvPr>
          <p:cNvSpPr/>
          <p:nvPr/>
        </p:nvSpPr>
        <p:spPr>
          <a:xfrm>
            <a:off x="7740957" y="438894"/>
            <a:ext cx="3051175" cy="27225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Lielākie emisiju avoti:</a:t>
            </a:r>
          </a:p>
          <a:p>
            <a:pPr algn="ctr">
              <a:defRPr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Enerģētika</a:t>
            </a:r>
          </a:p>
          <a:p>
            <a:pPr algn="ctr">
              <a:defRPr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Transports</a:t>
            </a:r>
          </a:p>
          <a:p>
            <a:pPr algn="ctr">
              <a:defRPr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Lauksaimniecība</a:t>
            </a:r>
          </a:p>
          <a:p>
            <a:pPr algn="ctr">
              <a:defRPr/>
            </a:pPr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0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055EAD4E-6C21-4603-8C22-9BCDF5FC2EBB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3F7A16-EBE4-4229-8085-B82D58677023}" type="slidenum">
              <a:rPr lang="en-US" altLang="lv-LV" sz="10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15364" name="Title 1">
            <a:extLst>
              <a:ext uri="{FF2B5EF4-FFF2-40B4-BE49-F238E27FC236}">
                <a16:creationId xmlns:a16="http://schemas.microsoft.com/office/drawing/2014/main" id="{BF0A9DFB-0A61-4EF0-933B-F6992DBE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880" y="561573"/>
            <a:ext cx="9728200" cy="701675"/>
          </a:xfrm>
        </p:spPr>
        <p:txBody>
          <a:bodyPr>
            <a:noAutofit/>
          </a:bodyPr>
          <a:lstStyle/>
          <a:p>
            <a:pPr algn="ctr" eaLnBrk="1" hangingPunct="1"/>
            <a:r>
              <a:rPr lang="lv-LV" altLang="lv-LV" dirty="0"/>
              <a:t>Latvijas esošie enerģētikas un klimata mērķi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37EFAF3F-F911-475B-B087-740D8AE13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r="7134"/>
          <a:stretch>
            <a:fillRect/>
          </a:stretch>
        </p:blipFill>
        <p:spPr>
          <a:xfrm>
            <a:off x="9601005" y="1418610"/>
            <a:ext cx="2548232" cy="34960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429F5D2-1990-41F0-88EB-8867F0F96745}"/>
              </a:ext>
            </a:extLst>
          </p:cNvPr>
          <p:cNvGrpSpPr/>
          <p:nvPr/>
        </p:nvGrpSpPr>
        <p:grpSpPr>
          <a:xfrm>
            <a:off x="667334" y="1838329"/>
            <a:ext cx="2778077" cy="4806035"/>
            <a:chOff x="1023287" y="2289492"/>
            <a:chExt cx="3733917" cy="6480000"/>
          </a:xfrm>
          <a:solidFill>
            <a:srgbClr val="2F9542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8050EB-D9DC-4CBB-898E-632CC26E9B49}"/>
                </a:ext>
              </a:extLst>
            </p:cNvPr>
            <p:cNvGrpSpPr/>
            <p:nvPr/>
          </p:nvGrpSpPr>
          <p:grpSpPr>
            <a:xfrm>
              <a:off x="1023287" y="2289492"/>
              <a:ext cx="3733917" cy="6480000"/>
              <a:chOff x="1023287" y="2289492"/>
              <a:chExt cx="3733917" cy="6480000"/>
            </a:xfrm>
            <a:grpFill/>
          </p:grpSpPr>
          <p:sp>
            <p:nvSpPr>
              <p:cNvPr id="17" name="Rounded Rectangle 7">
                <a:extLst>
                  <a:ext uri="{FF2B5EF4-FFF2-40B4-BE49-F238E27FC236}">
                    <a16:creationId xmlns:a16="http://schemas.microsoft.com/office/drawing/2014/main" id="{2CF35C14-349B-408B-84C3-CA79B7F32ECD}"/>
                  </a:ext>
                </a:extLst>
              </p:cNvPr>
              <p:cNvSpPr/>
              <p:nvPr/>
            </p:nvSpPr>
            <p:spPr>
              <a:xfrm>
                <a:off x="1023287" y="2289492"/>
                <a:ext cx="3600000" cy="64800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LV" sz="1687" b="1" i="0" u="none" strike="noStrike" kern="0" cap="none" spc="0" normalizeH="0" baseline="0" noProof="0">
                  <a:ln>
                    <a:noFill/>
                  </a:ln>
                  <a:solidFill>
                    <a:srgbClr val="99CED7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3BCA62-4652-4E51-944C-FA28641E319F}"/>
                  </a:ext>
                </a:extLst>
              </p:cNvPr>
              <p:cNvSpPr txBox="1"/>
              <p:nvPr/>
            </p:nvSpPr>
            <p:spPr>
              <a:xfrm>
                <a:off x="1564600" y="3348401"/>
                <a:ext cx="2853699" cy="53947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SEG emisijas</a:t>
                </a:r>
                <a:endParaRPr kumimoji="0" lang="en-LV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0EC8EF-FED8-4E1E-9827-738797699C5E}"/>
                  </a:ext>
                </a:extLst>
              </p:cNvPr>
              <p:cNvSpPr txBox="1"/>
              <p:nvPr/>
            </p:nvSpPr>
            <p:spPr>
              <a:xfrm>
                <a:off x="2239833" y="5691262"/>
                <a:ext cx="2517371" cy="766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68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- 6%</a:t>
                </a:r>
              </a:p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406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(to 2005) 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FE4A4A-75C0-477B-8F56-402CEA4A8DDE}"/>
                  </a:ext>
                </a:extLst>
              </p:cNvPr>
              <p:cNvSpPr txBox="1"/>
              <p:nvPr/>
            </p:nvSpPr>
            <p:spPr>
              <a:xfrm>
                <a:off x="2105909" y="4821606"/>
                <a:ext cx="2517371" cy="766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68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- 65%</a:t>
                </a:r>
              </a:p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406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(to 1990)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E53203-113D-49BE-9FF5-4CC711E817A7}"/>
                  </a:ext>
                </a:extLst>
              </p:cNvPr>
              <p:cNvSpPr txBox="1"/>
              <p:nvPr/>
            </p:nvSpPr>
            <p:spPr>
              <a:xfrm>
                <a:off x="2105909" y="6987084"/>
                <a:ext cx="2517371" cy="766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elastība</a:t>
                </a:r>
                <a:r>
                  <a:rPr kumimoji="0" lang="lv-LV" sz="168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 3,1</a:t>
                </a:r>
                <a:r>
                  <a:rPr kumimoji="0" lang="lv-LV" sz="1406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 </a:t>
                </a:r>
                <a:r>
                  <a:rPr kumimoji="0" lang="lv-LV" sz="1406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mln</a:t>
                </a:r>
                <a:r>
                  <a:rPr kumimoji="0" lang="lv-LV" sz="1406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 </a:t>
                </a: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t CO</a:t>
                </a:r>
                <a:r>
                  <a:rPr kumimoji="0" lang="en-GB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2</a:t>
                </a: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 </a:t>
                </a:r>
                <a:r>
                  <a:rPr kumimoji="0" lang="lv-LV" sz="1406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 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94FB3B-3DAF-46F3-B1D7-C1728B6A7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1444777" y="4818007"/>
              <a:ext cx="756000" cy="756000"/>
            </a:xfrm>
            <a:prstGeom prst="rect">
              <a:avLst/>
            </a:prstGeom>
            <a:grpFill/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F0AA0FE-B8A8-4331-ACCB-6E004054776C}"/>
                </a:ext>
              </a:extLst>
            </p:cNvPr>
            <p:cNvGrpSpPr/>
            <p:nvPr/>
          </p:nvGrpSpPr>
          <p:grpSpPr>
            <a:xfrm>
              <a:off x="1118256" y="5807706"/>
              <a:ext cx="1265042" cy="653860"/>
              <a:chOff x="1157204" y="5600540"/>
              <a:chExt cx="1265042" cy="653860"/>
            </a:xfrm>
            <a:grpFill/>
          </p:grpSpPr>
          <p:pic>
            <p:nvPicPr>
              <p:cNvPr id="15" name="Graphic 14" descr="Car with solid fill">
                <a:extLst>
                  <a:ext uri="{FF2B5EF4-FFF2-40B4-BE49-F238E27FC236}">
                    <a16:creationId xmlns:a16="http://schemas.microsoft.com/office/drawing/2014/main" id="{7FA47EF4-1B30-4742-8FE0-C25EF99CF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57204" y="5642400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EE9EBD9-BA5D-41FC-9C79-C3F4C8182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 bright="70000" contrast="-70000"/>
              </a:blip>
              <a:stretch>
                <a:fillRect/>
              </a:stretch>
            </p:blipFill>
            <p:spPr>
              <a:xfrm>
                <a:off x="1810246" y="5600540"/>
                <a:ext cx="612000" cy="612000"/>
              </a:xfrm>
              <a:prstGeom prst="rect">
                <a:avLst/>
              </a:prstGeom>
              <a:grpFill/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937780-1803-4B28-83AB-E6CE90A92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tretch>
              <a:fillRect/>
            </a:stretch>
          </p:blipFill>
          <p:spPr>
            <a:xfrm>
              <a:off x="1424256" y="6705629"/>
              <a:ext cx="756000" cy="756000"/>
            </a:xfrm>
            <a:prstGeom prst="rect">
              <a:avLst/>
            </a:prstGeom>
            <a:grpFill/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5CFE3C-0BD1-4C2E-8348-4E34BB766C12}"/>
              </a:ext>
            </a:extLst>
          </p:cNvPr>
          <p:cNvGrpSpPr/>
          <p:nvPr/>
        </p:nvGrpSpPr>
        <p:grpSpPr>
          <a:xfrm>
            <a:off x="3462987" y="1823365"/>
            <a:ext cx="2850829" cy="4806035"/>
            <a:chOff x="5037254" y="2289492"/>
            <a:chExt cx="3599999" cy="6480000"/>
          </a:xfrm>
          <a:solidFill>
            <a:srgbClr val="2F9542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6612F82-8230-4413-8A07-CFA84E6C7294}"/>
                </a:ext>
              </a:extLst>
            </p:cNvPr>
            <p:cNvGrpSpPr/>
            <p:nvPr/>
          </p:nvGrpSpPr>
          <p:grpSpPr>
            <a:xfrm>
              <a:off x="5037254" y="2289492"/>
              <a:ext cx="3599999" cy="6480000"/>
              <a:chOff x="5037254" y="2289492"/>
              <a:chExt cx="3599999" cy="6480000"/>
            </a:xfrm>
            <a:grpFill/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0F4FBD4-210A-4B2C-A496-CFDCF305E798}"/>
                  </a:ext>
                </a:extLst>
              </p:cNvPr>
              <p:cNvGrpSpPr/>
              <p:nvPr/>
            </p:nvGrpSpPr>
            <p:grpSpPr>
              <a:xfrm>
                <a:off x="5037254" y="2289492"/>
                <a:ext cx="3599999" cy="6480000"/>
                <a:chOff x="7010662" y="2844800"/>
                <a:chExt cx="3081867" cy="5588000"/>
              </a:xfrm>
              <a:grpFill/>
            </p:grpSpPr>
            <p:sp>
              <p:nvSpPr>
                <p:cNvPr id="31" name="Rounded Rectangle 28">
                  <a:extLst>
                    <a:ext uri="{FF2B5EF4-FFF2-40B4-BE49-F238E27FC236}">
                      <a16:creationId xmlns:a16="http://schemas.microsoft.com/office/drawing/2014/main" id="{05594C8C-BE4F-43FE-8163-8034A22AEB07}"/>
                    </a:ext>
                  </a:extLst>
                </p:cNvPr>
                <p:cNvSpPr/>
                <p:nvPr/>
              </p:nvSpPr>
              <p:spPr>
                <a:xfrm>
                  <a:off x="7010662" y="2844800"/>
                  <a:ext cx="3081867" cy="558800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10751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LV" sz="168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46CE108-C4E6-4901-98C7-6EDD82774E15}"/>
                    </a:ext>
                  </a:extLst>
                </p:cNvPr>
                <p:cNvSpPr txBox="1"/>
                <p:nvPr/>
              </p:nvSpPr>
              <p:spPr>
                <a:xfrm>
                  <a:off x="7357833" y="3779366"/>
                  <a:ext cx="2517372" cy="82306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10751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  <a:sym typeface="Helvetica Neue"/>
                    </a:rPr>
                    <a:t>Atjaunojamā enerģija</a:t>
                  </a:r>
                  <a:endParaRPr kumimoji="0" lang="en-LV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5A64B5E-DC8D-4004-BEB0-0D395ACD890E}"/>
                    </a:ext>
                  </a:extLst>
                </p:cNvPr>
                <p:cNvSpPr txBox="1"/>
                <p:nvPr/>
              </p:nvSpPr>
              <p:spPr>
                <a:xfrm>
                  <a:off x="8412723" y="5125622"/>
                  <a:ext cx="830414" cy="40922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10751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68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  <a:sym typeface="Helvetica Neue"/>
                    </a:rPr>
                    <a:t>50%</a:t>
                  </a:r>
                  <a:endParaRPr kumimoji="0" lang="en-LV" sz="168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endParaRPr>
                </a:p>
              </p:txBody>
            </p:sp>
          </p:grp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C9BDC6B-7DA2-4FF6-924D-82836CA1C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lum bright="70000" contrast="-70000"/>
              </a:blip>
              <a:stretch>
                <a:fillRect/>
              </a:stretch>
            </p:blipFill>
            <p:spPr>
              <a:xfrm>
                <a:off x="5319468" y="5748829"/>
                <a:ext cx="756000" cy="756000"/>
              </a:xfrm>
              <a:prstGeom prst="rect">
                <a:avLst/>
              </a:prstGeom>
              <a:grpFill/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D43A2E-C5E5-4FE3-A973-ECB199C13A81}"/>
                  </a:ext>
                </a:extLst>
              </p:cNvPr>
              <p:cNvSpPr txBox="1"/>
              <p:nvPr/>
            </p:nvSpPr>
            <p:spPr>
              <a:xfrm>
                <a:off x="6357680" y="5945163"/>
                <a:ext cx="1832847" cy="8251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406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+ </a:t>
                </a:r>
                <a:r>
                  <a:rPr kumimoji="0" lang="lv-LV" sz="168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0,55</a:t>
                </a:r>
                <a:r>
                  <a:rPr kumimoji="0" lang="lv-LV" sz="1406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 </a:t>
                </a:r>
                <a:r>
                  <a:rPr kumimoji="0" lang="lv-LV" sz="1406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pp</a:t>
                </a:r>
                <a:endParaRPr kumimoji="0" lang="lv-LV" sz="140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Helvetica Neue"/>
                </a:endParaRPr>
              </a:p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1690" b="1" kern="0" dirty="0">
                    <a:solidFill>
                      <a:prstClr val="white"/>
                    </a:solidFill>
                    <a:latin typeface="Verdana"/>
                    <a:sym typeface="Helvetica Neue"/>
                  </a:rPr>
                  <a:t>+2.1 </a:t>
                </a:r>
                <a:r>
                  <a:rPr lang="lv-LV" sz="1406" b="1" kern="0" dirty="0" err="1">
                    <a:solidFill>
                      <a:prstClr val="white"/>
                    </a:solidFill>
                    <a:latin typeface="Verdana"/>
                    <a:sym typeface="Helvetica Neue"/>
                  </a:rPr>
                  <a:t>pp</a:t>
                </a:r>
                <a:endParaRPr kumimoji="0" lang="lv-LV" sz="140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012A8F-80B9-4131-815A-5439BE1EB368}"/>
                  </a:ext>
                </a:extLst>
              </p:cNvPr>
              <p:cNvSpPr txBox="1"/>
              <p:nvPr/>
            </p:nvSpPr>
            <p:spPr>
              <a:xfrm>
                <a:off x="6616900" y="6706071"/>
                <a:ext cx="995397" cy="4745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68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7 </a:t>
                </a:r>
                <a:r>
                  <a:rPr kumimoji="0" lang="lv-LV" sz="1406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%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A2FBC50-C92E-4BB6-9F1E-EAF3C07AE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298481" y="7337747"/>
                <a:ext cx="758167" cy="756000"/>
              </a:xfrm>
              <a:prstGeom prst="rect">
                <a:avLst/>
              </a:prstGeom>
              <a:grpFill/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3EA970-F77B-4FE7-8EF9-55D837C4E241}"/>
                  </a:ext>
                </a:extLst>
              </p:cNvPr>
              <p:cNvSpPr txBox="1"/>
              <p:nvPr/>
            </p:nvSpPr>
            <p:spPr>
              <a:xfrm>
                <a:off x="6620313" y="7515693"/>
                <a:ext cx="1366141" cy="4745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68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1,75</a:t>
                </a:r>
                <a:r>
                  <a:rPr kumimoji="0" lang="lv-LV" sz="1406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 %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11EE436-6C87-4963-B58C-B45CBCCED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 bright="70000" contrast="-70000"/>
            </a:blip>
            <a:stretch>
              <a:fillRect/>
            </a:stretch>
          </p:blipFill>
          <p:spPr>
            <a:xfrm>
              <a:off x="5298481" y="4793669"/>
              <a:ext cx="756000" cy="756000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5F128D-D944-4925-AF55-5D7355BA3475}"/>
              </a:ext>
            </a:extLst>
          </p:cNvPr>
          <p:cNvGrpSpPr/>
          <p:nvPr/>
        </p:nvGrpSpPr>
        <p:grpSpPr>
          <a:xfrm>
            <a:off x="6363612" y="1838329"/>
            <a:ext cx="3040339" cy="4806035"/>
            <a:chOff x="9051226" y="2289492"/>
            <a:chExt cx="3839311" cy="6480000"/>
          </a:xfrm>
          <a:solidFill>
            <a:srgbClr val="2F9542"/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50B346B-6BD8-4E67-AF65-BF011D1CD2EB}"/>
                </a:ext>
              </a:extLst>
            </p:cNvPr>
            <p:cNvGrpSpPr/>
            <p:nvPr/>
          </p:nvGrpSpPr>
          <p:grpSpPr>
            <a:xfrm>
              <a:off x="9051226" y="2289492"/>
              <a:ext cx="3839311" cy="6480000"/>
              <a:chOff x="9051226" y="2289492"/>
              <a:chExt cx="3839311" cy="6480000"/>
            </a:xfrm>
            <a:grpFill/>
          </p:grpSpPr>
          <p:sp>
            <p:nvSpPr>
              <p:cNvPr id="38" name="Rounded Rectangle 29">
                <a:extLst>
                  <a:ext uri="{FF2B5EF4-FFF2-40B4-BE49-F238E27FC236}">
                    <a16:creationId xmlns:a16="http://schemas.microsoft.com/office/drawing/2014/main" id="{6CD7FA98-285F-4504-B360-E0E9FC4F9DF3}"/>
                  </a:ext>
                </a:extLst>
              </p:cNvPr>
              <p:cNvSpPr/>
              <p:nvPr/>
            </p:nvSpPr>
            <p:spPr>
              <a:xfrm>
                <a:off x="9051226" y="2289492"/>
                <a:ext cx="3722738" cy="64800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LV" sz="168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209F058-9941-49BC-A490-4355F6028176}"/>
                  </a:ext>
                </a:extLst>
              </p:cNvPr>
              <p:cNvSpPr txBox="1"/>
              <p:nvPr/>
            </p:nvSpPr>
            <p:spPr>
              <a:xfrm>
                <a:off x="9240206" y="3373241"/>
                <a:ext cx="3279513" cy="49797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Energoefektivitāte</a:t>
                </a:r>
                <a:endParaRPr kumimoji="0" lang="en-LV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Helvetica Neue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BBF1B53-8592-4FD1-B1DF-997E07DF6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lum bright="70000" contrast="-70000"/>
              </a:blip>
              <a:stretch>
                <a:fillRect/>
              </a:stretch>
            </p:blipFill>
            <p:spPr>
              <a:xfrm>
                <a:off x="9372460" y="4876800"/>
                <a:ext cx="756000" cy="756000"/>
              </a:xfrm>
              <a:prstGeom prst="rect">
                <a:avLst/>
              </a:prstGeom>
              <a:grpFill/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BE7AAC-8705-45F3-9C1D-5383DDA1AF4D}"/>
                  </a:ext>
                </a:extLst>
              </p:cNvPr>
              <p:cNvSpPr txBox="1"/>
              <p:nvPr/>
            </p:nvSpPr>
            <p:spPr>
              <a:xfrm>
                <a:off x="10147959" y="5080546"/>
                <a:ext cx="2519701" cy="4745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68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45,8-47,2</a:t>
                </a:r>
                <a:r>
                  <a:rPr kumimoji="0" lang="lv-LV" sz="1406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 TWh</a:t>
                </a: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B41432F-C280-4C39-B878-30CE15D02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lum bright="70000" contrast="-70000"/>
              </a:blip>
              <a:stretch>
                <a:fillRect/>
              </a:stretch>
            </p:blipFill>
            <p:spPr>
              <a:xfrm>
                <a:off x="9391959" y="5945855"/>
                <a:ext cx="756000" cy="756000"/>
              </a:xfrm>
              <a:prstGeom prst="rect">
                <a:avLst/>
              </a:prstGeom>
              <a:grpFill/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59FE522-356E-47A7-BA3E-3EEC01D01462}"/>
                  </a:ext>
                </a:extLst>
              </p:cNvPr>
              <p:cNvSpPr txBox="1"/>
              <p:nvPr/>
            </p:nvSpPr>
            <p:spPr>
              <a:xfrm>
                <a:off x="10125727" y="5950656"/>
                <a:ext cx="2764810" cy="8251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406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+ </a:t>
                </a:r>
                <a:r>
                  <a:rPr kumimoji="0" lang="lv-LV" sz="168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0,8 </a:t>
                </a:r>
                <a:r>
                  <a:rPr kumimoji="0" lang="lv-LV" sz="1406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  <a:sym typeface="Helvetica Neue"/>
                  </a:rPr>
                  <a:t>% ikgadēji</a:t>
                </a:r>
              </a:p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1690" b="1" kern="0" dirty="0">
                    <a:solidFill>
                      <a:prstClr val="white"/>
                    </a:solidFill>
                    <a:latin typeface="Verdana"/>
                    <a:sym typeface="Helvetica Neue"/>
                  </a:rPr>
                  <a:t>20,47 </a:t>
                </a:r>
                <a:r>
                  <a:rPr lang="lv-LV" sz="1406" b="1" kern="0" dirty="0">
                    <a:solidFill>
                      <a:prstClr val="white"/>
                    </a:solidFill>
                    <a:latin typeface="Verdana"/>
                    <a:sym typeface="Helvetica Neue"/>
                  </a:rPr>
                  <a:t>TWh (kopā)</a:t>
                </a:r>
                <a:endParaRPr kumimoji="0" lang="lv-LV" sz="140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Helvetica Neue"/>
                </a:endParaRPr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9B9D0C-FA08-4805-AFBF-29DCFE00A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 bright="70000" contrast="-70000"/>
            </a:blip>
            <a:stretch>
              <a:fillRect/>
            </a:stretch>
          </p:blipFill>
          <p:spPr>
            <a:xfrm>
              <a:off x="9391959" y="7014910"/>
              <a:ext cx="756000" cy="756000"/>
            </a:xfrm>
            <a:prstGeom prst="rect">
              <a:avLst/>
            </a:prstGeom>
            <a:grpFill/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98512B-B84E-4C3B-9A2D-103B0CDFE8DE}"/>
                </a:ext>
              </a:extLst>
            </p:cNvPr>
            <p:cNvSpPr txBox="1"/>
            <p:nvPr/>
          </p:nvSpPr>
          <p:spPr>
            <a:xfrm>
              <a:off x="9952880" y="7076908"/>
              <a:ext cx="2698346" cy="7662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8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Helvetica Neue"/>
                </a:rPr>
                <a:t>3 </a:t>
              </a:r>
              <a:r>
                <a:rPr kumimoji="0" lang="lv-LV" sz="140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Helvetica Neue"/>
                </a:rPr>
                <a:t>% m</a:t>
              </a:r>
              <a:r>
                <a:rPr kumimoji="0" lang="lv-LV" sz="1406" b="1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Helvetica Neue"/>
                </a:rPr>
                <a:t>2</a:t>
              </a:r>
            </a:p>
            <a:p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Helvetica Neue"/>
                </a:rPr>
                <a:t>ikgadēji</a:t>
              </a:r>
            </a:p>
          </p:txBody>
        </p:sp>
      </p:grpSp>
      <p:pic>
        <p:nvPicPr>
          <p:cNvPr id="45" name="Graphic 44" descr="Car with solid fill">
            <a:extLst>
              <a:ext uri="{FF2B5EF4-FFF2-40B4-BE49-F238E27FC236}">
                <a16:creationId xmlns:a16="http://schemas.microsoft.com/office/drawing/2014/main" id="{176B9AB3-1868-41F7-9306-DCAEFE6D9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68895" y="5000074"/>
            <a:ext cx="598674" cy="5887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86C6A1-52F6-44F0-BBD3-6F0F1ED9B174}"/>
              </a:ext>
            </a:extLst>
          </p:cNvPr>
          <p:cNvGrpSpPr/>
          <p:nvPr/>
        </p:nvGrpSpPr>
        <p:grpSpPr>
          <a:xfrm>
            <a:off x="3339211" y="1872532"/>
            <a:ext cx="3034206" cy="4806697"/>
            <a:chOff x="5037254" y="2289492"/>
            <a:chExt cx="3599999" cy="6562542"/>
          </a:xfrm>
          <a:solidFill>
            <a:srgbClr val="2F9542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2AFC08-AB57-4A65-AEE1-A5F7539D7F76}"/>
                </a:ext>
              </a:extLst>
            </p:cNvPr>
            <p:cNvGrpSpPr/>
            <p:nvPr/>
          </p:nvGrpSpPr>
          <p:grpSpPr>
            <a:xfrm>
              <a:off x="5037254" y="2289492"/>
              <a:ext cx="3599999" cy="6562542"/>
              <a:chOff x="5037254" y="2289492"/>
              <a:chExt cx="3599999" cy="6562542"/>
            </a:xfrm>
            <a:grpFill/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31A4AF1-468C-45E3-ACB9-50BEAFF8190C}"/>
                  </a:ext>
                </a:extLst>
              </p:cNvPr>
              <p:cNvGrpSpPr/>
              <p:nvPr/>
            </p:nvGrpSpPr>
            <p:grpSpPr>
              <a:xfrm>
                <a:off x="5037254" y="2289492"/>
                <a:ext cx="3599999" cy="6562542"/>
                <a:chOff x="7010662" y="2844800"/>
                <a:chExt cx="3081867" cy="5588000"/>
              </a:xfrm>
              <a:grpFill/>
            </p:grpSpPr>
            <p:sp>
              <p:nvSpPr>
                <p:cNvPr id="21" name="Rounded Rectangle 28">
                  <a:extLst>
                    <a:ext uri="{FF2B5EF4-FFF2-40B4-BE49-F238E27FC236}">
                      <a16:creationId xmlns:a16="http://schemas.microsoft.com/office/drawing/2014/main" id="{FC69F240-C96D-4FE5-9E5B-6270CB41C7E1}"/>
                    </a:ext>
                  </a:extLst>
                </p:cNvPr>
                <p:cNvSpPr/>
                <p:nvPr/>
              </p:nvSpPr>
              <p:spPr>
                <a:xfrm>
                  <a:off x="7010662" y="2844800"/>
                  <a:ext cx="3081867" cy="558800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10751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87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91FDC6-718D-4FAE-87BF-8E0443E41937}"/>
                    </a:ext>
                  </a:extLst>
                </p:cNvPr>
                <p:cNvSpPr txBox="1"/>
                <p:nvPr/>
              </p:nvSpPr>
              <p:spPr>
                <a:xfrm>
                  <a:off x="7235476" y="3371086"/>
                  <a:ext cx="2517371" cy="82294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10751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  <a:sym typeface="Helvetica Neue"/>
                    </a:rPr>
                    <a:t>Atjaunojamā enerģija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AB68E3-13D1-4AA0-93D6-B11B97BEF140}"/>
                    </a:ext>
                  </a:extLst>
                </p:cNvPr>
                <p:cNvSpPr txBox="1"/>
                <p:nvPr/>
              </p:nvSpPr>
              <p:spPr>
                <a:xfrm>
                  <a:off x="8350834" y="4500574"/>
                  <a:ext cx="917956" cy="4293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10751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  <a:sym typeface="Helvetica Neue"/>
                    </a:rPr>
                    <a:t>?</a:t>
                  </a:r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  <a:sym typeface="Helvetica Neue"/>
                    </a:rPr>
                    <a:t> %</a:t>
                  </a:r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D49BAE0-E388-4F14-8A05-DD9BB455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</a:blip>
              <a:stretch>
                <a:fillRect/>
              </a:stretch>
            </p:blipFill>
            <p:spPr>
              <a:xfrm>
                <a:off x="5605219" y="4891580"/>
                <a:ext cx="612000" cy="612000"/>
              </a:xfrm>
              <a:prstGeom prst="rect">
                <a:avLst/>
              </a:prstGeom>
              <a:grpFill/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45A916-6669-4586-BB6B-46E8BE95E049}"/>
                  </a:ext>
                </a:extLst>
              </p:cNvPr>
              <p:cNvSpPr txBox="1"/>
              <p:nvPr/>
            </p:nvSpPr>
            <p:spPr>
              <a:xfrm>
                <a:off x="5992028" y="4872298"/>
                <a:ext cx="1839240" cy="798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+ ~ 1 pp</a:t>
                </a:r>
                <a:r>
                  <a:rPr kumimoji="0" lang="lv-LV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 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 </a:t>
                </a:r>
              </a:p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+ 2,1 pp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BD85A6E-F4B1-4BB8-85E5-E5175872E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64514" y="6931988"/>
                <a:ext cx="613755" cy="612000"/>
              </a:xfrm>
              <a:prstGeom prst="rect">
                <a:avLst/>
              </a:prstGeom>
              <a:grpFill/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0E2806-A367-4F18-A744-A5C76F57C284}"/>
                  </a:ext>
                </a:extLst>
              </p:cNvPr>
              <p:cNvSpPr txBox="1"/>
              <p:nvPr/>
            </p:nvSpPr>
            <p:spPr>
              <a:xfrm>
                <a:off x="6178269" y="6991502"/>
                <a:ext cx="2050964" cy="4622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2,2 %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5853469-A7AC-4D92-95C4-F95372C8C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</a:blip>
              <a:stretch>
                <a:fillRect/>
              </a:stretch>
            </p:blipFill>
            <p:spPr>
              <a:xfrm>
                <a:off x="5568798" y="6206356"/>
                <a:ext cx="612000" cy="612000"/>
              </a:xfrm>
              <a:prstGeom prst="rect">
                <a:avLst/>
              </a:prstGeom>
              <a:grpFill/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82BD38-5832-4FA2-8D12-B087F4312638}"/>
                  </a:ext>
                </a:extLst>
              </p:cNvPr>
              <p:cNvSpPr txBox="1"/>
              <p:nvPr/>
            </p:nvSpPr>
            <p:spPr>
              <a:xfrm>
                <a:off x="6126943" y="6281244"/>
                <a:ext cx="1637288" cy="4622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+ 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?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 pp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DC464D8-F09B-4593-8E95-B4B00BB046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</a:blip>
              <a:stretch>
                <a:fillRect/>
              </a:stretch>
            </p:blipFill>
            <p:spPr>
              <a:xfrm>
                <a:off x="5501401" y="7607093"/>
                <a:ext cx="612000" cy="612000"/>
              </a:xfrm>
              <a:prstGeom prst="rect">
                <a:avLst/>
              </a:prstGeom>
              <a:grpFill/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127D83-D7E6-4770-9F35-3B63E59285BE}"/>
                  </a:ext>
                </a:extLst>
              </p:cNvPr>
              <p:cNvSpPr txBox="1"/>
              <p:nvPr/>
            </p:nvSpPr>
            <p:spPr>
              <a:xfrm>
                <a:off x="6113401" y="7636381"/>
                <a:ext cx="2050964" cy="4622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2,6 %</a:t>
                </a:r>
              </a:p>
            </p:txBody>
          </p:sp>
          <p:pic>
            <p:nvPicPr>
              <p:cNvPr id="19" name="Graphic 18" descr="Aeroplane with solid fill">
                <a:extLst>
                  <a:ext uri="{FF2B5EF4-FFF2-40B4-BE49-F238E27FC236}">
                    <a16:creationId xmlns:a16="http://schemas.microsoft.com/office/drawing/2014/main" id="{5383F063-EC41-489E-AFFF-5333CB859C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66269" y="8240034"/>
                <a:ext cx="612000" cy="612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FB5F05-8EDD-4EA7-9506-E2D4FB36E944}"/>
                  </a:ext>
                </a:extLst>
              </p:cNvPr>
              <p:cNvSpPr txBox="1"/>
              <p:nvPr/>
            </p:nvSpPr>
            <p:spPr>
              <a:xfrm>
                <a:off x="6092794" y="8304237"/>
                <a:ext cx="2050964" cy="4622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5 %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31D64E-1923-4286-AD59-18C17A895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</a:blip>
            <a:stretch>
              <a:fillRect/>
            </a:stretch>
          </p:blipFill>
          <p:spPr>
            <a:xfrm>
              <a:off x="5603281" y="4145707"/>
              <a:ext cx="612000" cy="612000"/>
            </a:xfrm>
            <a:prstGeom prst="rect">
              <a:avLst/>
            </a:prstGeom>
            <a:grpFill/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9941A3A-42FB-4C76-92A7-2D260DEF62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3957" y="1442163"/>
            <a:ext cx="2872073" cy="4022887"/>
          </a:xfrm>
          <a:prstGeom prst="rect">
            <a:avLst/>
          </a:prstGeom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60CD5ECE-AB8F-4923-A9F3-20813E7C3DA4}"/>
              </a:ext>
            </a:extLst>
          </p:cNvPr>
          <p:cNvSpPr txBox="1">
            <a:spLocks/>
          </p:cNvSpPr>
          <p:nvPr/>
        </p:nvSpPr>
        <p:spPr>
          <a:xfrm>
            <a:off x="2453440" y="474027"/>
            <a:ext cx="9115708" cy="1204354"/>
          </a:xfrm>
          <a:prstGeom prst="rect">
            <a:avLst/>
          </a:prstGeom>
        </p:spPr>
        <p:txBody>
          <a:bodyPr>
            <a:normAutofit/>
          </a:bodyPr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alt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Enerģētikas un klimata mērķi </a:t>
            </a:r>
            <a:r>
              <a:rPr lang="lv-LV" altLang="lv-LV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Fit</a:t>
            </a:r>
            <a:r>
              <a:rPr lang="lv-LV" alt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altLang="lv-LV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lv-LV" alt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 55 ietvaros</a:t>
            </a:r>
            <a:endParaRPr lang="en-GB" sz="2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B645B1-801C-4CAA-981C-248D8D64D66C}"/>
              </a:ext>
            </a:extLst>
          </p:cNvPr>
          <p:cNvGrpSpPr/>
          <p:nvPr/>
        </p:nvGrpSpPr>
        <p:grpSpPr>
          <a:xfrm>
            <a:off x="6436676" y="1872532"/>
            <a:ext cx="3057440" cy="4806697"/>
            <a:chOff x="9014453" y="2267224"/>
            <a:chExt cx="4048129" cy="6562542"/>
          </a:xfrm>
          <a:solidFill>
            <a:srgbClr val="2F9542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B663D51-BD3D-4A11-BB6E-2AD3C1B1E60C}"/>
                </a:ext>
              </a:extLst>
            </p:cNvPr>
            <p:cNvGrpSpPr/>
            <p:nvPr/>
          </p:nvGrpSpPr>
          <p:grpSpPr>
            <a:xfrm>
              <a:off x="9014453" y="2267224"/>
              <a:ext cx="4048129" cy="6562542"/>
              <a:chOff x="9014453" y="2267224"/>
              <a:chExt cx="4048129" cy="6562542"/>
            </a:xfrm>
            <a:grpFill/>
          </p:grpSpPr>
          <p:sp>
            <p:nvSpPr>
              <p:cNvPr id="32" name="Rounded Rectangle 29">
                <a:extLst>
                  <a:ext uri="{FF2B5EF4-FFF2-40B4-BE49-F238E27FC236}">
                    <a16:creationId xmlns:a16="http://schemas.microsoft.com/office/drawing/2014/main" id="{97357772-257F-404A-80B3-F3C318A8609C}"/>
                  </a:ext>
                </a:extLst>
              </p:cNvPr>
              <p:cNvSpPr/>
              <p:nvPr/>
            </p:nvSpPr>
            <p:spPr>
              <a:xfrm>
                <a:off x="9014453" y="2267224"/>
                <a:ext cx="3761948" cy="656254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8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  <a:sym typeface="Helvetica Neue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28462A-57B5-4DED-A5C2-C5B2C81A3A5B}"/>
                  </a:ext>
                </a:extLst>
              </p:cNvPr>
              <p:cNvSpPr txBox="1"/>
              <p:nvPr/>
            </p:nvSpPr>
            <p:spPr>
              <a:xfrm>
                <a:off x="9188745" y="3052992"/>
                <a:ext cx="3509002" cy="50424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Ener</a:t>
                </a:r>
                <a:r>
                  <a:rPr kumimoji="0" lang="lv-LV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goefektivitāte</a:t>
                </a: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  <a:sym typeface="Helvetica Neue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D1338D3-5422-40D4-B3FC-1CA197DFB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tretch>
                <a:fillRect/>
              </a:stretch>
            </p:blipFill>
            <p:spPr>
              <a:xfrm>
                <a:off x="9376305" y="5050138"/>
                <a:ext cx="612000" cy="612000"/>
              </a:xfrm>
              <a:prstGeom prst="rect">
                <a:avLst/>
              </a:prstGeom>
              <a:grpFill/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628393-E659-4560-88F5-35890FE940BB}"/>
                  </a:ext>
                </a:extLst>
              </p:cNvPr>
              <p:cNvSpPr txBox="1"/>
              <p:nvPr/>
            </p:nvSpPr>
            <p:spPr>
              <a:xfrm>
                <a:off x="9988304" y="5128020"/>
                <a:ext cx="2519701" cy="480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?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 TWh</a:t>
                </a: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62B5773-34A4-43B6-9FAD-F1DACAC06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lum bright="70000" contrast="-70000"/>
              </a:blip>
              <a:stretch>
                <a:fillRect/>
              </a:stretch>
            </p:blipFill>
            <p:spPr>
              <a:xfrm>
                <a:off x="9359032" y="5913036"/>
                <a:ext cx="612000" cy="612000"/>
              </a:xfrm>
              <a:prstGeom prst="rect">
                <a:avLst/>
              </a:prstGeom>
              <a:grpFill/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3446D90-0CDD-49B7-97F0-19DEDF968C2D}"/>
                  </a:ext>
                </a:extLst>
              </p:cNvPr>
              <p:cNvSpPr txBox="1"/>
              <p:nvPr/>
            </p:nvSpPr>
            <p:spPr>
              <a:xfrm>
                <a:off x="10056507" y="5961596"/>
                <a:ext cx="2881371" cy="798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+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1,5 % </a:t>
                </a:r>
                <a:r>
                  <a:rPr kumimoji="0" lang="lv-LV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ikgadēji</a:t>
                </a:r>
              </a:p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1600" b="1" kern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Helvetica Neue"/>
                  </a:rPr>
                  <a:t>31,1 TWh </a:t>
                </a:r>
                <a:r>
                  <a:rPr lang="lv-LV" sz="1400" b="1" kern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sym typeface="Helvetica Neue"/>
                  </a:rPr>
                  <a:t>(kopā)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  <a:sym typeface="Helvetica Neue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F3B8D82-B271-4C9B-9FE7-474AE2714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lum bright="70000" contrast="-70000"/>
              </a:blip>
              <a:stretch>
                <a:fillRect/>
              </a:stretch>
            </p:blipFill>
            <p:spPr>
              <a:xfrm>
                <a:off x="9174535" y="7698909"/>
                <a:ext cx="612000" cy="612000"/>
              </a:xfrm>
              <a:prstGeom prst="rect">
                <a:avLst/>
              </a:prstGeom>
              <a:grpFill/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2584006-1C3A-41B3-905E-9F0029C15114}"/>
                  </a:ext>
                </a:extLst>
              </p:cNvPr>
              <p:cNvSpPr txBox="1"/>
              <p:nvPr/>
            </p:nvSpPr>
            <p:spPr>
              <a:xfrm>
                <a:off x="10257624" y="7615972"/>
                <a:ext cx="2804958" cy="7563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&gt; 3 %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 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m</a:t>
                </a:r>
                <a:r>
                  <a:rPr kumimoji="0" lang="en-GB" sz="16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2 </a:t>
                </a:r>
              </a:p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ikgadēji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  <a:sym typeface="Helvetica Neue"/>
                </a:endParaRP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F2FD578-37ED-4EAF-8574-4083FDF73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lum bright="70000" contrast="-70000"/>
            </a:blip>
            <a:stretch>
              <a:fillRect/>
            </a:stretch>
          </p:blipFill>
          <p:spPr>
            <a:xfrm>
              <a:off x="9174535" y="6822967"/>
              <a:ext cx="612000" cy="612000"/>
            </a:xfrm>
            <a:prstGeom prst="rect">
              <a:avLst/>
            </a:prstGeom>
            <a:grpFill/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F37C59-742F-461C-A814-DD35808AF3B5}"/>
                </a:ext>
              </a:extLst>
            </p:cNvPr>
            <p:cNvSpPr txBox="1"/>
            <p:nvPr/>
          </p:nvSpPr>
          <p:spPr>
            <a:xfrm>
              <a:off x="10181211" y="6901049"/>
              <a:ext cx="2881371" cy="4622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41075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  <a:sym typeface="Helvetica Neue"/>
                </a:rPr>
                <a:t>-1,7 % </a:t>
              </a:r>
              <a:r>
                <a:rPr kumimoji="0" lang="lv-LV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  <a:sym typeface="Helvetica Neue"/>
                </a:rPr>
                <a:t>ikgadēji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Helvetica Neue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9464DBF-CF2F-433F-9DE6-778AEEFA0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 bright="70000" contrast="-70000"/>
            </a:blip>
            <a:stretch>
              <a:fillRect/>
            </a:stretch>
          </p:blipFill>
          <p:spPr>
            <a:xfrm>
              <a:off x="9818619" y="7718784"/>
              <a:ext cx="612000" cy="612000"/>
            </a:xfrm>
            <a:prstGeom prst="rect">
              <a:avLst/>
            </a:prstGeom>
            <a:grpFill/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C34DCAE-9E2A-4550-A8F9-A250850ED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 bright="70000" contrast="-70000"/>
            </a:blip>
            <a:stretch>
              <a:fillRect/>
            </a:stretch>
          </p:blipFill>
          <p:spPr>
            <a:xfrm>
              <a:off x="9818619" y="6813217"/>
              <a:ext cx="612000" cy="612000"/>
            </a:xfrm>
            <a:prstGeom prst="rect">
              <a:avLst/>
            </a:prstGeom>
            <a:grpFill/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A4D0B8-E374-45B4-8101-5864799E59F1}"/>
              </a:ext>
            </a:extLst>
          </p:cNvPr>
          <p:cNvGrpSpPr/>
          <p:nvPr/>
        </p:nvGrpSpPr>
        <p:grpSpPr>
          <a:xfrm>
            <a:off x="570010" y="1862249"/>
            <a:ext cx="2797659" cy="4806697"/>
            <a:chOff x="723931" y="2555278"/>
            <a:chExt cx="3502800" cy="6148800"/>
          </a:xfrm>
          <a:solidFill>
            <a:srgbClr val="2F9542"/>
          </a:solidFill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6399C9C-01DD-4771-9C30-DFBB989AB183}"/>
                </a:ext>
              </a:extLst>
            </p:cNvPr>
            <p:cNvGrpSpPr/>
            <p:nvPr/>
          </p:nvGrpSpPr>
          <p:grpSpPr>
            <a:xfrm>
              <a:off x="723931" y="2555278"/>
              <a:ext cx="3502800" cy="6148800"/>
              <a:chOff x="1023287" y="2289492"/>
              <a:chExt cx="3756434" cy="6562542"/>
            </a:xfrm>
            <a:grpFill/>
          </p:grpSpPr>
          <p:sp>
            <p:nvSpPr>
              <p:cNvPr id="44" name="Rounded Rectangle 7">
                <a:extLst>
                  <a:ext uri="{FF2B5EF4-FFF2-40B4-BE49-F238E27FC236}">
                    <a16:creationId xmlns:a16="http://schemas.microsoft.com/office/drawing/2014/main" id="{E7D64917-5847-4A3D-89A6-ED210BFC3ACE}"/>
                  </a:ext>
                </a:extLst>
              </p:cNvPr>
              <p:cNvSpPr/>
              <p:nvPr/>
            </p:nvSpPr>
            <p:spPr>
              <a:xfrm>
                <a:off x="1023287" y="2289492"/>
                <a:ext cx="3600000" cy="656254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87" b="1" i="0" u="none" strike="noStrike" kern="0" cap="none" spc="0" normalizeH="0" baseline="0" noProof="0">
                  <a:ln>
                    <a:noFill/>
                  </a:ln>
                  <a:solidFill>
                    <a:srgbClr val="99CED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  <a:sym typeface="Helvetica Neue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02DC31-C6CC-4C45-8434-EA07F7D09CAE}"/>
                  </a:ext>
                </a:extLst>
              </p:cNvPr>
              <p:cNvSpPr txBox="1"/>
              <p:nvPr/>
            </p:nvSpPr>
            <p:spPr>
              <a:xfrm>
                <a:off x="1528960" y="2855013"/>
                <a:ext cx="2624518" cy="9664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SEG emisijas</a:t>
                </a: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  <a:sym typeface="Helvetica Neue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67CFC4-D69E-412E-9E02-8E567EF15E22}"/>
                  </a:ext>
                </a:extLst>
              </p:cNvPr>
              <p:cNvSpPr txBox="1"/>
              <p:nvPr/>
            </p:nvSpPr>
            <p:spPr>
              <a:xfrm>
                <a:off x="2262350" y="5197580"/>
                <a:ext cx="2517371" cy="798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[- 17 %]</a:t>
                </a:r>
              </a:p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(</a:t>
                </a:r>
                <a:r>
                  <a:rPr kumimoji="0" lang="lv-LV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to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 2005) 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1166EA8-C2C2-4BBC-BFFA-5374E75A5856}"/>
                  </a:ext>
                </a:extLst>
              </p:cNvPr>
              <p:cNvSpPr txBox="1"/>
              <p:nvPr/>
            </p:nvSpPr>
            <p:spPr>
              <a:xfrm>
                <a:off x="2235901" y="4109935"/>
                <a:ext cx="2517371" cy="798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 - 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? 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%</a:t>
                </a:r>
              </a:p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(</a:t>
                </a:r>
                <a:r>
                  <a:rPr kumimoji="0" lang="lv-LV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to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 1990)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2012D7A-BC5E-496A-83F0-0784A5C25DDC}"/>
                  </a:ext>
                </a:extLst>
              </p:cNvPr>
              <p:cNvSpPr txBox="1"/>
              <p:nvPr/>
            </p:nvSpPr>
            <p:spPr>
              <a:xfrm>
                <a:off x="1917421" y="6205141"/>
                <a:ext cx="2715621" cy="7983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 </a:t>
                </a:r>
                <a:r>
                  <a:rPr kumimoji="0" lang="lv-LV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neto piesaiste 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644 kt CO</a:t>
                </a:r>
                <a:r>
                  <a:rPr kumimoji="0" lang="en-GB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2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939CDB-5DA5-4692-B79F-54CE84A5C039}"/>
                  </a:ext>
                </a:extLst>
              </p:cNvPr>
              <p:cNvSpPr txBox="1"/>
              <p:nvPr/>
            </p:nvSpPr>
            <p:spPr>
              <a:xfrm>
                <a:off x="2095732" y="7114443"/>
                <a:ext cx="2050965" cy="4622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- 13 %</a:t>
                </a:r>
              </a:p>
            </p:txBody>
          </p:sp>
          <p:pic>
            <p:nvPicPr>
              <p:cNvPr id="50" name="Graphic 49" descr="Car with solid fill">
                <a:extLst>
                  <a:ext uri="{FF2B5EF4-FFF2-40B4-BE49-F238E27FC236}">
                    <a16:creationId xmlns:a16="http://schemas.microsoft.com/office/drawing/2014/main" id="{926574AA-A7DE-4913-9982-264077A03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115531" y="7304389"/>
                <a:ext cx="576336" cy="576336"/>
              </a:xfrm>
              <a:prstGeom prst="rect">
                <a:avLst/>
              </a:prstGeom>
            </p:spPr>
          </p:pic>
          <p:pic>
            <p:nvPicPr>
              <p:cNvPr id="51" name="Graphic 50" descr="Cruise ship with solid fill">
                <a:extLst>
                  <a:ext uri="{FF2B5EF4-FFF2-40B4-BE49-F238E27FC236}">
                    <a16:creationId xmlns:a16="http://schemas.microsoft.com/office/drawing/2014/main" id="{0A3B3298-94FC-4921-87E5-AC9DA35F0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443179" y="7903208"/>
                <a:ext cx="612000" cy="612000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3792F8-8ACF-437B-82FD-E0854AE8E86C}"/>
                  </a:ext>
                </a:extLst>
              </p:cNvPr>
              <p:cNvSpPr txBox="1"/>
              <p:nvPr/>
            </p:nvSpPr>
            <p:spPr>
              <a:xfrm>
                <a:off x="1959210" y="7946920"/>
                <a:ext cx="2050965" cy="4622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07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  <a:sym typeface="Helvetica Neue"/>
                  </a:rPr>
                  <a:t>- 6 %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B1C8706-67A9-473B-9F08-3DA8703C1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lum bright="70000" contrast="-70000"/>
              </a:blip>
              <a:stretch>
                <a:fillRect/>
              </a:stretch>
            </p:blipFill>
            <p:spPr>
              <a:xfrm>
                <a:off x="1483731" y="6195970"/>
                <a:ext cx="612000" cy="612000"/>
              </a:xfrm>
              <a:prstGeom prst="rect">
                <a:avLst/>
              </a:prstGeom>
              <a:grpFill/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23F09CD-8BA6-40D7-86B1-8381A6501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lum bright="70000" contrast="-70000"/>
              </a:blip>
              <a:stretch>
                <a:fillRect/>
              </a:stretch>
            </p:blipFill>
            <p:spPr>
              <a:xfrm>
                <a:off x="1428620" y="4204481"/>
                <a:ext cx="612000" cy="612000"/>
              </a:xfrm>
              <a:prstGeom prst="rect">
                <a:avLst/>
              </a:prstGeom>
              <a:grpFill/>
            </p:spPr>
          </p:pic>
          <p:pic>
            <p:nvPicPr>
              <p:cNvPr id="55" name="Graphic 54" descr="Car with solid fill">
                <a:extLst>
                  <a:ext uri="{FF2B5EF4-FFF2-40B4-BE49-F238E27FC236}">
                    <a16:creationId xmlns:a16="http://schemas.microsoft.com/office/drawing/2014/main" id="{83FE351E-32FD-4DB6-B0C9-D07ACC923F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117918" y="5260077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08E64C1C-5D19-4230-96E4-7AAEFBE34F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lum bright="70000" contrast="-70000"/>
              </a:blip>
              <a:stretch>
                <a:fillRect/>
              </a:stretch>
            </p:blipFill>
            <p:spPr>
              <a:xfrm>
                <a:off x="1483730" y="5220239"/>
                <a:ext cx="612000" cy="612000"/>
              </a:xfrm>
              <a:prstGeom prst="rect">
                <a:avLst/>
              </a:prstGeom>
              <a:grpFill/>
            </p:spPr>
          </p:pic>
        </p:grpSp>
        <p:pic>
          <p:nvPicPr>
            <p:cNvPr id="42" name="Graphic 41" descr="Cruise ship with solid fill">
              <a:extLst>
                <a:ext uri="{FF2B5EF4-FFF2-40B4-BE49-F238E27FC236}">
                  <a16:creationId xmlns:a16="http://schemas.microsoft.com/office/drawing/2014/main" id="{26A1C458-7B98-4A56-A0EA-28407B0EE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68201" y="6925196"/>
              <a:ext cx="537422" cy="500112"/>
            </a:xfrm>
            <a:prstGeom prst="rect">
              <a:avLst/>
            </a:prstGeom>
          </p:spPr>
        </p:pic>
        <p:pic>
          <p:nvPicPr>
            <p:cNvPr id="43" name="Graphic 42" descr="Aeroplane with solid fill">
              <a:extLst>
                <a:ext uri="{FF2B5EF4-FFF2-40B4-BE49-F238E27FC236}">
                  <a16:creationId xmlns:a16="http://schemas.microsoft.com/office/drawing/2014/main" id="{372320C1-BD8D-4FDD-A69B-4D46DF981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32353" y="7250585"/>
              <a:ext cx="544771" cy="504001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8F2082CB-6DE2-46F8-ACF3-12747E41E317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1554" y="3414488"/>
            <a:ext cx="1313206" cy="172278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B0FD861-3160-4D53-9F7F-C005559B2383}"/>
              </a:ext>
            </a:extLst>
          </p:cNvPr>
          <p:cNvSpPr txBox="1"/>
          <p:nvPr/>
        </p:nvSpPr>
        <p:spPr>
          <a:xfrm rot="16200000">
            <a:off x="4988384" y="3579627"/>
            <a:ext cx="218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99CED7">
                    <a:lumMod val="20000"/>
                    <a:lumOff val="8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ikgadēji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2EB844C-4731-4F19-AB98-9FED98953668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bright="70000" contrast="-70000"/>
          </a:blip>
          <a:stretch>
            <a:fillRect/>
          </a:stretch>
        </p:blipFill>
        <p:spPr>
          <a:xfrm>
            <a:off x="3746241" y="4187863"/>
            <a:ext cx="515815" cy="44825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F28FBDA-AD9F-4867-B14A-D3D0FDA24EF1}"/>
              </a:ext>
            </a:extLst>
          </p:cNvPr>
          <p:cNvSpPr txBox="1"/>
          <p:nvPr/>
        </p:nvSpPr>
        <p:spPr>
          <a:xfrm>
            <a:off x="4234033" y="4307647"/>
            <a:ext cx="1379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Helvetica Neue"/>
              </a:rPr>
              <a:t>+ 1,1 pp</a:t>
            </a:r>
          </a:p>
        </p:txBody>
      </p:sp>
      <p:pic>
        <p:nvPicPr>
          <p:cNvPr id="61" name="Graphic 60" descr="Aeroplane with solid fill">
            <a:extLst>
              <a:ext uri="{FF2B5EF4-FFF2-40B4-BE49-F238E27FC236}">
                <a16:creationId xmlns:a16="http://schemas.microsoft.com/office/drawing/2014/main" id="{A2180D75-C9C5-4F5A-B921-0DE04D05B8B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721260" y="6185658"/>
            <a:ext cx="515815" cy="448256"/>
          </a:xfrm>
          <a:prstGeom prst="rect">
            <a:avLst/>
          </a:prstGeom>
        </p:spPr>
      </p:pic>
      <p:pic>
        <p:nvPicPr>
          <p:cNvPr id="62" name="Graphic 61" descr="Car with solid fill">
            <a:extLst>
              <a:ext uri="{FF2B5EF4-FFF2-40B4-BE49-F238E27FC236}">
                <a16:creationId xmlns:a16="http://schemas.microsoft.com/office/drawing/2014/main" id="{0429B113-EB66-4E9A-8238-3D2E3B3C6F0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93684" y="5433488"/>
            <a:ext cx="429235" cy="422134"/>
          </a:xfrm>
          <a:prstGeom prst="rect">
            <a:avLst/>
          </a:prstGeom>
        </p:spPr>
      </p:pic>
      <p:pic>
        <p:nvPicPr>
          <p:cNvPr id="63" name="Graphic 62" descr="Cruise ship with solid fill">
            <a:extLst>
              <a:ext uri="{FF2B5EF4-FFF2-40B4-BE49-F238E27FC236}">
                <a16:creationId xmlns:a16="http://schemas.microsoft.com/office/drawing/2014/main" id="{FE0B1A7D-8577-43F9-9244-6B547D19AF8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17267" y="5912766"/>
            <a:ext cx="455796" cy="448256"/>
          </a:xfrm>
          <a:prstGeom prst="rect">
            <a:avLst/>
          </a:prstGeom>
        </p:spPr>
      </p:pic>
      <p:pic>
        <p:nvPicPr>
          <p:cNvPr id="64" name="Graphic 63" descr="Aeroplane with solid fill">
            <a:extLst>
              <a:ext uri="{FF2B5EF4-FFF2-40B4-BE49-F238E27FC236}">
                <a16:creationId xmlns:a16="http://schemas.microsoft.com/office/drawing/2014/main" id="{5FB09B1E-FC98-4DB0-A9F9-D4DCCA2BEFF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45229" y="5435574"/>
            <a:ext cx="435104" cy="393992"/>
          </a:xfrm>
          <a:prstGeom prst="rect">
            <a:avLst/>
          </a:prstGeom>
        </p:spPr>
      </p:pic>
      <p:pic>
        <p:nvPicPr>
          <p:cNvPr id="65" name="Graphic 64" descr="Cruise ship with solid fill">
            <a:extLst>
              <a:ext uri="{FF2B5EF4-FFF2-40B4-BE49-F238E27FC236}">
                <a16:creationId xmlns:a16="http://schemas.microsoft.com/office/drawing/2014/main" id="{80B8E27F-7F17-4E6E-B7FA-414D41B307E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72801" y="5204602"/>
            <a:ext cx="429235" cy="3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58016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2233</TotalTime>
  <Words>1977</Words>
  <Application>Microsoft Office PowerPoint</Application>
  <PresentationFormat>Widescreen</PresentationFormat>
  <Paragraphs>357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Verdana</vt:lpstr>
      <vt:lpstr>Wingdings</vt:lpstr>
      <vt:lpstr>89_Prezentacija_templateLV</vt:lpstr>
      <vt:lpstr>Eiropas zaļais kurss - sektorālie mērķi un rīcības virzieni </vt:lpstr>
      <vt:lpstr>Eiropas Zaļais kurss - 8 darbības virzieni</vt:lpstr>
      <vt:lpstr>«Fit for 55» pakotne</vt:lpstr>
      <vt:lpstr>PowerPoint Presentation</vt:lpstr>
      <vt:lpstr>Latvijas kopējais SEG emisiju apjoms (līdz 2019. gadam) un prognoze (2019.-2050. gadam)</vt:lpstr>
      <vt:lpstr>«Savienoto trauku» princips un mērķis sasniegt klimatneitralitāti 2050.gadā</vt:lpstr>
      <vt:lpstr>Latvijas kopējo SEG emisiju sadalījums pa nozarēm  un ETS/ne-ETS griezumā  2019. gadā (neskaitot ZIZIMM)</vt:lpstr>
      <vt:lpstr>Latvijas esošie enerģētikas un klimata mērķi</vt:lpstr>
      <vt:lpstr>PowerPoint Presentation</vt:lpstr>
      <vt:lpstr>Latvijas specifiskā situācija klimata politikas mērķu sasniegšanā</vt:lpstr>
      <vt:lpstr>Turpmākie rīcības virzieni</vt:lpstr>
      <vt:lpstr>Plānotie rīcības virzieni enerģētikas sektorā</vt:lpstr>
      <vt:lpstr>NEKP 2030 – ĪSTENOŠANA (FINANSĒJUMS) - EM</vt:lpstr>
      <vt:lpstr>Plānotie rīcības virzieni transporta sektorā (NEKP un Transporta attīstības pamatnostādnes 2021-2027)</vt:lpstr>
      <vt:lpstr>TRANSPORTS – ērtāka, drošāka un videi draudzīgāka pārvietošanās</vt:lpstr>
      <vt:lpstr>NEKP 2030 – ĪSTENOŠANA (FINANSĒJUMS) - SM</vt:lpstr>
      <vt:lpstr>Lauksaimniecības SEG emisiju prognoze līdz 2030.gadam (Prognozētā pieauguma samazināšanas potenciāls) </vt:lpstr>
      <vt:lpstr>LVMI «Silava» SEG emisiju prognozes ZIZIMM sektoram</vt:lpstr>
      <vt:lpstr>NEKP 2030 – ĪSTENOŠANA (FINANSĒJUMS) - ZM</vt:lpstr>
      <vt:lpstr>Plānotie rīcības virzieni VARAM pārraudzībā esošajos sektoros</vt:lpstr>
      <vt:lpstr>NEKP 2030 – ĪSTENOŠANA (FINANSĒJUMS + KLIMATA FINANSĒJUMS) - VARAM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Dagnis Dubrovskis</cp:lastModifiedBy>
  <cp:revision>28</cp:revision>
  <dcterms:created xsi:type="dcterms:W3CDTF">2014-11-20T14:46:47Z</dcterms:created>
  <dcterms:modified xsi:type="dcterms:W3CDTF">2022-04-27T06:15:08Z</dcterms:modified>
</cp:coreProperties>
</file>