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99" r:id="rId4"/>
    <p:sldMasterId id="2147483763" r:id="rId5"/>
  </p:sldMasterIdLst>
  <p:notesMasterIdLst>
    <p:notesMasterId r:id="rId11"/>
  </p:notesMasterIdLst>
  <p:sldIdLst>
    <p:sldId id="1642" r:id="rId6"/>
    <p:sldId id="1633" r:id="rId7"/>
    <p:sldId id="1640" r:id="rId8"/>
    <p:sldId id="1646" r:id="rId9"/>
    <p:sldId id="1647" r:id="rId10"/>
  </p:sldIdLst>
  <p:sldSz cx="17340263" cy="97536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521415D9-36F7-43E2-AB2F-B90AF26B5E84}">
      <p14:sectionLst xmlns:p14="http://schemas.microsoft.com/office/powerpoint/2010/main">
        <p14:section name="Sākums" id="{BC03E5AF-7CF8-1444-8EE3-A0AD7DB028BA}">
          <p14:sldIdLst>
            <p14:sldId id="1642"/>
            <p14:sldId id="1633"/>
            <p14:sldId id="1640"/>
            <p14:sldId id="1646"/>
            <p14:sldId id="1647"/>
          </p14:sldIdLst>
        </p14:section>
      </p14:sectionLst>
    </p:ext>
    <p:ext uri="{EFAFB233-063F-42B5-8137-9DF3F51BA10A}">
      <p15:sldGuideLst xmlns:p15="http://schemas.microsoft.com/office/powerpoint/2012/main">
        <p15:guide id="8" orient="horz" pos="6144" userDrawn="1">
          <p15:clr>
            <a:srgbClr val="A4A3A4"/>
          </p15:clr>
        </p15:guide>
        <p15:guide id="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ze Beināre" initials="IB" lastIdx="13" clrIdx="0">
    <p:extLst>
      <p:ext uri="{19B8F6BF-5375-455C-9EA6-DF929625EA0E}">
        <p15:presenceInfo xmlns:p15="http://schemas.microsoft.com/office/powerpoint/2012/main" userId="S::Ilze.Beinare@em.gov.lv::615046ba-fffd-490b-9619-6eefc27b406d" providerId="AD"/>
      </p:ext>
    </p:extLst>
  </p:cmAuthor>
  <p:cmAuthor id="2" name="Artis Grinbergs" initials="AG" lastIdx="10" clrIdx="1">
    <p:extLst>
      <p:ext uri="{19B8F6BF-5375-455C-9EA6-DF929625EA0E}">
        <p15:presenceInfo xmlns:p15="http://schemas.microsoft.com/office/powerpoint/2012/main" userId="S::Artis.Grinbergs@em.gov.lv::988b2b44-9abb-4aab-bbb3-aa9352394efd" providerId="AD"/>
      </p:ext>
    </p:extLst>
  </p:cmAuthor>
  <p:cmAuthor id="3" name="Rūta Lastovska" initials="RL" lastIdx="6" clrIdx="2">
    <p:extLst>
      <p:ext uri="{19B8F6BF-5375-455C-9EA6-DF929625EA0E}">
        <p15:presenceInfo xmlns:p15="http://schemas.microsoft.com/office/powerpoint/2012/main" userId="S::Ruta.Lastovska@em.gov.lv::73932bb0-6877-491f-9d7b-8631d0376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ED7"/>
    <a:srgbClr val="00434E"/>
    <a:srgbClr val="F8CBAD"/>
    <a:srgbClr val="A0B8D0"/>
    <a:srgbClr val="86CDEA"/>
    <a:srgbClr val="B2DAE1"/>
    <a:srgbClr val="A9D18E"/>
    <a:srgbClr val="58788B"/>
    <a:srgbClr val="34B0CF"/>
    <a:srgbClr val="7EC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 showGuides="1">
      <p:cViewPr varScale="1">
        <p:scale>
          <a:sx n="44" d="100"/>
          <a:sy n="44" d="100"/>
        </p:scale>
        <p:origin x="812" y="48"/>
      </p:cViewPr>
      <p:guideLst>
        <p:guide orient="horz" pos="6144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41A08-DB65-44BE-8911-8EC9FD24A152}" type="doc">
      <dgm:prSet loTypeId="urn:microsoft.com/office/officeart/2005/8/layout/process2" loCatId="process" qsTypeId="urn:microsoft.com/office/officeart/2005/8/quickstyle/simple2" qsCatId="simple" csTypeId="urn:microsoft.com/office/officeart/2005/8/colors/colorful3" csCatId="colorful" phldr="1"/>
      <dgm:spPr/>
    </dgm:pt>
    <dgm:pt modelId="{982B2361-39D2-4641-8869-EA25CD9A324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6768C"/>
          </a:solidFill>
        </a:ln>
      </dgm:spPr>
      <dgm:t>
        <a:bodyPr/>
        <a:lstStyle/>
        <a:p>
          <a:r>
            <a:rPr lang="lv-LV" sz="1600" b="1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 mērķi</a:t>
          </a:r>
        </a:p>
      </dgm:t>
    </dgm:pt>
    <dgm:pt modelId="{250D85DB-7362-4B03-9578-9FCB14D01D8A}" type="parTrans" cxnId="{95A1DF71-6BB8-4A9A-A854-ECF9C55F84C2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92B2D8A-C488-4E76-8CED-C9408A341A31}" type="sibTrans" cxnId="{95A1DF71-6BB8-4A9A-A854-ECF9C55F84C2}">
      <dgm:prSet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CDAFB4-5C6A-40F8-B6B2-60A41E7607E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6768C"/>
          </a:solidFill>
        </a:ln>
      </dgm:spPr>
      <dgm:t>
        <a:bodyPr/>
        <a:lstStyle/>
        <a:p>
          <a:r>
            <a:rPr lang="lv-LV" sz="1600" b="1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 mērķi</a:t>
          </a:r>
        </a:p>
      </dgm:t>
    </dgm:pt>
    <dgm:pt modelId="{A8C16D17-252F-4BC0-AFAF-99F85DF6C80A}" type="parTrans" cxnId="{7A157709-4734-4CD7-BAFC-FBDF2597E758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722685-0C0E-44B0-B072-0E7045BF75D6}" type="sibTrans" cxnId="{7A157709-4734-4CD7-BAFC-FBDF2597E758}">
      <dgm:prSet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B188BE-7CAB-4F23-AC3B-80BD3048A92F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6768C"/>
          </a:solidFill>
        </a:ln>
      </dgm:spPr>
      <dgm:t>
        <a:bodyPr/>
        <a:lstStyle/>
        <a:p>
          <a:r>
            <a:rPr lang="lv-LV" sz="1600" b="1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 un LV </a:t>
          </a:r>
          <a:r>
            <a:rPr lang="lv-LV" sz="1600" b="1" dirty="0" err="1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apakšmērķi</a:t>
          </a:r>
          <a:endParaRPr lang="lv-LV" sz="1600" b="1" dirty="0">
            <a:solidFill>
              <a:srgbClr val="06768C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376663-5B6A-46FF-9539-52BC896749B0}" type="parTrans" cxnId="{22F573E3-46C9-492A-9283-3C53E7AA8FCE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D7E2F8-EDE9-4D07-BB44-EF029F06BFEB}" type="sibTrans" cxnId="{22F573E3-46C9-492A-9283-3C53E7AA8FCE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2A835E-2450-4455-B307-F99618FFB37A}" type="pres">
      <dgm:prSet presAssocID="{AA641A08-DB65-44BE-8911-8EC9FD24A152}" presName="linearFlow" presStyleCnt="0">
        <dgm:presLayoutVars>
          <dgm:resizeHandles val="exact"/>
        </dgm:presLayoutVars>
      </dgm:prSet>
      <dgm:spPr/>
    </dgm:pt>
    <dgm:pt modelId="{2F02C74F-02BE-42F6-88F5-1DB5972B27E9}" type="pres">
      <dgm:prSet presAssocID="{982B2361-39D2-4641-8869-EA25CD9A3247}" presName="node" presStyleLbl="node1" presStyleIdx="0" presStyleCnt="3" custScaleX="53779" custScaleY="52917" custLinFactNeighborX="-2207" custLinFactNeighborY="22269">
        <dgm:presLayoutVars>
          <dgm:bulletEnabled val="1"/>
        </dgm:presLayoutVars>
      </dgm:prSet>
      <dgm:spPr/>
    </dgm:pt>
    <dgm:pt modelId="{7C055041-71ED-458D-9780-81594037F18C}" type="pres">
      <dgm:prSet presAssocID="{F92B2D8A-C488-4E76-8CED-C9408A341A31}" presName="sibTrans" presStyleLbl="sibTrans2D1" presStyleIdx="0" presStyleCnt="2" custAng="21551689" custScaleX="131529" custLinFactNeighborX="-9279" custLinFactNeighborY="-1394"/>
      <dgm:spPr/>
    </dgm:pt>
    <dgm:pt modelId="{F263A524-F11A-4768-A287-90CE7FDF40BB}" type="pres">
      <dgm:prSet presAssocID="{F92B2D8A-C488-4E76-8CED-C9408A341A31}" presName="connectorText" presStyleLbl="sibTrans2D1" presStyleIdx="0" presStyleCnt="2"/>
      <dgm:spPr/>
    </dgm:pt>
    <dgm:pt modelId="{9CF0CFAB-65B6-400D-B13F-18B6293C3BBE}" type="pres">
      <dgm:prSet presAssocID="{BBCDAFB4-5C6A-40F8-B6B2-60A41E7607E1}" presName="node" presStyleLbl="node1" presStyleIdx="1" presStyleCnt="3" custScaleX="54358" custScaleY="46781" custLinFactNeighborX="-2824" custLinFactNeighborY="-19383">
        <dgm:presLayoutVars>
          <dgm:bulletEnabled val="1"/>
        </dgm:presLayoutVars>
      </dgm:prSet>
      <dgm:spPr/>
    </dgm:pt>
    <dgm:pt modelId="{2A905433-174E-4E0C-8AE1-9E7AFE58985D}" type="pres">
      <dgm:prSet presAssocID="{0C722685-0C0E-44B0-B072-0E7045BF75D6}" presName="sibTrans" presStyleLbl="sibTrans2D1" presStyleIdx="1" presStyleCnt="2" custScaleX="119455" custLinFactNeighborX="-5278" custLinFactNeighborY="-1828"/>
      <dgm:spPr/>
    </dgm:pt>
    <dgm:pt modelId="{7D8631F8-82B3-412C-950F-5F2B217F3EA8}" type="pres">
      <dgm:prSet presAssocID="{0C722685-0C0E-44B0-B072-0E7045BF75D6}" presName="connectorText" presStyleLbl="sibTrans2D1" presStyleIdx="1" presStyleCnt="2"/>
      <dgm:spPr/>
    </dgm:pt>
    <dgm:pt modelId="{64A5AEED-ED53-4A72-82E1-CEB1864D0471}" type="pres">
      <dgm:prSet presAssocID="{BEB188BE-7CAB-4F23-AC3B-80BD3048A92F}" presName="node" presStyleLbl="node1" presStyleIdx="2" presStyleCnt="3" custScaleX="54530" custScaleY="61448" custLinFactNeighborX="-2479" custLinFactNeighborY="-60521">
        <dgm:presLayoutVars>
          <dgm:bulletEnabled val="1"/>
        </dgm:presLayoutVars>
      </dgm:prSet>
      <dgm:spPr/>
    </dgm:pt>
  </dgm:ptLst>
  <dgm:cxnLst>
    <dgm:cxn modelId="{7A157709-4734-4CD7-BAFC-FBDF2597E758}" srcId="{AA641A08-DB65-44BE-8911-8EC9FD24A152}" destId="{BBCDAFB4-5C6A-40F8-B6B2-60A41E7607E1}" srcOrd="1" destOrd="0" parTransId="{A8C16D17-252F-4BC0-AFAF-99F85DF6C80A}" sibTransId="{0C722685-0C0E-44B0-B072-0E7045BF75D6}"/>
    <dgm:cxn modelId="{2CC4780A-A9AC-40A2-844D-ED423015DBAE}" type="presOf" srcId="{AA641A08-DB65-44BE-8911-8EC9FD24A152}" destId="{982A835E-2450-4455-B307-F99618FFB37A}" srcOrd="0" destOrd="0" presId="urn:microsoft.com/office/officeart/2005/8/layout/process2"/>
    <dgm:cxn modelId="{AAF4F10C-58F7-4AAD-8363-44784F0E6A8A}" type="presOf" srcId="{F92B2D8A-C488-4E76-8CED-C9408A341A31}" destId="{7C055041-71ED-458D-9780-81594037F18C}" srcOrd="0" destOrd="0" presId="urn:microsoft.com/office/officeart/2005/8/layout/process2"/>
    <dgm:cxn modelId="{672A6A40-695F-4FC2-BD36-C40F5BCBADD7}" type="presOf" srcId="{BEB188BE-7CAB-4F23-AC3B-80BD3048A92F}" destId="{64A5AEED-ED53-4A72-82E1-CEB1864D0471}" srcOrd="0" destOrd="0" presId="urn:microsoft.com/office/officeart/2005/8/layout/process2"/>
    <dgm:cxn modelId="{B075DB6C-105D-412A-BDEE-1F41020F2E37}" type="presOf" srcId="{0C722685-0C0E-44B0-B072-0E7045BF75D6}" destId="{7D8631F8-82B3-412C-950F-5F2B217F3EA8}" srcOrd="1" destOrd="0" presId="urn:microsoft.com/office/officeart/2005/8/layout/process2"/>
    <dgm:cxn modelId="{95A1DF71-6BB8-4A9A-A854-ECF9C55F84C2}" srcId="{AA641A08-DB65-44BE-8911-8EC9FD24A152}" destId="{982B2361-39D2-4641-8869-EA25CD9A3247}" srcOrd="0" destOrd="0" parTransId="{250D85DB-7362-4B03-9578-9FCB14D01D8A}" sibTransId="{F92B2D8A-C488-4E76-8CED-C9408A341A31}"/>
    <dgm:cxn modelId="{440CC7BB-4C72-4976-9A7D-1C136C124EF1}" type="presOf" srcId="{0C722685-0C0E-44B0-B072-0E7045BF75D6}" destId="{2A905433-174E-4E0C-8AE1-9E7AFE58985D}" srcOrd="0" destOrd="0" presId="urn:microsoft.com/office/officeart/2005/8/layout/process2"/>
    <dgm:cxn modelId="{7AB8FBCA-93AB-4675-95FB-43F9A28598E1}" type="presOf" srcId="{BBCDAFB4-5C6A-40F8-B6B2-60A41E7607E1}" destId="{9CF0CFAB-65B6-400D-B13F-18B6293C3BBE}" srcOrd="0" destOrd="0" presId="urn:microsoft.com/office/officeart/2005/8/layout/process2"/>
    <dgm:cxn modelId="{91D507D8-A486-4DDF-889E-BD3183E2E1B1}" type="presOf" srcId="{F92B2D8A-C488-4E76-8CED-C9408A341A31}" destId="{F263A524-F11A-4768-A287-90CE7FDF40BB}" srcOrd="1" destOrd="0" presId="urn:microsoft.com/office/officeart/2005/8/layout/process2"/>
    <dgm:cxn modelId="{22F573E3-46C9-492A-9283-3C53E7AA8FCE}" srcId="{AA641A08-DB65-44BE-8911-8EC9FD24A152}" destId="{BEB188BE-7CAB-4F23-AC3B-80BD3048A92F}" srcOrd="2" destOrd="0" parTransId="{E5376663-5B6A-46FF-9539-52BC896749B0}" sibTransId="{A9D7E2F8-EDE9-4D07-BB44-EF029F06BFEB}"/>
    <dgm:cxn modelId="{6E9E5BF9-2443-4C51-8226-C7BBDD81702A}" type="presOf" srcId="{982B2361-39D2-4641-8869-EA25CD9A3247}" destId="{2F02C74F-02BE-42F6-88F5-1DB5972B27E9}" srcOrd="0" destOrd="0" presId="urn:microsoft.com/office/officeart/2005/8/layout/process2"/>
    <dgm:cxn modelId="{3827C051-6BD9-4230-837B-882F34A552A6}" type="presParOf" srcId="{982A835E-2450-4455-B307-F99618FFB37A}" destId="{2F02C74F-02BE-42F6-88F5-1DB5972B27E9}" srcOrd="0" destOrd="0" presId="urn:microsoft.com/office/officeart/2005/8/layout/process2"/>
    <dgm:cxn modelId="{F9B2AE6C-80CD-4440-A19A-66A51A976097}" type="presParOf" srcId="{982A835E-2450-4455-B307-F99618FFB37A}" destId="{7C055041-71ED-458D-9780-81594037F18C}" srcOrd="1" destOrd="0" presId="urn:microsoft.com/office/officeart/2005/8/layout/process2"/>
    <dgm:cxn modelId="{82080104-A4A4-4599-B06D-EDA5B3EFE196}" type="presParOf" srcId="{7C055041-71ED-458D-9780-81594037F18C}" destId="{F263A524-F11A-4768-A287-90CE7FDF40BB}" srcOrd="0" destOrd="0" presId="urn:microsoft.com/office/officeart/2005/8/layout/process2"/>
    <dgm:cxn modelId="{EFFE8EDE-9FDC-4D47-8BBD-7F515DF1D10E}" type="presParOf" srcId="{982A835E-2450-4455-B307-F99618FFB37A}" destId="{9CF0CFAB-65B6-400D-B13F-18B6293C3BBE}" srcOrd="2" destOrd="0" presId="urn:microsoft.com/office/officeart/2005/8/layout/process2"/>
    <dgm:cxn modelId="{B59DF5C4-F643-4272-BCF9-7DDC3CBB51AD}" type="presParOf" srcId="{982A835E-2450-4455-B307-F99618FFB37A}" destId="{2A905433-174E-4E0C-8AE1-9E7AFE58985D}" srcOrd="3" destOrd="0" presId="urn:microsoft.com/office/officeart/2005/8/layout/process2"/>
    <dgm:cxn modelId="{B42EE758-A138-4079-961E-A0B9254D4C27}" type="presParOf" srcId="{2A905433-174E-4E0C-8AE1-9E7AFE58985D}" destId="{7D8631F8-82B3-412C-950F-5F2B217F3EA8}" srcOrd="0" destOrd="0" presId="urn:microsoft.com/office/officeart/2005/8/layout/process2"/>
    <dgm:cxn modelId="{4DDC50D1-0EF2-4147-BEBB-987DF4336CFA}" type="presParOf" srcId="{982A835E-2450-4455-B307-F99618FFB37A}" destId="{64A5AEED-ED53-4A72-82E1-CEB1864D047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24B94-9473-4E61-B413-EF4895D929BF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33DBFCED-A4D8-4DCC-8611-112A8B9D7A02}">
      <dgm:prSet phldrT="[Text]" custT="1"/>
      <dgm:spPr>
        <a:solidFill>
          <a:srgbClr val="06768C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SEG samazinājums &lt;-55% pret 1990.g.</a:t>
          </a:r>
        </a:p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-40%)</a:t>
          </a:r>
        </a:p>
      </dgm:t>
    </dgm:pt>
    <dgm:pt modelId="{C493D646-83DA-4F6E-8EF7-18D3E6D3D080}" type="parTrans" cxnId="{9FF69D53-D892-4059-AE9B-E826B7FD8CED}">
      <dgm:prSet/>
      <dgm:spPr/>
      <dgm:t>
        <a:bodyPr/>
        <a:lstStyle/>
        <a:p>
          <a:endParaRPr lang="lv-LV"/>
        </a:p>
      </dgm:t>
    </dgm:pt>
    <dgm:pt modelId="{775D6EBA-BFF8-4875-B5AF-37AD37593726}" type="sibTrans" cxnId="{9FF69D53-D892-4059-AE9B-E826B7FD8CED}">
      <dgm:prSet/>
      <dgm:spPr/>
      <dgm:t>
        <a:bodyPr/>
        <a:lstStyle/>
        <a:p>
          <a:endParaRPr lang="lv-LV"/>
        </a:p>
      </dgm:t>
    </dgm:pt>
    <dgm:pt modelId="{40742D54-818F-4A5A-99E1-7909DD2A4F5F}">
      <dgm:prSet phldrT="[Text]"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SEG emisijas (ne-ETS)</a:t>
          </a:r>
        </a:p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-17% pret 2005</a:t>
          </a:r>
        </a:p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-6%)</a:t>
          </a:r>
        </a:p>
      </dgm:t>
    </dgm:pt>
    <dgm:pt modelId="{E57E7B5F-357C-41B4-832E-54D3E9600823}" type="parTrans" cxnId="{BCF4575E-6BA7-44E3-80A9-DB3DDCB12295}">
      <dgm:prSet/>
      <dgm:spPr>
        <a:solidFill>
          <a:srgbClr val="06768C"/>
        </a:solidFill>
        <a:ln>
          <a:solidFill>
            <a:srgbClr val="06768C"/>
          </a:solidFill>
        </a:ln>
      </dgm:spPr>
      <dgm:t>
        <a:bodyPr/>
        <a:lstStyle/>
        <a:p>
          <a:endParaRPr lang="lv-LV" sz="2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8139AF-C11B-4AD7-A03D-81F862EA81B4}" type="sibTrans" cxnId="{BCF4575E-6BA7-44E3-80A9-DB3DDCB12295}">
      <dgm:prSet/>
      <dgm:spPr/>
      <dgm:t>
        <a:bodyPr/>
        <a:lstStyle/>
        <a:p>
          <a:endParaRPr lang="lv-LV"/>
        </a:p>
      </dgm:t>
    </dgm:pt>
    <dgm:pt modelId="{0EAB8B06-12BF-46A7-BBE2-F89C2F25D0FF}">
      <dgm:prSet phldrT="[Text]" custT="1"/>
      <dgm:spPr>
        <a:solidFill>
          <a:srgbClr val="06768C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AER īpatsvars 40%</a:t>
          </a:r>
        </a:p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32%)</a:t>
          </a:r>
        </a:p>
      </dgm:t>
    </dgm:pt>
    <dgm:pt modelId="{A69E3CCA-86B7-41BB-9F0B-0FF48A6E7DF2}" type="parTrans" cxnId="{47ADA140-D244-427C-8B72-99973A104D6B}">
      <dgm:prSet/>
      <dgm:spPr/>
      <dgm:t>
        <a:bodyPr/>
        <a:lstStyle/>
        <a:p>
          <a:endParaRPr lang="lv-LV"/>
        </a:p>
      </dgm:t>
    </dgm:pt>
    <dgm:pt modelId="{87D951AA-B39C-433A-8B2B-AA8BF103D0FF}" type="sibTrans" cxnId="{47ADA140-D244-427C-8B72-99973A104D6B}">
      <dgm:prSet/>
      <dgm:spPr/>
      <dgm:t>
        <a:bodyPr/>
        <a:lstStyle/>
        <a:p>
          <a:endParaRPr lang="lv-LV"/>
        </a:p>
      </dgm:t>
    </dgm:pt>
    <dgm:pt modelId="{5AA5C114-E6EB-43C7-A6FC-72DAC39833E0}">
      <dgm:prSet phldrT="[Text]"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5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Indikatīvi [55%]</a:t>
          </a:r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kopējā enerģijas gala patēriņā</a:t>
          </a:r>
        </a:p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50%)</a:t>
          </a:r>
        </a:p>
      </dgm:t>
    </dgm:pt>
    <dgm:pt modelId="{B75E2CDE-7747-44B6-B8BB-899778049F8C}" type="parTrans" cxnId="{296DA67F-1087-4630-BB31-B49C7176C980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 sz="2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5994F8-86FB-45E4-9625-DA2E5F63DB5B}" type="sibTrans" cxnId="{296DA67F-1087-4630-BB31-B49C7176C980}">
      <dgm:prSet/>
      <dgm:spPr/>
      <dgm:t>
        <a:bodyPr/>
        <a:lstStyle/>
        <a:p>
          <a:endParaRPr lang="lv-LV"/>
        </a:p>
      </dgm:t>
    </dgm:pt>
    <dgm:pt modelId="{62B1A81E-004E-401E-9306-2AF519685A46}">
      <dgm:prSet phldrT="[Text]"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400" b="1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Transportā </a:t>
          </a:r>
        </a:p>
        <a:p>
          <a:r>
            <a:rPr lang="lv-LV" sz="1400" b="1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13% SEG emisiju intensitātes samazinājums, ko sasniedz ar AER</a:t>
          </a:r>
        </a:p>
      </dgm:t>
    </dgm:pt>
    <dgm:pt modelId="{6B0A4728-0947-48EB-A122-804402EA7718}" type="parTrans" cxnId="{207BD773-E1CA-4F2B-A135-184467E86C3B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 sz="2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50C0735-A2EF-46CC-A829-5DF39DC4E83F}" type="sibTrans" cxnId="{207BD773-E1CA-4F2B-A135-184467E86C3B}">
      <dgm:prSet/>
      <dgm:spPr/>
      <dgm:t>
        <a:bodyPr/>
        <a:lstStyle/>
        <a:p>
          <a:endParaRPr lang="lv-LV"/>
        </a:p>
      </dgm:t>
    </dgm:pt>
    <dgm:pt modelId="{5500DC08-4F8E-4DE9-A6D7-DF0529D18ABD}">
      <dgm:prSet phldrT="[Text]" custT="1"/>
      <dgm:spPr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Siltumapgādē 2.1% ikgadējais pieaugums</a:t>
          </a:r>
        </a:p>
      </dgm:t>
    </dgm:pt>
    <dgm:pt modelId="{51FA9FB2-5403-4758-8815-AA0368F06CE1}" type="parTrans" cxnId="{3A6B2BBC-03D7-400E-A08A-0565AB9C5195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 sz="2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9DC2103-F64C-441D-83FA-B85535B3C44B}" type="sibTrans" cxnId="{3A6B2BBC-03D7-400E-A08A-0565AB9C5195}">
      <dgm:prSet/>
      <dgm:spPr/>
      <dgm:t>
        <a:bodyPr/>
        <a:lstStyle/>
        <a:p>
          <a:endParaRPr lang="lv-LV"/>
        </a:p>
      </dgm:t>
    </dgm:pt>
    <dgm:pt modelId="{24FC4961-B765-46D4-BDF7-BAC7863491B6}">
      <dgm:prSet phldrT="[Text]" custT="1"/>
      <dgm:spPr>
        <a:solidFill>
          <a:srgbClr val="06768C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Energoefektivitātes mērķis ~40%</a:t>
          </a:r>
        </a:p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32,5%)</a:t>
          </a:r>
        </a:p>
      </dgm:t>
    </dgm:pt>
    <dgm:pt modelId="{06991834-A43E-4908-A6FA-0993946CB206}" type="parTrans" cxnId="{FC16F71D-A211-414D-BCAB-E5D9FC2E4E73}">
      <dgm:prSet/>
      <dgm:spPr/>
      <dgm:t>
        <a:bodyPr/>
        <a:lstStyle/>
        <a:p>
          <a:endParaRPr lang="lv-LV"/>
        </a:p>
      </dgm:t>
    </dgm:pt>
    <dgm:pt modelId="{91BF6090-042E-4D7A-80B2-944CBED419B4}" type="sibTrans" cxnId="{FC16F71D-A211-414D-BCAB-E5D9FC2E4E73}">
      <dgm:prSet/>
      <dgm:spPr/>
      <dgm:t>
        <a:bodyPr/>
        <a:lstStyle/>
        <a:p>
          <a:endParaRPr lang="lv-LV"/>
        </a:p>
      </dgm:t>
    </dgm:pt>
    <dgm:pt modelId="{1EC277A0-2199-4382-8653-DC0ADBCEFD79}">
      <dgm:prSet phldrT="[Text]"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jaunie ikgadējie ietaupījumi  1,5%</a:t>
          </a:r>
        </a:p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0,8%)</a:t>
          </a:r>
        </a:p>
      </dgm:t>
    </dgm:pt>
    <dgm:pt modelId="{99BECAF8-8A5C-45DC-8B32-35237DDDA8B5}" type="parTrans" cxnId="{C23581AF-4D03-422E-B20B-FCDA531A6812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 sz="2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DFAF170-39F2-42EB-8D5D-EC58E8AFA3DB}" type="sibTrans" cxnId="{C23581AF-4D03-422E-B20B-FCDA531A6812}">
      <dgm:prSet/>
      <dgm:spPr/>
      <dgm:t>
        <a:bodyPr/>
        <a:lstStyle/>
        <a:p>
          <a:endParaRPr lang="lv-LV"/>
        </a:p>
      </dgm:t>
    </dgm:pt>
    <dgm:pt modelId="{E7312A8B-94C1-42F0-8F14-B2C27B34308D}">
      <dgm:prSet phldrT="[Text]" custT="1"/>
      <dgm:spPr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Moderno biodegvielu īpatsvars 2,2% 2030.g. bez multiplikatora</a:t>
          </a:r>
        </a:p>
      </dgm:t>
    </dgm:pt>
    <dgm:pt modelId="{0F72DEE8-D621-4F9C-BCD2-7A8623EF7338}" type="parTrans" cxnId="{37AC2966-1A66-492D-9A22-36022FF91D49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 sz="20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C64F1FA-9589-4F20-B3CE-D398FC69758F}" type="sibTrans" cxnId="{37AC2966-1A66-492D-9A22-36022FF91D49}">
      <dgm:prSet/>
      <dgm:spPr/>
      <dgm:t>
        <a:bodyPr/>
        <a:lstStyle/>
        <a:p>
          <a:endParaRPr lang="lv-LV"/>
        </a:p>
      </dgm:t>
    </dgm:pt>
    <dgm:pt modelId="{A1ED0BE1-4ED0-47A4-9D99-66B38D650DFD}">
      <dgm:prSet phldrT="[Text]" custT="1"/>
      <dgm:spPr>
        <a:solidFill>
          <a:schemeClr val="bg1"/>
        </a:solidFill>
        <a:ln>
          <a:solidFill>
            <a:srgbClr val="06768C"/>
          </a:solidFill>
        </a:ln>
      </dgm:spPr>
      <dgm:t>
        <a:bodyPr/>
        <a:lstStyle/>
        <a:p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644 </a:t>
          </a:r>
          <a:r>
            <a:rPr lang="lv-LV" sz="1300" b="1" dirty="0" err="1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kt</a:t>
          </a:r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 CO2 </a:t>
          </a:r>
          <a:r>
            <a:rPr lang="lv-LV" sz="1300" b="1" dirty="0" err="1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ekv</a:t>
          </a:r>
          <a:r>
            <a:rPr lang="lv-LV" sz="1300" b="1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. piesaiste ZIZIMM sektorā</a:t>
          </a:r>
          <a:endParaRPr lang="lv-LV" sz="1300" b="1" dirty="0">
            <a:solidFill>
              <a:srgbClr val="00859B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E5A6F93-FF67-4CC0-BDCC-A8F1C75650CD}" type="parTrans" cxnId="{757F725A-F887-4093-AB64-CB24BEF7FF57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/>
        </a:p>
      </dgm:t>
    </dgm:pt>
    <dgm:pt modelId="{FC6E5C96-51E3-476D-8635-12F3EA1FBA08}" type="sibTrans" cxnId="{757F725A-F887-4093-AB64-CB24BEF7FF57}">
      <dgm:prSet/>
      <dgm:spPr/>
      <dgm:t>
        <a:bodyPr/>
        <a:lstStyle/>
        <a:p>
          <a:endParaRPr lang="lv-LV"/>
        </a:p>
      </dgm:t>
    </dgm:pt>
    <dgm:pt modelId="{3841EC9B-0016-434D-9432-B7927C808799}">
      <dgm:prSet phldrT="[Text]" custT="1"/>
      <dgm:spPr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gm:spPr>
      <dgm:t>
        <a:bodyPr spcFirstLastPara="0" vert="horz" wrap="square" lIns="8890" tIns="8890" rIns="8890" bIns="8890" numCol="1" spcCol="1270" anchor="ctr" anchorCtr="0"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Sintētisko degvielu (t.sk. ūdeņraža) īpatsvara mērķis 2,6% </a:t>
          </a:r>
        </a:p>
      </dgm:t>
    </dgm:pt>
    <dgm:pt modelId="{5514604D-48C5-4218-982D-7ADA666A5813}" type="parTrans" cxnId="{E11EC1F0-EF03-4850-B068-935AE1C724B7}">
      <dgm:prSet/>
      <dgm:spPr>
        <a:ln>
          <a:solidFill>
            <a:srgbClr val="06768C"/>
          </a:solidFill>
        </a:ln>
      </dgm:spPr>
      <dgm:t>
        <a:bodyPr/>
        <a:lstStyle/>
        <a:p>
          <a:endParaRPr lang="lv-LV"/>
        </a:p>
      </dgm:t>
    </dgm:pt>
    <dgm:pt modelId="{7850804F-CD00-445C-B8BB-9C41646F6B45}" type="sibTrans" cxnId="{E11EC1F0-EF03-4850-B068-935AE1C724B7}">
      <dgm:prSet/>
      <dgm:spPr/>
      <dgm:t>
        <a:bodyPr/>
        <a:lstStyle/>
        <a:p>
          <a:endParaRPr lang="lv-LV"/>
        </a:p>
      </dgm:t>
    </dgm:pt>
    <dgm:pt modelId="{20A2F935-0814-45CB-976C-68F80774144E}" type="pres">
      <dgm:prSet presAssocID="{9F424B94-9473-4E61-B413-EF4895D929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356500-2FBB-4249-89D6-91DF0EF71B5E}" type="pres">
      <dgm:prSet presAssocID="{33DBFCED-A4D8-4DCC-8611-112A8B9D7A02}" presName="hierRoot1" presStyleCnt="0">
        <dgm:presLayoutVars>
          <dgm:hierBranch val="init"/>
        </dgm:presLayoutVars>
      </dgm:prSet>
      <dgm:spPr/>
    </dgm:pt>
    <dgm:pt modelId="{C0E1D0D2-B2C7-4E0E-A9EF-D7B0AB9B94B0}" type="pres">
      <dgm:prSet presAssocID="{33DBFCED-A4D8-4DCC-8611-112A8B9D7A02}" presName="rootComposite1" presStyleCnt="0"/>
      <dgm:spPr/>
    </dgm:pt>
    <dgm:pt modelId="{77F02227-C32C-4F1D-956D-B836C7A5E08E}" type="pres">
      <dgm:prSet presAssocID="{33DBFCED-A4D8-4DCC-8611-112A8B9D7A02}" presName="rootText1" presStyleLbl="node0" presStyleIdx="0" presStyleCnt="3" custScaleX="218838" custScaleY="204236">
        <dgm:presLayoutVars>
          <dgm:chPref val="3"/>
        </dgm:presLayoutVars>
      </dgm:prSet>
      <dgm:spPr>
        <a:prstGeom prst="roundRect">
          <a:avLst/>
        </a:prstGeom>
      </dgm:spPr>
    </dgm:pt>
    <dgm:pt modelId="{81EA54CA-6C59-416E-95DB-7D105596D0A7}" type="pres">
      <dgm:prSet presAssocID="{33DBFCED-A4D8-4DCC-8611-112A8B9D7A02}" presName="rootConnector1" presStyleLbl="node1" presStyleIdx="0" presStyleCnt="0"/>
      <dgm:spPr/>
    </dgm:pt>
    <dgm:pt modelId="{BE0839D2-7D66-4C7C-8BBD-F703E178BA67}" type="pres">
      <dgm:prSet presAssocID="{33DBFCED-A4D8-4DCC-8611-112A8B9D7A02}" presName="hierChild2" presStyleCnt="0"/>
      <dgm:spPr/>
    </dgm:pt>
    <dgm:pt modelId="{A6A17A0F-1FB9-41FE-8443-5F8312270BB9}" type="pres">
      <dgm:prSet presAssocID="{E57E7B5F-357C-41B4-832E-54D3E9600823}" presName="Name37" presStyleLbl="parChTrans1D2" presStyleIdx="0" presStyleCnt="4"/>
      <dgm:spPr/>
    </dgm:pt>
    <dgm:pt modelId="{85819942-7AB3-4C7B-8F09-B960163312C9}" type="pres">
      <dgm:prSet presAssocID="{40742D54-818F-4A5A-99E1-7909DD2A4F5F}" presName="hierRoot2" presStyleCnt="0">
        <dgm:presLayoutVars>
          <dgm:hierBranch val="init"/>
        </dgm:presLayoutVars>
      </dgm:prSet>
      <dgm:spPr/>
    </dgm:pt>
    <dgm:pt modelId="{F55476C4-D123-4E08-B190-1D3974B8FBEF}" type="pres">
      <dgm:prSet presAssocID="{40742D54-818F-4A5A-99E1-7909DD2A4F5F}" presName="rootComposite" presStyleCnt="0"/>
      <dgm:spPr/>
    </dgm:pt>
    <dgm:pt modelId="{4777C10E-C992-41AF-9984-CEA8B314BB63}" type="pres">
      <dgm:prSet presAssocID="{40742D54-818F-4A5A-99E1-7909DD2A4F5F}" presName="rootText" presStyleLbl="node2" presStyleIdx="0" presStyleCnt="4" custScaleX="145689" custScaleY="127504">
        <dgm:presLayoutVars>
          <dgm:chPref val="3"/>
        </dgm:presLayoutVars>
      </dgm:prSet>
      <dgm:spPr>
        <a:prstGeom prst="roundRect">
          <a:avLst/>
        </a:prstGeom>
      </dgm:spPr>
    </dgm:pt>
    <dgm:pt modelId="{B0E34571-1A12-4EFB-BB1C-083137DFE3E3}" type="pres">
      <dgm:prSet presAssocID="{40742D54-818F-4A5A-99E1-7909DD2A4F5F}" presName="rootConnector" presStyleLbl="node2" presStyleIdx="0" presStyleCnt="4"/>
      <dgm:spPr/>
    </dgm:pt>
    <dgm:pt modelId="{487955FD-599F-4A7C-9381-9565B046FEE9}" type="pres">
      <dgm:prSet presAssocID="{40742D54-818F-4A5A-99E1-7909DD2A4F5F}" presName="hierChild4" presStyleCnt="0"/>
      <dgm:spPr/>
    </dgm:pt>
    <dgm:pt modelId="{BEA28BA4-35E3-4F0B-BC99-009630976308}" type="pres">
      <dgm:prSet presAssocID="{40742D54-818F-4A5A-99E1-7909DD2A4F5F}" presName="hierChild5" presStyleCnt="0"/>
      <dgm:spPr/>
    </dgm:pt>
    <dgm:pt modelId="{2A893AEB-F468-41DF-84C1-255AE54031DB}" type="pres">
      <dgm:prSet presAssocID="{FE5A6F93-FF67-4CC0-BDCC-A8F1C75650CD}" presName="Name37" presStyleLbl="parChTrans1D2" presStyleIdx="1" presStyleCnt="4"/>
      <dgm:spPr/>
    </dgm:pt>
    <dgm:pt modelId="{1B4D3B9D-2E85-4BD6-BCB8-C7E0ADF18AB7}" type="pres">
      <dgm:prSet presAssocID="{A1ED0BE1-4ED0-47A4-9D99-66B38D650DFD}" presName="hierRoot2" presStyleCnt="0">
        <dgm:presLayoutVars>
          <dgm:hierBranch val="init"/>
        </dgm:presLayoutVars>
      </dgm:prSet>
      <dgm:spPr/>
    </dgm:pt>
    <dgm:pt modelId="{A927FDD8-F156-4C16-8C31-4DE061615AD9}" type="pres">
      <dgm:prSet presAssocID="{A1ED0BE1-4ED0-47A4-9D99-66B38D650DFD}" presName="rootComposite" presStyleCnt="0"/>
      <dgm:spPr/>
    </dgm:pt>
    <dgm:pt modelId="{4F6245F7-D470-4986-B240-BE0F038A7EE5}" type="pres">
      <dgm:prSet presAssocID="{A1ED0BE1-4ED0-47A4-9D99-66B38D650DFD}" presName="rootText" presStyleLbl="node2" presStyleIdx="1" presStyleCnt="4" custScaleX="112856" custScaleY="129956">
        <dgm:presLayoutVars>
          <dgm:chPref val="3"/>
        </dgm:presLayoutVars>
      </dgm:prSet>
      <dgm:spPr>
        <a:prstGeom prst="flowChartAlternateProcess">
          <a:avLst/>
        </a:prstGeom>
      </dgm:spPr>
    </dgm:pt>
    <dgm:pt modelId="{E0345CFB-9E23-49EB-B732-565C013E23FF}" type="pres">
      <dgm:prSet presAssocID="{A1ED0BE1-4ED0-47A4-9D99-66B38D650DFD}" presName="rootConnector" presStyleLbl="node2" presStyleIdx="1" presStyleCnt="4"/>
      <dgm:spPr/>
    </dgm:pt>
    <dgm:pt modelId="{62CA83BE-50FB-4DFA-9A84-22CB06E2CCE9}" type="pres">
      <dgm:prSet presAssocID="{A1ED0BE1-4ED0-47A4-9D99-66B38D650DFD}" presName="hierChild4" presStyleCnt="0"/>
      <dgm:spPr/>
    </dgm:pt>
    <dgm:pt modelId="{430C7D50-9AAD-4195-B10A-7073F6C8C6CD}" type="pres">
      <dgm:prSet presAssocID="{A1ED0BE1-4ED0-47A4-9D99-66B38D650DFD}" presName="hierChild5" presStyleCnt="0"/>
      <dgm:spPr/>
    </dgm:pt>
    <dgm:pt modelId="{95F3BFFC-0D05-4597-97D0-8379E8D96C26}" type="pres">
      <dgm:prSet presAssocID="{33DBFCED-A4D8-4DCC-8611-112A8B9D7A02}" presName="hierChild3" presStyleCnt="0"/>
      <dgm:spPr/>
    </dgm:pt>
    <dgm:pt modelId="{1C1D1ADC-E3B5-46FD-90BF-E3A303409AFB}" type="pres">
      <dgm:prSet presAssocID="{0EAB8B06-12BF-46A7-BBE2-F89C2F25D0FF}" presName="hierRoot1" presStyleCnt="0">
        <dgm:presLayoutVars>
          <dgm:hierBranch val="init"/>
        </dgm:presLayoutVars>
      </dgm:prSet>
      <dgm:spPr/>
    </dgm:pt>
    <dgm:pt modelId="{879F9FCD-5791-474D-99FB-8D87610556A2}" type="pres">
      <dgm:prSet presAssocID="{0EAB8B06-12BF-46A7-BBE2-F89C2F25D0FF}" presName="rootComposite1" presStyleCnt="0"/>
      <dgm:spPr/>
    </dgm:pt>
    <dgm:pt modelId="{853690EE-06D9-4307-ABA5-E91084E3F74D}" type="pres">
      <dgm:prSet presAssocID="{0EAB8B06-12BF-46A7-BBE2-F89C2F25D0FF}" presName="rootText1" presStyleLbl="node0" presStyleIdx="1" presStyleCnt="3" custScaleX="184314" custScaleY="200957">
        <dgm:presLayoutVars>
          <dgm:chPref val="3"/>
        </dgm:presLayoutVars>
      </dgm:prSet>
      <dgm:spPr>
        <a:prstGeom prst="roundRect">
          <a:avLst/>
        </a:prstGeom>
      </dgm:spPr>
    </dgm:pt>
    <dgm:pt modelId="{369A2A67-D710-47B4-85D8-EBAEB3B2C1CE}" type="pres">
      <dgm:prSet presAssocID="{0EAB8B06-12BF-46A7-BBE2-F89C2F25D0FF}" presName="rootConnector1" presStyleLbl="node1" presStyleIdx="0" presStyleCnt="0"/>
      <dgm:spPr/>
    </dgm:pt>
    <dgm:pt modelId="{B45BCDB9-AD63-48BD-BA90-5B79ECD8F478}" type="pres">
      <dgm:prSet presAssocID="{0EAB8B06-12BF-46A7-BBE2-F89C2F25D0FF}" presName="hierChild2" presStyleCnt="0"/>
      <dgm:spPr/>
    </dgm:pt>
    <dgm:pt modelId="{D1FD75D9-1B78-4AA5-9247-1F63EBFCAE1C}" type="pres">
      <dgm:prSet presAssocID="{B75E2CDE-7747-44B6-B8BB-899778049F8C}" presName="Name37" presStyleLbl="parChTrans1D2" presStyleIdx="2" presStyleCnt="4"/>
      <dgm:spPr/>
    </dgm:pt>
    <dgm:pt modelId="{34C9401A-B673-42A4-9E6D-CA04E65954FB}" type="pres">
      <dgm:prSet presAssocID="{5AA5C114-E6EB-43C7-A6FC-72DAC39833E0}" presName="hierRoot2" presStyleCnt="0">
        <dgm:presLayoutVars>
          <dgm:hierBranch val="init"/>
        </dgm:presLayoutVars>
      </dgm:prSet>
      <dgm:spPr/>
    </dgm:pt>
    <dgm:pt modelId="{79A2960A-D984-4563-AD2E-FF6CF6F34F9A}" type="pres">
      <dgm:prSet presAssocID="{5AA5C114-E6EB-43C7-A6FC-72DAC39833E0}" presName="rootComposite" presStyleCnt="0"/>
      <dgm:spPr/>
    </dgm:pt>
    <dgm:pt modelId="{FAF2BD80-7653-43B2-9DEF-E01BB9FA67BF}" type="pres">
      <dgm:prSet presAssocID="{5AA5C114-E6EB-43C7-A6FC-72DAC39833E0}" presName="rootText" presStyleLbl="node2" presStyleIdx="2" presStyleCnt="4" custScaleX="123629" custScaleY="127504">
        <dgm:presLayoutVars>
          <dgm:chPref val="3"/>
        </dgm:presLayoutVars>
      </dgm:prSet>
      <dgm:spPr>
        <a:prstGeom prst="roundRect">
          <a:avLst/>
        </a:prstGeom>
      </dgm:spPr>
    </dgm:pt>
    <dgm:pt modelId="{40A565DE-EB5D-458D-B26B-80ABC7FFD251}" type="pres">
      <dgm:prSet presAssocID="{5AA5C114-E6EB-43C7-A6FC-72DAC39833E0}" presName="rootConnector" presStyleLbl="node2" presStyleIdx="2" presStyleCnt="4"/>
      <dgm:spPr/>
    </dgm:pt>
    <dgm:pt modelId="{AB8E4F31-B21E-4F04-891F-D3B3CEED3E39}" type="pres">
      <dgm:prSet presAssocID="{5AA5C114-E6EB-43C7-A6FC-72DAC39833E0}" presName="hierChild4" presStyleCnt="0"/>
      <dgm:spPr/>
    </dgm:pt>
    <dgm:pt modelId="{3B975B20-B99D-42F8-8411-CDDC4D0B005F}" type="pres">
      <dgm:prSet presAssocID="{6B0A4728-0947-48EB-A122-804402EA7718}" presName="Name37" presStyleLbl="parChTrans1D3" presStyleIdx="0" presStyleCnt="2"/>
      <dgm:spPr/>
    </dgm:pt>
    <dgm:pt modelId="{C864D988-CFBB-43E1-8FE1-A23E64306EF7}" type="pres">
      <dgm:prSet presAssocID="{62B1A81E-004E-401E-9306-2AF519685A46}" presName="hierRoot2" presStyleCnt="0">
        <dgm:presLayoutVars>
          <dgm:hierBranch val="init"/>
        </dgm:presLayoutVars>
      </dgm:prSet>
      <dgm:spPr/>
    </dgm:pt>
    <dgm:pt modelId="{E1B057B6-B44E-4723-88AD-ECE1186CA727}" type="pres">
      <dgm:prSet presAssocID="{62B1A81E-004E-401E-9306-2AF519685A46}" presName="rootComposite" presStyleCnt="0"/>
      <dgm:spPr/>
    </dgm:pt>
    <dgm:pt modelId="{0A8F3C30-BAA2-4371-AFB7-F4A934EDACD1}" type="pres">
      <dgm:prSet presAssocID="{62B1A81E-004E-401E-9306-2AF519685A46}" presName="rootText" presStyleLbl="node3" presStyleIdx="0" presStyleCnt="2" custScaleX="126599" custScaleY="168406" custLinFactNeighborX="1167" custLinFactNeighborY="37338">
        <dgm:presLayoutVars>
          <dgm:chPref val="3"/>
        </dgm:presLayoutVars>
      </dgm:prSet>
      <dgm:spPr>
        <a:prstGeom prst="roundRect">
          <a:avLst/>
        </a:prstGeom>
      </dgm:spPr>
    </dgm:pt>
    <dgm:pt modelId="{EE44A7D2-2308-42AB-8F8E-707B0F13959A}" type="pres">
      <dgm:prSet presAssocID="{62B1A81E-004E-401E-9306-2AF519685A46}" presName="rootConnector" presStyleLbl="node3" presStyleIdx="0" presStyleCnt="2"/>
      <dgm:spPr/>
    </dgm:pt>
    <dgm:pt modelId="{F2EA68CF-BF68-4671-89F0-C31CC3D8E646}" type="pres">
      <dgm:prSet presAssocID="{62B1A81E-004E-401E-9306-2AF519685A46}" presName="hierChild4" presStyleCnt="0"/>
      <dgm:spPr/>
    </dgm:pt>
    <dgm:pt modelId="{A30C19DD-5594-48DF-8C88-F6B6B00586CB}" type="pres">
      <dgm:prSet presAssocID="{0F72DEE8-D621-4F9C-BCD2-7A8623EF7338}" presName="Name37" presStyleLbl="parChTrans1D4" presStyleIdx="0" presStyleCnt="2"/>
      <dgm:spPr/>
    </dgm:pt>
    <dgm:pt modelId="{35F2B9F2-4FC5-49BD-B61B-3A6B90913E7C}" type="pres">
      <dgm:prSet presAssocID="{E7312A8B-94C1-42F0-8F14-B2C27B34308D}" presName="hierRoot2" presStyleCnt="0">
        <dgm:presLayoutVars>
          <dgm:hierBranch val="init"/>
        </dgm:presLayoutVars>
      </dgm:prSet>
      <dgm:spPr/>
    </dgm:pt>
    <dgm:pt modelId="{98B2B1C5-05F6-4DBC-B2A2-9EA203E1F09A}" type="pres">
      <dgm:prSet presAssocID="{E7312A8B-94C1-42F0-8F14-B2C27B34308D}" presName="rootComposite" presStyleCnt="0"/>
      <dgm:spPr/>
    </dgm:pt>
    <dgm:pt modelId="{6B1615E8-6865-4EC4-B6A5-68A5009D041C}" type="pres">
      <dgm:prSet presAssocID="{E7312A8B-94C1-42F0-8F14-B2C27B34308D}" presName="rootText" presStyleLbl="node4" presStyleIdx="0" presStyleCnt="2" custScaleX="196498" custScaleY="88425" custLinFactNeighborX="1167" custLinFactNeighborY="18669">
        <dgm:presLayoutVars>
          <dgm:chPref val="3"/>
        </dgm:presLayoutVars>
      </dgm:prSet>
      <dgm:spPr>
        <a:xfrm>
          <a:off x="5553355" y="6023091"/>
          <a:ext cx="3688366" cy="829890"/>
        </a:xfrm>
        <a:prstGeom prst="roundRect">
          <a:avLst/>
        </a:prstGeom>
      </dgm:spPr>
    </dgm:pt>
    <dgm:pt modelId="{8BBA30A3-DF58-42BA-8350-8A2E9C685A3B}" type="pres">
      <dgm:prSet presAssocID="{E7312A8B-94C1-42F0-8F14-B2C27B34308D}" presName="rootConnector" presStyleLbl="node4" presStyleIdx="0" presStyleCnt="2"/>
      <dgm:spPr/>
    </dgm:pt>
    <dgm:pt modelId="{AAE45349-58ED-4BFB-9BF0-C5211E04E597}" type="pres">
      <dgm:prSet presAssocID="{E7312A8B-94C1-42F0-8F14-B2C27B34308D}" presName="hierChild4" presStyleCnt="0"/>
      <dgm:spPr/>
    </dgm:pt>
    <dgm:pt modelId="{B457810C-5E0E-4F51-945A-164F21524BDE}" type="pres">
      <dgm:prSet presAssocID="{E7312A8B-94C1-42F0-8F14-B2C27B34308D}" presName="hierChild5" presStyleCnt="0"/>
      <dgm:spPr/>
    </dgm:pt>
    <dgm:pt modelId="{E22AFE05-2B2C-47A8-ACA4-748DCDE7219C}" type="pres">
      <dgm:prSet presAssocID="{5514604D-48C5-4218-982D-7ADA666A5813}" presName="Name37" presStyleLbl="parChTrans1D4" presStyleIdx="1" presStyleCnt="2"/>
      <dgm:spPr/>
    </dgm:pt>
    <dgm:pt modelId="{138E31C5-6A17-402E-83A5-966FD493B642}" type="pres">
      <dgm:prSet presAssocID="{3841EC9B-0016-434D-9432-B7927C808799}" presName="hierRoot2" presStyleCnt="0">
        <dgm:presLayoutVars>
          <dgm:hierBranch val="init"/>
        </dgm:presLayoutVars>
      </dgm:prSet>
      <dgm:spPr/>
    </dgm:pt>
    <dgm:pt modelId="{53AD5076-CDA7-4C80-9E4B-200665CEB734}" type="pres">
      <dgm:prSet presAssocID="{3841EC9B-0016-434D-9432-B7927C808799}" presName="rootComposite" presStyleCnt="0"/>
      <dgm:spPr/>
    </dgm:pt>
    <dgm:pt modelId="{AAB21A80-9899-4676-8627-031D69F9F762}" type="pres">
      <dgm:prSet presAssocID="{3841EC9B-0016-434D-9432-B7927C808799}" presName="rootText" presStyleLbl="node4" presStyleIdx="1" presStyleCnt="2" custScaleX="193049">
        <dgm:presLayoutVars>
          <dgm:chPref val="3"/>
        </dgm:presLayoutVars>
      </dgm:prSet>
      <dgm:spPr>
        <a:xfrm>
          <a:off x="5531449" y="7071949"/>
          <a:ext cx="3623626" cy="938525"/>
        </a:xfrm>
        <a:prstGeom prst="roundRect">
          <a:avLst/>
        </a:prstGeom>
      </dgm:spPr>
    </dgm:pt>
    <dgm:pt modelId="{7F1B225D-2DB3-48FB-ABED-9D73D9F8216F}" type="pres">
      <dgm:prSet presAssocID="{3841EC9B-0016-434D-9432-B7927C808799}" presName="rootConnector" presStyleLbl="node4" presStyleIdx="1" presStyleCnt="2"/>
      <dgm:spPr/>
    </dgm:pt>
    <dgm:pt modelId="{0454B342-2D34-4DB0-BA9A-E0058B0EAC6E}" type="pres">
      <dgm:prSet presAssocID="{3841EC9B-0016-434D-9432-B7927C808799}" presName="hierChild4" presStyleCnt="0"/>
      <dgm:spPr/>
    </dgm:pt>
    <dgm:pt modelId="{A64F0D8A-60D4-4AB7-B26E-F4EA666413E0}" type="pres">
      <dgm:prSet presAssocID="{3841EC9B-0016-434D-9432-B7927C808799}" presName="hierChild5" presStyleCnt="0"/>
      <dgm:spPr/>
    </dgm:pt>
    <dgm:pt modelId="{CB74636E-D546-466D-BE19-E944AA2A04F6}" type="pres">
      <dgm:prSet presAssocID="{62B1A81E-004E-401E-9306-2AF519685A46}" presName="hierChild5" presStyleCnt="0"/>
      <dgm:spPr/>
    </dgm:pt>
    <dgm:pt modelId="{BD693DDB-A3EB-4A88-B5E8-077B04B743BD}" type="pres">
      <dgm:prSet presAssocID="{51FA9FB2-5403-4758-8815-AA0368F06CE1}" presName="Name37" presStyleLbl="parChTrans1D3" presStyleIdx="1" presStyleCnt="2"/>
      <dgm:spPr/>
    </dgm:pt>
    <dgm:pt modelId="{899FD51C-12C4-44AD-B721-7BCC968ADA83}" type="pres">
      <dgm:prSet presAssocID="{5500DC08-4F8E-4DE9-A6D7-DF0529D18ABD}" presName="hierRoot2" presStyleCnt="0">
        <dgm:presLayoutVars>
          <dgm:hierBranch val="init"/>
        </dgm:presLayoutVars>
      </dgm:prSet>
      <dgm:spPr/>
    </dgm:pt>
    <dgm:pt modelId="{8F294D88-191B-40DA-BC76-940BC5BF5C3D}" type="pres">
      <dgm:prSet presAssocID="{5500DC08-4F8E-4DE9-A6D7-DF0529D18ABD}" presName="rootComposite" presStyleCnt="0"/>
      <dgm:spPr/>
    </dgm:pt>
    <dgm:pt modelId="{09C26A36-BF30-46BE-91E9-57F82A1804F9}" type="pres">
      <dgm:prSet presAssocID="{5500DC08-4F8E-4DE9-A6D7-DF0529D18ABD}" presName="rootText" presStyleLbl="node3" presStyleIdx="1" presStyleCnt="2" custScaleX="127544" custScaleY="165685" custLinFactNeighborX="1167" custLinFactNeighborY="37338">
        <dgm:presLayoutVars>
          <dgm:chPref val="3"/>
        </dgm:presLayoutVars>
      </dgm:prSet>
      <dgm:spPr>
        <a:xfrm>
          <a:off x="7729780" y="4223591"/>
          <a:ext cx="2394065" cy="1554995"/>
        </a:xfrm>
        <a:prstGeom prst="roundRect">
          <a:avLst/>
        </a:prstGeom>
      </dgm:spPr>
    </dgm:pt>
    <dgm:pt modelId="{ACC009F1-C82B-4B07-AB18-1F5CDCE0DCF0}" type="pres">
      <dgm:prSet presAssocID="{5500DC08-4F8E-4DE9-A6D7-DF0529D18ABD}" presName="rootConnector" presStyleLbl="node3" presStyleIdx="1" presStyleCnt="2"/>
      <dgm:spPr/>
    </dgm:pt>
    <dgm:pt modelId="{BB7A740A-5C94-48CA-9C21-3AFB232A955C}" type="pres">
      <dgm:prSet presAssocID="{5500DC08-4F8E-4DE9-A6D7-DF0529D18ABD}" presName="hierChild4" presStyleCnt="0"/>
      <dgm:spPr/>
    </dgm:pt>
    <dgm:pt modelId="{FD436D70-6141-48BB-89D3-FFBB1028877B}" type="pres">
      <dgm:prSet presAssocID="{5500DC08-4F8E-4DE9-A6D7-DF0529D18ABD}" presName="hierChild5" presStyleCnt="0"/>
      <dgm:spPr/>
    </dgm:pt>
    <dgm:pt modelId="{F1A18E6D-BC07-45A7-9F2D-56E73E0E9A28}" type="pres">
      <dgm:prSet presAssocID="{5AA5C114-E6EB-43C7-A6FC-72DAC39833E0}" presName="hierChild5" presStyleCnt="0"/>
      <dgm:spPr/>
    </dgm:pt>
    <dgm:pt modelId="{960E74A3-336E-40A3-A76F-C6B56BD97116}" type="pres">
      <dgm:prSet presAssocID="{0EAB8B06-12BF-46A7-BBE2-F89C2F25D0FF}" presName="hierChild3" presStyleCnt="0"/>
      <dgm:spPr/>
    </dgm:pt>
    <dgm:pt modelId="{E2D96C55-330A-43FD-BA89-5AA59E963813}" type="pres">
      <dgm:prSet presAssocID="{24FC4961-B765-46D4-BDF7-BAC7863491B6}" presName="hierRoot1" presStyleCnt="0">
        <dgm:presLayoutVars>
          <dgm:hierBranch val="init"/>
        </dgm:presLayoutVars>
      </dgm:prSet>
      <dgm:spPr/>
    </dgm:pt>
    <dgm:pt modelId="{D6284534-95F5-4A74-B766-296099BAF367}" type="pres">
      <dgm:prSet presAssocID="{24FC4961-B765-46D4-BDF7-BAC7863491B6}" presName="rootComposite1" presStyleCnt="0"/>
      <dgm:spPr/>
    </dgm:pt>
    <dgm:pt modelId="{7708D585-6F9D-4A85-AA9C-0A22A9A8E25F}" type="pres">
      <dgm:prSet presAssocID="{24FC4961-B765-46D4-BDF7-BAC7863491B6}" presName="rootText1" presStyleLbl="node0" presStyleIdx="2" presStyleCnt="3" custScaleX="230969" custScaleY="201798">
        <dgm:presLayoutVars>
          <dgm:chPref val="3"/>
        </dgm:presLayoutVars>
      </dgm:prSet>
      <dgm:spPr>
        <a:prstGeom prst="roundRect">
          <a:avLst/>
        </a:prstGeom>
      </dgm:spPr>
    </dgm:pt>
    <dgm:pt modelId="{DC91C4AA-50E1-4A8F-886A-3FB70F075925}" type="pres">
      <dgm:prSet presAssocID="{24FC4961-B765-46D4-BDF7-BAC7863491B6}" presName="rootConnector1" presStyleLbl="node1" presStyleIdx="0" presStyleCnt="0"/>
      <dgm:spPr/>
    </dgm:pt>
    <dgm:pt modelId="{C9F14A59-F1EE-49D1-AFF4-8401D8F83F95}" type="pres">
      <dgm:prSet presAssocID="{24FC4961-B765-46D4-BDF7-BAC7863491B6}" presName="hierChild2" presStyleCnt="0"/>
      <dgm:spPr/>
    </dgm:pt>
    <dgm:pt modelId="{845CAC09-CCC7-4425-BEAA-B31253DE6AA9}" type="pres">
      <dgm:prSet presAssocID="{99BECAF8-8A5C-45DC-8B32-35237DDDA8B5}" presName="Name37" presStyleLbl="parChTrans1D2" presStyleIdx="3" presStyleCnt="4"/>
      <dgm:spPr/>
    </dgm:pt>
    <dgm:pt modelId="{ADB8BDCE-17CD-4FB2-80A8-672F629F56BC}" type="pres">
      <dgm:prSet presAssocID="{1EC277A0-2199-4382-8653-DC0ADBCEFD79}" presName="hierRoot2" presStyleCnt="0">
        <dgm:presLayoutVars>
          <dgm:hierBranch val="init"/>
        </dgm:presLayoutVars>
      </dgm:prSet>
      <dgm:spPr/>
    </dgm:pt>
    <dgm:pt modelId="{D263D903-E63B-4580-ABA5-0AD80AA02BF1}" type="pres">
      <dgm:prSet presAssocID="{1EC277A0-2199-4382-8653-DC0ADBCEFD79}" presName="rootComposite" presStyleCnt="0"/>
      <dgm:spPr/>
    </dgm:pt>
    <dgm:pt modelId="{9763D455-FA61-4625-BC25-8D50240DA4DC}" type="pres">
      <dgm:prSet presAssocID="{1EC277A0-2199-4382-8653-DC0ADBCEFD79}" presName="rootText" presStyleLbl="node2" presStyleIdx="3" presStyleCnt="4" custScaleX="153091" custScaleY="125616">
        <dgm:presLayoutVars>
          <dgm:chPref val="3"/>
        </dgm:presLayoutVars>
      </dgm:prSet>
      <dgm:spPr>
        <a:prstGeom prst="roundRect">
          <a:avLst/>
        </a:prstGeom>
      </dgm:spPr>
    </dgm:pt>
    <dgm:pt modelId="{EDCC1738-6F91-4FB7-967F-C343F9575B7B}" type="pres">
      <dgm:prSet presAssocID="{1EC277A0-2199-4382-8653-DC0ADBCEFD79}" presName="rootConnector" presStyleLbl="node2" presStyleIdx="3" presStyleCnt="4"/>
      <dgm:spPr/>
    </dgm:pt>
    <dgm:pt modelId="{C99F5AAB-3373-4411-A73D-8E65A98912B1}" type="pres">
      <dgm:prSet presAssocID="{1EC277A0-2199-4382-8653-DC0ADBCEFD79}" presName="hierChild4" presStyleCnt="0"/>
      <dgm:spPr/>
    </dgm:pt>
    <dgm:pt modelId="{5CC8A3A9-CEFC-4B5D-A61C-7850FB4F3476}" type="pres">
      <dgm:prSet presAssocID="{1EC277A0-2199-4382-8653-DC0ADBCEFD79}" presName="hierChild5" presStyleCnt="0"/>
      <dgm:spPr/>
    </dgm:pt>
    <dgm:pt modelId="{89247E9D-C6E8-4482-9A61-5DE6BA2EAB46}" type="pres">
      <dgm:prSet presAssocID="{24FC4961-B765-46D4-BDF7-BAC7863491B6}" presName="hierChild3" presStyleCnt="0"/>
      <dgm:spPr/>
    </dgm:pt>
  </dgm:ptLst>
  <dgm:cxnLst>
    <dgm:cxn modelId="{FBC6DC0D-B568-4D13-B4E1-EA59FDFDA6BA}" type="presOf" srcId="{5500DC08-4F8E-4DE9-A6D7-DF0529D18ABD}" destId="{ACC009F1-C82B-4B07-AB18-1F5CDCE0DCF0}" srcOrd="1" destOrd="0" presId="urn:microsoft.com/office/officeart/2005/8/layout/orgChart1"/>
    <dgm:cxn modelId="{FC16F71D-A211-414D-BCAB-E5D9FC2E4E73}" srcId="{9F424B94-9473-4E61-B413-EF4895D929BF}" destId="{24FC4961-B765-46D4-BDF7-BAC7863491B6}" srcOrd="2" destOrd="0" parTransId="{06991834-A43E-4908-A6FA-0993946CB206}" sibTransId="{91BF6090-042E-4D7A-80B2-944CBED419B4}"/>
    <dgm:cxn modelId="{F59E3C21-371A-43CB-9040-0D9827C02F59}" type="presOf" srcId="{E57E7B5F-357C-41B4-832E-54D3E9600823}" destId="{A6A17A0F-1FB9-41FE-8443-5F8312270BB9}" srcOrd="0" destOrd="0" presId="urn:microsoft.com/office/officeart/2005/8/layout/orgChart1"/>
    <dgm:cxn modelId="{E6189A30-1EC1-4052-B230-60A356D417C3}" type="presOf" srcId="{62B1A81E-004E-401E-9306-2AF519685A46}" destId="{EE44A7D2-2308-42AB-8F8E-707B0F13959A}" srcOrd="1" destOrd="0" presId="urn:microsoft.com/office/officeart/2005/8/layout/orgChart1"/>
    <dgm:cxn modelId="{7A688035-2396-458D-9F01-6098238502AE}" type="presOf" srcId="{B75E2CDE-7747-44B6-B8BB-899778049F8C}" destId="{D1FD75D9-1B78-4AA5-9247-1F63EBFCAE1C}" srcOrd="0" destOrd="0" presId="urn:microsoft.com/office/officeart/2005/8/layout/orgChart1"/>
    <dgm:cxn modelId="{7A790B36-897D-48F1-9692-EAFEC2131C8A}" type="presOf" srcId="{40742D54-818F-4A5A-99E1-7909DD2A4F5F}" destId="{4777C10E-C992-41AF-9984-CEA8B314BB63}" srcOrd="0" destOrd="0" presId="urn:microsoft.com/office/officeart/2005/8/layout/orgChart1"/>
    <dgm:cxn modelId="{50C7B93C-347C-4DE3-B957-AD0AEB077D8D}" type="presOf" srcId="{33DBFCED-A4D8-4DCC-8611-112A8B9D7A02}" destId="{81EA54CA-6C59-416E-95DB-7D105596D0A7}" srcOrd="1" destOrd="0" presId="urn:microsoft.com/office/officeart/2005/8/layout/orgChart1"/>
    <dgm:cxn modelId="{208AA63E-0012-4464-8090-3D1DCA552DCA}" type="presOf" srcId="{3841EC9B-0016-434D-9432-B7927C808799}" destId="{AAB21A80-9899-4676-8627-031D69F9F762}" srcOrd="0" destOrd="0" presId="urn:microsoft.com/office/officeart/2005/8/layout/orgChart1"/>
    <dgm:cxn modelId="{48FB5140-2E0E-4B3E-A1C9-5E89E59BD50A}" type="presOf" srcId="{3841EC9B-0016-434D-9432-B7927C808799}" destId="{7F1B225D-2DB3-48FB-ABED-9D73D9F8216F}" srcOrd="1" destOrd="0" presId="urn:microsoft.com/office/officeart/2005/8/layout/orgChart1"/>
    <dgm:cxn modelId="{47ADA140-D244-427C-8B72-99973A104D6B}" srcId="{9F424B94-9473-4E61-B413-EF4895D929BF}" destId="{0EAB8B06-12BF-46A7-BBE2-F89C2F25D0FF}" srcOrd="1" destOrd="0" parTransId="{A69E3CCA-86B7-41BB-9F0B-0FF48A6E7DF2}" sibTransId="{87D951AA-B39C-433A-8B2B-AA8BF103D0FF}"/>
    <dgm:cxn modelId="{BE4C785C-38EB-4DA6-BC39-4654C7B395AF}" type="presOf" srcId="{FE5A6F93-FF67-4CC0-BDCC-A8F1C75650CD}" destId="{2A893AEB-F468-41DF-84C1-255AE54031DB}" srcOrd="0" destOrd="0" presId="urn:microsoft.com/office/officeart/2005/8/layout/orgChart1"/>
    <dgm:cxn modelId="{D9721F5D-2795-43E8-A719-636EBBA8D177}" type="presOf" srcId="{40742D54-818F-4A5A-99E1-7909DD2A4F5F}" destId="{B0E34571-1A12-4EFB-BB1C-083137DFE3E3}" srcOrd="1" destOrd="0" presId="urn:microsoft.com/office/officeart/2005/8/layout/orgChart1"/>
    <dgm:cxn modelId="{BCF4575E-6BA7-44E3-80A9-DB3DDCB12295}" srcId="{33DBFCED-A4D8-4DCC-8611-112A8B9D7A02}" destId="{40742D54-818F-4A5A-99E1-7909DD2A4F5F}" srcOrd="0" destOrd="0" parTransId="{E57E7B5F-357C-41B4-832E-54D3E9600823}" sibTransId="{E88139AF-C11B-4AD7-A03D-81F862EA81B4}"/>
    <dgm:cxn modelId="{1C2D7F5E-54BA-4F8E-8AAE-F3DE51B56811}" type="presOf" srcId="{E7312A8B-94C1-42F0-8F14-B2C27B34308D}" destId="{6B1615E8-6865-4EC4-B6A5-68A5009D041C}" srcOrd="0" destOrd="0" presId="urn:microsoft.com/office/officeart/2005/8/layout/orgChart1"/>
    <dgm:cxn modelId="{0188AE44-9ECC-4A7C-893F-580285A1A6E9}" type="presOf" srcId="{51FA9FB2-5403-4758-8815-AA0368F06CE1}" destId="{BD693DDB-A3EB-4A88-B5E8-077B04B743BD}" srcOrd="0" destOrd="0" presId="urn:microsoft.com/office/officeart/2005/8/layout/orgChart1"/>
    <dgm:cxn modelId="{7E19F364-34F6-499C-BC0A-A0299A123237}" type="presOf" srcId="{1EC277A0-2199-4382-8653-DC0ADBCEFD79}" destId="{9763D455-FA61-4625-BC25-8D50240DA4DC}" srcOrd="0" destOrd="0" presId="urn:microsoft.com/office/officeart/2005/8/layout/orgChart1"/>
    <dgm:cxn modelId="{37AC2966-1A66-492D-9A22-36022FF91D49}" srcId="{62B1A81E-004E-401E-9306-2AF519685A46}" destId="{E7312A8B-94C1-42F0-8F14-B2C27B34308D}" srcOrd="0" destOrd="0" parTransId="{0F72DEE8-D621-4F9C-BCD2-7A8623EF7338}" sibTransId="{1C64F1FA-9589-4F20-B3CE-D398FC69758F}"/>
    <dgm:cxn modelId="{43148C6B-C7B7-409E-B2C8-26333B48725D}" type="presOf" srcId="{5500DC08-4F8E-4DE9-A6D7-DF0529D18ABD}" destId="{09C26A36-BF30-46BE-91E9-57F82A1804F9}" srcOrd="0" destOrd="0" presId="urn:microsoft.com/office/officeart/2005/8/layout/orgChart1"/>
    <dgm:cxn modelId="{4672E24F-2574-49C7-86E5-068F9E0EA8BB}" type="presOf" srcId="{A1ED0BE1-4ED0-47A4-9D99-66B38D650DFD}" destId="{4F6245F7-D470-4986-B240-BE0F038A7EE5}" srcOrd="0" destOrd="0" presId="urn:microsoft.com/office/officeart/2005/8/layout/orgChart1"/>
    <dgm:cxn modelId="{9FF69D53-D892-4059-AE9B-E826B7FD8CED}" srcId="{9F424B94-9473-4E61-B413-EF4895D929BF}" destId="{33DBFCED-A4D8-4DCC-8611-112A8B9D7A02}" srcOrd="0" destOrd="0" parTransId="{C493D646-83DA-4F6E-8EF7-18D3E6D3D080}" sibTransId="{775D6EBA-BFF8-4875-B5AF-37AD37593726}"/>
    <dgm:cxn modelId="{207BD773-E1CA-4F2B-A135-184467E86C3B}" srcId="{5AA5C114-E6EB-43C7-A6FC-72DAC39833E0}" destId="{62B1A81E-004E-401E-9306-2AF519685A46}" srcOrd="0" destOrd="0" parTransId="{6B0A4728-0947-48EB-A122-804402EA7718}" sibTransId="{450C0735-A2EF-46CC-A829-5DF39DC4E83F}"/>
    <dgm:cxn modelId="{57A0D879-9E0E-43C7-86A6-5A56C0FA608B}" type="presOf" srcId="{24FC4961-B765-46D4-BDF7-BAC7863491B6}" destId="{7708D585-6F9D-4A85-AA9C-0A22A9A8E25F}" srcOrd="0" destOrd="0" presId="urn:microsoft.com/office/officeart/2005/8/layout/orgChart1"/>
    <dgm:cxn modelId="{757F725A-F887-4093-AB64-CB24BEF7FF57}" srcId="{33DBFCED-A4D8-4DCC-8611-112A8B9D7A02}" destId="{A1ED0BE1-4ED0-47A4-9D99-66B38D650DFD}" srcOrd="1" destOrd="0" parTransId="{FE5A6F93-FF67-4CC0-BDCC-A8F1C75650CD}" sibTransId="{FC6E5C96-51E3-476D-8635-12F3EA1FBA08}"/>
    <dgm:cxn modelId="{39DC247D-2E7B-4C18-A396-76F83A0466F6}" type="presOf" srcId="{62B1A81E-004E-401E-9306-2AF519685A46}" destId="{0A8F3C30-BAA2-4371-AFB7-F4A934EDACD1}" srcOrd="0" destOrd="0" presId="urn:microsoft.com/office/officeart/2005/8/layout/orgChart1"/>
    <dgm:cxn modelId="{296DA67F-1087-4630-BB31-B49C7176C980}" srcId="{0EAB8B06-12BF-46A7-BBE2-F89C2F25D0FF}" destId="{5AA5C114-E6EB-43C7-A6FC-72DAC39833E0}" srcOrd="0" destOrd="0" parTransId="{B75E2CDE-7747-44B6-B8BB-899778049F8C}" sibTransId="{BD5994F8-86FB-45E4-9625-DA2E5F63DB5B}"/>
    <dgm:cxn modelId="{5B9ABD9E-B179-428D-A92E-1067156ED33F}" type="presOf" srcId="{5AA5C114-E6EB-43C7-A6FC-72DAC39833E0}" destId="{40A565DE-EB5D-458D-B26B-80ABC7FFD251}" srcOrd="1" destOrd="0" presId="urn:microsoft.com/office/officeart/2005/8/layout/orgChart1"/>
    <dgm:cxn modelId="{601492A2-3EAD-4BCC-80CE-8F41A6079A3C}" type="presOf" srcId="{5AA5C114-E6EB-43C7-A6FC-72DAC39833E0}" destId="{FAF2BD80-7653-43B2-9DEF-E01BB9FA67BF}" srcOrd="0" destOrd="0" presId="urn:microsoft.com/office/officeart/2005/8/layout/orgChart1"/>
    <dgm:cxn modelId="{B862C0A2-1799-428E-BB7C-8FAF82A195EC}" type="presOf" srcId="{E7312A8B-94C1-42F0-8F14-B2C27B34308D}" destId="{8BBA30A3-DF58-42BA-8350-8A2E9C685A3B}" srcOrd="1" destOrd="0" presId="urn:microsoft.com/office/officeart/2005/8/layout/orgChart1"/>
    <dgm:cxn modelId="{C55105AD-CAAB-41BD-97B2-8338BBB80DD4}" type="presOf" srcId="{6B0A4728-0947-48EB-A122-804402EA7718}" destId="{3B975B20-B99D-42F8-8411-CDDC4D0B005F}" srcOrd="0" destOrd="0" presId="urn:microsoft.com/office/officeart/2005/8/layout/orgChart1"/>
    <dgm:cxn modelId="{C23581AF-4D03-422E-B20B-FCDA531A6812}" srcId="{24FC4961-B765-46D4-BDF7-BAC7863491B6}" destId="{1EC277A0-2199-4382-8653-DC0ADBCEFD79}" srcOrd="0" destOrd="0" parTransId="{99BECAF8-8A5C-45DC-8B32-35237DDDA8B5}" sibTransId="{ADFAF170-39F2-42EB-8D5D-EC58E8AFA3DB}"/>
    <dgm:cxn modelId="{9D0BB4B9-A58A-44C4-B619-3A14DEFC6DB8}" type="presOf" srcId="{0F72DEE8-D621-4F9C-BCD2-7A8623EF7338}" destId="{A30C19DD-5594-48DF-8C88-F6B6B00586CB}" srcOrd="0" destOrd="0" presId="urn:microsoft.com/office/officeart/2005/8/layout/orgChart1"/>
    <dgm:cxn modelId="{3A6B2BBC-03D7-400E-A08A-0565AB9C5195}" srcId="{5AA5C114-E6EB-43C7-A6FC-72DAC39833E0}" destId="{5500DC08-4F8E-4DE9-A6D7-DF0529D18ABD}" srcOrd="1" destOrd="0" parTransId="{51FA9FB2-5403-4758-8815-AA0368F06CE1}" sibTransId="{B9DC2103-F64C-441D-83FA-B85535B3C44B}"/>
    <dgm:cxn modelId="{58B2A4D6-9B34-4114-989C-325F9759A47F}" type="presOf" srcId="{99BECAF8-8A5C-45DC-8B32-35237DDDA8B5}" destId="{845CAC09-CCC7-4425-BEAA-B31253DE6AA9}" srcOrd="0" destOrd="0" presId="urn:microsoft.com/office/officeart/2005/8/layout/orgChart1"/>
    <dgm:cxn modelId="{A2791BDB-893D-4A53-8611-F332570D5B8B}" type="presOf" srcId="{0EAB8B06-12BF-46A7-BBE2-F89C2F25D0FF}" destId="{853690EE-06D9-4307-ABA5-E91084E3F74D}" srcOrd="0" destOrd="0" presId="urn:microsoft.com/office/officeart/2005/8/layout/orgChart1"/>
    <dgm:cxn modelId="{9165B4ED-41BC-4860-B193-321840AF0197}" type="presOf" srcId="{9F424B94-9473-4E61-B413-EF4895D929BF}" destId="{20A2F935-0814-45CB-976C-68F80774144E}" srcOrd="0" destOrd="0" presId="urn:microsoft.com/office/officeart/2005/8/layout/orgChart1"/>
    <dgm:cxn modelId="{ABD336EF-4522-454E-89D0-86C9A6658CFD}" type="presOf" srcId="{5514604D-48C5-4218-982D-7ADA666A5813}" destId="{E22AFE05-2B2C-47A8-ACA4-748DCDE7219C}" srcOrd="0" destOrd="0" presId="urn:microsoft.com/office/officeart/2005/8/layout/orgChart1"/>
    <dgm:cxn modelId="{E11EC1F0-EF03-4850-B068-935AE1C724B7}" srcId="{62B1A81E-004E-401E-9306-2AF519685A46}" destId="{3841EC9B-0016-434D-9432-B7927C808799}" srcOrd="1" destOrd="0" parTransId="{5514604D-48C5-4218-982D-7ADA666A5813}" sibTransId="{7850804F-CD00-445C-B8BB-9C41646F6B45}"/>
    <dgm:cxn modelId="{9F05D4F6-AC93-4FCF-B872-F4475BD501A1}" type="presOf" srcId="{33DBFCED-A4D8-4DCC-8611-112A8B9D7A02}" destId="{77F02227-C32C-4F1D-956D-B836C7A5E08E}" srcOrd="0" destOrd="0" presId="urn:microsoft.com/office/officeart/2005/8/layout/orgChart1"/>
    <dgm:cxn modelId="{56B332FB-DB0F-406A-A34D-3B25963B7C39}" type="presOf" srcId="{0EAB8B06-12BF-46A7-BBE2-F89C2F25D0FF}" destId="{369A2A67-D710-47B4-85D8-EBAEB3B2C1CE}" srcOrd="1" destOrd="0" presId="urn:microsoft.com/office/officeart/2005/8/layout/orgChart1"/>
    <dgm:cxn modelId="{E24FD6FB-17F6-4058-A4AC-75CF277788CB}" type="presOf" srcId="{24FC4961-B765-46D4-BDF7-BAC7863491B6}" destId="{DC91C4AA-50E1-4A8F-886A-3FB70F075925}" srcOrd="1" destOrd="0" presId="urn:microsoft.com/office/officeart/2005/8/layout/orgChart1"/>
    <dgm:cxn modelId="{B20A10FD-829D-4823-A121-596E33030BAD}" type="presOf" srcId="{1EC277A0-2199-4382-8653-DC0ADBCEFD79}" destId="{EDCC1738-6F91-4FB7-967F-C343F9575B7B}" srcOrd="1" destOrd="0" presId="urn:microsoft.com/office/officeart/2005/8/layout/orgChart1"/>
    <dgm:cxn modelId="{9859FBFF-CFFC-4D5F-A912-7A79432B12E9}" type="presOf" srcId="{A1ED0BE1-4ED0-47A4-9D99-66B38D650DFD}" destId="{E0345CFB-9E23-49EB-B732-565C013E23FF}" srcOrd="1" destOrd="0" presId="urn:microsoft.com/office/officeart/2005/8/layout/orgChart1"/>
    <dgm:cxn modelId="{1A46E5D2-275C-4415-B71C-5DD06E02C532}" type="presParOf" srcId="{20A2F935-0814-45CB-976C-68F80774144E}" destId="{75356500-2FBB-4249-89D6-91DF0EF71B5E}" srcOrd="0" destOrd="0" presId="urn:microsoft.com/office/officeart/2005/8/layout/orgChart1"/>
    <dgm:cxn modelId="{9D289F18-9F26-4281-B97D-22B4AEA1C3D1}" type="presParOf" srcId="{75356500-2FBB-4249-89D6-91DF0EF71B5E}" destId="{C0E1D0D2-B2C7-4E0E-A9EF-D7B0AB9B94B0}" srcOrd="0" destOrd="0" presId="urn:microsoft.com/office/officeart/2005/8/layout/orgChart1"/>
    <dgm:cxn modelId="{C47AE4DA-8A83-42B2-93B6-E0484955DDED}" type="presParOf" srcId="{C0E1D0D2-B2C7-4E0E-A9EF-D7B0AB9B94B0}" destId="{77F02227-C32C-4F1D-956D-B836C7A5E08E}" srcOrd="0" destOrd="0" presId="urn:microsoft.com/office/officeart/2005/8/layout/orgChart1"/>
    <dgm:cxn modelId="{AEF4AA56-EF3A-43B9-93AA-DC2B55B52785}" type="presParOf" srcId="{C0E1D0D2-B2C7-4E0E-A9EF-D7B0AB9B94B0}" destId="{81EA54CA-6C59-416E-95DB-7D105596D0A7}" srcOrd="1" destOrd="0" presId="urn:microsoft.com/office/officeart/2005/8/layout/orgChart1"/>
    <dgm:cxn modelId="{89809456-3EB0-4DF2-96F0-5186925B1208}" type="presParOf" srcId="{75356500-2FBB-4249-89D6-91DF0EF71B5E}" destId="{BE0839D2-7D66-4C7C-8BBD-F703E178BA67}" srcOrd="1" destOrd="0" presId="urn:microsoft.com/office/officeart/2005/8/layout/orgChart1"/>
    <dgm:cxn modelId="{55F0C86E-3E0C-4B40-8808-54165230C463}" type="presParOf" srcId="{BE0839D2-7D66-4C7C-8BBD-F703E178BA67}" destId="{A6A17A0F-1FB9-41FE-8443-5F8312270BB9}" srcOrd="0" destOrd="0" presId="urn:microsoft.com/office/officeart/2005/8/layout/orgChart1"/>
    <dgm:cxn modelId="{D3476F0C-8C25-4B7F-9E47-39FDD921A0AF}" type="presParOf" srcId="{BE0839D2-7D66-4C7C-8BBD-F703E178BA67}" destId="{85819942-7AB3-4C7B-8F09-B960163312C9}" srcOrd="1" destOrd="0" presId="urn:microsoft.com/office/officeart/2005/8/layout/orgChart1"/>
    <dgm:cxn modelId="{11E433EB-57F6-4386-9848-4D01080A354D}" type="presParOf" srcId="{85819942-7AB3-4C7B-8F09-B960163312C9}" destId="{F55476C4-D123-4E08-B190-1D3974B8FBEF}" srcOrd="0" destOrd="0" presId="urn:microsoft.com/office/officeart/2005/8/layout/orgChart1"/>
    <dgm:cxn modelId="{317C6A0B-EF21-49FA-99F9-F0A02B434F7C}" type="presParOf" srcId="{F55476C4-D123-4E08-B190-1D3974B8FBEF}" destId="{4777C10E-C992-41AF-9984-CEA8B314BB63}" srcOrd="0" destOrd="0" presId="urn:microsoft.com/office/officeart/2005/8/layout/orgChart1"/>
    <dgm:cxn modelId="{A62D4172-EA04-49EB-A62F-F55AB42C3474}" type="presParOf" srcId="{F55476C4-D123-4E08-B190-1D3974B8FBEF}" destId="{B0E34571-1A12-4EFB-BB1C-083137DFE3E3}" srcOrd="1" destOrd="0" presId="urn:microsoft.com/office/officeart/2005/8/layout/orgChart1"/>
    <dgm:cxn modelId="{C168FF0B-E064-41D1-8F52-89394D6E4874}" type="presParOf" srcId="{85819942-7AB3-4C7B-8F09-B960163312C9}" destId="{487955FD-599F-4A7C-9381-9565B046FEE9}" srcOrd="1" destOrd="0" presId="urn:microsoft.com/office/officeart/2005/8/layout/orgChart1"/>
    <dgm:cxn modelId="{3EB0DF2C-5830-4FBA-B0EE-40806A8C02D0}" type="presParOf" srcId="{85819942-7AB3-4C7B-8F09-B960163312C9}" destId="{BEA28BA4-35E3-4F0B-BC99-009630976308}" srcOrd="2" destOrd="0" presId="urn:microsoft.com/office/officeart/2005/8/layout/orgChart1"/>
    <dgm:cxn modelId="{33B55E56-12F7-4C1E-B689-C12F8DDDAD72}" type="presParOf" srcId="{BE0839D2-7D66-4C7C-8BBD-F703E178BA67}" destId="{2A893AEB-F468-41DF-84C1-255AE54031DB}" srcOrd="2" destOrd="0" presId="urn:microsoft.com/office/officeart/2005/8/layout/orgChart1"/>
    <dgm:cxn modelId="{7FFF13B7-7C2E-41B8-958D-0D8578ADD214}" type="presParOf" srcId="{BE0839D2-7D66-4C7C-8BBD-F703E178BA67}" destId="{1B4D3B9D-2E85-4BD6-BCB8-C7E0ADF18AB7}" srcOrd="3" destOrd="0" presId="urn:microsoft.com/office/officeart/2005/8/layout/orgChart1"/>
    <dgm:cxn modelId="{38B45BE6-2040-43D7-8333-17AE567B4236}" type="presParOf" srcId="{1B4D3B9D-2E85-4BD6-BCB8-C7E0ADF18AB7}" destId="{A927FDD8-F156-4C16-8C31-4DE061615AD9}" srcOrd="0" destOrd="0" presId="urn:microsoft.com/office/officeart/2005/8/layout/orgChart1"/>
    <dgm:cxn modelId="{448E6261-B39C-4AEB-A7D9-851F2507C1DC}" type="presParOf" srcId="{A927FDD8-F156-4C16-8C31-4DE061615AD9}" destId="{4F6245F7-D470-4986-B240-BE0F038A7EE5}" srcOrd="0" destOrd="0" presId="urn:microsoft.com/office/officeart/2005/8/layout/orgChart1"/>
    <dgm:cxn modelId="{4378451B-4130-4917-AA93-EC7B58F7C6B1}" type="presParOf" srcId="{A927FDD8-F156-4C16-8C31-4DE061615AD9}" destId="{E0345CFB-9E23-49EB-B732-565C013E23FF}" srcOrd="1" destOrd="0" presId="urn:microsoft.com/office/officeart/2005/8/layout/orgChart1"/>
    <dgm:cxn modelId="{D921C3BD-F937-4CF9-B529-927491DB7F7C}" type="presParOf" srcId="{1B4D3B9D-2E85-4BD6-BCB8-C7E0ADF18AB7}" destId="{62CA83BE-50FB-4DFA-9A84-22CB06E2CCE9}" srcOrd="1" destOrd="0" presId="urn:microsoft.com/office/officeart/2005/8/layout/orgChart1"/>
    <dgm:cxn modelId="{7DB99BD0-0A1C-4BE3-80C3-253E83AB552F}" type="presParOf" srcId="{1B4D3B9D-2E85-4BD6-BCB8-C7E0ADF18AB7}" destId="{430C7D50-9AAD-4195-B10A-7073F6C8C6CD}" srcOrd="2" destOrd="0" presId="urn:microsoft.com/office/officeart/2005/8/layout/orgChart1"/>
    <dgm:cxn modelId="{EC31FEF4-D596-462E-847F-CD7045AC8620}" type="presParOf" srcId="{75356500-2FBB-4249-89D6-91DF0EF71B5E}" destId="{95F3BFFC-0D05-4597-97D0-8379E8D96C26}" srcOrd="2" destOrd="0" presId="urn:microsoft.com/office/officeart/2005/8/layout/orgChart1"/>
    <dgm:cxn modelId="{4D17D52F-33B1-444C-8584-FEF3C1B5DFAB}" type="presParOf" srcId="{20A2F935-0814-45CB-976C-68F80774144E}" destId="{1C1D1ADC-E3B5-46FD-90BF-E3A303409AFB}" srcOrd="1" destOrd="0" presId="urn:microsoft.com/office/officeart/2005/8/layout/orgChart1"/>
    <dgm:cxn modelId="{DB2C72E5-C505-49FD-80B3-D5E6CBBCB1D1}" type="presParOf" srcId="{1C1D1ADC-E3B5-46FD-90BF-E3A303409AFB}" destId="{879F9FCD-5791-474D-99FB-8D87610556A2}" srcOrd="0" destOrd="0" presId="urn:microsoft.com/office/officeart/2005/8/layout/orgChart1"/>
    <dgm:cxn modelId="{85673F5D-708A-4A79-B3BD-3A895055FBA1}" type="presParOf" srcId="{879F9FCD-5791-474D-99FB-8D87610556A2}" destId="{853690EE-06D9-4307-ABA5-E91084E3F74D}" srcOrd="0" destOrd="0" presId="urn:microsoft.com/office/officeart/2005/8/layout/orgChart1"/>
    <dgm:cxn modelId="{71230913-BB2A-408A-8F6B-D42C0F2130E9}" type="presParOf" srcId="{879F9FCD-5791-474D-99FB-8D87610556A2}" destId="{369A2A67-D710-47B4-85D8-EBAEB3B2C1CE}" srcOrd="1" destOrd="0" presId="urn:microsoft.com/office/officeart/2005/8/layout/orgChart1"/>
    <dgm:cxn modelId="{FBD45A8D-B6F6-4F52-996B-9814767B4CD9}" type="presParOf" srcId="{1C1D1ADC-E3B5-46FD-90BF-E3A303409AFB}" destId="{B45BCDB9-AD63-48BD-BA90-5B79ECD8F478}" srcOrd="1" destOrd="0" presId="urn:microsoft.com/office/officeart/2005/8/layout/orgChart1"/>
    <dgm:cxn modelId="{F863909E-1FC2-4BBB-83D8-A10FD11A1EAF}" type="presParOf" srcId="{B45BCDB9-AD63-48BD-BA90-5B79ECD8F478}" destId="{D1FD75D9-1B78-4AA5-9247-1F63EBFCAE1C}" srcOrd="0" destOrd="0" presId="urn:microsoft.com/office/officeart/2005/8/layout/orgChart1"/>
    <dgm:cxn modelId="{C1439449-D2EB-482F-9351-15302ACEB862}" type="presParOf" srcId="{B45BCDB9-AD63-48BD-BA90-5B79ECD8F478}" destId="{34C9401A-B673-42A4-9E6D-CA04E65954FB}" srcOrd="1" destOrd="0" presId="urn:microsoft.com/office/officeart/2005/8/layout/orgChart1"/>
    <dgm:cxn modelId="{21A0FDD4-415B-477B-8CBD-7FBF6E27EFB7}" type="presParOf" srcId="{34C9401A-B673-42A4-9E6D-CA04E65954FB}" destId="{79A2960A-D984-4563-AD2E-FF6CF6F34F9A}" srcOrd="0" destOrd="0" presId="urn:microsoft.com/office/officeart/2005/8/layout/orgChart1"/>
    <dgm:cxn modelId="{5BB55C3E-D6F1-4FE1-9193-A7496E4C0968}" type="presParOf" srcId="{79A2960A-D984-4563-AD2E-FF6CF6F34F9A}" destId="{FAF2BD80-7653-43B2-9DEF-E01BB9FA67BF}" srcOrd="0" destOrd="0" presId="urn:microsoft.com/office/officeart/2005/8/layout/orgChart1"/>
    <dgm:cxn modelId="{D3F35AB9-F658-4799-9825-F5A37022184F}" type="presParOf" srcId="{79A2960A-D984-4563-AD2E-FF6CF6F34F9A}" destId="{40A565DE-EB5D-458D-B26B-80ABC7FFD251}" srcOrd="1" destOrd="0" presId="urn:microsoft.com/office/officeart/2005/8/layout/orgChart1"/>
    <dgm:cxn modelId="{AA907503-A079-43BE-8951-468FD70B83F3}" type="presParOf" srcId="{34C9401A-B673-42A4-9E6D-CA04E65954FB}" destId="{AB8E4F31-B21E-4F04-891F-D3B3CEED3E39}" srcOrd="1" destOrd="0" presId="urn:microsoft.com/office/officeart/2005/8/layout/orgChart1"/>
    <dgm:cxn modelId="{980D292F-5F94-459E-8543-C78822BDE30C}" type="presParOf" srcId="{AB8E4F31-B21E-4F04-891F-D3B3CEED3E39}" destId="{3B975B20-B99D-42F8-8411-CDDC4D0B005F}" srcOrd="0" destOrd="0" presId="urn:microsoft.com/office/officeart/2005/8/layout/orgChart1"/>
    <dgm:cxn modelId="{E01E6F2D-BB96-404F-9D66-6A5CCAAFEE82}" type="presParOf" srcId="{AB8E4F31-B21E-4F04-891F-D3B3CEED3E39}" destId="{C864D988-CFBB-43E1-8FE1-A23E64306EF7}" srcOrd="1" destOrd="0" presId="urn:microsoft.com/office/officeart/2005/8/layout/orgChart1"/>
    <dgm:cxn modelId="{9C316B01-9E2F-4620-932A-86FD2F2D6914}" type="presParOf" srcId="{C864D988-CFBB-43E1-8FE1-A23E64306EF7}" destId="{E1B057B6-B44E-4723-88AD-ECE1186CA727}" srcOrd="0" destOrd="0" presId="urn:microsoft.com/office/officeart/2005/8/layout/orgChart1"/>
    <dgm:cxn modelId="{E0DBDCD1-B03C-491B-A0A2-F5B409E3B9B6}" type="presParOf" srcId="{E1B057B6-B44E-4723-88AD-ECE1186CA727}" destId="{0A8F3C30-BAA2-4371-AFB7-F4A934EDACD1}" srcOrd="0" destOrd="0" presId="urn:microsoft.com/office/officeart/2005/8/layout/orgChart1"/>
    <dgm:cxn modelId="{F67FAC97-2C24-4871-8947-D1DE28E71343}" type="presParOf" srcId="{E1B057B6-B44E-4723-88AD-ECE1186CA727}" destId="{EE44A7D2-2308-42AB-8F8E-707B0F13959A}" srcOrd="1" destOrd="0" presId="urn:microsoft.com/office/officeart/2005/8/layout/orgChart1"/>
    <dgm:cxn modelId="{A5E1DBE8-7611-4FAF-A6AD-3BE4DAF65436}" type="presParOf" srcId="{C864D988-CFBB-43E1-8FE1-A23E64306EF7}" destId="{F2EA68CF-BF68-4671-89F0-C31CC3D8E646}" srcOrd="1" destOrd="0" presId="urn:microsoft.com/office/officeart/2005/8/layout/orgChart1"/>
    <dgm:cxn modelId="{C7AFB5B7-9F99-4D5F-A87D-49376D64B167}" type="presParOf" srcId="{F2EA68CF-BF68-4671-89F0-C31CC3D8E646}" destId="{A30C19DD-5594-48DF-8C88-F6B6B00586CB}" srcOrd="0" destOrd="0" presId="urn:microsoft.com/office/officeart/2005/8/layout/orgChart1"/>
    <dgm:cxn modelId="{292FFFC0-4805-4163-BE2E-70558C6551CB}" type="presParOf" srcId="{F2EA68CF-BF68-4671-89F0-C31CC3D8E646}" destId="{35F2B9F2-4FC5-49BD-B61B-3A6B90913E7C}" srcOrd="1" destOrd="0" presId="urn:microsoft.com/office/officeart/2005/8/layout/orgChart1"/>
    <dgm:cxn modelId="{DE9F9F23-1BB8-4574-A204-0B23A71B4B80}" type="presParOf" srcId="{35F2B9F2-4FC5-49BD-B61B-3A6B90913E7C}" destId="{98B2B1C5-05F6-4DBC-B2A2-9EA203E1F09A}" srcOrd="0" destOrd="0" presId="urn:microsoft.com/office/officeart/2005/8/layout/orgChart1"/>
    <dgm:cxn modelId="{65AB6EEE-AA01-40D2-AA73-274026B15612}" type="presParOf" srcId="{98B2B1C5-05F6-4DBC-B2A2-9EA203E1F09A}" destId="{6B1615E8-6865-4EC4-B6A5-68A5009D041C}" srcOrd="0" destOrd="0" presId="urn:microsoft.com/office/officeart/2005/8/layout/orgChart1"/>
    <dgm:cxn modelId="{C9DBCB32-D7A2-401B-BCEB-B712CF0CD4F8}" type="presParOf" srcId="{98B2B1C5-05F6-4DBC-B2A2-9EA203E1F09A}" destId="{8BBA30A3-DF58-42BA-8350-8A2E9C685A3B}" srcOrd="1" destOrd="0" presId="urn:microsoft.com/office/officeart/2005/8/layout/orgChart1"/>
    <dgm:cxn modelId="{3BD08476-9757-4149-9B4A-B50357487E9A}" type="presParOf" srcId="{35F2B9F2-4FC5-49BD-B61B-3A6B90913E7C}" destId="{AAE45349-58ED-4BFB-9BF0-C5211E04E597}" srcOrd="1" destOrd="0" presId="urn:microsoft.com/office/officeart/2005/8/layout/orgChart1"/>
    <dgm:cxn modelId="{20E68D14-DD4D-42F3-99B5-9545B5AD815D}" type="presParOf" srcId="{35F2B9F2-4FC5-49BD-B61B-3A6B90913E7C}" destId="{B457810C-5E0E-4F51-945A-164F21524BDE}" srcOrd="2" destOrd="0" presId="urn:microsoft.com/office/officeart/2005/8/layout/orgChart1"/>
    <dgm:cxn modelId="{87028D1F-A0DC-4AF2-B8AC-70E554349BAD}" type="presParOf" srcId="{F2EA68CF-BF68-4671-89F0-C31CC3D8E646}" destId="{E22AFE05-2B2C-47A8-ACA4-748DCDE7219C}" srcOrd="2" destOrd="0" presId="urn:microsoft.com/office/officeart/2005/8/layout/orgChart1"/>
    <dgm:cxn modelId="{40E33237-6FA4-4104-AF07-440C143DDAC3}" type="presParOf" srcId="{F2EA68CF-BF68-4671-89F0-C31CC3D8E646}" destId="{138E31C5-6A17-402E-83A5-966FD493B642}" srcOrd="3" destOrd="0" presId="urn:microsoft.com/office/officeart/2005/8/layout/orgChart1"/>
    <dgm:cxn modelId="{6F435B43-17A8-476E-87C9-2FA527D1F877}" type="presParOf" srcId="{138E31C5-6A17-402E-83A5-966FD493B642}" destId="{53AD5076-CDA7-4C80-9E4B-200665CEB734}" srcOrd="0" destOrd="0" presId="urn:microsoft.com/office/officeart/2005/8/layout/orgChart1"/>
    <dgm:cxn modelId="{58E8484B-7383-4985-A9F2-454CCED12A37}" type="presParOf" srcId="{53AD5076-CDA7-4C80-9E4B-200665CEB734}" destId="{AAB21A80-9899-4676-8627-031D69F9F762}" srcOrd="0" destOrd="0" presId="urn:microsoft.com/office/officeart/2005/8/layout/orgChart1"/>
    <dgm:cxn modelId="{CCF31027-0939-45A7-B05B-63F9F0AFCADF}" type="presParOf" srcId="{53AD5076-CDA7-4C80-9E4B-200665CEB734}" destId="{7F1B225D-2DB3-48FB-ABED-9D73D9F8216F}" srcOrd="1" destOrd="0" presId="urn:microsoft.com/office/officeart/2005/8/layout/orgChart1"/>
    <dgm:cxn modelId="{6CFBDDB3-77D5-4DA5-ADC7-4483DBF0BF9F}" type="presParOf" srcId="{138E31C5-6A17-402E-83A5-966FD493B642}" destId="{0454B342-2D34-4DB0-BA9A-E0058B0EAC6E}" srcOrd="1" destOrd="0" presId="urn:microsoft.com/office/officeart/2005/8/layout/orgChart1"/>
    <dgm:cxn modelId="{2B35442A-6DB0-4450-8084-B353F322EEDF}" type="presParOf" srcId="{138E31C5-6A17-402E-83A5-966FD493B642}" destId="{A64F0D8A-60D4-4AB7-B26E-F4EA666413E0}" srcOrd="2" destOrd="0" presId="urn:microsoft.com/office/officeart/2005/8/layout/orgChart1"/>
    <dgm:cxn modelId="{52283B5C-D98B-4F8D-A61C-7EB0F55FDB0C}" type="presParOf" srcId="{C864D988-CFBB-43E1-8FE1-A23E64306EF7}" destId="{CB74636E-D546-466D-BE19-E944AA2A04F6}" srcOrd="2" destOrd="0" presId="urn:microsoft.com/office/officeart/2005/8/layout/orgChart1"/>
    <dgm:cxn modelId="{B6EF23C0-4FAB-471F-B328-BB0927DB92A7}" type="presParOf" srcId="{AB8E4F31-B21E-4F04-891F-D3B3CEED3E39}" destId="{BD693DDB-A3EB-4A88-B5E8-077B04B743BD}" srcOrd="2" destOrd="0" presId="urn:microsoft.com/office/officeart/2005/8/layout/orgChart1"/>
    <dgm:cxn modelId="{7083BD13-9E86-4532-B0F7-3103CA08CD4C}" type="presParOf" srcId="{AB8E4F31-B21E-4F04-891F-D3B3CEED3E39}" destId="{899FD51C-12C4-44AD-B721-7BCC968ADA83}" srcOrd="3" destOrd="0" presId="urn:microsoft.com/office/officeart/2005/8/layout/orgChart1"/>
    <dgm:cxn modelId="{C7E706C5-51CF-41EE-8739-626CB5AC5E46}" type="presParOf" srcId="{899FD51C-12C4-44AD-B721-7BCC968ADA83}" destId="{8F294D88-191B-40DA-BC76-940BC5BF5C3D}" srcOrd="0" destOrd="0" presId="urn:microsoft.com/office/officeart/2005/8/layout/orgChart1"/>
    <dgm:cxn modelId="{8CDF2858-ECC3-4A9B-A633-B6D6229B29F5}" type="presParOf" srcId="{8F294D88-191B-40DA-BC76-940BC5BF5C3D}" destId="{09C26A36-BF30-46BE-91E9-57F82A1804F9}" srcOrd="0" destOrd="0" presId="urn:microsoft.com/office/officeart/2005/8/layout/orgChart1"/>
    <dgm:cxn modelId="{71B301E4-3195-4A32-9964-68C968C73AAE}" type="presParOf" srcId="{8F294D88-191B-40DA-BC76-940BC5BF5C3D}" destId="{ACC009F1-C82B-4B07-AB18-1F5CDCE0DCF0}" srcOrd="1" destOrd="0" presId="urn:microsoft.com/office/officeart/2005/8/layout/orgChart1"/>
    <dgm:cxn modelId="{FE1ABF1E-DCA9-4EFF-845D-506C79CB3EFB}" type="presParOf" srcId="{899FD51C-12C4-44AD-B721-7BCC968ADA83}" destId="{BB7A740A-5C94-48CA-9C21-3AFB232A955C}" srcOrd="1" destOrd="0" presId="urn:microsoft.com/office/officeart/2005/8/layout/orgChart1"/>
    <dgm:cxn modelId="{8D34702E-4BBB-44F7-8C09-76BCA4832A7A}" type="presParOf" srcId="{899FD51C-12C4-44AD-B721-7BCC968ADA83}" destId="{FD436D70-6141-48BB-89D3-FFBB1028877B}" srcOrd="2" destOrd="0" presId="urn:microsoft.com/office/officeart/2005/8/layout/orgChart1"/>
    <dgm:cxn modelId="{C44037AE-83B6-4DD7-B284-D36EBC840F78}" type="presParOf" srcId="{34C9401A-B673-42A4-9E6D-CA04E65954FB}" destId="{F1A18E6D-BC07-45A7-9F2D-56E73E0E9A28}" srcOrd="2" destOrd="0" presId="urn:microsoft.com/office/officeart/2005/8/layout/orgChart1"/>
    <dgm:cxn modelId="{93E63D61-F6E4-429B-9884-93C0EECEAA6A}" type="presParOf" srcId="{1C1D1ADC-E3B5-46FD-90BF-E3A303409AFB}" destId="{960E74A3-336E-40A3-A76F-C6B56BD97116}" srcOrd="2" destOrd="0" presId="urn:microsoft.com/office/officeart/2005/8/layout/orgChart1"/>
    <dgm:cxn modelId="{B6D4F9DF-8CBC-4FF7-93E1-DF8B5B815D7C}" type="presParOf" srcId="{20A2F935-0814-45CB-976C-68F80774144E}" destId="{E2D96C55-330A-43FD-BA89-5AA59E963813}" srcOrd="2" destOrd="0" presId="urn:microsoft.com/office/officeart/2005/8/layout/orgChart1"/>
    <dgm:cxn modelId="{39BE9776-DBCD-4DAF-98DC-89743AFA31DB}" type="presParOf" srcId="{E2D96C55-330A-43FD-BA89-5AA59E963813}" destId="{D6284534-95F5-4A74-B766-296099BAF367}" srcOrd="0" destOrd="0" presId="urn:microsoft.com/office/officeart/2005/8/layout/orgChart1"/>
    <dgm:cxn modelId="{534D8E54-F908-43BB-BA9A-2062F0D9731D}" type="presParOf" srcId="{D6284534-95F5-4A74-B766-296099BAF367}" destId="{7708D585-6F9D-4A85-AA9C-0A22A9A8E25F}" srcOrd="0" destOrd="0" presId="urn:microsoft.com/office/officeart/2005/8/layout/orgChart1"/>
    <dgm:cxn modelId="{8A8ADB0B-E9BE-4CD6-880C-6884CFA755EF}" type="presParOf" srcId="{D6284534-95F5-4A74-B766-296099BAF367}" destId="{DC91C4AA-50E1-4A8F-886A-3FB70F075925}" srcOrd="1" destOrd="0" presId="urn:microsoft.com/office/officeart/2005/8/layout/orgChart1"/>
    <dgm:cxn modelId="{586C79BF-C474-4BA6-A565-C27A4BDAA1AF}" type="presParOf" srcId="{E2D96C55-330A-43FD-BA89-5AA59E963813}" destId="{C9F14A59-F1EE-49D1-AFF4-8401D8F83F95}" srcOrd="1" destOrd="0" presId="urn:microsoft.com/office/officeart/2005/8/layout/orgChart1"/>
    <dgm:cxn modelId="{CFE20FB7-81F4-4456-97E6-6536FAAF76C2}" type="presParOf" srcId="{C9F14A59-F1EE-49D1-AFF4-8401D8F83F95}" destId="{845CAC09-CCC7-4425-BEAA-B31253DE6AA9}" srcOrd="0" destOrd="0" presId="urn:microsoft.com/office/officeart/2005/8/layout/orgChart1"/>
    <dgm:cxn modelId="{26004E84-37C7-48E2-8192-5FE2045D4A80}" type="presParOf" srcId="{C9F14A59-F1EE-49D1-AFF4-8401D8F83F95}" destId="{ADB8BDCE-17CD-4FB2-80A8-672F629F56BC}" srcOrd="1" destOrd="0" presId="urn:microsoft.com/office/officeart/2005/8/layout/orgChart1"/>
    <dgm:cxn modelId="{D8C172A5-1BA9-498E-A175-C625BE0B0E30}" type="presParOf" srcId="{ADB8BDCE-17CD-4FB2-80A8-672F629F56BC}" destId="{D263D903-E63B-4580-ABA5-0AD80AA02BF1}" srcOrd="0" destOrd="0" presId="urn:microsoft.com/office/officeart/2005/8/layout/orgChart1"/>
    <dgm:cxn modelId="{016050A3-E42D-440B-8312-74A2380DE8F2}" type="presParOf" srcId="{D263D903-E63B-4580-ABA5-0AD80AA02BF1}" destId="{9763D455-FA61-4625-BC25-8D50240DA4DC}" srcOrd="0" destOrd="0" presId="urn:microsoft.com/office/officeart/2005/8/layout/orgChart1"/>
    <dgm:cxn modelId="{C8BA8BDE-BAE6-437B-BD08-2305976BF3F0}" type="presParOf" srcId="{D263D903-E63B-4580-ABA5-0AD80AA02BF1}" destId="{EDCC1738-6F91-4FB7-967F-C343F9575B7B}" srcOrd="1" destOrd="0" presId="urn:microsoft.com/office/officeart/2005/8/layout/orgChart1"/>
    <dgm:cxn modelId="{17F998C5-1B6A-4918-932F-11FD3392AE26}" type="presParOf" srcId="{ADB8BDCE-17CD-4FB2-80A8-672F629F56BC}" destId="{C99F5AAB-3373-4411-A73D-8E65A98912B1}" srcOrd="1" destOrd="0" presId="urn:microsoft.com/office/officeart/2005/8/layout/orgChart1"/>
    <dgm:cxn modelId="{5CD852A5-ECEB-4847-8C8F-38C300EADB7A}" type="presParOf" srcId="{ADB8BDCE-17CD-4FB2-80A8-672F629F56BC}" destId="{5CC8A3A9-CEFC-4B5D-A61C-7850FB4F3476}" srcOrd="2" destOrd="0" presId="urn:microsoft.com/office/officeart/2005/8/layout/orgChart1"/>
    <dgm:cxn modelId="{27A084BF-EABC-407C-8327-7D0012CE2048}" type="presParOf" srcId="{E2D96C55-330A-43FD-BA89-5AA59E963813}" destId="{89247E9D-C6E8-4482-9A61-5DE6BA2EAB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781180-5CC2-4CF2-B117-CEDF7A9FEA6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6FBAC77-9C9E-4FE4-853F-CABAC711009C}">
      <dgm:prSet/>
      <dgm:spPr>
        <a:solidFill>
          <a:srgbClr val="99CED7"/>
        </a:solidFill>
      </dgm:spPr>
      <dgm:t>
        <a:bodyPr/>
        <a:lstStyle/>
        <a:p>
          <a:r>
            <a:rPr lang="lv-LV" b="0" i="0" dirty="0"/>
            <a:t>Lielas jaudas </a:t>
          </a:r>
          <a:r>
            <a:rPr lang="lv-LV" b="0" i="0" dirty="0" err="1"/>
            <a:t>atkrastes</a:t>
          </a:r>
          <a:r>
            <a:rPr lang="lv-LV" b="0" i="0" dirty="0"/>
            <a:t> vēja parku izveide (līdz 1000 MW)</a:t>
          </a:r>
          <a:endParaRPr lang="en-US" dirty="0"/>
        </a:p>
      </dgm:t>
    </dgm:pt>
    <dgm:pt modelId="{0929D811-6307-470D-870E-DFDC6799FB9B}" type="parTrans" cxnId="{4788D93B-06A5-4182-A9E0-E6C39DB3D3D7}">
      <dgm:prSet/>
      <dgm:spPr/>
      <dgm:t>
        <a:bodyPr/>
        <a:lstStyle/>
        <a:p>
          <a:endParaRPr lang="en-US"/>
        </a:p>
      </dgm:t>
    </dgm:pt>
    <dgm:pt modelId="{D8DD4FF7-3A7E-422F-A592-C7477A4E1B5F}" type="sibTrans" cxnId="{4788D93B-06A5-4182-A9E0-E6C39DB3D3D7}">
      <dgm:prSet/>
      <dgm:spPr/>
      <dgm:t>
        <a:bodyPr/>
        <a:lstStyle/>
        <a:p>
          <a:endParaRPr lang="en-US"/>
        </a:p>
      </dgm:t>
    </dgm:pt>
    <dgm:pt modelId="{229EC6AB-FD7B-4965-B3B6-18B81FE392EC}">
      <dgm:prSet/>
      <dgm:spPr/>
      <dgm:t>
        <a:bodyPr/>
        <a:lstStyle/>
        <a:p>
          <a:r>
            <a:rPr lang="lv-LV" b="0" i="0" dirty="0"/>
            <a:t>ELWIND kopprojekta īstenošana</a:t>
          </a:r>
          <a:endParaRPr lang="en-US" dirty="0"/>
        </a:p>
      </dgm:t>
    </dgm:pt>
    <dgm:pt modelId="{EC8EC1CB-CE45-4357-AC43-33F843C06777}" type="parTrans" cxnId="{E11F45E8-4934-456D-A495-AE78785028EF}">
      <dgm:prSet/>
      <dgm:spPr/>
      <dgm:t>
        <a:bodyPr/>
        <a:lstStyle/>
        <a:p>
          <a:endParaRPr lang="en-US"/>
        </a:p>
      </dgm:t>
    </dgm:pt>
    <dgm:pt modelId="{4D021FC1-663C-4D91-AD8B-AE2D7F542E83}" type="sibTrans" cxnId="{E11F45E8-4934-456D-A495-AE78785028EF}">
      <dgm:prSet/>
      <dgm:spPr/>
      <dgm:t>
        <a:bodyPr/>
        <a:lstStyle/>
        <a:p>
          <a:endParaRPr lang="en-US"/>
        </a:p>
      </dgm:t>
    </dgm:pt>
    <dgm:pt modelId="{8BF2D200-EAB6-4B89-BC6F-9CA162C1F01C}">
      <dgm:prSet/>
      <dgm:spPr/>
      <dgm:t>
        <a:bodyPr/>
        <a:lstStyle/>
        <a:p>
          <a:r>
            <a:rPr lang="lv-LV" b="0" i="0" dirty="0"/>
            <a:t>Iespējama jauna kopprojekta īstenošana</a:t>
          </a:r>
          <a:endParaRPr lang="en-US" dirty="0"/>
        </a:p>
      </dgm:t>
    </dgm:pt>
    <dgm:pt modelId="{4E6C11C0-94EA-4DB7-9B2D-71F60CF2B937}" type="parTrans" cxnId="{43981E9F-169F-46F1-B21D-99BF55758D9C}">
      <dgm:prSet/>
      <dgm:spPr/>
      <dgm:t>
        <a:bodyPr/>
        <a:lstStyle/>
        <a:p>
          <a:endParaRPr lang="en-US"/>
        </a:p>
      </dgm:t>
    </dgm:pt>
    <dgm:pt modelId="{AF5B2A6C-8014-4C38-918B-2CC1BB1F08F9}" type="sibTrans" cxnId="{43981E9F-169F-46F1-B21D-99BF55758D9C}">
      <dgm:prSet/>
      <dgm:spPr/>
      <dgm:t>
        <a:bodyPr/>
        <a:lstStyle/>
        <a:p>
          <a:endParaRPr lang="en-US"/>
        </a:p>
      </dgm:t>
    </dgm:pt>
    <dgm:pt modelId="{4EFFE5DA-112A-4F18-9E22-E000AEAA98AE}">
      <dgm:prSet/>
      <dgm:spPr/>
      <dgm:t>
        <a:bodyPr/>
        <a:lstStyle/>
        <a:p>
          <a:r>
            <a:rPr lang="lv-LV" b="0" i="0" dirty="0"/>
            <a:t>Pašvaldību rīcības brīvība noteikt siltumapgādes nosacījumus savā teritorijā</a:t>
          </a:r>
          <a:endParaRPr lang="en-US" dirty="0"/>
        </a:p>
      </dgm:t>
    </dgm:pt>
    <dgm:pt modelId="{E4313297-E7BB-481D-940E-5DE351EEC3BC}" type="parTrans" cxnId="{41980358-25BB-49CD-B029-CFDAF402448D}">
      <dgm:prSet/>
      <dgm:spPr/>
      <dgm:t>
        <a:bodyPr/>
        <a:lstStyle/>
        <a:p>
          <a:endParaRPr lang="en-US"/>
        </a:p>
      </dgm:t>
    </dgm:pt>
    <dgm:pt modelId="{0BC4EF78-6ECF-4153-B845-D2B42D9EAD31}" type="sibTrans" cxnId="{41980358-25BB-49CD-B029-CFDAF402448D}">
      <dgm:prSet/>
      <dgm:spPr/>
      <dgm:t>
        <a:bodyPr/>
        <a:lstStyle/>
        <a:p>
          <a:endParaRPr lang="en-US"/>
        </a:p>
      </dgm:t>
    </dgm:pt>
    <dgm:pt modelId="{3816D37B-6F61-4109-A716-6E245C169732}">
      <dgm:prSet/>
      <dgm:spPr/>
      <dgm:t>
        <a:bodyPr/>
        <a:lstStyle/>
        <a:p>
          <a:r>
            <a:rPr lang="lv-LV" b="0" i="0" dirty="0"/>
            <a:t>Atbalsta programmas pārejai uz AER</a:t>
          </a:r>
          <a:endParaRPr lang="en-US" dirty="0"/>
        </a:p>
      </dgm:t>
    </dgm:pt>
    <dgm:pt modelId="{45563128-0D54-426C-9FBC-E81B61D69824}" type="parTrans" cxnId="{BB7B6766-F0EC-4A21-9972-B5DA617AEAC7}">
      <dgm:prSet/>
      <dgm:spPr/>
      <dgm:t>
        <a:bodyPr/>
        <a:lstStyle/>
        <a:p>
          <a:endParaRPr lang="en-US"/>
        </a:p>
      </dgm:t>
    </dgm:pt>
    <dgm:pt modelId="{532EFF76-1BA8-4021-857B-57A393269AFA}" type="sibTrans" cxnId="{BB7B6766-F0EC-4A21-9972-B5DA617AEAC7}">
      <dgm:prSet/>
      <dgm:spPr/>
      <dgm:t>
        <a:bodyPr/>
        <a:lstStyle/>
        <a:p>
          <a:endParaRPr lang="en-US"/>
        </a:p>
      </dgm:t>
    </dgm:pt>
    <dgm:pt modelId="{3E094C98-3856-4187-B90E-CA6664A65587}">
      <dgm:prSet/>
      <dgm:spPr>
        <a:solidFill>
          <a:srgbClr val="99CED7"/>
        </a:solidFill>
      </dgm:spPr>
      <dgm:t>
        <a:bodyPr/>
        <a:lstStyle/>
        <a:p>
          <a:r>
            <a:rPr lang="lv-LV" b="0" i="0" dirty="0" err="1"/>
            <a:t>Pašražošanas</a:t>
          </a:r>
          <a:r>
            <a:rPr lang="lv-LV" b="0" i="0" dirty="0"/>
            <a:t> un pašpatēriņa pasākumi </a:t>
          </a:r>
          <a:endParaRPr lang="en-US" dirty="0"/>
        </a:p>
      </dgm:t>
    </dgm:pt>
    <dgm:pt modelId="{89097C80-1C91-40B6-8293-221D9D06B33C}" type="parTrans" cxnId="{409A998D-32BC-4C23-BCAD-D27B57C5BB9A}">
      <dgm:prSet/>
      <dgm:spPr/>
      <dgm:t>
        <a:bodyPr/>
        <a:lstStyle/>
        <a:p>
          <a:endParaRPr lang="en-US"/>
        </a:p>
      </dgm:t>
    </dgm:pt>
    <dgm:pt modelId="{463DC666-EA71-4CE7-B69B-25566A45DBD4}" type="sibTrans" cxnId="{409A998D-32BC-4C23-BCAD-D27B57C5BB9A}">
      <dgm:prSet/>
      <dgm:spPr/>
      <dgm:t>
        <a:bodyPr/>
        <a:lstStyle/>
        <a:p>
          <a:endParaRPr lang="en-US"/>
        </a:p>
      </dgm:t>
    </dgm:pt>
    <dgm:pt modelId="{DAB48B71-E5B2-4E0A-A7FE-F02B740C7503}">
      <dgm:prSet/>
      <dgm:spPr/>
      <dgm:t>
        <a:bodyPr/>
        <a:lstStyle/>
        <a:p>
          <a:r>
            <a:rPr lang="lv-LV" b="0" i="0" dirty="0" err="1"/>
            <a:t>Pašpatērētāju</a:t>
          </a:r>
          <a:r>
            <a:rPr lang="lv-LV" b="0" i="0" dirty="0"/>
            <a:t> un </a:t>
          </a:r>
          <a:r>
            <a:rPr lang="lv-LV" b="0" i="0" dirty="0" err="1"/>
            <a:t>energokopienu</a:t>
          </a:r>
          <a:r>
            <a:rPr lang="lv-LV" b="0" i="0" dirty="0"/>
            <a:t> regulējuma izstrāde</a:t>
          </a:r>
          <a:endParaRPr lang="en-US" dirty="0"/>
        </a:p>
      </dgm:t>
    </dgm:pt>
    <dgm:pt modelId="{0AD3BCE3-99ED-4C92-A65C-D42CBC4D3561}" type="parTrans" cxnId="{3CF8150D-7909-4054-BE70-94015A182263}">
      <dgm:prSet/>
      <dgm:spPr/>
      <dgm:t>
        <a:bodyPr/>
        <a:lstStyle/>
        <a:p>
          <a:endParaRPr lang="en-US"/>
        </a:p>
      </dgm:t>
    </dgm:pt>
    <dgm:pt modelId="{8A82D3E9-263E-4030-B652-9F6C2FAC906D}" type="sibTrans" cxnId="{3CF8150D-7909-4054-BE70-94015A182263}">
      <dgm:prSet/>
      <dgm:spPr/>
      <dgm:t>
        <a:bodyPr/>
        <a:lstStyle/>
        <a:p>
          <a:endParaRPr lang="en-US"/>
        </a:p>
      </dgm:t>
    </dgm:pt>
    <dgm:pt modelId="{A28AC9AA-19E8-433E-8C10-352A745EEFD5}">
      <dgm:prSet/>
      <dgm:spPr/>
      <dgm:t>
        <a:bodyPr/>
        <a:lstStyle/>
        <a:p>
          <a:r>
            <a:rPr lang="lv-LV" b="0" i="0" dirty="0"/>
            <a:t>līgumu un savstarpējās tirdzniecības regulējumu</a:t>
          </a:r>
          <a:endParaRPr lang="en-US" dirty="0"/>
        </a:p>
      </dgm:t>
    </dgm:pt>
    <dgm:pt modelId="{12E993C7-58B8-4708-8BE7-B57DE42D4321}" type="parTrans" cxnId="{7D8649BA-E813-4EB8-8AB3-792E25DA7E9E}">
      <dgm:prSet/>
      <dgm:spPr/>
      <dgm:t>
        <a:bodyPr/>
        <a:lstStyle/>
        <a:p>
          <a:endParaRPr lang="en-US"/>
        </a:p>
      </dgm:t>
    </dgm:pt>
    <dgm:pt modelId="{FE53898B-76CB-4F35-8F77-B4AFA4AB7D5E}" type="sibTrans" cxnId="{7D8649BA-E813-4EB8-8AB3-792E25DA7E9E}">
      <dgm:prSet/>
      <dgm:spPr/>
      <dgm:t>
        <a:bodyPr/>
        <a:lstStyle/>
        <a:p>
          <a:endParaRPr lang="en-US"/>
        </a:p>
      </dgm:t>
    </dgm:pt>
    <dgm:pt modelId="{F795918C-4D49-4CA9-AB6C-7D5E1615C267}">
      <dgm:prSet/>
      <dgm:spPr/>
      <dgm:t>
        <a:bodyPr/>
        <a:lstStyle/>
        <a:p>
          <a:r>
            <a:rPr lang="lv-LV" b="0" i="0" dirty="0"/>
            <a:t>Atbalsta programmas energoefektivitātei un pārejai uz AER</a:t>
          </a:r>
          <a:endParaRPr lang="en-US" dirty="0"/>
        </a:p>
      </dgm:t>
    </dgm:pt>
    <dgm:pt modelId="{D01144E0-F3DF-4B0D-8B37-B09F82100F14}" type="parTrans" cxnId="{3905698D-BBDF-449E-B063-4EDF24A5F6E8}">
      <dgm:prSet/>
      <dgm:spPr/>
      <dgm:t>
        <a:bodyPr/>
        <a:lstStyle/>
        <a:p>
          <a:endParaRPr lang="en-US"/>
        </a:p>
      </dgm:t>
    </dgm:pt>
    <dgm:pt modelId="{BA815936-CAD5-4114-BBD8-327A3A573AA1}" type="sibTrans" cxnId="{3905698D-BBDF-449E-B063-4EDF24A5F6E8}">
      <dgm:prSet/>
      <dgm:spPr/>
      <dgm:t>
        <a:bodyPr/>
        <a:lstStyle/>
        <a:p>
          <a:endParaRPr lang="en-US"/>
        </a:p>
      </dgm:t>
    </dgm:pt>
    <dgm:pt modelId="{C76A1E29-BD63-4A36-B51B-7BA9F7403D55}">
      <dgm:prSet/>
      <dgm:spPr>
        <a:solidFill>
          <a:srgbClr val="99CED7"/>
        </a:solidFill>
      </dgm:spPr>
      <dgm:t>
        <a:bodyPr/>
        <a:lstStyle/>
        <a:p>
          <a:r>
            <a:rPr lang="lv-LV" dirty="0"/>
            <a:t>Sauszemes vēja parku potenciāla apgūšana</a:t>
          </a:r>
        </a:p>
      </dgm:t>
    </dgm:pt>
    <dgm:pt modelId="{8FE47923-9BC9-4BF6-9637-EA0DC641B17E}" type="parTrans" cxnId="{5F04C83F-D55F-4E36-BE31-EC626B878538}">
      <dgm:prSet/>
      <dgm:spPr/>
      <dgm:t>
        <a:bodyPr/>
        <a:lstStyle/>
        <a:p>
          <a:endParaRPr lang="lv-LV"/>
        </a:p>
      </dgm:t>
    </dgm:pt>
    <dgm:pt modelId="{2D42943D-AA49-40F9-B391-B764C38108CC}" type="sibTrans" cxnId="{5F04C83F-D55F-4E36-BE31-EC626B878538}">
      <dgm:prSet/>
      <dgm:spPr/>
      <dgm:t>
        <a:bodyPr/>
        <a:lstStyle/>
        <a:p>
          <a:endParaRPr lang="lv-LV"/>
        </a:p>
      </dgm:t>
    </dgm:pt>
    <dgm:pt modelId="{9B1BA91F-94BA-471F-A0CD-F837D8201296}">
      <dgm:prSet/>
      <dgm:spPr/>
      <dgm:t>
        <a:bodyPr/>
        <a:lstStyle/>
        <a:p>
          <a:r>
            <a:rPr lang="lv-LV" b="0" i="0" dirty="0"/>
            <a:t>Ieguvumu mehānisms pašvaldību iedzīvotājiem</a:t>
          </a:r>
          <a:endParaRPr lang="lv-LV" dirty="0"/>
        </a:p>
      </dgm:t>
    </dgm:pt>
    <dgm:pt modelId="{36119B24-6773-45C6-865B-FCCB83E581A7}" type="parTrans" cxnId="{0D0B6DA6-C840-49EB-9434-CA9A6C88DC3E}">
      <dgm:prSet/>
      <dgm:spPr/>
      <dgm:t>
        <a:bodyPr/>
        <a:lstStyle/>
        <a:p>
          <a:endParaRPr lang="lv-LV"/>
        </a:p>
      </dgm:t>
    </dgm:pt>
    <dgm:pt modelId="{DCE36162-C135-45C1-88EF-C1A1891CD995}" type="sibTrans" cxnId="{0D0B6DA6-C840-49EB-9434-CA9A6C88DC3E}">
      <dgm:prSet/>
      <dgm:spPr/>
      <dgm:t>
        <a:bodyPr/>
        <a:lstStyle/>
        <a:p>
          <a:endParaRPr lang="lv-LV"/>
        </a:p>
      </dgm:t>
    </dgm:pt>
    <dgm:pt modelId="{82F41007-593B-4516-B547-95924D753D44}">
      <dgm:prSet/>
      <dgm:spPr/>
      <dgm:t>
        <a:bodyPr/>
        <a:lstStyle/>
        <a:p>
          <a:r>
            <a:rPr lang="lv-LV" b="0" i="0" dirty="0"/>
            <a:t>Aizsargjoslu nosacījumu atvieglošana</a:t>
          </a:r>
          <a:endParaRPr lang="en-US" dirty="0"/>
        </a:p>
      </dgm:t>
    </dgm:pt>
    <dgm:pt modelId="{39AE559D-F72A-4E77-B90B-474889E1F311}" type="sibTrans" cxnId="{FF99A7A6-F175-4598-BEF8-F979248A4705}">
      <dgm:prSet/>
      <dgm:spPr/>
      <dgm:t>
        <a:bodyPr/>
        <a:lstStyle/>
        <a:p>
          <a:endParaRPr lang="lv-LV"/>
        </a:p>
      </dgm:t>
    </dgm:pt>
    <dgm:pt modelId="{102BA016-4979-42D2-B3B3-2DDA258E2244}" type="parTrans" cxnId="{FF99A7A6-F175-4598-BEF8-F979248A4705}">
      <dgm:prSet/>
      <dgm:spPr/>
      <dgm:t>
        <a:bodyPr/>
        <a:lstStyle/>
        <a:p>
          <a:endParaRPr lang="lv-LV"/>
        </a:p>
      </dgm:t>
    </dgm:pt>
    <dgm:pt modelId="{4C1985C4-4ECE-4551-A3A6-55FC127E9078}">
      <dgm:prSet/>
      <dgm:spPr/>
      <dgm:t>
        <a:bodyPr/>
        <a:lstStyle/>
        <a:p>
          <a:r>
            <a:rPr lang="lv-LV" b="0" i="0" dirty="0"/>
            <a:t>Ietekmes uz vidi novērtējuma nosacījumu pielāgošana</a:t>
          </a:r>
          <a:endParaRPr lang="en-US" dirty="0"/>
        </a:p>
      </dgm:t>
    </dgm:pt>
    <dgm:pt modelId="{3F210F3B-CE60-41FA-9A32-3405FA97825F}" type="sibTrans" cxnId="{9EC7D0AB-3482-4015-BA3B-31B63B32FB18}">
      <dgm:prSet/>
      <dgm:spPr/>
      <dgm:t>
        <a:bodyPr/>
        <a:lstStyle/>
        <a:p>
          <a:endParaRPr lang="lv-LV"/>
        </a:p>
      </dgm:t>
    </dgm:pt>
    <dgm:pt modelId="{BB8B23E9-9C73-4429-8115-7FADC1204402}" type="parTrans" cxnId="{9EC7D0AB-3482-4015-BA3B-31B63B32FB18}">
      <dgm:prSet/>
      <dgm:spPr/>
      <dgm:t>
        <a:bodyPr/>
        <a:lstStyle/>
        <a:p>
          <a:endParaRPr lang="lv-LV"/>
        </a:p>
      </dgm:t>
    </dgm:pt>
    <dgm:pt modelId="{616EE11E-8DC7-4194-8AB2-AA4AB2F0E8B6}">
      <dgm:prSet/>
      <dgm:spPr/>
      <dgm:t>
        <a:bodyPr/>
        <a:lstStyle/>
        <a:p>
          <a:r>
            <a:rPr lang="lv-LV" b="0" i="0" dirty="0"/>
            <a:t>Nolietoto vēja ģeneratoru nojaukšanas kārtības noteikšana</a:t>
          </a:r>
          <a:endParaRPr lang="lv-LV" dirty="0"/>
        </a:p>
      </dgm:t>
    </dgm:pt>
    <dgm:pt modelId="{B45AB0CD-9BC4-4027-AF49-3510B3572CAB}" type="sibTrans" cxnId="{F711098E-387F-42F4-8B72-DEDF89BF8DB3}">
      <dgm:prSet/>
      <dgm:spPr/>
      <dgm:t>
        <a:bodyPr/>
        <a:lstStyle/>
        <a:p>
          <a:endParaRPr lang="lv-LV"/>
        </a:p>
      </dgm:t>
    </dgm:pt>
    <dgm:pt modelId="{C9A2111D-83C7-45AA-962C-E415DFD9D900}" type="parTrans" cxnId="{F711098E-387F-42F4-8B72-DEDF89BF8DB3}">
      <dgm:prSet/>
      <dgm:spPr/>
      <dgm:t>
        <a:bodyPr/>
        <a:lstStyle/>
        <a:p>
          <a:endParaRPr lang="lv-LV"/>
        </a:p>
      </dgm:t>
    </dgm:pt>
    <dgm:pt modelId="{501DF070-F159-4E6B-84E9-A930A23B7259}">
      <dgm:prSet/>
      <dgm:spPr>
        <a:solidFill>
          <a:srgbClr val="99CED7"/>
        </a:solidFill>
      </dgm:spPr>
      <dgm:t>
        <a:bodyPr/>
        <a:lstStyle/>
        <a:p>
          <a:r>
            <a:rPr lang="lv-LV" b="0" i="0" dirty="0"/>
            <a:t>Pāreja uz ne-emisiju tehnoloģijām siltumapgādē</a:t>
          </a:r>
          <a:endParaRPr lang="en-US" dirty="0"/>
        </a:p>
      </dgm:t>
    </dgm:pt>
    <dgm:pt modelId="{2E02CED6-E35C-421C-ACD7-C9FD8F1DD6EE}" type="sibTrans" cxnId="{631C5B7F-F04F-435A-B22F-E2F12D518812}">
      <dgm:prSet/>
      <dgm:spPr/>
      <dgm:t>
        <a:bodyPr/>
        <a:lstStyle/>
        <a:p>
          <a:endParaRPr lang="en-US"/>
        </a:p>
      </dgm:t>
    </dgm:pt>
    <dgm:pt modelId="{5212970B-B387-406E-9929-607001AD49BF}" type="parTrans" cxnId="{631C5B7F-F04F-435A-B22F-E2F12D518812}">
      <dgm:prSet/>
      <dgm:spPr/>
      <dgm:t>
        <a:bodyPr/>
        <a:lstStyle/>
        <a:p>
          <a:endParaRPr lang="en-US"/>
        </a:p>
      </dgm:t>
    </dgm:pt>
    <dgm:pt modelId="{44783BD6-A3DD-4124-8EDF-6D9FF6F74F12}">
      <dgm:prSet/>
      <dgm:spPr/>
      <dgm:t>
        <a:bodyPr/>
        <a:lstStyle/>
        <a:p>
          <a:r>
            <a:rPr lang="lv-LV" dirty="0"/>
            <a:t>Vēja parku attīstība meža zemēs</a:t>
          </a:r>
        </a:p>
      </dgm:t>
    </dgm:pt>
    <dgm:pt modelId="{EC37322F-ED20-43D6-93CA-7DAA5CA2D362}" type="parTrans" cxnId="{5B3897A8-6D4C-4E1A-B877-A89493273AD2}">
      <dgm:prSet/>
      <dgm:spPr/>
      <dgm:t>
        <a:bodyPr/>
        <a:lstStyle/>
        <a:p>
          <a:endParaRPr lang="lv-LV"/>
        </a:p>
      </dgm:t>
    </dgm:pt>
    <dgm:pt modelId="{803A6944-D6A3-4224-9363-4CB90E1475EA}" type="sibTrans" cxnId="{5B3897A8-6D4C-4E1A-B877-A89493273AD2}">
      <dgm:prSet/>
      <dgm:spPr/>
      <dgm:t>
        <a:bodyPr/>
        <a:lstStyle/>
        <a:p>
          <a:endParaRPr lang="lv-LV"/>
        </a:p>
      </dgm:t>
    </dgm:pt>
    <dgm:pt modelId="{6AD095C3-5465-434D-993B-4AEA398F321A}" type="pres">
      <dgm:prSet presAssocID="{B8781180-5CC2-4CF2-B117-CEDF7A9FEA66}" presName="linear" presStyleCnt="0">
        <dgm:presLayoutVars>
          <dgm:animLvl val="lvl"/>
          <dgm:resizeHandles val="exact"/>
        </dgm:presLayoutVars>
      </dgm:prSet>
      <dgm:spPr/>
    </dgm:pt>
    <dgm:pt modelId="{B3173F87-6453-4701-9D47-66DF122A2EF0}" type="pres">
      <dgm:prSet presAssocID="{56FBAC77-9C9E-4FE4-853F-CABAC711009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A0A08E0-21D9-4EBF-82BF-40E21771523A}" type="pres">
      <dgm:prSet presAssocID="{56FBAC77-9C9E-4FE4-853F-CABAC711009C}" presName="childText" presStyleLbl="revTx" presStyleIdx="0" presStyleCnt="4">
        <dgm:presLayoutVars>
          <dgm:bulletEnabled val="1"/>
        </dgm:presLayoutVars>
      </dgm:prSet>
      <dgm:spPr/>
    </dgm:pt>
    <dgm:pt modelId="{29DA6276-E37C-4752-819F-C1249AC04589}" type="pres">
      <dgm:prSet presAssocID="{C76A1E29-BD63-4A36-B51B-7BA9F7403D5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291B4DE-2895-4B07-8952-FB6705F2ACF9}" type="pres">
      <dgm:prSet presAssocID="{C76A1E29-BD63-4A36-B51B-7BA9F7403D55}" presName="childText" presStyleLbl="revTx" presStyleIdx="1" presStyleCnt="4">
        <dgm:presLayoutVars>
          <dgm:bulletEnabled val="1"/>
        </dgm:presLayoutVars>
      </dgm:prSet>
      <dgm:spPr/>
    </dgm:pt>
    <dgm:pt modelId="{691F84E2-BFCF-436B-A352-135E7D5FB884}" type="pres">
      <dgm:prSet presAssocID="{501DF070-F159-4E6B-84E9-A930A23B725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D8831A-EC52-42A2-8702-670375C959B7}" type="pres">
      <dgm:prSet presAssocID="{501DF070-F159-4E6B-84E9-A930A23B7259}" presName="childText" presStyleLbl="revTx" presStyleIdx="2" presStyleCnt="4">
        <dgm:presLayoutVars>
          <dgm:bulletEnabled val="1"/>
        </dgm:presLayoutVars>
      </dgm:prSet>
      <dgm:spPr/>
    </dgm:pt>
    <dgm:pt modelId="{B5EA3776-F9BA-4354-A462-26F9418DFFED}" type="pres">
      <dgm:prSet presAssocID="{3E094C98-3856-4187-B90E-CA6664A6558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3C3AE39-1880-474F-8E8B-4443EA2B984B}" type="pres">
      <dgm:prSet presAssocID="{3E094C98-3856-4187-B90E-CA6664A6558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5C914709-4B8E-4A11-907B-1CE9F393AF4C}" type="presOf" srcId="{3E094C98-3856-4187-B90E-CA6664A65587}" destId="{B5EA3776-F9BA-4354-A462-26F9418DFFED}" srcOrd="0" destOrd="0" presId="urn:microsoft.com/office/officeart/2005/8/layout/vList2"/>
    <dgm:cxn modelId="{3CF8150D-7909-4054-BE70-94015A182263}" srcId="{3E094C98-3856-4187-B90E-CA6664A65587}" destId="{DAB48B71-E5B2-4E0A-A7FE-F02B740C7503}" srcOrd="0" destOrd="0" parTransId="{0AD3BCE3-99ED-4C92-A65C-D42CBC4D3561}" sibTransId="{8A82D3E9-263E-4030-B652-9F6C2FAC906D}"/>
    <dgm:cxn modelId="{A4BC7820-BBAA-4E4C-966E-CAD5220DEB1B}" type="presOf" srcId="{229EC6AB-FD7B-4965-B3B6-18B81FE392EC}" destId="{0A0A08E0-21D9-4EBF-82BF-40E21771523A}" srcOrd="0" destOrd="0" presId="urn:microsoft.com/office/officeart/2005/8/layout/vList2"/>
    <dgm:cxn modelId="{65DA1427-29D9-4A83-BAF7-62A3344B4E4D}" type="presOf" srcId="{C76A1E29-BD63-4A36-B51B-7BA9F7403D55}" destId="{29DA6276-E37C-4752-819F-C1249AC04589}" srcOrd="0" destOrd="0" presId="urn:microsoft.com/office/officeart/2005/8/layout/vList2"/>
    <dgm:cxn modelId="{D988DE2A-062D-41CF-BD03-59BBBFEC9C60}" type="presOf" srcId="{DAB48B71-E5B2-4E0A-A7FE-F02B740C7503}" destId="{83C3AE39-1880-474F-8E8B-4443EA2B984B}" srcOrd="0" destOrd="0" presId="urn:microsoft.com/office/officeart/2005/8/layout/vList2"/>
    <dgm:cxn modelId="{639CDE39-1862-4BEA-A2AA-2587ABD11285}" type="presOf" srcId="{4EFFE5DA-112A-4F18-9E22-E000AEAA98AE}" destId="{11D8831A-EC52-42A2-8702-670375C959B7}" srcOrd="0" destOrd="0" presId="urn:microsoft.com/office/officeart/2005/8/layout/vList2"/>
    <dgm:cxn modelId="{4788D93B-06A5-4182-A9E0-E6C39DB3D3D7}" srcId="{B8781180-5CC2-4CF2-B117-CEDF7A9FEA66}" destId="{56FBAC77-9C9E-4FE4-853F-CABAC711009C}" srcOrd="0" destOrd="0" parTransId="{0929D811-6307-470D-870E-DFDC6799FB9B}" sibTransId="{D8DD4FF7-3A7E-422F-A592-C7477A4E1B5F}"/>
    <dgm:cxn modelId="{5F04C83F-D55F-4E36-BE31-EC626B878538}" srcId="{B8781180-5CC2-4CF2-B117-CEDF7A9FEA66}" destId="{C76A1E29-BD63-4A36-B51B-7BA9F7403D55}" srcOrd="1" destOrd="0" parTransId="{8FE47923-9BC9-4BF6-9637-EA0DC641B17E}" sibTransId="{2D42943D-AA49-40F9-B391-B764C38108CC}"/>
    <dgm:cxn modelId="{BB7B6766-F0EC-4A21-9972-B5DA617AEAC7}" srcId="{501DF070-F159-4E6B-84E9-A930A23B7259}" destId="{3816D37B-6F61-4109-A716-6E245C169732}" srcOrd="1" destOrd="0" parTransId="{45563128-0D54-426C-9FBC-E81B61D69824}" sibTransId="{532EFF76-1BA8-4021-857B-57A393269AFA}"/>
    <dgm:cxn modelId="{E62C3C49-CF60-4387-801E-B8355B8A2277}" type="presOf" srcId="{3816D37B-6F61-4109-A716-6E245C169732}" destId="{11D8831A-EC52-42A2-8702-670375C959B7}" srcOrd="0" destOrd="1" presId="urn:microsoft.com/office/officeart/2005/8/layout/vList2"/>
    <dgm:cxn modelId="{CDF2EF4A-2B87-403B-8C0E-653E9C75944E}" type="presOf" srcId="{9B1BA91F-94BA-471F-A0CD-F837D8201296}" destId="{4291B4DE-2895-4B07-8952-FB6705F2ACF9}" srcOrd="0" destOrd="1" presId="urn:microsoft.com/office/officeart/2005/8/layout/vList2"/>
    <dgm:cxn modelId="{EF18AC70-5FCC-43DB-BC01-584C122DF2FB}" type="presOf" srcId="{8BF2D200-EAB6-4B89-BC6F-9CA162C1F01C}" destId="{0A0A08E0-21D9-4EBF-82BF-40E21771523A}" srcOrd="0" destOrd="1" presId="urn:microsoft.com/office/officeart/2005/8/layout/vList2"/>
    <dgm:cxn modelId="{41980358-25BB-49CD-B029-CFDAF402448D}" srcId="{501DF070-F159-4E6B-84E9-A930A23B7259}" destId="{4EFFE5DA-112A-4F18-9E22-E000AEAA98AE}" srcOrd="0" destOrd="0" parTransId="{E4313297-E7BB-481D-940E-5DE351EEC3BC}" sibTransId="{0BC4EF78-6ECF-4153-B845-D2B42D9EAD31}"/>
    <dgm:cxn modelId="{6AFD8A7B-9939-4E6A-BA16-28BA63F80D3B}" type="presOf" srcId="{4C1985C4-4ECE-4551-A3A6-55FC127E9078}" destId="{4291B4DE-2895-4B07-8952-FB6705F2ACF9}" srcOrd="0" destOrd="3" presId="urn:microsoft.com/office/officeart/2005/8/layout/vList2"/>
    <dgm:cxn modelId="{631C5B7F-F04F-435A-B22F-E2F12D518812}" srcId="{B8781180-5CC2-4CF2-B117-CEDF7A9FEA66}" destId="{501DF070-F159-4E6B-84E9-A930A23B7259}" srcOrd="2" destOrd="0" parTransId="{5212970B-B387-406E-9929-607001AD49BF}" sibTransId="{2E02CED6-E35C-421C-ACD7-C9FD8F1DD6EE}"/>
    <dgm:cxn modelId="{19130D87-7050-4EBC-8C21-C7484DFBEAE4}" type="presOf" srcId="{501DF070-F159-4E6B-84E9-A930A23B7259}" destId="{691F84E2-BFCF-436B-A352-135E7D5FB884}" srcOrd="0" destOrd="0" presId="urn:microsoft.com/office/officeart/2005/8/layout/vList2"/>
    <dgm:cxn modelId="{3905698D-BBDF-449E-B063-4EDF24A5F6E8}" srcId="{3E094C98-3856-4187-B90E-CA6664A65587}" destId="{F795918C-4D49-4CA9-AB6C-7D5E1615C267}" srcOrd="2" destOrd="0" parTransId="{D01144E0-F3DF-4B0D-8B37-B09F82100F14}" sibTransId="{BA815936-CAD5-4114-BBD8-327A3A573AA1}"/>
    <dgm:cxn modelId="{409A998D-32BC-4C23-BCAD-D27B57C5BB9A}" srcId="{B8781180-5CC2-4CF2-B117-CEDF7A9FEA66}" destId="{3E094C98-3856-4187-B90E-CA6664A65587}" srcOrd="3" destOrd="0" parTransId="{89097C80-1C91-40B6-8293-221D9D06B33C}" sibTransId="{463DC666-EA71-4CE7-B69B-25566A45DBD4}"/>
    <dgm:cxn modelId="{F711098E-387F-42F4-8B72-DEDF89BF8DB3}" srcId="{C76A1E29-BD63-4A36-B51B-7BA9F7403D55}" destId="{616EE11E-8DC7-4194-8AB2-AA4AB2F0E8B6}" srcOrd="4" destOrd="0" parTransId="{C9A2111D-83C7-45AA-962C-E415DFD9D900}" sibTransId="{B45AB0CD-9BC4-4027-AF49-3510B3572CAB}"/>
    <dgm:cxn modelId="{43981E9F-169F-46F1-B21D-99BF55758D9C}" srcId="{56FBAC77-9C9E-4FE4-853F-CABAC711009C}" destId="{8BF2D200-EAB6-4B89-BC6F-9CA162C1F01C}" srcOrd="1" destOrd="0" parTransId="{4E6C11C0-94EA-4DB7-9B2D-71F60CF2B937}" sibTransId="{AF5B2A6C-8014-4C38-918B-2CC1BB1F08F9}"/>
    <dgm:cxn modelId="{0D0B6DA6-C840-49EB-9434-CA9A6C88DC3E}" srcId="{C76A1E29-BD63-4A36-B51B-7BA9F7403D55}" destId="{9B1BA91F-94BA-471F-A0CD-F837D8201296}" srcOrd="1" destOrd="0" parTransId="{36119B24-6773-45C6-865B-FCCB83E581A7}" sibTransId="{DCE36162-C135-45C1-88EF-C1A1891CD995}"/>
    <dgm:cxn modelId="{FF99A7A6-F175-4598-BEF8-F979248A4705}" srcId="{C76A1E29-BD63-4A36-B51B-7BA9F7403D55}" destId="{82F41007-593B-4516-B547-95924D753D44}" srcOrd="2" destOrd="0" parTransId="{102BA016-4979-42D2-B3B3-2DDA258E2244}" sibTransId="{39AE559D-F72A-4E77-B90B-474889E1F311}"/>
    <dgm:cxn modelId="{5B3897A8-6D4C-4E1A-B877-A89493273AD2}" srcId="{C76A1E29-BD63-4A36-B51B-7BA9F7403D55}" destId="{44783BD6-A3DD-4124-8EDF-6D9FF6F74F12}" srcOrd="0" destOrd="0" parTransId="{EC37322F-ED20-43D6-93CA-7DAA5CA2D362}" sibTransId="{803A6944-D6A3-4224-9363-4CB90E1475EA}"/>
    <dgm:cxn modelId="{722AD0A9-8E03-4A14-A3DB-E90797A1462D}" type="presOf" srcId="{56FBAC77-9C9E-4FE4-853F-CABAC711009C}" destId="{B3173F87-6453-4701-9D47-66DF122A2EF0}" srcOrd="0" destOrd="0" presId="urn:microsoft.com/office/officeart/2005/8/layout/vList2"/>
    <dgm:cxn modelId="{C90392AA-E90F-4F3D-9D87-A208E5C7988B}" type="presOf" srcId="{A28AC9AA-19E8-433E-8C10-352A745EEFD5}" destId="{83C3AE39-1880-474F-8E8B-4443EA2B984B}" srcOrd="0" destOrd="1" presId="urn:microsoft.com/office/officeart/2005/8/layout/vList2"/>
    <dgm:cxn modelId="{9EC7D0AB-3482-4015-BA3B-31B63B32FB18}" srcId="{C76A1E29-BD63-4A36-B51B-7BA9F7403D55}" destId="{4C1985C4-4ECE-4551-A3A6-55FC127E9078}" srcOrd="3" destOrd="0" parTransId="{BB8B23E9-9C73-4429-8115-7FADC1204402}" sibTransId="{3F210F3B-CE60-41FA-9A32-3405FA97825F}"/>
    <dgm:cxn modelId="{6CA857AD-9C51-41FE-B04F-2609C130273F}" type="presOf" srcId="{82F41007-593B-4516-B547-95924D753D44}" destId="{4291B4DE-2895-4B07-8952-FB6705F2ACF9}" srcOrd="0" destOrd="2" presId="urn:microsoft.com/office/officeart/2005/8/layout/vList2"/>
    <dgm:cxn modelId="{1BB0F3AF-1E9B-4065-9CCC-6F42DC63839F}" type="presOf" srcId="{B8781180-5CC2-4CF2-B117-CEDF7A9FEA66}" destId="{6AD095C3-5465-434D-993B-4AEA398F321A}" srcOrd="0" destOrd="0" presId="urn:microsoft.com/office/officeart/2005/8/layout/vList2"/>
    <dgm:cxn modelId="{C278AEB9-B9DD-411A-809E-13F121285F72}" type="presOf" srcId="{F795918C-4D49-4CA9-AB6C-7D5E1615C267}" destId="{83C3AE39-1880-474F-8E8B-4443EA2B984B}" srcOrd="0" destOrd="2" presId="urn:microsoft.com/office/officeart/2005/8/layout/vList2"/>
    <dgm:cxn modelId="{7D8649BA-E813-4EB8-8AB3-792E25DA7E9E}" srcId="{3E094C98-3856-4187-B90E-CA6664A65587}" destId="{A28AC9AA-19E8-433E-8C10-352A745EEFD5}" srcOrd="1" destOrd="0" parTransId="{12E993C7-58B8-4708-8BE7-B57DE42D4321}" sibTransId="{FE53898B-76CB-4F35-8F77-B4AFA4AB7D5E}"/>
    <dgm:cxn modelId="{D9E06EC0-F685-41EA-95B0-D7A81111EFD1}" type="presOf" srcId="{44783BD6-A3DD-4124-8EDF-6D9FF6F74F12}" destId="{4291B4DE-2895-4B07-8952-FB6705F2ACF9}" srcOrd="0" destOrd="0" presId="urn:microsoft.com/office/officeart/2005/8/layout/vList2"/>
    <dgm:cxn modelId="{DF124BE1-B0A5-40DF-AACE-F208F006F6C7}" type="presOf" srcId="{616EE11E-8DC7-4194-8AB2-AA4AB2F0E8B6}" destId="{4291B4DE-2895-4B07-8952-FB6705F2ACF9}" srcOrd="0" destOrd="4" presId="urn:microsoft.com/office/officeart/2005/8/layout/vList2"/>
    <dgm:cxn modelId="{E11F45E8-4934-456D-A495-AE78785028EF}" srcId="{56FBAC77-9C9E-4FE4-853F-CABAC711009C}" destId="{229EC6AB-FD7B-4965-B3B6-18B81FE392EC}" srcOrd="0" destOrd="0" parTransId="{EC8EC1CB-CE45-4357-AC43-33F843C06777}" sibTransId="{4D021FC1-663C-4D91-AD8B-AE2D7F542E83}"/>
    <dgm:cxn modelId="{99C802A7-B1DD-4FB8-BB45-A6CA6590829C}" type="presParOf" srcId="{6AD095C3-5465-434D-993B-4AEA398F321A}" destId="{B3173F87-6453-4701-9D47-66DF122A2EF0}" srcOrd="0" destOrd="0" presId="urn:microsoft.com/office/officeart/2005/8/layout/vList2"/>
    <dgm:cxn modelId="{850CA867-A862-4C66-B2B8-C276A07FF82A}" type="presParOf" srcId="{6AD095C3-5465-434D-993B-4AEA398F321A}" destId="{0A0A08E0-21D9-4EBF-82BF-40E21771523A}" srcOrd="1" destOrd="0" presId="urn:microsoft.com/office/officeart/2005/8/layout/vList2"/>
    <dgm:cxn modelId="{704C0B57-6405-4388-A936-BA43B7D7A323}" type="presParOf" srcId="{6AD095C3-5465-434D-993B-4AEA398F321A}" destId="{29DA6276-E37C-4752-819F-C1249AC04589}" srcOrd="2" destOrd="0" presId="urn:microsoft.com/office/officeart/2005/8/layout/vList2"/>
    <dgm:cxn modelId="{CA145A29-9E51-4389-9027-564A9E2D92E3}" type="presParOf" srcId="{6AD095C3-5465-434D-993B-4AEA398F321A}" destId="{4291B4DE-2895-4B07-8952-FB6705F2ACF9}" srcOrd="3" destOrd="0" presId="urn:microsoft.com/office/officeart/2005/8/layout/vList2"/>
    <dgm:cxn modelId="{2151B92B-463E-4BF5-98C6-EE449CF8510C}" type="presParOf" srcId="{6AD095C3-5465-434D-993B-4AEA398F321A}" destId="{691F84E2-BFCF-436B-A352-135E7D5FB884}" srcOrd="4" destOrd="0" presId="urn:microsoft.com/office/officeart/2005/8/layout/vList2"/>
    <dgm:cxn modelId="{DF20380E-1376-4A2F-8919-0CF054FC42C9}" type="presParOf" srcId="{6AD095C3-5465-434D-993B-4AEA398F321A}" destId="{11D8831A-EC52-42A2-8702-670375C959B7}" srcOrd="5" destOrd="0" presId="urn:microsoft.com/office/officeart/2005/8/layout/vList2"/>
    <dgm:cxn modelId="{A509A2FB-E819-46EA-8448-A15C8C26B683}" type="presParOf" srcId="{6AD095C3-5465-434D-993B-4AEA398F321A}" destId="{B5EA3776-F9BA-4354-A462-26F9418DFFED}" srcOrd="6" destOrd="0" presId="urn:microsoft.com/office/officeart/2005/8/layout/vList2"/>
    <dgm:cxn modelId="{AF82B8D2-7840-49CD-8F64-507EA7EAEFB2}" type="presParOf" srcId="{6AD095C3-5465-434D-993B-4AEA398F321A}" destId="{83C3AE39-1880-474F-8E8B-4443EA2B984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2C74F-02BE-42F6-88F5-1DB5972B27E9}">
      <dsp:nvSpPr>
        <dsp:cNvPr id="0" name=""/>
        <dsp:cNvSpPr/>
      </dsp:nvSpPr>
      <dsp:spPr>
        <a:xfrm>
          <a:off x="2823268" y="247364"/>
          <a:ext cx="2143012" cy="117147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 mērķi</a:t>
          </a:r>
        </a:p>
      </dsp:txBody>
      <dsp:txXfrm>
        <a:off x="2857579" y="281675"/>
        <a:ext cx="2074390" cy="1102857"/>
      </dsp:txXfrm>
    </dsp:sp>
    <dsp:sp modelId="{7C055041-71ED-458D-9780-81594037F18C}">
      <dsp:nvSpPr>
        <dsp:cNvPr id="0" name=""/>
        <dsp:cNvSpPr/>
      </dsp:nvSpPr>
      <dsp:spPr>
        <a:xfrm rot="5400000">
          <a:off x="3518463" y="1229778"/>
          <a:ext cx="637178" cy="99621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06768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1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3538189" y="1409295"/>
        <a:ext cx="597728" cy="446025"/>
      </dsp:txXfrm>
    </dsp:sp>
    <dsp:sp modelId="{9CF0CFAB-65B6-400D-B13F-18B6293C3BBE}">
      <dsp:nvSpPr>
        <dsp:cNvPr id="0" name=""/>
        <dsp:cNvSpPr/>
      </dsp:nvSpPr>
      <dsp:spPr>
        <a:xfrm>
          <a:off x="2787145" y="2064700"/>
          <a:ext cx="2166084" cy="1035640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 mērķi</a:t>
          </a:r>
        </a:p>
      </dsp:txBody>
      <dsp:txXfrm>
        <a:off x="2817478" y="2095033"/>
        <a:ext cx="2105418" cy="974974"/>
      </dsp:txXfrm>
    </dsp:sp>
    <dsp:sp modelId="{2A905433-174E-4E0C-8AE1-9E7AFE58985D}">
      <dsp:nvSpPr>
        <dsp:cNvPr id="0" name=""/>
        <dsp:cNvSpPr/>
      </dsp:nvSpPr>
      <dsp:spPr>
        <a:xfrm rot="5374447">
          <a:off x="3558794" y="2909795"/>
          <a:ext cx="583743" cy="99621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solidFill>
            <a:srgbClr val="06768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1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3551151" y="3116032"/>
        <a:ext cx="597728" cy="408620"/>
      </dsp:txXfrm>
    </dsp:sp>
    <dsp:sp modelId="{64A5AEED-ED53-4A72-82E1-CEB1864D0471}">
      <dsp:nvSpPr>
        <dsp:cNvPr id="0" name=""/>
        <dsp:cNvSpPr/>
      </dsp:nvSpPr>
      <dsp:spPr>
        <a:xfrm>
          <a:off x="2797466" y="3751885"/>
          <a:ext cx="2172938" cy="1360339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ES un LV </a:t>
          </a:r>
          <a:r>
            <a:rPr lang="lv-LV" sz="1600" b="1" kern="1200" dirty="0" err="1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apakšmērķi</a:t>
          </a:r>
          <a:endParaRPr lang="lv-LV" sz="1600" b="1" kern="1200" dirty="0">
            <a:solidFill>
              <a:srgbClr val="06768C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37309" y="3791728"/>
        <a:ext cx="2093252" cy="1280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CAC09-CCC7-4425-BEAA-B31253DE6AA9}">
      <dsp:nvSpPr>
        <dsp:cNvPr id="0" name=""/>
        <dsp:cNvSpPr/>
      </dsp:nvSpPr>
      <dsp:spPr>
        <a:xfrm>
          <a:off x="11547040" y="1803114"/>
          <a:ext cx="91440" cy="374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871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93DDB-A3EB-4A88-B5E8-077B04B743BD}">
      <dsp:nvSpPr>
        <dsp:cNvPr id="0" name=""/>
        <dsp:cNvSpPr/>
      </dsp:nvSpPr>
      <dsp:spPr>
        <a:xfrm>
          <a:off x="7511271" y="3308519"/>
          <a:ext cx="1338229" cy="708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696"/>
              </a:lnTo>
              <a:lnTo>
                <a:pt x="1338229" y="520696"/>
              </a:lnTo>
              <a:lnTo>
                <a:pt x="1338229" y="708132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AFE05-2B2C-47A8-ACA4-748DCDE7219C}">
      <dsp:nvSpPr>
        <dsp:cNvPr id="0" name=""/>
        <dsp:cNvSpPr/>
      </dsp:nvSpPr>
      <dsp:spPr>
        <a:xfrm>
          <a:off x="5302302" y="5519763"/>
          <a:ext cx="318156" cy="165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997"/>
              </a:lnTo>
              <a:lnTo>
                <a:pt x="318156" y="1651997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C19DD-5594-48DF-8C88-F6B6B00586CB}">
      <dsp:nvSpPr>
        <dsp:cNvPr id="0" name=""/>
        <dsp:cNvSpPr/>
      </dsp:nvSpPr>
      <dsp:spPr>
        <a:xfrm>
          <a:off x="5302302" y="5519763"/>
          <a:ext cx="338988" cy="602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60"/>
              </a:lnTo>
              <a:lnTo>
                <a:pt x="338988" y="602860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75B20-B99D-42F8-8411-CDDC4D0B005F}">
      <dsp:nvSpPr>
        <dsp:cNvPr id="0" name=""/>
        <dsp:cNvSpPr/>
      </dsp:nvSpPr>
      <dsp:spPr>
        <a:xfrm>
          <a:off x="6206271" y="3308519"/>
          <a:ext cx="1305000" cy="708132"/>
        </a:xfrm>
        <a:custGeom>
          <a:avLst/>
          <a:gdLst/>
          <a:ahLst/>
          <a:cxnLst/>
          <a:rect l="0" t="0" r="0" b="0"/>
          <a:pathLst>
            <a:path>
              <a:moveTo>
                <a:pt x="1305000" y="0"/>
              </a:moveTo>
              <a:lnTo>
                <a:pt x="1305000" y="520696"/>
              </a:lnTo>
              <a:lnTo>
                <a:pt x="0" y="520696"/>
              </a:lnTo>
              <a:lnTo>
                <a:pt x="0" y="708132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D75D9-1B78-4AA5-9247-1F63EBFCAE1C}">
      <dsp:nvSpPr>
        <dsp:cNvPr id="0" name=""/>
        <dsp:cNvSpPr/>
      </dsp:nvSpPr>
      <dsp:spPr>
        <a:xfrm>
          <a:off x="7465551" y="1795607"/>
          <a:ext cx="91440" cy="3748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871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93AEB-F468-41DF-84C1-255AE54031DB}">
      <dsp:nvSpPr>
        <dsp:cNvPr id="0" name=""/>
        <dsp:cNvSpPr/>
      </dsp:nvSpPr>
      <dsp:spPr>
        <a:xfrm>
          <a:off x="3537862" y="1824874"/>
          <a:ext cx="1487785" cy="374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435"/>
              </a:lnTo>
              <a:lnTo>
                <a:pt x="1487785" y="187435"/>
              </a:lnTo>
              <a:lnTo>
                <a:pt x="1487785" y="374871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17A0F-1FB9-41FE-8443-5F8312270BB9}">
      <dsp:nvSpPr>
        <dsp:cNvPr id="0" name=""/>
        <dsp:cNvSpPr/>
      </dsp:nvSpPr>
      <dsp:spPr>
        <a:xfrm>
          <a:off x="2343128" y="1824874"/>
          <a:ext cx="1194734" cy="374871"/>
        </a:xfrm>
        <a:custGeom>
          <a:avLst/>
          <a:gdLst/>
          <a:ahLst/>
          <a:cxnLst/>
          <a:rect l="0" t="0" r="0" b="0"/>
          <a:pathLst>
            <a:path>
              <a:moveTo>
                <a:pt x="1194734" y="0"/>
              </a:moveTo>
              <a:lnTo>
                <a:pt x="1194734" y="187435"/>
              </a:lnTo>
              <a:lnTo>
                <a:pt x="0" y="187435"/>
              </a:lnTo>
              <a:lnTo>
                <a:pt x="0" y="374871"/>
              </a:lnTo>
            </a:path>
          </a:pathLst>
        </a:custGeom>
        <a:noFill/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02227-C32C-4F1D-956D-B836C7A5E08E}">
      <dsp:nvSpPr>
        <dsp:cNvPr id="0" name=""/>
        <dsp:cNvSpPr/>
      </dsp:nvSpPr>
      <dsp:spPr>
        <a:xfrm>
          <a:off x="1584619" y="1962"/>
          <a:ext cx="3906485" cy="1822912"/>
        </a:xfrm>
        <a:prstGeom prst="roundRect">
          <a:avLst/>
        </a:prstGeom>
        <a:solidFill>
          <a:srgbClr val="06768C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SEG samazinājums &lt;-55% pret 1990.g.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-40%)</a:t>
          </a:r>
        </a:p>
      </dsp:txBody>
      <dsp:txXfrm>
        <a:off x="1673606" y="90949"/>
        <a:ext cx="3728511" cy="1644938"/>
      </dsp:txXfrm>
    </dsp:sp>
    <dsp:sp modelId="{4777C10E-C992-41AF-9984-CEA8B314BB63}">
      <dsp:nvSpPr>
        <dsp:cNvPr id="0" name=""/>
        <dsp:cNvSpPr/>
      </dsp:nvSpPr>
      <dsp:spPr>
        <a:xfrm>
          <a:off x="1042778" y="2199746"/>
          <a:ext cx="2600700" cy="113803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SEG emisijas (ne-ETS)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-17% pret 2005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-6%)</a:t>
          </a:r>
        </a:p>
      </dsp:txBody>
      <dsp:txXfrm>
        <a:off x="1098332" y="2255300"/>
        <a:ext cx="2489592" cy="1026931"/>
      </dsp:txXfrm>
    </dsp:sp>
    <dsp:sp modelId="{4F6245F7-D470-4986-B240-BE0F038A7EE5}">
      <dsp:nvSpPr>
        <dsp:cNvPr id="0" name=""/>
        <dsp:cNvSpPr/>
      </dsp:nvSpPr>
      <dsp:spPr>
        <a:xfrm>
          <a:off x="4018350" y="2199746"/>
          <a:ext cx="2014596" cy="1159924"/>
        </a:xfrm>
        <a:prstGeom prst="flowChartAlternateProcess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644 </a:t>
          </a:r>
          <a:r>
            <a:rPr lang="lv-LV" sz="1300" b="1" kern="1200" dirty="0" err="1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kt</a:t>
          </a: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 CO2 </a:t>
          </a:r>
          <a:r>
            <a:rPr lang="lv-LV" sz="1300" b="1" kern="1200" dirty="0" err="1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ekv</a:t>
          </a: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</a:rPr>
            <a:t>. piesaiste ZIZIMM sektorā</a:t>
          </a:r>
          <a:endParaRPr lang="lv-LV" sz="1300" b="1" kern="1200" dirty="0">
            <a:solidFill>
              <a:srgbClr val="00859B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074972" y="2256368"/>
        <a:ext cx="1901352" cy="1046680"/>
      </dsp:txXfrm>
    </dsp:sp>
    <dsp:sp modelId="{853690EE-06D9-4307-ABA5-E91084E3F74D}">
      <dsp:nvSpPr>
        <dsp:cNvPr id="0" name=""/>
        <dsp:cNvSpPr/>
      </dsp:nvSpPr>
      <dsp:spPr>
        <a:xfrm>
          <a:off x="5866173" y="1962"/>
          <a:ext cx="3290196" cy="1793645"/>
        </a:xfrm>
        <a:prstGeom prst="roundRect">
          <a:avLst/>
        </a:prstGeom>
        <a:solidFill>
          <a:srgbClr val="06768C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AER īpatsvars 40%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32%)</a:t>
          </a:r>
        </a:p>
      </dsp:txBody>
      <dsp:txXfrm>
        <a:off x="5953732" y="89521"/>
        <a:ext cx="3115078" cy="1618527"/>
      </dsp:txXfrm>
    </dsp:sp>
    <dsp:sp modelId="{FAF2BD80-7653-43B2-9DEF-E01BB9FA67BF}">
      <dsp:nvSpPr>
        <dsp:cNvPr id="0" name=""/>
        <dsp:cNvSpPr/>
      </dsp:nvSpPr>
      <dsp:spPr>
        <a:xfrm>
          <a:off x="6407818" y="2170479"/>
          <a:ext cx="2206906" cy="113803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Indikatīvi [55%]</a:t>
          </a: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kopējā enerģijas gala patēriņā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50%)</a:t>
          </a:r>
        </a:p>
      </dsp:txBody>
      <dsp:txXfrm>
        <a:off x="6463372" y="2226033"/>
        <a:ext cx="2095798" cy="1026931"/>
      </dsp:txXfrm>
    </dsp:sp>
    <dsp:sp modelId="{0A8F3C30-BAA2-4371-AFB7-F4A934EDACD1}">
      <dsp:nvSpPr>
        <dsp:cNvPr id="0" name=""/>
        <dsp:cNvSpPr/>
      </dsp:nvSpPr>
      <dsp:spPr>
        <a:xfrm>
          <a:off x="5076309" y="4016652"/>
          <a:ext cx="2259923" cy="1503111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Transportā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13% SEG emisiju intensitātes samazinājums, ko sasniedz ar AER</a:t>
          </a:r>
        </a:p>
      </dsp:txBody>
      <dsp:txXfrm>
        <a:off x="5149685" y="4090028"/>
        <a:ext cx="2113171" cy="1356359"/>
      </dsp:txXfrm>
    </dsp:sp>
    <dsp:sp modelId="{6B1615E8-6865-4EC4-B6A5-68A5009D041C}">
      <dsp:nvSpPr>
        <dsp:cNvPr id="0" name=""/>
        <dsp:cNvSpPr/>
      </dsp:nvSpPr>
      <dsp:spPr>
        <a:xfrm>
          <a:off x="5641290" y="5728004"/>
          <a:ext cx="3507693" cy="789239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Moderno biodegvielu īpatsvars 2,2% 2030.g. bez multiplikatora</a:t>
          </a:r>
        </a:p>
      </dsp:txBody>
      <dsp:txXfrm>
        <a:off x="5679817" y="5766531"/>
        <a:ext cx="3430639" cy="712185"/>
      </dsp:txXfrm>
    </dsp:sp>
    <dsp:sp modelId="{AAB21A80-9899-4676-8627-031D69F9F762}">
      <dsp:nvSpPr>
        <dsp:cNvPr id="0" name=""/>
        <dsp:cNvSpPr/>
      </dsp:nvSpPr>
      <dsp:spPr>
        <a:xfrm>
          <a:off x="5620458" y="6725484"/>
          <a:ext cx="3446125" cy="892551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Sintētisko degvielu (t.sk. ūdeņraža) īpatsvara mērķis 2,6% </a:t>
          </a:r>
        </a:p>
      </dsp:txBody>
      <dsp:txXfrm>
        <a:off x="5664029" y="6769055"/>
        <a:ext cx="3358983" cy="805409"/>
      </dsp:txXfrm>
    </dsp:sp>
    <dsp:sp modelId="{09C26A36-BF30-46BE-91E9-57F82A1804F9}">
      <dsp:nvSpPr>
        <dsp:cNvPr id="0" name=""/>
        <dsp:cNvSpPr/>
      </dsp:nvSpPr>
      <dsp:spPr>
        <a:xfrm>
          <a:off x="7711105" y="4016652"/>
          <a:ext cx="2276793" cy="1478824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solidFill>
                <a:srgbClr val="06768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Siltumapgādē 2.1% ikgadējais pieaugums</a:t>
          </a:r>
        </a:p>
      </dsp:txBody>
      <dsp:txXfrm>
        <a:off x="7783295" y="4088842"/>
        <a:ext cx="2132413" cy="1334444"/>
      </dsp:txXfrm>
    </dsp:sp>
    <dsp:sp modelId="{7708D585-6F9D-4A85-AA9C-0A22A9A8E25F}">
      <dsp:nvSpPr>
        <dsp:cNvPr id="0" name=""/>
        <dsp:cNvSpPr/>
      </dsp:nvSpPr>
      <dsp:spPr>
        <a:xfrm>
          <a:off x="9531242" y="1962"/>
          <a:ext cx="4123036" cy="1801152"/>
        </a:xfrm>
        <a:prstGeom prst="roundRect">
          <a:avLst/>
        </a:prstGeom>
        <a:solidFill>
          <a:srgbClr val="06768C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Energoefektivitātes mērķis ~40%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32,5%)</a:t>
          </a:r>
        </a:p>
      </dsp:txBody>
      <dsp:txXfrm>
        <a:off x="9619167" y="89887"/>
        <a:ext cx="3947186" cy="1625302"/>
      </dsp:txXfrm>
    </dsp:sp>
    <dsp:sp modelId="{9763D455-FA61-4625-BC25-8D50240DA4DC}">
      <dsp:nvSpPr>
        <dsp:cNvPr id="0" name=""/>
        <dsp:cNvSpPr/>
      </dsp:nvSpPr>
      <dsp:spPr>
        <a:xfrm>
          <a:off x="10226343" y="2177986"/>
          <a:ext cx="2732833" cy="112118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06768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jaunie ikgadējie ietaupījumi  1,5%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solidFill>
                <a:srgbClr val="00859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(ŠOBRĪD 0,8%)</a:t>
          </a:r>
        </a:p>
      </dsp:txBody>
      <dsp:txXfrm>
        <a:off x="10281075" y="2232718"/>
        <a:ext cx="2623369" cy="1011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73F87-6453-4701-9D47-66DF122A2EF0}">
      <dsp:nvSpPr>
        <dsp:cNvPr id="0" name=""/>
        <dsp:cNvSpPr/>
      </dsp:nvSpPr>
      <dsp:spPr>
        <a:xfrm>
          <a:off x="0" y="112524"/>
          <a:ext cx="16940463" cy="743535"/>
        </a:xfrm>
        <a:prstGeom prst="roundRect">
          <a:avLst/>
        </a:prstGeom>
        <a:solidFill>
          <a:srgbClr val="99CE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b="0" i="0" kern="1200" dirty="0"/>
            <a:t>Lielas jaudas </a:t>
          </a:r>
          <a:r>
            <a:rPr lang="lv-LV" sz="3100" b="0" i="0" kern="1200" dirty="0" err="1"/>
            <a:t>atkrastes</a:t>
          </a:r>
          <a:r>
            <a:rPr lang="lv-LV" sz="3100" b="0" i="0" kern="1200" dirty="0"/>
            <a:t> vēja parku izveide (līdz 1000 MW)</a:t>
          </a:r>
          <a:endParaRPr lang="en-US" sz="3100" kern="1200" dirty="0"/>
        </a:p>
      </dsp:txBody>
      <dsp:txXfrm>
        <a:off x="36296" y="148820"/>
        <a:ext cx="16867871" cy="670943"/>
      </dsp:txXfrm>
    </dsp:sp>
    <dsp:sp modelId="{0A0A08E0-21D9-4EBF-82BF-40E21771523A}">
      <dsp:nvSpPr>
        <dsp:cNvPr id="0" name=""/>
        <dsp:cNvSpPr/>
      </dsp:nvSpPr>
      <dsp:spPr>
        <a:xfrm>
          <a:off x="0" y="856059"/>
          <a:ext cx="16940463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86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ELWIND kopprojekta īstenošana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Iespējama jauna kopprojekta īstenošana</a:t>
          </a:r>
          <a:endParaRPr lang="en-US" sz="2400" kern="1200" dirty="0"/>
        </a:p>
      </dsp:txBody>
      <dsp:txXfrm>
        <a:off x="0" y="856059"/>
        <a:ext cx="16940463" cy="834210"/>
      </dsp:txXfrm>
    </dsp:sp>
    <dsp:sp modelId="{29DA6276-E37C-4752-819F-C1249AC04589}">
      <dsp:nvSpPr>
        <dsp:cNvPr id="0" name=""/>
        <dsp:cNvSpPr/>
      </dsp:nvSpPr>
      <dsp:spPr>
        <a:xfrm>
          <a:off x="0" y="1690269"/>
          <a:ext cx="16940463" cy="743535"/>
        </a:xfrm>
        <a:prstGeom prst="roundRect">
          <a:avLst/>
        </a:prstGeom>
        <a:solidFill>
          <a:srgbClr val="99CE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kern="1200" dirty="0"/>
            <a:t>Sauszemes vēja parku potenciāla apgūšana</a:t>
          </a:r>
        </a:p>
      </dsp:txBody>
      <dsp:txXfrm>
        <a:off x="36296" y="1726565"/>
        <a:ext cx="16867871" cy="670943"/>
      </dsp:txXfrm>
    </dsp:sp>
    <dsp:sp modelId="{4291B4DE-2895-4B07-8952-FB6705F2ACF9}">
      <dsp:nvSpPr>
        <dsp:cNvPr id="0" name=""/>
        <dsp:cNvSpPr/>
      </dsp:nvSpPr>
      <dsp:spPr>
        <a:xfrm>
          <a:off x="0" y="2433804"/>
          <a:ext cx="16940463" cy="205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86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kern="1200" dirty="0"/>
            <a:t>Vēja parku attīstība meža zemēs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Ieguvumu mehānisms pašvaldību iedzīvotājiem</a:t>
          </a:r>
          <a:endParaRPr lang="lv-LV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Aizsargjoslu nosacījumu atvieglošana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Ietekmes uz vidi novērtējuma nosacījumu pielāgošana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Nolietoto vēja ģeneratoru nojaukšanas kārtības noteikšana</a:t>
          </a:r>
          <a:endParaRPr lang="lv-LV" sz="2400" kern="1200" dirty="0"/>
        </a:p>
      </dsp:txBody>
      <dsp:txXfrm>
        <a:off x="0" y="2433804"/>
        <a:ext cx="16940463" cy="2053440"/>
      </dsp:txXfrm>
    </dsp:sp>
    <dsp:sp modelId="{691F84E2-BFCF-436B-A352-135E7D5FB884}">
      <dsp:nvSpPr>
        <dsp:cNvPr id="0" name=""/>
        <dsp:cNvSpPr/>
      </dsp:nvSpPr>
      <dsp:spPr>
        <a:xfrm>
          <a:off x="0" y="4487244"/>
          <a:ext cx="16940463" cy="743535"/>
        </a:xfrm>
        <a:prstGeom prst="roundRect">
          <a:avLst/>
        </a:prstGeom>
        <a:solidFill>
          <a:srgbClr val="99CE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b="0" i="0" kern="1200" dirty="0"/>
            <a:t>Pāreja uz ne-emisiju tehnoloģijām siltumapgādē</a:t>
          </a:r>
          <a:endParaRPr lang="en-US" sz="3100" kern="1200" dirty="0"/>
        </a:p>
      </dsp:txBody>
      <dsp:txXfrm>
        <a:off x="36296" y="4523540"/>
        <a:ext cx="16867871" cy="670943"/>
      </dsp:txXfrm>
    </dsp:sp>
    <dsp:sp modelId="{11D8831A-EC52-42A2-8702-670375C959B7}">
      <dsp:nvSpPr>
        <dsp:cNvPr id="0" name=""/>
        <dsp:cNvSpPr/>
      </dsp:nvSpPr>
      <dsp:spPr>
        <a:xfrm>
          <a:off x="0" y="5230779"/>
          <a:ext cx="16940463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86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Pašvaldību rīcības brīvība noteikt siltumapgādes nosacījumus savā teritorijā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Atbalsta programmas pārejai uz AER</a:t>
          </a:r>
          <a:endParaRPr lang="en-US" sz="2400" kern="1200" dirty="0"/>
        </a:p>
      </dsp:txBody>
      <dsp:txXfrm>
        <a:off x="0" y="5230779"/>
        <a:ext cx="16940463" cy="834210"/>
      </dsp:txXfrm>
    </dsp:sp>
    <dsp:sp modelId="{B5EA3776-F9BA-4354-A462-26F9418DFFED}">
      <dsp:nvSpPr>
        <dsp:cNvPr id="0" name=""/>
        <dsp:cNvSpPr/>
      </dsp:nvSpPr>
      <dsp:spPr>
        <a:xfrm>
          <a:off x="0" y="6064989"/>
          <a:ext cx="16940463" cy="743535"/>
        </a:xfrm>
        <a:prstGeom prst="roundRect">
          <a:avLst/>
        </a:prstGeom>
        <a:solidFill>
          <a:srgbClr val="99CED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100" b="0" i="0" kern="1200" dirty="0" err="1"/>
            <a:t>Pašražošanas</a:t>
          </a:r>
          <a:r>
            <a:rPr lang="lv-LV" sz="3100" b="0" i="0" kern="1200" dirty="0"/>
            <a:t> un pašpatēriņa pasākumi </a:t>
          </a:r>
          <a:endParaRPr lang="en-US" sz="3100" kern="1200" dirty="0"/>
        </a:p>
      </dsp:txBody>
      <dsp:txXfrm>
        <a:off x="36296" y="6101285"/>
        <a:ext cx="16867871" cy="670943"/>
      </dsp:txXfrm>
    </dsp:sp>
    <dsp:sp modelId="{83C3AE39-1880-474F-8E8B-4443EA2B984B}">
      <dsp:nvSpPr>
        <dsp:cNvPr id="0" name=""/>
        <dsp:cNvSpPr/>
      </dsp:nvSpPr>
      <dsp:spPr>
        <a:xfrm>
          <a:off x="0" y="6808524"/>
          <a:ext cx="16940463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86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 err="1"/>
            <a:t>Pašpatērētāju</a:t>
          </a:r>
          <a:r>
            <a:rPr lang="lv-LV" sz="2400" b="0" i="0" kern="1200" dirty="0"/>
            <a:t> un </a:t>
          </a:r>
          <a:r>
            <a:rPr lang="lv-LV" sz="2400" b="0" i="0" kern="1200" dirty="0" err="1"/>
            <a:t>energokopienu</a:t>
          </a:r>
          <a:r>
            <a:rPr lang="lv-LV" sz="2400" b="0" i="0" kern="1200" dirty="0"/>
            <a:t> regulējuma izstrāde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līgumu un savstarpējās tirdzniecības regulējumu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2400" b="0" i="0" kern="1200" dirty="0"/>
            <a:t>Atbalsta programmas energoefektivitātei un pārejai uz AER</a:t>
          </a:r>
          <a:endParaRPr lang="en-US" sz="2400" kern="1200" dirty="0"/>
        </a:p>
      </dsp:txBody>
      <dsp:txXfrm>
        <a:off x="0" y="6808524"/>
        <a:ext cx="16940463" cy="1251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AE1EB423-C8B7-4470-B633-20101FA9A963}" type="datetimeFigureOut">
              <a:rPr lang="lv-LV" smtClean="0"/>
              <a:t>06.09.2022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50874"/>
            <a:ext cx="5439092" cy="3887509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057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375" y="9377057"/>
            <a:ext cx="2945712" cy="49560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637D206-ED83-44B1-B3B6-C3097DB404B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244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7D206-ED83-44B1-B3B6-C3097DB404BC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392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7D206-ED83-44B1-B3B6-C3097DB404BC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33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37D206-ED83-44B1-B3B6-C3097DB404BC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269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../media/image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 (L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0830" y="-157"/>
            <a:ext cx="2903478" cy="2903478"/>
          </a:xfrm>
          <a:prstGeom prst="rect">
            <a:avLst/>
          </a:prstGeom>
        </p:spPr>
      </p:pic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82D70B0-2D89-8444-9421-9D3A7F6F9D0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57556" y="0"/>
            <a:ext cx="11282707" cy="9767927"/>
          </a:xfrm>
          <a:custGeom>
            <a:avLst/>
            <a:gdLst>
              <a:gd name="connsiteX0" fmla="*/ 0 w 10912706"/>
              <a:gd name="connsiteY0" fmla="*/ 0 h 9956801"/>
              <a:gd name="connsiteX1" fmla="*/ 10912706 w 10912706"/>
              <a:gd name="connsiteY1" fmla="*/ 0 h 9956801"/>
              <a:gd name="connsiteX2" fmla="*/ 10912706 w 10912706"/>
              <a:gd name="connsiteY2" fmla="*/ 9956801 h 9956801"/>
              <a:gd name="connsiteX3" fmla="*/ 894949 w 10912706"/>
              <a:gd name="connsiteY3" fmla="*/ 9956801 h 9956801"/>
              <a:gd name="connsiteX4" fmla="*/ 5445944 w 10912706"/>
              <a:gd name="connsiteY4" fmla="*/ 4979394 h 99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706" h="9956801">
                <a:moveTo>
                  <a:pt x="0" y="0"/>
                </a:moveTo>
                <a:lnTo>
                  <a:pt x="10912706" y="0"/>
                </a:lnTo>
                <a:lnTo>
                  <a:pt x="10912706" y="9956801"/>
                </a:lnTo>
                <a:lnTo>
                  <a:pt x="894949" y="9956801"/>
                </a:lnTo>
                <a:lnTo>
                  <a:pt x="5445944" y="497939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3635375"/>
            <a:ext cx="6591299" cy="2903478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Prezentācijas nosaukums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4550629-55C5-A743-B2B2-326E3A8B30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837" y="6925247"/>
            <a:ext cx="6591299" cy="1043047"/>
          </a:xfrm>
        </p:spPr>
        <p:txBody>
          <a:bodyPr anchor="ctr"/>
          <a:lstStyle>
            <a:lvl1pPr marL="0" indent="0" algn="ctr"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 Uzvārds, </a:t>
            </a:r>
            <a:r>
              <a:rPr lang="en-LV" dirty="0"/>
              <a:t>amats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DA10DCAA-E30A-194F-A538-D18955EC2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499" y="8214701"/>
            <a:ext cx="6624637" cy="4683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 un vieta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590406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16416336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74163" y="2660652"/>
            <a:ext cx="7704137" cy="657225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330AD7-4C7A-8A41-AED7-F5FD2321505B}"/>
              </a:ext>
            </a:extLst>
          </p:cNvPr>
          <p:cNvSpPr/>
          <p:nvPr userDrawn="1"/>
        </p:nvSpPr>
        <p:spPr>
          <a:xfrm>
            <a:off x="-84627" y="4876799"/>
            <a:ext cx="1017547" cy="4392613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4C49A995-D6B9-0646-AF00-54EDD1C92DF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5829" y="3113088"/>
            <a:ext cx="7732339" cy="665363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DF4479-143D-F941-8CB4-25A6D11A71CF}"/>
              </a:ext>
            </a:extLst>
          </p:cNvPr>
          <p:cNvSpPr/>
          <p:nvPr userDrawn="1"/>
        </p:nvSpPr>
        <p:spPr>
          <a:xfrm>
            <a:off x="932920" y="2644776"/>
            <a:ext cx="7741708" cy="6185326"/>
          </a:xfrm>
          <a:prstGeom prst="rect">
            <a:avLst/>
          </a:prstGeom>
          <a:noFill/>
          <a:ln w="19050">
            <a:solidFill>
              <a:srgbClr val="004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053026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55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81" userDrawn="1">
          <p15:clr>
            <a:srgbClr val="FBAE40"/>
          </p15:clr>
        </p15:guide>
        <p15:guide id="25" pos="5189" userDrawn="1">
          <p15:clr>
            <a:srgbClr val="FBAE40"/>
          </p15:clr>
        </p15:guide>
        <p15:guide id="26" pos="577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16416336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1963" y="2660652"/>
            <a:ext cx="16416336" cy="657225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3090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55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81" userDrawn="1">
          <p15:clr>
            <a:srgbClr val="FBAE40"/>
          </p15:clr>
        </p15:guide>
        <p15:guide id="25" pos="5189" userDrawn="1">
          <p15:clr>
            <a:srgbClr val="FBAE40"/>
          </p15:clr>
        </p15:guide>
        <p15:guide id="26" pos="577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04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5620" y="-14327"/>
            <a:ext cx="4869023" cy="4869023"/>
          </a:xfrm>
          <a:prstGeom prst="rect">
            <a:avLst/>
          </a:prstGeo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4854576"/>
            <a:ext cx="15465425" cy="2632074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Paldies teksts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40F6DBC-E8DB-B64C-B1BB-3D23EEBC8276}"/>
              </a:ext>
            </a:extLst>
          </p:cNvPr>
          <p:cNvGrpSpPr/>
          <p:nvPr userDrawn="1"/>
        </p:nvGrpSpPr>
        <p:grpSpPr>
          <a:xfrm>
            <a:off x="984555" y="8096774"/>
            <a:ext cx="1812305" cy="344979"/>
            <a:chOff x="976598" y="8111148"/>
            <a:chExt cx="1812305" cy="34497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CBEA47-CC3A-D941-94F3-4E3A39A96373}"/>
                </a:ext>
              </a:extLst>
            </p:cNvPr>
            <p:cNvSpPr/>
            <p:nvPr/>
          </p:nvSpPr>
          <p:spPr>
            <a:xfrm>
              <a:off x="1307451" y="8129749"/>
              <a:ext cx="14814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@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M_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gov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lv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3" name="Picture 2" descr="Logo, icon&#10;&#10;Description automatically generated">
              <a:extLst>
                <a:ext uri="{FF2B5EF4-FFF2-40B4-BE49-F238E27FC236}">
                  <a16:creationId xmlns:a16="http://schemas.microsoft.com/office/drawing/2014/main" id="{37F332C7-3418-2D4E-851F-3773C27FA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98" y="8111148"/>
              <a:ext cx="344979" cy="34497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0C7FCE-89D8-F944-A1B2-6B37DC78908A}"/>
              </a:ext>
            </a:extLst>
          </p:cNvPr>
          <p:cNvGrpSpPr/>
          <p:nvPr userDrawn="1"/>
        </p:nvGrpSpPr>
        <p:grpSpPr>
          <a:xfrm>
            <a:off x="12695127" y="8096774"/>
            <a:ext cx="1991680" cy="344979"/>
            <a:chOff x="12629241" y="8111149"/>
            <a:chExt cx="1991680" cy="34497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E060C-BA53-7645-8760-76B9907476D0}"/>
                </a:ext>
              </a:extLst>
            </p:cNvPr>
            <p:cNvSpPr/>
            <p:nvPr/>
          </p:nvSpPr>
          <p:spPr>
            <a:xfrm>
              <a:off x="12967816" y="8129750"/>
              <a:ext cx="16531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+371 67013100</a:t>
              </a:r>
            </a:p>
          </p:txBody>
        </p:sp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70CFC4F8-4769-C14C-AB0B-027AC66637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9241" y="8111149"/>
              <a:ext cx="344979" cy="34497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A9305CA-0381-6A49-A1EB-FDCDFC663926}"/>
              </a:ext>
            </a:extLst>
          </p:cNvPr>
          <p:cNvGrpSpPr/>
          <p:nvPr userDrawn="1"/>
        </p:nvGrpSpPr>
        <p:grpSpPr>
          <a:xfrm>
            <a:off x="14866182" y="8098162"/>
            <a:ext cx="2062281" cy="342203"/>
            <a:chOff x="14858225" y="8082398"/>
            <a:chExt cx="2062281" cy="3422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F75D58-7F98-D545-A431-3E5BFE7BA678}"/>
                </a:ext>
              </a:extLst>
            </p:cNvPr>
            <p:cNvSpPr/>
            <p:nvPr/>
          </p:nvSpPr>
          <p:spPr>
            <a:xfrm>
              <a:off x="15165113" y="8116824"/>
              <a:ext cx="175539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pasts@em.gov.lv</a:t>
              </a: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C93CB1CF-481F-8F42-8169-DE7B1AB506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8225" y="8082398"/>
              <a:ext cx="330135" cy="33013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1C776C-9981-4440-B15D-B46CA083ED1A}"/>
              </a:ext>
            </a:extLst>
          </p:cNvPr>
          <p:cNvGrpSpPr/>
          <p:nvPr userDrawn="1"/>
        </p:nvGrpSpPr>
        <p:grpSpPr>
          <a:xfrm>
            <a:off x="6509089" y="8104196"/>
            <a:ext cx="1905895" cy="330135"/>
            <a:chOff x="6499836" y="8101934"/>
            <a:chExt cx="1905895" cy="3301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5F39E0-985E-A541-90DB-9BAF2B2EA6F8}"/>
                </a:ext>
              </a:extLst>
            </p:cNvPr>
            <p:cNvSpPr/>
            <p:nvPr/>
          </p:nvSpPr>
          <p:spPr>
            <a:xfrm>
              <a:off x="6810040" y="8113113"/>
              <a:ext cx="15956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www.em.gov.lv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E2FC9D8E-F55B-4E4C-8E5D-0106ABB897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9836" y="8101934"/>
              <a:ext cx="330135" cy="33013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DE5FBE-75F1-6D43-BED6-B2519645B7FD}"/>
              </a:ext>
            </a:extLst>
          </p:cNvPr>
          <p:cNvGrpSpPr/>
          <p:nvPr userDrawn="1"/>
        </p:nvGrpSpPr>
        <p:grpSpPr>
          <a:xfrm>
            <a:off x="8594359" y="8092924"/>
            <a:ext cx="3921393" cy="352678"/>
            <a:chOff x="8470545" y="8101934"/>
            <a:chExt cx="3921393" cy="3526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57A2B6-3892-2F4F-9045-B555B3F9F94D}"/>
                </a:ext>
              </a:extLst>
            </p:cNvPr>
            <p:cNvSpPr/>
            <p:nvPr/>
          </p:nvSpPr>
          <p:spPr>
            <a:xfrm>
              <a:off x="8696000" y="8124385"/>
              <a:ext cx="3695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Brīvības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</a:t>
              </a: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iela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55, R</a:t>
              </a: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ī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 LV-1519,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Latvija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5" name="Picture 44" descr="Icon&#10;&#10;Description automatically generated">
              <a:extLst>
                <a:ext uri="{FF2B5EF4-FFF2-40B4-BE49-F238E27FC236}">
                  <a16:creationId xmlns:a16="http://schemas.microsoft.com/office/drawing/2014/main" id="{29298802-35B1-3F4D-A117-8F792E0F05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0545" y="8101934"/>
              <a:ext cx="344979" cy="352678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674693A-63AA-594C-A2AE-92063002B29E}"/>
              </a:ext>
            </a:extLst>
          </p:cNvPr>
          <p:cNvGrpSpPr/>
          <p:nvPr userDrawn="1"/>
        </p:nvGrpSpPr>
        <p:grpSpPr>
          <a:xfrm>
            <a:off x="2976235" y="8114699"/>
            <a:ext cx="3353479" cy="319632"/>
            <a:chOff x="3153102" y="8113380"/>
            <a:chExt cx="3353479" cy="3196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1BAD3AF-61D7-994C-8BA8-AC38D0FFF976}"/>
                </a:ext>
              </a:extLst>
            </p:cNvPr>
            <p:cNvSpPr/>
            <p:nvPr userDrawn="1"/>
          </p:nvSpPr>
          <p:spPr>
            <a:xfrm>
              <a:off x="4300237" y="8114056"/>
              <a:ext cx="22063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/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ekonomikasministrija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1" name="Picture 40" descr="Icon&#10;&#10;Description automatically generated">
              <a:extLst>
                <a:ext uri="{FF2B5EF4-FFF2-40B4-BE49-F238E27FC236}">
                  <a16:creationId xmlns:a16="http://schemas.microsoft.com/office/drawing/2014/main" id="{9FA30B89-A703-3E45-96BD-B19CFCD4E4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491" y="8114675"/>
              <a:ext cx="306538" cy="306538"/>
            </a:xfrm>
            <a:prstGeom prst="rect">
              <a:avLst/>
            </a:prstGeom>
          </p:spPr>
        </p:pic>
        <p:pic>
          <p:nvPicPr>
            <p:cNvPr id="47" name="Picture 46" descr="A blue rectangle with a black rectangle in the middle&#10;&#10;Description automatically generated with low confidence">
              <a:extLst>
                <a:ext uri="{FF2B5EF4-FFF2-40B4-BE49-F238E27FC236}">
                  <a16:creationId xmlns:a16="http://schemas.microsoft.com/office/drawing/2014/main" id="{0F9432E8-1D51-5E4D-88BA-AE9ABC380A5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278"/>
            <a:stretch/>
          </p:blipFill>
          <p:spPr>
            <a:xfrm>
              <a:off x="3509151" y="8131269"/>
              <a:ext cx="452239" cy="301743"/>
            </a:xfrm>
            <a:prstGeom prst="rect">
              <a:avLst/>
            </a:prstGeom>
          </p:spPr>
        </p:pic>
        <p:pic>
          <p:nvPicPr>
            <p:cNvPr id="49" name="Picture 48" descr="Icon&#10;&#10;Description automatically generated">
              <a:extLst>
                <a:ext uri="{FF2B5EF4-FFF2-40B4-BE49-F238E27FC236}">
                  <a16:creationId xmlns:a16="http://schemas.microsoft.com/office/drawing/2014/main" id="{9BA5EA3B-96A1-E34E-B1E4-A56E1FF79C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3102" y="8113380"/>
              <a:ext cx="309129" cy="309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0689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6459"/>
          <a:stretch/>
        </p:blipFill>
        <p:spPr>
          <a:xfrm>
            <a:off x="6235620" y="-14327"/>
            <a:ext cx="4869023" cy="1146215"/>
          </a:xfrm>
          <a:prstGeom prst="rect">
            <a:avLst/>
          </a:prstGeo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4854576"/>
            <a:ext cx="15465425" cy="2632074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Paldies teksts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40F6DBC-E8DB-B64C-B1BB-3D23EEBC8276}"/>
              </a:ext>
            </a:extLst>
          </p:cNvPr>
          <p:cNvGrpSpPr/>
          <p:nvPr userDrawn="1"/>
        </p:nvGrpSpPr>
        <p:grpSpPr>
          <a:xfrm>
            <a:off x="984555" y="8096774"/>
            <a:ext cx="1812305" cy="344979"/>
            <a:chOff x="976598" y="8111148"/>
            <a:chExt cx="1812305" cy="34497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CBEA47-CC3A-D941-94F3-4E3A39A96373}"/>
                </a:ext>
              </a:extLst>
            </p:cNvPr>
            <p:cNvSpPr/>
            <p:nvPr/>
          </p:nvSpPr>
          <p:spPr>
            <a:xfrm>
              <a:off x="1307451" y="8129749"/>
              <a:ext cx="14814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@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M_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gov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lv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3" name="Picture 2" descr="Logo, icon&#10;&#10;Description automatically generated">
              <a:extLst>
                <a:ext uri="{FF2B5EF4-FFF2-40B4-BE49-F238E27FC236}">
                  <a16:creationId xmlns:a16="http://schemas.microsoft.com/office/drawing/2014/main" id="{37F332C7-3418-2D4E-851F-3773C27FA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98" y="8111148"/>
              <a:ext cx="344979" cy="34497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0C7FCE-89D8-F944-A1B2-6B37DC78908A}"/>
              </a:ext>
            </a:extLst>
          </p:cNvPr>
          <p:cNvGrpSpPr/>
          <p:nvPr userDrawn="1"/>
        </p:nvGrpSpPr>
        <p:grpSpPr>
          <a:xfrm>
            <a:off x="12695127" y="8096774"/>
            <a:ext cx="1991680" cy="344979"/>
            <a:chOff x="12629241" y="8111149"/>
            <a:chExt cx="1991680" cy="34497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E060C-BA53-7645-8760-76B9907476D0}"/>
                </a:ext>
              </a:extLst>
            </p:cNvPr>
            <p:cNvSpPr/>
            <p:nvPr/>
          </p:nvSpPr>
          <p:spPr>
            <a:xfrm>
              <a:off x="12967816" y="8129750"/>
              <a:ext cx="16531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+371 67013100</a:t>
              </a:r>
            </a:p>
          </p:txBody>
        </p:sp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70CFC4F8-4769-C14C-AB0B-027AC66637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9241" y="8111149"/>
              <a:ext cx="344979" cy="34497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A9305CA-0381-6A49-A1EB-FDCDFC663926}"/>
              </a:ext>
            </a:extLst>
          </p:cNvPr>
          <p:cNvGrpSpPr/>
          <p:nvPr userDrawn="1"/>
        </p:nvGrpSpPr>
        <p:grpSpPr>
          <a:xfrm>
            <a:off x="14866182" y="8098162"/>
            <a:ext cx="2062281" cy="342203"/>
            <a:chOff x="14858225" y="8082398"/>
            <a:chExt cx="2062281" cy="3422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F75D58-7F98-D545-A431-3E5BFE7BA678}"/>
                </a:ext>
              </a:extLst>
            </p:cNvPr>
            <p:cNvSpPr/>
            <p:nvPr/>
          </p:nvSpPr>
          <p:spPr>
            <a:xfrm>
              <a:off x="15165113" y="8116824"/>
              <a:ext cx="175539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pasts@em.gov.lv</a:t>
              </a: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C93CB1CF-481F-8F42-8169-DE7B1AB506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8225" y="8082398"/>
              <a:ext cx="330135" cy="33013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1C776C-9981-4440-B15D-B46CA083ED1A}"/>
              </a:ext>
            </a:extLst>
          </p:cNvPr>
          <p:cNvGrpSpPr/>
          <p:nvPr userDrawn="1"/>
        </p:nvGrpSpPr>
        <p:grpSpPr>
          <a:xfrm>
            <a:off x="6509089" y="8104196"/>
            <a:ext cx="1905895" cy="330135"/>
            <a:chOff x="6499836" y="8101934"/>
            <a:chExt cx="1905895" cy="3301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5F39E0-985E-A541-90DB-9BAF2B2EA6F8}"/>
                </a:ext>
              </a:extLst>
            </p:cNvPr>
            <p:cNvSpPr/>
            <p:nvPr/>
          </p:nvSpPr>
          <p:spPr>
            <a:xfrm>
              <a:off x="6810040" y="8113113"/>
              <a:ext cx="15956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www.em.gov.lv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E2FC9D8E-F55B-4E4C-8E5D-0106ABB897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9836" y="8101934"/>
              <a:ext cx="330135" cy="33013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DE5FBE-75F1-6D43-BED6-B2519645B7FD}"/>
              </a:ext>
            </a:extLst>
          </p:cNvPr>
          <p:cNvGrpSpPr/>
          <p:nvPr userDrawn="1"/>
        </p:nvGrpSpPr>
        <p:grpSpPr>
          <a:xfrm>
            <a:off x="8594359" y="8092924"/>
            <a:ext cx="3921393" cy="352678"/>
            <a:chOff x="8470545" y="8101934"/>
            <a:chExt cx="3921393" cy="3526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57A2B6-3892-2F4F-9045-B555B3F9F94D}"/>
                </a:ext>
              </a:extLst>
            </p:cNvPr>
            <p:cNvSpPr/>
            <p:nvPr/>
          </p:nvSpPr>
          <p:spPr>
            <a:xfrm>
              <a:off x="8696000" y="8124385"/>
              <a:ext cx="3695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55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Brīvības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</a:t>
              </a:r>
              <a:r>
                <a:rPr kumimoji="0" lang="lv-LV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st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 R</a:t>
              </a: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i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 LV-1519, Latvia</a:t>
              </a:r>
            </a:p>
          </p:txBody>
        </p:sp>
        <p:pic>
          <p:nvPicPr>
            <p:cNvPr id="45" name="Picture 44" descr="Icon&#10;&#10;Description automatically generated">
              <a:extLst>
                <a:ext uri="{FF2B5EF4-FFF2-40B4-BE49-F238E27FC236}">
                  <a16:creationId xmlns:a16="http://schemas.microsoft.com/office/drawing/2014/main" id="{29298802-35B1-3F4D-A117-8F792E0F05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0545" y="8101934"/>
              <a:ext cx="344979" cy="352678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674693A-63AA-594C-A2AE-92063002B29E}"/>
              </a:ext>
            </a:extLst>
          </p:cNvPr>
          <p:cNvGrpSpPr/>
          <p:nvPr userDrawn="1"/>
        </p:nvGrpSpPr>
        <p:grpSpPr>
          <a:xfrm>
            <a:off x="2976235" y="8114699"/>
            <a:ext cx="3353479" cy="319632"/>
            <a:chOff x="3153102" y="8113380"/>
            <a:chExt cx="3353479" cy="3196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1BAD3AF-61D7-994C-8BA8-AC38D0FFF976}"/>
                </a:ext>
              </a:extLst>
            </p:cNvPr>
            <p:cNvSpPr/>
            <p:nvPr userDrawn="1"/>
          </p:nvSpPr>
          <p:spPr>
            <a:xfrm>
              <a:off x="4300237" y="8114056"/>
              <a:ext cx="22063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/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ekonomikasministrija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1" name="Picture 40" descr="Icon&#10;&#10;Description automatically generated">
              <a:extLst>
                <a:ext uri="{FF2B5EF4-FFF2-40B4-BE49-F238E27FC236}">
                  <a16:creationId xmlns:a16="http://schemas.microsoft.com/office/drawing/2014/main" id="{9FA30B89-A703-3E45-96BD-B19CFCD4E4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491" y="8114675"/>
              <a:ext cx="306538" cy="306538"/>
            </a:xfrm>
            <a:prstGeom prst="rect">
              <a:avLst/>
            </a:prstGeom>
          </p:spPr>
        </p:pic>
        <p:pic>
          <p:nvPicPr>
            <p:cNvPr id="47" name="Picture 46" descr="A blue rectangle with a black rectangle in the middle&#10;&#10;Description automatically generated with low confidence">
              <a:extLst>
                <a:ext uri="{FF2B5EF4-FFF2-40B4-BE49-F238E27FC236}">
                  <a16:creationId xmlns:a16="http://schemas.microsoft.com/office/drawing/2014/main" id="{0F9432E8-1D51-5E4D-88BA-AE9ABC380A5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278"/>
            <a:stretch/>
          </p:blipFill>
          <p:spPr>
            <a:xfrm>
              <a:off x="3509151" y="8131269"/>
              <a:ext cx="452239" cy="301743"/>
            </a:xfrm>
            <a:prstGeom prst="rect">
              <a:avLst/>
            </a:prstGeom>
          </p:spPr>
        </p:pic>
        <p:pic>
          <p:nvPicPr>
            <p:cNvPr id="49" name="Picture 48" descr="Icon&#10;&#10;Description automatically generated">
              <a:extLst>
                <a:ext uri="{FF2B5EF4-FFF2-40B4-BE49-F238E27FC236}">
                  <a16:creationId xmlns:a16="http://schemas.microsoft.com/office/drawing/2014/main" id="{9BA5EA3B-96A1-E34E-B1E4-A56E1FF79C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3102" y="8113380"/>
              <a:ext cx="309129" cy="309129"/>
            </a:xfrm>
            <a:prstGeom prst="rect">
              <a:avLst/>
            </a:prstGeom>
          </p:spPr>
        </p:pic>
      </p:grp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76D33BD8-BC01-1B43-9723-322A40AD694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827" y="601055"/>
            <a:ext cx="4869022" cy="486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92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 (L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3801" y="-14327"/>
            <a:ext cx="4869023" cy="4869023"/>
          </a:xfrm>
          <a:prstGeom prst="rect">
            <a:avLst/>
          </a:prstGeom>
        </p:spPr>
      </p:pic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82D70B0-2D89-8444-9421-9D3A7F6F9D0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57556" y="-14327"/>
            <a:ext cx="11282707" cy="9767927"/>
          </a:xfrm>
          <a:custGeom>
            <a:avLst/>
            <a:gdLst>
              <a:gd name="connsiteX0" fmla="*/ 0 w 10912706"/>
              <a:gd name="connsiteY0" fmla="*/ 0 h 9956801"/>
              <a:gd name="connsiteX1" fmla="*/ 10912706 w 10912706"/>
              <a:gd name="connsiteY1" fmla="*/ 0 h 9956801"/>
              <a:gd name="connsiteX2" fmla="*/ 10912706 w 10912706"/>
              <a:gd name="connsiteY2" fmla="*/ 9956801 h 9956801"/>
              <a:gd name="connsiteX3" fmla="*/ 894949 w 10912706"/>
              <a:gd name="connsiteY3" fmla="*/ 9956801 h 9956801"/>
              <a:gd name="connsiteX4" fmla="*/ 5445944 w 10912706"/>
              <a:gd name="connsiteY4" fmla="*/ 4979394 h 99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706" h="9956801">
                <a:moveTo>
                  <a:pt x="0" y="0"/>
                </a:moveTo>
                <a:lnTo>
                  <a:pt x="10912706" y="0"/>
                </a:lnTo>
                <a:lnTo>
                  <a:pt x="10912706" y="9956801"/>
                </a:lnTo>
                <a:lnTo>
                  <a:pt x="894949" y="9956801"/>
                </a:lnTo>
                <a:lnTo>
                  <a:pt x="5445944" y="497939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4854575"/>
            <a:ext cx="6591299" cy="2903478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Prezentācijas nosaukums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4550629-55C5-A743-B2B2-326E3A8B30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6149" y="7758053"/>
            <a:ext cx="6591299" cy="1043047"/>
          </a:xfrm>
        </p:spPr>
        <p:txBody>
          <a:bodyPr anchor="ctr"/>
          <a:lstStyle>
            <a:lvl1pPr marL="0" indent="0" algn="ctr"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 Uzvārds, </a:t>
            </a:r>
            <a:r>
              <a:rPr lang="en-LV" dirty="0"/>
              <a:t>amats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DA10DCAA-E30A-194F-A538-D18955EC2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8688" y="8801100"/>
            <a:ext cx="6624637" cy="4683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 un vieta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274645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 (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6459"/>
          <a:stretch/>
        </p:blipFill>
        <p:spPr>
          <a:xfrm>
            <a:off x="1843801" y="-14327"/>
            <a:ext cx="4869023" cy="1146215"/>
          </a:xfrm>
          <a:prstGeom prst="rect">
            <a:avLst/>
          </a:prstGeom>
        </p:spPr>
      </p:pic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82D70B0-2D89-8444-9421-9D3A7F6F9D0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57556" y="-14327"/>
            <a:ext cx="11282707" cy="9767927"/>
          </a:xfrm>
          <a:custGeom>
            <a:avLst/>
            <a:gdLst>
              <a:gd name="connsiteX0" fmla="*/ 0 w 10912706"/>
              <a:gd name="connsiteY0" fmla="*/ 0 h 9956801"/>
              <a:gd name="connsiteX1" fmla="*/ 10912706 w 10912706"/>
              <a:gd name="connsiteY1" fmla="*/ 0 h 9956801"/>
              <a:gd name="connsiteX2" fmla="*/ 10912706 w 10912706"/>
              <a:gd name="connsiteY2" fmla="*/ 9956801 h 9956801"/>
              <a:gd name="connsiteX3" fmla="*/ 894949 w 10912706"/>
              <a:gd name="connsiteY3" fmla="*/ 9956801 h 9956801"/>
              <a:gd name="connsiteX4" fmla="*/ 5445944 w 10912706"/>
              <a:gd name="connsiteY4" fmla="*/ 4979394 h 99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706" h="9956801">
                <a:moveTo>
                  <a:pt x="0" y="0"/>
                </a:moveTo>
                <a:lnTo>
                  <a:pt x="10912706" y="0"/>
                </a:lnTo>
                <a:lnTo>
                  <a:pt x="10912706" y="9956801"/>
                </a:lnTo>
                <a:lnTo>
                  <a:pt x="894949" y="9956801"/>
                </a:lnTo>
                <a:lnTo>
                  <a:pt x="5445944" y="497939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4854575"/>
            <a:ext cx="6591299" cy="2903478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Prezentācijas nosaukums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54550629-55C5-A743-B2B2-326E3A8B30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6149" y="7758053"/>
            <a:ext cx="6591299" cy="1043047"/>
          </a:xfrm>
        </p:spPr>
        <p:txBody>
          <a:bodyPr anchor="ctr"/>
          <a:lstStyle>
            <a:lvl1pPr marL="0" indent="0" algn="ctr"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 Uzvārds, </a:t>
            </a:r>
            <a:r>
              <a:rPr lang="en-LV" dirty="0"/>
              <a:t>amats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DA10DCAA-E30A-194F-A538-D18955EC2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28688" y="8801100"/>
            <a:ext cx="6624637" cy="4683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 un vieta</a:t>
            </a:r>
            <a:endParaRPr lang="en-LV" dirty="0"/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80859D7-06BC-5447-9008-F79E5D1B07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014" y="573302"/>
            <a:ext cx="5079571" cy="507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39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umsais">
            <a:extLst>
              <a:ext uri="{FF2B5EF4-FFF2-40B4-BE49-F238E27FC236}">
                <a16:creationId xmlns:a16="http://schemas.microsoft.com/office/drawing/2014/main" id="{27B5FF8B-E82C-2749-9C38-C8E243475F1D}"/>
              </a:ext>
            </a:extLst>
          </p:cNvPr>
          <p:cNvSpPr/>
          <p:nvPr userDrawn="1"/>
        </p:nvSpPr>
        <p:spPr>
          <a:xfrm>
            <a:off x="7537448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461963" y="447675"/>
            <a:ext cx="16962926" cy="8858250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1131888"/>
            <a:ext cx="7188036" cy="7669212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Prezentācijas nosaukums</a:t>
            </a:r>
          </a:p>
          <a:p>
            <a:pPr lvl="0"/>
            <a:endParaRPr lang="en-LV" dirty="0"/>
          </a:p>
        </p:txBody>
      </p:sp>
      <p:sp>
        <p:nvSpPr>
          <p:cNvPr id="16" name="Baltais elements 01">
            <a:extLst>
              <a:ext uri="{FF2B5EF4-FFF2-40B4-BE49-F238E27FC236}">
                <a16:creationId xmlns:a16="http://schemas.microsoft.com/office/drawing/2014/main" id="{DC0103AE-459C-E94E-8DFA-9ABBCFEC5FA8}"/>
              </a:ext>
            </a:extLst>
          </p:cNvPr>
          <p:cNvSpPr/>
          <p:nvPr userDrawn="1"/>
        </p:nvSpPr>
        <p:spPr>
          <a:xfrm>
            <a:off x="9209617" y="1094846"/>
            <a:ext cx="7668683" cy="770625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D9A80-F7D5-174F-BD65-7DFFE9028E7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69338" y="1708150"/>
            <a:ext cx="7742237" cy="804545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</p:spTree>
    <p:extLst>
      <p:ext uri="{BB962C8B-B14F-4D97-AF65-F5344CB8AC3E}">
        <p14:creationId xmlns:p14="http://schemas.microsoft.com/office/powerpoint/2010/main" val="39603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55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09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umsais">
            <a:extLst>
              <a:ext uri="{FF2B5EF4-FFF2-40B4-BE49-F238E27FC236}">
                <a16:creationId xmlns:a16="http://schemas.microsoft.com/office/drawing/2014/main" id="{25354DA6-F194-4A4E-B82F-0B180F41EDF3}"/>
              </a:ext>
            </a:extLst>
          </p:cNvPr>
          <p:cNvSpPr/>
          <p:nvPr userDrawn="1"/>
        </p:nvSpPr>
        <p:spPr>
          <a:xfrm>
            <a:off x="-36395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-36395" y="484187"/>
            <a:ext cx="16943188" cy="8821737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AD7F27F-1DE1-DE48-8CF5-7B6C333DE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3470" y="484188"/>
            <a:ext cx="11117180" cy="1712911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</p:txBody>
      </p:sp>
      <p:sp>
        <p:nvSpPr>
          <p:cNvPr id="22" name="Baltais elements 01">
            <a:extLst>
              <a:ext uri="{FF2B5EF4-FFF2-40B4-BE49-F238E27FC236}">
                <a16:creationId xmlns:a16="http://schemas.microsoft.com/office/drawing/2014/main" id="{18F311ED-9B70-E844-AE32-DE482F015C52}"/>
              </a:ext>
            </a:extLst>
          </p:cNvPr>
          <p:cNvSpPr/>
          <p:nvPr userDrawn="1"/>
        </p:nvSpPr>
        <p:spPr>
          <a:xfrm>
            <a:off x="12027470" y="1131887"/>
            <a:ext cx="5435971" cy="67009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EA8972EE-86B7-4247-B3D5-D33B79D5510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540457" y="1708150"/>
            <a:ext cx="4799806" cy="65851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A449C2-EC99-6D4E-8E18-3009C3B5417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1962" y="2644775"/>
            <a:ext cx="11088687" cy="6156325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410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099">
          <p15:clr>
            <a:srgbClr val="FBAE40"/>
          </p15:clr>
        </p15:guide>
        <p15:guide id="26" orient="horz" pos="5227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umsais">
            <a:extLst>
              <a:ext uri="{FF2B5EF4-FFF2-40B4-BE49-F238E27FC236}">
                <a16:creationId xmlns:a16="http://schemas.microsoft.com/office/drawing/2014/main" id="{25354DA6-F194-4A4E-B82F-0B180F41EDF3}"/>
              </a:ext>
            </a:extLst>
          </p:cNvPr>
          <p:cNvSpPr/>
          <p:nvPr userDrawn="1"/>
        </p:nvSpPr>
        <p:spPr>
          <a:xfrm>
            <a:off x="-36395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461963" y="447675"/>
            <a:ext cx="17047824" cy="8858250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AD7F27F-1DE1-DE48-8CF5-7B6C333DE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44553" y="504825"/>
            <a:ext cx="11733747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34109D8-F0F2-5247-814F-F35A209F33E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144553" y="2644775"/>
            <a:ext cx="11733747" cy="6156326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1B9B0A22-C6DE-3A49-B540-4A62A9BD3D6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36395" y="1708150"/>
            <a:ext cx="4283164" cy="65851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21" name="Baltais elements 01">
            <a:extLst>
              <a:ext uri="{FF2B5EF4-FFF2-40B4-BE49-F238E27FC236}">
                <a16:creationId xmlns:a16="http://schemas.microsoft.com/office/drawing/2014/main" id="{777864E1-DDCB-264A-A2F8-E264592D02CE}"/>
              </a:ext>
            </a:extLst>
          </p:cNvPr>
          <p:cNvSpPr/>
          <p:nvPr userDrawn="1"/>
        </p:nvSpPr>
        <p:spPr>
          <a:xfrm>
            <a:off x="-641536" y="1131887"/>
            <a:ext cx="5435971" cy="67009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262193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38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09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slaids (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6459"/>
          <a:stretch/>
        </p:blipFill>
        <p:spPr>
          <a:xfrm>
            <a:off x="2366056" y="-13271"/>
            <a:ext cx="2903478" cy="683507"/>
          </a:xfrm>
          <a:prstGeom prst="rect">
            <a:avLst/>
          </a:prstGeom>
        </p:spPr>
      </p:pic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882D70B0-2D89-8444-9421-9D3A7F6F9D0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057556" y="0"/>
            <a:ext cx="11282707" cy="9767927"/>
          </a:xfrm>
          <a:custGeom>
            <a:avLst/>
            <a:gdLst>
              <a:gd name="connsiteX0" fmla="*/ 0 w 10912706"/>
              <a:gd name="connsiteY0" fmla="*/ 0 h 9956801"/>
              <a:gd name="connsiteX1" fmla="*/ 10912706 w 10912706"/>
              <a:gd name="connsiteY1" fmla="*/ 0 h 9956801"/>
              <a:gd name="connsiteX2" fmla="*/ 10912706 w 10912706"/>
              <a:gd name="connsiteY2" fmla="*/ 9956801 h 9956801"/>
              <a:gd name="connsiteX3" fmla="*/ 894949 w 10912706"/>
              <a:gd name="connsiteY3" fmla="*/ 9956801 h 9956801"/>
              <a:gd name="connsiteX4" fmla="*/ 5445944 w 10912706"/>
              <a:gd name="connsiteY4" fmla="*/ 4979394 h 9956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12706" h="9956801">
                <a:moveTo>
                  <a:pt x="0" y="0"/>
                </a:moveTo>
                <a:lnTo>
                  <a:pt x="10912706" y="0"/>
                </a:lnTo>
                <a:lnTo>
                  <a:pt x="10912706" y="9956801"/>
                </a:lnTo>
                <a:lnTo>
                  <a:pt x="894949" y="9956801"/>
                </a:lnTo>
                <a:lnTo>
                  <a:pt x="5445944" y="497939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LV" dirty="0"/>
              <a:t>ATTĒLS</a:t>
            </a:r>
          </a:p>
        </p:txBody>
      </p:sp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480859D7-06BC-5447-9008-F79E5D1B07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818" y="329328"/>
            <a:ext cx="3018744" cy="3018744"/>
          </a:xfrm>
          <a:prstGeom prst="rect">
            <a:avLst/>
          </a:prstGeom>
        </p:spPr>
      </p:pic>
      <p:sp>
        <p:nvSpPr>
          <p:cNvPr id="12" name="Text Placeholder 24">
            <a:extLst>
              <a:ext uri="{FF2B5EF4-FFF2-40B4-BE49-F238E27FC236}">
                <a16:creationId xmlns:a16="http://schemas.microsoft.com/office/drawing/2014/main" id="{0B24E9B6-7123-6145-B13F-C42736DF5E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3635375"/>
            <a:ext cx="6591299" cy="2903478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Prezentācijas nosaukums</a:t>
            </a:r>
          </a:p>
        </p:txBody>
      </p:sp>
      <p:sp>
        <p:nvSpPr>
          <p:cNvPr id="13" name="Text Placeholder 24">
            <a:extLst>
              <a:ext uri="{FF2B5EF4-FFF2-40B4-BE49-F238E27FC236}">
                <a16:creationId xmlns:a16="http://schemas.microsoft.com/office/drawing/2014/main" id="{7F32D9C7-B7AD-D749-A298-E07ED18923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837" y="6925247"/>
            <a:ext cx="6591299" cy="1043047"/>
          </a:xfrm>
        </p:spPr>
        <p:txBody>
          <a:bodyPr anchor="ctr"/>
          <a:lstStyle>
            <a:lvl1pPr marL="0" indent="0" algn="ctr">
              <a:buNone/>
              <a:defRPr sz="36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 Uzvārds, </a:t>
            </a:r>
            <a:r>
              <a:rPr lang="en-LV" dirty="0"/>
              <a:t>amats</a:t>
            </a:r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3140F70B-F21A-2E48-BC29-1B7AF37022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499" y="8214701"/>
            <a:ext cx="6624637" cy="4683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 un vieta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47182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umsais">
            <a:extLst>
              <a:ext uri="{FF2B5EF4-FFF2-40B4-BE49-F238E27FC236}">
                <a16:creationId xmlns:a16="http://schemas.microsoft.com/office/drawing/2014/main" id="{25354DA6-F194-4A4E-B82F-0B180F41EDF3}"/>
              </a:ext>
            </a:extLst>
          </p:cNvPr>
          <p:cNvSpPr/>
          <p:nvPr userDrawn="1"/>
        </p:nvSpPr>
        <p:spPr>
          <a:xfrm>
            <a:off x="-36395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-36395" y="447675"/>
            <a:ext cx="16943188" cy="8858250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AD7F27F-1DE1-DE48-8CF5-7B6C333DE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1963" y="506413"/>
            <a:ext cx="15949611" cy="1690687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34109D8-F0F2-5247-814F-F35A209F33E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08931" y="2644775"/>
            <a:ext cx="15902644" cy="6156325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1648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09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66D3F90-D0EB-5749-ADAC-7745D2145437}"/>
              </a:ext>
            </a:extLst>
          </p:cNvPr>
          <p:cNvSpPr/>
          <p:nvPr userDrawn="1"/>
        </p:nvSpPr>
        <p:spPr>
          <a:xfrm>
            <a:off x="8669339" y="0"/>
            <a:ext cx="9064480" cy="9753600"/>
          </a:xfrm>
          <a:prstGeom prst="rect">
            <a:avLst/>
          </a:prstGeom>
          <a:solidFill>
            <a:srgbClr val="00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7775575" cy="8316912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74163" y="484188"/>
            <a:ext cx="8166100" cy="8316913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63366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189">
          <p15:clr>
            <a:srgbClr val="FBAE40"/>
          </p15:clr>
        </p15:guide>
        <p15:guide id="26" pos="577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66D3F90-D0EB-5749-ADAC-7745D2145437}"/>
              </a:ext>
            </a:extLst>
          </p:cNvPr>
          <p:cNvSpPr/>
          <p:nvPr userDrawn="1"/>
        </p:nvSpPr>
        <p:spPr>
          <a:xfrm>
            <a:off x="-379340" y="0"/>
            <a:ext cx="9064480" cy="9753600"/>
          </a:xfrm>
          <a:prstGeom prst="rect">
            <a:avLst/>
          </a:prstGeom>
          <a:solidFill>
            <a:srgbClr val="00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7775575" cy="8316912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74163" y="484188"/>
            <a:ext cx="8166100" cy="8316913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496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189">
          <p15:clr>
            <a:srgbClr val="FBAE40"/>
          </p15:clr>
        </p15:guide>
        <p15:guide id="26" pos="577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16416336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1963" y="2660652"/>
            <a:ext cx="7775575" cy="657225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330AD7-4C7A-8A41-AED7-F5FD2321505B}"/>
              </a:ext>
            </a:extLst>
          </p:cNvPr>
          <p:cNvSpPr/>
          <p:nvPr userDrawn="1"/>
        </p:nvSpPr>
        <p:spPr>
          <a:xfrm>
            <a:off x="8670131" y="4876799"/>
            <a:ext cx="8754758" cy="4392613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4C49A995-D6B9-0646-AF00-54EDD1C92DF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74163" y="2644774"/>
            <a:ext cx="7704136" cy="710882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</p:spTree>
    <p:extLst>
      <p:ext uri="{BB962C8B-B14F-4D97-AF65-F5344CB8AC3E}">
        <p14:creationId xmlns:p14="http://schemas.microsoft.com/office/powerpoint/2010/main" val="4091088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  <p15:guide id="25" pos="5189">
          <p15:clr>
            <a:srgbClr val="FBAE40"/>
          </p15:clr>
        </p15:guide>
        <p15:guide id="26" pos="5779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16416336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74163" y="2660652"/>
            <a:ext cx="7704137" cy="657225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330AD7-4C7A-8A41-AED7-F5FD2321505B}"/>
              </a:ext>
            </a:extLst>
          </p:cNvPr>
          <p:cNvSpPr/>
          <p:nvPr userDrawn="1"/>
        </p:nvSpPr>
        <p:spPr>
          <a:xfrm>
            <a:off x="-84627" y="4876799"/>
            <a:ext cx="1017547" cy="4392613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4C49A995-D6B9-0646-AF00-54EDD1C92DF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5829" y="3113088"/>
            <a:ext cx="7732339" cy="665363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DF4479-143D-F941-8CB4-25A6D11A71CF}"/>
              </a:ext>
            </a:extLst>
          </p:cNvPr>
          <p:cNvSpPr/>
          <p:nvPr userDrawn="1"/>
        </p:nvSpPr>
        <p:spPr>
          <a:xfrm>
            <a:off x="932920" y="2644776"/>
            <a:ext cx="7741708" cy="6185326"/>
          </a:xfrm>
          <a:prstGeom prst="rect">
            <a:avLst/>
          </a:prstGeom>
          <a:noFill/>
          <a:ln w="19050">
            <a:solidFill>
              <a:srgbClr val="0043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68268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55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81">
          <p15:clr>
            <a:srgbClr val="FBAE40"/>
          </p15:clr>
        </p15:guide>
        <p15:guide id="25" pos="5189">
          <p15:clr>
            <a:srgbClr val="FBAE40"/>
          </p15:clr>
        </p15:guide>
        <p15:guide id="26" pos="5779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16416336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1963" y="2660652"/>
            <a:ext cx="16416336" cy="657225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3939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55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81">
          <p15:clr>
            <a:srgbClr val="FBAE40"/>
          </p15:clr>
        </p15:guide>
        <p15:guide id="25" pos="5189">
          <p15:clr>
            <a:srgbClr val="FBAE40"/>
          </p15:clr>
        </p15:guide>
        <p15:guide id="26" pos="577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L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5620" y="-14327"/>
            <a:ext cx="4869023" cy="4869023"/>
          </a:xfrm>
          <a:prstGeom prst="rect">
            <a:avLst/>
          </a:prstGeo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4854576"/>
            <a:ext cx="15465425" cy="2632074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Paldies teksts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40F6DBC-E8DB-B64C-B1BB-3D23EEBC8276}"/>
              </a:ext>
            </a:extLst>
          </p:cNvPr>
          <p:cNvGrpSpPr/>
          <p:nvPr userDrawn="1"/>
        </p:nvGrpSpPr>
        <p:grpSpPr>
          <a:xfrm>
            <a:off x="984555" y="8096774"/>
            <a:ext cx="1812305" cy="344979"/>
            <a:chOff x="976598" y="8111148"/>
            <a:chExt cx="1812305" cy="34497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CBEA47-CC3A-D941-94F3-4E3A39A96373}"/>
                </a:ext>
              </a:extLst>
            </p:cNvPr>
            <p:cNvSpPr/>
            <p:nvPr/>
          </p:nvSpPr>
          <p:spPr>
            <a:xfrm>
              <a:off x="1307451" y="8129749"/>
              <a:ext cx="14814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@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M_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gov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lv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3" name="Picture 2" descr="Logo, icon&#10;&#10;Description automatically generated">
              <a:extLst>
                <a:ext uri="{FF2B5EF4-FFF2-40B4-BE49-F238E27FC236}">
                  <a16:creationId xmlns:a16="http://schemas.microsoft.com/office/drawing/2014/main" id="{37F332C7-3418-2D4E-851F-3773C27FA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98" y="8111148"/>
              <a:ext cx="344979" cy="34497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0C7FCE-89D8-F944-A1B2-6B37DC78908A}"/>
              </a:ext>
            </a:extLst>
          </p:cNvPr>
          <p:cNvGrpSpPr/>
          <p:nvPr userDrawn="1"/>
        </p:nvGrpSpPr>
        <p:grpSpPr>
          <a:xfrm>
            <a:off x="12695127" y="8096774"/>
            <a:ext cx="1991680" cy="344979"/>
            <a:chOff x="12629241" y="8111149"/>
            <a:chExt cx="1991680" cy="34497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E060C-BA53-7645-8760-76B9907476D0}"/>
                </a:ext>
              </a:extLst>
            </p:cNvPr>
            <p:cNvSpPr/>
            <p:nvPr/>
          </p:nvSpPr>
          <p:spPr>
            <a:xfrm>
              <a:off x="12967816" y="8129750"/>
              <a:ext cx="16531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+371 67013100</a:t>
              </a:r>
            </a:p>
          </p:txBody>
        </p:sp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70CFC4F8-4769-C14C-AB0B-027AC66637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9241" y="8111149"/>
              <a:ext cx="344979" cy="34497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A9305CA-0381-6A49-A1EB-FDCDFC663926}"/>
              </a:ext>
            </a:extLst>
          </p:cNvPr>
          <p:cNvGrpSpPr/>
          <p:nvPr userDrawn="1"/>
        </p:nvGrpSpPr>
        <p:grpSpPr>
          <a:xfrm>
            <a:off x="14866182" y="8098162"/>
            <a:ext cx="2062281" cy="342203"/>
            <a:chOff x="14858225" y="8082398"/>
            <a:chExt cx="2062281" cy="3422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F75D58-7F98-D545-A431-3E5BFE7BA678}"/>
                </a:ext>
              </a:extLst>
            </p:cNvPr>
            <p:cNvSpPr/>
            <p:nvPr/>
          </p:nvSpPr>
          <p:spPr>
            <a:xfrm>
              <a:off x="15165113" y="8116824"/>
              <a:ext cx="175539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pasts@em.gov.lv</a:t>
              </a: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C93CB1CF-481F-8F42-8169-DE7B1AB506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8225" y="8082398"/>
              <a:ext cx="330135" cy="33013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1C776C-9981-4440-B15D-B46CA083ED1A}"/>
              </a:ext>
            </a:extLst>
          </p:cNvPr>
          <p:cNvGrpSpPr/>
          <p:nvPr userDrawn="1"/>
        </p:nvGrpSpPr>
        <p:grpSpPr>
          <a:xfrm>
            <a:off x="6509089" y="8104196"/>
            <a:ext cx="1905895" cy="330135"/>
            <a:chOff x="6499836" y="8101934"/>
            <a:chExt cx="1905895" cy="3301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5F39E0-985E-A541-90DB-9BAF2B2EA6F8}"/>
                </a:ext>
              </a:extLst>
            </p:cNvPr>
            <p:cNvSpPr/>
            <p:nvPr/>
          </p:nvSpPr>
          <p:spPr>
            <a:xfrm>
              <a:off x="6810040" y="8113113"/>
              <a:ext cx="15956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www.em.gov.lv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E2FC9D8E-F55B-4E4C-8E5D-0106ABB897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9836" y="8101934"/>
              <a:ext cx="330135" cy="33013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DE5FBE-75F1-6D43-BED6-B2519645B7FD}"/>
              </a:ext>
            </a:extLst>
          </p:cNvPr>
          <p:cNvGrpSpPr/>
          <p:nvPr userDrawn="1"/>
        </p:nvGrpSpPr>
        <p:grpSpPr>
          <a:xfrm>
            <a:off x="8594359" y="8092924"/>
            <a:ext cx="3921393" cy="352678"/>
            <a:chOff x="8470545" y="8101934"/>
            <a:chExt cx="3921393" cy="3526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57A2B6-3892-2F4F-9045-B555B3F9F94D}"/>
                </a:ext>
              </a:extLst>
            </p:cNvPr>
            <p:cNvSpPr/>
            <p:nvPr/>
          </p:nvSpPr>
          <p:spPr>
            <a:xfrm>
              <a:off x="8696000" y="8124385"/>
              <a:ext cx="3695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Brīvības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</a:t>
              </a: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iela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55, R</a:t>
              </a: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ī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 LV-1519,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Latvija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5" name="Picture 44" descr="Icon&#10;&#10;Description automatically generated">
              <a:extLst>
                <a:ext uri="{FF2B5EF4-FFF2-40B4-BE49-F238E27FC236}">
                  <a16:creationId xmlns:a16="http://schemas.microsoft.com/office/drawing/2014/main" id="{29298802-35B1-3F4D-A117-8F792E0F05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0545" y="8101934"/>
              <a:ext cx="344979" cy="352678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674693A-63AA-594C-A2AE-92063002B29E}"/>
              </a:ext>
            </a:extLst>
          </p:cNvPr>
          <p:cNvGrpSpPr/>
          <p:nvPr userDrawn="1"/>
        </p:nvGrpSpPr>
        <p:grpSpPr>
          <a:xfrm>
            <a:off x="2976235" y="8114699"/>
            <a:ext cx="3353479" cy="319632"/>
            <a:chOff x="3153102" y="8113380"/>
            <a:chExt cx="3353479" cy="3196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1BAD3AF-61D7-994C-8BA8-AC38D0FFF976}"/>
                </a:ext>
              </a:extLst>
            </p:cNvPr>
            <p:cNvSpPr/>
            <p:nvPr userDrawn="1"/>
          </p:nvSpPr>
          <p:spPr>
            <a:xfrm>
              <a:off x="4300237" y="8114056"/>
              <a:ext cx="22063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/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ekonomikasministrija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1" name="Picture 40" descr="Icon&#10;&#10;Description automatically generated">
              <a:extLst>
                <a:ext uri="{FF2B5EF4-FFF2-40B4-BE49-F238E27FC236}">
                  <a16:creationId xmlns:a16="http://schemas.microsoft.com/office/drawing/2014/main" id="{9FA30B89-A703-3E45-96BD-B19CFCD4E4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491" y="8114675"/>
              <a:ext cx="306538" cy="306538"/>
            </a:xfrm>
            <a:prstGeom prst="rect">
              <a:avLst/>
            </a:prstGeom>
          </p:spPr>
        </p:pic>
        <p:pic>
          <p:nvPicPr>
            <p:cNvPr id="47" name="Picture 46" descr="A blue rectangle with a black rectangle in the middle&#10;&#10;Description automatically generated with low confidence">
              <a:extLst>
                <a:ext uri="{FF2B5EF4-FFF2-40B4-BE49-F238E27FC236}">
                  <a16:creationId xmlns:a16="http://schemas.microsoft.com/office/drawing/2014/main" id="{0F9432E8-1D51-5E4D-88BA-AE9ABC380A5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278"/>
            <a:stretch/>
          </p:blipFill>
          <p:spPr>
            <a:xfrm>
              <a:off x="3509151" y="8131269"/>
              <a:ext cx="452239" cy="301743"/>
            </a:xfrm>
            <a:prstGeom prst="rect">
              <a:avLst/>
            </a:prstGeom>
          </p:spPr>
        </p:pic>
        <p:pic>
          <p:nvPicPr>
            <p:cNvPr id="49" name="Picture 48" descr="Icon&#10;&#10;Description automatically generated">
              <a:extLst>
                <a:ext uri="{FF2B5EF4-FFF2-40B4-BE49-F238E27FC236}">
                  <a16:creationId xmlns:a16="http://schemas.microsoft.com/office/drawing/2014/main" id="{9BA5EA3B-96A1-E34E-B1E4-A56E1FF79C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3102" y="8113380"/>
              <a:ext cx="309129" cy="3091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5016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95CF94-5BB8-B746-ABB4-F887CB887F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6459"/>
          <a:stretch/>
        </p:blipFill>
        <p:spPr>
          <a:xfrm>
            <a:off x="6235620" y="-14327"/>
            <a:ext cx="4869023" cy="1146215"/>
          </a:xfrm>
          <a:prstGeom prst="rect">
            <a:avLst/>
          </a:prstGeo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4854576"/>
            <a:ext cx="15465425" cy="2632074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Paldies teksts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40F6DBC-E8DB-B64C-B1BB-3D23EEBC8276}"/>
              </a:ext>
            </a:extLst>
          </p:cNvPr>
          <p:cNvGrpSpPr/>
          <p:nvPr userDrawn="1"/>
        </p:nvGrpSpPr>
        <p:grpSpPr>
          <a:xfrm>
            <a:off x="984555" y="8096774"/>
            <a:ext cx="1812305" cy="344979"/>
            <a:chOff x="976598" y="8111148"/>
            <a:chExt cx="1812305" cy="34497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CBEA47-CC3A-D941-94F3-4E3A39A96373}"/>
                </a:ext>
              </a:extLst>
            </p:cNvPr>
            <p:cNvSpPr/>
            <p:nvPr/>
          </p:nvSpPr>
          <p:spPr>
            <a:xfrm>
              <a:off x="1307451" y="8129749"/>
              <a:ext cx="14814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@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M_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gov</a:t>
              </a:r>
              <a:r>
                <a:rPr kumimoji="0" lang="en-US" sz="1400" b="0" i="0" u="none" strike="noStrike" kern="0" cap="none" spc="-15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_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lv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3" name="Picture 2" descr="Logo, icon&#10;&#10;Description automatically generated">
              <a:extLst>
                <a:ext uri="{FF2B5EF4-FFF2-40B4-BE49-F238E27FC236}">
                  <a16:creationId xmlns:a16="http://schemas.microsoft.com/office/drawing/2014/main" id="{37F332C7-3418-2D4E-851F-3773C27FA8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598" y="8111148"/>
              <a:ext cx="344979" cy="34497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90C7FCE-89D8-F944-A1B2-6B37DC78908A}"/>
              </a:ext>
            </a:extLst>
          </p:cNvPr>
          <p:cNvGrpSpPr/>
          <p:nvPr userDrawn="1"/>
        </p:nvGrpSpPr>
        <p:grpSpPr>
          <a:xfrm>
            <a:off x="12695127" y="8096774"/>
            <a:ext cx="1991680" cy="344979"/>
            <a:chOff x="12629241" y="8111149"/>
            <a:chExt cx="1991680" cy="34497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E060C-BA53-7645-8760-76B9907476D0}"/>
                </a:ext>
              </a:extLst>
            </p:cNvPr>
            <p:cNvSpPr/>
            <p:nvPr/>
          </p:nvSpPr>
          <p:spPr>
            <a:xfrm>
              <a:off x="12967816" y="8129750"/>
              <a:ext cx="16531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+371 67013100</a:t>
              </a:r>
            </a:p>
          </p:txBody>
        </p:sp>
        <p:pic>
          <p:nvPicPr>
            <p:cNvPr id="8" name="Picture 7" descr="Icon&#10;&#10;Description automatically generated">
              <a:extLst>
                <a:ext uri="{FF2B5EF4-FFF2-40B4-BE49-F238E27FC236}">
                  <a16:creationId xmlns:a16="http://schemas.microsoft.com/office/drawing/2014/main" id="{70CFC4F8-4769-C14C-AB0B-027AC66637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9241" y="8111149"/>
              <a:ext cx="344979" cy="344979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A9305CA-0381-6A49-A1EB-FDCDFC663926}"/>
              </a:ext>
            </a:extLst>
          </p:cNvPr>
          <p:cNvGrpSpPr/>
          <p:nvPr userDrawn="1"/>
        </p:nvGrpSpPr>
        <p:grpSpPr>
          <a:xfrm>
            <a:off x="14866182" y="8098162"/>
            <a:ext cx="2062281" cy="342203"/>
            <a:chOff x="14858225" y="8082398"/>
            <a:chExt cx="2062281" cy="3422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F75D58-7F98-D545-A431-3E5BFE7BA678}"/>
                </a:ext>
              </a:extLst>
            </p:cNvPr>
            <p:cNvSpPr/>
            <p:nvPr/>
          </p:nvSpPr>
          <p:spPr>
            <a:xfrm>
              <a:off x="15165113" y="8116824"/>
              <a:ext cx="175539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pasts@em.gov.lv</a:t>
              </a: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C93CB1CF-481F-8F42-8169-DE7B1AB506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58225" y="8082398"/>
              <a:ext cx="330135" cy="330135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1C776C-9981-4440-B15D-B46CA083ED1A}"/>
              </a:ext>
            </a:extLst>
          </p:cNvPr>
          <p:cNvGrpSpPr/>
          <p:nvPr userDrawn="1"/>
        </p:nvGrpSpPr>
        <p:grpSpPr>
          <a:xfrm>
            <a:off x="6509089" y="8104196"/>
            <a:ext cx="1905895" cy="330135"/>
            <a:chOff x="6499836" y="8101934"/>
            <a:chExt cx="1905895" cy="3301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B5F39E0-985E-A541-90DB-9BAF2B2EA6F8}"/>
                </a:ext>
              </a:extLst>
            </p:cNvPr>
            <p:cNvSpPr/>
            <p:nvPr/>
          </p:nvSpPr>
          <p:spPr>
            <a:xfrm>
              <a:off x="6810040" y="8113113"/>
              <a:ext cx="15956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www.em.gov.lv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E2FC9D8E-F55B-4E4C-8E5D-0106ABB897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9836" y="8101934"/>
              <a:ext cx="330135" cy="330135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DE5FBE-75F1-6D43-BED6-B2519645B7FD}"/>
              </a:ext>
            </a:extLst>
          </p:cNvPr>
          <p:cNvGrpSpPr/>
          <p:nvPr userDrawn="1"/>
        </p:nvGrpSpPr>
        <p:grpSpPr>
          <a:xfrm>
            <a:off x="8594359" y="8092924"/>
            <a:ext cx="3921393" cy="352678"/>
            <a:chOff x="8470545" y="8101934"/>
            <a:chExt cx="3921393" cy="35267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857A2B6-3892-2F4F-9045-B555B3F9F94D}"/>
                </a:ext>
              </a:extLst>
            </p:cNvPr>
            <p:cNvSpPr/>
            <p:nvPr/>
          </p:nvSpPr>
          <p:spPr>
            <a:xfrm>
              <a:off x="8696000" y="8124385"/>
              <a:ext cx="36959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55 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Brīvības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 </a:t>
              </a:r>
              <a:r>
                <a:rPr kumimoji="0" lang="lv-LV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st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 R</a:t>
              </a: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i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ga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, LV-1519, Latvia</a:t>
              </a:r>
            </a:p>
          </p:txBody>
        </p:sp>
        <p:pic>
          <p:nvPicPr>
            <p:cNvPr id="45" name="Picture 44" descr="Icon&#10;&#10;Description automatically generated">
              <a:extLst>
                <a:ext uri="{FF2B5EF4-FFF2-40B4-BE49-F238E27FC236}">
                  <a16:creationId xmlns:a16="http://schemas.microsoft.com/office/drawing/2014/main" id="{29298802-35B1-3F4D-A117-8F792E0F05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0545" y="8101934"/>
              <a:ext cx="344979" cy="352678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674693A-63AA-594C-A2AE-92063002B29E}"/>
              </a:ext>
            </a:extLst>
          </p:cNvPr>
          <p:cNvGrpSpPr/>
          <p:nvPr userDrawn="1"/>
        </p:nvGrpSpPr>
        <p:grpSpPr>
          <a:xfrm>
            <a:off x="2976235" y="8114699"/>
            <a:ext cx="3353479" cy="319632"/>
            <a:chOff x="3153102" y="8113380"/>
            <a:chExt cx="3353479" cy="3196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1BAD3AF-61D7-994C-8BA8-AC38D0FFF976}"/>
                </a:ext>
              </a:extLst>
            </p:cNvPr>
            <p:cNvSpPr/>
            <p:nvPr userDrawn="1"/>
          </p:nvSpPr>
          <p:spPr>
            <a:xfrm>
              <a:off x="4300237" y="8114056"/>
              <a:ext cx="220634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/</a:t>
              </a:r>
              <a:r>
                <a:rPr kumimoji="0" lang="en-US" sz="14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Helvetica Neue"/>
                </a:rPr>
                <a:t>ekonomikasministrija</a:t>
              </a:r>
              <a:endParaRPr kumimoji="0" lang="lv-LV" sz="14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"/>
              </a:endParaRPr>
            </a:p>
          </p:txBody>
        </p:sp>
        <p:pic>
          <p:nvPicPr>
            <p:cNvPr id="41" name="Picture 40" descr="Icon&#10;&#10;Description automatically generated">
              <a:extLst>
                <a:ext uri="{FF2B5EF4-FFF2-40B4-BE49-F238E27FC236}">
                  <a16:creationId xmlns:a16="http://schemas.microsoft.com/office/drawing/2014/main" id="{9FA30B89-A703-3E45-96BD-B19CFCD4E4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0491" y="8114675"/>
              <a:ext cx="306538" cy="306538"/>
            </a:xfrm>
            <a:prstGeom prst="rect">
              <a:avLst/>
            </a:prstGeom>
          </p:spPr>
        </p:pic>
        <p:pic>
          <p:nvPicPr>
            <p:cNvPr id="47" name="Picture 46" descr="A blue rectangle with a black rectangle in the middle&#10;&#10;Description automatically generated with low confidence">
              <a:extLst>
                <a:ext uri="{FF2B5EF4-FFF2-40B4-BE49-F238E27FC236}">
                  <a16:creationId xmlns:a16="http://schemas.microsoft.com/office/drawing/2014/main" id="{0F9432E8-1D51-5E4D-88BA-AE9ABC380A5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278"/>
            <a:stretch/>
          </p:blipFill>
          <p:spPr>
            <a:xfrm>
              <a:off x="3509151" y="8131269"/>
              <a:ext cx="452239" cy="301743"/>
            </a:xfrm>
            <a:prstGeom prst="rect">
              <a:avLst/>
            </a:prstGeom>
          </p:spPr>
        </p:pic>
        <p:pic>
          <p:nvPicPr>
            <p:cNvPr id="49" name="Picture 48" descr="Icon&#10;&#10;Description automatically generated">
              <a:extLst>
                <a:ext uri="{FF2B5EF4-FFF2-40B4-BE49-F238E27FC236}">
                  <a16:creationId xmlns:a16="http://schemas.microsoft.com/office/drawing/2014/main" id="{9BA5EA3B-96A1-E34E-B1E4-A56E1FF79C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3102" y="8113380"/>
              <a:ext cx="309129" cy="309129"/>
            </a:xfrm>
            <a:prstGeom prst="rect">
              <a:avLst/>
            </a:prstGeom>
          </p:spPr>
        </p:pic>
      </p:grp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76D33BD8-BC01-1B43-9723-322A40AD694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827" y="601055"/>
            <a:ext cx="4869022" cy="486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3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77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58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F8AA1-2066-9A44-BC83-2B35D621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9397736"/>
            <a:ext cx="3902075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8102F6D-2937-664A-AB2F-B78F4874A4A1}" type="datetimeFigureOut">
              <a:rPr lang="en-LV" smtClean="0"/>
              <a:pPr/>
              <a:t>09/06/2022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12EF-A2F8-8D4E-A450-63B50402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8312" y="9390328"/>
            <a:ext cx="8870421" cy="297920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D260D-AE27-0743-8E70-FE555CAF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312775" y="9397736"/>
            <a:ext cx="3902075" cy="290512"/>
          </a:xfrm>
        </p:spPr>
        <p:txBody>
          <a:bodyPr/>
          <a:lstStyle>
            <a:lvl1pPr>
              <a:defRPr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891F8A6-FDBB-A34F-8650-67E0D2FBAF55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620029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6144">
          <p15:clr>
            <a:srgbClr val="FBAE40"/>
          </p15:clr>
        </p15:guide>
        <p15:guide id="4" orient="horz" pos="5839">
          <p15:clr>
            <a:srgbClr val="FBAE40"/>
          </p15:clr>
        </p15:guide>
        <p15:guide id="5" orient="horz" pos="5544">
          <p15:clr>
            <a:srgbClr val="FBAE40"/>
          </p15:clr>
        </p15:guide>
        <p15:guide id="6" orient="horz" pos="305">
          <p15:clr>
            <a:srgbClr val="FBAE40"/>
          </p15:clr>
        </p15:guide>
        <p15:guide id="7">
          <p15:clr>
            <a:srgbClr val="FBAE40"/>
          </p15:clr>
        </p15:guide>
        <p15:guide id="8" orient="horz" pos="713">
          <p15:clr>
            <a:srgbClr val="FBAE40"/>
          </p15:clr>
        </p15:guide>
        <p15:guide id="9" pos="5461">
          <p15:clr>
            <a:srgbClr val="FBAE40"/>
          </p15:clr>
        </p15:guide>
        <p15:guide id="10" pos="291">
          <p15:clr>
            <a:srgbClr val="FBAE40"/>
          </p15:clr>
        </p15:guide>
        <p15:guide id="11" pos="585">
          <p15:clr>
            <a:srgbClr val="FBAE40"/>
          </p15:clr>
        </p15:guide>
        <p15:guide id="12" pos="10923">
          <p15:clr>
            <a:srgbClr val="FBAE40"/>
          </p15:clr>
        </p15:guide>
        <p15:guide id="13" pos="10632">
          <p15:clr>
            <a:srgbClr val="FBAE40"/>
          </p15:clr>
        </p15:guide>
        <p15:guide id="14" pos="10338">
          <p15:clr>
            <a:srgbClr val="FBAE40"/>
          </p15:clr>
        </p15:guide>
        <p15:guide id="15" pos="3556">
          <p15:clr>
            <a:srgbClr val="FBAE40"/>
          </p15:clr>
        </p15:guide>
        <p15:guide id="16" pos="7571">
          <p15:clr>
            <a:srgbClr val="FBAE40"/>
          </p15:clr>
        </p15:guide>
        <p15:guide id="17" orient="horz" pos="555">
          <p15:clr>
            <a:srgbClr val="FBAE40"/>
          </p15:clr>
        </p15:guide>
        <p15:guide id="18" orient="horz" pos="1076">
          <p15:clr>
            <a:srgbClr val="FBAE40"/>
          </p15:clr>
        </p15:guide>
        <p15:guide id="19" orient="horz" pos="1371">
          <p15:clr>
            <a:srgbClr val="FBAE40"/>
          </p15:clr>
        </p15:guide>
        <p15:guide id="20" orient="horz" pos="1666">
          <p15:clr>
            <a:srgbClr val="FBAE40"/>
          </p15:clr>
        </p15:guide>
        <p15:guide id="21" orient="horz" pos="1961">
          <p15:clr>
            <a:srgbClr val="FBAE40"/>
          </p15:clr>
        </p15:guide>
        <p15:guide id="22" pos="7276">
          <p15:clr>
            <a:srgbClr val="FBAE40"/>
          </p15:clr>
        </p15:guide>
        <p15:guide id="23" pos="2672">
          <p15:clr>
            <a:srgbClr val="FBAE40"/>
          </p15:clr>
        </p15:guide>
        <p15:guide id="24" pos="4781">
          <p15:clr>
            <a:srgbClr val="FBAE40"/>
          </p15:clr>
        </p15:guide>
        <p15:guide id="25" pos="5189">
          <p15:clr>
            <a:srgbClr val="FBAE40"/>
          </p15:clr>
        </p15:guide>
        <p15:guide id="26" pos="577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umsais">
            <a:extLst>
              <a:ext uri="{FF2B5EF4-FFF2-40B4-BE49-F238E27FC236}">
                <a16:creationId xmlns:a16="http://schemas.microsoft.com/office/drawing/2014/main" id="{27B5FF8B-E82C-2749-9C38-C8E243475F1D}"/>
              </a:ext>
            </a:extLst>
          </p:cNvPr>
          <p:cNvSpPr/>
          <p:nvPr userDrawn="1"/>
        </p:nvSpPr>
        <p:spPr>
          <a:xfrm>
            <a:off x="7537448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461963" y="447675"/>
            <a:ext cx="16962926" cy="8858250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150" y="1131888"/>
            <a:ext cx="7188036" cy="7669212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Prezentācijas nosaukums</a:t>
            </a:r>
          </a:p>
          <a:p>
            <a:pPr lvl="0"/>
            <a:endParaRPr lang="en-LV" dirty="0"/>
          </a:p>
        </p:txBody>
      </p:sp>
      <p:sp>
        <p:nvSpPr>
          <p:cNvPr id="16" name="Baltais elements 01">
            <a:extLst>
              <a:ext uri="{FF2B5EF4-FFF2-40B4-BE49-F238E27FC236}">
                <a16:creationId xmlns:a16="http://schemas.microsoft.com/office/drawing/2014/main" id="{DC0103AE-459C-E94E-8DFA-9ABBCFEC5FA8}"/>
              </a:ext>
            </a:extLst>
          </p:cNvPr>
          <p:cNvSpPr/>
          <p:nvPr userDrawn="1"/>
        </p:nvSpPr>
        <p:spPr>
          <a:xfrm>
            <a:off x="9209617" y="1094846"/>
            <a:ext cx="7668683" cy="7706255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3D9A80-F7D5-174F-BD65-7DFFE9028E7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669338" y="1708150"/>
            <a:ext cx="7742237" cy="804545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</p:spTree>
    <p:extLst>
      <p:ext uri="{BB962C8B-B14F-4D97-AF65-F5344CB8AC3E}">
        <p14:creationId xmlns:p14="http://schemas.microsoft.com/office/powerpoint/2010/main" val="1778813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55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09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umsais">
            <a:extLst>
              <a:ext uri="{FF2B5EF4-FFF2-40B4-BE49-F238E27FC236}">
                <a16:creationId xmlns:a16="http://schemas.microsoft.com/office/drawing/2014/main" id="{25354DA6-F194-4A4E-B82F-0B180F41EDF3}"/>
              </a:ext>
            </a:extLst>
          </p:cNvPr>
          <p:cNvSpPr/>
          <p:nvPr userDrawn="1"/>
        </p:nvSpPr>
        <p:spPr>
          <a:xfrm>
            <a:off x="-36395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-36395" y="484187"/>
            <a:ext cx="16943188" cy="8821737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AD7F27F-1DE1-DE48-8CF5-7B6C333DE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3470" y="484188"/>
            <a:ext cx="11117180" cy="1712911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</p:txBody>
      </p:sp>
      <p:sp>
        <p:nvSpPr>
          <p:cNvPr id="22" name="Baltais elements 01">
            <a:extLst>
              <a:ext uri="{FF2B5EF4-FFF2-40B4-BE49-F238E27FC236}">
                <a16:creationId xmlns:a16="http://schemas.microsoft.com/office/drawing/2014/main" id="{18F311ED-9B70-E844-AE32-DE482F015C52}"/>
              </a:ext>
            </a:extLst>
          </p:cNvPr>
          <p:cNvSpPr/>
          <p:nvPr userDrawn="1"/>
        </p:nvSpPr>
        <p:spPr>
          <a:xfrm>
            <a:off x="12027470" y="1131887"/>
            <a:ext cx="5435971" cy="67009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EA8972EE-86B7-4247-B3D5-D33B79D5510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540457" y="1708150"/>
            <a:ext cx="4799806" cy="65851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A449C2-EC99-6D4E-8E18-3009C3B5417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1962" y="2644775"/>
            <a:ext cx="11088687" cy="6156325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073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099" userDrawn="1">
          <p15:clr>
            <a:srgbClr val="FBAE40"/>
          </p15:clr>
        </p15:guide>
        <p15:guide id="26" orient="horz" pos="522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umsais">
            <a:extLst>
              <a:ext uri="{FF2B5EF4-FFF2-40B4-BE49-F238E27FC236}">
                <a16:creationId xmlns:a16="http://schemas.microsoft.com/office/drawing/2014/main" id="{25354DA6-F194-4A4E-B82F-0B180F41EDF3}"/>
              </a:ext>
            </a:extLst>
          </p:cNvPr>
          <p:cNvSpPr/>
          <p:nvPr userDrawn="1"/>
        </p:nvSpPr>
        <p:spPr>
          <a:xfrm>
            <a:off x="-36395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461963" y="447675"/>
            <a:ext cx="17047824" cy="8858250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AD7F27F-1DE1-DE48-8CF5-7B6C333DE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44553" y="504825"/>
            <a:ext cx="11733747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34109D8-F0F2-5247-814F-F35A209F33E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144553" y="2644775"/>
            <a:ext cx="11733747" cy="6156326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1B9B0A22-C6DE-3A49-B540-4A62A9BD3D6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36395" y="1708150"/>
            <a:ext cx="4283164" cy="65851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21" name="Baltais elements 01">
            <a:extLst>
              <a:ext uri="{FF2B5EF4-FFF2-40B4-BE49-F238E27FC236}">
                <a16:creationId xmlns:a16="http://schemas.microsoft.com/office/drawing/2014/main" id="{777864E1-DDCB-264A-A2F8-E264592D02CE}"/>
              </a:ext>
            </a:extLst>
          </p:cNvPr>
          <p:cNvSpPr/>
          <p:nvPr userDrawn="1"/>
        </p:nvSpPr>
        <p:spPr>
          <a:xfrm>
            <a:off x="-641536" y="1131887"/>
            <a:ext cx="5435971" cy="67009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314772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38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09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umsais">
            <a:extLst>
              <a:ext uri="{FF2B5EF4-FFF2-40B4-BE49-F238E27FC236}">
                <a16:creationId xmlns:a16="http://schemas.microsoft.com/office/drawing/2014/main" id="{25354DA6-F194-4A4E-B82F-0B180F41EDF3}"/>
              </a:ext>
            </a:extLst>
          </p:cNvPr>
          <p:cNvSpPr/>
          <p:nvPr userDrawn="1"/>
        </p:nvSpPr>
        <p:spPr>
          <a:xfrm>
            <a:off x="-36395" y="0"/>
            <a:ext cx="9887441" cy="9753600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LIelais zalais lauks ">
            <a:extLst>
              <a:ext uri="{FF2B5EF4-FFF2-40B4-BE49-F238E27FC236}">
                <a16:creationId xmlns:a16="http://schemas.microsoft.com/office/drawing/2014/main" id="{46E8A87A-9CBF-604F-A2BA-6A63F66C197E}"/>
              </a:ext>
            </a:extLst>
          </p:cNvPr>
          <p:cNvSpPr/>
          <p:nvPr userDrawn="1"/>
        </p:nvSpPr>
        <p:spPr>
          <a:xfrm>
            <a:off x="-36395" y="447675"/>
            <a:ext cx="16943188" cy="8858250"/>
          </a:xfrm>
          <a:prstGeom prst="rect">
            <a:avLst/>
          </a:prstGeom>
          <a:solidFill>
            <a:srgbClr val="0085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8AD7F27F-1DE1-DE48-8CF5-7B6C333DE7A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1963" y="506413"/>
            <a:ext cx="15949611" cy="1690687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34109D8-F0F2-5247-814F-F35A209F33E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08931" y="2644775"/>
            <a:ext cx="15902644" cy="6156325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10701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09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66D3F90-D0EB-5749-ADAC-7745D2145437}"/>
              </a:ext>
            </a:extLst>
          </p:cNvPr>
          <p:cNvSpPr/>
          <p:nvPr userDrawn="1"/>
        </p:nvSpPr>
        <p:spPr>
          <a:xfrm>
            <a:off x="8669339" y="0"/>
            <a:ext cx="9064480" cy="9753600"/>
          </a:xfrm>
          <a:prstGeom prst="rect">
            <a:avLst/>
          </a:prstGeom>
          <a:solidFill>
            <a:srgbClr val="00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7775575" cy="8316912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74163" y="484188"/>
            <a:ext cx="8166100" cy="8316913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77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189" userDrawn="1">
          <p15:clr>
            <a:srgbClr val="FBAE40"/>
          </p15:clr>
        </p15:guide>
        <p15:guide id="26" pos="577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66D3F90-D0EB-5749-ADAC-7745D2145437}"/>
              </a:ext>
            </a:extLst>
          </p:cNvPr>
          <p:cNvSpPr/>
          <p:nvPr userDrawn="1"/>
        </p:nvSpPr>
        <p:spPr>
          <a:xfrm>
            <a:off x="-379340" y="0"/>
            <a:ext cx="9064480" cy="9753600"/>
          </a:xfrm>
          <a:prstGeom prst="rect">
            <a:avLst/>
          </a:prstGeom>
          <a:solidFill>
            <a:srgbClr val="008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7775575" cy="8316912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74163" y="484188"/>
            <a:ext cx="8166100" cy="8316913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686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189" userDrawn="1">
          <p15:clr>
            <a:srgbClr val="FBAE40"/>
          </p15:clr>
        </p15:guide>
        <p15:guide id="26" pos="577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5790348-8332-3F44-A865-A5114BC697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484188"/>
            <a:ext cx="16416336" cy="1692275"/>
          </a:xfrm>
        </p:spPr>
        <p:txBody>
          <a:bodyPr anchor="ctr"/>
          <a:lstStyle>
            <a:lvl1pPr marL="0" indent="0" algn="ctr">
              <a:buNone/>
              <a:defRPr sz="6000" b="1" i="0">
                <a:solidFill>
                  <a:srgbClr val="00859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Virsraksts</a:t>
            </a:r>
          </a:p>
        </p:txBody>
      </p:sp>
      <p:sp>
        <p:nvSpPr>
          <p:cNvPr id="32" name="Content Placeholder 6">
            <a:extLst>
              <a:ext uri="{FF2B5EF4-FFF2-40B4-BE49-F238E27FC236}">
                <a16:creationId xmlns:a16="http://schemas.microsoft.com/office/drawing/2014/main" id="{1400F1E5-76AD-5A47-9CE5-9AD8FE5EC5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1963" y="2660652"/>
            <a:ext cx="7775575" cy="657225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330AD7-4C7A-8A41-AED7-F5FD2321505B}"/>
              </a:ext>
            </a:extLst>
          </p:cNvPr>
          <p:cNvSpPr/>
          <p:nvPr userDrawn="1"/>
        </p:nvSpPr>
        <p:spPr>
          <a:xfrm>
            <a:off x="8670131" y="4876799"/>
            <a:ext cx="8754758" cy="4392613"/>
          </a:xfrm>
          <a:prstGeom prst="rect">
            <a:avLst/>
          </a:prstGeom>
          <a:solidFill>
            <a:srgbClr val="0043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4C49A995-D6B9-0646-AF00-54EDD1C92DF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74163" y="2644774"/>
            <a:ext cx="7704136" cy="710882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</p:spTree>
    <p:extLst>
      <p:ext uri="{BB962C8B-B14F-4D97-AF65-F5344CB8AC3E}">
        <p14:creationId xmlns:p14="http://schemas.microsoft.com/office/powerpoint/2010/main" val="376056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orient="horz" userDrawn="1">
          <p15:clr>
            <a:srgbClr val="FBAE40"/>
          </p15:clr>
        </p15:guide>
        <p15:guide id="3" orient="horz" pos="6144" userDrawn="1">
          <p15:clr>
            <a:srgbClr val="FBAE40"/>
          </p15:clr>
        </p15:guide>
        <p15:guide id="4" orient="horz" pos="5839" userDrawn="1">
          <p15:clr>
            <a:srgbClr val="FBAE40"/>
          </p15:clr>
        </p15:guide>
        <p15:guide id="5" orient="horz" pos="5544" userDrawn="1">
          <p15:clr>
            <a:srgbClr val="FBAE40"/>
          </p15:clr>
        </p15:guide>
        <p15:guide id="6" orient="horz" pos="305" userDrawn="1">
          <p15:clr>
            <a:srgbClr val="FBAE40"/>
          </p15:clr>
        </p15:guide>
        <p15:guide id="7" userDrawn="1">
          <p15:clr>
            <a:srgbClr val="FBAE40"/>
          </p15:clr>
        </p15:guide>
        <p15:guide id="8" orient="horz" pos="713" userDrawn="1">
          <p15:clr>
            <a:srgbClr val="FBAE40"/>
          </p15:clr>
        </p15:guide>
        <p15:guide id="9" pos="5461" userDrawn="1">
          <p15:clr>
            <a:srgbClr val="FBAE40"/>
          </p15:clr>
        </p15:guide>
        <p15:guide id="10" pos="291" userDrawn="1">
          <p15:clr>
            <a:srgbClr val="FBAE40"/>
          </p15:clr>
        </p15:guide>
        <p15:guide id="11" pos="585" userDrawn="1">
          <p15:clr>
            <a:srgbClr val="FBAE40"/>
          </p15:clr>
        </p15:guide>
        <p15:guide id="12" pos="10923" userDrawn="1">
          <p15:clr>
            <a:srgbClr val="FBAE40"/>
          </p15:clr>
        </p15:guide>
        <p15:guide id="13" pos="10632" userDrawn="1">
          <p15:clr>
            <a:srgbClr val="FBAE40"/>
          </p15:clr>
        </p15:guide>
        <p15:guide id="14" pos="10338" userDrawn="1">
          <p15:clr>
            <a:srgbClr val="FBAE40"/>
          </p15:clr>
        </p15:guide>
        <p15:guide id="15" pos="3556" userDrawn="1">
          <p15:clr>
            <a:srgbClr val="FBAE40"/>
          </p15:clr>
        </p15:guide>
        <p15:guide id="16" pos="7571" userDrawn="1">
          <p15:clr>
            <a:srgbClr val="FBAE40"/>
          </p15:clr>
        </p15:guide>
        <p15:guide id="17" orient="horz" pos="577" userDrawn="1">
          <p15:clr>
            <a:srgbClr val="FBAE40"/>
          </p15:clr>
        </p15:guide>
        <p15:guide id="18" orient="horz" pos="1076" userDrawn="1">
          <p15:clr>
            <a:srgbClr val="FBAE40"/>
          </p15:clr>
        </p15:guide>
        <p15:guide id="19" orient="horz" pos="1371" userDrawn="1">
          <p15:clr>
            <a:srgbClr val="FBAE40"/>
          </p15:clr>
        </p15:guide>
        <p15:guide id="20" orient="horz" pos="1666" userDrawn="1">
          <p15:clr>
            <a:srgbClr val="FBAE40"/>
          </p15:clr>
        </p15:guide>
        <p15:guide id="21" orient="horz" pos="1961" userDrawn="1">
          <p15:clr>
            <a:srgbClr val="FBAE40"/>
          </p15:clr>
        </p15:guide>
        <p15:guide id="22" pos="7276" userDrawn="1">
          <p15:clr>
            <a:srgbClr val="FBAE40"/>
          </p15:clr>
        </p15:guide>
        <p15:guide id="23" pos="2672" userDrawn="1">
          <p15:clr>
            <a:srgbClr val="FBAE40"/>
          </p15:clr>
        </p15:guide>
        <p15:guide id="24" pos="4758" userDrawn="1">
          <p15:clr>
            <a:srgbClr val="FBAE40"/>
          </p15:clr>
        </p15:guide>
        <p15:guide id="25" pos="5189" userDrawn="1">
          <p15:clr>
            <a:srgbClr val="FBAE40"/>
          </p15:clr>
        </p15:guide>
        <p15:guide id="26" pos="577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910A6-552D-384D-948E-FA26BAC7D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213" y="519113"/>
            <a:ext cx="14955837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Ekonomikas</a:t>
            </a:r>
            <a:r>
              <a:rPr lang="en-GB" dirty="0"/>
              <a:t> </a:t>
            </a:r>
            <a:r>
              <a:rPr lang="en-GB" dirty="0" err="1"/>
              <a:t>ministrija</a:t>
            </a:r>
            <a:r>
              <a:rPr lang="en-GB" dirty="0"/>
              <a:t> 2021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DEFF2-A7A7-6447-9939-89F631E4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2213" y="2597150"/>
            <a:ext cx="14955837" cy="618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7A69-06D1-444A-AB3F-CC9E928B8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2213" y="9040813"/>
            <a:ext cx="39020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2F6D-2937-664A-AB2F-B78F4874A4A1}" type="datetimeFigureOut">
              <a:rPr lang="en-LV" smtClean="0"/>
              <a:t>09/06/2022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0420-8799-0840-8C1B-D6FDC3EE9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3575" y="9040813"/>
            <a:ext cx="585311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4BC5B-7D05-0045-8629-2257849B4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45975" y="9040813"/>
            <a:ext cx="39020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F8A6-FDBB-A34F-8650-67E0D2FBAF55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1803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42" r:id="rId2"/>
    <p:sldLayoutId id="2147483713" r:id="rId3"/>
    <p:sldLayoutId id="2147483714" r:id="rId4"/>
    <p:sldLayoutId id="2147483716" r:id="rId5"/>
    <p:sldLayoutId id="2147483715" r:id="rId6"/>
    <p:sldLayoutId id="2147483700" r:id="rId7"/>
    <p:sldLayoutId id="2147483717" r:id="rId8"/>
    <p:sldLayoutId id="2147483719" r:id="rId9"/>
    <p:sldLayoutId id="2147483720" r:id="rId10"/>
    <p:sldLayoutId id="2147483721" r:id="rId11"/>
    <p:sldLayoutId id="2147483761" r:id="rId12"/>
    <p:sldLayoutId id="2147483730" r:id="rId13"/>
    <p:sldLayoutId id="214748375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C910A6-552D-384D-948E-FA26BAC7D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213" y="519113"/>
            <a:ext cx="14955837" cy="1885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err="1"/>
              <a:t>Ekonomikas</a:t>
            </a:r>
            <a:r>
              <a:rPr lang="en-GB" dirty="0"/>
              <a:t> </a:t>
            </a:r>
            <a:r>
              <a:rPr lang="en-GB" dirty="0" err="1"/>
              <a:t>ministrija</a:t>
            </a:r>
            <a:r>
              <a:rPr lang="en-GB" dirty="0"/>
              <a:t> 2021</a:t>
            </a:r>
            <a:endParaRPr lang="en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DEFF2-A7A7-6447-9939-89F631E4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2213" y="2597150"/>
            <a:ext cx="14955837" cy="618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7A69-06D1-444A-AB3F-CC9E928B8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2213" y="9040813"/>
            <a:ext cx="39020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2F6D-2937-664A-AB2F-B78F4874A4A1}" type="datetimeFigureOut">
              <a:rPr lang="en-LV" smtClean="0"/>
              <a:t>09/06/2022</a:t>
            </a:fld>
            <a:endParaRPr lang="en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0420-8799-0840-8C1B-D6FDC3EE9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3575" y="9040813"/>
            <a:ext cx="5853113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4BC5B-7D05-0045-8629-2257849B4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45975" y="9040813"/>
            <a:ext cx="3902075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F8A6-FDBB-A34F-8650-67E0D2FBAF55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8717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929D44-20DA-441B-BB4E-3638ECA46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605737"/>
            <a:ext cx="16892337" cy="898357"/>
          </a:xfrm>
        </p:spPr>
        <p:txBody>
          <a:bodyPr>
            <a:noAutofit/>
          </a:bodyPr>
          <a:lstStyle/>
          <a:p>
            <a:r>
              <a:rPr lang="lv-LV" sz="3500" dirty="0"/>
              <a:t>Nacionālais enerģētikas un klimata plāns 2021. – 2030. gadam:</a:t>
            </a:r>
          </a:p>
          <a:p>
            <a:r>
              <a:rPr lang="lv-LV" sz="3500" dirty="0"/>
              <a:t>mērķu pārskatīšana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3CC5E3-76B4-4987-8721-F748D7A65ACA}"/>
              </a:ext>
            </a:extLst>
          </p:cNvPr>
          <p:cNvGrpSpPr/>
          <p:nvPr/>
        </p:nvGrpSpPr>
        <p:grpSpPr>
          <a:xfrm>
            <a:off x="-2567661" y="1627187"/>
            <a:ext cx="19907924" cy="7619999"/>
            <a:chOff x="-1852788" y="1235621"/>
            <a:chExt cx="13997759" cy="5633852"/>
          </a:xfrm>
        </p:grpSpPr>
        <p:graphicFrame>
          <p:nvGraphicFramePr>
            <p:cNvPr id="5" name="Diagram 4">
              <a:extLst>
                <a:ext uri="{FF2B5EF4-FFF2-40B4-BE49-F238E27FC236}">
                  <a16:creationId xmlns:a16="http://schemas.microsoft.com/office/drawing/2014/main" id="{A5C1FF8C-2499-4337-BA0A-EFFE9AF35E1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501970986"/>
                </p:ext>
              </p:extLst>
            </p:nvPr>
          </p:nvGraphicFramePr>
          <p:xfrm>
            <a:off x="-1852788" y="1417638"/>
            <a:ext cx="5600700" cy="4275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05766F8E-1276-4A60-8301-3BEA62400A3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990120480"/>
                </p:ext>
              </p:extLst>
            </p:nvPr>
          </p:nvGraphicFramePr>
          <p:xfrm>
            <a:off x="1811103" y="1235621"/>
            <a:ext cx="10333868" cy="56338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2BF848CB-0ECB-4566-AFF2-2F908362857A}"/>
              </a:ext>
            </a:extLst>
          </p:cNvPr>
          <p:cNvSpPr txBox="1">
            <a:spLocks/>
          </p:cNvSpPr>
          <p:nvPr/>
        </p:nvSpPr>
        <p:spPr>
          <a:xfrm>
            <a:off x="578009" y="7491663"/>
            <a:ext cx="6483482" cy="1656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13004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13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lv-LV" altLang="lv-LV" sz="2900" dirty="0">
                <a:solidFill>
                  <a:schemeClr val="bg1"/>
                </a:solidFill>
              </a:rPr>
              <a:t>Nacionālais enerģētikas un klimata plāna mērķu pārskatīšana «</a:t>
            </a:r>
            <a:r>
              <a:rPr lang="lv-LV" altLang="lv-LV" sz="2900" dirty="0" err="1">
                <a:solidFill>
                  <a:schemeClr val="bg1"/>
                </a:solidFill>
              </a:rPr>
              <a:t>Fit</a:t>
            </a:r>
            <a:r>
              <a:rPr lang="lv-LV" altLang="lv-LV" sz="2900" dirty="0">
                <a:solidFill>
                  <a:schemeClr val="bg1"/>
                </a:solidFill>
              </a:rPr>
              <a:t> </a:t>
            </a:r>
            <a:r>
              <a:rPr lang="lv-LV" altLang="lv-LV" sz="2900" dirty="0" err="1">
                <a:solidFill>
                  <a:schemeClr val="bg1"/>
                </a:solidFill>
              </a:rPr>
              <a:t>for</a:t>
            </a:r>
            <a:r>
              <a:rPr lang="lv-LV" altLang="lv-LV" sz="2900" dirty="0">
                <a:solidFill>
                  <a:schemeClr val="bg1"/>
                </a:solidFill>
              </a:rPr>
              <a:t> 55» kontekstā</a:t>
            </a:r>
          </a:p>
        </p:txBody>
      </p:sp>
    </p:spTree>
    <p:extLst>
      <p:ext uri="{BB962C8B-B14F-4D97-AF65-F5344CB8AC3E}">
        <p14:creationId xmlns:p14="http://schemas.microsoft.com/office/powerpoint/2010/main" val="213115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AF5CE0-25D8-48BD-9B91-5F92174D1A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449179"/>
            <a:ext cx="17340262" cy="694447"/>
          </a:xfrm>
        </p:spPr>
        <p:txBody>
          <a:bodyPr anchor="ctr">
            <a:normAutofit/>
          </a:bodyPr>
          <a:lstStyle/>
          <a:p>
            <a:r>
              <a:rPr lang="lv-LV" sz="3500" dirty="0">
                <a:latin typeface="Verdana"/>
                <a:ea typeface="Verdana"/>
              </a:rPr>
              <a:t>Enerģijas patēriņa prognoze</a:t>
            </a:r>
            <a:endParaRPr lang="lv-LV" sz="3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EB82AE-72B7-4315-98D3-A67EFEA5C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857" y="1143626"/>
            <a:ext cx="14151429" cy="803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908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0"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AF5CE0-25D8-48BD-9B91-5F92174D1A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506413"/>
            <a:ext cx="16892336" cy="738187"/>
          </a:xfrm>
        </p:spPr>
        <p:txBody>
          <a:bodyPr anchor="ctr">
            <a:normAutofit/>
          </a:bodyPr>
          <a:lstStyle/>
          <a:p>
            <a:r>
              <a:rPr lang="lv-LV" sz="3500" dirty="0">
                <a:latin typeface="Verdana"/>
                <a:ea typeface="Verdana"/>
              </a:rPr>
              <a:t>Apsvērumi vidēja termiņa alternatīvu izvēlē</a:t>
            </a:r>
            <a:endParaRPr lang="lv-LV" sz="35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C3754F-3EB8-4719-BAB5-405AE2EF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05729"/>
              </p:ext>
            </p:extLst>
          </p:nvPr>
        </p:nvGraphicFramePr>
        <p:xfrm>
          <a:off x="0" y="1244602"/>
          <a:ext cx="17340263" cy="8508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4033">
                  <a:extLst>
                    <a:ext uri="{9D8B030D-6E8A-4147-A177-3AD203B41FA5}">
                      <a16:colId xmlns:a16="http://schemas.microsoft.com/office/drawing/2014/main" val="3042112209"/>
                    </a:ext>
                  </a:extLst>
                </a:gridCol>
                <a:gridCol w="2435270">
                  <a:extLst>
                    <a:ext uri="{9D8B030D-6E8A-4147-A177-3AD203B41FA5}">
                      <a16:colId xmlns:a16="http://schemas.microsoft.com/office/drawing/2014/main" val="3089059784"/>
                    </a:ext>
                  </a:extLst>
                </a:gridCol>
                <a:gridCol w="3007638">
                  <a:extLst>
                    <a:ext uri="{9D8B030D-6E8A-4147-A177-3AD203B41FA5}">
                      <a16:colId xmlns:a16="http://schemas.microsoft.com/office/drawing/2014/main" val="3017194301"/>
                    </a:ext>
                  </a:extLst>
                </a:gridCol>
                <a:gridCol w="2548154">
                  <a:extLst>
                    <a:ext uri="{9D8B030D-6E8A-4147-A177-3AD203B41FA5}">
                      <a16:colId xmlns:a16="http://schemas.microsoft.com/office/drawing/2014/main" val="2321473988"/>
                    </a:ext>
                  </a:extLst>
                </a:gridCol>
                <a:gridCol w="3198933">
                  <a:extLst>
                    <a:ext uri="{9D8B030D-6E8A-4147-A177-3AD203B41FA5}">
                      <a16:colId xmlns:a16="http://schemas.microsoft.com/office/drawing/2014/main" val="3659957862"/>
                    </a:ext>
                  </a:extLst>
                </a:gridCol>
                <a:gridCol w="3056235">
                  <a:extLst>
                    <a:ext uri="{9D8B030D-6E8A-4147-A177-3AD203B41FA5}">
                      <a16:colId xmlns:a16="http://schemas.microsoft.com/office/drawing/2014/main" val="1247809290"/>
                    </a:ext>
                  </a:extLst>
                </a:gridCol>
              </a:tblGrid>
              <a:tr h="419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 dirty="0">
                          <a:solidFill>
                            <a:schemeClr val="bg1"/>
                          </a:solidFill>
                          <a:effectLst/>
                        </a:rPr>
                        <a:t>Vēja enerģija</a:t>
                      </a:r>
                      <a:endParaRPr lang="lv-LV" sz="2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 dirty="0">
                          <a:solidFill>
                            <a:schemeClr val="bg1"/>
                          </a:solidFill>
                          <a:effectLst/>
                        </a:rPr>
                        <a:t>Saules enerģija</a:t>
                      </a:r>
                      <a:endParaRPr lang="lv-LV" sz="2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 dirty="0">
                          <a:solidFill>
                            <a:schemeClr val="bg1"/>
                          </a:solidFill>
                          <a:effectLst/>
                        </a:rPr>
                        <a:t>Kodolenerģija</a:t>
                      </a:r>
                      <a:endParaRPr lang="lv-LV" sz="2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30314"/>
                  </a:ext>
                </a:extLst>
              </a:tr>
              <a:tr h="419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 dirty="0">
                          <a:solidFill>
                            <a:schemeClr val="bg1"/>
                          </a:solidFill>
                          <a:effectLst/>
                        </a:rPr>
                        <a:t>–</a:t>
                      </a:r>
                      <a:endParaRPr lang="lv-LV" sz="2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lv-LV" sz="27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>
                          <a:solidFill>
                            <a:schemeClr val="bg1"/>
                          </a:solidFill>
                          <a:effectLst/>
                        </a:rPr>
                        <a:t>–</a:t>
                      </a:r>
                      <a:endParaRPr lang="lv-LV" sz="27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lv-LV" sz="27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>
                          <a:solidFill>
                            <a:schemeClr val="bg1"/>
                          </a:solidFill>
                          <a:effectLst/>
                        </a:rPr>
                        <a:t>–</a:t>
                      </a:r>
                      <a:endParaRPr lang="lv-LV" sz="27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700" b="1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lv-LV" sz="27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649163"/>
                  </a:ext>
                </a:extLst>
              </a:tr>
              <a:tr h="2762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Neprognozējama pieejamība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Bezmaksas </a:t>
                      </a:r>
                      <a:r>
                        <a:rPr lang="lv-LV" sz="1700" b="1" dirty="0" err="1">
                          <a:solidFill>
                            <a:schemeClr val="tx1"/>
                          </a:solidFill>
                          <a:effectLst/>
                        </a:rPr>
                        <a:t>atjaunīgā</a:t>
                      </a: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 izejviela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Pieejamības cikliskie pārtraukumi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Bezmaksas </a:t>
                      </a:r>
                      <a:r>
                        <a:rPr lang="lv-LV" sz="1700" b="1" dirty="0" err="1">
                          <a:solidFill>
                            <a:schemeClr val="tx1"/>
                          </a:solidFill>
                          <a:effectLst/>
                        </a:rPr>
                        <a:t>atjaunīgā</a:t>
                      </a: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 izejviela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>
                          <a:solidFill>
                            <a:schemeClr val="tx1"/>
                          </a:solidFill>
                          <a:effectLst/>
                        </a:rPr>
                        <a:t>Videi un dzīvām būtnēm kaitīgas, no trešajam valstīm importējamās, izejvielas un toksiski rūpnieciskie atkritumi, kas veicina sabiedrības negatīvo attieksmi</a:t>
                      </a:r>
                      <a:endParaRPr lang="lv-LV" sz="1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Stabilu ražošanas ciklu nodrošinošas un ilgstoši lietojamas izejvielas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288095"/>
                  </a:ext>
                </a:extLst>
              </a:tr>
              <a:tr h="2144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>
                          <a:solidFill>
                            <a:schemeClr val="tx1"/>
                          </a:solidFill>
                          <a:effectLst/>
                        </a:rPr>
                        <a:t>Nepieciešamas ievērojami sākotnējie ieguldījumi (capex)</a:t>
                      </a:r>
                      <a:endParaRPr lang="lv-LV" sz="1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>
                          <a:solidFill>
                            <a:schemeClr val="tx1"/>
                          </a:solidFill>
                          <a:effectLst/>
                        </a:rPr>
                        <a:t>Zems mainīgo izmaksu līmenis</a:t>
                      </a:r>
                      <a:endParaRPr lang="lv-LV" sz="1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Zems efektīvas jaudas (noslodzes lietderības) koeficients 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Zems operacionālo (darbināšanas un uzturēšanas) un mainīgo izmaksu līmenis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Nepieciešami būtiski sākotnējie ieguldījumi un ilgstošs (līdz 12 gadiem) ekspluatācijā ieviešanas laiks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Augsts efektīvas jaudas (noslodzes lietderības) koeficients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001409"/>
                  </a:ext>
                </a:extLst>
              </a:tr>
              <a:tr h="2762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>
                          <a:solidFill>
                            <a:schemeClr val="tx1"/>
                          </a:solidFill>
                          <a:effectLst/>
                        </a:rPr>
                        <a:t>Nepieciešami ievērojami ieguldījumi nojaukšanai pēc nolietojuma</a:t>
                      </a:r>
                      <a:endParaRPr lang="lv-LV" sz="1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>
                          <a:solidFill>
                            <a:schemeClr val="tx1"/>
                          </a:solidFill>
                          <a:effectLst/>
                        </a:rPr>
                        <a:t>Plašas tehnoloģisko risinājumu iespējas, īpaši atkrastē</a:t>
                      </a:r>
                      <a:endParaRPr lang="lv-LV" sz="1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>
                          <a:solidFill>
                            <a:schemeClr val="tx1"/>
                          </a:solidFill>
                          <a:effectLst/>
                        </a:rPr>
                        <a:t>Nepieciešami ieguldījumi sakārtotai nojaukšanā pēc nolietojuma, lai izvairītos no nepārstrādājamo materiālu nekaitīgu uzstilizēšanu </a:t>
                      </a:r>
                      <a:endParaRPr lang="lv-LV" sz="17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Plašas decentralizētas ražošanas, kopīgošanas un pašpatēriņa iespējas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Nepieciešami būtiski ieguldījumi sakārtotai nojaukšanā pēc nolietojuma, lai izvairītos no nepārstrādājamo materiālu nekaitīgu uzstilizēšanu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700" b="1" dirty="0">
                          <a:solidFill>
                            <a:schemeClr val="tx1"/>
                          </a:solidFill>
                          <a:effectLst/>
                        </a:rPr>
                        <a:t>Attiecīgo risinājumi sekmīgas ieviešanas pieredzes vairākās ES dalībvalstīs (t.sk. Francijā, Beļģijā, Slovākijā, Zviedrijā uncīt.)</a:t>
                      </a:r>
                      <a:endParaRPr lang="lv-LV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68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53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F9C16B-9B79-47E2-89CD-78840DE91C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506414"/>
            <a:ext cx="17340263" cy="568408"/>
          </a:xfrm>
        </p:spPr>
        <p:txBody>
          <a:bodyPr>
            <a:normAutofit lnSpcReduction="10000"/>
          </a:bodyPr>
          <a:lstStyle/>
          <a:p>
            <a:r>
              <a:rPr lang="lv-LV" sz="3500" dirty="0"/>
              <a:t>Vidēja termiņa attīstības perspektīva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ED8644F7-D999-40CC-8B5F-B1663FCDDCE2}"/>
              </a:ext>
            </a:extLst>
          </p:cNvPr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964140816"/>
              </p:ext>
            </p:extLst>
          </p:nvPr>
        </p:nvGraphicFramePr>
        <p:xfrm>
          <a:off x="0" y="1074822"/>
          <a:ext cx="16940463" cy="8172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870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E6FB8F-9356-448B-B6B6-F6EC514449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1963" y="506413"/>
            <a:ext cx="15949611" cy="799873"/>
          </a:xfrm>
        </p:spPr>
        <p:txBody>
          <a:bodyPr>
            <a:normAutofit/>
          </a:bodyPr>
          <a:lstStyle/>
          <a:p>
            <a:r>
              <a:rPr lang="lv-LV" sz="3500" dirty="0"/>
              <a:t>Izmaiņas nacionālajā likumdošana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11E2C-2D26-4AFE-8D3F-13F261155C6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0" y="1422401"/>
            <a:ext cx="16793029" cy="7824786"/>
          </a:xfrm>
        </p:spPr>
        <p:txBody>
          <a:bodyPr>
            <a:normAutofit fontScale="85000" lnSpcReduction="20000"/>
          </a:bodyPr>
          <a:lstStyle/>
          <a:p>
            <a:pPr algn="just"/>
            <a:endParaRPr lang="lv-LV" sz="4700" dirty="0"/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lv-LV" sz="4700" dirty="0"/>
              <a:t>Grozījumi Enerģētikas likumā (</a:t>
            </a:r>
            <a:r>
              <a:rPr lang="lv-LV" sz="4700" dirty="0" err="1"/>
              <a:t>Energokopienu</a:t>
            </a:r>
            <a:r>
              <a:rPr lang="lv-LV" sz="4700" dirty="0"/>
              <a:t> regulējuma izveide);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lv-LV" sz="4700" dirty="0"/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lv-LV" sz="4700" dirty="0"/>
              <a:t>Grozījumi Elektroenerģijas tirdzniecības likumā (NETO norēķinu sistēmas regulējuma izveidi;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lv-LV" sz="4700" dirty="0"/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lv-LV" sz="4700" dirty="0"/>
              <a:t>Grozījumi Energoefektivitātes likumā (principa «energoefektivitāte pirmajā vietā» ieviešana;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lv-LV" sz="4700" dirty="0"/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lv-LV" sz="4700" dirty="0"/>
              <a:t>Grozījumi Aizsargjoslu likumā (vēja elektrostaciju </a:t>
            </a:r>
            <a:r>
              <a:rPr lang="lv-LV" sz="4700" dirty="0" err="1"/>
              <a:t>attītības</a:t>
            </a:r>
            <a:r>
              <a:rPr lang="lv-LV" sz="4700" dirty="0"/>
              <a:t> barjeru likvidēšana);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lv-LV" sz="4700" dirty="0"/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lv-LV" sz="4700" dirty="0"/>
              <a:t>Vairāku pakārtotu MK noteikumu izstrādāšana un grozīšana.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2954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2_Custom Design">
  <a:themeElements>
    <a:clrScheme name="EMin20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CA9B9"/>
      </a:accent1>
      <a:accent2>
        <a:srgbClr val="99CED7"/>
      </a:accent2>
      <a:accent3>
        <a:srgbClr val="A5A5A5"/>
      </a:accent3>
      <a:accent4>
        <a:srgbClr val="FFC000"/>
      </a:accent4>
      <a:accent5>
        <a:srgbClr val="70AD47"/>
      </a:accent5>
      <a:accent6>
        <a:srgbClr val="ED7D31"/>
      </a:accent6>
      <a:hlink>
        <a:srgbClr val="0563C1"/>
      </a:hlink>
      <a:folHlink>
        <a:srgbClr val="954F72"/>
      </a:folHlink>
    </a:clrScheme>
    <a:fontScheme name="EkMin fonti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0F00EDE-84C2-284B-8BB1-76EBE6454CDE}" vid="{516E902B-0D2F-7748-9EB3-51E065A2A7F4}"/>
    </a:ext>
  </a:extLst>
</a:theme>
</file>

<file path=ppt/theme/theme2.xml><?xml version="1.0" encoding="utf-8"?>
<a:theme xmlns:a="http://schemas.openxmlformats.org/drawingml/2006/main" name="3_Custom Design">
  <a:themeElements>
    <a:clrScheme name="EMin20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CA9B9"/>
      </a:accent1>
      <a:accent2>
        <a:srgbClr val="99CED7"/>
      </a:accent2>
      <a:accent3>
        <a:srgbClr val="A5A5A5"/>
      </a:accent3>
      <a:accent4>
        <a:srgbClr val="FFC000"/>
      </a:accent4>
      <a:accent5>
        <a:srgbClr val="70AD47"/>
      </a:accent5>
      <a:accent6>
        <a:srgbClr val="ED7D31"/>
      </a:accent6>
      <a:hlink>
        <a:srgbClr val="0563C1"/>
      </a:hlink>
      <a:folHlink>
        <a:srgbClr val="954F72"/>
      </a:folHlink>
    </a:clrScheme>
    <a:fontScheme name="EkMin fonti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0F00EDE-84C2-284B-8BB1-76EBE6454CDE}" vid="{BB4C6D5B-C8C5-0D42-BF58-A4ED1821BA2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5856F525BC6B4AAC9326C419DA09EB" ma:contentTypeVersion="12" ma:contentTypeDescription="Create a new document." ma:contentTypeScope="" ma:versionID="bcf1a48a89e02a97a6c4739a2f953d27">
  <xsd:schema xmlns:xsd="http://www.w3.org/2001/XMLSchema" xmlns:xs="http://www.w3.org/2001/XMLSchema" xmlns:p="http://schemas.microsoft.com/office/2006/metadata/properties" xmlns:ns2="e793aee2-0702-45ff-9c51-b29030239f5c" xmlns:ns3="98d6c3d8-aeaf-4e5b-adb6-e1ad8a72b2c7" targetNamespace="http://schemas.microsoft.com/office/2006/metadata/properties" ma:root="true" ma:fieldsID="d22eb6b0f542f571ecdefc6a3192053d" ns2:_="" ns3:_="">
    <xsd:import namespace="e793aee2-0702-45ff-9c51-b29030239f5c"/>
    <xsd:import namespace="98d6c3d8-aeaf-4e5b-adb6-e1ad8a72b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93aee2-0702-45ff-9c51-b29030239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6c3d8-aeaf-4e5b-adb6-e1ad8a72b2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8EDC88-4E3A-40B9-9023-D9AB9BE9B5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BB182-11C0-4D21-9AF7-0C601EB6B9A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D4FE8A-2B37-411C-866F-A617EAB7B1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93aee2-0702-45ff-9c51-b29030239f5c"/>
    <ds:schemaRef ds:uri="98d6c3d8-aeaf-4e5b-adb6-e1ad8a72b2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EM_template2022</Template>
  <TotalTime>486</TotalTime>
  <Words>481</Words>
  <Application>Microsoft Office PowerPoint</Application>
  <PresentationFormat>Custom</PresentationFormat>
  <Paragraphs>86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Helvetica Neue</vt:lpstr>
      <vt:lpstr>Verdana</vt:lpstr>
      <vt:lpstr>Wingdings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Andrejs Apaņuks</dc:creator>
  <cp:lastModifiedBy>Dmitrijs Skoruks</cp:lastModifiedBy>
  <cp:revision>100</cp:revision>
  <dcterms:created xsi:type="dcterms:W3CDTF">2022-01-25T08:04:03Z</dcterms:created>
  <dcterms:modified xsi:type="dcterms:W3CDTF">2022-09-06T14:51:08Z</dcterms:modified>
</cp:coreProperties>
</file>