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 id="2147483671" r:id="rId3"/>
    <p:sldMasterId id="2147483693" r:id="rId4"/>
    <p:sldMasterId id="2147483705" r:id="rId5"/>
    <p:sldMasterId id="2147483711" r:id="rId6"/>
  </p:sldMasterIdLst>
  <p:notesMasterIdLst>
    <p:notesMasterId r:id="rId15"/>
  </p:notesMasterIdLst>
  <p:sldIdLst>
    <p:sldId id="280" r:id="rId7"/>
    <p:sldId id="287" r:id="rId8"/>
    <p:sldId id="276" r:id="rId9"/>
    <p:sldId id="291" r:id="rId10"/>
    <p:sldId id="293" r:id="rId11"/>
    <p:sldId id="299" r:id="rId12"/>
    <p:sldId id="260" r:id="rId13"/>
    <p:sldId id="284" r:id="rId14"/>
  </p:sldIdLst>
  <p:sldSz cx="12192000" cy="6858000"/>
  <p:notesSz cx="6858000" cy="9144000"/>
  <p:defaultTextStyle>
    <a:defPPr>
      <a:defRPr lang="lv-LV"/>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gars Lazda" initials="EL" lastIdx="3" clrIdx="0">
    <p:extLst>
      <p:ext uri="{19B8F6BF-5375-455C-9EA6-DF929625EA0E}">
        <p15:presenceInfo xmlns:p15="http://schemas.microsoft.com/office/powerpoint/2012/main" userId="S::elazda@tso.lv::89fc7ae8-b74c-4663-b6ab-45e60aaba7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0714"/>
    <a:srgbClr val="98D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94660"/>
  </p:normalViewPr>
  <p:slideViewPr>
    <p:cSldViewPr snapToGrid="0" showGuides="1">
      <p:cViewPr varScale="1">
        <p:scale>
          <a:sx n="67" d="100"/>
          <a:sy n="67" d="100"/>
        </p:scale>
        <p:origin x="644" y="44"/>
      </p:cViewPr>
      <p:guideLst>
        <p:guide orient="horz" pos="2160"/>
        <p:guide pos="3840"/>
      </p:guideLst>
    </p:cSldViewPr>
  </p:slideViewPr>
  <p:notesTextViewPr>
    <p:cViewPr>
      <p:scale>
        <a:sx n="1" d="1"/>
        <a:sy n="1" d="1"/>
      </p:scale>
      <p:origin x="0" y="0"/>
    </p:cViewPr>
  </p:notesTextViewPr>
  <p:notesViewPr>
    <p:cSldViewPr snapToGrid="0" showGuides="1">
      <p:cViewPr varScale="1">
        <p:scale>
          <a:sx n="65" d="100"/>
          <a:sy n="65" d="100"/>
        </p:scale>
        <p:origin x="2194"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daugu01\Downloads\_Projektu%20saraksts_REZ_JAUD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r>
              <a:rPr lang="lv-LV"/>
              <a:t>Rezervētā jauda kopā pa enerģijas</a:t>
            </a:r>
            <a:r>
              <a:rPr lang="lv-LV" baseline="0"/>
              <a:t> veidiem</a:t>
            </a:r>
            <a:r>
              <a:rPr lang="lv-LV"/>
              <a:t>, MW, %</a:t>
            </a:r>
          </a:p>
        </c:rich>
      </c:tx>
      <c:layout>
        <c:manualLayout>
          <c:xMode val="edge"/>
          <c:yMode val="edge"/>
          <c:x val="0.10830412865058535"/>
          <c:y val="1.4336917562724014E-2"/>
        </c:manualLayout>
      </c:layout>
      <c:overlay val="0"/>
      <c:spPr>
        <a:noFill/>
        <a:ln>
          <a:noFill/>
        </a:ln>
        <a:effectLst/>
      </c:spPr>
      <c:txPr>
        <a:bodyPr rot="0" spcFirstLastPara="1" vertOverflow="ellipsis" vert="horz" wrap="square" anchor="ctr" anchorCtr="1"/>
        <a:lstStyle/>
        <a:p>
          <a:pPr algn="ctr">
            <a:defRPr sz="1800" b="1" i="0" u="none" strike="noStrike" kern="1200" baseline="0">
              <a:solidFill>
                <a:schemeClr val="dk1">
                  <a:lumMod val="75000"/>
                  <a:lumOff val="25000"/>
                </a:schemeClr>
              </a:solidFill>
              <a:latin typeface="+mn-lt"/>
              <a:ea typeface="+mn-ea"/>
              <a:cs typeface="+mn-cs"/>
            </a:defRPr>
          </a:pPr>
          <a:endParaRPr lang="lv-LV"/>
        </a:p>
      </c:txPr>
    </c:title>
    <c:autoTitleDeleted val="0"/>
    <c:plotArea>
      <c:layout/>
      <c:pieChart>
        <c:varyColors val="1"/>
        <c:ser>
          <c:idx val="0"/>
          <c:order val="0"/>
          <c:dPt>
            <c:idx val="0"/>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AC6A-494F-9DCC-AD5447B40625}"/>
              </c:ext>
            </c:extLst>
          </c:dPt>
          <c:dPt>
            <c:idx val="1"/>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AC6A-494F-9DCC-AD5447B40625}"/>
              </c:ext>
            </c:extLst>
          </c:dPt>
          <c:dPt>
            <c:idx val="2"/>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AC6A-494F-9DCC-AD5447B40625}"/>
              </c:ext>
            </c:extLst>
          </c:dPt>
          <c:dLbls>
            <c:dLbl>
              <c:idx val="0"/>
              <c:layout>
                <c:manualLayout>
                  <c:x val="5.0757532169101324E-2"/>
                  <c:y val="-9.674737479788983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AC6A-494F-9DCC-AD5447B40625}"/>
                </c:ext>
              </c:extLst>
            </c:dLbl>
            <c:dLbl>
              <c:idx val="1"/>
              <c:layout>
                <c:manualLayout>
                  <c:x val="-2.4715930472393333E-2"/>
                  <c:y val="2.4344537577962733E-3"/>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AC6A-494F-9DCC-AD5447B40625}"/>
                </c:ext>
              </c:extLst>
            </c:dLbl>
            <c:dLbl>
              <c:idx val="2"/>
              <c:layout>
                <c:manualLayout>
                  <c:x val="-0.16515813737085303"/>
                  <c:y val="4.9345685526319155E-2"/>
                </c:manualLayout>
              </c:layout>
              <c:dLblPos val="bestFit"/>
              <c:showLegendKey val="0"/>
              <c:showVal val="1"/>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AC6A-494F-9DCC-AD5447B4062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lv-LV"/>
              </a:p>
            </c:txPr>
            <c:dLblPos val="ctr"/>
            <c:showLegendKey val="0"/>
            <c:showVal val="1"/>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'REZ JAUDA'!$A$5:$A$7</c:f>
              <c:strCache>
                <c:ptCount val="3"/>
                <c:pt idx="0">
                  <c:v>VES</c:v>
                </c:pt>
                <c:pt idx="1">
                  <c:v>SES</c:v>
                </c:pt>
                <c:pt idx="2">
                  <c:v>Hibrīds</c:v>
                </c:pt>
              </c:strCache>
            </c:strRef>
          </c:cat>
          <c:val>
            <c:numRef>
              <c:f>'REZ JAUDA'!$B$5:$B$7</c:f>
              <c:numCache>
                <c:formatCode>General</c:formatCode>
                <c:ptCount val="3"/>
                <c:pt idx="0">
                  <c:v>1325.9</c:v>
                </c:pt>
                <c:pt idx="1">
                  <c:v>2312.8000000000002</c:v>
                </c:pt>
                <c:pt idx="2">
                  <c:v>123.25</c:v>
                </c:pt>
              </c:numCache>
            </c:numRef>
          </c:val>
          <c:extLst>
            <c:ext xmlns:c16="http://schemas.microsoft.com/office/drawing/2014/chart" uri="{C3380CC4-5D6E-409C-BE32-E72D297353CC}">
              <c16:uniqueId val="{00000006-AC6A-494F-9DCC-AD5447B40625}"/>
            </c:ext>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78365157480314962"/>
          <c:y val="0.32161829771278599"/>
          <c:w val="0.20498478883321403"/>
          <c:h val="0.5166680164979378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B4C4FB-B36D-484F-9D7B-529603F40F86}" type="datetimeFigureOut">
              <a:rPr lang="lv-LV" smtClean="0"/>
              <a:t>06.09.2022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D9A7A-BF75-42B1-A100-336A556CC734}" type="slidenum">
              <a:rPr lang="lv-LV" smtClean="0"/>
              <a:t>‹#›</a:t>
            </a:fld>
            <a:endParaRPr lang="lv-LV"/>
          </a:p>
        </p:txBody>
      </p:sp>
    </p:spTree>
    <p:extLst>
      <p:ext uri="{BB962C8B-B14F-4D97-AF65-F5344CB8AC3E}">
        <p14:creationId xmlns:p14="http://schemas.microsoft.com/office/powerpoint/2010/main" val="938178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9.jpe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20.jpe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Master" Target="../slideMasters/slideMaster6.xml"/><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23.jpeg"/><Relationship Id="rId1" Type="http://schemas.openxmlformats.org/officeDocument/2006/relationships/slideMaster" Target="../slideMasters/slideMaster6.xml"/><Relationship Id="rId6" Type="http://schemas.openxmlformats.org/officeDocument/2006/relationships/image" Target="../media/image26.png"/><Relationship Id="rId11" Type="http://schemas.openxmlformats.org/officeDocument/2006/relationships/image" Target="../media/image31.tiff"/><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atu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F557E89A-B687-438D-A901-BF59A84A3DA8}"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59D0F42F-FF2D-4437-B09C-9B051BC0D00F}" type="slidenum">
              <a:rPr lang="lv-LV" altLang="lv-LV"/>
              <a:pPr>
                <a:defRPr/>
              </a:pPr>
              <a:t>‹#›</a:t>
            </a:fld>
            <a:endParaRPr lang="lv-LV" altLang="lv-LV"/>
          </a:p>
        </p:txBody>
      </p:sp>
      <p:sp>
        <p:nvSpPr>
          <p:cNvPr id="9"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1" name="Rectangle 10"/>
          <p:cNvSpPr/>
          <p:nvPr userDrawn="1"/>
        </p:nvSpPr>
        <p:spPr>
          <a:xfrm>
            <a:off x="1559859" y="4174602"/>
            <a:ext cx="10632141" cy="1999185"/>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8" name="Text Placeholder 7"/>
          <p:cNvSpPr>
            <a:spLocks noGrp="1"/>
          </p:cNvSpPr>
          <p:nvPr>
            <p:ph type="body" sz="quarter" idx="14"/>
          </p:nvPr>
        </p:nvSpPr>
        <p:spPr>
          <a:xfrm>
            <a:off x="3532796" y="1478605"/>
            <a:ext cx="651277" cy="2695997"/>
          </a:xfrm>
        </p:spPr>
        <p:txBody>
          <a:bodyPr/>
          <a:lstStyle>
            <a:lvl1pPr>
              <a:lnSpc>
                <a:spcPts val="3200"/>
              </a:lnSpc>
              <a:spcBef>
                <a:spcPts val="0"/>
              </a:spcBef>
              <a:spcAft>
                <a:spcPts val="0"/>
              </a:spcAft>
              <a:defRPr sz="2400" baseline="0">
                <a:solidFill>
                  <a:srgbClr val="98D0C1"/>
                </a:solidFill>
                <a:latin typeface="+mj-lt"/>
              </a:defRPr>
            </a:lvl1pPr>
          </a:lstStyle>
          <a:p>
            <a:pPr lvl="0"/>
            <a:endParaRPr lang="lv-LV" dirty="0"/>
          </a:p>
        </p:txBody>
      </p:sp>
      <p:sp>
        <p:nvSpPr>
          <p:cNvPr id="19" name="Text Placeholder 7"/>
          <p:cNvSpPr>
            <a:spLocks noGrp="1"/>
          </p:cNvSpPr>
          <p:nvPr>
            <p:ph type="body" sz="quarter" idx="15"/>
          </p:nvPr>
        </p:nvSpPr>
        <p:spPr>
          <a:xfrm>
            <a:off x="522287" y="1478605"/>
            <a:ext cx="3010509" cy="2695997"/>
          </a:xfrm>
        </p:spPr>
        <p:txBody>
          <a:bodyPr/>
          <a:lstStyle>
            <a:lvl1pPr algn="r">
              <a:lnSpc>
                <a:spcPts val="3200"/>
              </a:lnSpc>
              <a:spcBef>
                <a:spcPts val="0"/>
              </a:spcBef>
              <a:spcAft>
                <a:spcPts val="0"/>
              </a:spcAft>
              <a:defRPr sz="1600" baseline="0"/>
            </a:lvl1pPr>
          </a:lstStyle>
          <a:p>
            <a:pPr lvl="0"/>
            <a:endParaRPr lang="lv-LV" dirty="0"/>
          </a:p>
        </p:txBody>
      </p:sp>
      <p:sp>
        <p:nvSpPr>
          <p:cNvPr id="21" name="Text Placeholder 7"/>
          <p:cNvSpPr>
            <a:spLocks noGrp="1"/>
          </p:cNvSpPr>
          <p:nvPr>
            <p:ph type="body" sz="quarter" idx="16"/>
          </p:nvPr>
        </p:nvSpPr>
        <p:spPr>
          <a:xfrm>
            <a:off x="4641574" y="4174602"/>
            <a:ext cx="4600759" cy="1999185"/>
          </a:xfrm>
        </p:spPr>
        <p:txBody>
          <a:bodyPr lIns="108000" tIns="198000" bIns="90000"/>
          <a:lstStyle>
            <a:lvl1pPr algn="r">
              <a:lnSpc>
                <a:spcPct val="100000"/>
              </a:lnSpc>
              <a:spcBef>
                <a:spcPts val="0"/>
              </a:spcBef>
              <a:spcAft>
                <a:spcPts val="0"/>
              </a:spcAft>
              <a:defRPr sz="1600" b="1" baseline="0"/>
            </a:lvl1pPr>
          </a:lstStyle>
          <a:p>
            <a:pPr lvl="0"/>
            <a:endParaRPr lang="lv-LV" dirty="0"/>
          </a:p>
        </p:txBody>
      </p:sp>
      <p:sp>
        <p:nvSpPr>
          <p:cNvPr id="22" name="Text Placeholder 7"/>
          <p:cNvSpPr>
            <a:spLocks noGrp="1"/>
          </p:cNvSpPr>
          <p:nvPr>
            <p:ph type="body" sz="quarter" idx="17"/>
          </p:nvPr>
        </p:nvSpPr>
        <p:spPr>
          <a:xfrm>
            <a:off x="9242333" y="4174602"/>
            <a:ext cx="2949667" cy="1999185"/>
          </a:xfrm>
        </p:spPr>
        <p:txBody>
          <a:bodyPr lIns="198000" tIns="288000" bIns="90000"/>
          <a:lstStyle>
            <a:lvl1pPr algn="l">
              <a:lnSpc>
                <a:spcPct val="100000"/>
              </a:lnSpc>
              <a:spcBef>
                <a:spcPts val="0"/>
              </a:spcBef>
              <a:spcAft>
                <a:spcPts val="600"/>
              </a:spcAft>
              <a:defRPr sz="1000" b="0" baseline="0"/>
            </a:lvl1pPr>
          </a:lstStyle>
          <a:p>
            <a:pPr lvl="0"/>
            <a:endParaRPr lang="lv-LV" dirty="0"/>
          </a:p>
        </p:txBody>
      </p:sp>
    </p:spTree>
    <p:extLst>
      <p:ext uri="{BB962C8B-B14F-4D97-AF65-F5344CB8AC3E}">
        <p14:creationId xmlns:p14="http://schemas.microsoft.com/office/powerpoint/2010/main" val="434360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audz teksta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1" name="Text Placeholder 10"/>
          <p:cNvSpPr>
            <a:spLocks noGrp="1"/>
          </p:cNvSpPr>
          <p:nvPr>
            <p:ph type="body" sz="quarter" idx="13"/>
          </p:nvPr>
        </p:nvSpPr>
        <p:spPr>
          <a:xfrm>
            <a:off x="1363663" y="1322388"/>
            <a:ext cx="4732337" cy="4095750"/>
          </a:xfrm>
        </p:spPr>
        <p:txBody>
          <a:bodyPr rIns="360000" anchor="ctr" anchorCtr="0"/>
          <a:lstStyle>
            <a:lvl1pPr>
              <a:defRPr sz="1400"/>
            </a:lvl1pPr>
          </a:lstStyle>
          <a:p>
            <a:pPr lvl="0"/>
            <a:endParaRPr lang="lv-LV" dirty="0"/>
          </a:p>
        </p:txBody>
      </p:sp>
      <p:sp>
        <p:nvSpPr>
          <p:cNvPr id="12" name="Text Placeholder 10"/>
          <p:cNvSpPr>
            <a:spLocks noGrp="1"/>
          </p:cNvSpPr>
          <p:nvPr>
            <p:ph type="body" sz="quarter" idx="14"/>
          </p:nvPr>
        </p:nvSpPr>
        <p:spPr>
          <a:xfrm>
            <a:off x="6096000" y="1322388"/>
            <a:ext cx="4732337" cy="4095750"/>
          </a:xfrm>
        </p:spPr>
        <p:txBody>
          <a:bodyPr lIns="360000" rIns="72000" anchor="ctr" anchorCtr="0"/>
          <a:lstStyle>
            <a:lvl1pPr>
              <a:defRPr sz="1400"/>
            </a:lvl1pPr>
          </a:lstStyle>
          <a:p>
            <a:pPr lvl="0"/>
            <a:endParaRPr lang="lv-LV" dirty="0"/>
          </a:p>
        </p:txBody>
      </p:sp>
    </p:spTree>
    <p:extLst>
      <p:ext uri="{BB962C8B-B14F-4D97-AF65-F5344CB8AC3E}">
        <p14:creationId xmlns:p14="http://schemas.microsoft.com/office/powerpoint/2010/main" val="2474128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ksts + TEKS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F557E89A-B687-438D-A901-BF59A84A3DA8}"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59D0F42F-FF2D-4437-B09C-9B051BC0D00F}" type="slidenum">
              <a:rPr lang="lv-LV" altLang="lv-LV"/>
              <a:pPr>
                <a:defRPr/>
              </a:pPr>
              <a:t>‹#›</a:t>
            </a:fld>
            <a:endParaRPr lang="lv-LV" altLang="lv-LV"/>
          </a:p>
        </p:txBody>
      </p:sp>
      <p:sp>
        <p:nvSpPr>
          <p:cNvPr id="9"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2" name="Text Placeholder 11"/>
          <p:cNvSpPr>
            <a:spLocks noGrp="1"/>
          </p:cNvSpPr>
          <p:nvPr>
            <p:ph type="body" sz="quarter" idx="13"/>
          </p:nvPr>
        </p:nvSpPr>
        <p:spPr>
          <a:xfrm>
            <a:off x="6106203" y="1322388"/>
            <a:ext cx="5291138" cy="4095750"/>
          </a:xfrm>
        </p:spPr>
        <p:txBody>
          <a:bodyPr lIns="360000" anchor="ctr" anchorCtr="0"/>
          <a:lstStyle>
            <a:lvl1pPr marL="0" indent="0" eaLnBrk="1" hangingPunct="1">
              <a:lnSpc>
                <a:spcPct val="100000"/>
              </a:lnSpc>
              <a:spcBef>
                <a:spcPct val="0"/>
              </a:spcBef>
              <a:buFontTx/>
              <a:buNone/>
              <a:defRPr sz="2800" cap="all" baseline="0">
                <a:solidFill>
                  <a:srgbClr val="DC0714"/>
                </a:solidFill>
              </a:defRPr>
            </a:lvl1pPr>
          </a:lstStyle>
          <a:p>
            <a:pPr eaLnBrk="1" hangingPunct="1">
              <a:lnSpc>
                <a:spcPct val="100000"/>
              </a:lnSpc>
              <a:spcBef>
                <a:spcPct val="0"/>
              </a:spcBef>
              <a:buFontTx/>
              <a:buNone/>
            </a:pPr>
            <a:endParaRPr lang="lv-LV" altLang="lv-LV" sz="4800" dirty="0">
              <a:latin typeface="U8 Black" panose="020B0A03030200020204" pitchFamily="34" charset="-70"/>
            </a:endParaRPr>
          </a:p>
        </p:txBody>
      </p:sp>
      <p:sp>
        <p:nvSpPr>
          <p:cNvPr id="17" name="Text Placeholder 16"/>
          <p:cNvSpPr>
            <a:spLocks noGrp="1"/>
          </p:cNvSpPr>
          <p:nvPr>
            <p:ph type="body" sz="quarter" idx="14"/>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
        <p:nvSpPr>
          <p:cNvPr id="10" name="Text Placeholder 10"/>
          <p:cNvSpPr>
            <a:spLocks noGrp="1"/>
          </p:cNvSpPr>
          <p:nvPr>
            <p:ph type="body" sz="quarter" idx="15"/>
          </p:nvPr>
        </p:nvSpPr>
        <p:spPr>
          <a:xfrm>
            <a:off x="1363663" y="1322388"/>
            <a:ext cx="4732337" cy="4095750"/>
          </a:xfrm>
        </p:spPr>
        <p:txBody>
          <a:bodyPr rIns="1008000" anchor="ctr" anchorCtr="0"/>
          <a:lstStyle>
            <a:lvl1pPr>
              <a:defRPr sz="1400"/>
            </a:lvl1pPr>
          </a:lstStyle>
          <a:p>
            <a:pPr lvl="0"/>
            <a:endParaRPr lang="lv-LV" dirty="0"/>
          </a:p>
        </p:txBody>
      </p:sp>
    </p:spTree>
    <p:extLst>
      <p:ext uri="{BB962C8B-B14F-4D97-AF65-F5344CB8AC3E}">
        <p14:creationId xmlns:p14="http://schemas.microsoft.com/office/powerpoint/2010/main" val="585465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oto + TEKS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0" name="Picture Placeholder 9"/>
          <p:cNvSpPr>
            <a:spLocks noGrp="1"/>
          </p:cNvSpPr>
          <p:nvPr>
            <p:ph type="pic" sz="quarter" idx="13"/>
          </p:nvPr>
        </p:nvSpPr>
        <p:spPr>
          <a:xfrm>
            <a:off x="1301750" y="1595438"/>
            <a:ext cx="4579938" cy="3433762"/>
          </a:xfrm>
        </p:spPr>
        <p:txBody>
          <a:bodyPr/>
          <a:lstStyle>
            <a:lvl1pPr marL="0" indent="0">
              <a:buNone/>
              <a:defRPr/>
            </a:lvl1pPr>
          </a:lstStyle>
          <a:p>
            <a:endParaRPr lang="lv-LV" dirty="0"/>
          </a:p>
        </p:txBody>
      </p:sp>
      <p:sp>
        <p:nvSpPr>
          <p:cNvPr id="13" name="Text Placeholder 12"/>
          <p:cNvSpPr>
            <a:spLocks noGrp="1"/>
          </p:cNvSpPr>
          <p:nvPr>
            <p:ph type="body" sz="quarter" idx="14"/>
          </p:nvPr>
        </p:nvSpPr>
        <p:spPr>
          <a:xfrm>
            <a:off x="6102350" y="1595438"/>
            <a:ext cx="5276850" cy="3822700"/>
          </a:xfrm>
        </p:spPr>
        <p:txBody>
          <a:bodyPr lIns="360000" tIns="0" rIns="72000"/>
          <a:lstStyle>
            <a:lvl1pPr marL="0" indent="0">
              <a:buNone/>
              <a:defRPr>
                <a:latin typeface="+mj-lt"/>
              </a:defRPr>
            </a:lvl1pPr>
          </a:lstStyle>
          <a:p>
            <a:pPr lvl="0"/>
            <a:endParaRPr 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Tree>
    <p:extLst>
      <p:ext uri="{BB962C8B-B14F-4D97-AF65-F5344CB8AC3E}">
        <p14:creationId xmlns:p14="http://schemas.microsoft.com/office/powerpoint/2010/main" val="28087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els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0" name="Picture Placeholder 9"/>
          <p:cNvSpPr>
            <a:spLocks noGrp="1"/>
          </p:cNvSpPr>
          <p:nvPr>
            <p:ph type="pic" sz="quarter" idx="13"/>
          </p:nvPr>
        </p:nvSpPr>
        <p:spPr>
          <a:xfrm>
            <a:off x="0" y="1198563"/>
            <a:ext cx="12192000" cy="4962525"/>
          </a:xfrm>
        </p:spPr>
        <p:txBody>
          <a:bodyPr/>
          <a:lstStyle>
            <a:lvl1pPr marL="0" indent="0">
              <a:buNone/>
              <a:defRPr/>
            </a:lvl1pPr>
          </a:lstStyle>
          <a:p>
            <a:endParaRPr 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Tree>
    <p:extLst>
      <p:ext uri="{BB962C8B-B14F-4D97-AF65-F5344CB8AC3E}">
        <p14:creationId xmlns:p14="http://schemas.microsoft.com/office/powerpoint/2010/main" val="3893303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s + 4 daļa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pic>
        <p:nvPicPr>
          <p:cNvPr id="8"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105400" y="1627188"/>
            <a:ext cx="3444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103813" y="3706813"/>
            <a:ext cx="349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964488" y="1557338"/>
            <a:ext cx="2762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921625" y="3662363"/>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6"/>
          </p:nvPr>
        </p:nvSpPr>
        <p:spPr>
          <a:xfrm>
            <a:off x="5492750" y="1618685"/>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18" name="Text Placeholder 17"/>
          <p:cNvSpPr>
            <a:spLocks noGrp="1"/>
          </p:cNvSpPr>
          <p:nvPr>
            <p:ph type="body" sz="quarter" idx="17"/>
          </p:nvPr>
        </p:nvSpPr>
        <p:spPr>
          <a:xfrm>
            <a:off x="5492750" y="2052638"/>
            <a:ext cx="2144713" cy="1509712"/>
          </a:xfrm>
        </p:spPr>
        <p:txBody>
          <a:bodyPr tIns="126000"/>
          <a:lstStyle>
            <a:lvl1pPr marL="0" indent="0">
              <a:buNone/>
              <a:defRPr sz="1000"/>
            </a:lvl1pPr>
          </a:lstStyle>
          <a:p>
            <a:pPr lvl="0"/>
            <a:endParaRPr lang="lv-LV" dirty="0"/>
          </a:p>
        </p:txBody>
      </p:sp>
      <p:sp>
        <p:nvSpPr>
          <p:cNvPr id="19" name="Text Placeholder 2"/>
          <p:cNvSpPr>
            <a:spLocks noGrp="1"/>
          </p:cNvSpPr>
          <p:nvPr>
            <p:ph type="body" sz="quarter" idx="18"/>
          </p:nvPr>
        </p:nvSpPr>
        <p:spPr>
          <a:xfrm>
            <a:off x="8305100" y="1618685"/>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0" name="Text Placeholder 17"/>
          <p:cNvSpPr>
            <a:spLocks noGrp="1"/>
          </p:cNvSpPr>
          <p:nvPr>
            <p:ph type="body" sz="quarter" idx="19"/>
          </p:nvPr>
        </p:nvSpPr>
        <p:spPr>
          <a:xfrm>
            <a:off x="8305100" y="2052638"/>
            <a:ext cx="2144713" cy="1509712"/>
          </a:xfrm>
        </p:spPr>
        <p:txBody>
          <a:bodyPr tIns="126000"/>
          <a:lstStyle>
            <a:lvl1pPr marL="0" indent="0">
              <a:buNone/>
              <a:defRPr sz="1000"/>
            </a:lvl1pPr>
          </a:lstStyle>
          <a:p>
            <a:pPr lvl="0"/>
            <a:endParaRPr lang="lv-LV" dirty="0"/>
          </a:p>
        </p:txBody>
      </p:sp>
      <p:sp>
        <p:nvSpPr>
          <p:cNvPr id="21" name="Text Placeholder 2"/>
          <p:cNvSpPr>
            <a:spLocks noGrp="1"/>
          </p:cNvSpPr>
          <p:nvPr>
            <p:ph type="body" sz="quarter" idx="20"/>
          </p:nvPr>
        </p:nvSpPr>
        <p:spPr>
          <a:xfrm>
            <a:off x="5492750" y="3653227"/>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2" name="Text Placeholder 17"/>
          <p:cNvSpPr>
            <a:spLocks noGrp="1"/>
          </p:cNvSpPr>
          <p:nvPr>
            <p:ph type="body" sz="quarter" idx="21"/>
          </p:nvPr>
        </p:nvSpPr>
        <p:spPr>
          <a:xfrm>
            <a:off x="5492750" y="4087180"/>
            <a:ext cx="2144713" cy="1509712"/>
          </a:xfrm>
        </p:spPr>
        <p:txBody>
          <a:bodyPr tIns="126000"/>
          <a:lstStyle>
            <a:lvl1pPr marL="0" indent="0">
              <a:buNone/>
              <a:defRPr sz="1000"/>
            </a:lvl1pPr>
          </a:lstStyle>
          <a:p>
            <a:pPr lvl="0"/>
            <a:endParaRPr lang="lv-LV" dirty="0"/>
          </a:p>
        </p:txBody>
      </p:sp>
      <p:sp>
        <p:nvSpPr>
          <p:cNvPr id="23" name="Text Placeholder 2"/>
          <p:cNvSpPr>
            <a:spLocks noGrp="1"/>
          </p:cNvSpPr>
          <p:nvPr>
            <p:ph type="body" sz="quarter" idx="22"/>
          </p:nvPr>
        </p:nvSpPr>
        <p:spPr>
          <a:xfrm>
            <a:off x="8305100" y="3653227"/>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4" name="Text Placeholder 17"/>
          <p:cNvSpPr>
            <a:spLocks noGrp="1"/>
          </p:cNvSpPr>
          <p:nvPr>
            <p:ph type="body" sz="quarter" idx="23"/>
          </p:nvPr>
        </p:nvSpPr>
        <p:spPr>
          <a:xfrm>
            <a:off x="8305100" y="4087180"/>
            <a:ext cx="2144713" cy="1509712"/>
          </a:xfrm>
        </p:spPr>
        <p:txBody>
          <a:bodyPr tIns="126000"/>
          <a:lstStyle>
            <a:lvl1pPr marL="0" indent="0">
              <a:buNone/>
              <a:defRPr sz="1000"/>
            </a:lvl1pPr>
          </a:lstStyle>
          <a:p>
            <a:pPr lvl="0"/>
            <a:endParaRPr lang="lv-LV" dirty="0"/>
          </a:p>
        </p:txBody>
      </p:sp>
      <p:sp>
        <p:nvSpPr>
          <p:cNvPr id="27" name="Text Placeholder 26"/>
          <p:cNvSpPr>
            <a:spLocks noGrp="1"/>
          </p:cNvSpPr>
          <p:nvPr>
            <p:ph type="body" sz="quarter" idx="24"/>
          </p:nvPr>
        </p:nvSpPr>
        <p:spPr>
          <a:xfrm>
            <a:off x="1358900" y="1593850"/>
            <a:ext cx="2679700" cy="4003042"/>
          </a:xfrm>
        </p:spPr>
        <p:txBody>
          <a:bodyPr lIns="72000" tIns="72000" rIns="72000" bIns="72000"/>
          <a:lstStyle>
            <a:lvl1pPr marL="0" indent="0">
              <a:buNone/>
              <a:defRPr sz="1400"/>
            </a:lvl1pPr>
          </a:lstStyle>
          <a:p>
            <a:pPr lvl="0"/>
            <a:endParaRPr lang="lv-LV" dirty="0"/>
          </a:p>
        </p:txBody>
      </p:sp>
    </p:spTree>
    <p:extLst>
      <p:ext uri="{BB962C8B-B14F-4D97-AF65-F5344CB8AC3E}">
        <p14:creationId xmlns:p14="http://schemas.microsoft.com/office/powerpoint/2010/main" val="376491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s +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
        <p:nvSpPr>
          <p:cNvPr id="27" name="Text Placeholder 26"/>
          <p:cNvSpPr>
            <a:spLocks noGrp="1"/>
          </p:cNvSpPr>
          <p:nvPr>
            <p:ph type="body" sz="quarter" idx="24"/>
          </p:nvPr>
        </p:nvSpPr>
        <p:spPr>
          <a:xfrm>
            <a:off x="1358899" y="1593850"/>
            <a:ext cx="3814763" cy="4003042"/>
          </a:xfrm>
        </p:spPr>
        <p:txBody>
          <a:bodyPr lIns="72000" tIns="72000" rIns="72000" bIns="72000"/>
          <a:lstStyle>
            <a:lvl1pPr marL="0" indent="0">
              <a:buNone/>
              <a:defRPr sz="2200">
                <a:solidFill>
                  <a:srgbClr val="DC0714"/>
                </a:solidFill>
              </a:defRPr>
            </a:lvl1pPr>
          </a:lstStyle>
          <a:p>
            <a:pPr lvl="0"/>
            <a:endParaRPr lang="lv-LV" dirty="0"/>
          </a:p>
        </p:txBody>
      </p:sp>
      <p:sp>
        <p:nvSpPr>
          <p:cNvPr id="13" name="Picture Placeholder 12"/>
          <p:cNvSpPr>
            <a:spLocks noGrp="1"/>
          </p:cNvSpPr>
          <p:nvPr>
            <p:ph type="pic" sz="quarter" idx="25"/>
          </p:nvPr>
        </p:nvSpPr>
        <p:spPr>
          <a:xfrm>
            <a:off x="5695950" y="1601788"/>
            <a:ext cx="5973763" cy="3128962"/>
          </a:xfrm>
        </p:spPr>
        <p:txBody>
          <a:bodyPr/>
          <a:lstStyle>
            <a:lvl1pPr marL="0" indent="0">
              <a:buNone/>
              <a:defRPr/>
            </a:lvl1pPr>
          </a:lstStyle>
          <a:p>
            <a:endParaRPr lang="lv-LV" dirty="0"/>
          </a:p>
        </p:txBody>
      </p:sp>
    </p:spTree>
    <p:extLst>
      <p:ext uri="{BB962C8B-B14F-4D97-AF65-F5344CB8AC3E}">
        <p14:creationId xmlns:p14="http://schemas.microsoft.com/office/powerpoint/2010/main" val="3537675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
        <p:nvSpPr>
          <p:cNvPr id="3" name="Picture Placeholder 2"/>
          <p:cNvSpPr>
            <a:spLocks noGrp="1"/>
          </p:cNvSpPr>
          <p:nvPr>
            <p:ph type="pic" sz="quarter" idx="16"/>
          </p:nvPr>
        </p:nvSpPr>
        <p:spPr>
          <a:xfrm>
            <a:off x="522287" y="1627122"/>
            <a:ext cx="4454525" cy="2390841"/>
          </a:xfrm>
        </p:spPr>
        <p:txBody>
          <a:bodyPr/>
          <a:lstStyle>
            <a:lvl1pPr marL="0" indent="0">
              <a:buNone/>
              <a:defRPr sz="1400"/>
            </a:lvl1pPr>
          </a:lstStyle>
          <a:p>
            <a:endParaRPr lang="lv-LV" dirty="0"/>
          </a:p>
        </p:txBody>
      </p:sp>
      <p:sp>
        <p:nvSpPr>
          <p:cNvPr id="17" name="Picture Placeholder 16"/>
          <p:cNvSpPr>
            <a:spLocks noGrp="1"/>
          </p:cNvSpPr>
          <p:nvPr>
            <p:ph type="pic" sz="quarter" idx="17"/>
          </p:nvPr>
        </p:nvSpPr>
        <p:spPr>
          <a:xfrm>
            <a:off x="5037137" y="1512887"/>
            <a:ext cx="2128837" cy="1419225"/>
          </a:xfrm>
        </p:spPr>
        <p:txBody>
          <a:bodyPr/>
          <a:lstStyle>
            <a:lvl1pPr marL="0" indent="0">
              <a:buNone/>
              <a:defRPr sz="1400"/>
            </a:lvl1pPr>
          </a:lstStyle>
          <a:p>
            <a:endParaRPr lang="lv-LV" dirty="0"/>
          </a:p>
        </p:txBody>
      </p:sp>
      <p:sp>
        <p:nvSpPr>
          <p:cNvPr id="19" name="Picture Placeholder 18"/>
          <p:cNvSpPr>
            <a:spLocks noGrp="1"/>
          </p:cNvSpPr>
          <p:nvPr>
            <p:ph type="pic" sz="quarter" idx="18"/>
          </p:nvPr>
        </p:nvSpPr>
        <p:spPr>
          <a:xfrm>
            <a:off x="5037138" y="2990850"/>
            <a:ext cx="5072062" cy="3170238"/>
          </a:xfrm>
        </p:spPr>
        <p:txBody>
          <a:bodyPr/>
          <a:lstStyle>
            <a:lvl1pPr marL="0" indent="0">
              <a:buNone/>
              <a:defRPr sz="1400"/>
            </a:lvl1pPr>
          </a:lstStyle>
          <a:p>
            <a:endParaRPr lang="lv-LV" dirty="0"/>
          </a:p>
        </p:txBody>
      </p:sp>
      <p:sp>
        <p:nvSpPr>
          <p:cNvPr id="21" name="Text Placeholder 20"/>
          <p:cNvSpPr>
            <a:spLocks noGrp="1"/>
          </p:cNvSpPr>
          <p:nvPr>
            <p:ph type="body" sz="quarter" idx="19"/>
          </p:nvPr>
        </p:nvSpPr>
        <p:spPr>
          <a:xfrm>
            <a:off x="522287" y="4022726"/>
            <a:ext cx="4454525" cy="307975"/>
          </a:xfrm>
        </p:spPr>
        <p:txBody>
          <a:bodyPr lIns="72000" rIns="72000" anchor="ctr" anchorCtr="0"/>
          <a:lstStyle>
            <a:lvl1pPr marL="0" indent="0">
              <a:buNone/>
              <a:defRPr sz="1400"/>
            </a:lvl1pPr>
          </a:lstStyle>
          <a:p>
            <a:pPr lvl="0"/>
            <a:endParaRPr lang="lv-LV" dirty="0"/>
          </a:p>
        </p:txBody>
      </p:sp>
      <p:sp>
        <p:nvSpPr>
          <p:cNvPr id="23" name="Text Placeholder 20"/>
          <p:cNvSpPr>
            <a:spLocks noGrp="1"/>
          </p:cNvSpPr>
          <p:nvPr>
            <p:ph type="body" sz="quarter" idx="20"/>
          </p:nvPr>
        </p:nvSpPr>
        <p:spPr>
          <a:xfrm>
            <a:off x="7165974" y="1516856"/>
            <a:ext cx="4454525" cy="307975"/>
          </a:xfrm>
        </p:spPr>
        <p:txBody>
          <a:bodyPr lIns="72000" rIns="72000" anchor="ctr" anchorCtr="0"/>
          <a:lstStyle>
            <a:lvl1pPr marL="0" indent="0">
              <a:buNone/>
              <a:defRPr sz="1400"/>
            </a:lvl1pPr>
          </a:lstStyle>
          <a:p>
            <a:pPr lvl="0"/>
            <a:endParaRPr lang="lv-LV" dirty="0"/>
          </a:p>
        </p:txBody>
      </p:sp>
      <p:sp>
        <p:nvSpPr>
          <p:cNvPr id="24" name="Text Placeholder 20"/>
          <p:cNvSpPr>
            <a:spLocks noGrp="1"/>
          </p:cNvSpPr>
          <p:nvPr>
            <p:ph type="body" sz="quarter" idx="21"/>
          </p:nvPr>
        </p:nvSpPr>
        <p:spPr>
          <a:xfrm>
            <a:off x="10109201" y="2990850"/>
            <a:ext cx="2082800" cy="307975"/>
          </a:xfrm>
        </p:spPr>
        <p:txBody>
          <a:bodyPr lIns="72000" rIns="72000" anchor="ctr" anchorCtr="0"/>
          <a:lstStyle>
            <a:lvl1pPr marL="0" indent="0">
              <a:buNone/>
              <a:defRPr sz="1400"/>
            </a:lvl1pPr>
          </a:lstStyle>
          <a:p>
            <a:pPr lvl="0"/>
            <a:endParaRPr lang="lv-LV" dirty="0"/>
          </a:p>
        </p:txBody>
      </p:sp>
    </p:spTree>
    <p:extLst>
      <p:ext uri="{BB962C8B-B14F-4D97-AF65-F5344CB8AC3E}">
        <p14:creationId xmlns:p14="http://schemas.microsoft.com/office/powerpoint/2010/main" val="1172006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s + TEKS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F557E89A-B687-438D-A901-BF59A84A3DA8}"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59D0F42F-FF2D-4437-B09C-9B051BC0D00F}" type="slidenum">
              <a:rPr lang="lv-LV" altLang="lv-LV"/>
              <a:pPr>
                <a:defRPr/>
              </a:pPr>
              <a:t>‹#›</a:t>
            </a:fld>
            <a:endParaRPr lang="lv-LV" altLang="lv-LV"/>
          </a:p>
        </p:txBody>
      </p:sp>
      <p:sp>
        <p:nvSpPr>
          <p:cNvPr id="9"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7" name="Text Placeholder 16"/>
          <p:cNvSpPr>
            <a:spLocks noGrp="1"/>
          </p:cNvSpPr>
          <p:nvPr>
            <p:ph type="body" sz="quarter" idx="14"/>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pic>
        <p:nvPicPr>
          <p:cNvPr id="10" name="Picture 2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9"/>
          <p:cNvSpPr>
            <a:spLocks noGrp="1"/>
          </p:cNvSpPr>
          <p:nvPr>
            <p:ph type="body" sz="quarter" idx="15"/>
          </p:nvPr>
        </p:nvSpPr>
        <p:spPr>
          <a:xfrm>
            <a:off x="6096000" y="1322388"/>
            <a:ext cx="5300663" cy="4095750"/>
          </a:xfrm>
        </p:spPr>
        <p:txBody>
          <a:bodyPr lIns="360000" anchor="ctr" anchorCtr="0"/>
          <a:lstStyle>
            <a:lvl1pPr>
              <a:defRPr sz="4800" cap="all" baseline="0">
                <a:latin typeface="U8 Black" panose="020B0A03030200020204" pitchFamily="34" charset="-70"/>
              </a:defRPr>
            </a:lvl1pPr>
          </a:lstStyle>
          <a:p>
            <a:pPr lvl="0"/>
            <a:endParaRPr lang="lv-LV" dirty="0"/>
          </a:p>
        </p:txBody>
      </p:sp>
      <p:sp>
        <p:nvSpPr>
          <p:cNvPr id="12" name="Text Placeholder 10"/>
          <p:cNvSpPr>
            <a:spLocks noGrp="1"/>
          </p:cNvSpPr>
          <p:nvPr>
            <p:ph type="body" sz="quarter" idx="13"/>
          </p:nvPr>
        </p:nvSpPr>
        <p:spPr>
          <a:xfrm>
            <a:off x="1363663" y="1322388"/>
            <a:ext cx="4732337" cy="4095750"/>
          </a:xfrm>
        </p:spPr>
        <p:txBody>
          <a:bodyPr rIns="1008000" anchor="ctr" anchorCtr="0"/>
          <a:lstStyle>
            <a:lvl1pPr>
              <a:defRPr sz="1400"/>
            </a:lvl1pPr>
          </a:lstStyle>
          <a:p>
            <a:pPr lvl="0"/>
            <a:endParaRPr lang="lv-LV" dirty="0"/>
          </a:p>
        </p:txBody>
      </p:sp>
    </p:spTree>
    <p:extLst>
      <p:ext uri="{BB962C8B-B14F-4D97-AF65-F5344CB8AC3E}">
        <p14:creationId xmlns:p14="http://schemas.microsoft.com/office/powerpoint/2010/main" val="1272195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udz teksta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pic>
        <p:nvPicPr>
          <p:cNvPr id="9" name="Picture 2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3"/>
          </p:nvPr>
        </p:nvSpPr>
        <p:spPr>
          <a:xfrm>
            <a:off x="1363663" y="1322388"/>
            <a:ext cx="4732337" cy="4095750"/>
          </a:xfrm>
        </p:spPr>
        <p:txBody>
          <a:bodyPr rIns="360000" anchor="ctr" anchorCtr="0"/>
          <a:lstStyle>
            <a:lvl1pPr>
              <a:defRPr sz="1400"/>
            </a:lvl1pPr>
          </a:lstStyle>
          <a:p>
            <a:pPr lvl="0"/>
            <a:endParaRPr lang="lv-LV" dirty="0"/>
          </a:p>
        </p:txBody>
      </p:sp>
      <p:sp>
        <p:nvSpPr>
          <p:cNvPr id="12" name="Text Placeholder 10"/>
          <p:cNvSpPr>
            <a:spLocks noGrp="1"/>
          </p:cNvSpPr>
          <p:nvPr>
            <p:ph type="body" sz="quarter" idx="14"/>
          </p:nvPr>
        </p:nvSpPr>
        <p:spPr>
          <a:xfrm>
            <a:off x="6096000" y="1322388"/>
            <a:ext cx="4732337" cy="4095750"/>
          </a:xfrm>
        </p:spPr>
        <p:txBody>
          <a:bodyPr lIns="360000" rIns="72000" anchor="ctr" anchorCtr="0"/>
          <a:lstStyle>
            <a:lvl1pPr>
              <a:defRPr sz="1400"/>
            </a:lvl1pPr>
          </a:lstStyle>
          <a:p>
            <a:pPr lvl="0"/>
            <a:endParaRPr lang="lv-LV" dirty="0"/>
          </a:p>
        </p:txBody>
      </p:sp>
    </p:spTree>
    <p:extLst>
      <p:ext uri="{BB962C8B-B14F-4D97-AF65-F5344CB8AC3E}">
        <p14:creationId xmlns:p14="http://schemas.microsoft.com/office/powerpoint/2010/main" val="132602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Foto + TEKS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0" name="Picture Placeholder 9"/>
          <p:cNvSpPr>
            <a:spLocks noGrp="1"/>
          </p:cNvSpPr>
          <p:nvPr>
            <p:ph type="pic" sz="quarter" idx="13"/>
          </p:nvPr>
        </p:nvSpPr>
        <p:spPr>
          <a:xfrm>
            <a:off x="1301750" y="1595438"/>
            <a:ext cx="4579938" cy="3433762"/>
          </a:xfrm>
        </p:spPr>
        <p:txBody>
          <a:bodyPr/>
          <a:lstStyle>
            <a:lvl1pPr marL="0" indent="0">
              <a:buNone/>
              <a:defRPr/>
            </a:lvl1pPr>
          </a:lstStyle>
          <a:p>
            <a:endParaRPr lang="lv-LV" dirty="0"/>
          </a:p>
        </p:txBody>
      </p:sp>
      <p:sp>
        <p:nvSpPr>
          <p:cNvPr id="13" name="Text Placeholder 12"/>
          <p:cNvSpPr>
            <a:spLocks noGrp="1"/>
          </p:cNvSpPr>
          <p:nvPr>
            <p:ph type="body" sz="quarter" idx="14"/>
          </p:nvPr>
        </p:nvSpPr>
        <p:spPr>
          <a:xfrm>
            <a:off x="6102350" y="1595438"/>
            <a:ext cx="5276850" cy="3822700"/>
          </a:xfrm>
        </p:spPr>
        <p:txBody>
          <a:bodyPr lIns="360000" tIns="0" rIns="72000"/>
          <a:lstStyle>
            <a:lvl1pPr marL="0" indent="0">
              <a:buNone/>
              <a:defRPr cap="all" baseline="0">
                <a:latin typeface="+mj-lt"/>
              </a:defRPr>
            </a:lvl1pPr>
          </a:lstStyle>
          <a:p>
            <a:pPr lvl="0"/>
            <a:endParaRPr 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pic>
        <p:nvPicPr>
          <p:cNvPr id="9" name="Picture 2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24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udz tekstam">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endParaRPr lang="lv-LV" altLang="lv-LV" dirty="0"/>
          </a:p>
        </p:txBody>
      </p:sp>
      <p:sp>
        <p:nvSpPr>
          <p:cNvPr id="11" name="Text Placeholder 10"/>
          <p:cNvSpPr>
            <a:spLocks noGrp="1"/>
          </p:cNvSpPr>
          <p:nvPr>
            <p:ph type="body" sz="quarter" idx="13"/>
          </p:nvPr>
        </p:nvSpPr>
        <p:spPr>
          <a:xfrm>
            <a:off x="1363663" y="1322388"/>
            <a:ext cx="4732337" cy="4095750"/>
          </a:xfrm>
        </p:spPr>
        <p:txBody>
          <a:bodyPr rIns="360000" anchor="ctr" anchorCtr="0"/>
          <a:lstStyle>
            <a:lvl1pPr>
              <a:defRPr sz="1400"/>
            </a:lvl1pPr>
          </a:lstStyle>
          <a:p>
            <a:pPr lvl="0"/>
            <a:endParaRPr lang="lv-LV" dirty="0"/>
          </a:p>
        </p:txBody>
      </p:sp>
      <p:sp>
        <p:nvSpPr>
          <p:cNvPr id="12" name="Text Placeholder 10"/>
          <p:cNvSpPr>
            <a:spLocks noGrp="1"/>
          </p:cNvSpPr>
          <p:nvPr>
            <p:ph type="body" sz="quarter" idx="14"/>
          </p:nvPr>
        </p:nvSpPr>
        <p:spPr>
          <a:xfrm>
            <a:off x="6096000" y="1322388"/>
            <a:ext cx="4732337" cy="4095750"/>
          </a:xfrm>
        </p:spPr>
        <p:txBody>
          <a:bodyPr lIns="360000" rIns="72000" anchor="ctr" anchorCtr="0"/>
          <a:lstStyle>
            <a:lvl1pPr>
              <a:defRPr sz="1400"/>
            </a:lvl1pPr>
          </a:lstStyle>
          <a:p>
            <a:pPr lvl="0"/>
            <a:endParaRPr lang="lv-LV" dirty="0"/>
          </a:p>
        </p:txBody>
      </p:sp>
    </p:spTree>
    <p:extLst>
      <p:ext uri="{BB962C8B-B14F-4D97-AF65-F5344CB8AC3E}">
        <p14:creationId xmlns:p14="http://schemas.microsoft.com/office/powerpoint/2010/main" val="3241922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els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0" name="Picture Placeholder 9"/>
          <p:cNvSpPr>
            <a:spLocks noGrp="1"/>
          </p:cNvSpPr>
          <p:nvPr>
            <p:ph type="pic" sz="quarter" idx="13"/>
          </p:nvPr>
        </p:nvSpPr>
        <p:spPr>
          <a:xfrm>
            <a:off x="0" y="1198563"/>
            <a:ext cx="12192000" cy="4962525"/>
          </a:xfrm>
        </p:spPr>
        <p:txBody>
          <a:bodyPr/>
          <a:lstStyle>
            <a:lvl1pPr marL="0" indent="0">
              <a:buNone/>
              <a:defRPr/>
            </a:lvl1pPr>
          </a:lstStyle>
          <a:p>
            <a:endParaRPr 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pic>
        <p:nvPicPr>
          <p:cNvPr id="8" name="Picture 2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422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s + 4 daļa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pic>
        <p:nvPicPr>
          <p:cNvPr id="8"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105400" y="1627188"/>
            <a:ext cx="3444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103813" y="3706813"/>
            <a:ext cx="349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964488" y="1557338"/>
            <a:ext cx="2762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921625" y="3662363"/>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6"/>
          </p:nvPr>
        </p:nvSpPr>
        <p:spPr>
          <a:xfrm>
            <a:off x="5492750" y="1618685"/>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18" name="Text Placeholder 17"/>
          <p:cNvSpPr>
            <a:spLocks noGrp="1"/>
          </p:cNvSpPr>
          <p:nvPr>
            <p:ph type="body" sz="quarter" idx="17"/>
          </p:nvPr>
        </p:nvSpPr>
        <p:spPr>
          <a:xfrm>
            <a:off x="5492750" y="2052638"/>
            <a:ext cx="2144713" cy="1509712"/>
          </a:xfrm>
        </p:spPr>
        <p:txBody>
          <a:bodyPr tIns="126000"/>
          <a:lstStyle>
            <a:lvl1pPr marL="0" indent="0">
              <a:buNone/>
              <a:defRPr sz="1000"/>
            </a:lvl1pPr>
          </a:lstStyle>
          <a:p>
            <a:pPr lvl="0"/>
            <a:endParaRPr lang="lv-LV" dirty="0"/>
          </a:p>
        </p:txBody>
      </p:sp>
      <p:sp>
        <p:nvSpPr>
          <p:cNvPr id="19" name="Text Placeholder 2"/>
          <p:cNvSpPr>
            <a:spLocks noGrp="1"/>
          </p:cNvSpPr>
          <p:nvPr>
            <p:ph type="body" sz="quarter" idx="18"/>
          </p:nvPr>
        </p:nvSpPr>
        <p:spPr>
          <a:xfrm>
            <a:off x="8305100" y="1618685"/>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0" name="Text Placeholder 17"/>
          <p:cNvSpPr>
            <a:spLocks noGrp="1"/>
          </p:cNvSpPr>
          <p:nvPr>
            <p:ph type="body" sz="quarter" idx="19"/>
          </p:nvPr>
        </p:nvSpPr>
        <p:spPr>
          <a:xfrm>
            <a:off x="8305100" y="2052638"/>
            <a:ext cx="2144713" cy="1509712"/>
          </a:xfrm>
        </p:spPr>
        <p:txBody>
          <a:bodyPr tIns="126000"/>
          <a:lstStyle>
            <a:lvl1pPr marL="0" indent="0">
              <a:buNone/>
              <a:defRPr sz="1000"/>
            </a:lvl1pPr>
          </a:lstStyle>
          <a:p>
            <a:pPr lvl="0"/>
            <a:endParaRPr lang="lv-LV" dirty="0"/>
          </a:p>
        </p:txBody>
      </p:sp>
      <p:sp>
        <p:nvSpPr>
          <p:cNvPr id="21" name="Text Placeholder 2"/>
          <p:cNvSpPr>
            <a:spLocks noGrp="1"/>
          </p:cNvSpPr>
          <p:nvPr>
            <p:ph type="body" sz="quarter" idx="20"/>
          </p:nvPr>
        </p:nvSpPr>
        <p:spPr>
          <a:xfrm>
            <a:off x="5492750" y="3653227"/>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2" name="Text Placeholder 17"/>
          <p:cNvSpPr>
            <a:spLocks noGrp="1"/>
          </p:cNvSpPr>
          <p:nvPr>
            <p:ph type="body" sz="quarter" idx="21"/>
          </p:nvPr>
        </p:nvSpPr>
        <p:spPr>
          <a:xfrm>
            <a:off x="5492750" y="4087180"/>
            <a:ext cx="2144713" cy="1509712"/>
          </a:xfrm>
        </p:spPr>
        <p:txBody>
          <a:bodyPr tIns="126000"/>
          <a:lstStyle>
            <a:lvl1pPr marL="0" indent="0">
              <a:buNone/>
              <a:defRPr sz="1000"/>
            </a:lvl1pPr>
          </a:lstStyle>
          <a:p>
            <a:pPr lvl="0"/>
            <a:endParaRPr lang="lv-LV" dirty="0"/>
          </a:p>
        </p:txBody>
      </p:sp>
      <p:sp>
        <p:nvSpPr>
          <p:cNvPr id="23" name="Text Placeholder 2"/>
          <p:cNvSpPr>
            <a:spLocks noGrp="1"/>
          </p:cNvSpPr>
          <p:nvPr>
            <p:ph type="body" sz="quarter" idx="22"/>
          </p:nvPr>
        </p:nvSpPr>
        <p:spPr>
          <a:xfrm>
            <a:off x="8305100" y="3653227"/>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4" name="Text Placeholder 17"/>
          <p:cNvSpPr>
            <a:spLocks noGrp="1"/>
          </p:cNvSpPr>
          <p:nvPr>
            <p:ph type="body" sz="quarter" idx="23"/>
          </p:nvPr>
        </p:nvSpPr>
        <p:spPr>
          <a:xfrm>
            <a:off x="8305100" y="4087180"/>
            <a:ext cx="2144713" cy="1509712"/>
          </a:xfrm>
        </p:spPr>
        <p:txBody>
          <a:bodyPr tIns="126000"/>
          <a:lstStyle>
            <a:lvl1pPr marL="0" indent="0">
              <a:buNone/>
              <a:defRPr sz="1000"/>
            </a:lvl1pPr>
          </a:lstStyle>
          <a:p>
            <a:pPr lvl="0"/>
            <a:endParaRPr lang="lv-LV" dirty="0"/>
          </a:p>
        </p:txBody>
      </p:sp>
      <p:sp>
        <p:nvSpPr>
          <p:cNvPr id="27" name="Text Placeholder 26"/>
          <p:cNvSpPr>
            <a:spLocks noGrp="1"/>
          </p:cNvSpPr>
          <p:nvPr>
            <p:ph type="body" sz="quarter" idx="24"/>
          </p:nvPr>
        </p:nvSpPr>
        <p:spPr>
          <a:xfrm>
            <a:off x="1358900" y="1593850"/>
            <a:ext cx="2679700" cy="4003042"/>
          </a:xfrm>
        </p:spPr>
        <p:txBody>
          <a:bodyPr lIns="72000" tIns="72000" rIns="72000" bIns="72000"/>
          <a:lstStyle>
            <a:lvl1pPr marL="0" indent="0">
              <a:buNone/>
              <a:defRPr sz="1400"/>
            </a:lvl1pPr>
          </a:lstStyle>
          <a:p>
            <a:pPr lvl="0"/>
            <a:endParaRPr lang="lv-LV" dirty="0"/>
          </a:p>
        </p:txBody>
      </p:sp>
      <p:pic>
        <p:nvPicPr>
          <p:cNvPr id="25" name="Picture 27"/>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2392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s +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
        <p:nvSpPr>
          <p:cNvPr id="27" name="Text Placeholder 26"/>
          <p:cNvSpPr>
            <a:spLocks noGrp="1"/>
          </p:cNvSpPr>
          <p:nvPr>
            <p:ph type="body" sz="quarter" idx="24"/>
          </p:nvPr>
        </p:nvSpPr>
        <p:spPr>
          <a:xfrm>
            <a:off x="1358899" y="1593850"/>
            <a:ext cx="3814763" cy="4003042"/>
          </a:xfrm>
        </p:spPr>
        <p:txBody>
          <a:bodyPr lIns="72000" tIns="72000" rIns="72000" bIns="72000"/>
          <a:lstStyle>
            <a:lvl1pPr marL="0" indent="0">
              <a:buNone/>
              <a:defRPr sz="2200">
                <a:solidFill>
                  <a:srgbClr val="DC0714"/>
                </a:solidFill>
              </a:defRPr>
            </a:lvl1pPr>
          </a:lstStyle>
          <a:p>
            <a:pPr lvl="0"/>
            <a:endParaRPr lang="lv-LV" dirty="0"/>
          </a:p>
        </p:txBody>
      </p:sp>
      <p:sp>
        <p:nvSpPr>
          <p:cNvPr id="13" name="Picture Placeholder 12"/>
          <p:cNvSpPr>
            <a:spLocks noGrp="1"/>
          </p:cNvSpPr>
          <p:nvPr>
            <p:ph type="pic" sz="quarter" idx="25"/>
          </p:nvPr>
        </p:nvSpPr>
        <p:spPr>
          <a:xfrm>
            <a:off x="5695950" y="1601788"/>
            <a:ext cx="5973763" cy="3128962"/>
          </a:xfrm>
        </p:spPr>
        <p:txBody>
          <a:bodyPr/>
          <a:lstStyle>
            <a:lvl1pPr marL="0" indent="0">
              <a:buNone/>
              <a:defRPr/>
            </a:lvl1pPr>
          </a:lstStyle>
          <a:p>
            <a:endParaRPr lang="lv-LV" dirty="0"/>
          </a:p>
        </p:txBody>
      </p:sp>
      <p:pic>
        <p:nvPicPr>
          <p:cNvPr id="9" name="Picture 2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lv-LV"/>
          </a:p>
        </p:txBody>
      </p:sp>
    </p:spTree>
    <p:extLst>
      <p:ext uri="{BB962C8B-B14F-4D97-AF65-F5344CB8AC3E}">
        <p14:creationId xmlns:p14="http://schemas.microsoft.com/office/powerpoint/2010/main" val="3679516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
        <p:nvSpPr>
          <p:cNvPr id="3" name="Picture Placeholder 2"/>
          <p:cNvSpPr>
            <a:spLocks noGrp="1"/>
          </p:cNvSpPr>
          <p:nvPr>
            <p:ph type="pic" sz="quarter" idx="16"/>
          </p:nvPr>
        </p:nvSpPr>
        <p:spPr>
          <a:xfrm>
            <a:off x="522287" y="1627122"/>
            <a:ext cx="4454525" cy="2390841"/>
          </a:xfrm>
        </p:spPr>
        <p:txBody>
          <a:bodyPr/>
          <a:lstStyle>
            <a:lvl1pPr marL="0" indent="0">
              <a:buNone/>
              <a:defRPr sz="1400"/>
            </a:lvl1pPr>
          </a:lstStyle>
          <a:p>
            <a:endParaRPr lang="lv-LV" dirty="0"/>
          </a:p>
        </p:txBody>
      </p:sp>
      <p:sp>
        <p:nvSpPr>
          <p:cNvPr id="17" name="Picture Placeholder 16"/>
          <p:cNvSpPr>
            <a:spLocks noGrp="1"/>
          </p:cNvSpPr>
          <p:nvPr>
            <p:ph type="pic" sz="quarter" idx="17"/>
          </p:nvPr>
        </p:nvSpPr>
        <p:spPr>
          <a:xfrm>
            <a:off x="5037137" y="1512887"/>
            <a:ext cx="2128837" cy="1419225"/>
          </a:xfrm>
        </p:spPr>
        <p:txBody>
          <a:bodyPr/>
          <a:lstStyle>
            <a:lvl1pPr marL="0" indent="0">
              <a:buNone/>
              <a:defRPr sz="1400"/>
            </a:lvl1pPr>
          </a:lstStyle>
          <a:p>
            <a:endParaRPr lang="lv-LV" dirty="0"/>
          </a:p>
        </p:txBody>
      </p:sp>
      <p:sp>
        <p:nvSpPr>
          <p:cNvPr id="19" name="Picture Placeholder 18"/>
          <p:cNvSpPr>
            <a:spLocks noGrp="1"/>
          </p:cNvSpPr>
          <p:nvPr>
            <p:ph type="pic" sz="quarter" idx="18"/>
          </p:nvPr>
        </p:nvSpPr>
        <p:spPr>
          <a:xfrm>
            <a:off x="5037138" y="2990850"/>
            <a:ext cx="5072062" cy="3170238"/>
          </a:xfrm>
        </p:spPr>
        <p:txBody>
          <a:bodyPr/>
          <a:lstStyle>
            <a:lvl1pPr marL="0" indent="0">
              <a:buNone/>
              <a:defRPr sz="1400"/>
            </a:lvl1pPr>
          </a:lstStyle>
          <a:p>
            <a:endParaRPr lang="lv-LV" dirty="0"/>
          </a:p>
        </p:txBody>
      </p:sp>
      <p:sp>
        <p:nvSpPr>
          <p:cNvPr id="21" name="Text Placeholder 20"/>
          <p:cNvSpPr>
            <a:spLocks noGrp="1"/>
          </p:cNvSpPr>
          <p:nvPr>
            <p:ph type="body" sz="quarter" idx="19"/>
          </p:nvPr>
        </p:nvSpPr>
        <p:spPr>
          <a:xfrm>
            <a:off x="522287" y="4022726"/>
            <a:ext cx="4454525" cy="307975"/>
          </a:xfrm>
        </p:spPr>
        <p:txBody>
          <a:bodyPr lIns="72000" rIns="72000" anchor="ctr" anchorCtr="0"/>
          <a:lstStyle>
            <a:lvl1pPr marL="0" indent="0">
              <a:buNone/>
              <a:defRPr sz="1400"/>
            </a:lvl1pPr>
          </a:lstStyle>
          <a:p>
            <a:pPr lvl="0"/>
            <a:endParaRPr lang="lv-LV" dirty="0"/>
          </a:p>
        </p:txBody>
      </p:sp>
      <p:sp>
        <p:nvSpPr>
          <p:cNvPr id="23" name="Text Placeholder 20"/>
          <p:cNvSpPr>
            <a:spLocks noGrp="1"/>
          </p:cNvSpPr>
          <p:nvPr>
            <p:ph type="body" sz="quarter" idx="20"/>
          </p:nvPr>
        </p:nvSpPr>
        <p:spPr>
          <a:xfrm>
            <a:off x="7165974" y="1516856"/>
            <a:ext cx="4454525" cy="307975"/>
          </a:xfrm>
        </p:spPr>
        <p:txBody>
          <a:bodyPr lIns="72000" rIns="72000" anchor="ctr" anchorCtr="0"/>
          <a:lstStyle>
            <a:lvl1pPr marL="0" indent="0">
              <a:buNone/>
              <a:defRPr sz="1400"/>
            </a:lvl1pPr>
          </a:lstStyle>
          <a:p>
            <a:pPr lvl="0"/>
            <a:endParaRPr lang="lv-LV" dirty="0"/>
          </a:p>
        </p:txBody>
      </p:sp>
      <p:sp>
        <p:nvSpPr>
          <p:cNvPr id="24" name="Text Placeholder 20"/>
          <p:cNvSpPr>
            <a:spLocks noGrp="1"/>
          </p:cNvSpPr>
          <p:nvPr>
            <p:ph type="body" sz="quarter" idx="21"/>
          </p:nvPr>
        </p:nvSpPr>
        <p:spPr>
          <a:xfrm>
            <a:off x="10109201" y="2990850"/>
            <a:ext cx="2082800" cy="307975"/>
          </a:xfrm>
        </p:spPr>
        <p:txBody>
          <a:bodyPr lIns="72000" rIns="72000" anchor="ctr" anchorCtr="0"/>
          <a:lstStyle>
            <a:lvl1pPr marL="0" indent="0">
              <a:buNone/>
              <a:defRPr sz="1400"/>
            </a:lvl1pPr>
          </a:lstStyle>
          <a:p>
            <a:pPr lvl="0"/>
            <a:endParaRPr lang="lv-LV" dirty="0"/>
          </a:p>
        </p:txBody>
      </p:sp>
      <p:pic>
        <p:nvPicPr>
          <p:cNvPr id="13" name="Picture 2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571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Foto + sarkani rāmj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14" name="Picture Placeholder 13"/>
          <p:cNvSpPr>
            <a:spLocks noGrp="1"/>
          </p:cNvSpPr>
          <p:nvPr>
            <p:ph type="pic" sz="quarter" idx="13"/>
          </p:nvPr>
        </p:nvSpPr>
        <p:spPr>
          <a:xfrm>
            <a:off x="6923087" y="1377950"/>
            <a:ext cx="3152775" cy="2103438"/>
          </a:xfrm>
        </p:spPr>
        <p:txBody>
          <a:bodyPr/>
          <a:lstStyle/>
          <a:p>
            <a:endParaRPr lang="lv-LV"/>
          </a:p>
        </p:txBody>
      </p:sp>
      <p:sp>
        <p:nvSpPr>
          <p:cNvPr id="16" name="Picture Placeholder 15"/>
          <p:cNvSpPr>
            <a:spLocks noGrp="1"/>
          </p:cNvSpPr>
          <p:nvPr>
            <p:ph type="pic" sz="quarter" idx="14"/>
          </p:nvPr>
        </p:nvSpPr>
        <p:spPr>
          <a:xfrm>
            <a:off x="6923087" y="3535363"/>
            <a:ext cx="5268913" cy="3322637"/>
          </a:xfrm>
        </p:spPr>
        <p:txBody>
          <a:bodyPr/>
          <a:lstStyle/>
          <a:p>
            <a:endParaRPr lang="lv-LV"/>
          </a:p>
        </p:txBody>
      </p:sp>
      <p:sp>
        <p:nvSpPr>
          <p:cNvPr id="18" name="Picture Placeholder 17"/>
          <p:cNvSpPr>
            <a:spLocks noGrp="1"/>
          </p:cNvSpPr>
          <p:nvPr>
            <p:ph type="pic" sz="quarter" idx="15"/>
          </p:nvPr>
        </p:nvSpPr>
        <p:spPr>
          <a:xfrm>
            <a:off x="522288" y="2794000"/>
            <a:ext cx="6353176" cy="3543300"/>
          </a:xfrm>
        </p:spPr>
        <p:txBody>
          <a:bodyPr anchor="ctr" anchorCtr="0"/>
          <a:lstStyle/>
          <a:p>
            <a:endParaRPr lang="lv-LV"/>
          </a:p>
        </p:txBody>
      </p:sp>
      <p:sp>
        <p:nvSpPr>
          <p:cNvPr id="22" name="Text Placeholder 21"/>
          <p:cNvSpPr>
            <a:spLocks noGrp="1"/>
          </p:cNvSpPr>
          <p:nvPr>
            <p:ph type="body" sz="quarter" idx="16" hasCustomPrompt="1"/>
          </p:nvPr>
        </p:nvSpPr>
        <p:spPr>
          <a:xfrm>
            <a:off x="3427413" y="1377950"/>
            <a:ext cx="2905125" cy="551090"/>
          </a:xfrm>
          <a:solidFill>
            <a:srgbClr val="DC0714"/>
          </a:solidFill>
        </p:spPr>
        <p:txBody>
          <a:bodyPr rIns="612000" anchor="ctr" anchorCtr="0"/>
          <a:lstStyle>
            <a:lvl1pPr algn="r">
              <a:defRPr sz="2400" cap="all" baseline="0">
                <a:solidFill>
                  <a:schemeClr val="bg1"/>
                </a:solidFill>
                <a:latin typeface="U8 Black" panose="020B0A03030200020204" pitchFamily="34" charset="-70"/>
              </a:defRPr>
            </a:lvl1pPr>
          </a:lstStyle>
          <a:p>
            <a:pPr lvl="0"/>
            <a:r>
              <a:rPr lang="lv-LV" dirty="0"/>
              <a:t>virsraksts</a:t>
            </a:r>
          </a:p>
        </p:txBody>
      </p:sp>
      <p:sp>
        <p:nvSpPr>
          <p:cNvPr id="26" name="Text Placeholder 25"/>
          <p:cNvSpPr>
            <a:spLocks noGrp="1"/>
          </p:cNvSpPr>
          <p:nvPr>
            <p:ph type="body" sz="quarter" idx="17"/>
          </p:nvPr>
        </p:nvSpPr>
        <p:spPr>
          <a:xfrm>
            <a:off x="522287" y="1997075"/>
            <a:ext cx="5810251" cy="1371600"/>
          </a:xfrm>
          <a:solidFill>
            <a:srgbClr val="DC0714"/>
          </a:solidFill>
        </p:spPr>
        <p:txBody>
          <a:bodyPr lIns="612000" tIns="36000" rIns="612000" bIns="36000" anchor="ctr" anchorCtr="0"/>
          <a:lstStyle>
            <a:lvl1pPr algn="r">
              <a:defRPr sz="1400" cap="all" baseline="0">
                <a:solidFill>
                  <a:schemeClr val="bg1"/>
                </a:solidFill>
              </a:defRPr>
            </a:lvl1pPr>
            <a:lvl2pPr>
              <a:defRPr sz="1400"/>
            </a:lvl2pPr>
            <a:lvl3pPr>
              <a:defRPr sz="1400"/>
            </a:lvl3pPr>
            <a:lvl4pPr>
              <a:defRPr sz="1400"/>
            </a:lvl4pPr>
            <a:lvl5pPr>
              <a:defRPr sz="1400"/>
            </a:lvl5pPr>
          </a:lstStyle>
          <a:p>
            <a:pPr lvl="0"/>
            <a:endParaRPr lang="lv-LV" dirty="0"/>
          </a:p>
        </p:txBody>
      </p:sp>
      <p:sp>
        <p:nvSpPr>
          <p:cNvPr id="27" name="Date Placeholder 26"/>
          <p:cNvSpPr>
            <a:spLocks noGrp="1"/>
          </p:cNvSpPr>
          <p:nvPr>
            <p:ph type="dt" sz="half" idx="18"/>
          </p:nvPr>
        </p:nvSpPr>
        <p:spPr/>
        <p:txBody>
          <a:bodyPr/>
          <a:lstStyle/>
          <a:p>
            <a:pPr>
              <a:defRPr/>
            </a:pPr>
            <a:fld id="{83407AC8-39AD-4EFA-BD99-3D4324AC6EC3}" type="datetimeFigureOut">
              <a:rPr lang="lv-LV" smtClean="0"/>
              <a:pPr>
                <a:defRPr/>
              </a:pPr>
              <a:t>06.09.2022</a:t>
            </a:fld>
            <a:endParaRPr lang="lv-LV" dirty="0"/>
          </a:p>
        </p:txBody>
      </p:sp>
      <p:sp>
        <p:nvSpPr>
          <p:cNvPr id="28" name="Footer Placeholder 27"/>
          <p:cNvSpPr>
            <a:spLocks noGrp="1"/>
          </p:cNvSpPr>
          <p:nvPr>
            <p:ph type="ftr" sz="quarter" idx="19"/>
          </p:nvPr>
        </p:nvSpPr>
        <p:spPr/>
        <p:txBody>
          <a:bodyPr/>
          <a:lstStyle/>
          <a:p>
            <a:pPr>
              <a:defRPr/>
            </a:pPr>
            <a:endParaRPr lang="lv-LV" dirty="0"/>
          </a:p>
        </p:txBody>
      </p:sp>
      <p:sp>
        <p:nvSpPr>
          <p:cNvPr id="29" name="Slide Number Placeholder 28"/>
          <p:cNvSpPr>
            <a:spLocks noGrp="1"/>
          </p:cNvSpPr>
          <p:nvPr>
            <p:ph type="sldNum" sz="quarter" idx="20"/>
          </p:nvPr>
        </p:nvSpPr>
        <p:spPr/>
        <p:txBody>
          <a:bodyPr/>
          <a:lstStyle/>
          <a:p>
            <a:pPr>
              <a:defRPr/>
            </a:pPr>
            <a:fld id="{B3342EB2-7C31-4E1A-8287-1B3F88464379}" type="slidenum">
              <a:rPr lang="lv-LV" altLang="lv-LV" smtClean="0"/>
              <a:pPr>
                <a:defRPr/>
              </a:pPr>
              <a:t>‹#›</a:t>
            </a:fld>
            <a:endParaRPr lang="lv-LV" altLang="lv-LV" dirty="0"/>
          </a:p>
        </p:txBody>
      </p:sp>
    </p:spTree>
    <p:extLst>
      <p:ext uri="{BB962C8B-B14F-4D97-AF65-F5344CB8AC3E}">
        <p14:creationId xmlns:p14="http://schemas.microsoft.com/office/powerpoint/2010/main" val="222567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 Foto + sarkani rāmj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16" name="Picture Placeholder 15"/>
          <p:cNvSpPr>
            <a:spLocks noGrp="1"/>
          </p:cNvSpPr>
          <p:nvPr>
            <p:ph type="pic" sz="quarter" idx="14"/>
          </p:nvPr>
        </p:nvSpPr>
        <p:spPr>
          <a:xfrm>
            <a:off x="6923087" y="2794001"/>
            <a:ext cx="5268913" cy="3543299"/>
          </a:xfrm>
        </p:spPr>
        <p:txBody>
          <a:bodyPr/>
          <a:lstStyle/>
          <a:p>
            <a:endParaRPr lang="lv-LV"/>
          </a:p>
        </p:txBody>
      </p:sp>
      <p:sp>
        <p:nvSpPr>
          <p:cNvPr id="18" name="Picture Placeholder 17"/>
          <p:cNvSpPr>
            <a:spLocks noGrp="1"/>
          </p:cNvSpPr>
          <p:nvPr>
            <p:ph type="pic" sz="quarter" idx="15"/>
          </p:nvPr>
        </p:nvSpPr>
        <p:spPr>
          <a:xfrm>
            <a:off x="522288" y="2794000"/>
            <a:ext cx="6353176" cy="3543300"/>
          </a:xfrm>
        </p:spPr>
        <p:txBody>
          <a:bodyPr anchor="ctr" anchorCtr="0"/>
          <a:lstStyle/>
          <a:p>
            <a:endParaRPr lang="lv-LV"/>
          </a:p>
        </p:txBody>
      </p:sp>
      <p:sp>
        <p:nvSpPr>
          <p:cNvPr id="22" name="Text Placeholder 21"/>
          <p:cNvSpPr>
            <a:spLocks noGrp="1"/>
          </p:cNvSpPr>
          <p:nvPr>
            <p:ph type="body" sz="quarter" idx="16" hasCustomPrompt="1"/>
          </p:nvPr>
        </p:nvSpPr>
        <p:spPr>
          <a:xfrm>
            <a:off x="3427413" y="1377950"/>
            <a:ext cx="2905125" cy="551090"/>
          </a:xfrm>
          <a:solidFill>
            <a:srgbClr val="DC0714"/>
          </a:solidFill>
        </p:spPr>
        <p:txBody>
          <a:bodyPr rIns="612000" anchor="ctr" anchorCtr="0"/>
          <a:lstStyle>
            <a:lvl1pPr algn="r">
              <a:defRPr sz="2400" cap="all" baseline="0">
                <a:solidFill>
                  <a:schemeClr val="bg1"/>
                </a:solidFill>
                <a:latin typeface="U8 Black" panose="020B0A03030200020204" pitchFamily="34" charset="-70"/>
              </a:defRPr>
            </a:lvl1pPr>
          </a:lstStyle>
          <a:p>
            <a:pPr lvl="0"/>
            <a:r>
              <a:rPr lang="lv-LV" dirty="0"/>
              <a:t>virsraksts</a:t>
            </a:r>
          </a:p>
        </p:txBody>
      </p:sp>
      <p:sp>
        <p:nvSpPr>
          <p:cNvPr id="26" name="Text Placeholder 25"/>
          <p:cNvSpPr>
            <a:spLocks noGrp="1"/>
          </p:cNvSpPr>
          <p:nvPr>
            <p:ph type="body" sz="quarter" idx="17"/>
          </p:nvPr>
        </p:nvSpPr>
        <p:spPr>
          <a:xfrm>
            <a:off x="522287" y="1997075"/>
            <a:ext cx="5810251" cy="1371600"/>
          </a:xfrm>
          <a:solidFill>
            <a:srgbClr val="DC0714"/>
          </a:solidFill>
        </p:spPr>
        <p:txBody>
          <a:bodyPr lIns="612000" tIns="36000" rIns="612000" bIns="36000" anchor="ctr" anchorCtr="0"/>
          <a:lstStyle>
            <a:lvl1pPr algn="r">
              <a:defRPr sz="1400" cap="all" baseline="0">
                <a:solidFill>
                  <a:schemeClr val="bg1"/>
                </a:solidFill>
              </a:defRPr>
            </a:lvl1pPr>
            <a:lvl2pPr>
              <a:defRPr sz="1400"/>
            </a:lvl2pPr>
            <a:lvl3pPr>
              <a:defRPr sz="1400"/>
            </a:lvl3pPr>
            <a:lvl4pPr>
              <a:defRPr sz="1400"/>
            </a:lvl4pPr>
            <a:lvl5pPr>
              <a:defRPr sz="1400"/>
            </a:lvl5pPr>
          </a:lstStyle>
          <a:p>
            <a:pPr lvl="0"/>
            <a:endParaRPr lang="lv-LV" dirty="0"/>
          </a:p>
        </p:txBody>
      </p:sp>
      <p:sp>
        <p:nvSpPr>
          <p:cNvPr id="3" name="Date Placeholder 2"/>
          <p:cNvSpPr>
            <a:spLocks noGrp="1"/>
          </p:cNvSpPr>
          <p:nvPr>
            <p:ph type="dt" sz="half" idx="18"/>
          </p:nvPr>
        </p:nvSpPr>
        <p:spPr/>
        <p:txBody>
          <a:bodyPr/>
          <a:lstStyle/>
          <a:p>
            <a:pPr>
              <a:defRPr/>
            </a:pPr>
            <a:fld id="{83407AC8-39AD-4EFA-BD99-3D4324AC6EC3}" type="datetimeFigureOut">
              <a:rPr lang="lv-LV" smtClean="0"/>
              <a:pPr>
                <a:defRPr/>
              </a:pPr>
              <a:t>06.09.2022</a:t>
            </a:fld>
            <a:endParaRPr lang="lv-LV" dirty="0"/>
          </a:p>
        </p:txBody>
      </p:sp>
      <p:sp>
        <p:nvSpPr>
          <p:cNvPr id="4" name="Footer Placeholder 3"/>
          <p:cNvSpPr>
            <a:spLocks noGrp="1"/>
          </p:cNvSpPr>
          <p:nvPr>
            <p:ph type="ftr" sz="quarter" idx="19"/>
          </p:nvPr>
        </p:nvSpPr>
        <p:spPr/>
        <p:txBody>
          <a:bodyPr/>
          <a:lstStyle/>
          <a:p>
            <a:pPr>
              <a:defRPr/>
            </a:pPr>
            <a:endParaRPr lang="lv-LV" dirty="0"/>
          </a:p>
        </p:txBody>
      </p:sp>
      <p:sp>
        <p:nvSpPr>
          <p:cNvPr id="5" name="Slide Number Placeholder 4"/>
          <p:cNvSpPr>
            <a:spLocks noGrp="1"/>
          </p:cNvSpPr>
          <p:nvPr>
            <p:ph type="sldNum" sz="quarter" idx="20"/>
          </p:nvPr>
        </p:nvSpPr>
        <p:spPr/>
        <p:txBody>
          <a:bodyPr/>
          <a:lstStyle/>
          <a:p>
            <a:pPr>
              <a:defRPr/>
            </a:pPr>
            <a:fld id="{B3342EB2-7C31-4E1A-8287-1B3F88464379}" type="slidenum">
              <a:rPr lang="lv-LV" altLang="lv-LV" smtClean="0"/>
              <a:pPr>
                <a:defRPr/>
              </a:pPr>
              <a:t>‹#›</a:t>
            </a:fld>
            <a:endParaRPr lang="lv-LV" altLang="lv-LV" dirty="0"/>
          </a:p>
        </p:txBody>
      </p:sp>
    </p:spTree>
    <p:extLst>
      <p:ext uri="{BB962C8B-B14F-4D97-AF65-F5344CB8AC3E}">
        <p14:creationId xmlns:p14="http://schemas.microsoft.com/office/powerpoint/2010/main" val="453058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Foto + 4 vērtī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lv-LV" dirty="0"/>
          </a:p>
        </p:txBody>
      </p:sp>
      <p:sp>
        <p:nvSpPr>
          <p:cNvPr id="16" name="Picture Placeholder 15"/>
          <p:cNvSpPr>
            <a:spLocks noGrp="1"/>
          </p:cNvSpPr>
          <p:nvPr>
            <p:ph type="pic" sz="quarter" idx="14"/>
          </p:nvPr>
        </p:nvSpPr>
        <p:spPr>
          <a:xfrm>
            <a:off x="5672138" y="1"/>
            <a:ext cx="6519862" cy="3270250"/>
          </a:xfrm>
        </p:spPr>
        <p:txBody>
          <a:bodyPr/>
          <a:lstStyle/>
          <a:p>
            <a:endParaRPr lang="lv-LV" dirty="0"/>
          </a:p>
        </p:txBody>
      </p:sp>
      <p:sp>
        <p:nvSpPr>
          <p:cNvPr id="18" name="Picture Placeholder 17"/>
          <p:cNvSpPr>
            <a:spLocks noGrp="1"/>
          </p:cNvSpPr>
          <p:nvPr>
            <p:ph type="pic" sz="quarter" idx="15"/>
          </p:nvPr>
        </p:nvSpPr>
        <p:spPr>
          <a:xfrm>
            <a:off x="2773363" y="1377950"/>
            <a:ext cx="2832100" cy="1892301"/>
          </a:xfrm>
        </p:spPr>
        <p:txBody>
          <a:bodyPr anchor="ctr" anchorCtr="0"/>
          <a:lstStyle/>
          <a:p>
            <a:endParaRPr lang="lv-LV"/>
          </a:p>
        </p:txBody>
      </p:sp>
      <p:sp>
        <p:nvSpPr>
          <p:cNvPr id="22" name="Text Placeholder 21"/>
          <p:cNvSpPr>
            <a:spLocks noGrp="1"/>
          </p:cNvSpPr>
          <p:nvPr>
            <p:ph type="body" sz="quarter" idx="16" hasCustomPrompt="1"/>
          </p:nvPr>
        </p:nvSpPr>
        <p:spPr>
          <a:xfrm>
            <a:off x="4643438" y="1377950"/>
            <a:ext cx="2905125" cy="551090"/>
          </a:xfrm>
          <a:solidFill>
            <a:srgbClr val="DC0714"/>
          </a:solidFill>
        </p:spPr>
        <p:txBody>
          <a:bodyPr lIns="180000" rIns="180000" anchor="ctr" anchorCtr="0"/>
          <a:lstStyle>
            <a:lvl1pPr algn="ctr">
              <a:defRPr sz="2400" cap="all" baseline="0">
                <a:solidFill>
                  <a:schemeClr val="bg1"/>
                </a:solidFill>
                <a:latin typeface="U8 Black" panose="020B0A03030200020204" pitchFamily="34" charset="-70"/>
              </a:defRPr>
            </a:lvl1pPr>
          </a:lstStyle>
          <a:p>
            <a:pPr lvl="0"/>
            <a:r>
              <a:rPr lang="lv-LV" dirty="0"/>
              <a:t>virsraksts</a:t>
            </a:r>
          </a:p>
        </p:txBody>
      </p:sp>
      <p:grpSp>
        <p:nvGrpSpPr>
          <p:cNvPr id="10" name="Group 20"/>
          <p:cNvGrpSpPr>
            <a:grpSpLocks/>
          </p:cNvGrpSpPr>
          <p:nvPr userDrawn="1"/>
        </p:nvGrpSpPr>
        <p:grpSpPr bwMode="auto">
          <a:xfrm>
            <a:off x="1408113" y="3621088"/>
            <a:ext cx="9412287" cy="1114425"/>
            <a:chOff x="1408067" y="3620886"/>
            <a:chExt cx="9412327" cy="1114000"/>
          </a:xfrm>
        </p:grpSpPr>
        <p:pic>
          <p:nvPicPr>
            <p:cNvPr id="11"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08067" y="3700902"/>
              <a:ext cx="1080000" cy="953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185509" y="3620886"/>
              <a:ext cx="1080000" cy="111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62951" y="3653584"/>
              <a:ext cx="1080000" cy="1048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9740394" y="3694304"/>
              <a:ext cx="1080000" cy="967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Placeholder 3"/>
          <p:cNvSpPr>
            <a:spLocks noGrp="1"/>
          </p:cNvSpPr>
          <p:nvPr>
            <p:ph type="body" sz="quarter" idx="17"/>
          </p:nvPr>
        </p:nvSpPr>
        <p:spPr>
          <a:xfrm>
            <a:off x="8877300" y="4860925"/>
            <a:ext cx="2797175" cy="363537"/>
          </a:xfrm>
        </p:spPr>
        <p:txBody>
          <a:bodyPr anchor="ctr" anchorCtr="0"/>
          <a:lstStyle>
            <a:lvl1pPr algn="ctr">
              <a:defRPr sz="1600">
                <a:latin typeface="U8 Black" panose="020B0A03030200020204" pitchFamily="34" charset="-70"/>
              </a:defRPr>
            </a:lvl1pPr>
          </a:lstStyle>
          <a:p>
            <a:pPr lvl="0"/>
            <a:endParaRPr lang="lv-LV" dirty="0"/>
          </a:p>
        </p:txBody>
      </p:sp>
      <p:sp>
        <p:nvSpPr>
          <p:cNvPr id="6" name="Text Placeholder 5"/>
          <p:cNvSpPr>
            <a:spLocks noGrp="1"/>
          </p:cNvSpPr>
          <p:nvPr>
            <p:ph type="body" sz="quarter" idx="18"/>
          </p:nvPr>
        </p:nvSpPr>
        <p:spPr>
          <a:xfrm>
            <a:off x="8877300" y="5224462"/>
            <a:ext cx="2797175" cy="950913"/>
          </a:xfrm>
        </p:spPr>
        <p:txBody>
          <a:bodyPr/>
          <a:lstStyle>
            <a:lvl1pPr algn="ctr">
              <a:defRPr sz="1400"/>
            </a:lvl1pPr>
            <a:lvl2pPr>
              <a:defRPr sz="1400"/>
            </a:lvl2pPr>
            <a:lvl3pPr>
              <a:defRPr sz="1400"/>
            </a:lvl3pPr>
            <a:lvl4pPr>
              <a:defRPr sz="1400"/>
            </a:lvl4pPr>
            <a:lvl5pPr>
              <a:defRPr sz="1400"/>
            </a:lvl5pPr>
          </a:lstStyle>
          <a:p>
            <a:pPr lvl="0"/>
            <a:endParaRPr lang="lv-LV" dirty="0"/>
          </a:p>
        </p:txBody>
      </p:sp>
      <p:sp>
        <p:nvSpPr>
          <p:cNvPr id="23" name="Text Placeholder 3"/>
          <p:cNvSpPr>
            <a:spLocks noGrp="1"/>
          </p:cNvSpPr>
          <p:nvPr>
            <p:ph type="body" sz="quarter" idx="21"/>
          </p:nvPr>
        </p:nvSpPr>
        <p:spPr>
          <a:xfrm>
            <a:off x="3278187" y="4860925"/>
            <a:ext cx="2797175" cy="363537"/>
          </a:xfrm>
        </p:spPr>
        <p:txBody>
          <a:bodyPr anchor="ctr" anchorCtr="0"/>
          <a:lstStyle>
            <a:lvl1pPr algn="ctr">
              <a:defRPr sz="1600">
                <a:latin typeface="U8 Black" panose="020B0A03030200020204" pitchFamily="34" charset="-70"/>
              </a:defRPr>
            </a:lvl1pPr>
          </a:lstStyle>
          <a:p>
            <a:pPr lvl="0"/>
            <a:endParaRPr lang="lv-LV" dirty="0"/>
          </a:p>
        </p:txBody>
      </p:sp>
      <p:sp>
        <p:nvSpPr>
          <p:cNvPr id="24" name="Text Placeholder 5"/>
          <p:cNvSpPr>
            <a:spLocks noGrp="1"/>
          </p:cNvSpPr>
          <p:nvPr>
            <p:ph type="body" sz="quarter" idx="22"/>
          </p:nvPr>
        </p:nvSpPr>
        <p:spPr>
          <a:xfrm>
            <a:off x="3278187" y="5224462"/>
            <a:ext cx="2797175" cy="950913"/>
          </a:xfrm>
        </p:spPr>
        <p:txBody>
          <a:bodyPr/>
          <a:lstStyle>
            <a:lvl1pPr algn="ctr">
              <a:defRPr sz="1400"/>
            </a:lvl1pPr>
            <a:lvl2pPr>
              <a:defRPr sz="1400"/>
            </a:lvl2pPr>
            <a:lvl3pPr>
              <a:defRPr sz="1400"/>
            </a:lvl3pPr>
            <a:lvl4pPr>
              <a:defRPr sz="1400"/>
            </a:lvl4pPr>
            <a:lvl5pPr>
              <a:defRPr sz="1400"/>
            </a:lvl5pPr>
          </a:lstStyle>
          <a:p>
            <a:pPr lvl="0"/>
            <a:endParaRPr lang="lv-LV" dirty="0"/>
          </a:p>
        </p:txBody>
      </p:sp>
      <p:sp>
        <p:nvSpPr>
          <p:cNvPr id="25" name="Text Placeholder 3"/>
          <p:cNvSpPr>
            <a:spLocks noGrp="1"/>
          </p:cNvSpPr>
          <p:nvPr>
            <p:ph type="body" sz="quarter" idx="23"/>
          </p:nvPr>
        </p:nvSpPr>
        <p:spPr>
          <a:xfrm>
            <a:off x="476249" y="4860925"/>
            <a:ext cx="2797175" cy="363537"/>
          </a:xfrm>
        </p:spPr>
        <p:txBody>
          <a:bodyPr anchor="ctr" anchorCtr="0"/>
          <a:lstStyle>
            <a:lvl1pPr algn="ctr">
              <a:defRPr sz="1600">
                <a:latin typeface="U8 Black" panose="020B0A03030200020204" pitchFamily="34" charset="-70"/>
              </a:defRPr>
            </a:lvl1pPr>
          </a:lstStyle>
          <a:p>
            <a:pPr lvl="0"/>
            <a:endParaRPr lang="lv-LV" dirty="0"/>
          </a:p>
        </p:txBody>
      </p:sp>
      <p:sp>
        <p:nvSpPr>
          <p:cNvPr id="27" name="Text Placeholder 5"/>
          <p:cNvSpPr>
            <a:spLocks noGrp="1"/>
          </p:cNvSpPr>
          <p:nvPr>
            <p:ph type="body" sz="quarter" idx="24"/>
          </p:nvPr>
        </p:nvSpPr>
        <p:spPr>
          <a:xfrm>
            <a:off x="476249" y="5224462"/>
            <a:ext cx="2797175" cy="950913"/>
          </a:xfrm>
        </p:spPr>
        <p:txBody>
          <a:bodyPr/>
          <a:lstStyle>
            <a:lvl1pPr algn="ctr">
              <a:defRPr sz="1400"/>
            </a:lvl1pPr>
            <a:lvl2pPr>
              <a:defRPr sz="1400"/>
            </a:lvl2pPr>
            <a:lvl3pPr>
              <a:defRPr sz="1400"/>
            </a:lvl3pPr>
            <a:lvl4pPr>
              <a:defRPr sz="1400"/>
            </a:lvl4pPr>
            <a:lvl5pPr>
              <a:defRPr sz="1400"/>
            </a:lvl5pPr>
          </a:lstStyle>
          <a:p>
            <a:pPr lvl="0"/>
            <a:endParaRPr lang="lv-LV" dirty="0"/>
          </a:p>
        </p:txBody>
      </p:sp>
      <p:sp>
        <p:nvSpPr>
          <p:cNvPr id="28" name="Text Placeholder 3"/>
          <p:cNvSpPr>
            <a:spLocks noGrp="1"/>
          </p:cNvSpPr>
          <p:nvPr>
            <p:ph type="body" sz="quarter" idx="25"/>
          </p:nvPr>
        </p:nvSpPr>
        <p:spPr>
          <a:xfrm>
            <a:off x="6075362" y="4860925"/>
            <a:ext cx="2797175" cy="363537"/>
          </a:xfrm>
        </p:spPr>
        <p:txBody>
          <a:bodyPr anchor="ctr" anchorCtr="0"/>
          <a:lstStyle>
            <a:lvl1pPr algn="ctr">
              <a:defRPr sz="1600">
                <a:latin typeface="U8 Black" panose="020B0A03030200020204" pitchFamily="34" charset="-70"/>
              </a:defRPr>
            </a:lvl1pPr>
          </a:lstStyle>
          <a:p>
            <a:pPr lvl="0"/>
            <a:endParaRPr lang="lv-LV" dirty="0"/>
          </a:p>
        </p:txBody>
      </p:sp>
      <p:sp>
        <p:nvSpPr>
          <p:cNvPr id="29" name="Text Placeholder 5"/>
          <p:cNvSpPr>
            <a:spLocks noGrp="1"/>
          </p:cNvSpPr>
          <p:nvPr>
            <p:ph type="body" sz="quarter" idx="26"/>
          </p:nvPr>
        </p:nvSpPr>
        <p:spPr>
          <a:xfrm>
            <a:off x="6075362" y="5224462"/>
            <a:ext cx="2797175" cy="950913"/>
          </a:xfrm>
        </p:spPr>
        <p:txBody>
          <a:bodyPr/>
          <a:lstStyle>
            <a:lvl1pPr algn="ctr">
              <a:defRPr sz="1400"/>
            </a:lvl1pPr>
            <a:lvl2pPr>
              <a:defRPr sz="1400"/>
            </a:lvl2pPr>
            <a:lvl3pPr>
              <a:defRPr sz="1400"/>
            </a:lvl3pPr>
            <a:lvl4pPr>
              <a:defRPr sz="1400"/>
            </a:lvl4pPr>
            <a:lvl5pPr>
              <a:defRPr sz="1400"/>
            </a:lvl5pPr>
          </a:lstStyle>
          <a:p>
            <a:pPr lvl="0"/>
            <a:endParaRPr lang="lv-LV" dirty="0"/>
          </a:p>
        </p:txBody>
      </p:sp>
      <p:sp>
        <p:nvSpPr>
          <p:cNvPr id="17" name="Date Placeholder 16"/>
          <p:cNvSpPr>
            <a:spLocks noGrp="1"/>
          </p:cNvSpPr>
          <p:nvPr>
            <p:ph type="dt" sz="half" idx="27"/>
          </p:nvPr>
        </p:nvSpPr>
        <p:spPr/>
        <p:txBody>
          <a:bodyPr/>
          <a:lstStyle/>
          <a:p>
            <a:pPr>
              <a:defRPr/>
            </a:pPr>
            <a:fld id="{83407AC8-39AD-4EFA-BD99-3D4324AC6EC3}" type="datetimeFigureOut">
              <a:rPr lang="lv-LV" smtClean="0"/>
              <a:pPr>
                <a:defRPr/>
              </a:pPr>
              <a:t>06.09.2022</a:t>
            </a:fld>
            <a:endParaRPr lang="lv-LV" dirty="0"/>
          </a:p>
        </p:txBody>
      </p:sp>
      <p:sp>
        <p:nvSpPr>
          <p:cNvPr id="19" name="Footer Placeholder 18"/>
          <p:cNvSpPr>
            <a:spLocks noGrp="1"/>
          </p:cNvSpPr>
          <p:nvPr>
            <p:ph type="ftr" sz="quarter" idx="28"/>
          </p:nvPr>
        </p:nvSpPr>
        <p:spPr/>
        <p:txBody>
          <a:bodyPr/>
          <a:lstStyle/>
          <a:p>
            <a:pPr>
              <a:defRPr/>
            </a:pPr>
            <a:endParaRPr lang="lv-LV" dirty="0"/>
          </a:p>
        </p:txBody>
      </p:sp>
      <p:sp>
        <p:nvSpPr>
          <p:cNvPr id="30" name="Slide Number Placeholder 29"/>
          <p:cNvSpPr>
            <a:spLocks noGrp="1"/>
          </p:cNvSpPr>
          <p:nvPr>
            <p:ph type="sldNum" sz="quarter" idx="29"/>
          </p:nvPr>
        </p:nvSpPr>
        <p:spPr/>
        <p:txBody>
          <a:bodyPr/>
          <a:lstStyle/>
          <a:p>
            <a:pPr>
              <a:defRPr/>
            </a:pPr>
            <a:fld id="{B3342EB2-7C31-4E1A-8287-1B3F88464379}" type="slidenum">
              <a:rPr lang="lv-LV" altLang="lv-LV" smtClean="0"/>
              <a:pPr>
                <a:defRPr/>
              </a:pPr>
              <a:t>‹#›</a:t>
            </a:fld>
            <a:endParaRPr lang="lv-LV" altLang="lv-LV" dirty="0"/>
          </a:p>
        </p:txBody>
      </p:sp>
    </p:spTree>
    <p:extLst>
      <p:ext uri="{BB962C8B-B14F-4D97-AF65-F5344CB8AC3E}">
        <p14:creationId xmlns:p14="http://schemas.microsoft.com/office/powerpoint/2010/main" val="464152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rkīza starplika ar Foto1/2 + TEKSTS">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6096000" cy="6858000"/>
          </a:xfrm>
          <a:prstGeom prst="rect">
            <a:avLst/>
          </a:prstGeom>
        </p:spPr>
        <p:txBody>
          <a:bodyPr/>
          <a:lstStyle/>
          <a:p>
            <a:endParaRPr lang="lv-LV"/>
          </a:p>
        </p:txBody>
      </p:sp>
      <p:sp>
        <p:nvSpPr>
          <p:cNvPr id="6" name="Rectangle 5"/>
          <p:cNvSpPr/>
          <p:nvPr userDrawn="1"/>
        </p:nvSpPr>
        <p:spPr>
          <a:xfrm>
            <a:off x="6096000" y="0"/>
            <a:ext cx="6096000" cy="6858000"/>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9"/>
          <p:cNvSpPr>
            <a:spLocks noChangeAspect="1"/>
          </p:cNvSpPr>
          <p:nvPr userDrawn="1"/>
        </p:nvSpPr>
        <p:spPr>
          <a:xfrm rot="18900000">
            <a:off x="9339789" y="2565000"/>
            <a:ext cx="1728000" cy="1728000"/>
          </a:xfrm>
          <a:custGeom>
            <a:avLst/>
            <a:gdLst>
              <a:gd name="connsiteX0" fmla="*/ 0 w 997085"/>
              <a:gd name="connsiteY0" fmla="*/ 0 h 753893"/>
              <a:gd name="connsiteX1" fmla="*/ 997085 w 997085"/>
              <a:gd name="connsiteY1" fmla="*/ 0 h 753893"/>
              <a:gd name="connsiteX2" fmla="*/ 997085 w 997085"/>
              <a:gd name="connsiteY2" fmla="*/ 753893 h 753893"/>
              <a:gd name="connsiteX3" fmla="*/ 0 w 997085"/>
              <a:gd name="connsiteY3" fmla="*/ 753893 h 753893"/>
              <a:gd name="connsiteX4" fmla="*/ 0 w 997085"/>
              <a:gd name="connsiteY4" fmla="*/ 0 h 753893"/>
              <a:gd name="connsiteX0" fmla="*/ 0 w 997085"/>
              <a:gd name="connsiteY0" fmla="*/ 753893 h 753893"/>
              <a:gd name="connsiteX1" fmla="*/ 997085 w 997085"/>
              <a:gd name="connsiteY1" fmla="*/ 0 h 753893"/>
              <a:gd name="connsiteX2" fmla="*/ 997085 w 997085"/>
              <a:gd name="connsiteY2" fmla="*/ 753893 h 753893"/>
              <a:gd name="connsiteX3" fmla="*/ 0 w 997085"/>
              <a:gd name="connsiteY3" fmla="*/ 753893 h 753893"/>
              <a:gd name="connsiteX0" fmla="*/ 905645 w 905645"/>
              <a:gd name="connsiteY0" fmla="*/ 0 h 845333"/>
              <a:gd name="connsiteX1" fmla="*/ 905645 w 905645"/>
              <a:gd name="connsiteY1" fmla="*/ 753893 h 845333"/>
              <a:gd name="connsiteX2" fmla="*/ 0 w 905645"/>
              <a:gd name="connsiteY2" fmla="*/ 845333 h 845333"/>
              <a:gd name="connsiteX0" fmla="*/ 905645 w 905645"/>
              <a:gd name="connsiteY0" fmla="*/ 0 h 845333"/>
              <a:gd name="connsiteX1" fmla="*/ 905645 w 905645"/>
              <a:gd name="connsiteY1" fmla="*/ 753893 h 845333"/>
              <a:gd name="connsiteX2" fmla="*/ 0 w 905645"/>
              <a:gd name="connsiteY2" fmla="*/ 845333 h 845333"/>
              <a:gd name="connsiteX0" fmla="*/ 903213 w 903213"/>
              <a:gd name="connsiteY0" fmla="*/ 0 h 753893"/>
              <a:gd name="connsiteX1" fmla="*/ 903213 w 903213"/>
              <a:gd name="connsiteY1" fmla="*/ 753893 h 753893"/>
              <a:gd name="connsiteX2" fmla="*/ 0 w 903213"/>
              <a:gd name="connsiteY2" fmla="*/ 750488 h 753893"/>
            </a:gdLst>
            <a:ahLst/>
            <a:cxnLst>
              <a:cxn ang="0">
                <a:pos x="connsiteX0" y="connsiteY0"/>
              </a:cxn>
              <a:cxn ang="0">
                <a:pos x="connsiteX1" y="connsiteY1"/>
              </a:cxn>
              <a:cxn ang="0">
                <a:pos x="connsiteX2" y="connsiteY2"/>
              </a:cxn>
            </a:cxnLst>
            <a:rect l="l" t="t" r="r" b="b"/>
            <a:pathLst>
              <a:path w="903213" h="753893">
                <a:moveTo>
                  <a:pt x="903213" y="0"/>
                </a:moveTo>
                <a:lnTo>
                  <a:pt x="903213" y="753893"/>
                </a:lnTo>
                <a:lnTo>
                  <a:pt x="0" y="750488"/>
                </a:lnTo>
              </a:path>
            </a:pathLst>
          </a:cu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 Placeholder 11"/>
          <p:cNvSpPr>
            <a:spLocks noGrp="1"/>
          </p:cNvSpPr>
          <p:nvPr>
            <p:ph type="body" sz="quarter" idx="11"/>
          </p:nvPr>
        </p:nvSpPr>
        <p:spPr>
          <a:xfrm>
            <a:off x="6096001" y="2505670"/>
            <a:ext cx="3454400" cy="1846659"/>
          </a:xfrm>
          <a:prstGeom prst="rect">
            <a:avLst/>
          </a:prstGeom>
        </p:spPr>
        <p:txBody>
          <a:bodyPr anchor="ctr" anchorCtr="0"/>
          <a:lstStyle>
            <a:lvl1pPr marL="0" indent="0" algn="r">
              <a:lnSpc>
                <a:spcPct val="100000"/>
              </a:lnSpc>
              <a:spcBef>
                <a:spcPts val="0"/>
              </a:spcBef>
              <a:buNone/>
              <a:defRPr sz="3200" cap="all" baseline="0">
                <a:solidFill>
                  <a:schemeClr val="tx1"/>
                </a:solidFill>
                <a:latin typeface="U8 Black" panose="020B0A03030200020204" pitchFamily="34" charset="-70"/>
              </a:defRPr>
            </a:lvl1pPr>
          </a:lstStyle>
          <a:p>
            <a:pPr lvl="0"/>
            <a:endParaRPr lang="lv-LV" dirty="0"/>
          </a:p>
        </p:txBody>
      </p:sp>
    </p:spTree>
    <p:extLst>
      <p:ext uri="{BB962C8B-B14F-4D97-AF65-F5344CB8AC3E}">
        <p14:creationId xmlns:p14="http://schemas.microsoft.com/office/powerpoint/2010/main" val="1846232539"/>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rkīza starplika">
    <p:bg>
      <p:bgRef idx="1001">
        <a:schemeClr val="bg2"/>
      </p:bgRef>
    </p:bg>
    <p:spTree>
      <p:nvGrpSpPr>
        <p:cNvPr id="1" name=""/>
        <p:cNvGrpSpPr/>
        <p:nvPr/>
      </p:nvGrpSpPr>
      <p:grpSpPr>
        <a:xfrm>
          <a:off x="0" y="0"/>
          <a:ext cx="0" cy="0"/>
          <a:chOff x="0" y="0"/>
          <a:chExt cx="0" cy="0"/>
        </a:xfrm>
      </p:grpSpPr>
      <p:sp>
        <p:nvSpPr>
          <p:cNvPr id="12" name="Rectangle 9"/>
          <p:cNvSpPr>
            <a:spLocks noChangeAspect="1"/>
          </p:cNvSpPr>
          <p:nvPr userDrawn="1"/>
        </p:nvSpPr>
        <p:spPr>
          <a:xfrm rot="18900000">
            <a:off x="4591448" y="947226"/>
            <a:ext cx="4963548" cy="4963548"/>
          </a:xfrm>
          <a:custGeom>
            <a:avLst/>
            <a:gdLst>
              <a:gd name="connsiteX0" fmla="*/ 0 w 997085"/>
              <a:gd name="connsiteY0" fmla="*/ 0 h 753893"/>
              <a:gd name="connsiteX1" fmla="*/ 997085 w 997085"/>
              <a:gd name="connsiteY1" fmla="*/ 0 h 753893"/>
              <a:gd name="connsiteX2" fmla="*/ 997085 w 997085"/>
              <a:gd name="connsiteY2" fmla="*/ 753893 h 753893"/>
              <a:gd name="connsiteX3" fmla="*/ 0 w 997085"/>
              <a:gd name="connsiteY3" fmla="*/ 753893 h 753893"/>
              <a:gd name="connsiteX4" fmla="*/ 0 w 997085"/>
              <a:gd name="connsiteY4" fmla="*/ 0 h 753893"/>
              <a:gd name="connsiteX0" fmla="*/ 0 w 997085"/>
              <a:gd name="connsiteY0" fmla="*/ 753893 h 753893"/>
              <a:gd name="connsiteX1" fmla="*/ 997085 w 997085"/>
              <a:gd name="connsiteY1" fmla="*/ 0 h 753893"/>
              <a:gd name="connsiteX2" fmla="*/ 997085 w 997085"/>
              <a:gd name="connsiteY2" fmla="*/ 753893 h 753893"/>
              <a:gd name="connsiteX3" fmla="*/ 0 w 997085"/>
              <a:gd name="connsiteY3" fmla="*/ 753893 h 753893"/>
              <a:gd name="connsiteX0" fmla="*/ 905645 w 905645"/>
              <a:gd name="connsiteY0" fmla="*/ 0 h 845333"/>
              <a:gd name="connsiteX1" fmla="*/ 905645 w 905645"/>
              <a:gd name="connsiteY1" fmla="*/ 753893 h 845333"/>
              <a:gd name="connsiteX2" fmla="*/ 0 w 905645"/>
              <a:gd name="connsiteY2" fmla="*/ 845333 h 845333"/>
              <a:gd name="connsiteX0" fmla="*/ 905645 w 905645"/>
              <a:gd name="connsiteY0" fmla="*/ 0 h 845333"/>
              <a:gd name="connsiteX1" fmla="*/ 905645 w 905645"/>
              <a:gd name="connsiteY1" fmla="*/ 753893 h 845333"/>
              <a:gd name="connsiteX2" fmla="*/ 0 w 905645"/>
              <a:gd name="connsiteY2" fmla="*/ 845333 h 845333"/>
              <a:gd name="connsiteX0" fmla="*/ 903213 w 903213"/>
              <a:gd name="connsiteY0" fmla="*/ 0 h 753893"/>
              <a:gd name="connsiteX1" fmla="*/ 903213 w 903213"/>
              <a:gd name="connsiteY1" fmla="*/ 753893 h 753893"/>
              <a:gd name="connsiteX2" fmla="*/ 0 w 903213"/>
              <a:gd name="connsiteY2" fmla="*/ 750488 h 753893"/>
            </a:gdLst>
            <a:ahLst/>
            <a:cxnLst>
              <a:cxn ang="0">
                <a:pos x="connsiteX0" y="connsiteY0"/>
              </a:cxn>
              <a:cxn ang="0">
                <a:pos x="connsiteX1" y="connsiteY1"/>
              </a:cxn>
              <a:cxn ang="0">
                <a:pos x="connsiteX2" y="connsiteY2"/>
              </a:cxn>
            </a:cxnLst>
            <a:rect l="l" t="t" r="r" b="b"/>
            <a:pathLst>
              <a:path w="903213" h="753893">
                <a:moveTo>
                  <a:pt x="903213" y="0"/>
                </a:moveTo>
                <a:lnTo>
                  <a:pt x="903213" y="753893"/>
                </a:lnTo>
                <a:lnTo>
                  <a:pt x="0" y="750488"/>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 Placeholder 11"/>
          <p:cNvSpPr>
            <a:spLocks noGrp="1"/>
          </p:cNvSpPr>
          <p:nvPr>
            <p:ph type="body" sz="quarter" idx="11"/>
          </p:nvPr>
        </p:nvSpPr>
        <p:spPr>
          <a:xfrm>
            <a:off x="0" y="2505619"/>
            <a:ext cx="7246471" cy="1846659"/>
          </a:xfrm>
          <a:prstGeom prst="rect">
            <a:avLst/>
          </a:prstGeom>
        </p:spPr>
        <p:txBody>
          <a:bodyPr anchor="ctr" anchorCtr="0"/>
          <a:lstStyle>
            <a:lvl1pPr marL="0" indent="0" algn="r">
              <a:lnSpc>
                <a:spcPct val="100000"/>
              </a:lnSpc>
              <a:buNone/>
              <a:defRPr sz="4200" cap="all" baseline="0">
                <a:solidFill>
                  <a:schemeClr val="tx1"/>
                </a:solidFill>
                <a:latin typeface="U8 Black" panose="020B0A03030200020204" pitchFamily="34" charset="-70"/>
              </a:defRPr>
            </a:lvl1pPr>
          </a:lstStyle>
          <a:p>
            <a:pPr lvl="0"/>
            <a:endParaRPr lang="lv-LV" dirty="0"/>
          </a:p>
        </p:txBody>
      </p:sp>
    </p:spTree>
    <p:extLst>
      <p:ext uri="{BB962C8B-B14F-4D97-AF65-F5344CB8AC3E}">
        <p14:creationId xmlns:p14="http://schemas.microsoft.com/office/powerpoint/2010/main" val="1759268811"/>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ALDIES">
    <p:bg>
      <p:bgRef idx="1001">
        <a:schemeClr val="bg2"/>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extLst>
              <p:ext uri="{D42A27DB-BD31-4B8C-83A1-F6EECF244321}">
                <p14:modId xmlns:p14="http://schemas.microsoft.com/office/powerpoint/2010/main" val="2310533745"/>
              </p:ext>
            </p:extLst>
          </p:nvPr>
        </p:nvGraphicFramePr>
        <p:xfrm>
          <a:off x="5085906" y="3225569"/>
          <a:ext cx="2020187" cy="406862"/>
        </p:xfrm>
        <a:graphic>
          <a:graphicData uri="http://schemas.openxmlformats.org/drawingml/2006/table">
            <a:tbl>
              <a:tblPr firstRow="1" bandRow="1">
                <a:tableStyleId>{5C22544A-7EE6-4342-B048-85BDC9FD1C3A}</a:tableStyleId>
              </a:tblPr>
              <a:tblGrid>
                <a:gridCol w="2020187">
                  <a:extLst>
                    <a:ext uri="{9D8B030D-6E8A-4147-A177-3AD203B41FA5}">
                      <a16:colId xmlns:a16="http://schemas.microsoft.com/office/drawing/2014/main" val="20000"/>
                    </a:ext>
                  </a:extLst>
                </a:gridCol>
              </a:tblGrid>
              <a:tr h="406862">
                <a:tc>
                  <a:txBody>
                    <a:bodyPr/>
                    <a:lstStyle/>
                    <a:p>
                      <a:pPr algn="ctr"/>
                      <a:endParaRPr lang="lv-LV" sz="1600" dirty="0">
                        <a:solidFill>
                          <a:schemeClr val="tx1"/>
                        </a:solidFill>
                        <a:latin typeface="U8 Black" panose="020B0A03030200020204" pitchFamily="34" charset="-70"/>
                      </a:endParaRPr>
                    </a:p>
                  </a:txBody>
                  <a:tcPr marT="45686" marB="4568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 Placeholder 3"/>
          <p:cNvSpPr>
            <a:spLocks noGrp="1"/>
          </p:cNvSpPr>
          <p:nvPr>
            <p:ph type="body" sz="quarter" idx="10"/>
          </p:nvPr>
        </p:nvSpPr>
        <p:spPr>
          <a:xfrm>
            <a:off x="5086349" y="3226031"/>
            <a:ext cx="2019300" cy="406400"/>
          </a:xfrm>
          <a:prstGeom prst="rect">
            <a:avLst/>
          </a:prstGeom>
        </p:spPr>
        <p:txBody>
          <a:bodyPr anchor="ctr" anchorCtr="0"/>
          <a:lstStyle>
            <a:lvl1pPr algn="ctr">
              <a:defRPr sz="1600" cap="all" baseline="0">
                <a:latin typeface="U8 Black" panose="020B0A03030200020204" pitchFamily="34" charset="-70"/>
              </a:defRPr>
            </a:lvl1pPr>
          </a:lstStyle>
          <a:p>
            <a:pPr lvl="0"/>
            <a:endParaRPr lang="lv-LV" dirty="0"/>
          </a:p>
        </p:txBody>
      </p:sp>
    </p:spTree>
    <p:extLst>
      <p:ext uri="{BB962C8B-B14F-4D97-AF65-F5344CB8AC3E}">
        <p14:creationId xmlns:p14="http://schemas.microsoft.com/office/powerpoint/2010/main" val="294870197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s + TEKS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F557E89A-B687-438D-A901-BF59A84A3DA8}"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59D0F42F-FF2D-4437-B09C-9B051BC0D00F}" type="slidenum">
              <a:rPr lang="lv-LV" altLang="lv-LV"/>
              <a:pPr>
                <a:defRPr/>
              </a:pPr>
              <a:t>‹#›</a:t>
            </a:fld>
            <a:endParaRPr lang="lv-LV" altLang="lv-LV"/>
          </a:p>
        </p:txBody>
      </p:sp>
      <p:sp>
        <p:nvSpPr>
          <p:cNvPr id="9"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7" name="Text Placeholder 16"/>
          <p:cNvSpPr>
            <a:spLocks noGrp="1"/>
          </p:cNvSpPr>
          <p:nvPr>
            <p:ph type="body" sz="quarter" idx="14"/>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
        <p:nvSpPr>
          <p:cNvPr id="20" name="Text Placeholder 19"/>
          <p:cNvSpPr>
            <a:spLocks noGrp="1"/>
          </p:cNvSpPr>
          <p:nvPr>
            <p:ph type="body" sz="quarter" idx="15"/>
          </p:nvPr>
        </p:nvSpPr>
        <p:spPr>
          <a:xfrm>
            <a:off x="6096000" y="1322388"/>
            <a:ext cx="5300663" cy="4095750"/>
          </a:xfrm>
        </p:spPr>
        <p:txBody>
          <a:bodyPr lIns="360000" anchor="ctr" anchorCtr="0"/>
          <a:lstStyle>
            <a:lvl1pPr>
              <a:defRPr sz="4800" cap="all" baseline="0">
                <a:latin typeface="U8 Black" panose="020B0A03030200020204" pitchFamily="34" charset="-70"/>
              </a:defRPr>
            </a:lvl1pPr>
          </a:lstStyle>
          <a:p>
            <a:pPr lvl="0"/>
            <a:endParaRPr lang="lv-LV" dirty="0"/>
          </a:p>
        </p:txBody>
      </p:sp>
      <p:sp>
        <p:nvSpPr>
          <p:cNvPr id="10" name="Text Placeholder 10"/>
          <p:cNvSpPr>
            <a:spLocks noGrp="1"/>
          </p:cNvSpPr>
          <p:nvPr>
            <p:ph type="body" sz="quarter" idx="13"/>
          </p:nvPr>
        </p:nvSpPr>
        <p:spPr>
          <a:xfrm>
            <a:off x="1363663" y="1322388"/>
            <a:ext cx="4732337" cy="4095750"/>
          </a:xfrm>
        </p:spPr>
        <p:txBody>
          <a:bodyPr rIns="1008000" anchor="ctr" anchorCtr="0"/>
          <a:lstStyle>
            <a:lvl1pPr>
              <a:defRPr sz="1400"/>
            </a:lvl1pPr>
          </a:lstStyle>
          <a:p>
            <a:pPr lvl="0"/>
            <a:endParaRPr lang="lv-LV" dirty="0"/>
          </a:p>
        </p:txBody>
      </p:sp>
    </p:spTree>
    <p:extLst>
      <p:ext uri="{BB962C8B-B14F-4D97-AF65-F5344CB8AC3E}">
        <p14:creationId xmlns:p14="http://schemas.microsoft.com/office/powerpoint/2010/main" val="3901317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ākuma slaids tirkīza 1">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197100" y="0"/>
            <a:ext cx="999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1"/>
          </p:nvPr>
        </p:nvSpPr>
        <p:spPr>
          <a:xfrm>
            <a:off x="7484165" y="2505619"/>
            <a:ext cx="3249197" cy="1846659"/>
          </a:xfrm>
          <a:prstGeom prst="rect">
            <a:avLst/>
          </a:prstGeom>
        </p:spPr>
        <p:txBody>
          <a:bodyPr anchor="ctr" anchorCtr="0"/>
          <a:lstStyle>
            <a:lvl1pPr marL="0" indent="0" algn="r">
              <a:buNone/>
              <a:defRPr sz="3800" cap="all" baseline="0">
                <a:solidFill>
                  <a:schemeClr val="bg1"/>
                </a:solidFill>
                <a:latin typeface="U8 Black" panose="020B0A03030200020204" pitchFamily="34" charset="-70"/>
              </a:defRPr>
            </a:lvl1pPr>
          </a:lstStyle>
          <a:p>
            <a:pPr lvl="0"/>
            <a:endParaRPr lang="lv-LV" dirty="0"/>
          </a:p>
        </p:txBody>
      </p:sp>
      <p:sp>
        <p:nvSpPr>
          <p:cNvPr id="13" name="Rectangle 1"/>
          <p:cNvSpPr>
            <a:spLocks noChangeAspect="1"/>
          </p:cNvSpPr>
          <p:nvPr userDrawn="1"/>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334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ākuma slaids tirkīza 2">
    <p:spTree>
      <p:nvGrpSpPr>
        <p:cNvPr id="1" name=""/>
        <p:cNvGrpSpPr/>
        <p:nvPr/>
      </p:nvGrpSpPr>
      <p:grpSpPr>
        <a:xfrm>
          <a:off x="0" y="0"/>
          <a:ext cx="0" cy="0"/>
          <a:chOff x="0" y="0"/>
          <a:chExt cx="0" cy="0"/>
        </a:xfrm>
      </p:grpSpPr>
      <p:pic>
        <p:nvPicPr>
          <p:cNvPr id="5"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3500" y="0"/>
            <a:ext cx="12128500" cy="68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1"/>
          </p:nvPr>
        </p:nvSpPr>
        <p:spPr>
          <a:xfrm>
            <a:off x="7484165" y="2505619"/>
            <a:ext cx="3249197" cy="1846659"/>
          </a:xfrm>
          <a:prstGeom prst="rect">
            <a:avLst/>
          </a:prstGeom>
        </p:spPr>
        <p:txBody>
          <a:bodyPr anchor="ctr" anchorCtr="0"/>
          <a:lstStyle>
            <a:lvl1pPr marL="0" indent="0" algn="r">
              <a:buNone/>
              <a:defRPr sz="3800" cap="all" baseline="0">
                <a:solidFill>
                  <a:schemeClr val="bg1"/>
                </a:solidFill>
                <a:latin typeface="U8 Black" panose="020B0A03030200020204" pitchFamily="34" charset="-70"/>
              </a:defRPr>
            </a:lvl1pPr>
          </a:lstStyle>
          <a:p>
            <a:pPr lvl="0"/>
            <a:endParaRPr lang="lv-LV" dirty="0"/>
          </a:p>
        </p:txBody>
      </p:sp>
      <p:sp>
        <p:nvSpPr>
          <p:cNvPr id="13" name="Rectangle 1"/>
          <p:cNvSpPr>
            <a:spLocks noChangeAspect="1"/>
          </p:cNvSpPr>
          <p:nvPr userDrawn="1"/>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8809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ākuma slaids tirkīza 3">
    <p:spTree>
      <p:nvGrpSpPr>
        <p:cNvPr id="1" name=""/>
        <p:cNvGrpSpPr/>
        <p:nvPr/>
      </p:nvGrpSpPr>
      <p:grpSpPr>
        <a:xfrm>
          <a:off x="0" y="0"/>
          <a:ext cx="0" cy="0"/>
          <a:chOff x="0" y="0"/>
          <a:chExt cx="0" cy="0"/>
        </a:xfrm>
      </p:grpSpPr>
      <p:pic>
        <p:nvPicPr>
          <p:cNvPr id="5"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1"/>
          </p:nvPr>
        </p:nvSpPr>
        <p:spPr>
          <a:xfrm>
            <a:off x="7484165" y="2505619"/>
            <a:ext cx="3249197" cy="1846659"/>
          </a:xfrm>
          <a:prstGeom prst="rect">
            <a:avLst/>
          </a:prstGeom>
        </p:spPr>
        <p:txBody>
          <a:bodyPr anchor="ctr" anchorCtr="0"/>
          <a:lstStyle>
            <a:lvl1pPr marL="0" indent="0" algn="r">
              <a:buNone/>
              <a:defRPr sz="3800" cap="all" baseline="0">
                <a:solidFill>
                  <a:schemeClr val="bg1"/>
                </a:solidFill>
                <a:latin typeface="U8 Black" panose="020B0A03030200020204" pitchFamily="34" charset="-70"/>
              </a:defRPr>
            </a:lvl1pPr>
          </a:lstStyle>
          <a:p>
            <a:pPr lvl="0"/>
            <a:endParaRPr lang="lv-LV" dirty="0"/>
          </a:p>
        </p:txBody>
      </p:sp>
      <p:sp>
        <p:nvSpPr>
          <p:cNvPr id="13" name="Rectangle 1"/>
          <p:cNvSpPr>
            <a:spLocks noChangeAspect="1"/>
          </p:cNvSpPr>
          <p:nvPr userDrawn="1"/>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83483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ākuma slaids tirkīza 4">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892679" y="-3188"/>
            <a:ext cx="10299321" cy="68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1"/>
          <p:cNvSpPr>
            <a:spLocks noGrp="1"/>
          </p:cNvSpPr>
          <p:nvPr>
            <p:ph type="body" sz="quarter" idx="11"/>
          </p:nvPr>
        </p:nvSpPr>
        <p:spPr>
          <a:xfrm>
            <a:off x="7484165" y="2505619"/>
            <a:ext cx="3249197" cy="1846659"/>
          </a:xfrm>
          <a:prstGeom prst="rect">
            <a:avLst/>
          </a:prstGeom>
        </p:spPr>
        <p:txBody>
          <a:bodyPr anchor="ctr" anchorCtr="0"/>
          <a:lstStyle>
            <a:lvl1pPr marL="0" indent="0" algn="r">
              <a:buNone/>
              <a:defRPr sz="3800" cap="all" baseline="0">
                <a:solidFill>
                  <a:schemeClr val="bg1"/>
                </a:solidFill>
                <a:latin typeface="U8 Black" panose="020B0A03030200020204" pitchFamily="34" charset="-70"/>
              </a:defRPr>
            </a:lvl1pPr>
          </a:lstStyle>
          <a:p>
            <a:pPr lvl="0"/>
            <a:endParaRPr lang="lv-LV" dirty="0"/>
          </a:p>
        </p:txBody>
      </p:sp>
      <p:sp>
        <p:nvSpPr>
          <p:cNvPr id="13" name="Rectangle 1"/>
          <p:cNvSpPr>
            <a:spLocks noChangeAspect="1"/>
          </p:cNvSpPr>
          <p:nvPr userDrawn="1"/>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pic>
        <p:nvPicPr>
          <p:cNvPr id="6"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465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rkana starplika ar Foto1/2 + TEKSTS">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6096000" cy="6858000"/>
          </a:xfrm>
          <a:prstGeom prst="rect">
            <a:avLst/>
          </a:prstGeom>
        </p:spPr>
        <p:txBody>
          <a:bodyPr/>
          <a:lstStyle/>
          <a:p>
            <a:endParaRPr lang="lv-LV"/>
          </a:p>
        </p:txBody>
      </p:sp>
      <p:sp>
        <p:nvSpPr>
          <p:cNvPr id="6" name="Rectangle 5"/>
          <p:cNvSpPr/>
          <p:nvPr userDrawn="1"/>
        </p:nvSpPr>
        <p:spPr>
          <a:xfrm>
            <a:off x="6096000" y="0"/>
            <a:ext cx="6096000" cy="6858000"/>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8" name="Rectangle 9"/>
          <p:cNvSpPr>
            <a:spLocks noChangeAspect="1"/>
          </p:cNvSpPr>
          <p:nvPr userDrawn="1"/>
        </p:nvSpPr>
        <p:spPr>
          <a:xfrm rot="18900000">
            <a:off x="9339789" y="2565000"/>
            <a:ext cx="1728000" cy="1728000"/>
          </a:xfrm>
          <a:custGeom>
            <a:avLst/>
            <a:gdLst>
              <a:gd name="connsiteX0" fmla="*/ 0 w 997085"/>
              <a:gd name="connsiteY0" fmla="*/ 0 h 753893"/>
              <a:gd name="connsiteX1" fmla="*/ 997085 w 997085"/>
              <a:gd name="connsiteY1" fmla="*/ 0 h 753893"/>
              <a:gd name="connsiteX2" fmla="*/ 997085 w 997085"/>
              <a:gd name="connsiteY2" fmla="*/ 753893 h 753893"/>
              <a:gd name="connsiteX3" fmla="*/ 0 w 997085"/>
              <a:gd name="connsiteY3" fmla="*/ 753893 h 753893"/>
              <a:gd name="connsiteX4" fmla="*/ 0 w 997085"/>
              <a:gd name="connsiteY4" fmla="*/ 0 h 753893"/>
              <a:gd name="connsiteX0" fmla="*/ 0 w 997085"/>
              <a:gd name="connsiteY0" fmla="*/ 753893 h 753893"/>
              <a:gd name="connsiteX1" fmla="*/ 997085 w 997085"/>
              <a:gd name="connsiteY1" fmla="*/ 0 h 753893"/>
              <a:gd name="connsiteX2" fmla="*/ 997085 w 997085"/>
              <a:gd name="connsiteY2" fmla="*/ 753893 h 753893"/>
              <a:gd name="connsiteX3" fmla="*/ 0 w 997085"/>
              <a:gd name="connsiteY3" fmla="*/ 753893 h 753893"/>
              <a:gd name="connsiteX0" fmla="*/ 905645 w 905645"/>
              <a:gd name="connsiteY0" fmla="*/ 0 h 845333"/>
              <a:gd name="connsiteX1" fmla="*/ 905645 w 905645"/>
              <a:gd name="connsiteY1" fmla="*/ 753893 h 845333"/>
              <a:gd name="connsiteX2" fmla="*/ 0 w 905645"/>
              <a:gd name="connsiteY2" fmla="*/ 845333 h 845333"/>
              <a:gd name="connsiteX0" fmla="*/ 905645 w 905645"/>
              <a:gd name="connsiteY0" fmla="*/ 0 h 845333"/>
              <a:gd name="connsiteX1" fmla="*/ 905645 w 905645"/>
              <a:gd name="connsiteY1" fmla="*/ 753893 h 845333"/>
              <a:gd name="connsiteX2" fmla="*/ 0 w 905645"/>
              <a:gd name="connsiteY2" fmla="*/ 845333 h 845333"/>
              <a:gd name="connsiteX0" fmla="*/ 903213 w 903213"/>
              <a:gd name="connsiteY0" fmla="*/ 0 h 753893"/>
              <a:gd name="connsiteX1" fmla="*/ 903213 w 903213"/>
              <a:gd name="connsiteY1" fmla="*/ 753893 h 753893"/>
              <a:gd name="connsiteX2" fmla="*/ 0 w 903213"/>
              <a:gd name="connsiteY2" fmla="*/ 750488 h 753893"/>
            </a:gdLst>
            <a:ahLst/>
            <a:cxnLst>
              <a:cxn ang="0">
                <a:pos x="connsiteX0" y="connsiteY0"/>
              </a:cxn>
              <a:cxn ang="0">
                <a:pos x="connsiteX1" y="connsiteY1"/>
              </a:cxn>
              <a:cxn ang="0">
                <a:pos x="connsiteX2" y="connsiteY2"/>
              </a:cxn>
            </a:cxnLst>
            <a:rect l="l" t="t" r="r" b="b"/>
            <a:pathLst>
              <a:path w="903213" h="753893">
                <a:moveTo>
                  <a:pt x="903213" y="0"/>
                </a:moveTo>
                <a:lnTo>
                  <a:pt x="903213" y="753893"/>
                </a:lnTo>
                <a:lnTo>
                  <a:pt x="0" y="750488"/>
                </a:lnTo>
              </a:path>
            </a:pathLst>
          </a:custGeom>
          <a:noFill/>
          <a:ln w="603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9" name="Text Placeholder 11"/>
          <p:cNvSpPr>
            <a:spLocks noGrp="1"/>
          </p:cNvSpPr>
          <p:nvPr>
            <p:ph type="body" sz="quarter" idx="11"/>
          </p:nvPr>
        </p:nvSpPr>
        <p:spPr>
          <a:xfrm>
            <a:off x="6096001" y="2505670"/>
            <a:ext cx="3454400" cy="1846659"/>
          </a:xfrm>
          <a:prstGeom prst="rect">
            <a:avLst/>
          </a:prstGeom>
        </p:spPr>
        <p:txBody>
          <a:bodyPr anchor="ctr" anchorCtr="0"/>
          <a:lstStyle>
            <a:lvl1pPr marL="0" indent="0" algn="r">
              <a:lnSpc>
                <a:spcPct val="100000"/>
              </a:lnSpc>
              <a:spcBef>
                <a:spcPts val="0"/>
              </a:spcBef>
              <a:buNone/>
              <a:defRPr sz="3200" cap="all" baseline="0">
                <a:solidFill>
                  <a:schemeClr val="tx1"/>
                </a:solidFill>
                <a:latin typeface="U8 Black" panose="020B0A03030200020204" pitchFamily="34" charset="-70"/>
              </a:defRPr>
            </a:lvl1pPr>
          </a:lstStyle>
          <a:p>
            <a:pPr lvl="0"/>
            <a:endParaRPr lang="lv-LV" dirty="0"/>
          </a:p>
        </p:txBody>
      </p:sp>
    </p:spTree>
    <p:extLst>
      <p:ext uri="{BB962C8B-B14F-4D97-AF65-F5344CB8AC3E}">
        <p14:creationId xmlns:p14="http://schemas.microsoft.com/office/powerpoint/2010/main" val="342361513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arkana starplika">
    <p:bg>
      <p:bgRef idx="1001">
        <a:schemeClr val="bg2"/>
      </p:bgRef>
    </p:bg>
    <p:spTree>
      <p:nvGrpSpPr>
        <p:cNvPr id="1" name=""/>
        <p:cNvGrpSpPr/>
        <p:nvPr/>
      </p:nvGrpSpPr>
      <p:grpSpPr>
        <a:xfrm>
          <a:off x="0" y="0"/>
          <a:ext cx="0" cy="0"/>
          <a:chOff x="0" y="0"/>
          <a:chExt cx="0" cy="0"/>
        </a:xfrm>
      </p:grpSpPr>
      <p:sp>
        <p:nvSpPr>
          <p:cNvPr id="12" name="Rectangle 9"/>
          <p:cNvSpPr>
            <a:spLocks noChangeAspect="1"/>
          </p:cNvSpPr>
          <p:nvPr userDrawn="1"/>
        </p:nvSpPr>
        <p:spPr>
          <a:xfrm rot="18900000">
            <a:off x="4591448" y="947226"/>
            <a:ext cx="4963548" cy="4963548"/>
          </a:xfrm>
          <a:custGeom>
            <a:avLst/>
            <a:gdLst>
              <a:gd name="connsiteX0" fmla="*/ 0 w 997085"/>
              <a:gd name="connsiteY0" fmla="*/ 0 h 753893"/>
              <a:gd name="connsiteX1" fmla="*/ 997085 w 997085"/>
              <a:gd name="connsiteY1" fmla="*/ 0 h 753893"/>
              <a:gd name="connsiteX2" fmla="*/ 997085 w 997085"/>
              <a:gd name="connsiteY2" fmla="*/ 753893 h 753893"/>
              <a:gd name="connsiteX3" fmla="*/ 0 w 997085"/>
              <a:gd name="connsiteY3" fmla="*/ 753893 h 753893"/>
              <a:gd name="connsiteX4" fmla="*/ 0 w 997085"/>
              <a:gd name="connsiteY4" fmla="*/ 0 h 753893"/>
              <a:gd name="connsiteX0" fmla="*/ 0 w 997085"/>
              <a:gd name="connsiteY0" fmla="*/ 753893 h 753893"/>
              <a:gd name="connsiteX1" fmla="*/ 997085 w 997085"/>
              <a:gd name="connsiteY1" fmla="*/ 0 h 753893"/>
              <a:gd name="connsiteX2" fmla="*/ 997085 w 997085"/>
              <a:gd name="connsiteY2" fmla="*/ 753893 h 753893"/>
              <a:gd name="connsiteX3" fmla="*/ 0 w 997085"/>
              <a:gd name="connsiteY3" fmla="*/ 753893 h 753893"/>
              <a:gd name="connsiteX0" fmla="*/ 905645 w 905645"/>
              <a:gd name="connsiteY0" fmla="*/ 0 h 845333"/>
              <a:gd name="connsiteX1" fmla="*/ 905645 w 905645"/>
              <a:gd name="connsiteY1" fmla="*/ 753893 h 845333"/>
              <a:gd name="connsiteX2" fmla="*/ 0 w 905645"/>
              <a:gd name="connsiteY2" fmla="*/ 845333 h 845333"/>
              <a:gd name="connsiteX0" fmla="*/ 905645 w 905645"/>
              <a:gd name="connsiteY0" fmla="*/ 0 h 845333"/>
              <a:gd name="connsiteX1" fmla="*/ 905645 w 905645"/>
              <a:gd name="connsiteY1" fmla="*/ 753893 h 845333"/>
              <a:gd name="connsiteX2" fmla="*/ 0 w 905645"/>
              <a:gd name="connsiteY2" fmla="*/ 845333 h 845333"/>
              <a:gd name="connsiteX0" fmla="*/ 903213 w 903213"/>
              <a:gd name="connsiteY0" fmla="*/ 0 h 753893"/>
              <a:gd name="connsiteX1" fmla="*/ 903213 w 903213"/>
              <a:gd name="connsiteY1" fmla="*/ 753893 h 753893"/>
              <a:gd name="connsiteX2" fmla="*/ 0 w 903213"/>
              <a:gd name="connsiteY2" fmla="*/ 750488 h 753893"/>
            </a:gdLst>
            <a:ahLst/>
            <a:cxnLst>
              <a:cxn ang="0">
                <a:pos x="connsiteX0" y="connsiteY0"/>
              </a:cxn>
              <a:cxn ang="0">
                <a:pos x="connsiteX1" y="connsiteY1"/>
              </a:cxn>
              <a:cxn ang="0">
                <a:pos x="connsiteX2" y="connsiteY2"/>
              </a:cxn>
            </a:cxnLst>
            <a:rect l="l" t="t" r="r" b="b"/>
            <a:pathLst>
              <a:path w="903213" h="753893">
                <a:moveTo>
                  <a:pt x="903213" y="0"/>
                </a:moveTo>
                <a:lnTo>
                  <a:pt x="903213" y="753893"/>
                </a:lnTo>
                <a:lnTo>
                  <a:pt x="0" y="750488"/>
                </a:ln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5" name="Text Placeholder 11"/>
          <p:cNvSpPr>
            <a:spLocks noGrp="1"/>
          </p:cNvSpPr>
          <p:nvPr>
            <p:ph type="body" sz="quarter" idx="11"/>
          </p:nvPr>
        </p:nvSpPr>
        <p:spPr>
          <a:xfrm>
            <a:off x="0" y="2505619"/>
            <a:ext cx="7246471" cy="1846659"/>
          </a:xfrm>
          <a:prstGeom prst="rect">
            <a:avLst/>
          </a:prstGeom>
        </p:spPr>
        <p:txBody>
          <a:bodyPr anchor="ctr" anchorCtr="0"/>
          <a:lstStyle>
            <a:lvl1pPr marL="0" indent="0" algn="r">
              <a:lnSpc>
                <a:spcPct val="100000"/>
              </a:lnSpc>
              <a:buNone/>
              <a:defRPr sz="4200" cap="all" baseline="0">
                <a:solidFill>
                  <a:schemeClr val="tx1"/>
                </a:solidFill>
                <a:latin typeface="U8 Black" panose="020B0A03030200020204" pitchFamily="34" charset="-70"/>
              </a:defRPr>
            </a:lvl1pPr>
          </a:lstStyle>
          <a:p>
            <a:pPr lvl="0"/>
            <a:endParaRPr lang="lv-LV" dirty="0"/>
          </a:p>
        </p:txBody>
      </p:sp>
    </p:spTree>
    <p:extLst>
      <p:ext uri="{BB962C8B-B14F-4D97-AF65-F5344CB8AC3E}">
        <p14:creationId xmlns:p14="http://schemas.microsoft.com/office/powerpoint/2010/main" val="183485858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ALDIES">
    <p:bg>
      <p:bgRef idx="1001">
        <a:schemeClr val="bg2"/>
      </p:bgRef>
    </p:bg>
    <p:spTree>
      <p:nvGrpSpPr>
        <p:cNvPr id="1" name=""/>
        <p:cNvGrpSpPr/>
        <p:nvPr/>
      </p:nvGrpSpPr>
      <p:grpSpPr>
        <a:xfrm>
          <a:off x="0" y="0"/>
          <a:ext cx="0" cy="0"/>
          <a:chOff x="0" y="0"/>
          <a:chExt cx="0" cy="0"/>
        </a:xfrm>
      </p:grpSpPr>
      <p:graphicFrame>
        <p:nvGraphicFramePr>
          <p:cNvPr id="7" name="Table 6"/>
          <p:cNvGraphicFramePr>
            <a:graphicFrameLocks noGrp="1"/>
          </p:cNvGraphicFramePr>
          <p:nvPr userDrawn="1">
            <p:extLst>
              <p:ext uri="{D42A27DB-BD31-4B8C-83A1-F6EECF244321}">
                <p14:modId xmlns:p14="http://schemas.microsoft.com/office/powerpoint/2010/main" val="2272318462"/>
              </p:ext>
            </p:extLst>
          </p:nvPr>
        </p:nvGraphicFramePr>
        <p:xfrm>
          <a:off x="5085906" y="3225569"/>
          <a:ext cx="2020187" cy="406862"/>
        </p:xfrm>
        <a:graphic>
          <a:graphicData uri="http://schemas.openxmlformats.org/drawingml/2006/table">
            <a:tbl>
              <a:tblPr firstRow="1" bandRow="1">
                <a:tableStyleId>{5C22544A-7EE6-4342-B048-85BDC9FD1C3A}</a:tableStyleId>
              </a:tblPr>
              <a:tblGrid>
                <a:gridCol w="2020187">
                  <a:extLst>
                    <a:ext uri="{9D8B030D-6E8A-4147-A177-3AD203B41FA5}">
                      <a16:colId xmlns:a16="http://schemas.microsoft.com/office/drawing/2014/main" val="20000"/>
                    </a:ext>
                  </a:extLst>
                </a:gridCol>
              </a:tblGrid>
              <a:tr h="406862">
                <a:tc>
                  <a:txBody>
                    <a:bodyPr/>
                    <a:lstStyle/>
                    <a:p>
                      <a:pPr algn="ctr"/>
                      <a:endParaRPr lang="lv-LV" sz="1600" dirty="0">
                        <a:solidFill>
                          <a:schemeClr val="tx1"/>
                        </a:solidFill>
                        <a:latin typeface="U8 Black" panose="020B0A03030200020204" pitchFamily="34" charset="-70"/>
                      </a:endParaRPr>
                    </a:p>
                  </a:txBody>
                  <a:tcPr marT="45686" marB="4568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Text Placeholder 3"/>
          <p:cNvSpPr>
            <a:spLocks noGrp="1"/>
          </p:cNvSpPr>
          <p:nvPr>
            <p:ph type="body" sz="quarter" idx="10" hasCustomPrompt="1"/>
          </p:nvPr>
        </p:nvSpPr>
        <p:spPr>
          <a:xfrm>
            <a:off x="5086349" y="3226031"/>
            <a:ext cx="2019300" cy="406400"/>
          </a:xfrm>
          <a:prstGeom prst="rect">
            <a:avLst/>
          </a:prstGeom>
        </p:spPr>
        <p:txBody>
          <a:bodyPr anchor="ctr" anchorCtr="0"/>
          <a:lstStyle>
            <a:lvl1pPr algn="ctr">
              <a:defRPr sz="1600" cap="all" baseline="0">
                <a:latin typeface="U8 Black" panose="020B0A03030200020204" pitchFamily="34" charset="-70"/>
              </a:defRPr>
            </a:lvl1pPr>
          </a:lstStyle>
          <a:p>
            <a:pPr lvl="0"/>
            <a:r>
              <a:rPr lang="lv-LV" dirty="0"/>
              <a:t>paldies</a:t>
            </a:r>
          </a:p>
        </p:txBody>
      </p:sp>
    </p:spTree>
    <p:extLst>
      <p:ext uri="{BB962C8B-B14F-4D97-AF65-F5344CB8AC3E}">
        <p14:creationId xmlns:p14="http://schemas.microsoft.com/office/powerpoint/2010/main" val="109209426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ākuma slaids sarkans 1">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2197100" y="0"/>
            <a:ext cx="999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ChangeAspect="1"/>
          </p:cNvSpPr>
          <p:nvPr userDrawn="1"/>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 Placeholder 11"/>
          <p:cNvSpPr>
            <a:spLocks noGrp="1"/>
          </p:cNvSpPr>
          <p:nvPr>
            <p:ph type="body" sz="quarter" idx="11"/>
          </p:nvPr>
        </p:nvSpPr>
        <p:spPr>
          <a:xfrm>
            <a:off x="6285187" y="2505619"/>
            <a:ext cx="4448175" cy="1846659"/>
          </a:xfrm>
          <a:prstGeom prst="rect">
            <a:avLst/>
          </a:prstGeom>
        </p:spPr>
        <p:txBody>
          <a:bodyPr anchor="ctr" anchorCtr="0"/>
          <a:lstStyle>
            <a:lvl1pPr marL="0" indent="0" algn="r">
              <a:buNone/>
              <a:defRPr sz="3800" cap="all" baseline="0">
                <a:solidFill>
                  <a:schemeClr val="bg1"/>
                </a:solidFill>
                <a:latin typeface="U8 Black" panose="020B0A03030200020204" pitchFamily="34" charset="-70"/>
              </a:defRPr>
            </a:lvl1pPr>
          </a:lstStyle>
          <a:p>
            <a:pPr lvl="0"/>
            <a:endParaRPr lang="lv-LV" dirty="0"/>
          </a:p>
        </p:txBody>
      </p:sp>
      <p:pic>
        <p:nvPicPr>
          <p:cNvPr id="6"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5323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ākuma slaids sarkans 2">
    <p:spTree>
      <p:nvGrpSpPr>
        <p:cNvPr id="1" name=""/>
        <p:cNvGrpSpPr/>
        <p:nvPr/>
      </p:nvGrpSpPr>
      <p:grpSpPr>
        <a:xfrm>
          <a:off x="0" y="0"/>
          <a:ext cx="0" cy="0"/>
          <a:chOff x="0" y="0"/>
          <a:chExt cx="0" cy="0"/>
        </a:xfrm>
      </p:grpSpPr>
      <p:pic>
        <p:nvPicPr>
          <p:cNvPr id="7"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63500" y="0"/>
            <a:ext cx="12128500" cy="6861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ChangeAspect="1"/>
          </p:cNvSpPr>
          <p:nvPr userDrawn="1"/>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 Placeholder 11"/>
          <p:cNvSpPr>
            <a:spLocks noGrp="1"/>
          </p:cNvSpPr>
          <p:nvPr>
            <p:ph type="body" sz="quarter" idx="11"/>
          </p:nvPr>
        </p:nvSpPr>
        <p:spPr>
          <a:xfrm>
            <a:off x="6285187" y="2505619"/>
            <a:ext cx="4448175" cy="1846659"/>
          </a:xfrm>
          <a:prstGeom prst="rect">
            <a:avLst/>
          </a:prstGeom>
        </p:spPr>
        <p:txBody>
          <a:bodyPr anchor="ctr" anchorCtr="0"/>
          <a:lstStyle>
            <a:lvl1pPr marL="0" indent="0" algn="r">
              <a:buNone/>
              <a:defRPr sz="3800" cap="all" baseline="0">
                <a:solidFill>
                  <a:schemeClr val="bg1"/>
                </a:solidFill>
                <a:latin typeface="U8 Black" panose="020B0A03030200020204" pitchFamily="34" charset="-70"/>
              </a:defRPr>
            </a:lvl1pPr>
          </a:lstStyle>
          <a:p>
            <a:pPr lvl="0"/>
            <a:endParaRPr lang="lv-LV" dirty="0"/>
          </a:p>
        </p:txBody>
      </p:sp>
      <p:pic>
        <p:nvPicPr>
          <p:cNvPr id="6"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7209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ākuma slaids sarkans 3">
    <p:spTree>
      <p:nvGrpSpPr>
        <p:cNvPr id="1" name=""/>
        <p:cNvGrpSpPr/>
        <p:nvPr/>
      </p:nvGrpSpPr>
      <p:grpSpPr>
        <a:xfrm>
          <a:off x="0" y="0"/>
          <a:ext cx="0" cy="0"/>
          <a:chOff x="0" y="0"/>
          <a:chExt cx="0" cy="0"/>
        </a:xfrm>
      </p:grpSpPr>
      <p:pic>
        <p:nvPicPr>
          <p:cNvPr id="8" name="Picture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1"/>
            <a:ext cx="12192000" cy="68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ChangeAspect="1"/>
          </p:cNvSpPr>
          <p:nvPr userDrawn="1"/>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 Placeholder 11"/>
          <p:cNvSpPr>
            <a:spLocks noGrp="1"/>
          </p:cNvSpPr>
          <p:nvPr>
            <p:ph type="body" sz="quarter" idx="11"/>
          </p:nvPr>
        </p:nvSpPr>
        <p:spPr>
          <a:xfrm>
            <a:off x="6285187" y="2505619"/>
            <a:ext cx="4448175" cy="1846659"/>
          </a:xfrm>
          <a:prstGeom prst="rect">
            <a:avLst/>
          </a:prstGeom>
        </p:spPr>
        <p:txBody>
          <a:bodyPr anchor="ctr" anchorCtr="0"/>
          <a:lstStyle>
            <a:lvl1pPr marL="0" indent="0" algn="r">
              <a:buNone/>
              <a:defRPr sz="3800" cap="all" baseline="0">
                <a:solidFill>
                  <a:schemeClr val="bg1"/>
                </a:solidFill>
                <a:latin typeface="U8 Black" panose="020B0A03030200020204" pitchFamily="34" charset="-70"/>
              </a:defRPr>
            </a:lvl1pPr>
          </a:lstStyle>
          <a:p>
            <a:pPr lvl="0"/>
            <a:endParaRPr lang="lv-LV" dirty="0"/>
          </a:p>
        </p:txBody>
      </p:sp>
      <p:pic>
        <p:nvPicPr>
          <p:cNvPr id="6"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59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 + TEKS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0" name="Picture Placeholder 9"/>
          <p:cNvSpPr>
            <a:spLocks noGrp="1"/>
          </p:cNvSpPr>
          <p:nvPr>
            <p:ph type="pic" sz="quarter" idx="13"/>
          </p:nvPr>
        </p:nvSpPr>
        <p:spPr>
          <a:xfrm>
            <a:off x="1301750" y="1595438"/>
            <a:ext cx="4579938" cy="3433762"/>
          </a:xfrm>
        </p:spPr>
        <p:txBody>
          <a:bodyPr/>
          <a:lstStyle>
            <a:lvl1pPr marL="0" indent="0">
              <a:buNone/>
              <a:defRPr/>
            </a:lvl1pPr>
          </a:lstStyle>
          <a:p>
            <a:endParaRPr lang="lv-LV" dirty="0"/>
          </a:p>
        </p:txBody>
      </p:sp>
      <p:sp>
        <p:nvSpPr>
          <p:cNvPr id="13" name="Text Placeholder 12"/>
          <p:cNvSpPr>
            <a:spLocks noGrp="1"/>
          </p:cNvSpPr>
          <p:nvPr>
            <p:ph type="body" sz="quarter" idx="14"/>
          </p:nvPr>
        </p:nvSpPr>
        <p:spPr>
          <a:xfrm>
            <a:off x="6102350" y="1595438"/>
            <a:ext cx="5276850" cy="3822700"/>
          </a:xfrm>
        </p:spPr>
        <p:txBody>
          <a:bodyPr lIns="360000" tIns="0" rIns="72000"/>
          <a:lstStyle>
            <a:lvl1pPr marL="0" indent="0">
              <a:buNone/>
              <a:defRPr cap="all" baseline="0">
                <a:latin typeface="+mj-lt"/>
              </a:defRPr>
            </a:lvl1pPr>
          </a:lstStyle>
          <a:p>
            <a:pPr lvl="0"/>
            <a:endParaRPr 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Tree>
    <p:extLst>
      <p:ext uri="{BB962C8B-B14F-4D97-AF65-F5344CB8AC3E}">
        <p14:creationId xmlns:p14="http://schemas.microsoft.com/office/powerpoint/2010/main" val="26963195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ākuma slaids sarkans 4">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1892679" y="-3188"/>
            <a:ext cx="10299321" cy="686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
          <p:cNvSpPr>
            <a:spLocks noChangeAspect="1"/>
          </p:cNvSpPr>
          <p:nvPr userDrawn="1"/>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4" name="Text Placeholder 11"/>
          <p:cNvSpPr>
            <a:spLocks noGrp="1"/>
          </p:cNvSpPr>
          <p:nvPr>
            <p:ph type="body" sz="quarter" idx="11"/>
          </p:nvPr>
        </p:nvSpPr>
        <p:spPr>
          <a:xfrm>
            <a:off x="6285187" y="2505619"/>
            <a:ext cx="4448175" cy="1846659"/>
          </a:xfrm>
          <a:prstGeom prst="rect">
            <a:avLst/>
          </a:prstGeom>
        </p:spPr>
        <p:txBody>
          <a:bodyPr anchor="ctr" anchorCtr="0"/>
          <a:lstStyle>
            <a:lvl1pPr marL="0" indent="0" algn="r">
              <a:buNone/>
              <a:defRPr sz="3800" cap="all" baseline="0">
                <a:solidFill>
                  <a:schemeClr val="bg1"/>
                </a:solidFill>
                <a:latin typeface="U8 Black" panose="020B0A03030200020204" pitchFamily="34" charset="-70"/>
              </a:defRPr>
            </a:lvl1pPr>
          </a:lstStyle>
          <a:p>
            <a:pPr lvl="0"/>
            <a:endParaRPr lang="lv-LV" dirty="0"/>
          </a:p>
        </p:txBody>
      </p:sp>
      <p:pic>
        <p:nvPicPr>
          <p:cNvPr id="6"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77831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ullapa">
    <p:spTree>
      <p:nvGrpSpPr>
        <p:cNvPr id="1" name=""/>
        <p:cNvGrpSpPr/>
        <p:nvPr/>
      </p:nvGrpSpPr>
      <p:grpSpPr>
        <a:xfrm>
          <a:off x="0" y="0"/>
          <a:ext cx="0" cy="0"/>
          <a:chOff x="0" y="0"/>
          <a:chExt cx="0" cy="0"/>
        </a:xfrm>
      </p:grpSpPr>
      <p:pic>
        <p:nvPicPr>
          <p:cNvPr id="25"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9" name="Table 28"/>
          <p:cNvGraphicFramePr>
            <a:graphicFrameLocks noGrp="1"/>
          </p:cNvGraphicFramePr>
          <p:nvPr userDrawn="1">
            <p:extLst>
              <p:ext uri="{D42A27DB-BD31-4B8C-83A1-F6EECF244321}">
                <p14:modId xmlns:p14="http://schemas.microsoft.com/office/powerpoint/2010/main" val="3851612488"/>
              </p:ext>
            </p:extLst>
          </p:nvPr>
        </p:nvGraphicFramePr>
        <p:xfrm>
          <a:off x="5555194" y="1825332"/>
          <a:ext cx="6047988" cy="941965"/>
        </p:xfrm>
        <a:graphic>
          <a:graphicData uri="http://schemas.openxmlformats.org/drawingml/2006/table">
            <a:tbl>
              <a:tblPr firstRow="1" bandRow="1">
                <a:tableStyleId>{5C22544A-7EE6-4342-B048-85BDC9FD1C3A}</a:tableStyleId>
              </a:tblPr>
              <a:tblGrid>
                <a:gridCol w="6047988">
                  <a:extLst>
                    <a:ext uri="{9D8B030D-6E8A-4147-A177-3AD203B41FA5}">
                      <a16:colId xmlns:a16="http://schemas.microsoft.com/office/drawing/2014/main" val="20000"/>
                    </a:ext>
                  </a:extLst>
                </a:gridCol>
              </a:tblGrid>
              <a:tr h="941965">
                <a:tc>
                  <a:txBody>
                    <a:bodyPr/>
                    <a:lstStyle/>
                    <a:p>
                      <a:endParaRPr lang="lv-LV" sz="3000" dirty="0"/>
                    </a:p>
                  </a:txBody>
                  <a:tcPr marL="152408" marR="152408" marT="76147" marB="76147">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1" name="Rectangle 30"/>
          <p:cNvSpPr/>
          <p:nvPr userDrawn="1"/>
        </p:nvSpPr>
        <p:spPr>
          <a:xfrm>
            <a:off x="-1" y="5969914"/>
            <a:ext cx="12192001" cy="888086"/>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dirty="0"/>
          </a:p>
        </p:txBody>
      </p:sp>
      <p:pic>
        <p:nvPicPr>
          <p:cNvPr id="32" name="Picture 3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274009" y="6101394"/>
            <a:ext cx="1624223" cy="612000"/>
          </a:xfrm>
          <a:prstGeom prst="rect">
            <a:avLst/>
          </a:prstGeom>
        </p:spPr>
      </p:pic>
      <p:sp>
        <p:nvSpPr>
          <p:cNvPr id="11" name="Text Placeholder 10"/>
          <p:cNvSpPr>
            <a:spLocks noGrp="1"/>
          </p:cNvSpPr>
          <p:nvPr>
            <p:ph type="body" sz="quarter" idx="10"/>
          </p:nvPr>
        </p:nvSpPr>
        <p:spPr>
          <a:xfrm>
            <a:off x="5476171" y="3086100"/>
            <a:ext cx="6422142" cy="1008822"/>
          </a:xfrm>
          <a:prstGeom prst="rect">
            <a:avLst/>
          </a:prstGeom>
        </p:spPr>
        <p:txBody>
          <a:bodyPr/>
          <a:lstStyle>
            <a:lvl1pPr>
              <a:lnSpc>
                <a:spcPct val="100000"/>
              </a:lnSpc>
              <a:spcBef>
                <a:spcPts val="0"/>
              </a:spcBef>
              <a:defRPr sz="2200" b="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lv-LV" dirty="0"/>
          </a:p>
        </p:txBody>
      </p:sp>
      <p:sp>
        <p:nvSpPr>
          <p:cNvPr id="14" name="Text Placeholder 13"/>
          <p:cNvSpPr>
            <a:spLocks noGrp="1"/>
          </p:cNvSpPr>
          <p:nvPr>
            <p:ph type="body" sz="quarter" idx="11"/>
          </p:nvPr>
        </p:nvSpPr>
        <p:spPr>
          <a:xfrm>
            <a:off x="5554663" y="1814513"/>
            <a:ext cx="6637337" cy="952500"/>
          </a:xfrm>
          <a:prstGeom prst="rect">
            <a:avLst/>
          </a:prstGeom>
        </p:spPr>
        <p:txBody>
          <a:bodyPr anchor="ctr" anchorCtr="0"/>
          <a:lstStyle>
            <a:lvl1pPr>
              <a:defRPr sz="3000" cap="all" baseline="0">
                <a:solidFill>
                  <a:schemeClr val="bg1"/>
                </a:solidFill>
                <a:latin typeface="+mj-lt"/>
              </a:defRPr>
            </a:lvl1pPr>
          </a:lstStyle>
          <a:p>
            <a:pPr lvl="0"/>
            <a:endParaRPr lang="lv-LV" dirty="0"/>
          </a:p>
        </p:txBody>
      </p:sp>
      <p:sp>
        <p:nvSpPr>
          <p:cNvPr id="34" name="Text Placeholder 10"/>
          <p:cNvSpPr>
            <a:spLocks noGrp="1"/>
          </p:cNvSpPr>
          <p:nvPr>
            <p:ph type="body" sz="quarter" idx="12"/>
          </p:nvPr>
        </p:nvSpPr>
        <p:spPr>
          <a:xfrm>
            <a:off x="5475490" y="4100242"/>
            <a:ext cx="6422142" cy="894949"/>
          </a:xfrm>
          <a:prstGeom prst="rect">
            <a:avLst/>
          </a:prstGeom>
        </p:spPr>
        <p:txBody>
          <a:bodyPr/>
          <a:lstStyle>
            <a:lvl1pPr>
              <a:lnSpc>
                <a:spcPct val="100000"/>
              </a:lnSpc>
              <a:spcBef>
                <a:spcPts val="0"/>
              </a:spcBef>
              <a:defRPr sz="1600" b="0" cap="all"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lv-LV" dirty="0"/>
          </a:p>
        </p:txBody>
      </p:sp>
    </p:spTree>
    <p:extLst>
      <p:ext uri="{BB962C8B-B14F-4D97-AF65-F5344CB8AC3E}">
        <p14:creationId xmlns:p14="http://schemas.microsoft.com/office/powerpoint/2010/main" val="10427635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tarplika ar vietu Foto">
    <p:spTree>
      <p:nvGrpSpPr>
        <p:cNvPr id="1" name=""/>
        <p:cNvGrpSpPr/>
        <p:nvPr/>
      </p:nvGrpSpPr>
      <p:grpSpPr>
        <a:xfrm>
          <a:off x="0" y="0"/>
          <a:ext cx="0" cy="0"/>
          <a:chOff x="0" y="0"/>
          <a:chExt cx="0" cy="0"/>
        </a:xfrm>
      </p:grpSpPr>
      <p:grpSp>
        <p:nvGrpSpPr>
          <p:cNvPr id="16" name="Group 15"/>
          <p:cNvGrpSpPr/>
          <p:nvPr userDrawn="1"/>
        </p:nvGrpSpPr>
        <p:grpSpPr>
          <a:xfrm>
            <a:off x="0" y="0"/>
            <a:ext cx="12198350" cy="6858000"/>
            <a:chOff x="0" y="0"/>
            <a:chExt cx="12198350" cy="6858000"/>
          </a:xfrm>
        </p:grpSpPr>
        <p:pic>
          <p:nvPicPr>
            <p:cNvPr id="17"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0"/>
              <a:ext cx="12198350" cy="6173787"/>
            </a:xfrm>
            <a:prstGeom prst="rect">
              <a:avLst/>
            </a:prstGeom>
            <a:gradFill flip="none" rotWithShape="1">
              <a:gsLst>
                <a:gs pos="0">
                  <a:schemeClr val="bg1">
                    <a:alpha val="0"/>
                  </a:schemeClr>
                </a:gs>
                <a:gs pos="60000">
                  <a:schemeClr val="bg1">
                    <a:alpha val="10000"/>
                  </a:schemeClr>
                </a:gs>
                <a:gs pos="100000">
                  <a:schemeClr val="bg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9" name="Rectangle 18"/>
          <p:cNvSpPr/>
          <p:nvPr userDrawn="1"/>
        </p:nvSpPr>
        <p:spPr>
          <a:xfrm>
            <a:off x="0" y="6173788"/>
            <a:ext cx="12192000" cy="684212"/>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20"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17500" y="6173935"/>
            <a:ext cx="1046163" cy="68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p:cNvGraphicFramePr>
            <a:graphicFrameLocks noGrp="1"/>
          </p:cNvGraphicFramePr>
          <p:nvPr userDrawn="1">
            <p:extLst>
              <p:ext uri="{D42A27DB-BD31-4B8C-83A1-F6EECF244321}">
                <p14:modId xmlns:p14="http://schemas.microsoft.com/office/powerpoint/2010/main" val="1972310677"/>
              </p:ext>
            </p:extLst>
          </p:nvPr>
        </p:nvGraphicFramePr>
        <p:xfrm>
          <a:off x="5538359" y="1797627"/>
          <a:ext cx="5818905" cy="983529"/>
        </p:xfrm>
        <a:graphic>
          <a:graphicData uri="http://schemas.openxmlformats.org/drawingml/2006/table">
            <a:tbl>
              <a:tblPr firstRow="1" bandRow="1">
                <a:tableStyleId>{5C22544A-7EE6-4342-B048-85BDC9FD1C3A}</a:tableStyleId>
              </a:tblPr>
              <a:tblGrid>
                <a:gridCol w="5818905">
                  <a:extLst>
                    <a:ext uri="{9D8B030D-6E8A-4147-A177-3AD203B41FA5}">
                      <a16:colId xmlns:a16="http://schemas.microsoft.com/office/drawing/2014/main" val="20000"/>
                    </a:ext>
                  </a:extLst>
                </a:gridCol>
              </a:tblGrid>
              <a:tr h="983529">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 Placeholder 13"/>
          <p:cNvSpPr>
            <a:spLocks noGrp="1"/>
          </p:cNvSpPr>
          <p:nvPr>
            <p:ph type="body" sz="quarter" idx="11"/>
          </p:nvPr>
        </p:nvSpPr>
        <p:spPr>
          <a:xfrm>
            <a:off x="5554663" y="1814513"/>
            <a:ext cx="6637337" cy="952500"/>
          </a:xfrm>
          <a:prstGeom prst="rect">
            <a:avLst/>
          </a:prstGeom>
        </p:spPr>
        <p:txBody>
          <a:bodyPr anchor="ctr" anchorCtr="0"/>
          <a:lstStyle>
            <a:lvl1pPr>
              <a:defRPr sz="3000" cap="all" baseline="0">
                <a:solidFill>
                  <a:schemeClr val="tx1"/>
                </a:solidFill>
                <a:latin typeface="+mj-lt"/>
              </a:defRPr>
            </a:lvl1pPr>
          </a:lstStyle>
          <a:p>
            <a:pPr lvl="0"/>
            <a:endParaRPr lang="lv-LV" dirty="0"/>
          </a:p>
        </p:txBody>
      </p:sp>
      <p:sp>
        <p:nvSpPr>
          <p:cNvPr id="4" name="Picture Placeholder 3"/>
          <p:cNvSpPr>
            <a:spLocks noGrp="1"/>
          </p:cNvSpPr>
          <p:nvPr>
            <p:ph type="pic" sz="quarter" idx="12"/>
          </p:nvPr>
        </p:nvSpPr>
        <p:spPr>
          <a:xfrm>
            <a:off x="-6350" y="0"/>
            <a:ext cx="5149850" cy="6173788"/>
          </a:xfrm>
          <a:prstGeom prst="rect">
            <a:avLst/>
          </a:prstGeom>
        </p:spPr>
        <p:txBody>
          <a:bodyPr/>
          <a:lstStyle/>
          <a:p>
            <a:endParaRPr lang="lv-LV"/>
          </a:p>
        </p:txBody>
      </p:sp>
    </p:spTree>
    <p:extLst>
      <p:ext uri="{BB962C8B-B14F-4D97-AF65-F5344CB8AC3E}">
        <p14:creationId xmlns:p14="http://schemas.microsoft.com/office/powerpoint/2010/main" val="253106733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tarplika 1">
    <p:spTree>
      <p:nvGrpSpPr>
        <p:cNvPr id="1" name=""/>
        <p:cNvGrpSpPr/>
        <p:nvPr/>
      </p:nvGrpSpPr>
      <p:grpSpPr>
        <a:xfrm>
          <a:off x="0" y="0"/>
          <a:ext cx="0" cy="0"/>
          <a:chOff x="0" y="0"/>
          <a:chExt cx="0" cy="0"/>
        </a:xfrm>
      </p:grpSpPr>
      <p:grpSp>
        <p:nvGrpSpPr>
          <p:cNvPr id="16" name="Group 15"/>
          <p:cNvGrpSpPr/>
          <p:nvPr userDrawn="1"/>
        </p:nvGrpSpPr>
        <p:grpSpPr>
          <a:xfrm>
            <a:off x="0" y="0"/>
            <a:ext cx="12198350" cy="6858000"/>
            <a:chOff x="0" y="0"/>
            <a:chExt cx="12198350" cy="6858000"/>
          </a:xfrm>
        </p:grpSpPr>
        <p:pic>
          <p:nvPicPr>
            <p:cNvPr id="17"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0"/>
              <a:ext cx="12198350" cy="6173787"/>
            </a:xfrm>
            <a:prstGeom prst="rect">
              <a:avLst/>
            </a:prstGeom>
            <a:gradFill flip="none" rotWithShape="1">
              <a:gsLst>
                <a:gs pos="0">
                  <a:schemeClr val="bg1">
                    <a:alpha val="0"/>
                  </a:schemeClr>
                </a:gs>
                <a:gs pos="60000">
                  <a:schemeClr val="bg1">
                    <a:alpha val="10000"/>
                  </a:schemeClr>
                </a:gs>
                <a:gs pos="100000">
                  <a:schemeClr val="bg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9" name="Rectangle 18"/>
          <p:cNvSpPr/>
          <p:nvPr userDrawn="1"/>
        </p:nvSpPr>
        <p:spPr>
          <a:xfrm>
            <a:off x="0" y="6173788"/>
            <a:ext cx="12192000" cy="684212"/>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20"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17500" y="6173935"/>
            <a:ext cx="1046163" cy="68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10391"/>
            <a:ext cx="5143500" cy="6184032"/>
          </a:xfrm>
          <a:prstGeom prst="rect">
            <a:avLst/>
          </a:prstGeom>
        </p:spPr>
      </p:pic>
      <p:graphicFrame>
        <p:nvGraphicFramePr>
          <p:cNvPr id="22" name="Table 21"/>
          <p:cNvGraphicFramePr>
            <a:graphicFrameLocks noGrp="1"/>
          </p:cNvGraphicFramePr>
          <p:nvPr userDrawn="1">
            <p:extLst>
              <p:ext uri="{D42A27DB-BD31-4B8C-83A1-F6EECF244321}">
                <p14:modId xmlns:p14="http://schemas.microsoft.com/office/powerpoint/2010/main" val="3138287571"/>
              </p:ext>
            </p:extLst>
          </p:nvPr>
        </p:nvGraphicFramePr>
        <p:xfrm>
          <a:off x="5538359" y="1797627"/>
          <a:ext cx="5818905" cy="983529"/>
        </p:xfrm>
        <a:graphic>
          <a:graphicData uri="http://schemas.openxmlformats.org/drawingml/2006/table">
            <a:tbl>
              <a:tblPr firstRow="1" bandRow="1">
                <a:tableStyleId>{5C22544A-7EE6-4342-B048-85BDC9FD1C3A}</a:tableStyleId>
              </a:tblPr>
              <a:tblGrid>
                <a:gridCol w="5818905">
                  <a:extLst>
                    <a:ext uri="{9D8B030D-6E8A-4147-A177-3AD203B41FA5}">
                      <a16:colId xmlns:a16="http://schemas.microsoft.com/office/drawing/2014/main" val="20000"/>
                    </a:ext>
                  </a:extLst>
                </a:gridCol>
              </a:tblGrid>
              <a:tr h="983529">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 Placeholder 13"/>
          <p:cNvSpPr>
            <a:spLocks noGrp="1"/>
          </p:cNvSpPr>
          <p:nvPr>
            <p:ph type="body" sz="quarter" idx="11"/>
          </p:nvPr>
        </p:nvSpPr>
        <p:spPr>
          <a:xfrm>
            <a:off x="5554663" y="1814513"/>
            <a:ext cx="6637337" cy="952500"/>
          </a:xfrm>
          <a:prstGeom prst="rect">
            <a:avLst/>
          </a:prstGeom>
        </p:spPr>
        <p:txBody>
          <a:bodyPr anchor="ctr" anchorCtr="0"/>
          <a:lstStyle>
            <a:lvl1pPr>
              <a:defRPr sz="3000" cap="all" baseline="0">
                <a:solidFill>
                  <a:schemeClr val="tx1"/>
                </a:solidFill>
                <a:latin typeface="+mj-lt"/>
              </a:defRPr>
            </a:lvl1pPr>
          </a:lstStyle>
          <a:p>
            <a:pPr lvl="0"/>
            <a:endParaRPr lang="lv-LV" dirty="0"/>
          </a:p>
        </p:txBody>
      </p:sp>
    </p:spTree>
    <p:extLst>
      <p:ext uri="{BB962C8B-B14F-4D97-AF65-F5344CB8AC3E}">
        <p14:creationId xmlns:p14="http://schemas.microsoft.com/office/powerpoint/2010/main" val="19796916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tarplika 2">
    <p:spTree>
      <p:nvGrpSpPr>
        <p:cNvPr id="1" name=""/>
        <p:cNvGrpSpPr/>
        <p:nvPr/>
      </p:nvGrpSpPr>
      <p:grpSpPr>
        <a:xfrm>
          <a:off x="0" y="0"/>
          <a:ext cx="0" cy="0"/>
          <a:chOff x="0" y="0"/>
          <a:chExt cx="0" cy="0"/>
        </a:xfrm>
      </p:grpSpPr>
      <p:grpSp>
        <p:nvGrpSpPr>
          <p:cNvPr id="16" name="Group 15"/>
          <p:cNvGrpSpPr/>
          <p:nvPr userDrawn="1"/>
        </p:nvGrpSpPr>
        <p:grpSpPr>
          <a:xfrm>
            <a:off x="0" y="0"/>
            <a:ext cx="12198350" cy="6858000"/>
            <a:chOff x="0" y="0"/>
            <a:chExt cx="12198350" cy="6858000"/>
          </a:xfrm>
        </p:grpSpPr>
        <p:pic>
          <p:nvPicPr>
            <p:cNvPr id="17"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0"/>
              <a:ext cx="12198350" cy="6173787"/>
            </a:xfrm>
            <a:prstGeom prst="rect">
              <a:avLst/>
            </a:prstGeom>
            <a:gradFill flip="none" rotWithShape="1">
              <a:gsLst>
                <a:gs pos="0">
                  <a:schemeClr val="bg1">
                    <a:alpha val="0"/>
                  </a:schemeClr>
                </a:gs>
                <a:gs pos="60000">
                  <a:schemeClr val="bg1">
                    <a:alpha val="10000"/>
                  </a:schemeClr>
                </a:gs>
                <a:gs pos="100000">
                  <a:schemeClr val="bg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sp>
        <p:nvSpPr>
          <p:cNvPr id="19" name="Rectangle 18"/>
          <p:cNvSpPr/>
          <p:nvPr userDrawn="1"/>
        </p:nvSpPr>
        <p:spPr>
          <a:xfrm>
            <a:off x="0" y="6173788"/>
            <a:ext cx="12192000" cy="684212"/>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20" name="Picture 2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auto">
          <a:xfrm>
            <a:off x="317500" y="6173935"/>
            <a:ext cx="1046163" cy="68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2" name="Table 21"/>
          <p:cNvGraphicFramePr>
            <a:graphicFrameLocks noGrp="1"/>
          </p:cNvGraphicFramePr>
          <p:nvPr userDrawn="1">
            <p:extLst>
              <p:ext uri="{D42A27DB-BD31-4B8C-83A1-F6EECF244321}">
                <p14:modId xmlns:p14="http://schemas.microsoft.com/office/powerpoint/2010/main" val="641348195"/>
              </p:ext>
            </p:extLst>
          </p:nvPr>
        </p:nvGraphicFramePr>
        <p:xfrm>
          <a:off x="5538359" y="1797627"/>
          <a:ext cx="5818905" cy="983529"/>
        </p:xfrm>
        <a:graphic>
          <a:graphicData uri="http://schemas.openxmlformats.org/drawingml/2006/table">
            <a:tbl>
              <a:tblPr firstRow="1" bandRow="1">
                <a:tableStyleId>{5C22544A-7EE6-4342-B048-85BDC9FD1C3A}</a:tableStyleId>
              </a:tblPr>
              <a:tblGrid>
                <a:gridCol w="5818905">
                  <a:extLst>
                    <a:ext uri="{9D8B030D-6E8A-4147-A177-3AD203B41FA5}">
                      <a16:colId xmlns:a16="http://schemas.microsoft.com/office/drawing/2014/main" val="20000"/>
                    </a:ext>
                  </a:extLst>
                </a:gridCol>
              </a:tblGrid>
              <a:tr h="983529">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 Placeholder 13"/>
          <p:cNvSpPr>
            <a:spLocks noGrp="1"/>
          </p:cNvSpPr>
          <p:nvPr>
            <p:ph type="body" sz="quarter" idx="11"/>
          </p:nvPr>
        </p:nvSpPr>
        <p:spPr>
          <a:xfrm>
            <a:off x="5554663" y="1814513"/>
            <a:ext cx="6637337" cy="952500"/>
          </a:xfrm>
          <a:prstGeom prst="rect">
            <a:avLst/>
          </a:prstGeom>
        </p:spPr>
        <p:txBody>
          <a:bodyPr anchor="ctr" anchorCtr="0"/>
          <a:lstStyle>
            <a:lvl1pPr>
              <a:defRPr sz="3000" cap="all" baseline="0">
                <a:solidFill>
                  <a:schemeClr val="tx1"/>
                </a:solidFill>
                <a:latin typeface="+mj-lt"/>
              </a:defRPr>
            </a:lvl1pPr>
          </a:lstStyle>
          <a:p>
            <a:pPr lvl="0"/>
            <a:endParaRPr lang="lv-LV" dirty="0"/>
          </a:p>
        </p:txBody>
      </p:sp>
      <p:pic>
        <p:nvPicPr>
          <p:cNvPr id="10" name="Picture 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2511"/>
            <a:ext cx="5129048" cy="6171130"/>
          </a:xfrm>
          <a:prstGeom prst="rect">
            <a:avLst/>
          </a:prstGeom>
        </p:spPr>
      </p:pic>
    </p:spTree>
    <p:extLst>
      <p:ext uri="{BB962C8B-B14F-4D97-AF65-F5344CB8AC3E}">
        <p14:creationId xmlns:p14="http://schemas.microsoft.com/office/powerpoint/2010/main" val="31467630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rplika 3">
    <p:spTree>
      <p:nvGrpSpPr>
        <p:cNvPr id="1" name=""/>
        <p:cNvGrpSpPr/>
        <p:nvPr/>
      </p:nvGrpSpPr>
      <p:grpSpPr>
        <a:xfrm>
          <a:off x="0" y="0"/>
          <a:ext cx="0" cy="0"/>
          <a:chOff x="0" y="0"/>
          <a:chExt cx="0" cy="0"/>
        </a:xfrm>
      </p:grpSpPr>
      <p:grpSp>
        <p:nvGrpSpPr>
          <p:cNvPr id="16" name="Group 15"/>
          <p:cNvGrpSpPr/>
          <p:nvPr userDrawn="1"/>
        </p:nvGrpSpPr>
        <p:grpSpPr>
          <a:xfrm>
            <a:off x="0" y="0"/>
            <a:ext cx="12198350" cy="6858000"/>
            <a:chOff x="0" y="0"/>
            <a:chExt cx="12198350" cy="6858000"/>
          </a:xfrm>
        </p:grpSpPr>
        <p:pic>
          <p:nvPicPr>
            <p:cNvPr id="17"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0"/>
              <a:ext cx="12198350" cy="6173787"/>
            </a:xfrm>
            <a:prstGeom prst="rect">
              <a:avLst/>
            </a:prstGeom>
            <a:gradFill flip="none" rotWithShape="1">
              <a:gsLst>
                <a:gs pos="0">
                  <a:schemeClr val="bg1">
                    <a:alpha val="0"/>
                  </a:schemeClr>
                </a:gs>
                <a:gs pos="60000">
                  <a:schemeClr val="bg1">
                    <a:alpha val="10000"/>
                  </a:schemeClr>
                </a:gs>
                <a:gs pos="100000">
                  <a:schemeClr val="bg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aphicFrame>
        <p:nvGraphicFramePr>
          <p:cNvPr id="22" name="Table 21"/>
          <p:cNvGraphicFramePr>
            <a:graphicFrameLocks noGrp="1"/>
          </p:cNvGraphicFramePr>
          <p:nvPr userDrawn="1">
            <p:extLst>
              <p:ext uri="{D42A27DB-BD31-4B8C-83A1-F6EECF244321}">
                <p14:modId xmlns:p14="http://schemas.microsoft.com/office/powerpoint/2010/main" val="453126032"/>
              </p:ext>
            </p:extLst>
          </p:nvPr>
        </p:nvGraphicFramePr>
        <p:xfrm>
          <a:off x="5538359" y="1797627"/>
          <a:ext cx="5818905" cy="983529"/>
        </p:xfrm>
        <a:graphic>
          <a:graphicData uri="http://schemas.openxmlformats.org/drawingml/2006/table">
            <a:tbl>
              <a:tblPr firstRow="1" bandRow="1">
                <a:tableStyleId>{5C22544A-7EE6-4342-B048-85BDC9FD1C3A}</a:tableStyleId>
              </a:tblPr>
              <a:tblGrid>
                <a:gridCol w="5818905">
                  <a:extLst>
                    <a:ext uri="{9D8B030D-6E8A-4147-A177-3AD203B41FA5}">
                      <a16:colId xmlns:a16="http://schemas.microsoft.com/office/drawing/2014/main" val="20000"/>
                    </a:ext>
                  </a:extLst>
                </a:gridCol>
              </a:tblGrid>
              <a:tr h="983529">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 Placeholder 13"/>
          <p:cNvSpPr>
            <a:spLocks noGrp="1"/>
          </p:cNvSpPr>
          <p:nvPr>
            <p:ph type="body" sz="quarter" idx="11"/>
          </p:nvPr>
        </p:nvSpPr>
        <p:spPr>
          <a:xfrm>
            <a:off x="5554663" y="1814513"/>
            <a:ext cx="6637337" cy="952500"/>
          </a:xfrm>
          <a:prstGeom prst="rect">
            <a:avLst/>
          </a:prstGeom>
        </p:spPr>
        <p:txBody>
          <a:bodyPr anchor="ctr" anchorCtr="0"/>
          <a:lstStyle>
            <a:lvl1pPr>
              <a:defRPr sz="3000" cap="all" baseline="0">
                <a:solidFill>
                  <a:schemeClr val="tx1"/>
                </a:solidFill>
                <a:latin typeface="+mj-lt"/>
              </a:defRPr>
            </a:lvl1pPr>
          </a:lstStyle>
          <a:p>
            <a:pPr lvl="0"/>
            <a:endParaRPr lang="lv-LV" dirty="0"/>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b="-1"/>
          <a:stretch/>
        </p:blipFill>
        <p:spPr>
          <a:xfrm>
            <a:off x="0" y="0"/>
            <a:ext cx="5129048" cy="6393276"/>
          </a:xfrm>
          <a:prstGeom prst="rect">
            <a:avLst/>
          </a:prstGeom>
        </p:spPr>
      </p:pic>
      <p:sp>
        <p:nvSpPr>
          <p:cNvPr id="19" name="Rectangle 18"/>
          <p:cNvSpPr/>
          <p:nvPr userDrawn="1"/>
        </p:nvSpPr>
        <p:spPr>
          <a:xfrm>
            <a:off x="0" y="6173788"/>
            <a:ext cx="12192000" cy="684212"/>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20"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317500" y="6173935"/>
            <a:ext cx="1046163" cy="68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55563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tarplika 4">
    <p:spTree>
      <p:nvGrpSpPr>
        <p:cNvPr id="1" name=""/>
        <p:cNvGrpSpPr/>
        <p:nvPr/>
      </p:nvGrpSpPr>
      <p:grpSpPr>
        <a:xfrm>
          <a:off x="0" y="0"/>
          <a:ext cx="0" cy="0"/>
          <a:chOff x="0" y="0"/>
          <a:chExt cx="0" cy="0"/>
        </a:xfrm>
      </p:grpSpPr>
      <p:grpSp>
        <p:nvGrpSpPr>
          <p:cNvPr id="16" name="Group 15"/>
          <p:cNvGrpSpPr/>
          <p:nvPr userDrawn="1"/>
        </p:nvGrpSpPr>
        <p:grpSpPr>
          <a:xfrm>
            <a:off x="0" y="0"/>
            <a:ext cx="12198350" cy="6858000"/>
            <a:chOff x="0" y="0"/>
            <a:chExt cx="12198350" cy="6858000"/>
          </a:xfrm>
        </p:grpSpPr>
        <p:pic>
          <p:nvPicPr>
            <p:cNvPr id="17"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0" y="0"/>
              <a:ext cx="12198350" cy="6173787"/>
            </a:xfrm>
            <a:prstGeom prst="rect">
              <a:avLst/>
            </a:prstGeom>
            <a:gradFill flip="none" rotWithShape="1">
              <a:gsLst>
                <a:gs pos="0">
                  <a:schemeClr val="bg1">
                    <a:alpha val="0"/>
                  </a:schemeClr>
                </a:gs>
                <a:gs pos="60000">
                  <a:schemeClr val="bg1">
                    <a:alpha val="10000"/>
                  </a:schemeClr>
                </a:gs>
                <a:gs pos="100000">
                  <a:schemeClr val="bg1">
                    <a:alpha val="2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pSp>
      <p:graphicFrame>
        <p:nvGraphicFramePr>
          <p:cNvPr id="22" name="Table 21"/>
          <p:cNvGraphicFramePr>
            <a:graphicFrameLocks noGrp="1"/>
          </p:cNvGraphicFramePr>
          <p:nvPr userDrawn="1">
            <p:extLst>
              <p:ext uri="{D42A27DB-BD31-4B8C-83A1-F6EECF244321}">
                <p14:modId xmlns:p14="http://schemas.microsoft.com/office/powerpoint/2010/main" val="2019805250"/>
              </p:ext>
            </p:extLst>
          </p:nvPr>
        </p:nvGraphicFramePr>
        <p:xfrm>
          <a:off x="5538359" y="1797627"/>
          <a:ext cx="5818905" cy="983529"/>
        </p:xfrm>
        <a:graphic>
          <a:graphicData uri="http://schemas.openxmlformats.org/drawingml/2006/table">
            <a:tbl>
              <a:tblPr firstRow="1" bandRow="1">
                <a:tableStyleId>{5C22544A-7EE6-4342-B048-85BDC9FD1C3A}</a:tableStyleId>
              </a:tblPr>
              <a:tblGrid>
                <a:gridCol w="5818905">
                  <a:extLst>
                    <a:ext uri="{9D8B030D-6E8A-4147-A177-3AD203B41FA5}">
                      <a16:colId xmlns:a16="http://schemas.microsoft.com/office/drawing/2014/main" val="20000"/>
                    </a:ext>
                  </a:extLst>
                </a:gridCol>
              </a:tblGrid>
              <a:tr h="983529">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4" name="Text Placeholder 13"/>
          <p:cNvSpPr>
            <a:spLocks noGrp="1"/>
          </p:cNvSpPr>
          <p:nvPr>
            <p:ph type="body" sz="quarter" idx="11"/>
          </p:nvPr>
        </p:nvSpPr>
        <p:spPr>
          <a:xfrm>
            <a:off x="5554663" y="1814513"/>
            <a:ext cx="6637337" cy="952500"/>
          </a:xfrm>
          <a:prstGeom prst="rect">
            <a:avLst/>
          </a:prstGeom>
        </p:spPr>
        <p:txBody>
          <a:bodyPr anchor="ctr" anchorCtr="0"/>
          <a:lstStyle>
            <a:lvl1pPr>
              <a:defRPr sz="3000" cap="all" baseline="0">
                <a:solidFill>
                  <a:schemeClr val="tx1"/>
                </a:solidFill>
                <a:latin typeface="+mj-lt"/>
              </a:defRPr>
            </a:lvl1pPr>
          </a:lstStyle>
          <a:p>
            <a:pPr lvl="0"/>
            <a:endParaRPr lang="lv-LV" dirty="0"/>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350" y="-147"/>
            <a:ext cx="5129674" cy="6659364"/>
          </a:xfrm>
          <a:prstGeom prst="rect">
            <a:avLst/>
          </a:prstGeom>
        </p:spPr>
      </p:pic>
      <p:sp>
        <p:nvSpPr>
          <p:cNvPr id="19" name="Rectangle 18"/>
          <p:cNvSpPr/>
          <p:nvPr userDrawn="1"/>
        </p:nvSpPr>
        <p:spPr>
          <a:xfrm>
            <a:off x="0" y="6173788"/>
            <a:ext cx="12192000" cy="684212"/>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20" name="Picture 27"/>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auto">
          <a:xfrm>
            <a:off x="317500" y="6173935"/>
            <a:ext cx="1046163" cy="683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14773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ontakti">
    <p:spTree>
      <p:nvGrpSpPr>
        <p:cNvPr id="1" name=""/>
        <p:cNvGrpSpPr/>
        <p:nvPr/>
      </p:nvGrpSpPr>
      <p:grpSpPr>
        <a:xfrm>
          <a:off x="0" y="0"/>
          <a:ext cx="0" cy="0"/>
          <a:chOff x="0" y="0"/>
          <a:chExt cx="0" cy="0"/>
        </a:xfrm>
      </p:grpSpPr>
      <p:sp>
        <p:nvSpPr>
          <p:cNvPr id="5" name="Rectangle 4"/>
          <p:cNvSpPr/>
          <p:nvPr userDrawn="1"/>
        </p:nvSpPr>
        <p:spPr>
          <a:xfrm>
            <a:off x="0" y="0"/>
            <a:ext cx="6096000" cy="6858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82748" y="-147"/>
            <a:ext cx="6109252" cy="6858000"/>
          </a:xfrm>
          <a:prstGeom prst="rect">
            <a:avLst/>
          </a:prstGeom>
        </p:spPr>
      </p:pic>
      <p:graphicFrame>
        <p:nvGraphicFramePr>
          <p:cNvPr id="7" name="Table 6"/>
          <p:cNvGraphicFramePr>
            <a:graphicFrameLocks noGrp="1"/>
          </p:cNvGraphicFramePr>
          <p:nvPr userDrawn="1">
            <p:extLst>
              <p:ext uri="{D42A27DB-BD31-4B8C-83A1-F6EECF244321}">
                <p14:modId xmlns:p14="http://schemas.microsoft.com/office/powerpoint/2010/main" val="249100937"/>
              </p:ext>
            </p:extLst>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8D0C1"/>
                      </a:solidFill>
                      <a:prstDash val="solid"/>
                      <a:round/>
                      <a:headEnd type="none" w="med" len="med"/>
                      <a:tailEnd type="none" w="med" len="med"/>
                    </a:lnT>
                    <a:lnB w="19050" cap="flat" cmpd="sng" algn="ctr">
                      <a:solidFill>
                        <a:srgbClr val="98D0C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a:lvl1pPr>
          </a:lstStyle>
          <a:p>
            <a:pPr lvl="0"/>
            <a:endParaRPr lang="lv-LV" altLang="lv-LV" dirty="0"/>
          </a:p>
        </p:txBody>
      </p:sp>
      <p:sp>
        <p:nvSpPr>
          <p:cNvPr id="9" name="Rectangle 8"/>
          <p:cNvSpPr/>
          <p:nvPr userDrawn="1"/>
        </p:nvSpPr>
        <p:spPr>
          <a:xfrm>
            <a:off x="0" y="6173788"/>
            <a:ext cx="12192000" cy="684212"/>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10" name="Picture 2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1409700" y="3053939"/>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5"/>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1409700" y="3434939"/>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7"/>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1409700" y="3815939"/>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8"/>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409700" y="4695825"/>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1409700" y="5424488"/>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p:cNvPicPr>
            <a:picLocks noChangeAspect="1"/>
          </p:cNvPicPr>
          <p:nvPr userDrawn="1"/>
        </p:nvPicPr>
        <p:blipFill>
          <a:blip r:embed="rId9">
            <a:extLst>
              <a:ext uri="{28A0092B-C50C-407E-A947-70E740481C1C}">
                <a14:useLocalDpi xmlns:a14="http://schemas.microsoft.com/office/drawing/2010/main"/>
              </a:ext>
            </a:extLst>
          </a:blip>
          <a:srcRect/>
          <a:stretch>
            <a:fillRect/>
          </a:stretch>
        </p:blipFill>
        <p:spPr bwMode="auto">
          <a:xfrm>
            <a:off x="1409700" y="5059363"/>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4"/>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1409700" y="5789613"/>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p:cNvSpPr txBox="1"/>
          <p:nvPr userDrawn="1"/>
        </p:nvSpPr>
        <p:spPr>
          <a:xfrm>
            <a:off x="1266825" y="2357432"/>
            <a:ext cx="4110038" cy="3816429"/>
          </a:xfrm>
          <a:prstGeom prst="rect">
            <a:avLst/>
          </a:prstGeom>
          <a:noFill/>
        </p:spPr>
        <p:txBody>
          <a:bodyPr>
            <a:spAutoFit/>
          </a:bodyPr>
          <a:lstStyle/>
          <a:p>
            <a:pPr eaLnBrk="1" fontAlgn="auto" hangingPunct="1">
              <a:spcBef>
                <a:spcPts val="0"/>
              </a:spcBef>
              <a:spcAft>
                <a:spcPts val="0"/>
              </a:spcAft>
              <a:defRPr/>
            </a:pPr>
            <a:r>
              <a:rPr lang="lv-LV" sz="2000" dirty="0">
                <a:latin typeface="U8 Black" panose="020B0A03030200020204" pitchFamily="34" charset="-70"/>
              </a:rPr>
              <a:t>AS “Augstsprieguma tīkls”</a:t>
            </a:r>
          </a:p>
          <a:p>
            <a:pPr eaLnBrk="1" fontAlgn="auto" hangingPunct="1">
              <a:spcBef>
                <a:spcPts val="0"/>
              </a:spcBef>
              <a:spcAft>
                <a:spcPts val="0"/>
              </a:spcAft>
              <a:defRPr/>
            </a:pPr>
            <a:endParaRPr lang="lv-LV" dirty="0">
              <a:latin typeface="Apercu Pro" panose="020B0503050601040103" pitchFamily="34" charset="0"/>
            </a:endParaRPr>
          </a:p>
          <a:p>
            <a:pPr marL="450850" eaLnBrk="1" fontAlgn="auto" hangingPunct="1">
              <a:lnSpc>
                <a:spcPct val="150000"/>
              </a:lnSpc>
              <a:spcBef>
                <a:spcPts val="0"/>
              </a:spcBef>
              <a:spcAft>
                <a:spcPts val="0"/>
              </a:spcAft>
              <a:defRPr/>
            </a:pPr>
            <a:r>
              <a:rPr lang="lv-LV" sz="1600" dirty="0">
                <a:latin typeface="Apercu Pro" panose="020B0503050601040103" pitchFamily="34" charset="0"/>
              </a:rPr>
              <a:t>Dārzciema iela 86, Rīga</a:t>
            </a:r>
          </a:p>
          <a:p>
            <a:pPr marL="450850" eaLnBrk="1" fontAlgn="auto" hangingPunct="1">
              <a:lnSpc>
                <a:spcPct val="150000"/>
              </a:lnSpc>
              <a:spcBef>
                <a:spcPts val="0"/>
              </a:spcBef>
              <a:spcAft>
                <a:spcPts val="0"/>
              </a:spcAft>
              <a:defRPr/>
            </a:pPr>
            <a:r>
              <a:rPr lang="lv-LV" sz="1600" dirty="0">
                <a:latin typeface="Apercu Pro" panose="020B0503050601040103" pitchFamily="34" charset="0"/>
              </a:rPr>
              <a:t>(+371) 67728353</a:t>
            </a:r>
          </a:p>
          <a:p>
            <a:pPr marL="450850" eaLnBrk="1" fontAlgn="auto" hangingPunct="1">
              <a:lnSpc>
                <a:spcPct val="150000"/>
              </a:lnSpc>
              <a:spcBef>
                <a:spcPts val="0"/>
              </a:spcBef>
              <a:spcAft>
                <a:spcPts val="0"/>
              </a:spcAft>
              <a:defRPr/>
            </a:pPr>
            <a:r>
              <a:rPr lang="lv-LV" sz="1600" dirty="0" err="1">
                <a:latin typeface="Apercu Pro" panose="020B0503050601040103" pitchFamily="34" charset="0"/>
              </a:rPr>
              <a:t>ast@ast.lv</a:t>
            </a:r>
            <a:endParaRPr lang="lv-LV" sz="1600" dirty="0">
              <a:latin typeface="Apercu Pro" panose="020B0503050601040103" pitchFamily="34" charset="0"/>
            </a:endParaRPr>
          </a:p>
          <a:p>
            <a:pPr marL="450850" eaLnBrk="1" fontAlgn="auto" hangingPunct="1">
              <a:lnSpc>
                <a:spcPct val="150000"/>
              </a:lnSpc>
              <a:spcBef>
                <a:spcPts val="0"/>
              </a:spcBef>
              <a:spcAft>
                <a:spcPts val="0"/>
              </a:spcAft>
              <a:defRPr/>
            </a:pPr>
            <a:endParaRPr lang="lv-LV" sz="1200" dirty="0">
              <a:solidFill>
                <a:srgbClr val="DC0714"/>
              </a:solidFill>
              <a:latin typeface="Apercu Pro" panose="020B0503050601040103" pitchFamily="34" charset="0"/>
            </a:endParaRPr>
          </a:p>
          <a:p>
            <a:pPr marL="450850" eaLnBrk="1" fontAlgn="auto" hangingPunct="1">
              <a:lnSpc>
                <a:spcPct val="150000"/>
              </a:lnSpc>
              <a:spcBef>
                <a:spcPts val="0"/>
              </a:spcBef>
              <a:spcAft>
                <a:spcPts val="0"/>
              </a:spcAft>
              <a:defRPr/>
            </a:pPr>
            <a:r>
              <a:rPr lang="lv-LV" sz="1200" dirty="0" err="1">
                <a:solidFill>
                  <a:srgbClr val="DC0714"/>
                </a:solidFill>
                <a:latin typeface="Apercu Pro" panose="020B0503050601040103" pitchFamily="34" charset="0"/>
              </a:rPr>
              <a:t>www.ast.lv</a:t>
            </a:r>
            <a:endParaRPr lang="lv-LV" sz="1200" dirty="0">
              <a:solidFill>
                <a:srgbClr val="DC0714"/>
              </a:solidFill>
              <a:latin typeface="Apercu Pro" panose="020B0503050601040103" pitchFamily="34" charset="0"/>
            </a:endParaRPr>
          </a:p>
          <a:p>
            <a:pPr marL="450850" eaLnBrk="1" fontAlgn="auto" hangingPunct="1">
              <a:lnSpc>
                <a:spcPct val="200000"/>
              </a:lnSpc>
              <a:spcBef>
                <a:spcPts val="0"/>
              </a:spcBef>
              <a:spcAft>
                <a:spcPts val="0"/>
              </a:spcAft>
              <a:defRPr/>
            </a:pPr>
            <a:r>
              <a:rPr lang="lv-LV" sz="1200" dirty="0" err="1">
                <a:solidFill>
                  <a:srgbClr val="DC0714"/>
                </a:solidFill>
                <a:latin typeface="Apercu Pro" panose="020B0503050601040103" pitchFamily="34" charset="0"/>
              </a:rPr>
              <a:t>Augstspriegumatikls</a:t>
            </a:r>
            <a:endParaRPr lang="lv-LV" sz="1200" dirty="0">
              <a:solidFill>
                <a:srgbClr val="DC0714"/>
              </a:solidFill>
              <a:latin typeface="Apercu Pro" panose="020B0503050601040103" pitchFamily="34" charset="0"/>
            </a:endParaRPr>
          </a:p>
          <a:p>
            <a:pPr marL="450850" eaLnBrk="1" fontAlgn="auto" hangingPunct="1">
              <a:lnSpc>
                <a:spcPct val="200000"/>
              </a:lnSpc>
              <a:spcBef>
                <a:spcPts val="0"/>
              </a:spcBef>
              <a:spcAft>
                <a:spcPts val="0"/>
              </a:spcAft>
              <a:defRPr/>
            </a:pPr>
            <a:r>
              <a:rPr lang="lv-LV" sz="1200" dirty="0">
                <a:solidFill>
                  <a:srgbClr val="DC0714"/>
                </a:solidFill>
                <a:latin typeface="Apercu Pro" panose="020B0503050601040103" pitchFamily="34" charset="0"/>
              </a:rPr>
              <a:t>Augstsprieguma tīkls AS</a:t>
            </a:r>
          </a:p>
          <a:p>
            <a:pPr marL="450850" eaLnBrk="1" fontAlgn="auto" hangingPunct="1">
              <a:lnSpc>
                <a:spcPct val="200000"/>
              </a:lnSpc>
              <a:spcBef>
                <a:spcPts val="0"/>
              </a:spcBef>
              <a:spcAft>
                <a:spcPts val="0"/>
              </a:spcAft>
              <a:defRPr/>
            </a:pPr>
            <a:r>
              <a:rPr lang="lv-LV" sz="1200" dirty="0">
                <a:solidFill>
                  <a:srgbClr val="DC0714"/>
                </a:solidFill>
                <a:latin typeface="Apercu Pro" panose="020B0503050601040103" pitchFamily="34" charset="0"/>
              </a:rPr>
              <a:t>@</a:t>
            </a:r>
            <a:r>
              <a:rPr lang="lv-LV" sz="1200" dirty="0" err="1">
                <a:solidFill>
                  <a:srgbClr val="DC0714"/>
                </a:solidFill>
                <a:latin typeface="Apercu Pro" panose="020B0503050601040103" pitchFamily="34" charset="0"/>
              </a:rPr>
              <a:t>ast_lv</a:t>
            </a:r>
            <a:endParaRPr lang="lv-LV" sz="1200" dirty="0">
              <a:solidFill>
                <a:srgbClr val="DC0714"/>
              </a:solidFill>
              <a:latin typeface="Apercu Pro" panose="020B0503050601040103" pitchFamily="34" charset="0"/>
            </a:endParaRPr>
          </a:p>
          <a:p>
            <a:pPr marL="450850" eaLnBrk="1" fontAlgn="auto" hangingPunct="1">
              <a:lnSpc>
                <a:spcPct val="200000"/>
              </a:lnSpc>
              <a:spcBef>
                <a:spcPts val="0"/>
              </a:spcBef>
              <a:spcAft>
                <a:spcPts val="0"/>
              </a:spcAft>
              <a:defRPr/>
            </a:pPr>
            <a:r>
              <a:rPr lang="lv-LV" sz="1200" dirty="0">
                <a:solidFill>
                  <a:srgbClr val="DC0714"/>
                </a:solidFill>
                <a:latin typeface="Apercu Pro" panose="020B0503050601040103" pitchFamily="34" charset="0"/>
              </a:rPr>
              <a:t>RSS</a:t>
            </a:r>
          </a:p>
        </p:txBody>
      </p:sp>
      <p:sp>
        <p:nvSpPr>
          <p:cNvPr id="22" name="TextBox 21"/>
          <p:cNvSpPr txBox="1"/>
          <p:nvPr userDrawn="1"/>
        </p:nvSpPr>
        <p:spPr>
          <a:xfrm>
            <a:off x="6643688" y="4502425"/>
            <a:ext cx="5548313" cy="1520684"/>
          </a:xfrm>
          <a:prstGeom prst="rect">
            <a:avLst/>
          </a:prstGeom>
          <a:solidFill>
            <a:srgbClr val="E9E9E9"/>
          </a:solidFill>
          <a:ln>
            <a:noFill/>
          </a:ln>
        </p:spPr>
        <p:txBody>
          <a:bodyPr wrap="square" lIns="864000" tIns="252000" numCol="2" rtlCol="0">
            <a:noAutofit/>
          </a:bodyPr>
          <a:lstStyle/>
          <a:p>
            <a:endParaRPr lang="lv-LV" sz="1200" dirty="0">
              <a:latin typeface="Apercu Pro" panose="020B0503050601040103" pitchFamily="34" charset="0"/>
            </a:endParaRPr>
          </a:p>
        </p:txBody>
      </p:sp>
      <p:pic>
        <p:nvPicPr>
          <p:cNvPr id="23" name="Picture 22"/>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1409699" y="4375222"/>
            <a:ext cx="288000" cy="288000"/>
          </a:xfrm>
          <a:prstGeom prst="rect">
            <a:avLst/>
          </a:prstGeom>
        </p:spPr>
      </p:pic>
      <p:sp>
        <p:nvSpPr>
          <p:cNvPr id="24" name="Text Placeholder 23"/>
          <p:cNvSpPr>
            <a:spLocks noGrp="1"/>
          </p:cNvSpPr>
          <p:nvPr>
            <p:ph type="body" sz="quarter" idx="10" hasCustomPrompt="1"/>
          </p:nvPr>
        </p:nvSpPr>
        <p:spPr>
          <a:xfrm>
            <a:off x="7416165" y="4730461"/>
            <a:ext cx="2055149" cy="205223"/>
          </a:xfrm>
          <a:prstGeom prst="rect">
            <a:avLst/>
          </a:prstGeom>
        </p:spPr>
        <p:txBody>
          <a:bodyPr/>
          <a:lstStyle>
            <a:lvl1pPr>
              <a:defRPr sz="1200" b="1"/>
            </a:lvl1pPr>
          </a:lstStyle>
          <a:p>
            <a:pPr lvl="0"/>
            <a:r>
              <a:rPr lang="lv-LV" dirty="0"/>
              <a:t>Vārds Uzvārds</a:t>
            </a:r>
          </a:p>
        </p:txBody>
      </p:sp>
      <p:sp>
        <p:nvSpPr>
          <p:cNvPr id="26" name="Text Placeholder 25"/>
          <p:cNvSpPr>
            <a:spLocks noGrp="1"/>
          </p:cNvSpPr>
          <p:nvPr>
            <p:ph type="body" sz="quarter" idx="11" hasCustomPrompt="1"/>
          </p:nvPr>
        </p:nvSpPr>
        <p:spPr>
          <a:xfrm>
            <a:off x="7413625" y="4935538"/>
            <a:ext cx="2057689" cy="971550"/>
          </a:xfrm>
          <a:prstGeom prst="rect">
            <a:avLst/>
          </a:prstGeom>
        </p:spPr>
        <p:txBody>
          <a:bodyPr tIns="0"/>
          <a:lstStyle>
            <a:lvl1pPr>
              <a:lnSpc>
                <a:spcPct val="100000"/>
              </a:lnSpc>
              <a:spcBef>
                <a:spcPts val="0"/>
              </a:spcBef>
              <a:defRPr sz="1200"/>
            </a:lvl1pPr>
          </a:lstStyle>
          <a:p>
            <a:pPr lvl="0"/>
            <a:r>
              <a:rPr lang="lv-LV" dirty="0"/>
              <a:t>Amats</a:t>
            </a:r>
            <a:br>
              <a:rPr lang="lv-LV" dirty="0"/>
            </a:br>
            <a:r>
              <a:rPr lang="lv-LV" dirty="0"/>
              <a:t>Departaments</a:t>
            </a:r>
            <a:br>
              <a:rPr lang="lv-LV" dirty="0"/>
            </a:br>
            <a:r>
              <a:rPr lang="lv-LV" dirty="0"/>
              <a:t>(+371) 0000000</a:t>
            </a:r>
            <a:br>
              <a:rPr lang="lv-LV" dirty="0"/>
            </a:br>
            <a:r>
              <a:rPr lang="lv-LV" dirty="0" err="1"/>
              <a:t>vards.uzvards@ast.lv</a:t>
            </a:r>
            <a:endParaRPr lang="lv-LV" dirty="0"/>
          </a:p>
        </p:txBody>
      </p:sp>
      <p:sp>
        <p:nvSpPr>
          <p:cNvPr id="27" name="Text Placeholder 23"/>
          <p:cNvSpPr>
            <a:spLocks noGrp="1"/>
          </p:cNvSpPr>
          <p:nvPr>
            <p:ph type="body" sz="quarter" idx="12" hasCustomPrompt="1"/>
          </p:nvPr>
        </p:nvSpPr>
        <p:spPr>
          <a:xfrm>
            <a:off x="9719483" y="4730461"/>
            <a:ext cx="2055149" cy="205223"/>
          </a:xfrm>
          <a:prstGeom prst="rect">
            <a:avLst/>
          </a:prstGeom>
        </p:spPr>
        <p:txBody>
          <a:bodyPr/>
          <a:lstStyle>
            <a:lvl1pPr>
              <a:defRPr sz="1200" b="1"/>
            </a:lvl1pPr>
          </a:lstStyle>
          <a:p>
            <a:pPr lvl="0"/>
            <a:r>
              <a:rPr lang="lv-LV" dirty="0"/>
              <a:t>Vārds Uzvārds</a:t>
            </a:r>
          </a:p>
        </p:txBody>
      </p:sp>
      <p:sp>
        <p:nvSpPr>
          <p:cNvPr id="28" name="Text Placeholder 25"/>
          <p:cNvSpPr>
            <a:spLocks noGrp="1"/>
          </p:cNvSpPr>
          <p:nvPr>
            <p:ph type="body" sz="quarter" idx="13" hasCustomPrompt="1"/>
          </p:nvPr>
        </p:nvSpPr>
        <p:spPr>
          <a:xfrm>
            <a:off x="9716943" y="4935538"/>
            <a:ext cx="2057689" cy="971550"/>
          </a:xfrm>
          <a:prstGeom prst="rect">
            <a:avLst/>
          </a:prstGeom>
        </p:spPr>
        <p:txBody>
          <a:bodyPr tIns="0"/>
          <a:lstStyle>
            <a:lvl1pPr>
              <a:lnSpc>
                <a:spcPct val="100000"/>
              </a:lnSpc>
              <a:spcBef>
                <a:spcPts val="0"/>
              </a:spcBef>
              <a:defRPr sz="1200"/>
            </a:lvl1pPr>
          </a:lstStyle>
          <a:p>
            <a:pPr lvl="0"/>
            <a:r>
              <a:rPr lang="lv-LV" dirty="0"/>
              <a:t>Amats</a:t>
            </a:r>
            <a:br>
              <a:rPr lang="lv-LV" dirty="0"/>
            </a:br>
            <a:r>
              <a:rPr lang="lv-LV" dirty="0"/>
              <a:t>Departaments</a:t>
            </a:r>
            <a:br>
              <a:rPr lang="lv-LV" dirty="0"/>
            </a:br>
            <a:r>
              <a:rPr lang="lv-LV" dirty="0"/>
              <a:t>(+371) 0000000</a:t>
            </a:r>
            <a:br>
              <a:rPr lang="lv-LV" dirty="0"/>
            </a:br>
            <a:r>
              <a:rPr lang="lv-LV" dirty="0" err="1"/>
              <a:t>vards.uzvards@ast.lv</a:t>
            </a:r>
            <a:endParaRPr lang="lv-LV" dirty="0"/>
          </a:p>
        </p:txBody>
      </p:sp>
    </p:spTree>
    <p:extLst>
      <p:ext uri="{BB962C8B-B14F-4D97-AF65-F5344CB8AC3E}">
        <p14:creationId xmlns:p14="http://schemas.microsoft.com/office/powerpoint/2010/main" val="86490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iels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0" name="Picture Placeholder 9"/>
          <p:cNvSpPr>
            <a:spLocks noGrp="1"/>
          </p:cNvSpPr>
          <p:nvPr>
            <p:ph type="pic" sz="quarter" idx="13"/>
          </p:nvPr>
        </p:nvSpPr>
        <p:spPr>
          <a:xfrm>
            <a:off x="0" y="1198563"/>
            <a:ext cx="12192000" cy="4962525"/>
          </a:xfrm>
        </p:spPr>
        <p:txBody>
          <a:bodyPr/>
          <a:lstStyle>
            <a:lvl1pPr marL="0" indent="0">
              <a:buNone/>
              <a:defRPr/>
            </a:lvl1pPr>
          </a:lstStyle>
          <a:p>
            <a:endParaRPr 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Tree>
    <p:extLst>
      <p:ext uri="{BB962C8B-B14F-4D97-AF65-F5344CB8AC3E}">
        <p14:creationId xmlns:p14="http://schemas.microsoft.com/office/powerpoint/2010/main" val="3143812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s + 4 daļa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pic>
        <p:nvPicPr>
          <p:cNvPr id="8"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105400" y="1627188"/>
            <a:ext cx="3444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103813" y="3706813"/>
            <a:ext cx="349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7964488" y="1557338"/>
            <a:ext cx="27622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921625" y="3662363"/>
            <a:ext cx="3603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6"/>
          </p:nvPr>
        </p:nvSpPr>
        <p:spPr>
          <a:xfrm>
            <a:off x="5492750" y="1618685"/>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18" name="Text Placeholder 17"/>
          <p:cNvSpPr>
            <a:spLocks noGrp="1"/>
          </p:cNvSpPr>
          <p:nvPr>
            <p:ph type="body" sz="quarter" idx="17"/>
          </p:nvPr>
        </p:nvSpPr>
        <p:spPr>
          <a:xfrm>
            <a:off x="5492750" y="2052638"/>
            <a:ext cx="2144713" cy="1509712"/>
          </a:xfrm>
        </p:spPr>
        <p:txBody>
          <a:bodyPr tIns="126000"/>
          <a:lstStyle>
            <a:lvl1pPr marL="0" indent="0">
              <a:buNone/>
              <a:defRPr sz="1000"/>
            </a:lvl1pPr>
          </a:lstStyle>
          <a:p>
            <a:pPr lvl="0"/>
            <a:endParaRPr lang="lv-LV" dirty="0"/>
          </a:p>
        </p:txBody>
      </p:sp>
      <p:sp>
        <p:nvSpPr>
          <p:cNvPr id="19" name="Text Placeholder 2"/>
          <p:cNvSpPr>
            <a:spLocks noGrp="1"/>
          </p:cNvSpPr>
          <p:nvPr>
            <p:ph type="body" sz="quarter" idx="18"/>
          </p:nvPr>
        </p:nvSpPr>
        <p:spPr>
          <a:xfrm>
            <a:off x="8305100" y="1618685"/>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0" name="Text Placeholder 17"/>
          <p:cNvSpPr>
            <a:spLocks noGrp="1"/>
          </p:cNvSpPr>
          <p:nvPr>
            <p:ph type="body" sz="quarter" idx="19"/>
          </p:nvPr>
        </p:nvSpPr>
        <p:spPr>
          <a:xfrm>
            <a:off x="8305100" y="2052638"/>
            <a:ext cx="2144713" cy="1509712"/>
          </a:xfrm>
        </p:spPr>
        <p:txBody>
          <a:bodyPr tIns="126000"/>
          <a:lstStyle>
            <a:lvl1pPr marL="0" indent="0">
              <a:buNone/>
              <a:defRPr sz="1000"/>
            </a:lvl1pPr>
          </a:lstStyle>
          <a:p>
            <a:pPr lvl="0"/>
            <a:endParaRPr lang="lv-LV" dirty="0"/>
          </a:p>
        </p:txBody>
      </p:sp>
      <p:sp>
        <p:nvSpPr>
          <p:cNvPr id="21" name="Text Placeholder 2"/>
          <p:cNvSpPr>
            <a:spLocks noGrp="1"/>
          </p:cNvSpPr>
          <p:nvPr>
            <p:ph type="body" sz="quarter" idx="20"/>
          </p:nvPr>
        </p:nvSpPr>
        <p:spPr>
          <a:xfrm>
            <a:off x="5492750" y="3653227"/>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2" name="Text Placeholder 17"/>
          <p:cNvSpPr>
            <a:spLocks noGrp="1"/>
          </p:cNvSpPr>
          <p:nvPr>
            <p:ph type="body" sz="quarter" idx="21"/>
          </p:nvPr>
        </p:nvSpPr>
        <p:spPr>
          <a:xfrm>
            <a:off x="5492750" y="4087180"/>
            <a:ext cx="2144713" cy="1509712"/>
          </a:xfrm>
        </p:spPr>
        <p:txBody>
          <a:bodyPr tIns="126000"/>
          <a:lstStyle>
            <a:lvl1pPr marL="0" indent="0">
              <a:buNone/>
              <a:defRPr sz="1000"/>
            </a:lvl1pPr>
          </a:lstStyle>
          <a:p>
            <a:pPr lvl="0"/>
            <a:endParaRPr lang="lv-LV" dirty="0"/>
          </a:p>
        </p:txBody>
      </p:sp>
      <p:sp>
        <p:nvSpPr>
          <p:cNvPr id="23" name="Text Placeholder 2"/>
          <p:cNvSpPr>
            <a:spLocks noGrp="1"/>
          </p:cNvSpPr>
          <p:nvPr>
            <p:ph type="body" sz="quarter" idx="22"/>
          </p:nvPr>
        </p:nvSpPr>
        <p:spPr>
          <a:xfrm>
            <a:off x="8305100" y="3653227"/>
            <a:ext cx="2144713" cy="427203"/>
          </a:xfrm>
        </p:spPr>
        <p:txBody>
          <a:bodyPr tIns="43200" bIns="43200"/>
          <a:lstStyle>
            <a:lvl1pPr marL="0" indent="0">
              <a:buNone/>
              <a:defRPr sz="1200">
                <a:latin typeface="+mj-lt"/>
              </a:defRPr>
            </a:lvl1pPr>
          </a:lstStyle>
          <a:p>
            <a:endParaRPr lang="lv-LV" sz="1200" b="1" dirty="0">
              <a:solidFill>
                <a:schemeClr val="tx1"/>
              </a:solidFill>
              <a:latin typeface="U8 Black" panose="020B0A03030200020204" pitchFamily="34" charset="-70"/>
            </a:endParaRPr>
          </a:p>
        </p:txBody>
      </p:sp>
      <p:sp>
        <p:nvSpPr>
          <p:cNvPr id="24" name="Text Placeholder 17"/>
          <p:cNvSpPr>
            <a:spLocks noGrp="1"/>
          </p:cNvSpPr>
          <p:nvPr>
            <p:ph type="body" sz="quarter" idx="23"/>
          </p:nvPr>
        </p:nvSpPr>
        <p:spPr>
          <a:xfrm>
            <a:off x="8305100" y="4087180"/>
            <a:ext cx="2144713" cy="1509712"/>
          </a:xfrm>
        </p:spPr>
        <p:txBody>
          <a:bodyPr tIns="126000"/>
          <a:lstStyle>
            <a:lvl1pPr marL="0" indent="0">
              <a:buNone/>
              <a:defRPr sz="1000"/>
            </a:lvl1pPr>
          </a:lstStyle>
          <a:p>
            <a:pPr lvl="0"/>
            <a:endParaRPr lang="lv-LV" dirty="0"/>
          </a:p>
        </p:txBody>
      </p:sp>
      <p:sp>
        <p:nvSpPr>
          <p:cNvPr id="27" name="Text Placeholder 26"/>
          <p:cNvSpPr>
            <a:spLocks noGrp="1"/>
          </p:cNvSpPr>
          <p:nvPr>
            <p:ph type="body" sz="quarter" idx="24"/>
          </p:nvPr>
        </p:nvSpPr>
        <p:spPr>
          <a:xfrm>
            <a:off x="1358900" y="1593850"/>
            <a:ext cx="2679700" cy="4003042"/>
          </a:xfrm>
        </p:spPr>
        <p:txBody>
          <a:bodyPr lIns="72000" tIns="72000" rIns="72000" bIns="72000"/>
          <a:lstStyle>
            <a:lvl1pPr marL="0" indent="0">
              <a:buNone/>
              <a:defRPr sz="1400"/>
            </a:lvl1pPr>
          </a:lstStyle>
          <a:p>
            <a:pPr lvl="0"/>
            <a:endParaRPr lang="lv-LV" dirty="0"/>
          </a:p>
        </p:txBody>
      </p:sp>
    </p:spTree>
    <p:extLst>
      <p:ext uri="{BB962C8B-B14F-4D97-AF65-F5344CB8AC3E}">
        <p14:creationId xmlns:p14="http://schemas.microsoft.com/office/powerpoint/2010/main" val="3842307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s +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
        <p:nvSpPr>
          <p:cNvPr id="27" name="Text Placeholder 26"/>
          <p:cNvSpPr>
            <a:spLocks noGrp="1"/>
          </p:cNvSpPr>
          <p:nvPr>
            <p:ph type="body" sz="quarter" idx="24"/>
          </p:nvPr>
        </p:nvSpPr>
        <p:spPr>
          <a:xfrm>
            <a:off x="1358899" y="1593850"/>
            <a:ext cx="3814763" cy="4003042"/>
          </a:xfrm>
        </p:spPr>
        <p:txBody>
          <a:bodyPr lIns="72000" tIns="72000" rIns="72000" bIns="72000"/>
          <a:lstStyle>
            <a:lvl1pPr marL="0" indent="0">
              <a:buNone/>
              <a:defRPr sz="2200">
                <a:solidFill>
                  <a:srgbClr val="DC0714"/>
                </a:solidFill>
              </a:defRPr>
            </a:lvl1pPr>
          </a:lstStyle>
          <a:p>
            <a:pPr lvl="0"/>
            <a:endParaRPr lang="lv-LV" dirty="0"/>
          </a:p>
        </p:txBody>
      </p:sp>
      <p:sp>
        <p:nvSpPr>
          <p:cNvPr id="13" name="Picture Placeholder 12"/>
          <p:cNvSpPr>
            <a:spLocks noGrp="1"/>
          </p:cNvSpPr>
          <p:nvPr>
            <p:ph type="pic" sz="quarter" idx="25"/>
          </p:nvPr>
        </p:nvSpPr>
        <p:spPr>
          <a:xfrm>
            <a:off x="5695950" y="1601788"/>
            <a:ext cx="5973763" cy="3128962"/>
          </a:xfrm>
        </p:spPr>
        <p:txBody>
          <a:bodyPr/>
          <a:lstStyle>
            <a:lvl1pPr marL="0" indent="0">
              <a:buNone/>
              <a:defRPr/>
            </a:lvl1pPr>
          </a:lstStyle>
          <a:p>
            <a:endParaRPr lang="lv-LV" dirty="0"/>
          </a:p>
        </p:txBody>
      </p:sp>
    </p:spTree>
    <p:extLst>
      <p:ext uri="{BB962C8B-B14F-4D97-AF65-F5344CB8AC3E}">
        <p14:creationId xmlns:p14="http://schemas.microsoft.com/office/powerpoint/2010/main" val="1080055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Fo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392D1908-7F11-4E7E-BA5B-E667BF0F7A8F}"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661DED0F-35FC-4E1A-9E03-61958B1CAED1}" type="slidenum">
              <a:rPr lang="lv-LV" altLang="lv-LV"/>
              <a:pPr>
                <a:defRPr/>
              </a:pPr>
              <a:t>‹#›</a:t>
            </a:fld>
            <a:endParaRPr lang="lv-LV" altLang="lv-LV"/>
          </a:p>
        </p:txBody>
      </p:sp>
      <p:sp>
        <p:nvSpPr>
          <p:cNvPr id="7"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4" name="Text Placeholder 16"/>
          <p:cNvSpPr>
            <a:spLocks noGrp="1"/>
          </p:cNvSpPr>
          <p:nvPr>
            <p:ph type="body" sz="quarter" idx="15"/>
          </p:nvPr>
        </p:nvSpPr>
        <p:spPr>
          <a:xfrm>
            <a:off x="522288" y="5529263"/>
            <a:ext cx="10874375" cy="631825"/>
          </a:xfrm>
        </p:spPr>
        <p:txBody>
          <a:bodyPr lIns="0" tIns="36000" rIns="0" bIns="36000" anchor="ctr"/>
          <a:lstStyle>
            <a:lvl1pPr marL="0" indent="0">
              <a:buNone/>
              <a:defRPr sz="1000">
                <a:latin typeface="+mn-lt"/>
              </a:defRPr>
            </a:lvl1pPr>
          </a:lstStyle>
          <a:p>
            <a:pPr lvl="0"/>
            <a:endParaRPr lang="lv-LV" dirty="0"/>
          </a:p>
        </p:txBody>
      </p:sp>
      <p:sp>
        <p:nvSpPr>
          <p:cNvPr id="3" name="Picture Placeholder 2"/>
          <p:cNvSpPr>
            <a:spLocks noGrp="1"/>
          </p:cNvSpPr>
          <p:nvPr>
            <p:ph type="pic" sz="quarter" idx="16"/>
          </p:nvPr>
        </p:nvSpPr>
        <p:spPr>
          <a:xfrm>
            <a:off x="522287" y="1627122"/>
            <a:ext cx="4454525" cy="2390841"/>
          </a:xfrm>
        </p:spPr>
        <p:txBody>
          <a:bodyPr/>
          <a:lstStyle>
            <a:lvl1pPr marL="0" indent="0">
              <a:buNone/>
              <a:defRPr sz="1400"/>
            </a:lvl1pPr>
          </a:lstStyle>
          <a:p>
            <a:endParaRPr lang="lv-LV" dirty="0"/>
          </a:p>
        </p:txBody>
      </p:sp>
      <p:sp>
        <p:nvSpPr>
          <p:cNvPr id="17" name="Picture Placeholder 16"/>
          <p:cNvSpPr>
            <a:spLocks noGrp="1"/>
          </p:cNvSpPr>
          <p:nvPr>
            <p:ph type="pic" sz="quarter" idx="17"/>
          </p:nvPr>
        </p:nvSpPr>
        <p:spPr>
          <a:xfrm>
            <a:off x="5037137" y="1512887"/>
            <a:ext cx="2128837" cy="1419225"/>
          </a:xfrm>
        </p:spPr>
        <p:txBody>
          <a:bodyPr/>
          <a:lstStyle>
            <a:lvl1pPr marL="0" indent="0">
              <a:buNone/>
              <a:defRPr sz="1400"/>
            </a:lvl1pPr>
          </a:lstStyle>
          <a:p>
            <a:endParaRPr lang="lv-LV" dirty="0"/>
          </a:p>
        </p:txBody>
      </p:sp>
      <p:sp>
        <p:nvSpPr>
          <p:cNvPr id="19" name="Picture Placeholder 18"/>
          <p:cNvSpPr>
            <a:spLocks noGrp="1"/>
          </p:cNvSpPr>
          <p:nvPr>
            <p:ph type="pic" sz="quarter" idx="18"/>
          </p:nvPr>
        </p:nvSpPr>
        <p:spPr>
          <a:xfrm>
            <a:off x="5037138" y="2990850"/>
            <a:ext cx="5072062" cy="3170238"/>
          </a:xfrm>
        </p:spPr>
        <p:txBody>
          <a:bodyPr/>
          <a:lstStyle>
            <a:lvl1pPr marL="0" indent="0">
              <a:buNone/>
              <a:defRPr sz="1400"/>
            </a:lvl1pPr>
          </a:lstStyle>
          <a:p>
            <a:endParaRPr lang="lv-LV" dirty="0"/>
          </a:p>
        </p:txBody>
      </p:sp>
      <p:sp>
        <p:nvSpPr>
          <p:cNvPr id="21" name="Text Placeholder 20"/>
          <p:cNvSpPr>
            <a:spLocks noGrp="1"/>
          </p:cNvSpPr>
          <p:nvPr>
            <p:ph type="body" sz="quarter" idx="19"/>
          </p:nvPr>
        </p:nvSpPr>
        <p:spPr>
          <a:xfrm>
            <a:off x="522287" y="4022726"/>
            <a:ext cx="4454525" cy="307975"/>
          </a:xfrm>
        </p:spPr>
        <p:txBody>
          <a:bodyPr lIns="72000" rIns="72000" anchor="ctr" anchorCtr="0"/>
          <a:lstStyle>
            <a:lvl1pPr marL="0" indent="0">
              <a:buNone/>
              <a:defRPr sz="1400"/>
            </a:lvl1pPr>
          </a:lstStyle>
          <a:p>
            <a:pPr lvl="0"/>
            <a:endParaRPr lang="lv-LV" dirty="0"/>
          </a:p>
        </p:txBody>
      </p:sp>
      <p:sp>
        <p:nvSpPr>
          <p:cNvPr id="23" name="Text Placeholder 20"/>
          <p:cNvSpPr>
            <a:spLocks noGrp="1"/>
          </p:cNvSpPr>
          <p:nvPr>
            <p:ph type="body" sz="quarter" idx="20"/>
          </p:nvPr>
        </p:nvSpPr>
        <p:spPr>
          <a:xfrm>
            <a:off x="7165974" y="1516856"/>
            <a:ext cx="4454525" cy="307975"/>
          </a:xfrm>
        </p:spPr>
        <p:txBody>
          <a:bodyPr lIns="72000" rIns="72000" anchor="ctr" anchorCtr="0"/>
          <a:lstStyle>
            <a:lvl1pPr marL="0" indent="0">
              <a:buNone/>
              <a:defRPr sz="1400"/>
            </a:lvl1pPr>
          </a:lstStyle>
          <a:p>
            <a:pPr lvl="0"/>
            <a:endParaRPr lang="lv-LV" dirty="0"/>
          </a:p>
        </p:txBody>
      </p:sp>
      <p:sp>
        <p:nvSpPr>
          <p:cNvPr id="24" name="Text Placeholder 20"/>
          <p:cNvSpPr>
            <a:spLocks noGrp="1"/>
          </p:cNvSpPr>
          <p:nvPr>
            <p:ph type="body" sz="quarter" idx="21"/>
          </p:nvPr>
        </p:nvSpPr>
        <p:spPr>
          <a:xfrm>
            <a:off x="10109201" y="2990850"/>
            <a:ext cx="2082800" cy="307975"/>
          </a:xfrm>
        </p:spPr>
        <p:txBody>
          <a:bodyPr lIns="72000" rIns="72000" anchor="ctr" anchorCtr="0"/>
          <a:lstStyle>
            <a:lvl1pPr marL="0" indent="0">
              <a:buNone/>
              <a:defRPr sz="1400"/>
            </a:lvl1pPr>
          </a:lstStyle>
          <a:p>
            <a:pPr lvl="0"/>
            <a:endParaRPr lang="lv-LV" dirty="0"/>
          </a:p>
        </p:txBody>
      </p:sp>
    </p:spTree>
    <p:extLst>
      <p:ext uri="{BB962C8B-B14F-4D97-AF65-F5344CB8AC3E}">
        <p14:creationId xmlns:p14="http://schemas.microsoft.com/office/powerpoint/2010/main" val="2450957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tur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fld id="{F557E89A-B687-438D-A901-BF59A84A3DA8}" type="datetimeFigureOut">
              <a:rPr lang="lv-LV"/>
              <a:pPr>
                <a:defRPr/>
              </a:pPr>
              <a:t>06.09.2022</a:t>
            </a:fld>
            <a:endParaRPr lang="lv-LV"/>
          </a:p>
        </p:txBody>
      </p:sp>
      <p:sp>
        <p:nvSpPr>
          <p:cNvPr id="5" name="Footer Placeholder 4"/>
          <p:cNvSpPr>
            <a:spLocks noGrp="1"/>
          </p:cNvSpPr>
          <p:nvPr>
            <p:ph type="ftr" sz="quarter" idx="11"/>
          </p:nvPr>
        </p:nvSpPr>
        <p:spPr/>
        <p:txBody>
          <a:bodyPr/>
          <a:lstStyle>
            <a:lvl1pPr>
              <a:defRPr/>
            </a:lvl1pPr>
          </a:lstStyle>
          <a:p>
            <a:pPr>
              <a:defRPr/>
            </a:pPr>
            <a:endParaRPr lang="lv-LV"/>
          </a:p>
        </p:txBody>
      </p:sp>
      <p:sp>
        <p:nvSpPr>
          <p:cNvPr id="6" name="Slide Number Placeholder 5"/>
          <p:cNvSpPr>
            <a:spLocks noGrp="1"/>
          </p:cNvSpPr>
          <p:nvPr>
            <p:ph type="sldNum" sz="quarter" idx="12"/>
          </p:nvPr>
        </p:nvSpPr>
        <p:spPr/>
        <p:txBody>
          <a:bodyPr/>
          <a:lstStyle>
            <a:lvl1pPr>
              <a:defRPr/>
            </a:lvl1pPr>
          </a:lstStyle>
          <a:p>
            <a:pPr>
              <a:defRPr/>
            </a:pPr>
            <a:fld id="{59D0F42F-FF2D-4437-B09C-9B051BC0D00F}" type="slidenum">
              <a:rPr lang="lv-LV" altLang="lv-LV"/>
              <a:pPr>
                <a:defRPr/>
              </a:pPr>
              <a:t>‹#›</a:t>
            </a:fld>
            <a:endParaRPr lang="lv-LV" altLang="lv-LV"/>
          </a:p>
        </p:txBody>
      </p:sp>
      <p:sp>
        <p:nvSpPr>
          <p:cNvPr id="9"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1" name="Rectangle 10"/>
          <p:cNvSpPr/>
          <p:nvPr userDrawn="1"/>
        </p:nvSpPr>
        <p:spPr>
          <a:xfrm>
            <a:off x="1559859" y="4174602"/>
            <a:ext cx="10632141" cy="1999185"/>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 name="Text Placeholder 7"/>
          <p:cNvSpPr>
            <a:spLocks noGrp="1"/>
          </p:cNvSpPr>
          <p:nvPr>
            <p:ph type="body" sz="quarter" idx="14"/>
          </p:nvPr>
        </p:nvSpPr>
        <p:spPr>
          <a:xfrm>
            <a:off x="3532796" y="1478605"/>
            <a:ext cx="651277" cy="2695997"/>
          </a:xfrm>
        </p:spPr>
        <p:txBody>
          <a:bodyPr/>
          <a:lstStyle>
            <a:lvl1pPr>
              <a:lnSpc>
                <a:spcPts val="3200"/>
              </a:lnSpc>
              <a:spcBef>
                <a:spcPts val="0"/>
              </a:spcBef>
              <a:spcAft>
                <a:spcPts val="0"/>
              </a:spcAft>
              <a:defRPr sz="2400" baseline="0">
                <a:solidFill>
                  <a:srgbClr val="DC0714"/>
                </a:solidFill>
                <a:latin typeface="+mj-lt"/>
              </a:defRPr>
            </a:lvl1pPr>
          </a:lstStyle>
          <a:p>
            <a:pPr lvl="0"/>
            <a:endParaRPr lang="lv-LV" dirty="0"/>
          </a:p>
        </p:txBody>
      </p:sp>
      <p:sp>
        <p:nvSpPr>
          <p:cNvPr id="14" name="Text Placeholder 7"/>
          <p:cNvSpPr>
            <a:spLocks noGrp="1"/>
          </p:cNvSpPr>
          <p:nvPr>
            <p:ph type="body" sz="quarter" idx="15"/>
          </p:nvPr>
        </p:nvSpPr>
        <p:spPr>
          <a:xfrm>
            <a:off x="522287" y="1478605"/>
            <a:ext cx="3010509" cy="2695997"/>
          </a:xfrm>
        </p:spPr>
        <p:txBody>
          <a:bodyPr/>
          <a:lstStyle>
            <a:lvl1pPr algn="r">
              <a:lnSpc>
                <a:spcPts val="3200"/>
              </a:lnSpc>
              <a:spcBef>
                <a:spcPts val="0"/>
              </a:spcBef>
              <a:spcAft>
                <a:spcPts val="0"/>
              </a:spcAft>
              <a:defRPr sz="1600" baseline="0"/>
            </a:lvl1pPr>
          </a:lstStyle>
          <a:p>
            <a:pPr lvl="0"/>
            <a:endParaRPr lang="lv-LV" dirty="0"/>
          </a:p>
        </p:txBody>
      </p:sp>
      <p:sp>
        <p:nvSpPr>
          <p:cNvPr id="15" name="Text Placeholder 7"/>
          <p:cNvSpPr>
            <a:spLocks noGrp="1"/>
          </p:cNvSpPr>
          <p:nvPr>
            <p:ph type="body" sz="quarter" idx="16"/>
          </p:nvPr>
        </p:nvSpPr>
        <p:spPr>
          <a:xfrm>
            <a:off x="4641574" y="4174602"/>
            <a:ext cx="4600759" cy="1999185"/>
          </a:xfrm>
        </p:spPr>
        <p:txBody>
          <a:bodyPr lIns="108000" tIns="198000" bIns="90000"/>
          <a:lstStyle>
            <a:lvl1pPr algn="r">
              <a:lnSpc>
                <a:spcPct val="100000"/>
              </a:lnSpc>
              <a:spcBef>
                <a:spcPts val="0"/>
              </a:spcBef>
              <a:spcAft>
                <a:spcPts val="0"/>
              </a:spcAft>
              <a:defRPr sz="1600" b="1" baseline="0"/>
            </a:lvl1pPr>
          </a:lstStyle>
          <a:p>
            <a:pPr lvl="0"/>
            <a:endParaRPr lang="lv-LV" dirty="0"/>
          </a:p>
        </p:txBody>
      </p:sp>
      <p:sp>
        <p:nvSpPr>
          <p:cNvPr id="16" name="Text Placeholder 7"/>
          <p:cNvSpPr>
            <a:spLocks noGrp="1"/>
          </p:cNvSpPr>
          <p:nvPr>
            <p:ph type="body" sz="quarter" idx="17"/>
          </p:nvPr>
        </p:nvSpPr>
        <p:spPr>
          <a:xfrm>
            <a:off x="9242333" y="4174602"/>
            <a:ext cx="2949667" cy="1999185"/>
          </a:xfrm>
        </p:spPr>
        <p:txBody>
          <a:bodyPr lIns="198000" tIns="288000" bIns="90000"/>
          <a:lstStyle>
            <a:lvl1pPr algn="l">
              <a:lnSpc>
                <a:spcPct val="100000"/>
              </a:lnSpc>
              <a:spcBef>
                <a:spcPts val="0"/>
              </a:spcBef>
              <a:spcAft>
                <a:spcPts val="600"/>
              </a:spcAft>
              <a:defRPr sz="1000" b="0" baseline="0"/>
            </a:lvl1pPr>
          </a:lstStyle>
          <a:p>
            <a:pPr lvl="0"/>
            <a:endParaRPr lang="lv-LV" dirty="0"/>
          </a:p>
        </p:txBody>
      </p:sp>
    </p:spTree>
    <p:extLst>
      <p:ext uri="{BB962C8B-B14F-4D97-AF65-F5344CB8AC3E}">
        <p14:creationId xmlns:p14="http://schemas.microsoft.com/office/powerpoint/2010/main" val="3981861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png"/><Relationship Id="rId5" Type="http://schemas.openxmlformats.org/officeDocument/2006/relationships/slideLayout" Target="../slideLayouts/slideLayout13.xml"/><Relationship Id="rId10" Type="http://schemas.openxmlformats.org/officeDocument/2006/relationships/image" Target="../media/image1.jpe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3.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16"/>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dirty="0"/>
              <a:t>Click to edit Master text styles</a:t>
            </a:r>
          </a:p>
          <a:p>
            <a:pPr lvl="1"/>
            <a:r>
              <a:rPr lang="en-US" altLang="lv-LV" dirty="0"/>
              <a:t>Second level</a:t>
            </a:r>
          </a:p>
          <a:p>
            <a:pPr lvl="2"/>
            <a:r>
              <a:rPr lang="en-US" altLang="lv-LV" dirty="0"/>
              <a:t>Third level</a:t>
            </a:r>
          </a:p>
          <a:p>
            <a:pPr lvl="3"/>
            <a:r>
              <a:rPr lang="en-US" altLang="lv-LV" dirty="0"/>
              <a:t>Fourth level</a:t>
            </a:r>
          </a:p>
          <a:p>
            <a:pPr lvl="4"/>
            <a:r>
              <a:rPr lang="en-US" altLang="lv-LV" dirty="0"/>
              <a:t>Fifth level</a:t>
            </a:r>
            <a:endParaRPr lang="lv-LV" altLang="lv-LV" dirty="0"/>
          </a:p>
        </p:txBody>
      </p:sp>
      <p:graphicFrame>
        <p:nvGraphicFramePr>
          <p:cNvPr id="13" name="Table 12"/>
          <p:cNvGraphicFramePr>
            <a:graphicFrameLocks noGrp="1"/>
          </p:cNvGraphicFramePr>
          <p:nvPr userDrawn="1">
            <p:extLst>
              <p:ext uri="{D42A27DB-BD31-4B8C-83A1-F6EECF244321}">
                <p14:modId xmlns:p14="http://schemas.microsoft.com/office/powerpoint/2010/main" val="2091483167"/>
              </p:ext>
            </p:extLst>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8D0C1"/>
                      </a:solidFill>
                      <a:prstDash val="solid"/>
                      <a:round/>
                      <a:headEnd type="none" w="med" len="med"/>
                      <a:tailEnd type="none" w="med" len="med"/>
                    </a:lnT>
                    <a:lnB w="19050" cap="flat" cmpd="sng" algn="ctr">
                      <a:solidFill>
                        <a:srgbClr val="98D0C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026"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
        <p:nvSpPr>
          <p:cNvPr id="11" name="Rectangle 10"/>
          <p:cNvSpPr/>
          <p:nvPr userDrawn="1"/>
        </p:nvSpPr>
        <p:spPr>
          <a:xfrm>
            <a:off x="0" y="6173788"/>
            <a:ext cx="12192000" cy="684212"/>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sp>
        <p:nvSpPr>
          <p:cNvPr id="4" name="Date Placeholder 3"/>
          <p:cNvSpPr>
            <a:spLocks noGrp="1"/>
          </p:cNvSpPr>
          <p:nvPr>
            <p:ph type="dt" sz="half" idx="2"/>
          </p:nvPr>
        </p:nvSpPr>
        <p:spPr>
          <a:xfrm>
            <a:off x="1681163" y="6356350"/>
            <a:ext cx="19002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83407AC8-39AD-4EFA-BD99-3D4324AC6EC3}" type="datetimeFigureOut">
              <a:rPr lang="lv-LV" smtClean="0"/>
              <a:pPr>
                <a:defRPr/>
              </a:pPr>
              <a:t>06.09.2022</a:t>
            </a:fld>
            <a:endParaRPr lang="lv-LV" dirty="0"/>
          </a:p>
        </p:txBody>
      </p:sp>
      <p:sp>
        <p:nvSpPr>
          <p:cNvPr id="5" name="Footer Placeholder 4"/>
          <p:cNvSpPr>
            <a:spLocks noGrp="1"/>
          </p:cNvSpPr>
          <p:nvPr>
            <p:ph type="ftr" sz="quarter" idx="3"/>
          </p:nvPr>
        </p:nvSpPr>
        <p:spPr>
          <a:xfrm>
            <a:off x="4038601" y="6356350"/>
            <a:ext cx="642257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lv-LV" dirty="0"/>
          </a:p>
        </p:txBody>
      </p:sp>
      <p:sp>
        <p:nvSpPr>
          <p:cNvPr id="6" name="Slide Number Placeholder 5"/>
          <p:cNvSpPr>
            <a:spLocks noGrp="1"/>
          </p:cNvSpPr>
          <p:nvPr>
            <p:ph type="sldNum" sz="quarter" idx="4"/>
          </p:nvPr>
        </p:nvSpPr>
        <p:spPr>
          <a:xfrm>
            <a:off x="10918370" y="6356350"/>
            <a:ext cx="95794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fld id="{B3342EB2-7C31-4E1A-8287-1B3F88464379}" type="slidenum">
              <a:rPr lang="lv-LV" altLang="lv-LV" smtClean="0"/>
              <a:pPr>
                <a:defRPr/>
              </a:pPr>
              <a:t>‹#›</a:t>
            </a:fld>
            <a:endParaRPr lang="lv-LV" altLang="lv-LV" dirty="0"/>
          </a:p>
        </p:txBody>
      </p:sp>
      <p:pic>
        <p:nvPicPr>
          <p:cNvPr id="12" name="Picture 27"/>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710" r:id="rId2"/>
    <p:sldLayoutId id="2147483723" r:id="rId3"/>
    <p:sldLayoutId id="2147483650" r:id="rId4"/>
    <p:sldLayoutId id="2147483660" r:id="rId5"/>
    <p:sldLayoutId id="2147483661" r:id="rId6"/>
    <p:sldLayoutId id="2147483662" r:id="rId7"/>
    <p:sldLayoutId id="2147483663" r:id="rId8"/>
  </p:sldLayoutIdLst>
  <p:txStyles>
    <p:titleStyle>
      <a:lvl1pPr algn="l" rtl="0" eaLnBrk="0" fontAlgn="base" hangingPunct="0">
        <a:lnSpc>
          <a:spcPct val="90000"/>
        </a:lnSpc>
        <a:spcBef>
          <a:spcPct val="0"/>
        </a:spcBef>
        <a:spcAft>
          <a:spcPct val="0"/>
        </a:spcAft>
        <a:defRPr sz="2000" kern="1200" cap="all"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0" indent="0" algn="l" rtl="0" eaLnBrk="0" fontAlgn="base" hangingPunct="0">
        <a:lnSpc>
          <a:spcPct val="90000"/>
        </a:lnSpc>
        <a:spcBef>
          <a:spcPts val="1000"/>
        </a:spcBef>
        <a:spcAft>
          <a:spcPct val="0"/>
        </a:spcAft>
        <a:buFontTx/>
        <a:buNone/>
        <a:defRPr sz="1400" kern="1200">
          <a:solidFill>
            <a:schemeClr val="tx1"/>
          </a:solidFill>
          <a:latin typeface="+mn-lt"/>
          <a:ea typeface="+mn-ea"/>
          <a:cs typeface="+mn-cs"/>
        </a:defRPr>
      </a:lvl1pPr>
      <a:lvl2pPr marL="266700" indent="-266700" algn="l" rtl="0" eaLnBrk="0" fontAlgn="base" hangingPunct="0">
        <a:lnSpc>
          <a:spcPct val="90000"/>
        </a:lnSpc>
        <a:spcBef>
          <a:spcPts val="500"/>
        </a:spcBef>
        <a:spcAft>
          <a:spcPct val="0"/>
        </a:spcAft>
        <a:buFont typeface="Everett" panose="020B0504000000000000" pitchFamily="34" charset="-70"/>
        <a:buChar char="●"/>
        <a:defRPr sz="1400" kern="1200">
          <a:solidFill>
            <a:schemeClr val="tx1"/>
          </a:solidFill>
          <a:latin typeface="+mn-lt"/>
          <a:ea typeface="+mn-ea"/>
          <a:cs typeface="+mn-cs"/>
        </a:defRPr>
      </a:lvl2pPr>
      <a:lvl3pPr marL="541338" indent="-274638" algn="l" rtl="0" eaLnBrk="0" fontAlgn="base" hangingPunct="0">
        <a:lnSpc>
          <a:spcPct val="90000"/>
        </a:lnSpc>
        <a:spcBef>
          <a:spcPts val="500"/>
        </a:spcBef>
        <a:spcAft>
          <a:spcPct val="0"/>
        </a:spcAft>
        <a:buFont typeface="Courier New" panose="02070309020205020404" pitchFamily="49" charset="0"/>
        <a:buChar char="o"/>
        <a:tabLst>
          <a:tab pos="355600" algn="l"/>
        </a:tabLst>
        <a:defRPr sz="1400" kern="1200">
          <a:solidFill>
            <a:schemeClr val="tx1"/>
          </a:solidFill>
          <a:latin typeface="+mn-lt"/>
          <a:ea typeface="+mn-ea"/>
          <a:cs typeface="+mn-cs"/>
        </a:defRPr>
      </a:lvl3pPr>
      <a:lvl4pPr marL="808038" indent="-266700" algn="l" rtl="0" eaLnBrk="0" fontAlgn="base" hangingPunct="0">
        <a:lnSpc>
          <a:spcPct val="90000"/>
        </a:lnSpc>
        <a:spcBef>
          <a:spcPts val="500"/>
        </a:spcBef>
        <a:spcAft>
          <a:spcPct val="0"/>
        </a:spcAft>
        <a:buFont typeface="Courier New" panose="02070309020205020404" pitchFamily="49" charset="0"/>
        <a:buChar char="o"/>
        <a:defRPr sz="1400" kern="1200">
          <a:solidFill>
            <a:schemeClr val="tx1"/>
          </a:solidFill>
          <a:latin typeface="+mn-lt"/>
          <a:ea typeface="+mn-ea"/>
          <a:cs typeface="+mn-cs"/>
        </a:defRPr>
      </a:lvl4pPr>
      <a:lvl5pPr marL="1074738" indent="-266700" algn="l" rtl="0" eaLnBrk="0" fontAlgn="base" hangingPunct="0">
        <a:lnSpc>
          <a:spcPct val="90000"/>
        </a:lnSpc>
        <a:spcBef>
          <a:spcPts val="500"/>
        </a:spcBef>
        <a:spcAft>
          <a:spcPct val="0"/>
        </a:spcAft>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16"/>
          <p:cNvPicPr>
            <a:picLocks noChangeAspect="1"/>
          </p:cNvPicPr>
          <p:nvPr userDrawn="1"/>
        </p:nvPicPr>
        <p:blipFill>
          <a:blip r:embed="rId10">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userDrawn="1"/>
        </p:nvSpPr>
        <p:spPr>
          <a:xfrm>
            <a:off x="0" y="6173788"/>
            <a:ext cx="12192000" cy="684212"/>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dirty="0"/>
              <a:t>Click to edit Master text styles</a:t>
            </a:r>
          </a:p>
          <a:p>
            <a:pPr lvl="1"/>
            <a:r>
              <a:rPr lang="en-US" altLang="lv-LV" dirty="0"/>
              <a:t>Second level</a:t>
            </a:r>
          </a:p>
          <a:p>
            <a:pPr lvl="2"/>
            <a:r>
              <a:rPr lang="en-US" altLang="lv-LV" dirty="0"/>
              <a:t>Third level</a:t>
            </a:r>
          </a:p>
          <a:p>
            <a:pPr lvl="3"/>
            <a:r>
              <a:rPr lang="en-US" altLang="lv-LV" dirty="0"/>
              <a:t>Fourth level</a:t>
            </a:r>
          </a:p>
          <a:p>
            <a:pPr lvl="4"/>
            <a:r>
              <a:rPr lang="en-US" altLang="lv-LV" dirty="0"/>
              <a:t>Fifth level</a:t>
            </a:r>
            <a:endParaRPr lang="lv-LV" altLang="lv-LV" dirty="0"/>
          </a:p>
        </p:txBody>
      </p:sp>
      <p:sp>
        <p:nvSpPr>
          <p:cNvPr id="4" name="Date Placeholder 3"/>
          <p:cNvSpPr>
            <a:spLocks noGrp="1"/>
          </p:cNvSpPr>
          <p:nvPr>
            <p:ph type="dt" sz="half" idx="2"/>
          </p:nvPr>
        </p:nvSpPr>
        <p:spPr>
          <a:xfrm>
            <a:off x="1681163" y="6356350"/>
            <a:ext cx="19002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83407AC8-39AD-4EFA-BD99-3D4324AC6EC3}" type="datetimeFigureOut">
              <a:rPr lang="lv-LV" smtClean="0"/>
              <a:pPr>
                <a:defRPr/>
              </a:pPr>
              <a:t>06.09.2022</a:t>
            </a:fld>
            <a:endParaRPr lang="lv-LV" dirty="0"/>
          </a:p>
        </p:txBody>
      </p:sp>
      <p:sp>
        <p:nvSpPr>
          <p:cNvPr id="5" name="Footer Placeholder 4"/>
          <p:cNvSpPr>
            <a:spLocks noGrp="1"/>
          </p:cNvSpPr>
          <p:nvPr>
            <p:ph type="ftr" sz="quarter" idx="3"/>
          </p:nvPr>
        </p:nvSpPr>
        <p:spPr>
          <a:xfrm>
            <a:off x="4038601" y="6356350"/>
            <a:ext cx="642257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lv-LV" dirty="0"/>
          </a:p>
        </p:txBody>
      </p:sp>
      <p:sp>
        <p:nvSpPr>
          <p:cNvPr id="6" name="Slide Number Placeholder 5"/>
          <p:cNvSpPr>
            <a:spLocks noGrp="1"/>
          </p:cNvSpPr>
          <p:nvPr>
            <p:ph type="sldNum" sz="quarter" idx="4"/>
          </p:nvPr>
        </p:nvSpPr>
        <p:spPr>
          <a:xfrm>
            <a:off x="10918370" y="6356350"/>
            <a:ext cx="95794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fld id="{B3342EB2-7C31-4E1A-8287-1B3F88464379}" type="slidenum">
              <a:rPr lang="lv-LV" altLang="lv-LV" smtClean="0"/>
              <a:pPr>
                <a:defRPr/>
              </a:pPr>
              <a:t>‹#›</a:t>
            </a:fld>
            <a:endParaRPr lang="lv-LV" altLang="lv-LV" dirty="0"/>
          </a:p>
        </p:txBody>
      </p:sp>
      <p:pic>
        <p:nvPicPr>
          <p:cNvPr id="12" name="Picture 27"/>
          <p:cNvPicPr>
            <a:picLocks noChangeAspect="1"/>
          </p:cNvPicPr>
          <p:nvPr userDrawn="1"/>
        </p:nvPicPr>
        <p:blipFill>
          <a:blip r:embed="rId11">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3" name="Table 12"/>
          <p:cNvGraphicFramePr>
            <a:graphicFrameLocks noGrp="1"/>
          </p:cNvGraphicFramePr>
          <p:nvPr userDrawn="1">
            <p:extLst>
              <p:ext uri="{D42A27DB-BD31-4B8C-83A1-F6EECF244321}">
                <p14:modId xmlns:p14="http://schemas.microsoft.com/office/powerpoint/2010/main" val="3886315392"/>
              </p:ext>
            </p:extLst>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DC0714"/>
                      </a:solidFill>
                      <a:prstDash val="solid"/>
                      <a:round/>
                      <a:headEnd type="none" w="med" len="med"/>
                      <a:tailEnd type="none" w="med" len="med"/>
                    </a:lnT>
                    <a:lnB w="19050" cap="flat" cmpd="sng" algn="ctr">
                      <a:solidFill>
                        <a:srgbClr val="DC071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026"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Tree>
    <p:extLst>
      <p:ext uri="{BB962C8B-B14F-4D97-AF65-F5344CB8AC3E}">
        <p14:creationId xmlns:p14="http://schemas.microsoft.com/office/powerpoint/2010/main" val="908376468"/>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724" r:id="rId3"/>
    <p:sldLayoutId id="2147483714" r:id="rId4"/>
    <p:sldLayoutId id="2147483667" r:id="rId5"/>
    <p:sldLayoutId id="2147483668" r:id="rId6"/>
    <p:sldLayoutId id="2147483669" r:id="rId7"/>
    <p:sldLayoutId id="2147483670" r:id="rId8"/>
  </p:sldLayoutIdLst>
  <p:txStyles>
    <p:titleStyle>
      <a:lvl1pPr algn="l" rtl="0" eaLnBrk="0" fontAlgn="base" hangingPunct="0">
        <a:lnSpc>
          <a:spcPct val="90000"/>
        </a:lnSpc>
        <a:spcBef>
          <a:spcPct val="0"/>
        </a:spcBef>
        <a:spcAft>
          <a:spcPct val="0"/>
        </a:spcAft>
        <a:defRPr sz="2000" kern="1200" cap="all"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1400" kern="1200">
          <a:solidFill>
            <a:schemeClr val="tx1"/>
          </a:solidFill>
          <a:latin typeface="+mn-lt"/>
          <a:ea typeface="+mn-ea"/>
          <a:cs typeface="+mn-cs"/>
        </a:defRPr>
      </a:lvl1pPr>
      <a:lvl2pPr marL="355600" indent="-355600" algn="l" rtl="0" eaLnBrk="0" fontAlgn="base" hangingPunct="0">
        <a:lnSpc>
          <a:spcPct val="90000"/>
        </a:lnSpc>
        <a:spcBef>
          <a:spcPts val="500"/>
        </a:spcBef>
        <a:spcAft>
          <a:spcPct val="0"/>
        </a:spcAft>
        <a:buFont typeface="Everett" panose="020B0504000000000000" pitchFamily="34" charset="-70"/>
        <a:buChar char="●"/>
        <a:defRPr sz="1400" kern="1200">
          <a:solidFill>
            <a:schemeClr val="tx1"/>
          </a:solidFill>
          <a:latin typeface="+mn-lt"/>
          <a:ea typeface="+mn-ea"/>
          <a:cs typeface="+mn-cs"/>
        </a:defRPr>
      </a:lvl2pPr>
      <a:lvl3pPr marL="630238" indent="-274638" algn="l" rtl="0" eaLnBrk="0" fontAlgn="base" hangingPunct="0">
        <a:lnSpc>
          <a:spcPct val="90000"/>
        </a:lnSpc>
        <a:spcBef>
          <a:spcPts val="500"/>
        </a:spcBef>
        <a:spcAft>
          <a:spcPct val="0"/>
        </a:spcAft>
        <a:buFont typeface="Courier New" panose="02070309020205020404" pitchFamily="49" charset="0"/>
        <a:buChar char="o"/>
        <a:defRPr sz="1400" kern="1200">
          <a:solidFill>
            <a:schemeClr val="tx1"/>
          </a:solidFill>
          <a:latin typeface="+mn-lt"/>
          <a:ea typeface="+mn-ea"/>
          <a:cs typeface="+mn-cs"/>
        </a:defRPr>
      </a:lvl3pPr>
      <a:lvl4pPr marL="896938" indent="-266700" algn="l" rtl="0" eaLnBrk="0" fontAlgn="base" hangingPunct="0">
        <a:lnSpc>
          <a:spcPct val="90000"/>
        </a:lnSpc>
        <a:spcBef>
          <a:spcPts val="500"/>
        </a:spcBef>
        <a:spcAft>
          <a:spcPct val="0"/>
        </a:spcAft>
        <a:buFont typeface="Courier New" panose="02070309020205020404" pitchFamily="49" charset="0"/>
        <a:buChar char="o"/>
        <a:tabLst>
          <a:tab pos="630238" algn="l"/>
        </a:tabLst>
        <a:defRPr sz="1400" kern="1200">
          <a:solidFill>
            <a:schemeClr val="tx1"/>
          </a:solidFill>
          <a:latin typeface="+mn-lt"/>
          <a:ea typeface="+mn-ea"/>
          <a:cs typeface="+mn-cs"/>
        </a:defRPr>
      </a:lvl4pPr>
      <a:lvl5pPr marL="1163638" indent="-266700" algn="l" rtl="0" eaLnBrk="0" fontAlgn="base" hangingPunct="0">
        <a:lnSpc>
          <a:spcPct val="90000"/>
        </a:lnSpc>
        <a:spcBef>
          <a:spcPts val="500"/>
        </a:spcBef>
        <a:spcAft>
          <a:spcPct val="0"/>
        </a:spcAft>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1" name="Rectangle 10"/>
          <p:cNvSpPr/>
          <p:nvPr userDrawn="1"/>
        </p:nvSpPr>
        <p:spPr>
          <a:xfrm>
            <a:off x="0" y="6173788"/>
            <a:ext cx="12192000" cy="684212"/>
          </a:xfrm>
          <a:prstGeom prst="rect">
            <a:avLst/>
          </a:prstGeom>
          <a:solidFill>
            <a:srgbClr val="98D0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lv-LV" dirty="0"/>
              <a:t>Click to edit Master text styles</a:t>
            </a:r>
          </a:p>
          <a:p>
            <a:pPr lvl="1"/>
            <a:r>
              <a:rPr lang="en-US" altLang="lv-LV" dirty="0"/>
              <a:t>Second level</a:t>
            </a:r>
          </a:p>
          <a:p>
            <a:pPr lvl="2"/>
            <a:r>
              <a:rPr lang="en-US" altLang="lv-LV" dirty="0"/>
              <a:t>Third level</a:t>
            </a:r>
          </a:p>
          <a:p>
            <a:pPr lvl="3"/>
            <a:r>
              <a:rPr lang="en-US" altLang="lv-LV" dirty="0"/>
              <a:t>Fourth level</a:t>
            </a:r>
          </a:p>
          <a:p>
            <a:pPr lvl="4"/>
            <a:r>
              <a:rPr lang="en-US" altLang="lv-LV" dirty="0"/>
              <a:t>Fifth level</a:t>
            </a:r>
            <a:endParaRPr lang="lv-LV" altLang="lv-LV" dirty="0"/>
          </a:p>
        </p:txBody>
      </p:sp>
      <p:sp>
        <p:nvSpPr>
          <p:cNvPr id="4" name="Date Placeholder 3"/>
          <p:cNvSpPr>
            <a:spLocks noGrp="1"/>
          </p:cNvSpPr>
          <p:nvPr>
            <p:ph type="dt" sz="half" idx="2"/>
          </p:nvPr>
        </p:nvSpPr>
        <p:spPr>
          <a:xfrm>
            <a:off x="1681163" y="6356350"/>
            <a:ext cx="1900238"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bg1"/>
                </a:solidFill>
                <a:latin typeface="+mn-lt"/>
              </a:defRPr>
            </a:lvl1pPr>
          </a:lstStyle>
          <a:p>
            <a:pPr>
              <a:defRPr/>
            </a:pPr>
            <a:fld id="{83407AC8-39AD-4EFA-BD99-3D4324AC6EC3}" type="datetimeFigureOut">
              <a:rPr lang="lv-LV" smtClean="0"/>
              <a:pPr>
                <a:defRPr/>
              </a:pPr>
              <a:t>06.09.2022</a:t>
            </a:fld>
            <a:endParaRPr lang="lv-LV" dirty="0"/>
          </a:p>
        </p:txBody>
      </p:sp>
      <p:sp>
        <p:nvSpPr>
          <p:cNvPr id="5" name="Footer Placeholder 4"/>
          <p:cNvSpPr>
            <a:spLocks noGrp="1"/>
          </p:cNvSpPr>
          <p:nvPr>
            <p:ph type="ftr" sz="quarter" idx="3"/>
          </p:nvPr>
        </p:nvSpPr>
        <p:spPr>
          <a:xfrm>
            <a:off x="4038601" y="6356350"/>
            <a:ext cx="642257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bg1"/>
                </a:solidFill>
                <a:latin typeface="+mn-lt"/>
              </a:defRPr>
            </a:lvl1pPr>
          </a:lstStyle>
          <a:p>
            <a:pPr>
              <a:defRPr/>
            </a:pPr>
            <a:endParaRPr lang="lv-LV" dirty="0"/>
          </a:p>
        </p:txBody>
      </p:sp>
      <p:sp>
        <p:nvSpPr>
          <p:cNvPr id="6" name="Slide Number Placeholder 5"/>
          <p:cNvSpPr>
            <a:spLocks noGrp="1"/>
          </p:cNvSpPr>
          <p:nvPr>
            <p:ph type="sldNum" sz="quarter" idx="4"/>
          </p:nvPr>
        </p:nvSpPr>
        <p:spPr>
          <a:xfrm>
            <a:off x="10918370" y="6356350"/>
            <a:ext cx="95794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chemeClr val="bg1"/>
                </a:solidFill>
              </a:defRPr>
            </a:lvl1pPr>
          </a:lstStyle>
          <a:p>
            <a:pPr>
              <a:defRPr/>
            </a:pPr>
            <a:fld id="{B3342EB2-7C31-4E1A-8287-1B3F88464379}" type="slidenum">
              <a:rPr lang="lv-LV" altLang="lv-LV" smtClean="0"/>
              <a:pPr>
                <a:defRPr/>
              </a:pPr>
              <a:t>‹#›</a:t>
            </a:fld>
            <a:endParaRPr lang="lv-LV" altLang="lv-LV" dirty="0"/>
          </a:p>
        </p:txBody>
      </p:sp>
      <p:graphicFrame>
        <p:nvGraphicFramePr>
          <p:cNvPr id="13" name="Table 12"/>
          <p:cNvGraphicFramePr>
            <a:graphicFrameLocks noGrp="1"/>
          </p:cNvGraphicFramePr>
          <p:nvPr userDrawn="1">
            <p:extLst>
              <p:ext uri="{D42A27DB-BD31-4B8C-83A1-F6EECF244321}">
                <p14:modId xmlns:p14="http://schemas.microsoft.com/office/powerpoint/2010/main" val="443256972"/>
              </p:ext>
            </p:extLst>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026" name="Title Placeholder 1"/>
          <p:cNvSpPr>
            <a:spLocks noGrp="1"/>
          </p:cNvSpPr>
          <p:nvPr>
            <p:ph type="title"/>
          </p:nvPr>
        </p:nvSpPr>
        <p:spPr bwMode="auto">
          <a:xfrm>
            <a:off x="522287" y="522288"/>
            <a:ext cx="7663769"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lv-LV" altLang="lv-LV" dirty="0"/>
          </a:p>
        </p:txBody>
      </p:sp>
    </p:spTree>
    <p:extLst>
      <p:ext uri="{BB962C8B-B14F-4D97-AF65-F5344CB8AC3E}">
        <p14:creationId xmlns:p14="http://schemas.microsoft.com/office/powerpoint/2010/main" val="255275817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713" r:id="rId3"/>
    <p:sldLayoutId id="2147483674" r:id="rId4"/>
    <p:sldLayoutId id="2147483675" r:id="rId5"/>
    <p:sldLayoutId id="2147483676" r:id="rId6"/>
    <p:sldLayoutId id="2147483677" r:id="rId7"/>
    <p:sldLayoutId id="2147483678" r:id="rId8"/>
    <p:sldLayoutId id="2147483679" r:id="rId9"/>
    <p:sldLayoutId id="2147483680" r:id="rId10"/>
  </p:sldLayoutIdLst>
  <p:txStyles>
    <p:titleStyle>
      <a:lvl1pPr algn="l" rtl="0" eaLnBrk="0" fontAlgn="base" hangingPunct="0">
        <a:lnSpc>
          <a:spcPct val="90000"/>
        </a:lnSpc>
        <a:spcBef>
          <a:spcPct val="0"/>
        </a:spcBef>
        <a:spcAft>
          <a:spcPct val="0"/>
        </a:spcAft>
        <a:defRPr sz="2000" kern="1200" cap="all"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1400" kern="1200">
          <a:solidFill>
            <a:schemeClr val="tx1"/>
          </a:solidFill>
          <a:latin typeface="+mn-lt"/>
          <a:ea typeface="+mn-ea"/>
          <a:cs typeface="+mn-cs"/>
        </a:defRPr>
      </a:lvl1pPr>
      <a:lvl2pPr marL="355600" indent="-355600" algn="l" rtl="0" eaLnBrk="0" fontAlgn="base" hangingPunct="0">
        <a:lnSpc>
          <a:spcPct val="90000"/>
        </a:lnSpc>
        <a:spcBef>
          <a:spcPts val="500"/>
        </a:spcBef>
        <a:spcAft>
          <a:spcPct val="0"/>
        </a:spcAft>
        <a:buFont typeface="Everett" panose="020B0504000000000000" pitchFamily="34" charset="-70"/>
        <a:buChar char="●"/>
        <a:defRPr sz="1400" kern="1200">
          <a:solidFill>
            <a:schemeClr val="tx1"/>
          </a:solidFill>
          <a:latin typeface="+mn-lt"/>
          <a:ea typeface="+mn-ea"/>
          <a:cs typeface="+mn-cs"/>
        </a:defRPr>
      </a:lvl2pPr>
      <a:lvl3pPr marL="630238" indent="-274638" algn="l" rtl="0" eaLnBrk="0" fontAlgn="base" hangingPunct="0">
        <a:lnSpc>
          <a:spcPct val="90000"/>
        </a:lnSpc>
        <a:spcBef>
          <a:spcPts val="500"/>
        </a:spcBef>
        <a:spcAft>
          <a:spcPct val="0"/>
        </a:spcAft>
        <a:buFont typeface="Courier New" panose="02070309020205020404" pitchFamily="49" charset="0"/>
        <a:buChar char="o"/>
        <a:defRPr sz="1400" kern="1200">
          <a:solidFill>
            <a:schemeClr val="tx1"/>
          </a:solidFill>
          <a:latin typeface="+mn-lt"/>
          <a:ea typeface="+mn-ea"/>
          <a:cs typeface="+mn-cs"/>
        </a:defRPr>
      </a:lvl3pPr>
      <a:lvl4pPr marL="896938" indent="-266700" algn="l" rtl="0" eaLnBrk="0" fontAlgn="base" hangingPunct="0">
        <a:lnSpc>
          <a:spcPct val="90000"/>
        </a:lnSpc>
        <a:spcBef>
          <a:spcPts val="500"/>
        </a:spcBef>
        <a:spcAft>
          <a:spcPct val="0"/>
        </a:spcAft>
        <a:buFont typeface="Courier New" panose="02070309020205020404" pitchFamily="49" charset="0"/>
        <a:buChar char="o"/>
        <a:defRPr sz="1400" kern="1200">
          <a:solidFill>
            <a:schemeClr val="tx1"/>
          </a:solidFill>
          <a:latin typeface="+mn-lt"/>
          <a:ea typeface="+mn-ea"/>
          <a:cs typeface="+mn-cs"/>
        </a:defRPr>
      </a:lvl4pPr>
      <a:lvl5pPr marL="1163638" indent="-266700" algn="l" rtl="0" eaLnBrk="0" fontAlgn="base" hangingPunct="0">
        <a:lnSpc>
          <a:spcPct val="90000"/>
        </a:lnSpc>
        <a:spcBef>
          <a:spcPts val="500"/>
        </a:spcBef>
        <a:spcAft>
          <a:spcPct val="0"/>
        </a:spcAft>
        <a:buFont typeface="Courier New" panose="02070309020205020404" pitchFamily="49" charset="0"/>
        <a:buChar char="o"/>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173072"/>
      </p:ext>
    </p:extLst>
  </p:cSld>
  <p:clrMap bg1="lt1" tx1="dk1" bg2="lt2" tx2="dk2" accent1="accent1" accent2="accent2" accent3="accent3" accent4="accent4" accent5="accent5" accent6="accent6" hlink="hlink" folHlink="folHlink"/>
  <p:sldLayoutIdLst>
    <p:sldLayoutId id="2147483703" r:id="rId1"/>
    <p:sldLayoutId id="2147483695" r:id="rId2"/>
    <p:sldLayoutId id="2147483704" r:id="rId3"/>
    <p:sldLayoutId id="2147483694" r:id="rId4"/>
    <p:sldLayoutId id="2147483715" r:id="rId5"/>
    <p:sldLayoutId id="2147483716" r:id="rId6"/>
    <p:sldLayoutId id="2147483717" r:id="rId7"/>
  </p:sldLayoutIdLst>
  <p:txStyles>
    <p:titleStyle>
      <a:lvl1pPr algn="l" rtl="0" eaLnBrk="0" fontAlgn="base" hangingPunct="0">
        <a:lnSpc>
          <a:spcPct val="90000"/>
        </a:lnSpc>
        <a:spcBef>
          <a:spcPct val="0"/>
        </a:spcBef>
        <a:spcAft>
          <a:spcPct val="0"/>
        </a:spcAft>
        <a:defRPr sz="2000" kern="1200" cap="all"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539689"/>
      </p:ext>
    </p:extLst>
  </p:cSld>
  <p:clrMap bg1="lt1" tx1="dk1" bg2="lt2" tx2="dk2" accent1="accent1" accent2="accent2" accent3="accent3" accent4="accent4" accent5="accent5" accent6="accent6" hlink="hlink" folHlink="folHlink"/>
  <p:sldLayoutIdLst>
    <p:sldLayoutId id="2147483708" r:id="rId1"/>
    <p:sldLayoutId id="2147483707" r:id="rId2"/>
    <p:sldLayoutId id="2147483709" r:id="rId3"/>
    <p:sldLayoutId id="2147483706" r:id="rId4"/>
    <p:sldLayoutId id="2147483718" r:id="rId5"/>
    <p:sldLayoutId id="2147483719" r:id="rId6"/>
    <p:sldLayoutId id="2147483720" r:id="rId7"/>
  </p:sldLayoutIdLst>
  <p:txStyles>
    <p:titleStyle>
      <a:lvl1pPr algn="l" rtl="0" eaLnBrk="0" fontAlgn="base" hangingPunct="0">
        <a:lnSpc>
          <a:spcPct val="90000"/>
        </a:lnSpc>
        <a:spcBef>
          <a:spcPct val="0"/>
        </a:spcBef>
        <a:spcAft>
          <a:spcPct val="0"/>
        </a:spcAft>
        <a:defRPr sz="2000" kern="1200" cap="all"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3422789"/>
      </p:ext>
    </p:extLst>
  </p:cSld>
  <p:clrMap bg1="lt1" tx1="dk1" bg2="lt2" tx2="dk2" accent1="accent1" accent2="accent2" accent3="accent3" accent4="accent4" accent5="accent5" accent6="accent6" hlink="hlink" folHlink="folHlink"/>
  <p:sldLayoutIdLst>
    <p:sldLayoutId id="2147483722" r:id="rId1"/>
    <p:sldLayoutId id="2147483725" r:id="rId2"/>
    <p:sldLayoutId id="2147483729" r:id="rId3"/>
    <p:sldLayoutId id="2147483726" r:id="rId4"/>
    <p:sldLayoutId id="2147483727" r:id="rId5"/>
    <p:sldLayoutId id="2147483728" r:id="rId6"/>
    <p:sldLayoutId id="2147483712" r:id="rId7"/>
  </p:sldLayoutIdLst>
  <p:txStyles>
    <p:titleStyle>
      <a:lvl1pPr algn="l" rtl="0" eaLnBrk="0" fontAlgn="base" hangingPunct="0">
        <a:lnSpc>
          <a:spcPct val="90000"/>
        </a:lnSpc>
        <a:spcBef>
          <a:spcPct val="0"/>
        </a:spcBef>
        <a:spcAft>
          <a:spcPct val="0"/>
        </a:spcAft>
        <a:defRPr sz="2000" kern="1200" cap="all" baseline="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0" indent="0" algn="l" rtl="0" eaLnBrk="0" fontAlgn="base" hangingPunct="0">
        <a:lnSpc>
          <a:spcPct val="90000"/>
        </a:lnSpc>
        <a:spcBef>
          <a:spcPts val="1000"/>
        </a:spcBef>
        <a:spcAft>
          <a:spcPct val="0"/>
        </a:spcAft>
        <a:buFont typeface="Arial" panose="020B0604020202020204" pitchFamily="34" charset="0"/>
        <a:buNone/>
        <a:defRPr sz="2800" kern="1200">
          <a:solidFill>
            <a:schemeClr val="tx1"/>
          </a:solidFill>
          <a:latin typeface="+mn-lt"/>
          <a:ea typeface="+mn-ea"/>
          <a:cs typeface="+mn-cs"/>
        </a:defRPr>
      </a:lvl1pPr>
      <a:lvl2pPr marL="457200" indent="0" algn="l" rtl="0" eaLnBrk="0" fontAlgn="base" hangingPunct="0">
        <a:lnSpc>
          <a:spcPct val="90000"/>
        </a:lnSpc>
        <a:spcBef>
          <a:spcPts val="500"/>
        </a:spcBef>
        <a:spcAft>
          <a:spcPct val="0"/>
        </a:spcAft>
        <a:buFont typeface="Arial" panose="020B0604020202020204" pitchFamily="34" charset="0"/>
        <a:buNone/>
        <a:defRPr sz="2400" kern="1200">
          <a:solidFill>
            <a:schemeClr val="tx1"/>
          </a:solidFill>
          <a:latin typeface="+mn-lt"/>
          <a:ea typeface="+mn-ea"/>
          <a:cs typeface="+mn-cs"/>
        </a:defRPr>
      </a:lvl2pPr>
      <a:lvl3pPr marL="914400" indent="0" algn="l" rtl="0" eaLnBrk="0" fontAlgn="base" hangingPunct="0">
        <a:lnSpc>
          <a:spcPct val="90000"/>
        </a:lnSpc>
        <a:spcBef>
          <a:spcPts val="500"/>
        </a:spcBef>
        <a:spcAft>
          <a:spcPct val="0"/>
        </a:spcAft>
        <a:buFont typeface="Arial" panose="020B0604020202020204" pitchFamily="34" charset="0"/>
        <a:buNone/>
        <a:defRPr sz="2000" kern="1200">
          <a:solidFill>
            <a:schemeClr val="tx1"/>
          </a:solidFill>
          <a:latin typeface="+mn-lt"/>
          <a:ea typeface="+mn-ea"/>
          <a:cs typeface="+mn-cs"/>
        </a:defRPr>
      </a:lvl3pPr>
      <a:lvl4pPr marL="13716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4pPr>
      <a:lvl5pPr marL="1828800" indent="0" algn="l" rtl="0" eaLnBrk="0" fontAlgn="base" hangingPunct="0">
        <a:lnSpc>
          <a:spcPct val="90000"/>
        </a:lnSpc>
        <a:spcBef>
          <a:spcPts val="500"/>
        </a:spcBef>
        <a:spcAft>
          <a:spcPct val="0"/>
        </a:spcAft>
        <a:buFont typeface="Arial" panose="020B0604020202020204" pitchFamily="34" charset="0"/>
        <a:buNone/>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image" Target="../media/image28.png"/><Relationship Id="rId11" Type="http://schemas.openxmlformats.org/officeDocument/2006/relationships/image" Target="../media/image2.png"/><Relationship Id="rId5" Type="http://schemas.openxmlformats.org/officeDocument/2006/relationships/image" Target="../media/image27.png"/><Relationship Id="rId10" Type="http://schemas.openxmlformats.org/officeDocument/2006/relationships/image" Target="../media/image31.tiff"/><Relationship Id="rId4" Type="http://schemas.openxmlformats.org/officeDocument/2006/relationships/image" Target="../media/image26.png"/><Relationship Id="rId9" Type="http://schemas.openxmlformats.org/officeDocument/2006/relationships/image" Target="../media/image2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197100" y="0"/>
            <a:ext cx="9994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spect="1"/>
          </p:cNvSpPr>
          <p:nvPr/>
        </p:nvSpPr>
        <p:spPr>
          <a:xfrm rot="18900000">
            <a:off x="-2022790" y="10566"/>
            <a:ext cx="6834942" cy="6836767"/>
          </a:xfrm>
          <a:custGeom>
            <a:avLst/>
            <a:gdLst>
              <a:gd name="connsiteX0" fmla="*/ 0 w 9000000"/>
              <a:gd name="connsiteY0" fmla="*/ 0 h 9000000"/>
              <a:gd name="connsiteX1" fmla="*/ 9000000 w 9000000"/>
              <a:gd name="connsiteY1" fmla="*/ 0 h 9000000"/>
              <a:gd name="connsiteX2" fmla="*/ 9000000 w 9000000"/>
              <a:gd name="connsiteY2" fmla="*/ 9000000 h 9000000"/>
              <a:gd name="connsiteX3" fmla="*/ 0 w 9000000"/>
              <a:gd name="connsiteY3" fmla="*/ 9000000 h 9000000"/>
              <a:gd name="connsiteX4" fmla="*/ 0 w 9000000"/>
              <a:gd name="connsiteY4" fmla="*/ 0 h 9000000"/>
              <a:gd name="connsiteX0" fmla="*/ 0 w 9000000"/>
              <a:gd name="connsiteY0" fmla="*/ 0 h 9000000"/>
              <a:gd name="connsiteX1" fmla="*/ 9000000 w 9000000"/>
              <a:gd name="connsiteY1" fmla="*/ 0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5454595 w 9000000"/>
              <a:gd name="connsiteY1" fmla="*/ 959091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0 w 9000000"/>
              <a:gd name="connsiteY4" fmla="*/ 9000000 h 9000000"/>
              <a:gd name="connsiteX5" fmla="*/ 0 w 9000000"/>
              <a:gd name="connsiteY5"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0 w 9000000"/>
              <a:gd name="connsiteY5" fmla="*/ 9000000 h 9000000"/>
              <a:gd name="connsiteX6" fmla="*/ 0 w 9000000"/>
              <a:gd name="connsiteY6" fmla="*/ 0 h 9000000"/>
              <a:gd name="connsiteX0" fmla="*/ 0 w 9000000"/>
              <a:gd name="connsiteY0" fmla="*/ 0 h 9000000"/>
              <a:gd name="connsiteX1" fmla="*/ 7006382 w 9000000"/>
              <a:gd name="connsiteY1" fmla="*/ 2166037 h 9000000"/>
              <a:gd name="connsiteX2" fmla="*/ 8982264 w 9000000"/>
              <a:gd name="connsiteY2" fmla="*/ 4111374 h 9000000"/>
              <a:gd name="connsiteX3" fmla="*/ 9000000 w 9000000"/>
              <a:gd name="connsiteY3" fmla="*/ 9000000 h 9000000"/>
              <a:gd name="connsiteX4" fmla="*/ 4122521 w 9000000"/>
              <a:gd name="connsiteY4" fmla="*/ 8979292 h 9000000"/>
              <a:gd name="connsiteX5" fmla="*/ 1519460 w 9000000"/>
              <a:gd name="connsiteY5" fmla="*/ 6402911 h 9000000"/>
              <a:gd name="connsiteX6" fmla="*/ 0 w 9000000"/>
              <a:gd name="connsiteY6" fmla="*/ 0 h 9000000"/>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502093"/>
              <a:gd name="connsiteY0" fmla="*/ 4172216 h 6833963"/>
              <a:gd name="connsiteX1" fmla="*/ 5508475 w 7502093"/>
              <a:gd name="connsiteY1" fmla="*/ 0 h 6833963"/>
              <a:gd name="connsiteX2" fmla="*/ 7484357 w 7502093"/>
              <a:gd name="connsiteY2" fmla="*/ 1945337 h 6833963"/>
              <a:gd name="connsiteX3" fmla="*/ 7502093 w 7502093"/>
              <a:gd name="connsiteY3" fmla="*/ 6833963 h 6833963"/>
              <a:gd name="connsiteX4" fmla="*/ 2624614 w 7502093"/>
              <a:gd name="connsiteY4" fmla="*/ 6813255 h 6833963"/>
              <a:gd name="connsiteX5" fmla="*/ 0 w 7502093"/>
              <a:gd name="connsiteY5" fmla="*/ 4172216 h 6833963"/>
              <a:gd name="connsiteX0" fmla="*/ 0 w 7480540"/>
              <a:gd name="connsiteY0" fmla="*/ 4236874 h 6833963"/>
              <a:gd name="connsiteX1" fmla="*/ 5486922 w 7480540"/>
              <a:gd name="connsiteY1" fmla="*/ 0 h 6833963"/>
              <a:gd name="connsiteX2" fmla="*/ 7462804 w 7480540"/>
              <a:gd name="connsiteY2" fmla="*/ 1945337 h 6833963"/>
              <a:gd name="connsiteX3" fmla="*/ 7480540 w 7480540"/>
              <a:gd name="connsiteY3" fmla="*/ 6833963 h 6833963"/>
              <a:gd name="connsiteX4" fmla="*/ 2603061 w 7480540"/>
              <a:gd name="connsiteY4" fmla="*/ 6813255 h 6833963"/>
              <a:gd name="connsiteX5" fmla="*/ 0 w 7480540"/>
              <a:gd name="connsiteY5" fmla="*/ 4236874 h 6833963"/>
              <a:gd name="connsiteX0" fmla="*/ 0 w 7480540"/>
              <a:gd name="connsiteY0" fmla="*/ 3848928 h 6446017"/>
              <a:gd name="connsiteX1" fmla="*/ 5357606 w 7480540"/>
              <a:gd name="connsiteY1" fmla="*/ 0 h 6446017"/>
              <a:gd name="connsiteX2" fmla="*/ 7462804 w 7480540"/>
              <a:gd name="connsiteY2" fmla="*/ 1557391 h 6446017"/>
              <a:gd name="connsiteX3" fmla="*/ 7480540 w 7480540"/>
              <a:gd name="connsiteY3" fmla="*/ 6446017 h 6446017"/>
              <a:gd name="connsiteX4" fmla="*/ 2603061 w 7480540"/>
              <a:gd name="connsiteY4" fmla="*/ 6425309 h 6446017"/>
              <a:gd name="connsiteX5" fmla="*/ 0 w 7480540"/>
              <a:gd name="connsiteY5" fmla="*/ 3848928 h 6446017"/>
              <a:gd name="connsiteX0" fmla="*/ 0 w 7480540"/>
              <a:gd name="connsiteY0" fmla="*/ 4086006 h 6683095"/>
              <a:gd name="connsiteX1" fmla="*/ 5508474 w 7480540"/>
              <a:gd name="connsiteY1" fmla="*/ 0 h 6683095"/>
              <a:gd name="connsiteX2" fmla="*/ 7462804 w 7480540"/>
              <a:gd name="connsiteY2" fmla="*/ 1794469 h 6683095"/>
              <a:gd name="connsiteX3" fmla="*/ 7480540 w 7480540"/>
              <a:gd name="connsiteY3" fmla="*/ 6683095 h 6683095"/>
              <a:gd name="connsiteX4" fmla="*/ 2603061 w 7480540"/>
              <a:gd name="connsiteY4" fmla="*/ 6662387 h 6683095"/>
              <a:gd name="connsiteX5" fmla="*/ 0 w 7480540"/>
              <a:gd name="connsiteY5" fmla="*/ 4086006 h 6683095"/>
              <a:gd name="connsiteX0" fmla="*/ 0 w 6704646"/>
              <a:gd name="connsiteY0" fmla="*/ 4667926 h 6683095"/>
              <a:gd name="connsiteX1" fmla="*/ 4732580 w 6704646"/>
              <a:gd name="connsiteY1" fmla="*/ 0 h 6683095"/>
              <a:gd name="connsiteX2" fmla="*/ 6686910 w 6704646"/>
              <a:gd name="connsiteY2" fmla="*/ 1794469 h 6683095"/>
              <a:gd name="connsiteX3" fmla="*/ 6704646 w 6704646"/>
              <a:gd name="connsiteY3" fmla="*/ 6683095 h 6683095"/>
              <a:gd name="connsiteX4" fmla="*/ 1827167 w 6704646"/>
              <a:gd name="connsiteY4" fmla="*/ 6662387 h 6683095"/>
              <a:gd name="connsiteX5" fmla="*/ 0 w 6704646"/>
              <a:gd name="connsiteY5" fmla="*/ 4667926 h 6683095"/>
              <a:gd name="connsiteX0" fmla="*/ 0 w 6758528"/>
              <a:gd name="connsiteY0" fmla="*/ 4721808 h 6683095"/>
              <a:gd name="connsiteX1" fmla="*/ 4786462 w 6758528"/>
              <a:gd name="connsiteY1" fmla="*/ 0 h 6683095"/>
              <a:gd name="connsiteX2" fmla="*/ 6740792 w 6758528"/>
              <a:gd name="connsiteY2" fmla="*/ 179446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721808 h 6683095"/>
              <a:gd name="connsiteX1" fmla="*/ 4786462 w 6758528"/>
              <a:gd name="connsiteY1" fmla="*/ 0 h 6683095"/>
              <a:gd name="connsiteX2" fmla="*/ 6758425 w 6758528"/>
              <a:gd name="connsiteY2" fmla="*/ 1823859 h 6683095"/>
              <a:gd name="connsiteX3" fmla="*/ 6758528 w 6758528"/>
              <a:gd name="connsiteY3" fmla="*/ 6683095 h 6683095"/>
              <a:gd name="connsiteX4" fmla="*/ 1881049 w 6758528"/>
              <a:gd name="connsiteY4" fmla="*/ 6662387 h 6683095"/>
              <a:gd name="connsiteX5" fmla="*/ 0 w 6758528"/>
              <a:gd name="connsiteY5" fmla="*/ 4721808 h 6683095"/>
              <a:gd name="connsiteX0" fmla="*/ 0 w 6758528"/>
              <a:gd name="connsiteY0" fmla="*/ 4874635 h 6835922"/>
              <a:gd name="connsiteX1" fmla="*/ 4778625 w 6758528"/>
              <a:gd name="connsiteY1" fmla="*/ 0 h 6835922"/>
              <a:gd name="connsiteX2" fmla="*/ 6758425 w 6758528"/>
              <a:gd name="connsiteY2" fmla="*/ 1976686 h 6835922"/>
              <a:gd name="connsiteX3" fmla="*/ 6758528 w 6758528"/>
              <a:gd name="connsiteY3" fmla="*/ 6835922 h 6835922"/>
              <a:gd name="connsiteX4" fmla="*/ 1881049 w 6758528"/>
              <a:gd name="connsiteY4" fmla="*/ 6815214 h 6835922"/>
              <a:gd name="connsiteX5" fmla="*/ 0 w 6758528"/>
              <a:gd name="connsiteY5" fmla="*/ 4874635 h 6835922"/>
              <a:gd name="connsiteX0" fmla="*/ 0 w 6758528"/>
              <a:gd name="connsiteY0" fmla="*/ 4874635 h 6836767"/>
              <a:gd name="connsiteX1" fmla="*/ 4778625 w 6758528"/>
              <a:gd name="connsiteY1" fmla="*/ 0 h 6836767"/>
              <a:gd name="connsiteX2" fmla="*/ 6758425 w 6758528"/>
              <a:gd name="connsiteY2" fmla="*/ 1976686 h 6836767"/>
              <a:gd name="connsiteX3" fmla="*/ 6758528 w 6758528"/>
              <a:gd name="connsiteY3" fmla="*/ 6835922 h 6836767"/>
              <a:gd name="connsiteX4" fmla="*/ 1902602 w 6758528"/>
              <a:gd name="connsiteY4" fmla="*/ 6836767 h 6836767"/>
              <a:gd name="connsiteX5" fmla="*/ 0 w 6758528"/>
              <a:gd name="connsiteY5" fmla="*/ 4874635 h 6836767"/>
              <a:gd name="connsiteX0" fmla="*/ 0 w 6834942"/>
              <a:gd name="connsiteY0" fmla="*/ 4857001 h 6836767"/>
              <a:gd name="connsiteX1" fmla="*/ 4855039 w 6834942"/>
              <a:gd name="connsiteY1" fmla="*/ 0 h 6836767"/>
              <a:gd name="connsiteX2" fmla="*/ 6834839 w 6834942"/>
              <a:gd name="connsiteY2" fmla="*/ 1976686 h 6836767"/>
              <a:gd name="connsiteX3" fmla="*/ 6834942 w 6834942"/>
              <a:gd name="connsiteY3" fmla="*/ 6835922 h 6836767"/>
              <a:gd name="connsiteX4" fmla="*/ 1979016 w 6834942"/>
              <a:gd name="connsiteY4" fmla="*/ 6836767 h 6836767"/>
              <a:gd name="connsiteX5" fmla="*/ 0 w 6834942"/>
              <a:gd name="connsiteY5" fmla="*/ 4857001 h 6836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4942" h="6836767">
                <a:moveTo>
                  <a:pt x="0" y="4857001"/>
                </a:moveTo>
                <a:lnTo>
                  <a:pt x="4855039" y="0"/>
                </a:lnTo>
                <a:lnTo>
                  <a:pt x="6834839" y="1976686"/>
                </a:lnTo>
                <a:cubicBezTo>
                  <a:pt x="6834873" y="3596431"/>
                  <a:pt x="6834908" y="5216177"/>
                  <a:pt x="6834942" y="6835922"/>
                </a:cubicBezTo>
                <a:lnTo>
                  <a:pt x="1979016" y="6836767"/>
                </a:lnTo>
                <a:lnTo>
                  <a:pt x="0" y="4857001"/>
                </a:lnTo>
                <a:close/>
              </a:path>
            </a:pathLst>
          </a:cu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2052" name="TextBox 6"/>
          <p:cNvSpPr txBox="1">
            <a:spLocks noChangeArrowheads="1"/>
          </p:cNvSpPr>
          <p:nvPr/>
        </p:nvSpPr>
        <p:spPr bwMode="auto">
          <a:xfrm>
            <a:off x="984427" y="3106011"/>
            <a:ext cx="9936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defTabSz="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lv-LV" altLang="lv-LV" b="1" dirty="0">
                <a:solidFill>
                  <a:schemeClr val="bg1"/>
                </a:solidFill>
                <a:latin typeface="U8 Black" panose="020B0A03030200020204" pitchFamily="34" charset="-70"/>
              </a:rPr>
              <a:t>Par ražotāju </a:t>
            </a:r>
            <a:r>
              <a:rPr lang="lv-LV" altLang="lv-LV" b="1" dirty="0" err="1">
                <a:solidFill>
                  <a:schemeClr val="bg1"/>
                </a:solidFill>
                <a:latin typeface="U8 Black" panose="020B0A03030200020204" pitchFamily="34" charset="-70"/>
              </a:rPr>
              <a:t>pieslēgumiem</a:t>
            </a:r>
            <a:r>
              <a:rPr lang="lv-LV" altLang="lv-LV" b="1" dirty="0">
                <a:solidFill>
                  <a:schemeClr val="bg1"/>
                </a:solidFill>
                <a:latin typeface="U8 Black" panose="020B0A03030200020204" pitchFamily="34" charset="-70"/>
              </a:rPr>
              <a:t> pārvades tīklam</a:t>
            </a:r>
            <a:endParaRPr lang="lv-LV" altLang="lv-LV" sz="3800" b="1" dirty="0">
              <a:solidFill>
                <a:schemeClr val="bg1"/>
              </a:solidFill>
              <a:latin typeface="U8 Black" panose="020B0A03030200020204" pitchFamily="34" charset="-70"/>
            </a:endParaRPr>
          </a:p>
        </p:txBody>
      </p:sp>
      <p:pic>
        <p:nvPicPr>
          <p:cNvPr id="5" name="Picture 2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927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6173788"/>
            <a:ext cx="12192000" cy="684212"/>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8196" name="Picture 2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p:cNvSpPr>
            <a:spLocks noChangeArrowheads="1"/>
          </p:cNvSpPr>
          <p:nvPr/>
        </p:nvSpPr>
        <p:spPr bwMode="auto">
          <a:xfrm>
            <a:off x="522288" y="1421708"/>
            <a:ext cx="8364808" cy="37469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100800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endParaRPr lang="lv-LV" altLang="lv-LV" sz="1400" dirty="0"/>
          </a:p>
        </p:txBody>
      </p:sp>
      <p:graphicFrame>
        <p:nvGraphicFramePr>
          <p:cNvPr id="12" name="Table 11"/>
          <p:cNvGraphicFramePr>
            <a:graphicFrameLocks noGrp="1"/>
          </p:cNvGraphicFramePr>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DC0714"/>
                      </a:solidFill>
                      <a:prstDash val="solid"/>
                      <a:round/>
                      <a:headEnd type="none" w="med" len="med"/>
                      <a:tailEnd type="none" w="med" len="med"/>
                    </a:lnT>
                    <a:lnB w="19050" cap="flat" cmpd="sng" algn="ctr">
                      <a:solidFill>
                        <a:srgbClr val="DC071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204" name="TextBox 11"/>
          <p:cNvSpPr txBox="1">
            <a:spLocks noChangeArrowheads="1"/>
          </p:cNvSpPr>
          <p:nvPr/>
        </p:nvSpPr>
        <p:spPr bwMode="auto">
          <a:xfrm>
            <a:off x="522288" y="522288"/>
            <a:ext cx="69453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v-LV" sz="2000" dirty="0">
                <a:cs typeface="Calibri" panose="020F0502020204030204" pitchFamily="34" charset="0"/>
              </a:rPr>
              <a:t>Esošās situācijas īss skaidrojums</a:t>
            </a:r>
            <a:endParaRPr lang="lv-LV" altLang="lv-LV" sz="2000" dirty="0">
              <a:latin typeface="Apercu Pro" panose="020B0503050601040103" pitchFamily="34" charset="0"/>
            </a:endParaRPr>
          </a:p>
        </p:txBody>
      </p:sp>
      <p:sp>
        <p:nvSpPr>
          <p:cNvPr id="13" name="TextBox 12">
            <a:extLst>
              <a:ext uri="{FF2B5EF4-FFF2-40B4-BE49-F238E27FC236}">
                <a16:creationId xmlns:a16="http://schemas.microsoft.com/office/drawing/2014/main" id="{4DF61EB0-798F-43CD-A507-B8DA64D209E4}"/>
              </a:ext>
            </a:extLst>
          </p:cNvPr>
          <p:cNvSpPr txBox="1"/>
          <p:nvPr/>
        </p:nvSpPr>
        <p:spPr>
          <a:xfrm>
            <a:off x="452438" y="1452899"/>
            <a:ext cx="4178299" cy="4524315"/>
          </a:xfrm>
          <a:prstGeom prst="rect">
            <a:avLst/>
          </a:prstGeom>
          <a:noFill/>
        </p:spPr>
        <p:txBody>
          <a:bodyPr wrap="square">
            <a:spAutoFit/>
          </a:bodyPr>
          <a:lstStyle/>
          <a:p>
            <a:r>
              <a:rPr lang="lv-LV" dirty="0"/>
              <a:t>Dati uz 07.09.2022</a:t>
            </a:r>
          </a:p>
          <a:p>
            <a:endParaRPr lang="lv-LV" dirty="0"/>
          </a:p>
          <a:p>
            <a:r>
              <a:rPr lang="lv-LV" dirty="0"/>
              <a:t>Rezervētā jauda:	</a:t>
            </a:r>
            <a:r>
              <a:rPr lang="lv-LV" b="1" dirty="0"/>
              <a:t>3761,95</a:t>
            </a:r>
            <a:r>
              <a:rPr lang="lv-LV" dirty="0"/>
              <a:t> MW</a:t>
            </a:r>
          </a:p>
          <a:p>
            <a:r>
              <a:rPr lang="lv-LV" dirty="0"/>
              <a:t>Pieprasītā jauda:	4961,44 MW</a:t>
            </a:r>
          </a:p>
          <a:p>
            <a:r>
              <a:rPr lang="lv-LV" dirty="0"/>
              <a:t>Jaunas apakšstacijas: </a:t>
            </a:r>
            <a:r>
              <a:rPr lang="lv-LV" b="1" dirty="0"/>
              <a:t>24</a:t>
            </a:r>
          </a:p>
          <a:p>
            <a:r>
              <a:rPr lang="lv-LV" dirty="0"/>
              <a:t>110kV līniju pārbūve: 2*</a:t>
            </a:r>
          </a:p>
          <a:p>
            <a:endParaRPr lang="lv-LV" dirty="0"/>
          </a:p>
          <a:p>
            <a:r>
              <a:rPr lang="lv-LV" dirty="0"/>
              <a:t>Izsniegtas tehniskās prasības: </a:t>
            </a:r>
            <a:r>
              <a:rPr lang="lv-LV" b="1" dirty="0"/>
              <a:t>44</a:t>
            </a:r>
          </a:p>
          <a:p>
            <a:r>
              <a:rPr lang="lv-LV" dirty="0"/>
              <a:t>Noslēgtas vienošanās: </a:t>
            </a:r>
            <a:r>
              <a:rPr lang="lv-LV" b="1" dirty="0"/>
              <a:t>28</a:t>
            </a:r>
          </a:p>
          <a:p>
            <a:r>
              <a:rPr lang="lv-LV" dirty="0"/>
              <a:t>Uzsākta projektēšana: </a:t>
            </a:r>
            <a:r>
              <a:rPr lang="lv-LV" b="1" dirty="0"/>
              <a:t>7</a:t>
            </a:r>
          </a:p>
          <a:p>
            <a:r>
              <a:rPr lang="lv-LV" dirty="0"/>
              <a:t>Izstrādāts būvprojekts minimālā sastāvā: </a:t>
            </a:r>
            <a:r>
              <a:rPr lang="lv-LV" b="1" dirty="0"/>
              <a:t>2</a:t>
            </a:r>
          </a:p>
          <a:p>
            <a:r>
              <a:rPr lang="lv-LV" b="1" dirty="0"/>
              <a:t>Uzsākta būvniecība: 0</a:t>
            </a:r>
          </a:p>
          <a:p>
            <a:endParaRPr lang="lv-LV" dirty="0"/>
          </a:p>
          <a:p>
            <a:endParaRPr lang="lv-LV" dirty="0"/>
          </a:p>
          <a:p>
            <a:r>
              <a:rPr lang="lv-LV" dirty="0"/>
              <a:t>* - 2 ražotājiem 110kV EPL Brocēni – Skrunda, Skrunda – Tume pārbūve</a:t>
            </a:r>
          </a:p>
        </p:txBody>
      </p:sp>
      <p:graphicFrame>
        <p:nvGraphicFramePr>
          <p:cNvPr id="15" name="Chart 14">
            <a:extLst>
              <a:ext uri="{FF2B5EF4-FFF2-40B4-BE49-F238E27FC236}">
                <a16:creationId xmlns:a16="http://schemas.microsoft.com/office/drawing/2014/main" id="{C832B1D9-0D66-4901-967A-B1512D78505C}"/>
              </a:ext>
            </a:extLst>
          </p:cNvPr>
          <p:cNvGraphicFramePr>
            <a:graphicFrameLocks/>
          </p:cNvGraphicFramePr>
          <p:nvPr>
            <p:extLst>
              <p:ext uri="{D42A27DB-BD31-4B8C-83A1-F6EECF244321}">
                <p14:modId xmlns:p14="http://schemas.microsoft.com/office/powerpoint/2010/main" val="3326611456"/>
              </p:ext>
            </p:extLst>
          </p:nvPr>
        </p:nvGraphicFramePr>
        <p:xfrm>
          <a:off x="4630737" y="1087439"/>
          <a:ext cx="7038975" cy="47078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36181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6173788"/>
            <a:ext cx="12192000" cy="684212"/>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8196" name="Picture 2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p:cNvSpPr>
            <a:spLocks noChangeArrowheads="1"/>
          </p:cNvSpPr>
          <p:nvPr/>
        </p:nvSpPr>
        <p:spPr bwMode="auto">
          <a:xfrm>
            <a:off x="522287" y="1182848"/>
            <a:ext cx="10593387" cy="4915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100800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endParaRPr lang="lv-LV" sz="1600" b="1" dirty="0">
              <a:effectLst/>
              <a:ea typeface="Calibri" panose="020F0502020204030204" pitchFamily="34" charset="0"/>
              <a:cs typeface="Calibri" panose="020F0502020204030204" pitchFamily="34" charset="0"/>
            </a:endParaRPr>
          </a:p>
          <a:p>
            <a:pPr algn="just" eaLnBrk="1" hangingPunct="1">
              <a:lnSpc>
                <a:spcPct val="100000"/>
              </a:lnSpc>
              <a:spcBef>
                <a:spcPct val="0"/>
              </a:spcBef>
              <a:buNone/>
            </a:pPr>
            <a:endParaRPr lang="lv-LV" sz="1600" dirty="0">
              <a:effectLst/>
              <a:ea typeface="Calibri" panose="020F0502020204030204" pitchFamily="34" charset="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ea typeface="Calibri" panose="020F0502020204030204" pitchFamily="34" charset="0"/>
                <a:cs typeface="Calibri" panose="020F0502020204030204" pitchFamily="34" charset="0"/>
              </a:rPr>
              <a:t>Rezervētā jauda pārsniedz LV maksimālo slodzi ~ 3 reizes. Ja visa rezervētā jauda tiks izbūvēta un ja strauji neaugs LV patēriņš, tad tīkla ierobežojumu dēļ visu jaudu izdot tīklā nebūs iespējams. To regulēs tirgus mehānisms, kas ņems vērā tīkla ierobežojumus, tai skaitā </a:t>
            </a:r>
            <a:r>
              <a:rPr lang="lv-LV" sz="1600" dirty="0" err="1">
                <a:ea typeface="Calibri" panose="020F0502020204030204" pitchFamily="34" charset="0"/>
                <a:cs typeface="Calibri" panose="020F0502020204030204" pitchFamily="34" charset="0"/>
              </a:rPr>
              <a:t>starpsavienojumos</a:t>
            </a:r>
            <a:r>
              <a:rPr lang="lv-LV" sz="1600" dirty="0">
                <a:ea typeface="Calibri" panose="020F0502020204030204" pitchFamily="34" charset="0"/>
                <a:cs typeface="Calibri" panose="020F0502020204030204" pitchFamily="34" charset="0"/>
              </a:rPr>
              <a:t>. Jau no šā gada maija brīdinām attīstītājus par šādas situācijas iespējamību.</a:t>
            </a:r>
          </a:p>
          <a:p>
            <a:pPr marL="285750" indent="-285750" algn="just" eaLnBrk="1" hangingPunct="1">
              <a:lnSpc>
                <a:spcPct val="100000"/>
              </a:lnSpc>
              <a:spcBef>
                <a:spcPct val="0"/>
              </a:spcBef>
              <a:buFont typeface="Wingdings" panose="05000000000000000000" pitchFamily="2" charset="2"/>
              <a:buChar char="§"/>
            </a:pPr>
            <a:endParaRPr lang="lv-LV" sz="1600" dirty="0">
              <a:ea typeface="Calibri" panose="020F0502020204030204" pitchFamily="34" charset="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effectLst/>
                <a:ea typeface="Calibri" panose="020F0502020204030204" pitchFamily="34" charset="0"/>
                <a:cs typeface="Calibri" panose="020F0502020204030204" pitchFamily="34" charset="0"/>
              </a:rPr>
              <a:t>Arvien vairāk ir situāciju, kad jaunas </a:t>
            </a:r>
            <a:r>
              <a:rPr lang="lv-LV" sz="1600" dirty="0">
                <a:ea typeface="Calibri" panose="020F0502020204030204" pitchFamily="34" charset="0"/>
                <a:cs typeface="Calibri" panose="020F0502020204030204" pitchFamily="34" charset="0"/>
              </a:rPr>
              <a:t>tehniskās prasības (TP)</a:t>
            </a:r>
            <a:r>
              <a:rPr lang="lv-LV" sz="1600" dirty="0">
                <a:effectLst/>
                <a:ea typeface="Calibri" panose="020F0502020204030204" pitchFamily="34" charset="0"/>
                <a:cs typeface="Calibri" panose="020F0502020204030204" pitchFamily="34" charset="0"/>
              </a:rPr>
              <a:t> nevar izdot bez vienas vai vairāku elektropārvades līniju (EPL) pārbūves. TP ar šādā</a:t>
            </a:r>
            <a:r>
              <a:rPr lang="lv-LV" sz="1600" dirty="0">
                <a:ea typeface="Calibri" panose="020F0502020204030204" pitchFamily="34" charset="0"/>
                <a:cs typeface="Calibri" panose="020F0502020204030204" pitchFamily="34" charset="0"/>
              </a:rPr>
              <a:t>m prasībām attīstītāji uztver kā </a:t>
            </a:r>
            <a:r>
              <a:rPr lang="lv-LV" sz="1600" dirty="0" err="1">
                <a:ea typeface="Calibri" panose="020F0502020204030204" pitchFamily="34" charset="0"/>
                <a:cs typeface="Calibri" panose="020F0502020204030204" pitchFamily="34" charset="0"/>
              </a:rPr>
              <a:t>pieslēguma</a:t>
            </a:r>
            <a:r>
              <a:rPr lang="lv-LV" sz="1600" dirty="0">
                <a:ea typeface="Calibri" panose="020F0502020204030204" pitchFamily="34" charset="0"/>
                <a:cs typeface="Calibri" panose="020F0502020204030204" pitchFamily="34" charset="0"/>
              </a:rPr>
              <a:t> atteikumu, jo EPL pārbūve (papildus a/st pārbūvei vai jaunbūvei) pārmērīgi sadārdzina </a:t>
            </a:r>
            <a:r>
              <a:rPr lang="lv-LV" sz="1600" dirty="0" err="1">
                <a:ea typeface="Calibri" panose="020F0502020204030204" pitchFamily="34" charset="0"/>
                <a:cs typeface="Calibri" panose="020F0502020204030204" pitchFamily="34" charset="0"/>
              </a:rPr>
              <a:t>pieslēgumu</a:t>
            </a:r>
            <a:r>
              <a:rPr lang="lv-LV" sz="1600" dirty="0">
                <a:ea typeface="Calibri" panose="020F0502020204030204" pitchFamily="34" charset="0"/>
                <a:cs typeface="Calibri" panose="020F0502020204030204" pitchFamily="34" charset="0"/>
              </a:rPr>
              <a:t>.</a:t>
            </a:r>
          </a:p>
          <a:p>
            <a:pPr marL="285750" indent="-285750" algn="just" eaLnBrk="1" hangingPunct="1">
              <a:lnSpc>
                <a:spcPct val="100000"/>
              </a:lnSpc>
              <a:spcBef>
                <a:spcPct val="0"/>
              </a:spcBef>
              <a:buFont typeface="Wingdings" panose="05000000000000000000" pitchFamily="2" charset="2"/>
              <a:buChar char="§"/>
            </a:pPr>
            <a:endParaRPr lang="lv-LV" sz="1600" dirty="0">
              <a:ea typeface="Calibri" panose="020F0502020204030204" pitchFamily="34" charset="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effectLst/>
                <a:ea typeface="Calibri" panose="020F0502020204030204" pitchFamily="34" charset="0"/>
                <a:cs typeface="Calibri" panose="020F0502020204030204" pitchFamily="34" charset="0"/>
              </a:rPr>
              <a:t>AST nešķiro un </a:t>
            </a:r>
            <a:r>
              <a:rPr lang="lv-LV" sz="1600" dirty="0" err="1">
                <a:effectLst/>
                <a:ea typeface="Calibri" panose="020F0502020204030204" pitchFamily="34" charset="0"/>
                <a:cs typeface="Calibri" panose="020F0502020204030204" pitchFamily="34" charset="0"/>
              </a:rPr>
              <a:t>neprioritizē</a:t>
            </a:r>
            <a:r>
              <a:rPr lang="lv-LV" sz="1600" dirty="0">
                <a:effectLst/>
                <a:ea typeface="Calibri" panose="020F0502020204030204" pitchFamily="34" charset="0"/>
                <a:cs typeface="Calibri" panose="020F0502020204030204" pitchFamily="34" charset="0"/>
              </a:rPr>
              <a:t> pieprasījumus, jo esošie noteikumi to neprasa. Nav arī objektīvu kritēriju </a:t>
            </a:r>
            <a:r>
              <a:rPr lang="lv-LV" sz="1600" dirty="0" err="1">
                <a:effectLst/>
                <a:ea typeface="Calibri" panose="020F0502020204030204" pitchFamily="34" charset="0"/>
                <a:cs typeface="Calibri" panose="020F0502020204030204" pitchFamily="34" charset="0"/>
              </a:rPr>
              <a:t>prioritizēšanai</a:t>
            </a:r>
            <a:r>
              <a:rPr lang="lv-LV" sz="1600" dirty="0">
                <a:effectLst/>
                <a:ea typeface="Calibri" panose="020F0502020204030204" pitchFamily="34" charset="0"/>
                <a:cs typeface="Calibri" panose="020F0502020204030204" pitchFamily="34" charset="0"/>
              </a:rPr>
              <a:t>. Pieteikumi atbilstoši šī brīža regulējumam tiek apstrādāti hronoloģiskā secībā. AST vērtē attīstīt</a:t>
            </a:r>
            <a:r>
              <a:rPr lang="lv-LV" sz="1600" dirty="0">
                <a:ea typeface="Calibri" panose="020F0502020204030204" pitchFamily="34" charset="0"/>
                <a:cs typeface="Calibri" panose="020F0502020204030204" pitchFamily="34" charset="0"/>
              </a:rPr>
              <a:t>ājus, noslēdzot pirmo vienošanos – tiek veiktas pārbaudes attiecībā uz sankciju sarakstiem.</a:t>
            </a:r>
            <a:endParaRPr lang="lv-LV" sz="1600" dirty="0">
              <a:effectLst/>
              <a:ea typeface="Calibri" panose="020F0502020204030204" pitchFamily="34" charset="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endParaRPr lang="lv-LV" sz="1600" dirty="0">
              <a:effectLst/>
              <a:ea typeface="Calibri" panose="020F0502020204030204" pitchFamily="34" charset="0"/>
              <a:cs typeface="Calibri" panose="020F0502020204030204" pitchFamily="34" charset="0"/>
            </a:endParaRPr>
          </a:p>
          <a:p>
            <a:pPr algn="just" eaLnBrk="1" hangingPunct="1">
              <a:lnSpc>
                <a:spcPct val="100000"/>
              </a:lnSpc>
              <a:spcBef>
                <a:spcPct val="0"/>
              </a:spcBef>
              <a:buNone/>
            </a:pPr>
            <a:endParaRPr lang="lv-LV" altLang="lv-LV" sz="1600" dirty="0"/>
          </a:p>
        </p:txBody>
      </p:sp>
      <p:graphicFrame>
        <p:nvGraphicFramePr>
          <p:cNvPr id="12" name="Table 11"/>
          <p:cNvGraphicFramePr>
            <a:graphicFrameLocks noGrp="1"/>
          </p:cNvGraphicFramePr>
          <p:nvPr>
            <p:extLst>
              <p:ext uri="{D42A27DB-BD31-4B8C-83A1-F6EECF244321}">
                <p14:modId xmlns:p14="http://schemas.microsoft.com/office/powerpoint/2010/main" val="359448990"/>
              </p:ext>
            </p:extLst>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DC0714"/>
                      </a:solidFill>
                      <a:prstDash val="solid"/>
                      <a:round/>
                      <a:headEnd type="none" w="med" len="med"/>
                      <a:tailEnd type="none" w="med" len="med"/>
                    </a:lnT>
                    <a:lnB w="19050" cap="flat" cmpd="sng" algn="ctr">
                      <a:solidFill>
                        <a:srgbClr val="DC071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 name="TextBox 11">
            <a:extLst>
              <a:ext uri="{FF2B5EF4-FFF2-40B4-BE49-F238E27FC236}">
                <a16:creationId xmlns:a16="http://schemas.microsoft.com/office/drawing/2014/main" id="{E4DEFDBA-A025-4D44-B7B1-BFEA2E9D1E47}"/>
              </a:ext>
            </a:extLst>
          </p:cNvPr>
          <p:cNvSpPr txBox="1">
            <a:spLocks noChangeArrowheads="1"/>
          </p:cNvSpPr>
          <p:nvPr/>
        </p:nvSpPr>
        <p:spPr bwMode="auto">
          <a:xfrm>
            <a:off x="522288" y="522288"/>
            <a:ext cx="69453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v-LV" sz="2000" dirty="0">
                <a:cs typeface="Calibri" panose="020F0502020204030204" pitchFamily="34" charset="0"/>
              </a:rPr>
              <a:t>Esošās situācijas īss skaidrojums</a:t>
            </a:r>
            <a:endParaRPr lang="lv-LV" altLang="lv-LV" sz="2000" dirty="0">
              <a:latin typeface="Apercu Pro" panose="020B05030506010401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6173788"/>
            <a:ext cx="12192000" cy="684212"/>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8196" name="Picture 2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p:cNvSpPr>
            <a:spLocks noChangeArrowheads="1"/>
          </p:cNvSpPr>
          <p:nvPr/>
        </p:nvSpPr>
        <p:spPr bwMode="auto">
          <a:xfrm>
            <a:off x="522287" y="1199626"/>
            <a:ext cx="11155188" cy="48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100800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lv-LV" sz="1800" dirty="0">
                <a:cs typeface="Calibri" panose="020F0502020204030204" pitchFamily="34" charset="0"/>
              </a:rPr>
              <a:t>Jaunie </a:t>
            </a:r>
            <a:r>
              <a:rPr lang="lv-LV" sz="1800" b="1" dirty="0">
                <a:cs typeface="Calibri" panose="020F0502020204030204" pitchFamily="34" charset="0"/>
              </a:rPr>
              <a:t>Sistēmas </a:t>
            </a:r>
            <a:r>
              <a:rPr lang="lv-LV" sz="1800" b="1" dirty="0" err="1">
                <a:cs typeface="Calibri" panose="020F0502020204030204" pitchFamily="34" charset="0"/>
              </a:rPr>
              <a:t>pieslēguma</a:t>
            </a:r>
            <a:r>
              <a:rPr lang="lv-LV" sz="1800" b="1" dirty="0">
                <a:cs typeface="Calibri" panose="020F0502020204030204" pitchFamily="34" charset="0"/>
              </a:rPr>
              <a:t> noteikumi elektroenerģijas ražotājiem</a:t>
            </a:r>
            <a:r>
              <a:rPr lang="lv-LV" sz="1800" dirty="0">
                <a:cs typeface="Calibri" panose="020F0502020204030204" pitchFamily="34" charset="0"/>
              </a:rPr>
              <a:t> stājušies </a:t>
            </a:r>
            <a:r>
              <a:rPr lang="lv-LV" sz="1800" b="1" dirty="0">
                <a:cs typeface="Calibri" panose="020F0502020204030204" pitchFamily="34" charset="0"/>
              </a:rPr>
              <a:t>spēkā 01.05.2022</a:t>
            </a:r>
            <a:r>
              <a:rPr lang="lv-LV" sz="1800" dirty="0">
                <a:cs typeface="Calibri" panose="020F0502020204030204" pitchFamily="34" charset="0"/>
              </a:rPr>
              <a:t>. Tie paredz, ka </a:t>
            </a:r>
            <a:r>
              <a:rPr lang="lv-LV" sz="1600" b="1" dirty="0">
                <a:cs typeface="Calibri" panose="020F0502020204030204" pitchFamily="34" charset="0"/>
              </a:rPr>
              <a:t>PSO ir tiesības anulēt TP</a:t>
            </a:r>
            <a:r>
              <a:rPr lang="lv-LV" sz="1600" dirty="0">
                <a:cs typeface="Calibri" panose="020F0502020204030204" pitchFamily="34" charset="0"/>
              </a:rPr>
              <a:t>, ja:</a:t>
            </a:r>
          </a:p>
          <a:p>
            <a:pPr marL="285750" indent="-285750" algn="just" eaLnBrk="1" hangingPunct="1">
              <a:lnSpc>
                <a:spcPct val="100000"/>
              </a:lnSpc>
              <a:spcBef>
                <a:spcPts val="600"/>
              </a:spcBef>
              <a:buFont typeface="Wingdings" panose="05000000000000000000" pitchFamily="2" charset="2"/>
              <a:buChar char="§"/>
            </a:pPr>
            <a:r>
              <a:rPr lang="lv-LV" sz="1600" dirty="0">
                <a:cs typeface="Calibri" panose="020F0502020204030204" pitchFamily="34" charset="0"/>
              </a:rPr>
              <a:t>ražotājs 60 dienu laikā no dienas, kad sistēmas operators nosūtījis ražotājam TP, ar sistēmas operatoru (SO) nav noslēdzis vienošanos;</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cs typeface="Calibri" panose="020F0502020204030204" pitchFamily="34" charset="0"/>
              </a:rPr>
              <a:t>SO vai ražotājs paziņojis par vienošanās vai </a:t>
            </a:r>
            <a:r>
              <a:rPr lang="lv-LV" sz="1600" dirty="0" err="1">
                <a:cs typeface="Calibri" panose="020F0502020204030204" pitchFamily="34" charset="0"/>
              </a:rPr>
              <a:t>pieslēguma</a:t>
            </a:r>
            <a:r>
              <a:rPr lang="lv-LV" sz="1600" dirty="0">
                <a:cs typeface="Calibri" panose="020F0502020204030204" pitchFamily="34" charset="0"/>
              </a:rPr>
              <a:t> līguma vienpusēju izbeigšanu;</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cs typeface="Calibri" panose="020F0502020204030204" pitchFamily="34" charset="0"/>
              </a:rPr>
              <a:t>ražotājs nepilda vienošanos noteikumus;</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cs typeface="Calibri" panose="020F0502020204030204" pitchFamily="34" charset="0"/>
              </a:rPr>
              <a:t>ražotājs trīs gadu laikā no dienas, kad SO nosūtījis ražotājam TP, ar sistēmas operatoru nav noslēdzis sistēmas pakalpojuma līgumu;</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cs typeface="Calibri" panose="020F0502020204030204" pitchFamily="34" charset="0"/>
              </a:rPr>
              <a:t>ražotājam nav spēkā esošas atļaujas elektroenerģijas ražošanas jaudu palielināšanai vai jaunu ražošanas iekārtu ieviešanai.</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algn="just" eaLnBrk="1" hangingPunct="1">
              <a:lnSpc>
                <a:spcPct val="100000"/>
              </a:lnSpc>
              <a:spcBef>
                <a:spcPct val="0"/>
              </a:spcBef>
              <a:buNone/>
            </a:pPr>
            <a:r>
              <a:rPr lang="lv-LV" sz="1600" dirty="0">
                <a:cs typeface="Calibri" panose="020F0502020204030204" pitchFamily="34" charset="0"/>
              </a:rPr>
              <a:t>Ja ražotājs atkārtoti iesniedz pieteikumu attiecīgās elektrostacijas pieslēgšanai, jaunas tehniskās prasības sistēmas operators izsniedz </a:t>
            </a:r>
            <a:r>
              <a:rPr lang="lv-LV" sz="1600" b="1" dirty="0">
                <a:cs typeface="Calibri" panose="020F0502020204030204" pitchFamily="34" charset="0"/>
              </a:rPr>
              <a:t>sešu mēnešu </a:t>
            </a:r>
            <a:r>
              <a:rPr lang="lv-LV" sz="1600" dirty="0">
                <a:cs typeface="Calibri" panose="020F0502020204030204" pitchFamily="34" charset="0"/>
              </a:rPr>
              <a:t>laikā no brīža, kad iepriekšējais pieteikums atsaukts vai iepriekš izsniegtās tehniskās prasības anulētas.</a:t>
            </a:r>
          </a:p>
          <a:p>
            <a:pPr algn="just" eaLnBrk="1" hangingPunct="1">
              <a:lnSpc>
                <a:spcPct val="100000"/>
              </a:lnSpc>
              <a:spcBef>
                <a:spcPct val="0"/>
              </a:spcBef>
              <a:buNone/>
            </a:pPr>
            <a:endParaRPr lang="lv-LV" altLang="lv-LV" sz="1400" dirty="0"/>
          </a:p>
        </p:txBody>
      </p:sp>
      <p:graphicFrame>
        <p:nvGraphicFramePr>
          <p:cNvPr id="12" name="Table 11"/>
          <p:cNvGraphicFramePr>
            <a:graphicFrameLocks noGrp="1"/>
          </p:cNvGraphicFramePr>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DC0714"/>
                      </a:solidFill>
                      <a:prstDash val="solid"/>
                      <a:round/>
                      <a:headEnd type="none" w="med" len="med"/>
                      <a:tailEnd type="none" w="med" len="med"/>
                    </a:lnT>
                    <a:lnB w="19050" cap="flat" cmpd="sng" algn="ctr">
                      <a:solidFill>
                        <a:srgbClr val="DC071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204" name="TextBox 11"/>
          <p:cNvSpPr txBox="1">
            <a:spLocks noChangeArrowheads="1"/>
          </p:cNvSpPr>
          <p:nvPr/>
        </p:nvSpPr>
        <p:spPr bwMode="auto">
          <a:xfrm>
            <a:off x="522288" y="522288"/>
            <a:ext cx="69453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lv-LV" sz="2000" dirty="0">
                <a:cs typeface="Calibri" panose="020F0502020204030204" pitchFamily="34" charset="0"/>
              </a:rPr>
              <a:t>Esošais regulējums</a:t>
            </a:r>
          </a:p>
        </p:txBody>
      </p:sp>
    </p:spTree>
    <p:extLst>
      <p:ext uri="{BB962C8B-B14F-4D97-AF65-F5344CB8AC3E}">
        <p14:creationId xmlns:p14="http://schemas.microsoft.com/office/powerpoint/2010/main" val="211421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6"/>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35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0" y="6173788"/>
            <a:ext cx="12192000" cy="684212"/>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8196" name="Picture 2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Rectangle 1"/>
          <p:cNvSpPr>
            <a:spLocks noChangeArrowheads="1"/>
          </p:cNvSpPr>
          <p:nvPr/>
        </p:nvSpPr>
        <p:spPr bwMode="auto">
          <a:xfrm>
            <a:off x="522287" y="1199626"/>
            <a:ext cx="11155188" cy="48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2000" rIns="1008000" anchor="t"/>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50000"/>
              </a:lnSpc>
              <a:spcBef>
                <a:spcPct val="0"/>
              </a:spcBef>
              <a:buNone/>
            </a:pPr>
            <a:r>
              <a:rPr lang="lv-LV" sz="1600" b="1" dirty="0">
                <a:cs typeface="Calibri" panose="020F0502020204030204" pitchFamily="34" charset="0"/>
              </a:rPr>
              <a:t>Vienošanās paredz ražotājiem saistošus termiņus, kurus neizpildot PSO ir tiesības anulēt TP un vienošanos</a:t>
            </a:r>
            <a:r>
              <a:rPr lang="lv-LV" sz="1600" dirty="0">
                <a:cs typeface="Calibri" panose="020F0502020204030204" pitchFamily="34" charset="0"/>
              </a:rPr>
              <a:t>:</a:t>
            </a:r>
          </a:p>
          <a:p>
            <a:pPr marL="285750" indent="-285750" algn="just" eaLnBrk="1" hangingPunct="1">
              <a:lnSpc>
                <a:spcPct val="150000"/>
              </a:lnSpc>
              <a:spcBef>
                <a:spcPct val="0"/>
              </a:spcBef>
              <a:buFont typeface="Wingdings" panose="05000000000000000000" pitchFamily="2" charset="2"/>
              <a:buChar char="§"/>
            </a:pPr>
            <a:r>
              <a:rPr lang="lv-LV" sz="1600" dirty="0">
                <a:cs typeface="Calibri" panose="020F0502020204030204" pitchFamily="34" charset="0"/>
              </a:rPr>
              <a:t>30 dienu laikā jāpieprasa izsniegt projektēšanas uzdevumu (PU);</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cs typeface="Calibri" panose="020F0502020204030204" pitchFamily="34" charset="0"/>
              </a:rPr>
              <a:t>100 dienu laikā no PU izsniegšanas jānoslēdz līgums ar projektētāju;</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cs typeface="Calibri" panose="020F0502020204030204" pitchFamily="34" charset="0"/>
              </a:rPr>
              <a:t>90 dienu laikā no līguma ar projektētāju ir jāsaskaņo BIS būvprojekts minimālā sastāvā;</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err="1">
                <a:cs typeface="Calibri" panose="020F0502020204030204" pitchFamily="34" charset="0"/>
              </a:rPr>
              <a:t>Pieslēguma</a:t>
            </a:r>
            <a:r>
              <a:rPr lang="lv-LV" sz="1600" dirty="0">
                <a:cs typeface="Calibri" panose="020F0502020204030204" pitchFamily="34" charset="0"/>
              </a:rPr>
              <a:t> līgums jānoslēdz ne vēlāk kā 2 gadu laikā;</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marL="285750" indent="-285750" algn="just" eaLnBrk="1" hangingPunct="1">
              <a:lnSpc>
                <a:spcPct val="100000"/>
              </a:lnSpc>
              <a:spcBef>
                <a:spcPct val="0"/>
              </a:spcBef>
              <a:buFont typeface="Wingdings" panose="05000000000000000000" pitchFamily="2" charset="2"/>
              <a:buChar char="§"/>
            </a:pPr>
            <a:r>
              <a:rPr lang="lv-LV" sz="1600" dirty="0">
                <a:cs typeface="Calibri" panose="020F0502020204030204" pitchFamily="34" charset="0"/>
              </a:rPr>
              <a:t>Un citi.</a:t>
            </a:r>
          </a:p>
          <a:p>
            <a:pPr marL="285750" indent="-285750" algn="just" eaLnBrk="1" hangingPunct="1">
              <a:lnSpc>
                <a:spcPct val="100000"/>
              </a:lnSpc>
              <a:spcBef>
                <a:spcPct val="0"/>
              </a:spcBef>
              <a:buFont typeface="Wingdings" panose="05000000000000000000" pitchFamily="2" charset="2"/>
              <a:buChar char="§"/>
            </a:pPr>
            <a:endParaRPr lang="lv-LV" sz="1600" dirty="0">
              <a:cs typeface="Calibri" panose="020F0502020204030204" pitchFamily="34" charset="0"/>
            </a:endParaRPr>
          </a:p>
          <a:p>
            <a:pPr algn="just" eaLnBrk="1" hangingPunct="1">
              <a:lnSpc>
                <a:spcPct val="100000"/>
              </a:lnSpc>
              <a:spcBef>
                <a:spcPct val="0"/>
              </a:spcBef>
              <a:buNone/>
            </a:pPr>
            <a:r>
              <a:rPr lang="lv-LV" sz="1600" b="1" dirty="0">
                <a:effectLst/>
                <a:latin typeface="Calibri" panose="020F0502020204030204" pitchFamily="34" charset="0"/>
                <a:ea typeface="Calibri" panose="020F0502020204030204" pitchFamily="34" charset="0"/>
                <a:cs typeface="Calibri" panose="020F0502020204030204" pitchFamily="34" charset="0"/>
              </a:rPr>
              <a:t>ETL grozījumi paredz </a:t>
            </a:r>
            <a:r>
              <a:rPr lang="lv-LV" sz="1600" b="1" u="sng" dirty="0">
                <a:effectLst/>
                <a:latin typeface="Calibri" panose="020F0502020204030204" pitchFamily="34" charset="0"/>
                <a:ea typeface="Calibri" panose="020F0502020204030204" pitchFamily="34" charset="0"/>
                <a:cs typeface="Calibri" panose="020F0502020204030204" pitchFamily="34" charset="0"/>
              </a:rPr>
              <a:t>drošības maksu par jaudu rezervēšanu</a:t>
            </a:r>
            <a:r>
              <a:rPr lang="lv-LV" sz="1600" b="1" dirty="0">
                <a:effectLst/>
                <a:latin typeface="Calibri" panose="020F0502020204030204" pitchFamily="34" charset="0"/>
                <a:ea typeface="Calibri" panose="020F0502020204030204" pitchFamily="34" charset="0"/>
                <a:cs typeface="Calibri" panose="020F0502020204030204" pitchFamily="34" charset="0"/>
              </a:rPr>
              <a:t>. SPRK izstrādā metodiku drošības maksas piemērošanai. </a:t>
            </a:r>
            <a:r>
              <a:rPr lang="lv-LV" sz="1600" b="1" u="sng" dirty="0">
                <a:effectLst/>
                <a:latin typeface="Calibri" panose="020F0502020204030204" pitchFamily="34" charset="0"/>
                <a:ea typeface="Calibri" panose="020F0502020204030204" pitchFamily="34" charset="0"/>
                <a:cs typeface="Calibri" panose="020F0502020204030204" pitchFamily="34" charset="0"/>
              </a:rPr>
              <a:t>Plānots, ka jaunā metodika stāsies spēkā 1. oktobrī</a:t>
            </a:r>
            <a:r>
              <a:rPr lang="lv-LV" sz="1600" b="1" dirty="0">
                <a:effectLst/>
                <a:latin typeface="Calibri" panose="020F0502020204030204" pitchFamily="34" charset="0"/>
                <a:ea typeface="Calibri" panose="020F0502020204030204" pitchFamily="34" charset="0"/>
                <a:cs typeface="Calibri" panose="020F0502020204030204" pitchFamily="34" charset="0"/>
              </a:rPr>
              <a:t>. Drošības maksa būs jāiemaksā visiem ražotājiem, kuri nebūs uzsākuši reālus būvniecības darbus. Šobrīd nav paredzams, ka līdz gada beigām tiks uzsākti būvniecības darbi kaut vienā objektā.</a:t>
            </a:r>
          </a:p>
          <a:p>
            <a:pPr algn="just" eaLnBrk="1" hangingPunct="1">
              <a:lnSpc>
                <a:spcPct val="100000"/>
              </a:lnSpc>
              <a:spcBef>
                <a:spcPct val="0"/>
              </a:spcBef>
              <a:buNone/>
            </a:pPr>
            <a:endParaRPr lang="lv-LV" sz="1600" b="1" dirty="0">
              <a:effectLst/>
              <a:latin typeface="Calibri" panose="020F0502020204030204" pitchFamily="34" charset="0"/>
              <a:ea typeface="Calibri" panose="020F0502020204030204" pitchFamily="34" charset="0"/>
              <a:cs typeface="Calibri" panose="020F0502020204030204" pitchFamily="34" charset="0"/>
            </a:endParaRPr>
          </a:p>
          <a:p>
            <a:pPr algn="just" eaLnBrk="1" hangingPunct="1">
              <a:lnSpc>
                <a:spcPct val="100000"/>
              </a:lnSpc>
              <a:spcBef>
                <a:spcPct val="0"/>
              </a:spcBef>
              <a:buNone/>
            </a:pPr>
            <a:r>
              <a:rPr lang="lv-LV" sz="1600" b="1" dirty="0">
                <a:effectLst/>
                <a:latin typeface="Calibri" panose="020F0502020204030204" pitchFamily="34" charset="0"/>
                <a:ea typeface="Calibri" panose="020F0502020204030204" pitchFamily="34" charset="0"/>
                <a:cs typeface="Calibri" panose="020F0502020204030204" pitchFamily="34" charset="0"/>
              </a:rPr>
              <a:t>Esošais regulējums ir jauns un nav sācis pilnvērtīgi darboties. Esošā (jaunā) regulējuma būtiskas problēmas nav konstatētas. Iespējams, ka  1. oktobrī ieviestā jaudas rezervēšanas maksa atrisinās lielu daļu problēmu.</a:t>
            </a:r>
            <a:endParaRPr lang="lv-LV" sz="1600" dirty="0">
              <a:effectLst/>
              <a:latin typeface="Calibri" panose="020F0502020204030204" pitchFamily="34" charset="0"/>
              <a:ea typeface="Calibri" panose="020F0502020204030204" pitchFamily="34" charset="0"/>
              <a:cs typeface="Calibri" panose="020F0502020204030204" pitchFamily="34" charset="0"/>
            </a:endParaRPr>
          </a:p>
          <a:p>
            <a:pPr algn="just" eaLnBrk="1" hangingPunct="1">
              <a:lnSpc>
                <a:spcPct val="100000"/>
              </a:lnSpc>
              <a:spcBef>
                <a:spcPct val="0"/>
              </a:spcBef>
              <a:buNone/>
            </a:pPr>
            <a:endParaRPr lang="lv-LV" altLang="lv-LV" sz="1400" dirty="0"/>
          </a:p>
        </p:txBody>
      </p:sp>
      <p:graphicFrame>
        <p:nvGraphicFramePr>
          <p:cNvPr id="12" name="Table 11"/>
          <p:cNvGraphicFramePr>
            <a:graphicFrameLocks noGrp="1"/>
          </p:cNvGraphicFramePr>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DC0714"/>
                      </a:solidFill>
                      <a:prstDash val="solid"/>
                      <a:round/>
                      <a:headEnd type="none" w="med" len="med"/>
                      <a:tailEnd type="none" w="med" len="med"/>
                    </a:lnT>
                    <a:lnB w="19050" cap="flat" cmpd="sng" algn="ctr">
                      <a:solidFill>
                        <a:srgbClr val="DC0714"/>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8204" name="TextBox 11"/>
          <p:cNvSpPr txBox="1">
            <a:spLocks noChangeArrowheads="1"/>
          </p:cNvSpPr>
          <p:nvPr/>
        </p:nvSpPr>
        <p:spPr bwMode="auto">
          <a:xfrm>
            <a:off x="522288" y="522288"/>
            <a:ext cx="69453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None/>
            </a:pPr>
            <a:r>
              <a:rPr lang="lv-LV" sz="2000" dirty="0">
                <a:cs typeface="Calibri" panose="020F0502020204030204" pitchFamily="34" charset="0"/>
              </a:rPr>
              <a:t>Esošais regulējums</a:t>
            </a:r>
          </a:p>
        </p:txBody>
      </p:sp>
    </p:spTree>
    <p:extLst>
      <p:ext uri="{BB962C8B-B14F-4D97-AF65-F5344CB8AC3E}">
        <p14:creationId xmlns:p14="http://schemas.microsoft.com/office/powerpoint/2010/main" val="119311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D021-F3C4-412F-A662-B9B4D0B7C816}"/>
              </a:ext>
            </a:extLst>
          </p:cNvPr>
          <p:cNvSpPr>
            <a:spLocks noGrp="1"/>
          </p:cNvSpPr>
          <p:nvPr>
            <p:ph type="title"/>
          </p:nvPr>
        </p:nvSpPr>
        <p:spPr/>
        <p:txBody>
          <a:bodyPr/>
          <a:lstStyle/>
          <a:p>
            <a:r>
              <a:rPr lang="lv-LV" dirty="0">
                <a:latin typeface="Calibri" panose="020F0502020204030204" pitchFamily="34" charset="0"/>
                <a:ea typeface="+mn-ea"/>
                <a:cs typeface="Calibri" panose="020F0502020204030204" pitchFamily="34" charset="0"/>
              </a:rPr>
              <a:t>PIESLĒGUMA </a:t>
            </a:r>
          </a:p>
        </p:txBody>
      </p:sp>
      <p:sp>
        <p:nvSpPr>
          <p:cNvPr id="3" name="Picture Placeholder 2">
            <a:extLst>
              <a:ext uri="{FF2B5EF4-FFF2-40B4-BE49-F238E27FC236}">
                <a16:creationId xmlns:a16="http://schemas.microsoft.com/office/drawing/2014/main" id="{3E30807C-0A95-4B7D-86AC-C32E96E99495}"/>
              </a:ext>
            </a:extLst>
          </p:cNvPr>
          <p:cNvSpPr>
            <a:spLocks noGrp="1"/>
          </p:cNvSpPr>
          <p:nvPr>
            <p:ph type="pic" sz="quarter" idx="13"/>
          </p:nvPr>
        </p:nvSpPr>
        <p:spPr/>
      </p:sp>
      <p:sp>
        <p:nvSpPr>
          <p:cNvPr id="4" name="Text Placeholder 3">
            <a:extLst>
              <a:ext uri="{FF2B5EF4-FFF2-40B4-BE49-F238E27FC236}">
                <a16:creationId xmlns:a16="http://schemas.microsoft.com/office/drawing/2014/main" id="{5DAC1B02-7C38-4407-9A1A-CD3D276172C6}"/>
              </a:ext>
            </a:extLst>
          </p:cNvPr>
          <p:cNvSpPr>
            <a:spLocks noGrp="1"/>
          </p:cNvSpPr>
          <p:nvPr>
            <p:ph type="body" sz="quarter" idx="15"/>
          </p:nvPr>
        </p:nvSpPr>
        <p:spPr/>
        <p:txBody>
          <a:bodyPr/>
          <a:lstStyle/>
          <a:p>
            <a:endParaRPr lang="lv-LV"/>
          </a:p>
        </p:txBody>
      </p:sp>
      <p:pic>
        <p:nvPicPr>
          <p:cNvPr id="6" name="Picture 5">
            <a:extLst>
              <a:ext uri="{FF2B5EF4-FFF2-40B4-BE49-F238E27FC236}">
                <a16:creationId xmlns:a16="http://schemas.microsoft.com/office/drawing/2014/main" id="{CF8B289D-9B15-4880-88BF-92B6BF891E7A}"/>
              </a:ext>
            </a:extLst>
          </p:cNvPr>
          <p:cNvPicPr>
            <a:picLocks noChangeAspect="1"/>
          </p:cNvPicPr>
          <p:nvPr/>
        </p:nvPicPr>
        <p:blipFill>
          <a:blip r:embed="rId2"/>
          <a:stretch>
            <a:fillRect/>
          </a:stretch>
        </p:blipFill>
        <p:spPr>
          <a:xfrm>
            <a:off x="0" y="577"/>
            <a:ext cx="12192000" cy="6653654"/>
          </a:xfrm>
          <a:prstGeom prst="rect">
            <a:avLst/>
          </a:prstGeom>
        </p:spPr>
      </p:pic>
    </p:spTree>
    <p:extLst>
      <p:ext uri="{BB962C8B-B14F-4D97-AF65-F5344CB8AC3E}">
        <p14:creationId xmlns:p14="http://schemas.microsoft.com/office/powerpoint/2010/main" val="243391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7ED8503-6993-4F8E-80C1-CF9DA16074D2}"/>
              </a:ext>
            </a:extLst>
          </p:cNvPr>
          <p:cNvSpPr/>
          <p:nvPr/>
        </p:nvSpPr>
        <p:spPr>
          <a:xfrm>
            <a:off x="0" y="6173788"/>
            <a:ext cx="12192000" cy="684212"/>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sp>
        <p:nvSpPr>
          <p:cNvPr id="2" name="Rectangle 1"/>
          <p:cNvSpPr/>
          <p:nvPr/>
        </p:nvSpPr>
        <p:spPr>
          <a:xfrm>
            <a:off x="0" y="0"/>
            <a:ext cx="12192000" cy="6858000"/>
          </a:xfrm>
          <a:prstGeom prst="rect">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sp>
        <p:nvSpPr>
          <p:cNvPr id="6152" name="TextBox 11"/>
          <p:cNvSpPr txBox="1">
            <a:spLocks noChangeArrowheads="1"/>
          </p:cNvSpPr>
          <p:nvPr/>
        </p:nvSpPr>
        <p:spPr bwMode="auto">
          <a:xfrm>
            <a:off x="522288" y="522288"/>
            <a:ext cx="6945312"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lv-LV" altLang="lv-LV" sz="2000">
                <a:latin typeface="Apercu Pro" panose="020B0503050601040103" pitchFamily="34" charset="0"/>
              </a:rPr>
              <a:t>KONTAKTI</a:t>
            </a:r>
          </a:p>
        </p:txBody>
      </p:sp>
      <p:pic>
        <p:nvPicPr>
          <p:cNvPr id="21"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09700" y="3053939"/>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5"/>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409700" y="3434939"/>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409700" y="3815939"/>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8"/>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409700" y="4695825"/>
            <a:ext cx="287338"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409700" y="5424488"/>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1409700" y="5059363"/>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4"/>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1409700" y="5789613"/>
            <a:ext cx="2873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p:cNvSpPr txBox="1"/>
          <p:nvPr/>
        </p:nvSpPr>
        <p:spPr>
          <a:xfrm>
            <a:off x="1266825" y="2357432"/>
            <a:ext cx="4110038" cy="3816429"/>
          </a:xfrm>
          <a:prstGeom prst="rect">
            <a:avLst/>
          </a:prstGeom>
          <a:noFill/>
        </p:spPr>
        <p:txBody>
          <a:bodyPr>
            <a:spAutoFit/>
          </a:bodyPr>
          <a:lstStyle/>
          <a:p>
            <a:pPr eaLnBrk="1" fontAlgn="auto" hangingPunct="1">
              <a:spcBef>
                <a:spcPts val="0"/>
              </a:spcBef>
              <a:spcAft>
                <a:spcPts val="0"/>
              </a:spcAft>
              <a:defRPr/>
            </a:pPr>
            <a:r>
              <a:rPr lang="lv-LV" sz="2000" dirty="0">
                <a:latin typeface="U8 Black" panose="020B0A03030200020204" pitchFamily="34" charset="-70"/>
              </a:rPr>
              <a:t>AS “Augstsprieguma tīkls”</a:t>
            </a:r>
          </a:p>
          <a:p>
            <a:pPr eaLnBrk="1" fontAlgn="auto" hangingPunct="1">
              <a:spcBef>
                <a:spcPts val="0"/>
              </a:spcBef>
              <a:spcAft>
                <a:spcPts val="0"/>
              </a:spcAft>
              <a:defRPr/>
            </a:pPr>
            <a:endParaRPr lang="lv-LV" dirty="0">
              <a:latin typeface="Apercu Pro" panose="020B0503050601040103" pitchFamily="34" charset="0"/>
            </a:endParaRPr>
          </a:p>
          <a:p>
            <a:pPr marL="450850" eaLnBrk="1" fontAlgn="auto" hangingPunct="1">
              <a:lnSpc>
                <a:spcPct val="150000"/>
              </a:lnSpc>
              <a:spcBef>
                <a:spcPts val="0"/>
              </a:spcBef>
              <a:spcAft>
                <a:spcPts val="0"/>
              </a:spcAft>
              <a:defRPr/>
            </a:pPr>
            <a:r>
              <a:rPr lang="lv-LV" sz="1600" dirty="0">
                <a:latin typeface="Apercu Pro" panose="020B0503050601040103" pitchFamily="34" charset="0"/>
              </a:rPr>
              <a:t>Dārzciema iela 86, Rīga</a:t>
            </a:r>
          </a:p>
          <a:p>
            <a:pPr marL="450850" eaLnBrk="1" fontAlgn="auto" hangingPunct="1">
              <a:lnSpc>
                <a:spcPct val="150000"/>
              </a:lnSpc>
              <a:spcBef>
                <a:spcPts val="0"/>
              </a:spcBef>
              <a:spcAft>
                <a:spcPts val="0"/>
              </a:spcAft>
              <a:defRPr/>
            </a:pPr>
            <a:r>
              <a:rPr lang="lv-LV" sz="1600" dirty="0">
                <a:latin typeface="Apercu Pro" panose="020B0503050601040103" pitchFamily="34" charset="0"/>
              </a:rPr>
              <a:t>(+371) 67728353</a:t>
            </a:r>
          </a:p>
          <a:p>
            <a:pPr marL="450850" eaLnBrk="1" fontAlgn="auto" hangingPunct="1">
              <a:lnSpc>
                <a:spcPct val="150000"/>
              </a:lnSpc>
              <a:spcBef>
                <a:spcPts val="0"/>
              </a:spcBef>
              <a:spcAft>
                <a:spcPts val="0"/>
              </a:spcAft>
              <a:defRPr/>
            </a:pPr>
            <a:r>
              <a:rPr lang="lv-LV" sz="1600" dirty="0" err="1">
                <a:latin typeface="Apercu Pro" panose="020B0503050601040103" pitchFamily="34" charset="0"/>
              </a:rPr>
              <a:t>ast@ast.lv</a:t>
            </a:r>
            <a:endParaRPr lang="lv-LV" sz="1600" dirty="0">
              <a:latin typeface="Apercu Pro" panose="020B0503050601040103" pitchFamily="34" charset="0"/>
            </a:endParaRPr>
          </a:p>
          <a:p>
            <a:pPr marL="450850" eaLnBrk="1" fontAlgn="auto" hangingPunct="1">
              <a:lnSpc>
                <a:spcPct val="150000"/>
              </a:lnSpc>
              <a:spcBef>
                <a:spcPts val="0"/>
              </a:spcBef>
              <a:spcAft>
                <a:spcPts val="0"/>
              </a:spcAft>
              <a:defRPr/>
            </a:pPr>
            <a:endParaRPr lang="lv-LV" sz="1200" dirty="0">
              <a:solidFill>
                <a:srgbClr val="DC0714"/>
              </a:solidFill>
              <a:latin typeface="Apercu Pro" panose="020B0503050601040103" pitchFamily="34" charset="0"/>
            </a:endParaRPr>
          </a:p>
          <a:p>
            <a:pPr marL="450850" eaLnBrk="1" fontAlgn="auto" hangingPunct="1">
              <a:lnSpc>
                <a:spcPct val="150000"/>
              </a:lnSpc>
              <a:spcBef>
                <a:spcPts val="0"/>
              </a:spcBef>
              <a:spcAft>
                <a:spcPts val="0"/>
              </a:spcAft>
              <a:defRPr/>
            </a:pPr>
            <a:r>
              <a:rPr lang="lv-LV" sz="1200" dirty="0" err="1">
                <a:solidFill>
                  <a:srgbClr val="DC0714"/>
                </a:solidFill>
                <a:latin typeface="Apercu Pro" panose="020B0503050601040103" pitchFamily="34" charset="0"/>
              </a:rPr>
              <a:t>www.ast.lv</a:t>
            </a:r>
            <a:endParaRPr lang="lv-LV" sz="1200" dirty="0">
              <a:solidFill>
                <a:srgbClr val="DC0714"/>
              </a:solidFill>
              <a:latin typeface="Apercu Pro" panose="020B0503050601040103" pitchFamily="34" charset="0"/>
            </a:endParaRPr>
          </a:p>
          <a:p>
            <a:pPr marL="450850" eaLnBrk="1" fontAlgn="auto" hangingPunct="1">
              <a:lnSpc>
                <a:spcPct val="200000"/>
              </a:lnSpc>
              <a:spcBef>
                <a:spcPts val="0"/>
              </a:spcBef>
              <a:spcAft>
                <a:spcPts val="0"/>
              </a:spcAft>
              <a:defRPr/>
            </a:pPr>
            <a:r>
              <a:rPr lang="lv-LV" sz="1200" dirty="0" err="1">
                <a:solidFill>
                  <a:srgbClr val="DC0714"/>
                </a:solidFill>
                <a:latin typeface="Apercu Pro" panose="020B0503050601040103" pitchFamily="34" charset="0"/>
              </a:rPr>
              <a:t>Augstspriegumatikls</a:t>
            </a:r>
            <a:endParaRPr lang="lv-LV" sz="1200" dirty="0">
              <a:solidFill>
                <a:srgbClr val="DC0714"/>
              </a:solidFill>
              <a:latin typeface="Apercu Pro" panose="020B0503050601040103" pitchFamily="34" charset="0"/>
            </a:endParaRPr>
          </a:p>
          <a:p>
            <a:pPr marL="450850" eaLnBrk="1" fontAlgn="auto" hangingPunct="1">
              <a:lnSpc>
                <a:spcPct val="200000"/>
              </a:lnSpc>
              <a:spcBef>
                <a:spcPts val="0"/>
              </a:spcBef>
              <a:spcAft>
                <a:spcPts val="0"/>
              </a:spcAft>
              <a:defRPr/>
            </a:pPr>
            <a:r>
              <a:rPr lang="lv-LV" sz="1200" dirty="0">
                <a:solidFill>
                  <a:srgbClr val="DC0714"/>
                </a:solidFill>
                <a:latin typeface="Apercu Pro" panose="020B0503050601040103" pitchFamily="34" charset="0"/>
              </a:rPr>
              <a:t>Augstsprieguma tīkls AS</a:t>
            </a:r>
          </a:p>
          <a:p>
            <a:pPr marL="450850" eaLnBrk="1" fontAlgn="auto" hangingPunct="1">
              <a:lnSpc>
                <a:spcPct val="200000"/>
              </a:lnSpc>
              <a:spcBef>
                <a:spcPts val="0"/>
              </a:spcBef>
              <a:spcAft>
                <a:spcPts val="0"/>
              </a:spcAft>
              <a:defRPr/>
            </a:pPr>
            <a:r>
              <a:rPr lang="lv-LV" sz="1200" dirty="0">
                <a:solidFill>
                  <a:srgbClr val="DC0714"/>
                </a:solidFill>
                <a:latin typeface="Apercu Pro" panose="020B0503050601040103" pitchFamily="34" charset="0"/>
              </a:rPr>
              <a:t>@</a:t>
            </a:r>
            <a:r>
              <a:rPr lang="lv-LV" sz="1200" dirty="0" err="1">
                <a:solidFill>
                  <a:srgbClr val="DC0714"/>
                </a:solidFill>
                <a:latin typeface="Apercu Pro" panose="020B0503050601040103" pitchFamily="34" charset="0"/>
              </a:rPr>
              <a:t>ast_lv</a:t>
            </a:r>
            <a:endParaRPr lang="lv-LV" sz="1200" dirty="0">
              <a:solidFill>
                <a:srgbClr val="DC0714"/>
              </a:solidFill>
              <a:latin typeface="Apercu Pro" panose="020B0503050601040103" pitchFamily="34" charset="0"/>
            </a:endParaRPr>
          </a:p>
          <a:p>
            <a:pPr marL="450850" eaLnBrk="1" fontAlgn="auto" hangingPunct="1">
              <a:lnSpc>
                <a:spcPct val="200000"/>
              </a:lnSpc>
              <a:spcBef>
                <a:spcPts val="0"/>
              </a:spcBef>
              <a:spcAft>
                <a:spcPts val="0"/>
              </a:spcAft>
              <a:defRPr/>
            </a:pPr>
            <a:r>
              <a:rPr lang="lv-LV" sz="1200" dirty="0">
                <a:solidFill>
                  <a:srgbClr val="DC0714"/>
                </a:solidFill>
                <a:latin typeface="Apercu Pro" panose="020B0503050601040103" pitchFamily="34" charset="0"/>
              </a:rPr>
              <a:t>RSS</a:t>
            </a:r>
          </a:p>
        </p:txBody>
      </p:sp>
      <p:pic>
        <p:nvPicPr>
          <p:cNvPr id="29" name="Picture 28"/>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6082748" y="-147"/>
            <a:ext cx="6109252" cy="6858000"/>
          </a:xfrm>
          <a:prstGeom prst="rect">
            <a:avLst/>
          </a:prstGeom>
        </p:spPr>
      </p:pic>
      <p:sp>
        <p:nvSpPr>
          <p:cNvPr id="30" name="TextBox 29"/>
          <p:cNvSpPr txBox="1"/>
          <p:nvPr/>
        </p:nvSpPr>
        <p:spPr>
          <a:xfrm>
            <a:off x="6643688" y="4502425"/>
            <a:ext cx="5548313" cy="1520684"/>
          </a:xfrm>
          <a:prstGeom prst="rect">
            <a:avLst/>
          </a:prstGeom>
          <a:solidFill>
            <a:srgbClr val="E9E9E9"/>
          </a:solidFill>
          <a:ln>
            <a:noFill/>
          </a:ln>
        </p:spPr>
        <p:txBody>
          <a:bodyPr wrap="square" lIns="864000" tIns="252000" numCol="2" rtlCol="0">
            <a:noAutofit/>
          </a:bodyPr>
          <a:lstStyle/>
          <a:p>
            <a:endParaRPr lang="lv-LV" sz="1200" b="1" dirty="0">
              <a:latin typeface="Apercu Pro" panose="020B0503050601040103" pitchFamily="34" charset="0"/>
            </a:endParaRPr>
          </a:p>
          <a:p>
            <a:r>
              <a:rPr lang="fr-FR" sz="1200" b="1" dirty="0">
                <a:latin typeface="Apercu Pro" panose="020B0503050601040103" pitchFamily="34" charset="0"/>
              </a:rPr>
              <a:t>Arnis Daugulis		</a:t>
            </a:r>
          </a:p>
          <a:p>
            <a:r>
              <a:rPr lang="fr-FR" sz="1200" dirty="0" err="1">
                <a:latin typeface="Apercu Pro" panose="020B0503050601040103" pitchFamily="34" charset="0"/>
              </a:rPr>
              <a:t>Valdes</a:t>
            </a:r>
            <a:r>
              <a:rPr lang="fr-FR" sz="1200" dirty="0">
                <a:latin typeface="Apercu Pro" panose="020B0503050601040103" pitchFamily="34" charset="0"/>
              </a:rPr>
              <a:t> </a:t>
            </a:r>
            <a:r>
              <a:rPr lang="fr-FR" sz="1200" dirty="0" err="1">
                <a:latin typeface="Apercu Pro" panose="020B0503050601040103" pitchFamily="34" charset="0"/>
              </a:rPr>
              <a:t>loceklis</a:t>
            </a:r>
            <a:endParaRPr lang="fr-FR" sz="1200" dirty="0">
              <a:latin typeface="Apercu Pro" panose="020B0503050601040103" pitchFamily="34" charset="0"/>
            </a:endParaRPr>
          </a:p>
          <a:p>
            <a:r>
              <a:rPr lang="fr-FR" sz="1200" dirty="0">
                <a:latin typeface="Apercu Pro" panose="020B0503050601040103" pitchFamily="34" charset="0"/>
              </a:rPr>
              <a:t>arnis.daugulis@ast.lv</a:t>
            </a:r>
            <a:br>
              <a:rPr lang="lv-LV" sz="1200" dirty="0">
                <a:latin typeface="Apercu Pro" panose="020B0503050601040103" pitchFamily="34" charset="0"/>
              </a:rPr>
            </a:br>
            <a:br>
              <a:rPr lang="lv-LV" sz="1200" dirty="0">
                <a:latin typeface="Apercu Pro" panose="020B0503050601040103" pitchFamily="34" charset="0"/>
              </a:rPr>
            </a:br>
            <a:endParaRPr lang="en-US" sz="1200" b="1" dirty="0">
              <a:latin typeface="Apercu Pro" panose="020B0503050601040103" pitchFamily="34" charset="0"/>
            </a:endParaRPr>
          </a:p>
        </p:txBody>
      </p:sp>
      <p:pic>
        <p:nvPicPr>
          <p:cNvPr id="31" name="Picture 3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409699" y="4375222"/>
            <a:ext cx="288000" cy="288000"/>
          </a:xfrm>
          <a:prstGeom prst="rect">
            <a:avLst/>
          </a:prstGeom>
        </p:spPr>
      </p:pic>
      <p:graphicFrame>
        <p:nvGraphicFramePr>
          <p:cNvPr id="34" name="Table 33"/>
          <p:cNvGraphicFramePr>
            <a:graphicFrameLocks noGrp="1"/>
          </p:cNvGraphicFramePr>
          <p:nvPr>
            <p:extLst>
              <p:ext uri="{D42A27DB-BD31-4B8C-83A1-F6EECF244321}">
                <p14:modId xmlns:p14="http://schemas.microsoft.com/office/powerpoint/2010/main" val="3182477508"/>
              </p:ext>
            </p:extLst>
          </p:nvPr>
        </p:nvGraphicFramePr>
        <p:xfrm>
          <a:off x="522288" y="522288"/>
          <a:ext cx="3708400" cy="565150"/>
        </p:xfrm>
        <a:graphic>
          <a:graphicData uri="http://schemas.openxmlformats.org/drawingml/2006/table">
            <a:tbl>
              <a:tblPr firstRow="1" bandRow="1">
                <a:tableStyleId>{5C22544A-7EE6-4342-B048-85BDC9FD1C3A}</a:tableStyleId>
              </a:tblPr>
              <a:tblGrid>
                <a:gridCol w="3708400">
                  <a:extLst>
                    <a:ext uri="{9D8B030D-6E8A-4147-A177-3AD203B41FA5}">
                      <a16:colId xmlns:a16="http://schemas.microsoft.com/office/drawing/2014/main" val="20000"/>
                    </a:ext>
                  </a:extLst>
                </a:gridCol>
              </a:tblGrid>
              <a:tr h="565150">
                <a:tc>
                  <a:txBody>
                    <a:bodyPr/>
                    <a:lstStyle/>
                    <a:p>
                      <a:endParaRPr lang="lv-LV" sz="1800" dirty="0"/>
                    </a:p>
                  </a:txBody>
                  <a:tcPr marT="45686" marB="45686">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98D0C1"/>
                      </a:solidFill>
                      <a:prstDash val="solid"/>
                      <a:round/>
                      <a:headEnd type="none" w="med" len="med"/>
                      <a:tailEnd type="none" w="med" len="med"/>
                    </a:lnT>
                    <a:lnB w="19050" cap="flat" cmpd="sng" algn="ctr">
                      <a:solidFill>
                        <a:srgbClr val="98D0C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sp>
        <p:nvSpPr>
          <p:cNvPr id="19" name="Rectangle 18">
            <a:extLst>
              <a:ext uri="{FF2B5EF4-FFF2-40B4-BE49-F238E27FC236}">
                <a16:creationId xmlns:a16="http://schemas.microsoft.com/office/drawing/2014/main" id="{A9405933-26B5-404E-B999-84690374EB65}"/>
              </a:ext>
            </a:extLst>
          </p:cNvPr>
          <p:cNvSpPr/>
          <p:nvPr/>
        </p:nvSpPr>
        <p:spPr>
          <a:xfrm>
            <a:off x="-8709" y="6182497"/>
            <a:ext cx="12192000" cy="684212"/>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lv-LV"/>
          </a:p>
        </p:txBody>
      </p:sp>
      <p:pic>
        <p:nvPicPr>
          <p:cNvPr id="33" name="Picture 27"/>
          <p:cNvPicPr>
            <a:picLocks noChangeAspect="1"/>
          </p:cNvPicPr>
          <p:nvPr/>
        </p:nvPicPr>
        <p:blipFill>
          <a:blip r:embed="rId11">
            <a:extLst>
              <a:ext uri="{28A0092B-C50C-407E-A947-70E740481C1C}">
                <a14:useLocalDpi xmlns:a14="http://schemas.microsoft.com/office/drawing/2010/main"/>
              </a:ext>
            </a:extLst>
          </a:blip>
          <a:srcRect/>
          <a:stretch>
            <a:fillRect/>
          </a:stretch>
        </p:blipFill>
        <p:spPr bwMode="auto">
          <a:xfrm>
            <a:off x="317500" y="6173788"/>
            <a:ext cx="1046163" cy="68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858000"/>
          </a:xfrm>
          <a:prstGeom prst="rect">
            <a:avLst/>
          </a:prstGeom>
          <a:solidFill>
            <a:srgbClr val="DC07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graphicFrame>
        <p:nvGraphicFramePr>
          <p:cNvPr id="6" name="Table 5"/>
          <p:cNvGraphicFramePr>
            <a:graphicFrameLocks noGrp="1"/>
          </p:cNvGraphicFramePr>
          <p:nvPr>
            <p:extLst>
              <p:ext uri="{D42A27DB-BD31-4B8C-83A1-F6EECF244321}">
                <p14:modId xmlns:p14="http://schemas.microsoft.com/office/powerpoint/2010/main" val="1794949387"/>
              </p:ext>
            </p:extLst>
          </p:nvPr>
        </p:nvGraphicFramePr>
        <p:xfrm>
          <a:off x="5085906" y="3225569"/>
          <a:ext cx="2020187" cy="406862"/>
        </p:xfrm>
        <a:graphic>
          <a:graphicData uri="http://schemas.openxmlformats.org/drawingml/2006/table">
            <a:tbl>
              <a:tblPr firstRow="1" bandRow="1">
                <a:tableStyleId>{5C22544A-7EE6-4342-B048-85BDC9FD1C3A}</a:tableStyleId>
              </a:tblPr>
              <a:tblGrid>
                <a:gridCol w="2020187">
                  <a:extLst>
                    <a:ext uri="{9D8B030D-6E8A-4147-A177-3AD203B41FA5}">
                      <a16:colId xmlns:a16="http://schemas.microsoft.com/office/drawing/2014/main" val="20000"/>
                    </a:ext>
                  </a:extLst>
                </a:gridCol>
              </a:tblGrid>
              <a:tr h="406862">
                <a:tc>
                  <a:txBody>
                    <a:bodyPr/>
                    <a:lstStyle/>
                    <a:p>
                      <a:pPr algn="ctr"/>
                      <a:r>
                        <a:rPr lang="lv-LV" sz="1600" dirty="0">
                          <a:latin typeface="U8 Black" panose="020B0A03030200020204" pitchFamily="34" charset="-70"/>
                        </a:rPr>
                        <a:t>PALDIES</a:t>
                      </a:r>
                    </a:p>
                  </a:txBody>
                  <a:tcPr marT="45686" marB="45686"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2257237"/>
      </p:ext>
    </p:extLst>
  </p:cSld>
  <p:clrMapOvr>
    <a:masterClrMapping/>
  </p:clrMapOvr>
</p:sld>
</file>

<file path=ppt/theme/theme1.xml><?xml version="1.0" encoding="utf-8"?>
<a:theme xmlns:a="http://schemas.openxmlformats.org/drawingml/2006/main" name="AST tirkīzs">
  <a:themeElements>
    <a:clrScheme name="Custom 3">
      <a:dk1>
        <a:srgbClr val="000000"/>
      </a:dk1>
      <a:lt1>
        <a:srgbClr val="FFFFFF"/>
      </a:lt1>
      <a:dk2>
        <a:srgbClr val="DC0714"/>
      </a:dk2>
      <a:lt2>
        <a:srgbClr val="98D0C1"/>
      </a:lt2>
      <a:accent1>
        <a:srgbClr val="EB5844"/>
      </a:accent1>
      <a:accent2>
        <a:srgbClr val="6B6B6B"/>
      </a:accent2>
      <a:accent3>
        <a:srgbClr val="EDEDED"/>
      </a:accent3>
      <a:accent4>
        <a:srgbClr val="FFC000"/>
      </a:accent4>
      <a:accent5>
        <a:srgbClr val="98D0C1"/>
      </a:accent5>
      <a:accent6>
        <a:srgbClr val="DC0714"/>
      </a:accent6>
      <a:hlink>
        <a:srgbClr val="0563C1"/>
      </a:hlink>
      <a:folHlink>
        <a:srgbClr val="954F72"/>
      </a:folHlink>
    </a:clrScheme>
    <a:fontScheme name="Custom 3">
      <a:majorFont>
        <a:latin typeface="U8 Black"/>
        <a:ea typeface=""/>
        <a:cs typeface=""/>
      </a:majorFont>
      <a:minorFont>
        <a:latin typeface="Apercu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ST sarkans">
  <a:themeElements>
    <a:clrScheme name="Custom 3">
      <a:dk1>
        <a:srgbClr val="000000"/>
      </a:dk1>
      <a:lt1>
        <a:srgbClr val="FFFFFF"/>
      </a:lt1>
      <a:dk2>
        <a:srgbClr val="DC0714"/>
      </a:dk2>
      <a:lt2>
        <a:srgbClr val="98D0C1"/>
      </a:lt2>
      <a:accent1>
        <a:srgbClr val="EB5844"/>
      </a:accent1>
      <a:accent2>
        <a:srgbClr val="6B6B6B"/>
      </a:accent2>
      <a:accent3>
        <a:srgbClr val="EDEDED"/>
      </a:accent3>
      <a:accent4>
        <a:srgbClr val="FFC000"/>
      </a:accent4>
      <a:accent5>
        <a:srgbClr val="98D0C1"/>
      </a:accent5>
      <a:accent6>
        <a:srgbClr val="DC0714"/>
      </a:accent6>
      <a:hlink>
        <a:srgbClr val="0563C1"/>
      </a:hlink>
      <a:folHlink>
        <a:srgbClr val="954F72"/>
      </a:folHlink>
    </a:clrScheme>
    <a:fontScheme name="Custom 3">
      <a:majorFont>
        <a:latin typeface="U8 Black"/>
        <a:ea typeface=""/>
        <a:cs typeface=""/>
      </a:majorFont>
      <a:minorFont>
        <a:latin typeface="Apercu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AST tirkīzs fons">
  <a:themeElements>
    <a:clrScheme name="Custom 3">
      <a:dk1>
        <a:srgbClr val="000000"/>
      </a:dk1>
      <a:lt1>
        <a:srgbClr val="FFFFFF"/>
      </a:lt1>
      <a:dk2>
        <a:srgbClr val="DC0714"/>
      </a:dk2>
      <a:lt2>
        <a:srgbClr val="98D0C1"/>
      </a:lt2>
      <a:accent1>
        <a:srgbClr val="EB5844"/>
      </a:accent1>
      <a:accent2>
        <a:srgbClr val="6B6B6B"/>
      </a:accent2>
      <a:accent3>
        <a:srgbClr val="EDEDED"/>
      </a:accent3>
      <a:accent4>
        <a:srgbClr val="FFC000"/>
      </a:accent4>
      <a:accent5>
        <a:srgbClr val="98D0C1"/>
      </a:accent5>
      <a:accent6>
        <a:srgbClr val="DC0714"/>
      </a:accent6>
      <a:hlink>
        <a:srgbClr val="0563C1"/>
      </a:hlink>
      <a:folHlink>
        <a:srgbClr val="954F72"/>
      </a:folHlink>
    </a:clrScheme>
    <a:fontScheme name="Custom 3">
      <a:majorFont>
        <a:latin typeface="U8 Black"/>
        <a:ea typeface=""/>
        <a:cs typeface=""/>
      </a:majorFont>
      <a:minorFont>
        <a:latin typeface="Apercu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ST tirkīza starplikas">
  <a:themeElements>
    <a:clrScheme name="Custom 3">
      <a:dk1>
        <a:srgbClr val="000000"/>
      </a:dk1>
      <a:lt1>
        <a:srgbClr val="FFFFFF"/>
      </a:lt1>
      <a:dk2>
        <a:srgbClr val="DC0714"/>
      </a:dk2>
      <a:lt2>
        <a:srgbClr val="98D0C1"/>
      </a:lt2>
      <a:accent1>
        <a:srgbClr val="EB5844"/>
      </a:accent1>
      <a:accent2>
        <a:srgbClr val="6B6B6B"/>
      </a:accent2>
      <a:accent3>
        <a:srgbClr val="EDEDED"/>
      </a:accent3>
      <a:accent4>
        <a:srgbClr val="FFC000"/>
      </a:accent4>
      <a:accent5>
        <a:srgbClr val="98D0C1"/>
      </a:accent5>
      <a:accent6>
        <a:srgbClr val="DC0714"/>
      </a:accent6>
      <a:hlink>
        <a:srgbClr val="0563C1"/>
      </a:hlink>
      <a:folHlink>
        <a:srgbClr val="954F72"/>
      </a:folHlink>
    </a:clrScheme>
    <a:fontScheme name="Custom 3">
      <a:majorFont>
        <a:latin typeface="U8 Black"/>
        <a:ea typeface=""/>
        <a:cs typeface=""/>
      </a:majorFont>
      <a:minorFont>
        <a:latin typeface="Apercu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AST sarkanas starplikas">
  <a:themeElements>
    <a:clrScheme name="Custom 3">
      <a:dk1>
        <a:srgbClr val="000000"/>
      </a:dk1>
      <a:lt1>
        <a:srgbClr val="FFFFFF"/>
      </a:lt1>
      <a:dk2>
        <a:srgbClr val="DC0714"/>
      </a:dk2>
      <a:lt2>
        <a:srgbClr val="98D0C1"/>
      </a:lt2>
      <a:accent1>
        <a:srgbClr val="EB5844"/>
      </a:accent1>
      <a:accent2>
        <a:srgbClr val="6B6B6B"/>
      </a:accent2>
      <a:accent3>
        <a:srgbClr val="EDEDED"/>
      </a:accent3>
      <a:accent4>
        <a:srgbClr val="FFC000"/>
      </a:accent4>
      <a:accent5>
        <a:srgbClr val="98D0C1"/>
      </a:accent5>
      <a:accent6>
        <a:srgbClr val="DC0714"/>
      </a:accent6>
      <a:hlink>
        <a:srgbClr val="0563C1"/>
      </a:hlink>
      <a:folHlink>
        <a:srgbClr val="954F72"/>
      </a:folHlink>
    </a:clrScheme>
    <a:fontScheme name="Custom 3">
      <a:majorFont>
        <a:latin typeface="U8 Black"/>
        <a:ea typeface=""/>
        <a:cs typeface=""/>
      </a:majorFont>
      <a:minorFont>
        <a:latin typeface="Apercu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Individuala dizaina slaidi">
  <a:themeElements>
    <a:clrScheme name="Custom 3">
      <a:dk1>
        <a:srgbClr val="000000"/>
      </a:dk1>
      <a:lt1>
        <a:srgbClr val="FFFFFF"/>
      </a:lt1>
      <a:dk2>
        <a:srgbClr val="DC0714"/>
      </a:dk2>
      <a:lt2>
        <a:srgbClr val="98D0C1"/>
      </a:lt2>
      <a:accent1>
        <a:srgbClr val="EB5844"/>
      </a:accent1>
      <a:accent2>
        <a:srgbClr val="6B6B6B"/>
      </a:accent2>
      <a:accent3>
        <a:srgbClr val="EDEDED"/>
      </a:accent3>
      <a:accent4>
        <a:srgbClr val="FFC000"/>
      </a:accent4>
      <a:accent5>
        <a:srgbClr val="98D0C1"/>
      </a:accent5>
      <a:accent6>
        <a:srgbClr val="DC0714"/>
      </a:accent6>
      <a:hlink>
        <a:srgbClr val="0563C1"/>
      </a:hlink>
      <a:folHlink>
        <a:srgbClr val="954F72"/>
      </a:folHlink>
    </a:clrScheme>
    <a:fontScheme name="Custom 3">
      <a:majorFont>
        <a:latin typeface="U8 Black"/>
        <a:ea typeface=""/>
        <a:cs typeface=""/>
      </a:majorFont>
      <a:minorFont>
        <a:latin typeface="Apercu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6cffd26-8a8e-4271-ae8c-0448cc98c6fa}" enabled="1" method="Standard" siteId="{c4c0dd7c-1dfb-4088-9303-96b608da35b3}" contentBits="0" removed="0"/>
</clbl:labelList>
</file>

<file path=docProps/app.xml><?xml version="1.0" encoding="utf-8"?>
<Properties xmlns="http://schemas.openxmlformats.org/officeDocument/2006/extended-properties" xmlns:vt="http://schemas.openxmlformats.org/officeDocument/2006/docPropsVTypes">
  <TotalTime>6147</TotalTime>
  <Words>593</Words>
  <Application>Microsoft Office PowerPoint</Application>
  <PresentationFormat>Widescreen</PresentationFormat>
  <Paragraphs>75</Paragraphs>
  <Slides>8</Slides>
  <Notes>0</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8</vt:i4>
      </vt:variant>
    </vt:vector>
  </HeadingPairs>
  <TitlesOfParts>
    <vt:vector size="22" baseType="lpstr">
      <vt:lpstr>Apercu Pro</vt:lpstr>
      <vt:lpstr>Arial</vt:lpstr>
      <vt:lpstr>Calibri</vt:lpstr>
      <vt:lpstr>Calibri Light</vt:lpstr>
      <vt:lpstr>Courier New</vt:lpstr>
      <vt:lpstr>Everett</vt:lpstr>
      <vt:lpstr>U8 Black</vt:lpstr>
      <vt:lpstr>Wingdings</vt:lpstr>
      <vt:lpstr>AST tirkīzs</vt:lpstr>
      <vt:lpstr>AST sarkans</vt:lpstr>
      <vt:lpstr>AST tirkīzs fons</vt:lpstr>
      <vt:lpstr>AST tirkīza starplikas</vt:lpstr>
      <vt:lpstr>AST sarkanas starplikas</vt:lpstr>
      <vt:lpstr>Individuala dizaina slaidi</vt:lpstr>
      <vt:lpstr>PowerPoint Presentation</vt:lpstr>
      <vt:lpstr>PowerPoint Presentation</vt:lpstr>
      <vt:lpstr>PowerPoint Presentation</vt:lpstr>
      <vt:lpstr>PowerPoint Presentation</vt:lpstr>
      <vt:lpstr>PowerPoint Presentation</vt:lpstr>
      <vt:lpstr>PIESLĒGUMA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Girts Avotins</dc:creator>
  <cp:lastModifiedBy>Arnis Daugulis</cp:lastModifiedBy>
  <cp:revision>240</cp:revision>
  <dcterms:created xsi:type="dcterms:W3CDTF">2020-11-23T23:27:11Z</dcterms:created>
  <dcterms:modified xsi:type="dcterms:W3CDTF">2022-09-07T08:18:45Z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6cffd26-8a8e-4271-ae8c-0448cc98c6fa_Enabled">
    <vt:lpwstr>true</vt:lpwstr>
  </property>
  <property fmtid="{D5CDD505-2E9C-101B-9397-08002B2CF9AE}" pid="3" name="MSIP_Label_66cffd26-8a8e-4271-ae8c-0448cc98c6fa_SetDate">
    <vt:lpwstr>2021-12-14T09:07:14Z</vt:lpwstr>
  </property>
  <property fmtid="{D5CDD505-2E9C-101B-9397-08002B2CF9AE}" pid="4" name="MSIP_Label_66cffd26-8a8e-4271-ae8c-0448cc98c6fa_Method">
    <vt:lpwstr>Standard</vt:lpwstr>
  </property>
  <property fmtid="{D5CDD505-2E9C-101B-9397-08002B2CF9AE}" pid="5" name="MSIP_Label_66cffd26-8a8e-4271-ae8c-0448cc98c6fa_Name">
    <vt:lpwstr>AST dokumenti</vt:lpwstr>
  </property>
  <property fmtid="{D5CDD505-2E9C-101B-9397-08002B2CF9AE}" pid="6" name="MSIP_Label_66cffd26-8a8e-4271-ae8c-0448cc98c6fa_SiteId">
    <vt:lpwstr>c4c0dd7c-1dfb-4088-9303-96b608da35b3</vt:lpwstr>
  </property>
  <property fmtid="{D5CDD505-2E9C-101B-9397-08002B2CF9AE}" pid="7" name="MSIP_Label_66cffd26-8a8e-4271-ae8c-0448cc98c6fa_ActionId">
    <vt:lpwstr>1b83ea7c-81ae-48f6-ae2f-e964c41be5cf</vt:lpwstr>
  </property>
  <property fmtid="{D5CDD505-2E9C-101B-9397-08002B2CF9AE}" pid="8" name="MSIP_Label_66cffd26-8a8e-4271-ae8c-0448cc98c6fa_ContentBits">
    <vt:lpwstr>0</vt:lpwstr>
  </property>
</Properties>
</file>