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6" r:id="rId3"/>
    <p:sldId id="308" r:id="rId4"/>
    <p:sldId id="283" r:id="rId5"/>
    <p:sldId id="288" r:id="rId6"/>
    <p:sldId id="290" r:id="rId7"/>
    <p:sldId id="282" r:id="rId8"/>
    <p:sldId id="311" r:id="rId9"/>
    <p:sldId id="265" r:id="rId10"/>
    <p:sldId id="284" r:id="rId11"/>
    <p:sldId id="277" r:id="rId12"/>
    <p:sldId id="301" r:id="rId13"/>
    <p:sldId id="293" r:id="rId14"/>
    <p:sldId id="294" r:id="rId15"/>
    <p:sldId id="295" r:id="rId16"/>
  </p:sldIdLst>
  <p:sldSz cx="12192000" cy="6858000"/>
  <p:notesSz cx="7010400" cy="92964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rmais slaids" id="{51D23CB0-5603-4345-8994-EE3F5B0A2F9A}">
          <p14:sldIdLst>
            <p14:sldId id="263"/>
          </p14:sldIdLst>
        </p14:section>
        <p14:section name="Teksti" id="{EBCAF08A-A311-3D40-A229-6105F18E8A46}">
          <p14:sldIdLst>
            <p14:sldId id="286"/>
            <p14:sldId id="308"/>
            <p14:sldId id="283"/>
            <p14:sldId id="288"/>
            <p14:sldId id="290"/>
            <p14:sldId id="282"/>
            <p14:sldId id="311"/>
            <p14:sldId id="265"/>
            <p14:sldId id="284"/>
            <p14:sldId id="277"/>
            <p14:sldId id="301"/>
            <p14:sldId id="293"/>
            <p14:sldId id="294"/>
          </p14:sldIdLst>
        </p14:section>
        <p14:section name="Noslēguma slaids" id="{0429446D-B801-6B40-9F6C-FC70CC42CD72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4C"/>
    <a:srgbClr val="2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F71E1-66BE-41F2-858B-1DB8B107CBB6}" v="7" dt="2023-04-18T06:41:45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s Korčagins" userId="f4e6fc19-a8f9-4fed-80e5-e996f9ce9a0b" providerId="ADAL" clId="{582F71E1-66BE-41F2-858B-1DB8B107CBB6}"/>
    <pc:docChg chg="undo custSel addSld delSld modSld sldOrd modSection">
      <pc:chgData name="Edgars Korčagins" userId="f4e6fc19-a8f9-4fed-80e5-e996f9ce9a0b" providerId="ADAL" clId="{582F71E1-66BE-41F2-858B-1DB8B107CBB6}" dt="2023-04-18T06:49:18.683" v="1278" actId="6549"/>
      <pc:docMkLst>
        <pc:docMk/>
      </pc:docMkLst>
      <pc:sldChg chg="modSp mod ord">
        <pc:chgData name="Edgars Korčagins" userId="f4e6fc19-a8f9-4fed-80e5-e996f9ce9a0b" providerId="ADAL" clId="{582F71E1-66BE-41F2-858B-1DB8B107CBB6}" dt="2023-04-18T06:34:17.846" v="505"/>
        <pc:sldMkLst>
          <pc:docMk/>
          <pc:sldMk cId="1115659397" sldId="265"/>
        </pc:sldMkLst>
        <pc:spChg chg="mod">
          <ac:chgData name="Edgars Korčagins" userId="f4e6fc19-a8f9-4fed-80e5-e996f9ce9a0b" providerId="ADAL" clId="{582F71E1-66BE-41F2-858B-1DB8B107CBB6}" dt="2023-04-18T06:28:56.182" v="407" actId="20577"/>
          <ac:spMkLst>
            <pc:docMk/>
            <pc:sldMk cId="1115659397" sldId="265"/>
            <ac:spMk id="16" creationId="{C258B7EE-7512-CB45-BB7E-710DC926B1D0}"/>
          </ac:spMkLst>
        </pc:spChg>
        <pc:spChg chg="mod">
          <ac:chgData name="Edgars Korčagins" userId="f4e6fc19-a8f9-4fed-80e5-e996f9ce9a0b" providerId="ADAL" clId="{582F71E1-66BE-41F2-858B-1DB8B107CBB6}" dt="2023-04-18T06:27:18.891" v="307" actId="20577"/>
          <ac:spMkLst>
            <pc:docMk/>
            <pc:sldMk cId="1115659397" sldId="265"/>
            <ac:spMk id="17" creationId="{D67252F1-BFF6-DC49-844D-94C32CA5BD01}"/>
          </ac:spMkLst>
        </pc:spChg>
        <pc:spChg chg="mod">
          <ac:chgData name="Edgars Korčagins" userId="f4e6fc19-a8f9-4fed-80e5-e996f9ce9a0b" providerId="ADAL" clId="{582F71E1-66BE-41F2-858B-1DB8B107CBB6}" dt="2023-04-18T06:32:37.898" v="417" actId="1076"/>
          <ac:spMkLst>
            <pc:docMk/>
            <pc:sldMk cId="1115659397" sldId="265"/>
            <ac:spMk id="26" creationId="{D3DCAA85-2CEC-4942-B72C-135037380A2C}"/>
          </ac:spMkLst>
        </pc:spChg>
        <pc:spChg chg="mod">
          <ac:chgData name="Edgars Korčagins" userId="f4e6fc19-a8f9-4fed-80e5-e996f9ce9a0b" providerId="ADAL" clId="{582F71E1-66BE-41F2-858B-1DB8B107CBB6}" dt="2023-04-18T06:33:49.398" v="496" actId="20577"/>
          <ac:spMkLst>
            <pc:docMk/>
            <pc:sldMk cId="1115659397" sldId="265"/>
            <ac:spMk id="27" creationId="{CCC81C6A-6983-3544-81B7-2ED7EC79603C}"/>
          </ac:spMkLst>
        </pc:spChg>
        <pc:spChg chg="mod">
          <ac:chgData name="Edgars Korčagins" userId="f4e6fc19-a8f9-4fed-80e5-e996f9ce9a0b" providerId="ADAL" clId="{582F71E1-66BE-41F2-858B-1DB8B107CBB6}" dt="2023-04-18T06:33:58.590" v="497" actId="1076"/>
          <ac:spMkLst>
            <pc:docMk/>
            <pc:sldMk cId="1115659397" sldId="265"/>
            <ac:spMk id="28" creationId="{48F22DED-4F7D-C542-943A-ADB63EA4E69A}"/>
          </ac:spMkLst>
        </pc:spChg>
        <pc:picChg chg="mod">
          <ac:chgData name="Edgars Korčagins" userId="f4e6fc19-a8f9-4fed-80e5-e996f9ce9a0b" providerId="ADAL" clId="{582F71E1-66BE-41F2-858B-1DB8B107CBB6}" dt="2023-04-18T06:27:31.754" v="308" actId="14826"/>
          <ac:picMkLst>
            <pc:docMk/>
            <pc:sldMk cId="1115659397" sldId="265"/>
            <ac:picMk id="22" creationId="{5F0BC8D5-9282-4955-844B-9B6C5797F173}"/>
          </ac:picMkLst>
        </pc:picChg>
      </pc:sldChg>
      <pc:sldChg chg="modSp add del mod ord">
        <pc:chgData name="Edgars Korčagins" userId="f4e6fc19-a8f9-4fed-80e5-e996f9ce9a0b" providerId="ADAL" clId="{582F71E1-66BE-41F2-858B-1DB8B107CBB6}" dt="2023-04-18T06:37:40.075" v="665"/>
        <pc:sldMkLst>
          <pc:docMk/>
          <pc:sldMk cId="2317019363" sldId="277"/>
        </pc:sldMkLst>
        <pc:spChg chg="mod">
          <ac:chgData name="Edgars Korčagins" userId="f4e6fc19-a8f9-4fed-80e5-e996f9ce9a0b" providerId="ADAL" clId="{582F71E1-66BE-41F2-858B-1DB8B107CBB6}" dt="2023-04-18T06:36:06.296" v="638" actId="20577"/>
          <ac:spMkLst>
            <pc:docMk/>
            <pc:sldMk cId="2317019363" sldId="277"/>
            <ac:spMk id="10" creationId="{1F90E8BA-6B20-9F4A-8732-4D8FB24BE65E}"/>
          </ac:spMkLst>
        </pc:spChg>
        <pc:spChg chg="mod">
          <ac:chgData name="Edgars Korčagins" userId="f4e6fc19-a8f9-4fed-80e5-e996f9ce9a0b" providerId="ADAL" clId="{582F71E1-66BE-41F2-858B-1DB8B107CBB6}" dt="2023-04-18T06:37:17.077" v="662" actId="20577"/>
          <ac:spMkLst>
            <pc:docMk/>
            <pc:sldMk cId="2317019363" sldId="277"/>
            <ac:spMk id="13" creationId="{5761ACEC-B38F-413C-A438-D50A4C096919}"/>
          </ac:spMkLst>
        </pc:spChg>
        <pc:grpChg chg="mod">
          <ac:chgData name="Edgars Korčagins" userId="f4e6fc19-a8f9-4fed-80e5-e996f9ce9a0b" providerId="ADAL" clId="{582F71E1-66BE-41F2-858B-1DB8B107CBB6}" dt="2023-04-18T06:37:27.979" v="663" actId="14100"/>
          <ac:grpSpMkLst>
            <pc:docMk/>
            <pc:sldMk cId="2317019363" sldId="277"/>
            <ac:grpSpMk id="8" creationId="{46CB6D11-AE82-3D4B-BCF5-62358C318CAE}"/>
          </ac:grpSpMkLst>
        </pc:grpChg>
      </pc:sldChg>
      <pc:sldChg chg="modSp mod">
        <pc:chgData name="Edgars Korčagins" userId="f4e6fc19-a8f9-4fed-80e5-e996f9ce9a0b" providerId="ADAL" clId="{582F71E1-66BE-41F2-858B-1DB8B107CBB6}" dt="2023-04-18T06:49:18.683" v="1278" actId="6549"/>
        <pc:sldMkLst>
          <pc:docMk/>
          <pc:sldMk cId="1644730288" sldId="284"/>
        </pc:sldMkLst>
        <pc:spChg chg="mod">
          <ac:chgData name="Edgars Korčagins" userId="f4e6fc19-a8f9-4fed-80e5-e996f9ce9a0b" providerId="ADAL" clId="{582F71E1-66BE-41F2-858B-1DB8B107CBB6}" dt="2023-04-18T06:49:18.683" v="1278" actId="6549"/>
          <ac:spMkLst>
            <pc:docMk/>
            <pc:sldMk cId="1644730288" sldId="284"/>
            <ac:spMk id="3" creationId="{6E90C42C-3285-7A43-AEA8-C7CD9A48F66C}"/>
          </ac:spMkLst>
        </pc:spChg>
      </pc:sldChg>
      <pc:sldChg chg="add del">
        <pc:chgData name="Edgars Korčagins" userId="f4e6fc19-a8f9-4fed-80e5-e996f9ce9a0b" providerId="ADAL" clId="{582F71E1-66BE-41F2-858B-1DB8B107CBB6}" dt="2023-04-18T06:34:05.879" v="499" actId="47"/>
        <pc:sldMkLst>
          <pc:docMk/>
          <pc:sldMk cId="1207393268" sldId="289"/>
        </pc:sldMkLst>
      </pc:sldChg>
      <pc:sldChg chg="modSp mod">
        <pc:chgData name="Edgars Korčagins" userId="f4e6fc19-a8f9-4fed-80e5-e996f9ce9a0b" providerId="ADAL" clId="{582F71E1-66BE-41F2-858B-1DB8B107CBB6}" dt="2023-04-18T06:48:02.041" v="1277" actId="403"/>
        <pc:sldMkLst>
          <pc:docMk/>
          <pc:sldMk cId="198162955" sldId="293"/>
        </pc:sldMkLst>
        <pc:spChg chg="mod">
          <ac:chgData name="Edgars Korčagins" userId="f4e6fc19-a8f9-4fed-80e5-e996f9ce9a0b" providerId="ADAL" clId="{582F71E1-66BE-41F2-858B-1DB8B107CBB6}" dt="2023-04-18T06:46:39.220" v="1264" actId="403"/>
          <ac:spMkLst>
            <pc:docMk/>
            <pc:sldMk cId="198162955" sldId="293"/>
            <ac:spMk id="8" creationId="{544828DF-853B-F74E-B766-88E3F52B1C77}"/>
          </ac:spMkLst>
        </pc:spChg>
        <pc:spChg chg="mod">
          <ac:chgData name="Edgars Korčagins" userId="f4e6fc19-a8f9-4fed-80e5-e996f9ce9a0b" providerId="ADAL" clId="{582F71E1-66BE-41F2-858B-1DB8B107CBB6}" dt="2023-04-18T06:48:02.041" v="1277" actId="403"/>
          <ac:spMkLst>
            <pc:docMk/>
            <pc:sldMk cId="198162955" sldId="293"/>
            <ac:spMk id="12" creationId="{3B3EB811-CB77-2846-9D00-A319E53EC6EA}"/>
          </ac:spMkLst>
        </pc:spChg>
        <pc:spChg chg="mod">
          <ac:chgData name="Edgars Korčagins" userId="f4e6fc19-a8f9-4fed-80e5-e996f9ce9a0b" providerId="ADAL" clId="{582F71E1-66BE-41F2-858B-1DB8B107CBB6}" dt="2023-04-18T06:46:22.977" v="1261" actId="403"/>
          <ac:spMkLst>
            <pc:docMk/>
            <pc:sldMk cId="198162955" sldId="293"/>
            <ac:spMk id="32" creationId="{47C5EFAA-67AD-794B-93AE-CB65BAC9A462}"/>
          </ac:spMkLst>
        </pc:spChg>
      </pc:sldChg>
      <pc:sldChg chg="modSp mod">
        <pc:chgData name="Edgars Korčagins" userId="f4e6fc19-a8f9-4fed-80e5-e996f9ce9a0b" providerId="ADAL" clId="{582F71E1-66BE-41F2-858B-1DB8B107CBB6}" dt="2023-04-18T06:47:40.272" v="1273" actId="403"/>
        <pc:sldMkLst>
          <pc:docMk/>
          <pc:sldMk cId="3929962470" sldId="294"/>
        </pc:sldMkLst>
        <pc:spChg chg="mod">
          <ac:chgData name="Edgars Korčagins" userId="f4e6fc19-a8f9-4fed-80e5-e996f9ce9a0b" providerId="ADAL" clId="{582F71E1-66BE-41F2-858B-1DB8B107CBB6}" dt="2023-04-18T06:47:01.525" v="1268" actId="403"/>
          <ac:spMkLst>
            <pc:docMk/>
            <pc:sldMk cId="3929962470" sldId="294"/>
            <ac:spMk id="8" creationId="{544828DF-853B-F74E-B766-88E3F52B1C77}"/>
          </ac:spMkLst>
        </pc:spChg>
        <pc:spChg chg="mod">
          <ac:chgData name="Edgars Korčagins" userId="f4e6fc19-a8f9-4fed-80e5-e996f9ce9a0b" providerId="ADAL" clId="{582F71E1-66BE-41F2-858B-1DB8B107CBB6}" dt="2023-04-18T06:47:40.272" v="1273" actId="403"/>
          <ac:spMkLst>
            <pc:docMk/>
            <pc:sldMk cId="3929962470" sldId="294"/>
            <ac:spMk id="12" creationId="{3B3EB811-CB77-2846-9D00-A319E53EC6EA}"/>
          </ac:spMkLst>
        </pc:spChg>
        <pc:spChg chg="mod">
          <ac:chgData name="Edgars Korčagins" userId="f4e6fc19-a8f9-4fed-80e5-e996f9ce9a0b" providerId="ADAL" clId="{582F71E1-66BE-41F2-858B-1DB8B107CBB6}" dt="2023-04-18T06:46:31.612" v="1263" actId="403"/>
          <ac:spMkLst>
            <pc:docMk/>
            <pc:sldMk cId="3929962470" sldId="294"/>
            <ac:spMk id="32" creationId="{47C5EFAA-67AD-794B-93AE-CB65BAC9A462}"/>
          </ac:spMkLst>
        </pc:spChg>
      </pc:sldChg>
      <pc:sldChg chg="modSp mod">
        <pc:chgData name="Edgars Korčagins" userId="f4e6fc19-a8f9-4fed-80e5-e996f9ce9a0b" providerId="ADAL" clId="{582F71E1-66BE-41F2-858B-1DB8B107CBB6}" dt="2023-04-18T06:47:54.073" v="1275" actId="403"/>
        <pc:sldMkLst>
          <pc:docMk/>
          <pc:sldMk cId="2696550706" sldId="301"/>
        </pc:sldMkLst>
        <pc:spChg chg="mod">
          <ac:chgData name="Edgars Korčagins" userId="f4e6fc19-a8f9-4fed-80e5-e996f9ce9a0b" providerId="ADAL" clId="{582F71E1-66BE-41F2-858B-1DB8B107CBB6}" dt="2023-04-18T06:46:52.746" v="1266" actId="403"/>
          <ac:spMkLst>
            <pc:docMk/>
            <pc:sldMk cId="2696550706" sldId="301"/>
            <ac:spMk id="8" creationId="{544828DF-853B-F74E-B766-88E3F52B1C77}"/>
          </ac:spMkLst>
        </pc:spChg>
        <pc:spChg chg="mod">
          <ac:chgData name="Edgars Korčagins" userId="f4e6fc19-a8f9-4fed-80e5-e996f9ce9a0b" providerId="ADAL" clId="{582F71E1-66BE-41F2-858B-1DB8B107CBB6}" dt="2023-04-18T06:47:54.073" v="1275" actId="403"/>
          <ac:spMkLst>
            <pc:docMk/>
            <pc:sldMk cId="2696550706" sldId="301"/>
            <ac:spMk id="12" creationId="{3B3EB811-CB77-2846-9D00-A319E53EC6EA}"/>
          </ac:spMkLst>
        </pc:spChg>
        <pc:spChg chg="mod">
          <ac:chgData name="Edgars Korčagins" userId="f4e6fc19-a8f9-4fed-80e5-e996f9ce9a0b" providerId="ADAL" clId="{582F71E1-66BE-41F2-858B-1DB8B107CBB6}" dt="2023-04-18T06:46:10.006" v="1259" actId="403"/>
          <ac:spMkLst>
            <pc:docMk/>
            <pc:sldMk cId="2696550706" sldId="301"/>
            <ac:spMk id="32" creationId="{47C5EFAA-67AD-794B-93AE-CB65BAC9A462}"/>
          </ac:spMkLst>
        </pc:spChg>
      </pc:sldChg>
      <pc:sldChg chg="del">
        <pc:chgData name="Edgars Korčagins" userId="f4e6fc19-a8f9-4fed-80e5-e996f9ce9a0b" providerId="ADAL" clId="{582F71E1-66BE-41F2-858B-1DB8B107CBB6}" dt="2023-04-18T06:38:18.700" v="666" actId="47"/>
        <pc:sldMkLst>
          <pc:docMk/>
          <pc:sldMk cId="1750476283" sldId="307"/>
        </pc:sldMkLst>
      </pc:sldChg>
      <pc:sldChg chg="del">
        <pc:chgData name="Edgars Korčagins" userId="f4e6fc19-a8f9-4fed-80e5-e996f9ce9a0b" providerId="ADAL" clId="{582F71E1-66BE-41F2-858B-1DB8B107CBB6}" dt="2023-04-18T06:22:40.807" v="278" actId="47"/>
        <pc:sldMkLst>
          <pc:docMk/>
          <pc:sldMk cId="618347579" sldId="309"/>
        </pc:sldMkLst>
      </pc:sldChg>
      <pc:sldChg chg="del">
        <pc:chgData name="Edgars Korčagins" userId="f4e6fc19-a8f9-4fed-80e5-e996f9ce9a0b" providerId="ADAL" clId="{582F71E1-66BE-41F2-858B-1DB8B107CBB6}" dt="2023-04-18T06:34:03.683" v="498" actId="47"/>
        <pc:sldMkLst>
          <pc:docMk/>
          <pc:sldMk cId="1025418076" sldId="310"/>
        </pc:sldMkLst>
      </pc:sldChg>
      <pc:sldChg chg="modSp add mod ord">
        <pc:chgData name="Edgars Korčagins" userId="f4e6fc19-a8f9-4fed-80e5-e996f9ce9a0b" providerId="ADAL" clId="{582F71E1-66BE-41F2-858B-1DB8B107CBB6}" dt="2023-04-18T06:34:16.788" v="503"/>
        <pc:sldMkLst>
          <pc:docMk/>
          <pc:sldMk cId="2815713793" sldId="311"/>
        </pc:sldMkLst>
        <pc:spChg chg="mod">
          <ac:chgData name="Edgars Korčagins" userId="f4e6fc19-a8f9-4fed-80e5-e996f9ce9a0b" providerId="ADAL" clId="{582F71E1-66BE-41F2-858B-1DB8B107CBB6}" dt="2023-04-18T06:17:44.741" v="54" actId="20577"/>
          <ac:spMkLst>
            <pc:docMk/>
            <pc:sldMk cId="2815713793" sldId="311"/>
            <ac:spMk id="16" creationId="{C258B7EE-7512-CB45-BB7E-710DC926B1D0}"/>
          </ac:spMkLst>
        </pc:spChg>
        <pc:spChg chg="mod">
          <ac:chgData name="Edgars Korčagins" userId="f4e6fc19-a8f9-4fed-80e5-e996f9ce9a0b" providerId="ADAL" clId="{582F71E1-66BE-41F2-858B-1DB8B107CBB6}" dt="2023-04-18T06:22:24.002" v="275" actId="20577"/>
          <ac:spMkLst>
            <pc:docMk/>
            <pc:sldMk cId="2815713793" sldId="311"/>
            <ac:spMk id="17" creationId="{D67252F1-BFF6-DC49-844D-94C32CA5BD01}"/>
          </ac:spMkLst>
        </pc:spChg>
        <pc:spChg chg="mod">
          <ac:chgData name="Edgars Korčagins" userId="f4e6fc19-a8f9-4fed-80e5-e996f9ce9a0b" providerId="ADAL" clId="{582F71E1-66BE-41F2-858B-1DB8B107CBB6}" dt="2023-04-18T06:19:34.625" v="160" actId="20577"/>
          <ac:spMkLst>
            <pc:docMk/>
            <pc:sldMk cId="2815713793" sldId="311"/>
            <ac:spMk id="26" creationId="{D3DCAA85-2CEC-4942-B72C-135037380A2C}"/>
          </ac:spMkLst>
        </pc:spChg>
        <pc:spChg chg="mod">
          <ac:chgData name="Edgars Korčagins" userId="f4e6fc19-a8f9-4fed-80e5-e996f9ce9a0b" providerId="ADAL" clId="{582F71E1-66BE-41F2-858B-1DB8B107CBB6}" dt="2023-04-18T06:20:37.576" v="254" actId="20577"/>
          <ac:spMkLst>
            <pc:docMk/>
            <pc:sldMk cId="2815713793" sldId="311"/>
            <ac:spMk id="27" creationId="{CCC81C6A-6983-3544-81B7-2ED7EC79603C}"/>
          </ac:spMkLst>
        </pc:spChg>
        <pc:spChg chg="mod">
          <ac:chgData name="Edgars Korčagins" userId="f4e6fc19-a8f9-4fed-80e5-e996f9ce9a0b" providerId="ADAL" clId="{582F71E1-66BE-41F2-858B-1DB8B107CBB6}" dt="2023-04-18T06:20:23.144" v="233" actId="20577"/>
          <ac:spMkLst>
            <pc:docMk/>
            <pc:sldMk cId="2815713793" sldId="311"/>
            <ac:spMk id="28" creationId="{48F22DED-4F7D-C542-943A-ADB63EA4E69A}"/>
          </ac:spMkLst>
        </pc:spChg>
        <pc:picChg chg="mod">
          <ac:chgData name="Edgars Korčagins" userId="f4e6fc19-a8f9-4fed-80e5-e996f9ce9a0b" providerId="ADAL" clId="{582F71E1-66BE-41F2-858B-1DB8B107CBB6}" dt="2023-04-18T06:25:23.272" v="280" actId="14826"/>
          <ac:picMkLst>
            <pc:docMk/>
            <pc:sldMk cId="2815713793" sldId="311"/>
            <ac:picMk id="13" creationId="{40FE430F-2F94-2C40-B8D3-251E92FB7709}"/>
          </ac:picMkLst>
        </pc:picChg>
        <pc:picChg chg="mod">
          <ac:chgData name="Edgars Korčagins" userId="f4e6fc19-a8f9-4fed-80e5-e996f9ce9a0b" providerId="ADAL" clId="{582F71E1-66BE-41F2-858B-1DB8B107CBB6}" dt="2023-04-18T06:24:55.870" v="279" actId="14826"/>
          <ac:picMkLst>
            <pc:docMk/>
            <pc:sldMk cId="2815713793" sldId="311"/>
            <ac:picMk id="22" creationId="{5F0BC8D5-9282-4955-844B-9B6C5797F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2270C7-CEA8-3144-B310-B6FFD2C32C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0381" y="377031"/>
            <a:ext cx="11171237" cy="6103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F</a:t>
            </a:r>
            <a:r>
              <a:rPr lang="en-LV" dirty="0"/>
              <a:t>otogrāfija pirmajam / pēdējam slaidam</a:t>
            </a:r>
          </a:p>
        </p:txBody>
      </p:sp>
    </p:spTree>
    <p:extLst>
      <p:ext uri="{BB962C8B-B14F-4D97-AF65-F5344CB8AC3E}">
        <p14:creationId xmlns:p14="http://schemas.microsoft.com/office/powerpoint/2010/main" val="39271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bez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Lai pievienotu diagrammu, noklikšķiniet uz ikonas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010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LV" dirty="0"/>
              <a:t>Grafika</a:t>
            </a:r>
          </a:p>
        </p:txBody>
      </p:sp>
    </p:spTree>
    <p:extLst>
      <p:ext uri="{BB962C8B-B14F-4D97-AF65-F5344CB8AC3E}">
        <p14:creationId xmlns:p14="http://schemas.microsoft.com/office/powerpoint/2010/main" val="181416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bez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LV" dirty="0"/>
              <a:t>Grafika</a:t>
            </a:r>
          </a:p>
        </p:txBody>
      </p:sp>
    </p:spTree>
    <p:extLst>
      <p:ext uri="{BB962C8B-B14F-4D97-AF65-F5344CB8AC3E}">
        <p14:creationId xmlns:p14="http://schemas.microsoft.com/office/powerpoint/2010/main" val="321731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lt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6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912" y="1301750"/>
            <a:ext cx="8766175" cy="425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Starpslaida virsrkasts</a:t>
            </a:r>
          </a:p>
        </p:txBody>
      </p:sp>
      <p:sp>
        <p:nvSpPr>
          <p:cNvPr id="16" name="Diagonal Stripe 15">
            <a:extLst>
              <a:ext uri="{FF2B5EF4-FFF2-40B4-BE49-F238E27FC236}">
                <a16:creationId xmlns:a16="http://schemas.microsoft.com/office/drawing/2014/main" id="{FEC0C5C6-5EC3-A04F-8F55-F84FA5F0C459}"/>
              </a:ext>
            </a:extLst>
          </p:cNvPr>
          <p:cNvSpPr/>
          <p:nvPr userDrawn="1"/>
        </p:nvSpPr>
        <p:spPr>
          <a:xfrm>
            <a:off x="494675" y="374754"/>
            <a:ext cx="3312827" cy="4467069"/>
          </a:xfrm>
          <a:prstGeom prst="diagStripe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912" y="1301750"/>
            <a:ext cx="8766175" cy="425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Starpslaida virsrkasts</a:t>
            </a:r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E634ADEE-F732-8C4B-93ED-9E2FC7D6FCA3}"/>
              </a:ext>
            </a:extLst>
          </p:cNvPr>
          <p:cNvSpPr/>
          <p:nvPr userDrawn="1"/>
        </p:nvSpPr>
        <p:spPr>
          <a:xfrm>
            <a:off x="494675" y="374754"/>
            <a:ext cx="3312827" cy="4467069"/>
          </a:xfrm>
          <a:prstGeom prst="diagStrip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ar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ar logotipu.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8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bez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bez logotipa.</a:t>
            </a:r>
          </a:p>
        </p:txBody>
      </p:sp>
    </p:spTree>
    <p:extLst>
      <p:ext uri="{BB962C8B-B14F-4D97-AF65-F5344CB8AC3E}">
        <p14:creationId xmlns:p14="http://schemas.microsoft.com/office/powerpoint/2010/main" val="421524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ar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ar logotipu.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bez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bez logotipa.</a:t>
            </a:r>
          </a:p>
        </p:txBody>
      </p:sp>
    </p:spTree>
    <p:extLst>
      <p:ext uri="{BB962C8B-B14F-4D97-AF65-F5344CB8AC3E}">
        <p14:creationId xmlns:p14="http://schemas.microsoft.com/office/powerpoint/2010/main" val="4178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Lai pievienotu diagrammu, noklikšķiniet uz ikonas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33468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661" r:id="rId3"/>
    <p:sldLayoutId id="2147483673" r:id="rId4"/>
    <p:sldLayoutId id="2147483685" r:id="rId5"/>
    <p:sldLayoutId id="2147483740" r:id="rId6"/>
    <p:sldLayoutId id="2147483697" r:id="rId7"/>
    <p:sldLayoutId id="2147483752" r:id="rId8"/>
    <p:sldLayoutId id="2147483764" r:id="rId9"/>
    <p:sldLayoutId id="2147483788" r:id="rId10"/>
    <p:sldLayoutId id="2147483776" r:id="rId11"/>
    <p:sldLayoutId id="21474837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556CE9C-DDCE-8C4C-9E41-D747CD54A7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41" b="9041"/>
          <a:stretch/>
        </p:blipFill>
        <p:spPr>
          <a:xfrm>
            <a:off x="510381" y="377031"/>
            <a:ext cx="11171237" cy="6103937"/>
          </a:xfr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CD1B5F2-36A6-A34E-BC82-96B052152467}"/>
              </a:ext>
            </a:extLst>
          </p:cNvPr>
          <p:cNvGrpSpPr/>
          <p:nvPr/>
        </p:nvGrpSpPr>
        <p:grpSpPr>
          <a:xfrm>
            <a:off x="2693096" y="1488228"/>
            <a:ext cx="8995322" cy="3881544"/>
            <a:chOff x="2693096" y="1488228"/>
            <a:chExt cx="8995322" cy="38815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0F07F1-A2E9-8146-AF3D-E14E79927CC5}"/>
                </a:ext>
              </a:extLst>
            </p:cNvPr>
            <p:cNvSpPr/>
            <p:nvPr/>
          </p:nvSpPr>
          <p:spPr>
            <a:xfrm>
              <a:off x="4170082" y="4867074"/>
              <a:ext cx="7518336" cy="502696"/>
            </a:xfrm>
            <a:prstGeom prst="rect">
              <a:avLst/>
            </a:prstGeom>
            <a:solidFill>
              <a:srgbClr val="204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 dirty="0">
                <a:solidFill>
                  <a:srgbClr val="7FD2F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743E4D0-C898-9446-B8EE-A76417A499E0}"/>
                </a:ext>
              </a:extLst>
            </p:cNvPr>
            <p:cNvGrpSpPr/>
            <p:nvPr/>
          </p:nvGrpSpPr>
          <p:grpSpPr>
            <a:xfrm>
              <a:off x="2693096" y="1488228"/>
              <a:ext cx="8995322" cy="3881544"/>
              <a:chOff x="2693096" y="1545521"/>
              <a:chExt cx="8995322" cy="388154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AB7951-B05B-7147-AB4E-8E09BB891636}"/>
                  </a:ext>
                </a:extLst>
              </p:cNvPr>
              <p:cNvSpPr/>
              <p:nvPr/>
            </p:nvSpPr>
            <p:spPr>
              <a:xfrm>
                <a:off x="2693096" y="1545521"/>
                <a:ext cx="3402904" cy="3294345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C767E8-0A5B-4D49-A004-6D00DBB731E3}"/>
                  </a:ext>
                </a:extLst>
              </p:cNvPr>
              <p:cNvSpPr/>
              <p:nvPr/>
            </p:nvSpPr>
            <p:spPr>
              <a:xfrm>
                <a:off x="6095999" y="1545521"/>
                <a:ext cx="5592419" cy="3294345"/>
              </a:xfrm>
              <a:prstGeom prst="rect">
                <a:avLst/>
              </a:prstGeom>
              <a:solidFill>
                <a:srgbClr val="F9C54C">
                  <a:alpha val="8481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 dirty="0"/>
              </a:p>
            </p:txBody>
          </p:sp>
          <p:pic>
            <p:nvPicPr>
              <p:cNvPr id="37" name="Picture 36" descr="Text&#10;&#10;Description automatically generated">
                <a:extLst>
                  <a:ext uri="{FF2B5EF4-FFF2-40B4-BE49-F238E27FC236}">
                    <a16:creationId xmlns:a16="http://schemas.microsoft.com/office/drawing/2014/main" id="{3EEB7A12-CA5E-F24C-8790-16E36D4C2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668" y="1800805"/>
                <a:ext cx="3007760" cy="2763227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42D8EA-4DA9-3041-A445-B5AE6D50B4BE}"/>
                  </a:ext>
                </a:extLst>
              </p:cNvPr>
              <p:cNvSpPr txBox="1"/>
              <p:nvPr/>
            </p:nvSpPr>
            <p:spPr>
              <a:xfrm>
                <a:off x="6434356" y="2428174"/>
                <a:ext cx="512944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3200" b="1" dirty="0">
                    <a:solidFill>
                      <a:srgbClr val="204B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Vai Latvijā ir izveidoti priekšnosacījumi ANO ilgtspējīgas attīstības mērķu sasniegšanai?</a:t>
                </a:r>
              </a:p>
              <a:p>
                <a:endParaRPr lang="en-LV" sz="3200" b="1" dirty="0">
                  <a:solidFill>
                    <a:srgbClr val="204B7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FFB556-40F7-5D47-B571-E2193EB03B25}"/>
                  </a:ext>
                </a:extLst>
              </p:cNvPr>
              <p:cNvSpPr/>
              <p:nvPr/>
            </p:nvSpPr>
            <p:spPr>
              <a:xfrm>
                <a:off x="2693096" y="4924369"/>
                <a:ext cx="1375470" cy="502696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>
                  <a:solidFill>
                    <a:srgbClr val="7FD2F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53AB1-5658-F746-8D37-0B30E6C770DF}"/>
                  </a:ext>
                </a:extLst>
              </p:cNvPr>
              <p:cNvSpPr txBox="1"/>
              <p:nvPr/>
            </p:nvSpPr>
            <p:spPr>
              <a:xfrm>
                <a:off x="2883015" y="5039622"/>
                <a:ext cx="10023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en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lv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r>
                  <a:rPr lang="en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.202</a:t>
                </a:r>
                <a:r>
                  <a:rPr lang="lv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endParaRPr lang="en-LV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91E40E-9BC1-9D47-85E8-B91D647A2D03}"/>
                  </a:ext>
                </a:extLst>
              </p:cNvPr>
              <p:cNvSpPr txBox="1"/>
              <p:nvPr/>
            </p:nvSpPr>
            <p:spPr>
              <a:xfrm>
                <a:off x="4335694" y="5037216"/>
                <a:ext cx="5065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Edgars Korčagins</a:t>
                </a:r>
                <a:endParaRPr lang="en-LV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607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E90C42C-3285-7A43-AEA8-C7CD9A48F66C}"/>
              </a:ext>
            </a:extLst>
          </p:cNvPr>
          <p:cNvSpPr txBox="1">
            <a:spLocks/>
          </p:cNvSpPr>
          <p:nvPr/>
        </p:nvSpPr>
        <p:spPr>
          <a:xfrm>
            <a:off x="2182695" y="2144946"/>
            <a:ext cx="8766175" cy="128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V" sz="9600" b="1"/>
              <a:t>Secinājumi</a:t>
            </a:r>
            <a:endParaRPr lang="en-LV" sz="9600" b="1" dirty="0"/>
          </a:p>
        </p:txBody>
      </p:sp>
    </p:spTree>
    <p:extLst>
      <p:ext uri="{BB962C8B-B14F-4D97-AF65-F5344CB8AC3E}">
        <p14:creationId xmlns:p14="http://schemas.microsoft.com/office/powerpoint/2010/main" val="16447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8173B68-6A3E-4D43-AED0-688C779842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41" b="9041"/>
          <a:stretch/>
        </p:blipFill>
        <p:spPr>
          <a:xfrm>
            <a:off x="510380" y="460185"/>
            <a:ext cx="11171237" cy="6103937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3E0FD1-9E74-BA47-B631-BCC4B76969CE}"/>
              </a:ext>
            </a:extLst>
          </p:cNvPr>
          <p:cNvGrpSpPr/>
          <p:nvPr/>
        </p:nvGrpSpPr>
        <p:grpSpPr>
          <a:xfrm>
            <a:off x="676406" y="1"/>
            <a:ext cx="916088" cy="883577"/>
            <a:chOff x="676406" y="1"/>
            <a:chExt cx="916088" cy="8835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85D6F9-A6D8-B349-B95F-CC7EEFC6960F}"/>
                </a:ext>
              </a:extLst>
            </p:cNvPr>
            <p:cNvSpPr/>
            <p:nvPr/>
          </p:nvSpPr>
          <p:spPr>
            <a:xfrm>
              <a:off x="676406" y="1"/>
              <a:ext cx="916088" cy="883577"/>
            </a:xfrm>
            <a:prstGeom prst="rect">
              <a:avLst/>
            </a:prstGeom>
            <a:solidFill>
              <a:srgbClr val="204B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E0108F06-970C-0648-80E2-D83B1016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26" y="112735"/>
              <a:ext cx="712953" cy="65498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CB6D11-AE82-3D4B-BCF5-62358C318CAE}"/>
              </a:ext>
            </a:extLst>
          </p:cNvPr>
          <p:cNvGrpSpPr/>
          <p:nvPr/>
        </p:nvGrpSpPr>
        <p:grpSpPr>
          <a:xfrm>
            <a:off x="1784347" y="1352543"/>
            <a:ext cx="8623301" cy="1783465"/>
            <a:chOff x="1784349" y="1587499"/>
            <a:chExt cx="8623301" cy="46115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460510-00DE-0A4D-9C6A-CC0E6C44B367}"/>
                </a:ext>
              </a:extLst>
            </p:cNvPr>
            <p:cNvSpPr/>
            <p:nvPr/>
          </p:nvSpPr>
          <p:spPr>
            <a:xfrm>
              <a:off x="1784349" y="1587499"/>
              <a:ext cx="8623301" cy="4611504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90E8BA-6B20-9F4A-8732-4D8FB24BE65E}"/>
                </a:ext>
              </a:extLst>
            </p:cNvPr>
            <p:cNvSpPr txBox="1"/>
            <p:nvPr/>
          </p:nvSpPr>
          <p:spPr>
            <a:xfrm>
              <a:off x="1784349" y="1782569"/>
              <a:ext cx="8001852" cy="3325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lv-LV" sz="3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IAM ir laba mēraukla valsts ilgtspējīgas attīstības novērtēšanai, kuru Latvija izmanto salīdzinoši kūtri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BB4AB256-708E-48AD-921E-2033A20CE093}"/>
              </a:ext>
            </a:extLst>
          </p:cNvPr>
          <p:cNvGrpSpPr/>
          <p:nvPr/>
        </p:nvGrpSpPr>
        <p:grpSpPr>
          <a:xfrm>
            <a:off x="1784346" y="3721992"/>
            <a:ext cx="8623301" cy="1900932"/>
            <a:chOff x="1631949" y="3550536"/>
            <a:chExt cx="8623301" cy="1208041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4BCFC832-1B9D-457B-AA2F-1FC5370D2163}"/>
                </a:ext>
              </a:extLst>
            </p:cNvPr>
            <p:cNvSpPr/>
            <p:nvPr/>
          </p:nvSpPr>
          <p:spPr>
            <a:xfrm>
              <a:off x="1631949" y="3550536"/>
              <a:ext cx="8623301" cy="120804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61ACEC-B38F-413C-A438-D50A4C096919}"/>
                </a:ext>
              </a:extLst>
            </p:cNvPr>
            <p:cNvSpPr txBox="1"/>
            <p:nvPr/>
          </p:nvSpPr>
          <p:spPr>
            <a:xfrm>
              <a:off x="2036018" y="3621553"/>
              <a:ext cx="8001852" cy="997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lv-LV" sz="3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Tā ir iespēja progresēt ilgtspējas jomā un uzlabot sabiedrības labklājību, kā arī starptautisko reputāciju un konkurētspēju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01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70032-B0AE-2E43-8E53-84CAA9239FE3}"/>
              </a:ext>
            </a:extLst>
          </p:cNvPr>
          <p:cNvGrpSpPr/>
          <p:nvPr/>
        </p:nvGrpSpPr>
        <p:grpSpPr>
          <a:xfrm>
            <a:off x="1784349" y="1587499"/>
            <a:ext cx="8623301" cy="3683001"/>
            <a:chOff x="1784349" y="1587499"/>
            <a:chExt cx="8623301" cy="3683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47742E-648C-E943-B3A9-49E9F0CFFB2E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C5EFAA-67AD-794B-93AE-CB65BAC9A462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902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lv-LV" sz="2800" b="1" dirty="0">
                  <a:solidFill>
                    <a:schemeClr val="bg1"/>
                  </a:solidFill>
                </a:rPr>
                <a:t>Saeimai līdztekus Ministru kabinetam ir nozīmīga loma tautsaimniecības, vides un sociālās dimensijas sabalansēšanā valsts ilgtspējīgas attīstības nodrošināšanai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AAB98-51AC-7441-8F88-35CA11EF0F19}"/>
              </a:ext>
            </a:extLst>
          </p:cNvPr>
          <p:cNvGrpSpPr/>
          <p:nvPr/>
        </p:nvGrpSpPr>
        <p:grpSpPr>
          <a:xfrm>
            <a:off x="12381876" y="1587499"/>
            <a:ext cx="8623301" cy="3683001"/>
            <a:chOff x="1784349" y="1587499"/>
            <a:chExt cx="8623301" cy="3683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89CFA0-22D8-D54A-96FB-BD5D5CAC54E3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828DF-853B-F74E-B766-88E3F52B1C77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Kvalitatīvu datu trūkums var liegt Saeimai un valdībai pilnvērtīgi novērtēt līdzšinējo progresu dažādu mērķu ieviešanā un lemt par politiku koriģēšanu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B1A21-0966-A946-AF5A-A0A32026592C}"/>
              </a:ext>
            </a:extLst>
          </p:cNvPr>
          <p:cNvGrpSpPr/>
          <p:nvPr/>
        </p:nvGrpSpPr>
        <p:grpSpPr>
          <a:xfrm>
            <a:off x="21409246" y="1587498"/>
            <a:ext cx="8623301" cy="3683001"/>
            <a:chOff x="1784349" y="1587499"/>
            <a:chExt cx="8623301" cy="3683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013DD-BC5F-F546-9171-576FB48E263A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3EB811-CB77-2846-9D00-A319E53EC6EA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Valsts un pašvaldību institūcijas, komersanti, nevalstiskās organizācijas un sabiedrība kopumā dara un ir gatavi darīt daudz</a:t>
              </a:r>
            </a:p>
            <a:p>
              <a:endParaRPr lang="lv-LV" sz="2800" b="1" dirty="0">
                <a:solidFill>
                  <a:schemeClr val="bg1"/>
                </a:solidFill>
              </a:endParaRPr>
            </a:p>
            <a:p>
              <a:r>
                <a:rPr lang="lv-LV" sz="2800" b="1" dirty="0">
                  <a:solidFill>
                    <a:schemeClr val="bg1"/>
                  </a:solidFill>
                </a:rPr>
                <a:t>Ziņas, ka «</a:t>
              </a:r>
              <a:r>
                <a:rPr lang="lv-LV" sz="3200" b="1" dirty="0">
                  <a:solidFill>
                    <a:schemeClr val="bg1"/>
                  </a:solidFill>
                </a:rPr>
                <a:t>Tas mums ir svarīgi!</a:t>
              </a:r>
              <a:r>
                <a:rPr lang="lv-LV" sz="2800" b="1" dirty="0">
                  <a:solidFill>
                    <a:schemeClr val="bg1"/>
                  </a:solidFill>
                </a:rPr>
                <a:t>» un «</a:t>
              </a:r>
              <a:r>
                <a:rPr lang="lv-LV" sz="3200" b="1" dirty="0">
                  <a:solidFill>
                    <a:schemeClr val="bg1"/>
                  </a:solidFill>
                </a:rPr>
                <a:t>Strādājam kopā!</a:t>
              </a:r>
              <a:r>
                <a:rPr lang="lv-LV" sz="2800" b="1" dirty="0">
                  <a:solidFill>
                    <a:schemeClr val="bg1"/>
                  </a:solidFill>
                </a:rPr>
                <a:t>» būtu īsti laikā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55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70032-B0AE-2E43-8E53-84CAA9239FE3}"/>
              </a:ext>
            </a:extLst>
          </p:cNvPr>
          <p:cNvGrpSpPr/>
          <p:nvPr/>
        </p:nvGrpSpPr>
        <p:grpSpPr>
          <a:xfrm>
            <a:off x="-9726325" y="1587499"/>
            <a:ext cx="8623301" cy="3683001"/>
            <a:chOff x="1784349" y="1587499"/>
            <a:chExt cx="8623301" cy="3683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47742E-648C-E943-B3A9-49E9F0CFFB2E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C5EFAA-67AD-794B-93AE-CB65BAC9A462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902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lv-LV" sz="2800" b="1" dirty="0">
                  <a:solidFill>
                    <a:schemeClr val="bg1"/>
                  </a:solidFill>
                </a:rPr>
                <a:t>Saeimai līdztekus Ministru kabinetam ir nozīmīga loma tautsaimniecības, vides un sociālās dimensijas sabalansēšanā valsts ilgtspējīgas attīstības nodrošināšanai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AAB98-51AC-7441-8F88-35CA11EF0F19}"/>
              </a:ext>
            </a:extLst>
          </p:cNvPr>
          <p:cNvGrpSpPr/>
          <p:nvPr/>
        </p:nvGrpSpPr>
        <p:grpSpPr>
          <a:xfrm>
            <a:off x="1785598" y="1587499"/>
            <a:ext cx="8623301" cy="3683001"/>
            <a:chOff x="1784349" y="1587499"/>
            <a:chExt cx="8623301" cy="3683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89CFA0-22D8-D54A-96FB-BD5D5CAC54E3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828DF-853B-F74E-B766-88E3F52B1C77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Kvalitatīvu datu trūkums var liegt Saeimai un valdībai pilnvērtīgi novērtēt līdzšinējo progresu dažādu mērķu ieviešanā un lemt par politiku koriģēšanu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B1A21-0966-A946-AF5A-A0A32026592C}"/>
              </a:ext>
            </a:extLst>
          </p:cNvPr>
          <p:cNvGrpSpPr/>
          <p:nvPr/>
        </p:nvGrpSpPr>
        <p:grpSpPr>
          <a:xfrm>
            <a:off x="13341010" y="1587498"/>
            <a:ext cx="8623301" cy="3683001"/>
            <a:chOff x="1784349" y="1587499"/>
            <a:chExt cx="8623301" cy="3683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013DD-BC5F-F546-9171-576FB48E263A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3EB811-CB77-2846-9D00-A319E53EC6EA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Valsts un pašvaldību institūcijas, komersanti, nevalstiskās organizācijas un sabiedrība kopumā dara un ir gatavi darīt daudz</a:t>
              </a:r>
            </a:p>
            <a:p>
              <a:endParaRPr lang="lv-LV" sz="2800" b="1" dirty="0">
                <a:solidFill>
                  <a:schemeClr val="bg1"/>
                </a:solidFill>
              </a:endParaRPr>
            </a:p>
            <a:p>
              <a:r>
                <a:rPr lang="lv-LV" sz="2800" b="1" dirty="0">
                  <a:solidFill>
                    <a:schemeClr val="bg1"/>
                  </a:solidFill>
                </a:rPr>
                <a:t>Ziņas, ka «</a:t>
              </a:r>
              <a:r>
                <a:rPr lang="lv-LV" sz="3200" b="1" dirty="0">
                  <a:solidFill>
                    <a:schemeClr val="bg1"/>
                  </a:solidFill>
                </a:rPr>
                <a:t>Tas mums ir svarīgi!</a:t>
              </a:r>
              <a:r>
                <a:rPr lang="lv-LV" sz="2800" b="1" dirty="0">
                  <a:solidFill>
                    <a:schemeClr val="bg1"/>
                  </a:solidFill>
                </a:rPr>
                <a:t>» un «</a:t>
              </a:r>
              <a:r>
                <a:rPr lang="lv-LV" sz="3200" b="1" dirty="0">
                  <a:solidFill>
                    <a:schemeClr val="bg1"/>
                  </a:solidFill>
                </a:rPr>
                <a:t>Strādājam kopā!</a:t>
              </a:r>
              <a:r>
                <a:rPr lang="lv-LV" sz="2800" b="1" dirty="0">
                  <a:solidFill>
                    <a:schemeClr val="bg1"/>
                  </a:solidFill>
                </a:rPr>
                <a:t>» būtu īsti laikā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6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70032-B0AE-2E43-8E53-84CAA9239FE3}"/>
              </a:ext>
            </a:extLst>
          </p:cNvPr>
          <p:cNvGrpSpPr/>
          <p:nvPr/>
        </p:nvGrpSpPr>
        <p:grpSpPr>
          <a:xfrm>
            <a:off x="-21344579" y="1587499"/>
            <a:ext cx="8623301" cy="3683001"/>
            <a:chOff x="1784349" y="1587499"/>
            <a:chExt cx="8623301" cy="3683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47742E-648C-E943-B3A9-49E9F0CFFB2E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C5EFAA-67AD-794B-93AE-CB65BAC9A462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902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lv-LV" sz="2800" b="1" dirty="0">
                  <a:solidFill>
                    <a:schemeClr val="bg1"/>
                  </a:solidFill>
                </a:rPr>
                <a:t>Saeimai līdztekus Ministru kabinetam ir nozīmīga loma tautsaimniecības, vides un sociālās dimensijas sabalansēšanā valsts ilgtspējīgas attīstības nodrošināšanai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AAB98-51AC-7441-8F88-35CA11EF0F19}"/>
              </a:ext>
            </a:extLst>
          </p:cNvPr>
          <p:cNvGrpSpPr/>
          <p:nvPr/>
        </p:nvGrpSpPr>
        <p:grpSpPr>
          <a:xfrm>
            <a:off x="-9832656" y="1587499"/>
            <a:ext cx="8623301" cy="3683001"/>
            <a:chOff x="1784349" y="1587499"/>
            <a:chExt cx="8623301" cy="3683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89CFA0-22D8-D54A-96FB-BD5D5CAC54E3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828DF-853B-F74E-B766-88E3F52B1C77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Kvalitatīvu datu trūkums var liegt Saeimai un valdībai pilnvērtīgi novērtēt līdzšinējo progresu dažādu mērķu ieviešanā un lemt par politiku koriģēšanu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B1A21-0966-A946-AF5A-A0A32026592C}"/>
              </a:ext>
            </a:extLst>
          </p:cNvPr>
          <p:cNvGrpSpPr/>
          <p:nvPr/>
        </p:nvGrpSpPr>
        <p:grpSpPr>
          <a:xfrm>
            <a:off x="1722756" y="1587498"/>
            <a:ext cx="8623301" cy="3683001"/>
            <a:chOff x="1784349" y="1587499"/>
            <a:chExt cx="8623301" cy="3683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013DD-BC5F-F546-9171-576FB48E263A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solidFill>
              <a:srgbClr val="204B72">
                <a:alpha val="848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3EB811-CB77-2846-9D00-A319E53EC6EA}"/>
                </a:ext>
              </a:extLst>
            </p:cNvPr>
            <p:cNvSpPr txBox="1"/>
            <p:nvPr/>
          </p:nvSpPr>
          <p:spPr>
            <a:xfrm>
              <a:off x="2188418" y="1830218"/>
              <a:ext cx="8001852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</a:rPr>
                <a:t>Valsts un pašvaldību institūcijas, komersanti, nevalstiskās organizācijas un sabiedrība kopumā dara un ir gatavi darīt daudz</a:t>
              </a:r>
            </a:p>
            <a:p>
              <a:endParaRPr lang="lv-LV" sz="2800" b="1" dirty="0">
                <a:solidFill>
                  <a:schemeClr val="bg1"/>
                </a:solidFill>
              </a:endParaRPr>
            </a:p>
            <a:p>
              <a:r>
                <a:rPr lang="lv-LV" sz="2800" b="1" dirty="0">
                  <a:solidFill>
                    <a:schemeClr val="bg1"/>
                  </a:solidFill>
                </a:rPr>
                <a:t>Ziņas, ka «</a:t>
              </a:r>
              <a:r>
                <a:rPr lang="lv-LV" sz="3200" b="1" dirty="0">
                  <a:solidFill>
                    <a:schemeClr val="bg1"/>
                  </a:solidFill>
                </a:rPr>
                <a:t>Tas mums ir svarīgi!</a:t>
              </a:r>
              <a:r>
                <a:rPr lang="lv-LV" sz="2800" b="1" dirty="0">
                  <a:solidFill>
                    <a:schemeClr val="bg1"/>
                  </a:solidFill>
                </a:rPr>
                <a:t>» un «</a:t>
              </a:r>
              <a:r>
                <a:rPr lang="lv-LV" sz="3200" b="1" dirty="0">
                  <a:solidFill>
                    <a:schemeClr val="bg1"/>
                  </a:solidFill>
                </a:rPr>
                <a:t>Strādājam kopā!</a:t>
              </a:r>
              <a:r>
                <a:rPr lang="lv-LV" sz="2800" b="1" dirty="0">
                  <a:solidFill>
                    <a:schemeClr val="bg1"/>
                  </a:solidFill>
                </a:rPr>
                <a:t>» būtu īsti laikā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96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556CE9C-DDCE-8C4C-9E41-D747CD54A7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41" b="9041"/>
          <a:stretch/>
        </p:blipFill>
        <p:spPr>
          <a:xfrm>
            <a:off x="510381" y="377031"/>
            <a:ext cx="11171237" cy="6103937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1D6CA-9C06-D84A-9139-3E7B998D8466}"/>
              </a:ext>
            </a:extLst>
          </p:cNvPr>
          <p:cNvGrpSpPr/>
          <p:nvPr/>
        </p:nvGrpSpPr>
        <p:grpSpPr>
          <a:xfrm>
            <a:off x="2693096" y="1488228"/>
            <a:ext cx="8995322" cy="3881542"/>
            <a:chOff x="2693096" y="1488228"/>
            <a:chExt cx="8995322" cy="38815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9210CE-954B-1741-9AEF-F414C410154E}"/>
                </a:ext>
              </a:extLst>
            </p:cNvPr>
            <p:cNvSpPr/>
            <p:nvPr/>
          </p:nvSpPr>
          <p:spPr>
            <a:xfrm>
              <a:off x="2693096" y="4867074"/>
              <a:ext cx="8995322" cy="502696"/>
            </a:xfrm>
            <a:prstGeom prst="rect">
              <a:avLst/>
            </a:prstGeom>
            <a:solidFill>
              <a:srgbClr val="204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 dirty="0">
                <a:solidFill>
                  <a:srgbClr val="7FD2F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92FAE9-0DC5-9E4B-AFFC-3228B5FF7067}"/>
                </a:ext>
              </a:extLst>
            </p:cNvPr>
            <p:cNvGrpSpPr/>
            <p:nvPr/>
          </p:nvGrpSpPr>
          <p:grpSpPr>
            <a:xfrm>
              <a:off x="2693096" y="1488228"/>
              <a:ext cx="8995322" cy="3768693"/>
              <a:chOff x="2693096" y="1545521"/>
              <a:chExt cx="8995322" cy="376869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721BC85-A94B-A040-8BEB-61699EF749F7}"/>
                  </a:ext>
                </a:extLst>
              </p:cNvPr>
              <p:cNvSpPr/>
              <p:nvPr/>
            </p:nvSpPr>
            <p:spPr>
              <a:xfrm>
                <a:off x="2693096" y="1545521"/>
                <a:ext cx="3402904" cy="3294345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F5666C-BE50-424B-872D-0C36D9ED5541}"/>
                  </a:ext>
                </a:extLst>
              </p:cNvPr>
              <p:cNvSpPr/>
              <p:nvPr/>
            </p:nvSpPr>
            <p:spPr>
              <a:xfrm>
                <a:off x="6095999" y="1545521"/>
                <a:ext cx="5592419" cy="3294345"/>
              </a:xfrm>
              <a:prstGeom prst="rect">
                <a:avLst/>
              </a:prstGeom>
              <a:solidFill>
                <a:srgbClr val="F9C54C">
                  <a:alpha val="8481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 dirty="0"/>
              </a:p>
            </p:txBody>
          </p:sp>
          <p:pic>
            <p:nvPicPr>
              <p:cNvPr id="18" name="Picture 17" descr="Text&#10;&#10;Description automatically generated">
                <a:extLst>
                  <a:ext uri="{FF2B5EF4-FFF2-40B4-BE49-F238E27FC236}">
                    <a16:creationId xmlns:a16="http://schemas.microsoft.com/office/drawing/2014/main" id="{ED3932B2-D47C-EF43-8793-235C51EF1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668" y="1800805"/>
                <a:ext cx="3007760" cy="2763227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D038E3-23B2-B949-BE1B-6308F3E17DED}"/>
                  </a:ext>
                </a:extLst>
              </p:cNvPr>
              <p:cNvSpPr txBox="1"/>
              <p:nvPr/>
            </p:nvSpPr>
            <p:spPr>
              <a:xfrm>
                <a:off x="3080330" y="5037215"/>
                <a:ext cx="5065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LV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Paldies par uzmanību! Laiks jautājumiem un diskusijām!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1FCA5A-F840-8440-9ECB-5F8810D564E1}"/>
              </a:ext>
            </a:extLst>
          </p:cNvPr>
          <p:cNvSpPr/>
          <p:nvPr/>
        </p:nvSpPr>
        <p:spPr>
          <a:xfrm>
            <a:off x="6677559" y="2660079"/>
            <a:ext cx="4585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LV" dirty="0">
                <a:solidFill>
                  <a:srgbClr val="204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Skanstes iela 50, Rīgā, LV-1013</a:t>
            </a:r>
          </a:p>
          <a:p>
            <a:r>
              <a:rPr lang="en-LV" dirty="0">
                <a:solidFill>
                  <a:srgbClr val="204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Tālrunis: 67017500</a:t>
            </a:r>
          </a:p>
          <a:p>
            <a:r>
              <a:rPr lang="en-LV" dirty="0">
                <a:solidFill>
                  <a:srgbClr val="204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E-pasts: lrvk@lrvk.gov.lv</a:t>
            </a:r>
          </a:p>
          <a:p>
            <a:r>
              <a:rPr lang="en-LV" dirty="0">
                <a:solidFill>
                  <a:srgbClr val="204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FB/Twitter: @VKontrole</a:t>
            </a:r>
          </a:p>
        </p:txBody>
      </p:sp>
    </p:spTree>
    <p:extLst>
      <p:ext uri="{BB962C8B-B14F-4D97-AF65-F5344CB8AC3E}">
        <p14:creationId xmlns:p14="http://schemas.microsoft.com/office/powerpoint/2010/main" val="50583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EE4665-9360-DC49-AB98-A5EC4EF75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0827" y="2723758"/>
            <a:ext cx="6040170" cy="720233"/>
          </a:xfrm>
        </p:spPr>
        <p:txBody>
          <a:bodyPr>
            <a:noAutofit/>
          </a:bodyPr>
          <a:lstStyle/>
          <a:p>
            <a:r>
              <a:rPr lang="en-LV" sz="4800" dirty="0"/>
              <a:t>Motivācija un revīzijas mērķis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442067-1A6B-BB46-BF8C-DBF3DE934868}"/>
              </a:ext>
            </a:extLst>
          </p:cNvPr>
          <p:cNvGrpSpPr/>
          <p:nvPr/>
        </p:nvGrpSpPr>
        <p:grpSpPr>
          <a:xfrm>
            <a:off x="1479479" y="1124584"/>
            <a:ext cx="4490366" cy="3726005"/>
            <a:chOff x="1344567" y="1109593"/>
            <a:chExt cx="4490366" cy="3726005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2611AC56-8996-024C-A8DA-06D312CF2811}"/>
                </a:ext>
              </a:extLst>
            </p:cNvPr>
            <p:cNvSpPr/>
            <p:nvPr/>
          </p:nvSpPr>
          <p:spPr>
            <a:xfrm rot="1458614">
              <a:off x="3101672" y="1645137"/>
              <a:ext cx="2733261" cy="3190461"/>
            </a:xfrm>
            <a:prstGeom prst="arc">
              <a:avLst>
                <a:gd name="adj1" fmla="val 16200000"/>
                <a:gd name="adj2" fmla="val 18506223"/>
              </a:avLst>
            </a:prstGeom>
            <a:ln w="349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E752CB-7ABD-134C-8929-1D9581A621A0}"/>
                </a:ext>
              </a:extLst>
            </p:cNvPr>
            <p:cNvSpPr txBox="1"/>
            <p:nvPr/>
          </p:nvSpPr>
          <p:spPr>
            <a:xfrm>
              <a:off x="1344567" y="1109593"/>
              <a:ext cx="3618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Mērķu ieviešanas perioda vidus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B98A26-9703-054F-BAF4-A619C71C6B00}"/>
              </a:ext>
            </a:extLst>
          </p:cNvPr>
          <p:cNvGrpSpPr/>
          <p:nvPr/>
        </p:nvGrpSpPr>
        <p:grpSpPr>
          <a:xfrm>
            <a:off x="5307602" y="1918322"/>
            <a:ext cx="5851625" cy="3461151"/>
            <a:chOff x="5172690" y="1903331"/>
            <a:chExt cx="5851625" cy="34611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8E3D3F-8C5D-B140-8335-F28CD7AFC9CB}"/>
                </a:ext>
              </a:extLst>
            </p:cNvPr>
            <p:cNvSpPr txBox="1"/>
            <p:nvPr/>
          </p:nvSpPr>
          <p:spPr>
            <a:xfrm>
              <a:off x="6539320" y="4718151"/>
              <a:ext cx="4484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Sniegt ieguldījumu Latvijas ilgtspējīgai attīstībai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FEA1FB9-6FB4-1A4C-A155-877FB7D31ACF}"/>
                </a:ext>
              </a:extLst>
            </p:cNvPr>
            <p:cNvSpPr/>
            <p:nvPr/>
          </p:nvSpPr>
          <p:spPr>
            <a:xfrm rot="11554674">
              <a:off x="5172690" y="1903331"/>
              <a:ext cx="2733261" cy="3190461"/>
            </a:xfrm>
            <a:prstGeom prst="arc">
              <a:avLst>
                <a:gd name="adj1" fmla="val 16200000"/>
                <a:gd name="adj2" fmla="val 18506223"/>
              </a:avLst>
            </a:prstGeom>
            <a:ln w="3492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C0FF7-CBB9-E149-BF38-DC440AD26377}"/>
              </a:ext>
            </a:extLst>
          </p:cNvPr>
          <p:cNvGrpSpPr/>
          <p:nvPr/>
        </p:nvGrpSpPr>
        <p:grpSpPr>
          <a:xfrm>
            <a:off x="676406" y="1"/>
            <a:ext cx="916088" cy="883577"/>
            <a:chOff x="676406" y="1"/>
            <a:chExt cx="916088" cy="8835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A0C6AE-D920-9441-BFCD-F9F329140AFE}"/>
                </a:ext>
              </a:extLst>
            </p:cNvPr>
            <p:cNvSpPr/>
            <p:nvPr/>
          </p:nvSpPr>
          <p:spPr>
            <a:xfrm>
              <a:off x="676406" y="1"/>
              <a:ext cx="916088" cy="883577"/>
            </a:xfrm>
            <a:prstGeom prst="rect">
              <a:avLst/>
            </a:prstGeom>
            <a:solidFill>
              <a:srgbClr val="204B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0B6E2262-A62E-1E47-BA66-C3096BAF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526" y="112735"/>
              <a:ext cx="712953" cy="65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7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600D555-7794-8B4E-B479-071FAAF7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6952" y="2575220"/>
            <a:ext cx="4261476" cy="21506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12D068-6329-1C4A-9684-41CAAF888F24}"/>
              </a:ext>
            </a:extLst>
          </p:cNvPr>
          <p:cNvSpPr txBox="1"/>
          <p:nvPr/>
        </p:nvSpPr>
        <p:spPr>
          <a:xfrm>
            <a:off x="2713261" y="600165"/>
            <a:ext cx="6549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204A72"/>
                </a:solidFill>
              </a:rPr>
              <a:t>Īsi par ANO ilgtspējīgas attīstības mērķiem</a:t>
            </a:r>
            <a:endParaRPr lang="en-LV" sz="2800" b="1" dirty="0">
              <a:solidFill>
                <a:srgbClr val="204A7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ACCBB-5F63-7F43-A744-0F062E6F2BFD}"/>
              </a:ext>
            </a:extLst>
          </p:cNvPr>
          <p:cNvCxnSpPr>
            <a:cxnSpLocks/>
          </p:cNvCxnSpPr>
          <p:nvPr/>
        </p:nvCxnSpPr>
        <p:spPr>
          <a:xfrm>
            <a:off x="5419493" y="1792004"/>
            <a:ext cx="0" cy="3928770"/>
          </a:xfrm>
          <a:prstGeom prst="line">
            <a:avLst/>
          </a:prstGeom>
          <a:ln>
            <a:solidFill>
              <a:srgbClr val="204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0940B40-F0FC-4947-9BE5-8D01FC620960}"/>
              </a:ext>
            </a:extLst>
          </p:cNvPr>
          <p:cNvSpPr/>
          <p:nvPr/>
        </p:nvSpPr>
        <p:spPr>
          <a:xfrm>
            <a:off x="6088710" y="1851937"/>
            <a:ext cx="5177102" cy="8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1E500-027E-0D4B-8E0B-A46A69BA2FB7}"/>
              </a:ext>
            </a:extLst>
          </p:cNvPr>
          <p:cNvSpPr/>
          <p:nvPr/>
        </p:nvSpPr>
        <p:spPr>
          <a:xfrm>
            <a:off x="6086292" y="2926086"/>
            <a:ext cx="5177102" cy="589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48898-41A6-F941-847C-8E0248BA9DE9}"/>
              </a:ext>
            </a:extLst>
          </p:cNvPr>
          <p:cNvSpPr/>
          <p:nvPr/>
        </p:nvSpPr>
        <p:spPr>
          <a:xfrm>
            <a:off x="6086292" y="3782203"/>
            <a:ext cx="5177102" cy="846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D8F09B-C427-F143-9B1C-5A98722239F5}"/>
              </a:ext>
            </a:extLst>
          </p:cNvPr>
          <p:cNvSpPr/>
          <p:nvPr/>
        </p:nvSpPr>
        <p:spPr>
          <a:xfrm>
            <a:off x="6086292" y="4935096"/>
            <a:ext cx="5177102" cy="1068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7BFD98-6CD8-9A47-B036-AD556B82241F}"/>
              </a:ext>
            </a:extLst>
          </p:cNvPr>
          <p:cNvSpPr txBox="1"/>
          <p:nvPr/>
        </p:nvSpPr>
        <p:spPr>
          <a:xfrm>
            <a:off x="6165367" y="1928889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Pieņemti 2015.gadā laika periodam līdz </a:t>
            </a:r>
          </a:p>
          <a:p>
            <a:r>
              <a:rPr lang="lv-LV" b="1" dirty="0">
                <a:solidFill>
                  <a:schemeClr val="bg1"/>
                </a:solidFill>
              </a:rPr>
              <a:t>2030.gadam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AE23C-C2F1-3348-9198-31C5D3CD1764}"/>
              </a:ext>
            </a:extLst>
          </p:cNvPr>
          <p:cNvSpPr txBox="1"/>
          <p:nvPr/>
        </p:nvSpPr>
        <p:spPr>
          <a:xfrm>
            <a:off x="6165367" y="3044285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17 mērķi un tiem pakārtoti 169 </a:t>
            </a:r>
            <a:r>
              <a:rPr lang="lv-LV" b="1" dirty="0" err="1">
                <a:solidFill>
                  <a:schemeClr val="bg1"/>
                </a:solidFill>
              </a:rPr>
              <a:t>apakšmērķi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91C77C-3721-254C-8BC1-A004DB5D1ED2}"/>
              </a:ext>
            </a:extLst>
          </p:cNvPr>
          <p:cNvSpPr txBox="1"/>
          <p:nvPr/>
        </p:nvSpPr>
        <p:spPr>
          <a:xfrm>
            <a:off x="6165367" y="3882458"/>
            <a:ext cx="488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Ekonomiskās, sociālās un vides </a:t>
            </a:r>
          </a:p>
          <a:p>
            <a:r>
              <a:rPr lang="lv-LV" b="1" dirty="0">
                <a:solidFill>
                  <a:schemeClr val="bg1"/>
                </a:solidFill>
              </a:rPr>
              <a:t>dimensiju līdzsvars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89F829-9E6D-AE46-9DDF-44E8A5B53BBD}"/>
              </a:ext>
            </a:extLst>
          </p:cNvPr>
          <p:cNvSpPr txBox="1"/>
          <p:nvPr/>
        </p:nvSpPr>
        <p:spPr>
          <a:xfrm>
            <a:off x="6165367" y="5081725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Nabadzības mazināšana un ilgtspējīga </a:t>
            </a:r>
          </a:p>
          <a:p>
            <a:r>
              <a:rPr lang="lv-LV" b="1" dirty="0">
                <a:solidFill>
                  <a:schemeClr val="bg1"/>
                </a:solidFill>
              </a:rPr>
              <a:t>attīstība</a:t>
            </a:r>
            <a:endParaRPr lang="en-L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7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B1B7D44-E429-CD4F-A95D-4F34A8026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2912" y="2108668"/>
            <a:ext cx="8766175" cy="2640663"/>
          </a:xfrm>
        </p:spPr>
        <p:txBody>
          <a:bodyPr>
            <a:normAutofit lnSpcReduction="10000"/>
          </a:bodyPr>
          <a:lstStyle/>
          <a:p>
            <a:r>
              <a:rPr lang="lv-LV" sz="9600" b="1" dirty="0"/>
              <a:t>Revīzijas tvērums</a:t>
            </a:r>
            <a:endParaRPr lang="en-LV" sz="9600" b="1" dirty="0"/>
          </a:p>
        </p:txBody>
      </p:sp>
    </p:spTree>
    <p:extLst>
      <p:ext uri="{BB962C8B-B14F-4D97-AF65-F5344CB8AC3E}">
        <p14:creationId xmlns:p14="http://schemas.microsoft.com/office/powerpoint/2010/main" val="32775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isnstūris 2">
            <a:extLst>
              <a:ext uri="{FF2B5EF4-FFF2-40B4-BE49-F238E27FC236}">
                <a16:creationId xmlns:a16="http://schemas.microsoft.com/office/drawing/2014/main" id="{3748302F-F329-3B46-BAC2-BDD15DAC6E3E}"/>
              </a:ext>
            </a:extLst>
          </p:cNvPr>
          <p:cNvSpPr/>
          <p:nvPr/>
        </p:nvSpPr>
        <p:spPr>
          <a:xfrm>
            <a:off x="1279417" y="5212080"/>
            <a:ext cx="525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Daugavpils, Liepājas, Rīgas, Ventspils </a:t>
            </a:r>
            <a:r>
              <a:rPr lang="lv-LV" sz="1400" dirty="0" err="1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valstspilsētu</a:t>
            </a:r>
            <a:r>
              <a:rPr lang="lv-LV" sz="1400" dirty="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Bauskas, Jēkabpils, Ogres un Valmieras</a:t>
            </a:r>
            <a:r>
              <a:rPr lang="lv-LV" sz="1400" b="1" dirty="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novadu pašvaldības</a:t>
            </a:r>
          </a:p>
          <a:p>
            <a:r>
              <a:rPr lang="lv-LV" sz="1400" dirty="0" err="1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Pārresoru</a:t>
            </a:r>
            <a:r>
              <a:rPr lang="lv-LV" sz="1400" dirty="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koordinācijas centrs, Vides aizsardzības un reģionālās attīstības ministrija un visas pārējās ministrijas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ABE30-ED32-8844-8033-194D51E7C0B9}"/>
              </a:ext>
            </a:extLst>
          </p:cNvPr>
          <p:cNvSpPr txBox="1"/>
          <p:nvPr/>
        </p:nvSpPr>
        <p:spPr>
          <a:xfrm>
            <a:off x="1565161" y="987027"/>
            <a:ext cx="676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204A72"/>
                </a:solidFill>
              </a:rPr>
              <a:t>Sadarbības pašvaldības</a:t>
            </a:r>
            <a:endParaRPr lang="en-LV" sz="2800" b="1" dirty="0">
              <a:solidFill>
                <a:srgbClr val="204A72"/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163CB0E-998B-BC47-94C3-53D4ACB02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380" y="1156989"/>
            <a:ext cx="8905240" cy="50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3493A-75A3-F04C-916A-CBB0EF43EB2B}"/>
              </a:ext>
            </a:extLst>
          </p:cNvPr>
          <p:cNvGrpSpPr/>
          <p:nvPr/>
        </p:nvGrpSpPr>
        <p:grpSpPr>
          <a:xfrm>
            <a:off x="4676701" y="1986575"/>
            <a:ext cx="2368446" cy="3402768"/>
            <a:chOff x="3630119" y="1873771"/>
            <a:chExt cx="2368446" cy="34027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82698E-4B44-4942-A156-D1743D53D33C}"/>
                </a:ext>
              </a:extLst>
            </p:cNvPr>
            <p:cNvSpPr/>
            <p:nvPr/>
          </p:nvSpPr>
          <p:spPr>
            <a:xfrm>
              <a:off x="3630119" y="1873771"/>
              <a:ext cx="2368446" cy="3402768"/>
            </a:xfrm>
            <a:prstGeom prst="rect">
              <a:avLst/>
            </a:prstGeom>
            <a:solidFill>
              <a:srgbClr val="F9C5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693A4D-E8EB-CC4E-AF54-A6D53749C25E}"/>
                </a:ext>
              </a:extLst>
            </p:cNvPr>
            <p:cNvSpPr/>
            <p:nvPr/>
          </p:nvSpPr>
          <p:spPr>
            <a:xfrm>
              <a:off x="3787151" y="3249825"/>
              <a:ext cx="205438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000" dirty="0"/>
                <a:t>Integrēšana attīstības plānošanā un budžetos</a:t>
              </a:r>
            </a:p>
          </p:txBody>
        </p:sp>
        <p:pic>
          <p:nvPicPr>
            <p:cNvPr id="29" name="Graphic 28" descr="Gantt Chart with solid fill">
              <a:extLst>
                <a:ext uri="{FF2B5EF4-FFF2-40B4-BE49-F238E27FC236}">
                  <a16:creationId xmlns:a16="http://schemas.microsoft.com/office/drawing/2014/main" id="{A9713E68-F6A2-4449-9A9F-D3228E0D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4492053" y="2084191"/>
              <a:ext cx="684917" cy="68491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79D9F5-BAC8-C145-B466-E60BEC51D096}"/>
              </a:ext>
            </a:extLst>
          </p:cNvPr>
          <p:cNvGrpSpPr/>
          <p:nvPr/>
        </p:nvGrpSpPr>
        <p:grpSpPr>
          <a:xfrm>
            <a:off x="8181101" y="1986575"/>
            <a:ext cx="2368446" cy="3402768"/>
            <a:chOff x="6150965" y="1877518"/>
            <a:chExt cx="2368446" cy="34027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0E575A-84F0-5F49-9760-F8F5A27FBDFC}"/>
                </a:ext>
              </a:extLst>
            </p:cNvPr>
            <p:cNvSpPr/>
            <p:nvPr/>
          </p:nvSpPr>
          <p:spPr>
            <a:xfrm>
              <a:off x="6150965" y="1877518"/>
              <a:ext cx="2368446" cy="3402768"/>
            </a:xfrm>
            <a:prstGeom prst="rect">
              <a:avLst/>
            </a:prstGeom>
            <a:solidFill>
              <a:srgbClr val="F9C5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3F8DFB-982F-624E-8194-8EDAB456366A}"/>
                </a:ext>
              </a:extLst>
            </p:cNvPr>
            <p:cNvSpPr/>
            <p:nvPr/>
          </p:nvSpPr>
          <p:spPr>
            <a:xfrm>
              <a:off x="6328348" y="3301028"/>
              <a:ext cx="20136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000" dirty="0"/>
                <a:t>Progresa uzraudzība</a:t>
              </a:r>
            </a:p>
          </p:txBody>
        </p:sp>
        <p:pic>
          <p:nvPicPr>
            <p:cNvPr id="30" name="Graphic 29" descr="Magnifying glass with solid fill">
              <a:extLst>
                <a:ext uri="{FF2B5EF4-FFF2-40B4-BE49-F238E27FC236}">
                  <a16:creationId xmlns:a16="http://schemas.microsoft.com/office/drawing/2014/main" id="{D14805DF-24CA-EC48-ACED-3F795BD4E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7014150" y="2103405"/>
              <a:ext cx="684917" cy="68491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A4FBA9-9CCC-7C42-A6AE-6FF7EEC05B66}"/>
              </a:ext>
            </a:extLst>
          </p:cNvPr>
          <p:cNvSpPr txBox="1"/>
          <p:nvPr/>
        </p:nvSpPr>
        <p:spPr>
          <a:xfrm>
            <a:off x="2590292" y="818839"/>
            <a:ext cx="597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Revīzijas vērtētie priekšnoteikumi ANO </a:t>
            </a:r>
          </a:p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ilgtspējīgas attīstības mērķu ieviešanai</a:t>
            </a:r>
            <a:endParaRPr lang="en-L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DBD3D-7042-694F-8722-8EA8DAB3BA2E}"/>
              </a:ext>
            </a:extLst>
          </p:cNvPr>
          <p:cNvSpPr/>
          <p:nvPr/>
        </p:nvSpPr>
        <p:spPr>
          <a:xfrm>
            <a:off x="1339586" y="1985654"/>
            <a:ext cx="2368446" cy="3402768"/>
          </a:xfrm>
          <a:prstGeom prst="rect">
            <a:avLst/>
          </a:prstGeom>
          <a:solidFill>
            <a:srgbClr val="F9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5620BC-0F1D-CA4E-B174-E5A61884B752}"/>
              </a:ext>
            </a:extLst>
          </p:cNvPr>
          <p:cNvCxnSpPr/>
          <p:nvPr/>
        </p:nvCxnSpPr>
        <p:spPr>
          <a:xfrm>
            <a:off x="1109273" y="2968052"/>
            <a:ext cx="9930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06482B-AB19-D24E-AF37-6B36711F56B0}"/>
              </a:ext>
            </a:extLst>
          </p:cNvPr>
          <p:cNvSpPr/>
          <p:nvPr/>
        </p:nvSpPr>
        <p:spPr>
          <a:xfrm>
            <a:off x="1549005" y="3362629"/>
            <a:ext cx="1949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sz="2000" dirty="0"/>
              <a:t>Koordinēšana un sabiedrības iesaiste</a:t>
            </a:r>
          </a:p>
        </p:txBody>
      </p:sp>
      <p:pic>
        <p:nvPicPr>
          <p:cNvPr id="28" name="Graphic 27" descr="Aspiration with solid fill">
            <a:extLst>
              <a:ext uri="{FF2B5EF4-FFF2-40B4-BE49-F238E27FC236}">
                <a16:creationId xmlns:a16="http://schemas.microsoft.com/office/drawing/2014/main" id="{8CD5CA94-7AB3-5748-A775-DBBEFFC18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181350" y="2212461"/>
            <a:ext cx="684917" cy="6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E90C42C-3285-7A43-AEA8-C7CD9A48F66C}"/>
              </a:ext>
            </a:extLst>
          </p:cNvPr>
          <p:cNvSpPr txBox="1">
            <a:spLocks/>
          </p:cNvSpPr>
          <p:nvPr/>
        </p:nvSpPr>
        <p:spPr>
          <a:xfrm>
            <a:off x="1712912" y="2786973"/>
            <a:ext cx="8766175" cy="1284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600" b="1" dirty="0"/>
              <a:t>Rezultāti</a:t>
            </a:r>
            <a:endParaRPr lang="en-LV" sz="9600" b="1" dirty="0"/>
          </a:p>
        </p:txBody>
      </p:sp>
    </p:spTree>
    <p:extLst>
      <p:ext uri="{BB962C8B-B14F-4D97-AF65-F5344CB8AC3E}">
        <p14:creationId xmlns:p14="http://schemas.microsoft.com/office/powerpoint/2010/main" val="232391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0395AC-8C21-564E-BD0F-4D0B8D3566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41" b="9041"/>
          <a:stretch/>
        </p:blipFill>
        <p:spPr>
          <a:xfrm>
            <a:off x="510381" y="377031"/>
            <a:ext cx="11171237" cy="6103937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E58505-E3D4-9A41-8D1B-F5816A6CBBF6}"/>
              </a:ext>
            </a:extLst>
          </p:cNvPr>
          <p:cNvGrpSpPr/>
          <p:nvPr/>
        </p:nvGrpSpPr>
        <p:grpSpPr>
          <a:xfrm>
            <a:off x="676406" y="1"/>
            <a:ext cx="916088" cy="883577"/>
            <a:chOff x="676406" y="1"/>
            <a:chExt cx="916088" cy="8835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DBE7D-D0E5-4248-8470-DD32FA513E70}"/>
                </a:ext>
              </a:extLst>
            </p:cNvPr>
            <p:cNvSpPr/>
            <p:nvPr/>
          </p:nvSpPr>
          <p:spPr>
            <a:xfrm>
              <a:off x="676406" y="1"/>
              <a:ext cx="916088" cy="883577"/>
            </a:xfrm>
            <a:prstGeom prst="rect">
              <a:avLst/>
            </a:prstGeom>
            <a:solidFill>
              <a:srgbClr val="204B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5C1796F-D36C-1D4C-84B9-99EAD9EA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26" y="112735"/>
              <a:ext cx="712953" cy="65498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07007C-16E7-FF47-A6EE-A32B83EEC3B5}"/>
              </a:ext>
            </a:extLst>
          </p:cNvPr>
          <p:cNvSpPr/>
          <p:nvPr/>
        </p:nvSpPr>
        <p:spPr>
          <a:xfrm>
            <a:off x="4262908" y="1633196"/>
            <a:ext cx="7418711" cy="4362541"/>
          </a:xfrm>
          <a:prstGeom prst="rect">
            <a:avLst/>
          </a:prstGeom>
          <a:solidFill>
            <a:srgbClr val="F9C54C">
              <a:alpha val="8481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13" name="Graphic 12" descr="Hero Male with solid fill">
            <a:extLst>
              <a:ext uri="{FF2B5EF4-FFF2-40B4-BE49-F238E27FC236}">
                <a16:creationId xmlns:a16="http://schemas.microsoft.com/office/drawing/2014/main" id="{40FE430F-2F94-2C40-B8D3-251E92FB7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67849" y="185045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58B7EE-7512-CB45-BB7E-710DC926B1D0}"/>
              </a:ext>
            </a:extLst>
          </p:cNvPr>
          <p:cNvSpPr txBox="1"/>
          <p:nvPr/>
        </p:nvSpPr>
        <p:spPr>
          <a:xfrm>
            <a:off x="6000820" y="1861377"/>
            <a:ext cx="45079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600" b="1" dirty="0"/>
              <a:t>Darbs bez virsvadības un </a:t>
            </a:r>
          </a:p>
          <a:p>
            <a:r>
              <a:rPr lang="lv-LV" sz="2600" b="1" dirty="0"/>
              <a:t>pilnvērtīgas koordinēšanas</a:t>
            </a:r>
            <a:endParaRPr lang="en-LV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252F1-BFF6-DC49-844D-94C32CA5BD01}"/>
              </a:ext>
            </a:extLst>
          </p:cNvPr>
          <p:cNvSpPr txBox="1"/>
          <p:nvPr/>
        </p:nvSpPr>
        <p:spPr>
          <a:xfrm>
            <a:off x="6000820" y="2899514"/>
            <a:ext cx="4636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600" b="1" dirty="0"/>
              <a:t>Nepilnīga ieinteresēto pušu </a:t>
            </a:r>
          </a:p>
          <a:p>
            <a:r>
              <a:rPr lang="lv-LV" sz="2600" b="1" dirty="0"/>
              <a:t>Informēšana un iesaiste</a:t>
            </a:r>
            <a:endParaRPr lang="en-LV" sz="26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BE8DA7-2465-7847-A2AE-E5E7C7C5AFD2}"/>
              </a:ext>
            </a:extLst>
          </p:cNvPr>
          <p:cNvCxnSpPr>
            <a:cxnSpLocks/>
          </p:cNvCxnSpPr>
          <p:nvPr/>
        </p:nvCxnSpPr>
        <p:spPr>
          <a:xfrm flipH="1">
            <a:off x="4262908" y="3949681"/>
            <a:ext cx="7418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568CA-8C67-934A-8423-6CF8D38BC70B}"/>
              </a:ext>
            </a:extLst>
          </p:cNvPr>
          <p:cNvSpPr/>
          <p:nvPr/>
        </p:nvSpPr>
        <p:spPr>
          <a:xfrm>
            <a:off x="4769218" y="4146686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848B1E-31CD-7D40-A4A5-A3E581E4A520}"/>
              </a:ext>
            </a:extLst>
          </p:cNvPr>
          <p:cNvSpPr/>
          <p:nvPr/>
        </p:nvSpPr>
        <p:spPr>
          <a:xfrm>
            <a:off x="6982360" y="4146701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54EEF1-157B-B24F-8353-0B1140C951C0}"/>
              </a:ext>
            </a:extLst>
          </p:cNvPr>
          <p:cNvSpPr/>
          <p:nvPr/>
        </p:nvSpPr>
        <p:spPr>
          <a:xfrm>
            <a:off x="9195502" y="4146686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DCAA85-2CEC-4942-B72C-135037380A2C}"/>
              </a:ext>
            </a:extLst>
          </p:cNvPr>
          <p:cNvSpPr txBox="1"/>
          <p:nvPr/>
        </p:nvSpPr>
        <p:spPr>
          <a:xfrm>
            <a:off x="4867850" y="4372545"/>
            <a:ext cx="161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Valsts kancelejas lomas stiprināšana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81C6A-6983-3544-81B7-2ED7EC79603C}"/>
              </a:ext>
            </a:extLst>
          </p:cNvPr>
          <p:cNvSpPr txBox="1"/>
          <p:nvPr/>
        </p:nvSpPr>
        <p:spPr>
          <a:xfrm>
            <a:off x="6982360" y="4326712"/>
            <a:ext cx="193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Plašāka sadarbība ar pašvaldībām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F22DED-4F7D-C542-943A-ADB63EA4E69A}"/>
              </a:ext>
            </a:extLst>
          </p:cNvPr>
          <p:cNvSpPr txBox="1"/>
          <p:nvPr/>
        </p:nvSpPr>
        <p:spPr>
          <a:xfrm>
            <a:off x="9261651" y="4216533"/>
            <a:ext cx="184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Koordinēta sabiedrības informēšana un iesaiste</a:t>
            </a:r>
            <a:endParaRPr lang="en-LV" b="1" dirty="0">
              <a:solidFill>
                <a:schemeClr val="bg1"/>
              </a:solidFill>
            </a:endParaRPr>
          </a:p>
        </p:txBody>
      </p:sp>
      <p:pic>
        <p:nvPicPr>
          <p:cNvPr id="22" name="Graphic 12" descr="Group of people with solid fill">
            <a:extLst>
              <a:ext uri="{FF2B5EF4-FFF2-40B4-BE49-F238E27FC236}">
                <a16:creationId xmlns:a16="http://schemas.microsoft.com/office/drawing/2014/main" id="{5F0BC8D5-9282-4955-844B-9B6C5797F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867849" y="2900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1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0395AC-8C21-564E-BD0F-4D0B8D3566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41" b="9041"/>
          <a:stretch/>
        </p:blipFill>
        <p:spPr>
          <a:xfrm>
            <a:off x="510381" y="377031"/>
            <a:ext cx="11171237" cy="6103937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E58505-E3D4-9A41-8D1B-F5816A6CBBF6}"/>
              </a:ext>
            </a:extLst>
          </p:cNvPr>
          <p:cNvGrpSpPr/>
          <p:nvPr/>
        </p:nvGrpSpPr>
        <p:grpSpPr>
          <a:xfrm>
            <a:off x="676406" y="1"/>
            <a:ext cx="916088" cy="883577"/>
            <a:chOff x="676406" y="1"/>
            <a:chExt cx="916088" cy="8835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DBE7D-D0E5-4248-8470-DD32FA513E70}"/>
                </a:ext>
              </a:extLst>
            </p:cNvPr>
            <p:cNvSpPr/>
            <p:nvPr/>
          </p:nvSpPr>
          <p:spPr>
            <a:xfrm>
              <a:off x="676406" y="1"/>
              <a:ext cx="916088" cy="883577"/>
            </a:xfrm>
            <a:prstGeom prst="rect">
              <a:avLst/>
            </a:prstGeom>
            <a:solidFill>
              <a:srgbClr val="204B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5C1796F-D36C-1D4C-84B9-99EAD9EA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26" y="112735"/>
              <a:ext cx="712953" cy="65498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07007C-16E7-FF47-A6EE-A32B83EEC3B5}"/>
              </a:ext>
            </a:extLst>
          </p:cNvPr>
          <p:cNvSpPr/>
          <p:nvPr/>
        </p:nvSpPr>
        <p:spPr>
          <a:xfrm>
            <a:off x="4262908" y="1633196"/>
            <a:ext cx="7418711" cy="4362541"/>
          </a:xfrm>
          <a:prstGeom prst="rect">
            <a:avLst/>
          </a:prstGeom>
          <a:solidFill>
            <a:srgbClr val="F9C54C">
              <a:alpha val="8481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13" name="Graphic 12" descr="Bullseye with solid fill">
            <a:extLst>
              <a:ext uri="{FF2B5EF4-FFF2-40B4-BE49-F238E27FC236}">
                <a16:creationId xmlns:a16="http://schemas.microsoft.com/office/drawing/2014/main" id="{40FE430F-2F94-2C40-B8D3-251E92FB7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67849" y="185045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58B7EE-7512-CB45-BB7E-710DC926B1D0}"/>
              </a:ext>
            </a:extLst>
          </p:cNvPr>
          <p:cNvSpPr txBox="1"/>
          <p:nvPr/>
        </p:nvSpPr>
        <p:spPr>
          <a:xfrm>
            <a:off x="6000820" y="1861377"/>
            <a:ext cx="54345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600" b="1" dirty="0"/>
              <a:t>Latvijas un IAM mērķu sasaiste</a:t>
            </a:r>
          </a:p>
          <a:p>
            <a:r>
              <a:rPr lang="lv-LV" sz="2600" b="1" dirty="0"/>
              <a:t>daudzviet nepilnīga un neskaidra</a:t>
            </a:r>
            <a:endParaRPr lang="en-LV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252F1-BFF6-DC49-844D-94C32CA5BD01}"/>
              </a:ext>
            </a:extLst>
          </p:cNvPr>
          <p:cNvSpPr txBox="1"/>
          <p:nvPr/>
        </p:nvSpPr>
        <p:spPr>
          <a:xfrm>
            <a:off x="6000820" y="2899514"/>
            <a:ext cx="54345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600" b="1" dirty="0"/>
              <a:t>IAM sasniegšanai veltīto finanšu </a:t>
            </a:r>
          </a:p>
          <a:p>
            <a:r>
              <a:rPr lang="lv-LV" sz="2600" b="1" dirty="0"/>
              <a:t>apmēru nav iespējams noteikt</a:t>
            </a:r>
            <a:endParaRPr lang="en-LV" sz="26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BE8DA7-2465-7847-A2AE-E5E7C7C5AFD2}"/>
              </a:ext>
            </a:extLst>
          </p:cNvPr>
          <p:cNvCxnSpPr>
            <a:cxnSpLocks/>
          </p:cNvCxnSpPr>
          <p:nvPr/>
        </p:nvCxnSpPr>
        <p:spPr>
          <a:xfrm flipH="1">
            <a:off x="4262908" y="3949681"/>
            <a:ext cx="7418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A6568CA-8C67-934A-8423-6CF8D38BC70B}"/>
              </a:ext>
            </a:extLst>
          </p:cNvPr>
          <p:cNvSpPr/>
          <p:nvPr/>
        </p:nvSpPr>
        <p:spPr>
          <a:xfrm>
            <a:off x="4769218" y="4146686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848B1E-31CD-7D40-A4A5-A3E581E4A520}"/>
              </a:ext>
            </a:extLst>
          </p:cNvPr>
          <p:cNvSpPr/>
          <p:nvPr/>
        </p:nvSpPr>
        <p:spPr>
          <a:xfrm>
            <a:off x="6982360" y="4146701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54EEF1-157B-B24F-8353-0B1140C951C0}"/>
              </a:ext>
            </a:extLst>
          </p:cNvPr>
          <p:cNvSpPr/>
          <p:nvPr/>
        </p:nvSpPr>
        <p:spPr>
          <a:xfrm>
            <a:off x="9195502" y="4146686"/>
            <a:ext cx="1979803" cy="1596044"/>
          </a:xfrm>
          <a:prstGeom prst="rect">
            <a:avLst/>
          </a:prstGeom>
          <a:solidFill>
            <a:schemeClr val="accent1"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DCAA85-2CEC-4942-B72C-135037380A2C}"/>
              </a:ext>
            </a:extLst>
          </p:cNvPr>
          <p:cNvSpPr txBox="1"/>
          <p:nvPr/>
        </p:nvSpPr>
        <p:spPr>
          <a:xfrm>
            <a:off x="4932687" y="4206044"/>
            <a:ext cx="161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Izšķiršanās par IAM integrēšanu budžeta plānošanā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81C6A-6983-3544-81B7-2ED7EC79603C}"/>
              </a:ext>
            </a:extLst>
          </p:cNvPr>
          <p:cNvSpPr txBox="1"/>
          <p:nvPr/>
        </p:nvSpPr>
        <p:spPr>
          <a:xfrm>
            <a:off x="6982360" y="4326712"/>
            <a:ext cx="193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Datu trūkums par IAM ieviešanas progresu</a:t>
            </a:r>
            <a:endParaRPr lang="en-LV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F22DED-4F7D-C542-943A-ADB63EA4E69A}"/>
              </a:ext>
            </a:extLst>
          </p:cNvPr>
          <p:cNvSpPr txBox="1"/>
          <p:nvPr/>
        </p:nvSpPr>
        <p:spPr>
          <a:xfrm>
            <a:off x="9261651" y="4282517"/>
            <a:ext cx="1847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bg1"/>
                </a:solidFill>
              </a:rPr>
              <a:t>Sistemātiska uzraudzība nenotiek</a:t>
            </a:r>
            <a:endParaRPr lang="en-LV" b="1" dirty="0">
              <a:solidFill>
                <a:schemeClr val="bg1"/>
              </a:solidFill>
            </a:endParaRPr>
          </a:p>
        </p:txBody>
      </p:sp>
      <p:pic>
        <p:nvPicPr>
          <p:cNvPr id="22" name="Graphic 12" descr="Euro with solid fill">
            <a:extLst>
              <a:ext uri="{FF2B5EF4-FFF2-40B4-BE49-F238E27FC236}">
                <a16:creationId xmlns:a16="http://schemas.microsoft.com/office/drawing/2014/main" id="{5F0BC8D5-9282-4955-844B-9B6C5797F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867849" y="2900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Custom 1">
      <a:dk1>
        <a:srgbClr val="1F4A72"/>
      </a:dk1>
      <a:lt1>
        <a:srgbClr val="FFFFFF"/>
      </a:lt1>
      <a:dk2>
        <a:srgbClr val="000000"/>
      </a:dk2>
      <a:lt2>
        <a:srgbClr val="E7E6E6"/>
      </a:lt2>
      <a:accent1>
        <a:srgbClr val="1F4A72"/>
      </a:accent1>
      <a:accent2>
        <a:srgbClr val="F9CD6C"/>
      </a:accent2>
      <a:accent3>
        <a:srgbClr val="A5A5A5"/>
      </a:accent3>
      <a:accent4>
        <a:srgbClr val="7ED1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9C1235E-7C91-524B-A027-46FA7C416203}" vid="{0404FD78-F81C-9143-A8C3-7A08FEB5CBF4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09A583-09CA-6D44-981D-155853F46051}">
  <we:reference id="wa104178141" version="4.3.3.0" store="en-001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b49383e6-98fe-49ed-810d-3f02511afefc}" enabled="0" method="" siteId="{b49383e6-98fe-49ed-810d-3f02511afe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ValstsKontrole</Template>
  <TotalTime>2187</TotalTime>
  <Words>453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Tahoma</vt:lpstr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Edgars Korčagins</dc:creator>
  <cp:lastModifiedBy>Ilze Bolšteina</cp:lastModifiedBy>
  <cp:revision>158</cp:revision>
  <cp:lastPrinted>2023-03-23T13:06:11Z</cp:lastPrinted>
  <dcterms:created xsi:type="dcterms:W3CDTF">2021-09-13T06:10:28Z</dcterms:created>
  <dcterms:modified xsi:type="dcterms:W3CDTF">2023-04-25T12:43:22Z</dcterms:modified>
</cp:coreProperties>
</file>