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OOD2OJrVvIoPCujWfhliPnmhv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lv-LV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3cf801e82f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g23cf801e82f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3cf801e82f_1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23cf801e82f_1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g23cf801e82f_1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cf801e82f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23cf801e82f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g23cf801e82f_1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daļas galvene" showMasterSp="0" type="secHead">
  <p:cSld name="SECTION_HEADER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4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  <p:cxnSp>
        <p:nvCxnSpPr>
          <p:cNvPr id="26" name="Google Shape;26;p1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rsraksts un vertikāls teksts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āls virsraksts un teksts" showMasterSp="0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4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4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ukšs" showMasterSp="0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rsraksts un saturs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 satura bloki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kai virsraksts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rsraksta slaids" showMasterSp="0" type="title">
  <p:cSld name="TITL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9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6" name="Google Shape;56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  <p:cxnSp>
        <p:nvCxnSpPr>
          <p:cNvPr id="59" name="Google Shape;59;p19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līdzinājums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20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20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turs ar parakstu" showMasterSp="0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1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1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1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ttēls ar parakstu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2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2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2CDB0"/>
          </a:solidFill>
          <a:ln>
            <a:noFill/>
          </a:ln>
        </p:spPr>
      </p:sp>
      <p:sp>
        <p:nvSpPr>
          <p:cNvPr id="83" name="Google Shape;83;p22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4" name="Google Shape;84;p2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  <p:cxnSp>
        <p:nvCxnSpPr>
          <p:cNvPr id="17" name="Google Shape;17;p13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23cf801e82f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3415" y="4755587"/>
            <a:ext cx="8148333" cy="1273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cf801e82f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15875" y="285750"/>
            <a:ext cx="7572250" cy="39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3cf801e82f_1_5"/>
          <p:cNvSpPr txBox="1"/>
          <p:nvPr>
            <p:ph idx="4294967295" type="title"/>
          </p:nvPr>
        </p:nvSpPr>
        <p:spPr>
          <a:xfrm>
            <a:off x="1097275" y="286601"/>
            <a:ext cx="10058400" cy="8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lv-LV" sz="4600"/>
              <a:t>Draudi izglītības kvalitātei un pieejamībai</a:t>
            </a:r>
            <a:endParaRPr sz="4600"/>
          </a:p>
        </p:txBody>
      </p:sp>
      <p:pic>
        <p:nvPicPr>
          <p:cNvPr id="113" name="Google Shape;113;g23cf801e82f_1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8050" y="1117000"/>
            <a:ext cx="6952075" cy="567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3cf801e82f_1_12"/>
          <p:cNvSpPr txBox="1"/>
          <p:nvPr>
            <p:ph type="title"/>
          </p:nvPr>
        </p:nvSpPr>
        <p:spPr>
          <a:xfrm>
            <a:off x="259775" y="286600"/>
            <a:ext cx="117939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lv-LV" sz="4500"/>
              <a:t>Draudi lauku teritorijas ilgtspējīgai attīstībai</a:t>
            </a:r>
            <a:endParaRPr sz="4300"/>
          </a:p>
        </p:txBody>
      </p:sp>
      <p:sp>
        <p:nvSpPr>
          <p:cNvPr id="120" name="Google Shape;120;g23cf801e82f_1_12"/>
          <p:cNvSpPr txBox="1"/>
          <p:nvPr>
            <p:ph idx="1" type="body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815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300"/>
              <a:buChar char="●"/>
            </a:pPr>
            <a:r>
              <a:rPr lang="lv-LV" sz="3300"/>
              <a:t>Samazināsies iedzīvotāju skaits</a:t>
            </a:r>
            <a:endParaRPr sz="3300"/>
          </a:p>
          <a:p>
            <a:pPr indent="-438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lv-LV" sz="3300"/>
              <a:t>Samazināsies darbavietu skaits</a:t>
            </a:r>
            <a:endParaRPr sz="3300"/>
          </a:p>
          <a:p>
            <a:pPr indent="-438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lv-LV" sz="3300"/>
              <a:t>Apsīks vietējās kopienas kultūras un sabiedriskā dzīve</a:t>
            </a:r>
            <a:endParaRPr sz="3300"/>
          </a:p>
          <a:p>
            <a:pPr indent="-438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lv-LV" sz="3300"/>
              <a:t>Saasināsies sociālās problēmas:</a:t>
            </a:r>
            <a:endParaRPr sz="3300"/>
          </a:p>
          <a:p>
            <a:pPr indent="-4381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Char char="○"/>
            </a:pPr>
            <a:r>
              <a:rPr lang="lv-LV" sz="3300"/>
              <a:t>neizglītotība</a:t>
            </a:r>
            <a:endParaRPr sz="3300"/>
          </a:p>
          <a:p>
            <a:pPr indent="-4381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Char char="○"/>
            </a:pPr>
            <a:r>
              <a:rPr lang="lv-LV" sz="3300"/>
              <a:t>noziedzība</a:t>
            </a:r>
            <a:endParaRPr sz="3300"/>
          </a:p>
          <a:p>
            <a:pPr indent="-4381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Char char="○"/>
            </a:pPr>
            <a:r>
              <a:rPr lang="lv-LV" sz="3300"/>
              <a:t>nabadzība</a:t>
            </a:r>
            <a:endParaRPr sz="3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kcija">
  <a:themeElements>
    <a:clrScheme name="Retrospekcija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dizain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2020-09-04T11:34:44Z</dcterms:created>
  <dc:creator>User</dc:creator>
</cp:coreProperties>
</file>