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77" r:id="rId2"/>
    <p:sldMasterId id="2147483735" r:id="rId3"/>
    <p:sldMasterId id="2147483751" r:id="rId4"/>
  </p:sldMasterIdLst>
  <p:notesMasterIdLst>
    <p:notesMasterId r:id="rId41"/>
  </p:notesMasterIdLst>
  <p:sldIdLst>
    <p:sldId id="256" r:id="rId5"/>
    <p:sldId id="302" r:id="rId6"/>
    <p:sldId id="303" r:id="rId7"/>
    <p:sldId id="304" r:id="rId8"/>
    <p:sldId id="1071" r:id="rId9"/>
    <p:sldId id="1079" r:id="rId10"/>
    <p:sldId id="1075" r:id="rId11"/>
    <p:sldId id="1080" r:id="rId12"/>
    <p:sldId id="1082" r:id="rId13"/>
    <p:sldId id="1081" r:id="rId14"/>
    <p:sldId id="324" r:id="rId15"/>
    <p:sldId id="329" r:id="rId16"/>
    <p:sldId id="330" r:id="rId17"/>
    <p:sldId id="331" r:id="rId18"/>
    <p:sldId id="1083" r:id="rId19"/>
    <p:sldId id="1084" r:id="rId20"/>
    <p:sldId id="1085" r:id="rId21"/>
    <p:sldId id="1086" r:id="rId22"/>
    <p:sldId id="1087" r:id="rId23"/>
    <p:sldId id="1093" r:id="rId24"/>
    <p:sldId id="1088" r:id="rId25"/>
    <p:sldId id="1089" r:id="rId26"/>
    <p:sldId id="354" r:id="rId27"/>
    <p:sldId id="305" r:id="rId28"/>
    <p:sldId id="1090" r:id="rId29"/>
    <p:sldId id="1091" r:id="rId30"/>
    <p:sldId id="351" r:id="rId31"/>
    <p:sldId id="257" r:id="rId32"/>
    <p:sldId id="325" r:id="rId33"/>
    <p:sldId id="259" r:id="rId34"/>
    <p:sldId id="1092" r:id="rId35"/>
    <p:sldId id="629" r:id="rId36"/>
    <p:sldId id="630" r:id="rId37"/>
    <p:sldId id="633" r:id="rId38"/>
    <p:sldId id="637" r:id="rId39"/>
    <p:sldId id="636"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080" autoAdjust="0"/>
  </p:normalViewPr>
  <p:slideViewPr>
    <p:cSldViewPr snapToGrid="0">
      <p:cViewPr varScale="1">
        <p:scale>
          <a:sx n="78" d="100"/>
          <a:sy n="78" d="100"/>
        </p:scale>
        <p:origin x="835"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amona.urtane\Library\Mobile%20Documents\com~apple~CloudDocs\IZM\Skolas%20pas&#780;valdi&#772;ba&#772;s_26.03.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amona.urtane\Library\Containers\com.apple.mail\Data\Library\Mail%20Downloads\85B15957-7A85-4441-9888-6F3069726943\20221220_klasu_skaits_.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ramona.urtane\Library\Mobile%20Documents\com~apple~CloudDocs\IZM\Skolas%20pas&#780;valdi&#772;ba&#772;s_26.03.202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ramona.urtane\Library\Mobile%20Documents\com~apple~CloudDocs\IZM\Skolas%20pas&#780;valdi&#772;ba&#772;s_26.03.202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Vispārizglītojošās!$B$1</c:f>
              <c:strCache>
                <c:ptCount val="1"/>
                <c:pt idx="0">
                  <c:v>Skaits</c:v>
                </c:pt>
              </c:strCache>
            </c:strRef>
          </c:tx>
          <c:spPr>
            <a:gradFill flip="none" rotWithShape="1">
              <a:gsLst>
                <a:gs pos="100000">
                  <a:schemeClr val="bg1"/>
                </a:gs>
                <a:gs pos="48000">
                  <a:schemeClr val="accent2">
                    <a:lumMod val="75000"/>
                    <a:shade val="100000"/>
                    <a:satMod val="115000"/>
                  </a:schemeClr>
                </a:gs>
              </a:gsLst>
              <a:lin ang="10800000" scaled="1"/>
              <a:tileRect/>
            </a:gra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Verdana" panose="020B0604030504040204" pitchFamily="34" charset="0"/>
                    <a:ea typeface="Verdana" panose="020B0604030504040204" pitchFamily="34" charset="0"/>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Vispārizglītojošās!$A$2:$A$6</c:f>
              <c:strCache>
                <c:ptCount val="5"/>
                <c:pt idx="0">
                  <c:v>Valsts ģimnāzijas</c:v>
                </c:pt>
                <c:pt idx="1">
                  <c:v>Vispārizglītojošā vidusskolas (1.-12.klases)</c:v>
                </c:pt>
                <c:pt idx="2">
                  <c:v>Vispārizglītojošā pamatskolas (1.-9.klases)</c:v>
                </c:pt>
                <c:pt idx="3">
                  <c:v>Vispārizglītojošā sākumskolas (1.-6.klases)</c:v>
                </c:pt>
                <c:pt idx="4">
                  <c:v>Pirmsskolas</c:v>
                </c:pt>
              </c:strCache>
            </c:strRef>
          </c:cat>
          <c:val>
            <c:numRef>
              <c:f>Vispārizglītojošās!$B$2:$B$6</c:f>
              <c:numCache>
                <c:formatCode>General</c:formatCode>
                <c:ptCount val="5"/>
                <c:pt idx="0">
                  <c:v>31</c:v>
                </c:pt>
                <c:pt idx="1">
                  <c:v>236</c:v>
                </c:pt>
                <c:pt idx="2">
                  <c:v>245</c:v>
                </c:pt>
                <c:pt idx="3">
                  <c:v>41</c:v>
                </c:pt>
                <c:pt idx="4">
                  <c:v>496</c:v>
                </c:pt>
              </c:numCache>
            </c:numRef>
          </c:val>
          <c:extLst>
            <c:ext xmlns:c16="http://schemas.microsoft.com/office/drawing/2014/chart" uri="{C3380CC4-5D6E-409C-BE32-E72D297353CC}">
              <c16:uniqueId val="{00000000-8608-0441-9F22-213980F2A0A5}"/>
            </c:ext>
          </c:extLst>
        </c:ser>
        <c:dLbls>
          <c:dLblPos val="inEnd"/>
          <c:showLegendKey val="0"/>
          <c:showVal val="1"/>
          <c:showCatName val="0"/>
          <c:showSerName val="0"/>
          <c:showPercent val="0"/>
          <c:showBubbleSize val="0"/>
        </c:dLbls>
        <c:gapWidth val="182"/>
        <c:axId val="1853862527"/>
        <c:axId val="246752208"/>
      </c:barChart>
      <c:catAx>
        <c:axId val="18538625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accent1"/>
                </a:solidFill>
                <a:latin typeface="+mn-lt"/>
                <a:ea typeface="+mn-ea"/>
                <a:cs typeface="+mn-cs"/>
              </a:defRPr>
            </a:pPr>
            <a:endParaRPr lang="lv-LV"/>
          </a:p>
        </c:txPr>
        <c:crossAx val="246752208"/>
        <c:crosses val="autoZero"/>
        <c:auto val="1"/>
        <c:lblAlgn val="ctr"/>
        <c:lblOffset val="100"/>
        <c:noMultiLvlLbl val="0"/>
      </c:catAx>
      <c:valAx>
        <c:axId val="2467522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v-LV"/>
          </a:p>
        </c:txPr>
        <c:crossAx val="18538625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r>
              <a:rPr lang="en-GB" sz="1600" b="1" dirty="0" err="1">
                <a:solidFill>
                  <a:schemeClr val="accent1"/>
                </a:solidFill>
              </a:rPr>
              <a:t>Valsts</a:t>
            </a:r>
            <a:r>
              <a:rPr lang="en-GB" sz="1600" b="1" dirty="0">
                <a:solidFill>
                  <a:schemeClr val="accent1"/>
                </a:solidFill>
              </a:rPr>
              <a:t> </a:t>
            </a:r>
            <a:r>
              <a:rPr lang="en-GB" sz="1600" b="1" dirty="0" err="1">
                <a:solidFill>
                  <a:schemeClr val="accent1"/>
                </a:solidFill>
              </a:rPr>
              <a:t>ģimnāzijas</a:t>
            </a:r>
            <a:r>
              <a:rPr lang="en-GB" sz="1600" b="1" dirty="0">
                <a:solidFill>
                  <a:schemeClr val="accent1"/>
                </a:solidFill>
              </a:rPr>
              <a:t> 2021./2022. </a:t>
            </a:r>
            <a:r>
              <a:rPr lang="en-GB" sz="1600" b="1" dirty="0" err="1">
                <a:solidFill>
                  <a:schemeClr val="accent1"/>
                </a:solidFill>
              </a:rPr>
              <a:t>mācību</a:t>
            </a:r>
            <a:r>
              <a:rPr lang="en-GB" sz="1600" b="1" dirty="0">
                <a:solidFill>
                  <a:schemeClr val="accent1"/>
                </a:solidFill>
              </a:rPr>
              <a:t> </a:t>
            </a:r>
            <a:r>
              <a:rPr lang="en-GB" sz="1600" b="1" dirty="0" err="1">
                <a:solidFill>
                  <a:schemeClr val="accent1"/>
                </a:solidFill>
              </a:rPr>
              <a:t>gadā</a:t>
            </a:r>
            <a:r>
              <a:rPr lang="en-GB" sz="1600" b="1" dirty="0">
                <a:solidFill>
                  <a:schemeClr val="accent1"/>
                </a:solidFill>
              </a:rPr>
              <a:t> - 31</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lv-LV"/>
        </a:p>
      </c:txPr>
    </c:title>
    <c:autoTitleDeleted val="0"/>
    <c:plotArea>
      <c:layout/>
      <c:barChart>
        <c:barDir val="bar"/>
        <c:grouping val="clustered"/>
        <c:varyColors val="0"/>
        <c:ser>
          <c:idx val="0"/>
          <c:order val="0"/>
          <c:tx>
            <c:strRef>
              <c:f>'[Chart in Microsoft PowerPoint]Sheet1'!$B$7</c:f>
              <c:strCache>
                <c:ptCount val="1"/>
                <c:pt idx="0">
                  <c:v>Skaits</c:v>
                </c:pt>
              </c:strCache>
            </c:strRef>
          </c:tx>
          <c:spPr>
            <a:gradFill flip="none" rotWithShape="1">
              <a:gsLst>
                <a:gs pos="37000">
                  <a:schemeClr val="accent1"/>
                </a:gs>
                <a:gs pos="100000">
                  <a:srgbClr val="F6F6F6"/>
                </a:gs>
              </a:gsLst>
              <a:lin ang="10800000" scaled="1"/>
              <a:tileRect/>
            </a:gra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Verdana" panose="020B0604030504040204" pitchFamily="34" charset="0"/>
                      <a:ea typeface="Verdana" panose="020B0604030504040204" pitchFamily="34" charset="0"/>
                      <a:cs typeface="+mn-cs"/>
                    </a:defRPr>
                  </a:pPr>
                  <a:endParaRPr lang="lv-LV"/>
                </a:p>
              </c:txPr>
              <c:dLblPos val="inEnd"/>
              <c:showLegendKey val="0"/>
              <c:showVal val="1"/>
              <c:showCatName val="0"/>
              <c:showSerName val="0"/>
              <c:showPercent val="0"/>
              <c:showBubbleSize val="0"/>
              <c:extLst>
                <c:ext xmlns:c16="http://schemas.microsoft.com/office/drawing/2014/chart" uri="{C3380CC4-5D6E-409C-BE32-E72D297353CC}">
                  <c16:uniqueId val="{00000000-2B67-47C9-BD07-6A7459886EA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Verdana" panose="020B0604030504040204" pitchFamily="34" charset="0"/>
                    <a:ea typeface="Verdana" panose="020B0604030504040204" pitchFamily="34" charset="0"/>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PowerPoint]Sheet1'!$A$8:$A$10</c:f>
              <c:strCache>
                <c:ptCount val="3"/>
                <c:pt idx="0">
                  <c:v>10.-12.klases</c:v>
                </c:pt>
                <c:pt idx="1">
                  <c:v>7.-12.klases</c:v>
                </c:pt>
                <c:pt idx="2">
                  <c:v>1.-12.klases</c:v>
                </c:pt>
              </c:strCache>
            </c:strRef>
          </c:cat>
          <c:val>
            <c:numRef>
              <c:f>'[Chart in Microsoft PowerPoint]Sheet1'!$B$8:$B$10</c:f>
              <c:numCache>
                <c:formatCode>General</c:formatCode>
                <c:ptCount val="3"/>
                <c:pt idx="0">
                  <c:v>0</c:v>
                </c:pt>
                <c:pt idx="1">
                  <c:v>23</c:v>
                </c:pt>
                <c:pt idx="2">
                  <c:v>8</c:v>
                </c:pt>
              </c:numCache>
            </c:numRef>
          </c:val>
          <c:extLst>
            <c:ext xmlns:c16="http://schemas.microsoft.com/office/drawing/2014/chart" uri="{C3380CC4-5D6E-409C-BE32-E72D297353CC}">
              <c16:uniqueId val="{00000000-BFBA-F74B-A870-637AA126A445}"/>
            </c:ext>
          </c:extLst>
        </c:ser>
        <c:dLbls>
          <c:dLblPos val="outEnd"/>
          <c:showLegendKey val="0"/>
          <c:showVal val="1"/>
          <c:showCatName val="0"/>
          <c:showSerName val="0"/>
          <c:showPercent val="0"/>
          <c:showBubbleSize val="0"/>
        </c:dLbls>
        <c:gapWidth val="182"/>
        <c:axId val="1392679712"/>
        <c:axId val="978574256"/>
      </c:barChart>
      <c:catAx>
        <c:axId val="1392679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accent1"/>
                </a:solidFill>
                <a:latin typeface="+mn-lt"/>
                <a:ea typeface="+mn-ea"/>
                <a:cs typeface="+mn-cs"/>
              </a:defRPr>
            </a:pPr>
            <a:endParaRPr lang="lv-LV"/>
          </a:p>
        </c:txPr>
        <c:crossAx val="978574256"/>
        <c:crosses val="autoZero"/>
        <c:auto val="1"/>
        <c:lblAlgn val="ctr"/>
        <c:lblOffset val="100"/>
        <c:noMultiLvlLbl val="0"/>
      </c:catAx>
      <c:valAx>
        <c:axId val="978574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39267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err="1"/>
              <a:t>Vispārējās</a:t>
            </a:r>
            <a:r>
              <a:rPr lang="en-GB" dirty="0"/>
              <a:t> </a:t>
            </a:r>
            <a:r>
              <a:rPr lang="en-GB" dirty="0" err="1"/>
              <a:t>izglītības</a:t>
            </a:r>
            <a:r>
              <a:rPr lang="en-GB" dirty="0"/>
              <a:t> </a:t>
            </a:r>
            <a:r>
              <a:rPr lang="en-GB" dirty="0" err="1"/>
              <a:t>iestāžu</a:t>
            </a:r>
            <a:r>
              <a:rPr lang="en-GB" dirty="0"/>
              <a:t> </a:t>
            </a:r>
            <a:r>
              <a:rPr lang="en-GB" dirty="0" err="1"/>
              <a:t>skaits</a:t>
            </a:r>
            <a:r>
              <a:rPr lang="en-GB" baseline="0" dirty="0"/>
              <a:t> pa </a:t>
            </a:r>
            <a:r>
              <a:rPr lang="en-GB" baseline="0" dirty="0" err="1"/>
              <a:t>klašu</a:t>
            </a:r>
            <a:r>
              <a:rPr lang="en-GB" baseline="0" dirty="0"/>
              <a:t> </a:t>
            </a:r>
            <a:r>
              <a:rPr lang="en-GB" baseline="0" dirty="0" err="1"/>
              <a:t>dalījumiem</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bar"/>
        <c:grouping val="clustered"/>
        <c:varyColors val="0"/>
        <c:ser>
          <c:idx val="0"/>
          <c:order val="0"/>
          <c:tx>
            <c:strRef>
              <c:f>'Skolu iedalījums_v2'!$A$10</c:f>
              <c:strCache>
                <c:ptCount val="1"/>
                <c:pt idx="0">
                  <c:v>Izglītības iestādes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'Skolu iedalījums_v2'!$B$9:$E$9</c:f>
              <c:strCache>
                <c:ptCount val="4"/>
                <c:pt idx="0">
                  <c:v>1.-6.klases</c:v>
                </c:pt>
                <c:pt idx="1">
                  <c:v>1.-9.klases</c:v>
                </c:pt>
                <c:pt idx="2">
                  <c:v>1.-12.klases</c:v>
                </c:pt>
                <c:pt idx="3">
                  <c:v>7.-12.klases</c:v>
                </c:pt>
              </c:strCache>
            </c:strRef>
          </c:cat>
          <c:val>
            <c:numRef>
              <c:f>'Skolu iedalījums_v2'!$B$10:$E$10</c:f>
              <c:numCache>
                <c:formatCode>#,##0</c:formatCode>
                <c:ptCount val="4"/>
                <c:pt idx="0">
                  <c:v>38</c:v>
                </c:pt>
                <c:pt idx="1">
                  <c:v>250</c:v>
                </c:pt>
                <c:pt idx="2">
                  <c:v>211</c:v>
                </c:pt>
                <c:pt idx="3">
                  <c:v>26</c:v>
                </c:pt>
              </c:numCache>
            </c:numRef>
          </c:val>
          <c:extLst>
            <c:ext xmlns:c16="http://schemas.microsoft.com/office/drawing/2014/chart" uri="{C3380CC4-5D6E-409C-BE32-E72D297353CC}">
              <c16:uniqueId val="{00000000-5FE7-8D4B-B842-B2FBD942C2DD}"/>
            </c:ext>
          </c:extLst>
        </c:ser>
        <c:dLbls>
          <c:dLblPos val="outEnd"/>
          <c:showLegendKey val="0"/>
          <c:showVal val="1"/>
          <c:showCatName val="0"/>
          <c:showSerName val="0"/>
          <c:showPercent val="0"/>
          <c:showBubbleSize val="0"/>
        </c:dLbls>
        <c:gapWidth val="182"/>
        <c:axId val="1322503792"/>
        <c:axId val="1415017552"/>
      </c:barChart>
      <c:catAx>
        <c:axId val="1322503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415017552"/>
        <c:crosses val="autoZero"/>
        <c:auto val="1"/>
        <c:lblAlgn val="ctr"/>
        <c:lblOffset val="100"/>
        <c:noMultiLvlLbl val="0"/>
      </c:catAx>
      <c:valAx>
        <c:axId val="14150175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322503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Klašu komplektu skaits pirms un pēc reformas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tx>
            <c:strRef>
              <c:f>Sheet1!$H$653</c:f>
              <c:strCache>
                <c:ptCount val="1"/>
                <c:pt idx="0">
                  <c:v>Pirms reformas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Sheet1!$G$654:$G$657</c:f>
              <c:strCache>
                <c:ptCount val="3"/>
                <c:pt idx="0">
                  <c:v>1.-6.</c:v>
                </c:pt>
                <c:pt idx="1">
                  <c:v>7.-9.</c:v>
                </c:pt>
                <c:pt idx="2">
                  <c:v>10.-12.</c:v>
                </c:pt>
              </c:strCache>
            </c:strRef>
          </c:cat>
          <c:val>
            <c:numRef>
              <c:f>Sheet1!$H$654:$H$657</c:f>
              <c:numCache>
                <c:formatCode>General</c:formatCode>
                <c:ptCount val="4"/>
                <c:pt idx="0">
                  <c:v>105</c:v>
                </c:pt>
                <c:pt idx="1">
                  <c:v>48</c:v>
                </c:pt>
                <c:pt idx="2">
                  <c:v>4</c:v>
                </c:pt>
                <c:pt idx="3">
                  <c:v>157</c:v>
                </c:pt>
              </c:numCache>
            </c:numRef>
          </c:val>
          <c:extLst>
            <c:ext xmlns:c16="http://schemas.microsoft.com/office/drawing/2014/chart" uri="{C3380CC4-5D6E-409C-BE32-E72D297353CC}">
              <c16:uniqueId val="{00000000-5A54-D14A-BE92-F39E87F1F230}"/>
            </c:ext>
          </c:extLst>
        </c:ser>
        <c:ser>
          <c:idx val="1"/>
          <c:order val="1"/>
          <c:tx>
            <c:strRef>
              <c:f>Sheet1!$I$653</c:f>
              <c:strCache>
                <c:ptCount val="1"/>
                <c:pt idx="0">
                  <c:v>Pēc reformas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Sheet1!$G$654:$G$657</c:f>
              <c:strCache>
                <c:ptCount val="3"/>
                <c:pt idx="0">
                  <c:v>1.-6.</c:v>
                </c:pt>
                <c:pt idx="1">
                  <c:v>7.-9.</c:v>
                </c:pt>
                <c:pt idx="2">
                  <c:v>10.-12.</c:v>
                </c:pt>
              </c:strCache>
            </c:strRef>
          </c:cat>
          <c:val>
            <c:numRef>
              <c:f>Sheet1!$I$654:$I$657</c:f>
              <c:numCache>
                <c:formatCode>General</c:formatCode>
                <c:ptCount val="4"/>
                <c:pt idx="0">
                  <c:v>66</c:v>
                </c:pt>
                <c:pt idx="1">
                  <c:v>21</c:v>
                </c:pt>
                <c:pt idx="2">
                  <c:v>4</c:v>
                </c:pt>
                <c:pt idx="3">
                  <c:v>91</c:v>
                </c:pt>
              </c:numCache>
            </c:numRef>
          </c:val>
          <c:extLst>
            <c:ext xmlns:c16="http://schemas.microsoft.com/office/drawing/2014/chart" uri="{C3380CC4-5D6E-409C-BE32-E72D297353CC}">
              <c16:uniqueId val="{00000001-5A54-D14A-BE92-F39E87F1F230}"/>
            </c:ext>
          </c:extLst>
        </c:ser>
        <c:dLbls>
          <c:dLblPos val="outEnd"/>
          <c:showLegendKey val="0"/>
          <c:showVal val="1"/>
          <c:showCatName val="0"/>
          <c:showSerName val="0"/>
          <c:showPercent val="0"/>
          <c:showBubbleSize val="0"/>
        </c:dLbls>
        <c:gapWidth val="219"/>
        <c:overlap val="-27"/>
        <c:axId val="1366618367"/>
        <c:axId val="1366392687"/>
      </c:barChart>
      <c:catAx>
        <c:axId val="1366618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366392687"/>
        <c:crosses val="autoZero"/>
        <c:auto val="1"/>
        <c:lblAlgn val="ctr"/>
        <c:lblOffset val="100"/>
        <c:noMultiLvlLbl val="0"/>
      </c:catAx>
      <c:valAx>
        <c:axId val="1366392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366618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1.-6.klašu skolēnu skaits</a:t>
            </a:r>
            <a:r>
              <a:rPr lang="en-GB" baseline="0"/>
              <a:t> pret pašvaldības skolu skaitu</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tx>
            <c:strRef>
              <c:f>'1-6 | 7-12'!$B$1</c:f>
              <c:strCache>
                <c:ptCount val="1"/>
                <c:pt idx="0">
                  <c:v>Skolēnu skaits 1.-6.klašu grupā</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7-12'!$A$2:$A$44</c:f>
              <c:strCache>
                <c:ptCount val="42"/>
                <c:pt idx="0">
                  <c:v>Daugavpils</c:v>
                </c:pt>
                <c:pt idx="1">
                  <c:v>Liepāja</c:v>
                </c:pt>
                <c:pt idx="2">
                  <c:v>Ogres novads</c:v>
                </c:pt>
                <c:pt idx="3">
                  <c:v>Jelgava </c:v>
                </c:pt>
                <c:pt idx="4">
                  <c:v>Valmieras novads</c:v>
                </c:pt>
                <c:pt idx="5">
                  <c:v>Mārupes novads</c:v>
                </c:pt>
                <c:pt idx="6">
                  <c:v>Tukuma novads</c:v>
                </c:pt>
                <c:pt idx="7">
                  <c:v>Bauskas novads</c:v>
                </c:pt>
                <c:pt idx="8">
                  <c:v>Cēsu novads</c:v>
                </c:pt>
                <c:pt idx="9">
                  <c:v>Jūrmala</c:v>
                </c:pt>
                <c:pt idx="10">
                  <c:v>Jēkabpils novads</c:v>
                </c:pt>
                <c:pt idx="11">
                  <c:v>Ķekavas novads</c:v>
                </c:pt>
                <c:pt idx="12">
                  <c:v>Ventspils</c:v>
                </c:pt>
                <c:pt idx="13">
                  <c:v>Ropažu novads</c:v>
                </c:pt>
                <c:pt idx="14">
                  <c:v>Jelgavas novads</c:v>
                </c:pt>
                <c:pt idx="15">
                  <c:v>Dienvidkurzemes novads</c:v>
                </c:pt>
                <c:pt idx="16">
                  <c:v>Siguldas novads</c:v>
                </c:pt>
                <c:pt idx="17">
                  <c:v>Rēzekne</c:v>
                </c:pt>
                <c:pt idx="18">
                  <c:v>Talsu novads</c:v>
                </c:pt>
                <c:pt idx="19">
                  <c:v>Saldus novads</c:v>
                </c:pt>
                <c:pt idx="20">
                  <c:v>Kuldīgas novads</c:v>
                </c:pt>
                <c:pt idx="21">
                  <c:v>Aizkraukles novads</c:v>
                </c:pt>
                <c:pt idx="22">
                  <c:v>Dobeles novads</c:v>
                </c:pt>
                <c:pt idx="23">
                  <c:v>Ādažu novads</c:v>
                </c:pt>
                <c:pt idx="24">
                  <c:v>Madonas novads</c:v>
                </c:pt>
                <c:pt idx="25">
                  <c:v>Salaspils novads</c:v>
                </c:pt>
                <c:pt idx="26">
                  <c:v>Limbažu novads</c:v>
                </c:pt>
                <c:pt idx="27">
                  <c:v>Olaines novads</c:v>
                </c:pt>
                <c:pt idx="28">
                  <c:v>Smiltenes novads</c:v>
                </c:pt>
                <c:pt idx="29">
                  <c:v>Rēzeknes novads</c:v>
                </c:pt>
                <c:pt idx="30">
                  <c:v>Gulbenes novads</c:v>
                </c:pt>
                <c:pt idx="31">
                  <c:v>Ludzas novads</c:v>
                </c:pt>
                <c:pt idx="32">
                  <c:v>Balvu novads</c:v>
                </c:pt>
                <c:pt idx="33">
                  <c:v>Augšdaugavas novads</c:v>
                </c:pt>
                <c:pt idx="34">
                  <c:v>Krāslavas novads</c:v>
                </c:pt>
                <c:pt idx="35">
                  <c:v>Preiļu novads</c:v>
                </c:pt>
                <c:pt idx="36">
                  <c:v>Alūksnes novads</c:v>
                </c:pt>
                <c:pt idx="37">
                  <c:v>Līvānu novads</c:v>
                </c:pt>
                <c:pt idx="38">
                  <c:v>Saulkrastu novads</c:v>
                </c:pt>
                <c:pt idx="39">
                  <c:v>Ventspils novads</c:v>
                </c:pt>
                <c:pt idx="40">
                  <c:v>Valkas novads</c:v>
                </c:pt>
                <c:pt idx="41">
                  <c:v>Varakļānu novads</c:v>
                </c:pt>
              </c:strCache>
            </c:strRef>
          </c:cat>
          <c:val>
            <c:numRef>
              <c:f>'1-6 | 7-12'!$B$2:$B$44</c:f>
              <c:numCache>
                <c:formatCode>#,##0</c:formatCode>
                <c:ptCount val="43"/>
                <c:pt idx="0">
                  <c:v>4936</c:v>
                </c:pt>
                <c:pt idx="1">
                  <c:v>4198</c:v>
                </c:pt>
                <c:pt idx="2">
                  <c:v>4093</c:v>
                </c:pt>
                <c:pt idx="3">
                  <c:v>3974</c:v>
                </c:pt>
                <c:pt idx="4">
                  <c:v>3336</c:v>
                </c:pt>
                <c:pt idx="5">
                  <c:v>3122</c:v>
                </c:pt>
                <c:pt idx="6">
                  <c:v>2887</c:v>
                </c:pt>
                <c:pt idx="7">
                  <c:v>2585</c:v>
                </c:pt>
                <c:pt idx="8">
                  <c:v>2540</c:v>
                </c:pt>
                <c:pt idx="9">
                  <c:v>2522</c:v>
                </c:pt>
                <c:pt idx="10">
                  <c:v>2425</c:v>
                </c:pt>
                <c:pt idx="11">
                  <c:v>2284</c:v>
                </c:pt>
                <c:pt idx="12">
                  <c:v>2277</c:v>
                </c:pt>
                <c:pt idx="13">
                  <c:v>2139</c:v>
                </c:pt>
                <c:pt idx="14">
                  <c:v>2094</c:v>
                </c:pt>
                <c:pt idx="15">
                  <c:v>1977</c:v>
                </c:pt>
                <c:pt idx="16">
                  <c:v>1928</c:v>
                </c:pt>
                <c:pt idx="17">
                  <c:v>1898</c:v>
                </c:pt>
                <c:pt idx="18">
                  <c:v>1884</c:v>
                </c:pt>
                <c:pt idx="19">
                  <c:v>1720</c:v>
                </c:pt>
                <c:pt idx="20">
                  <c:v>1701</c:v>
                </c:pt>
                <c:pt idx="21">
                  <c:v>1693</c:v>
                </c:pt>
                <c:pt idx="22">
                  <c:v>1656</c:v>
                </c:pt>
                <c:pt idx="23">
                  <c:v>1624</c:v>
                </c:pt>
                <c:pt idx="24">
                  <c:v>1570</c:v>
                </c:pt>
                <c:pt idx="25">
                  <c:v>1426</c:v>
                </c:pt>
                <c:pt idx="26">
                  <c:v>1371</c:v>
                </c:pt>
                <c:pt idx="27">
                  <c:v>1152</c:v>
                </c:pt>
                <c:pt idx="28">
                  <c:v>1132</c:v>
                </c:pt>
                <c:pt idx="29">
                  <c:v>1108</c:v>
                </c:pt>
                <c:pt idx="30">
                  <c:v>1083</c:v>
                </c:pt>
                <c:pt idx="31">
                  <c:v>1002</c:v>
                </c:pt>
                <c:pt idx="32">
                  <c:v>953</c:v>
                </c:pt>
                <c:pt idx="33">
                  <c:v>929</c:v>
                </c:pt>
                <c:pt idx="34">
                  <c:v>857</c:v>
                </c:pt>
                <c:pt idx="35">
                  <c:v>804</c:v>
                </c:pt>
                <c:pt idx="36">
                  <c:v>753</c:v>
                </c:pt>
                <c:pt idx="37">
                  <c:v>586</c:v>
                </c:pt>
                <c:pt idx="38">
                  <c:v>543</c:v>
                </c:pt>
                <c:pt idx="39">
                  <c:v>519</c:v>
                </c:pt>
                <c:pt idx="40">
                  <c:v>426</c:v>
                </c:pt>
                <c:pt idx="41">
                  <c:v>141</c:v>
                </c:pt>
              </c:numCache>
            </c:numRef>
          </c:val>
          <c:extLst>
            <c:ext xmlns:c16="http://schemas.microsoft.com/office/drawing/2014/chart" uri="{C3380CC4-5D6E-409C-BE32-E72D297353CC}">
              <c16:uniqueId val="{00000000-BB68-4046-AAA7-94CDA02B81D2}"/>
            </c:ext>
          </c:extLst>
        </c:ser>
        <c:dLbls>
          <c:dLblPos val="outEnd"/>
          <c:showLegendKey val="0"/>
          <c:showVal val="1"/>
          <c:showCatName val="0"/>
          <c:showSerName val="0"/>
          <c:showPercent val="0"/>
          <c:showBubbleSize val="0"/>
        </c:dLbls>
        <c:gapWidth val="219"/>
        <c:axId val="1155849759"/>
        <c:axId val="1758091344"/>
      </c:barChart>
      <c:lineChart>
        <c:grouping val="standard"/>
        <c:varyColors val="0"/>
        <c:ser>
          <c:idx val="1"/>
          <c:order val="1"/>
          <c:tx>
            <c:strRef>
              <c:f>'1-6 | 7-12'!$C$1</c:f>
              <c:strCache>
                <c:ptCount val="1"/>
                <c:pt idx="0">
                  <c:v>Skolu skaits</c:v>
                </c:pt>
              </c:strCache>
            </c:strRef>
          </c:tx>
          <c:spPr>
            <a:ln w="28575" cap="rnd">
              <a:solidFill>
                <a:srgbClr val="FF0000"/>
              </a:solidFill>
              <a:round/>
            </a:ln>
            <a:effectLst/>
          </c:spPr>
          <c:marker>
            <c:symbol val="none"/>
          </c:marker>
          <c:dLbls>
            <c:delete val="1"/>
          </c:dLbls>
          <c:cat>
            <c:strRef>
              <c:f>'1-6 | 7-12'!$A$2:$A$44</c:f>
              <c:strCache>
                <c:ptCount val="42"/>
                <c:pt idx="0">
                  <c:v>Daugavpils</c:v>
                </c:pt>
                <c:pt idx="1">
                  <c:v>Liepāja</c:v>
                </c:pt>
                <c:pt idx="2">
                  <c:v>Ogres novads</c:v>
                </c:pt>
                <c:pt idx="3">
                  <c:v>Jelgava </c:v>
                </c:pt>
                <c:pt idx="4">
                  <c:v>Valmieras novads</c:v>
                </c:pt>
                <c:pt idx="5">
                  <c:v>Mārupes novads</c:v>
                </c:pt>
                <c:pt idx="6">
                  <c:v>Tukuma novads</c:v>
                </c:pt>
                <c:pt idx="7">
                  <c:v>Bauskas novads</c:v>
                </c:pt>
                <c:pt idx="8">
                  <c:v>Cēsu novads</c:v>
                </c:pt>
                <c:pt idx="9">
                  <c:v>Jūrmala</c:v>
                </c:pt>
                <c:pt idx="10">
                  <c:v>Jēkabpils novads</c:v>
                </c:pt>
                <c:pt idx="11">
                  <c:v>Ķekavas novads</c:v>
                </c:pt>
                <c:pt idx="12">
                  <c:v>Ventspils</c:v>
                </c:pt>
                <c:pt idx="13">
                  <c:v>Ropažu novads</c:v>
                </c:pt>
                <c:pt idx="14">
                  <c:v>Jelgavas novads</c:v>
                </c:pt>
                <c:pt idx="15">
                  <c:v>Dienvidkurzemes novads</c:v>
                </c:pt>
                <c:pt idx="16">
                  <c:v>Siguldas novads</c:v>
                </c:pt>
                <c:pt idx="17">
                  <c:v>Rēzekne</c:v>
                </c:pt>
                <c:pt idx="18">
                  <c:v>Talsu novads</c:v>
                </c:pt>
                <c:pt idx="19">
                  <c:v>Saldus novads</c:v>
                </c:pt>
                <c:pt idx="20">
                  <c:v>Kuldīgas novads</c:v>
                </c:pt>
                <c:pt idx="21">
                  <c:v>Aizkraukles novads</c:v>
                </c:pt>
                <c:pt idx="22">
                  <c:v>Dobeles novads</c:v>
                </c:pt>
                <c:pt idx="23">
                  <c:v>Ādažu novads</c:v>
                </c:pt>
                <c:pt idx="24">
                  <c:v>Madonas novads</c:v>
                </c:pt>
                <c:pt idx="25">
                  <c:v>Salaspils novads</c:v>
                </c:pt>
                <c:pt idx="26">
                  <c:v>Limbažu novads</c:v>
                </c:pt>
                <c:pt idx="27">
                  <c:v>Olaines novads</c:v>
                </c:pt>
                <c:pt idx="28">
                  <c:v>Smiltenes novads</c:v>
                </c:pt>
                <c:pt idx="29">
                  <c:v>Rēzeknes novads</c:v>
                </c:pt>
                <c:pt idx="30">
                  <c:v>Gulbenes novads</c:v>
                </c:pt>
                <c:pt idx="31">
                  <c:v>Ludzas novads</c:v>
                </c:pt>
                <c:pt idx="32">
                  <c:v>Balvu novads</c:v>
                </c:pt>
                <c:pt idx="33">
                  <c:v>Augšdaugavas novads</c:v>
                </c:pt>
                <c:pt idx="34">
                  <c:v>Krāslavas novads</c:v>
                </c:pt>
                <c:pt idx="35">
                  <c:v>Preiļu novads</c:v>
                </c:pt>
                <c:pt idx="36">
                  <c:v>Alūksnes novads</c:v>
                </c:pt>
                <c:pt idx="37">
                  <c:v>Līvānu novads</c:v>
                </c:pt>
                <c:pt idx="38">
                  <c:v>Saulkrastu novads</c:v>
                </c:pt>
                <c:pt idx="39">
                  <c:v>Ventspils novads</c:v>
                </c:pt>
                <c:pt idx="40">
                  <c:v>Valkas novads</c:v>
                </c:pt>
                <c:pt idx="41">
                  <c:v>Varakļānu novads</c:v>
                </c:pt>
              </c:strCache>
            </c:strRef>
          </c:cat>
          <c:val>
            <c:numRef>
              <c:f>'1-6 | 7-12'!$C$2:$C$44</c:f>
              <c:numCache>
                <c:formatCode>#,##0</c:formatCode>
                <c:ptCount val="43"/>
                <c:pt idx="0">
                  <c:v>1100</c:v>
                </c:pt>
                <c:pt idx="1">
                  <c:v>1000</c:v>
                </c:pt>
                <c:pt idx="2">
                  <c:v>1600</c:v>
                </c:pt>
                <c:pt idx="3">
                  <c:v>800</c:v>
                </c:pt>
                <c:pt idx="4">
                  <c:v>1800</c:v>
                </c:pt>
                <c:pt idx="5">
                  <c:v>600</c:v>
                </c:pt>
                <c:pt idx="6">
                  <c:v>2100</c:v>
                </c:pt>
                <c:pt idx="7">
                  <c:v>1600</c:v>
                </c:pt>
                <c:pt idx="8">
                  <c:v>1900</c:v>
                </c:pt>
                <c:pt idx="9">
                  <c:v>900</c:v>
                </c:pt>
                <c:pt idx="10">
                  <c:v>1200</c:v>
                </c:pt>
                <c:pt idx="11">
                  <c:v>700</c:v>
                </c:pt>
                <c:pt idx="12">
                  <c:v>800</c:v>
                </c:pt>
                <c:pt idx="13">
                  <c:v>700</c:v>
                </c:pt>
                <c:pt idx="14">
                  <c:v>1500</c:v>
                </c:pt>
                <c:pt idx="15">
                  <c:v>1500</c:v>
                </c:pt>
                <c:pt idx="16">
                  <c:v>900</c:v>
                </c:pt>
                <c:pt idx="17">
                  <c:v>700</c:v>
                </c:pt>
                <c:pt idx="18">
                  <c:v>1500</c:v>
                </c:pt>
                <c:pt idx="19">
                  <c:v>1200</c:v>
                </c:pt>
                <c:pt idx="20">
                  <c:v>1200</c:v>
                </c:pt>
                <c:pt idx="21">
                  <c:v>1200</c:v>
                </c:pt>
                <c:pt idx="22">
                  <c:v>1100</c:v>
                </c:pt>
                <c:pt idx="23">
                  <c:v>200</c:v>
                </c:pt>
                <c:pt idx="24">
                  <c:v>1500</c:v>
                </c:pt>
                <c:pt idx="25">
                  <c:v>200</c:v>
                </c:pt>
                <c:pt idx="26">
                  <c:v>1200</c:v>
                </c:pt>
                <c:pt idx="27">
                  <c:v>200</c:v>
                </c:pt>
                <c:pt idx="28">
                  <c:v>1100</c:v>
                </c:pt>
                <c:pt idx="29">
                  <c:v>1300</c:v>
                </c:pt>
                <c:pt idx="30">
                  <c:v>700</c:v>
                </c:pt>
                <c:pt idx="31">
                  <c:v>900</c:v>
                </c:pt>
                <c:pt idx="32">
                  <c:v>1000</c:v>
                </c:pt>
                <c:pt idx="33">
                  <c:v>1300</c:v>
                </c:pt>
                <c:pt idx="34">
                  <c:v>900</c:v>
                </c:pt>
                <c:pt idx="35">
                  <c:v>900</c:v>
                </c:pt>
                <c:pt idx="36">
                  <c:v>800</c:v>
                </c:pt>
                <c:pt idx="37">
                  <c:v>600</c:v>
                </c:pt>
                <c:pt idx="38">
                  <c:v>200</c:v>
                </c:pt>
                <c:pt idx="39">
                  <c:v>800</c:v>
                </c:pt>
                <c:pt idx="40">
                  <c:v>200</c:v>
                </c:pt>
                <c:pt idx="41">
                  <c:v>100</c:v>
                </c:pt>
              </c:numCache>
            </c:numRef>
          </c:val>
          <c:smooth val="0"/>
          <c:extLst>
            <c:ext xmlns:c16="http://schemas.microsoft.com/office/drawing/2014/chart" uri="{C3380CC4-5D6E-409C-BE32-E72D297353CC}">
              <c16:uniqueId val="{00000001-BB68-4046-AAA7-94CDA02B81D2}"/>
            </c:ext>
          </c:extLst>
        </c:ser>
        <c:dLbls>
          <c:showLegendKey val="0"/>
          <c:showVal val="1"/>
          <c:showCatName val="0"/>
          <c:showSerName val="0"/>
          <c:showPercent val="0"/>
          <c:showBubbleSize val="0"/>
        </c:dLbls>
        <c:marker val="1"/>
        <c:smooth val="0"/>
        <c:axId val="1155849759"/>
        <c:axId val="1758091344"/>
      </c:lineChart>
      <c:catAx>
        <c:axId val="1155849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758091344"/>
        <c:crosses val="autoZero"/>
        <c:auto val="1"/>
        <c:lblAlgn val="ctr"/>
        <c:lblOffset val="100"/>
        <c:noMultiLvlLbl val="0"/>
      </c:catAx>
      <c:valAx>
        <c:axId val="17580913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1558497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0" i="0" baseline="0">
                <a:effectLst/>
              </a:rPr>
              <a:t>7.-12.klašu skolēnu skaits pret pašvaldības skolu skaitu</a:t>
            </a:r>
            <a:endParaRPr lang="en-LV">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tx>
            <c:strRef>
              <c:f>'1-6 | 7-12 (2)'!$B$1</c:f>
              <c:strCache>
                <c:ptCount val="1"/>
                <c:pt idx="0">
                  <c:v>Skolēnu skaits 1.-6.klašu grupā</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(2)'!$B$2:$B$43</c:f>
            </c:numRef>
          </c:val>
          <c:extLst>
            <c:ext xmlns:c16="http://schemas.microsoft.com/office/drawing/2014/chart" uri="{C3380CC4-5D6E-409C-BE32-E72D297353CC}">
              <c16:uniqueId val="{00000000-95AE-324B-8451-188506584ECA}"/>
            </c:ext>
          </c:extLst>
        </c:ser>
        <c:ser>
          <c:idx val="1"/>
          <c:order val="1"/>
          <c:tx>
            <c:strRef>
              <c:f>'1-6 | 7-12 (2)'!$C$1</c:f>
              <c:strCache>
                <c:ptCount val="1"/>
                <c:pt idx="0">
                  <c:v>Skolu skaits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(2)'!$C$2:$C$43</c:f>
            </c:numRef>
          </c:val>
          <c:extLst>
            <c:ext xmlns:c16="http://schemas.microsoft.com/office/drawing/2014/chart" uri="{C3380CC4-5D6E-409C-BE32-E72D297353CC}">
              <c16:uniqueId val="{00000001-95AE-324B-8451-188506584ECA}"/>
            </c:ext>
          </c:extLst>
        </c:ser>
        <c:ser>
          <c:idx val="2"/>
          <c:order val="2"/>
          <c:tx>
            <c:strRef>
              <c:f>'1-6 | 7-12 (2)'!$D$1</c:f>
              <c:strCache>
                <c:ptCount val="1"/>
                <c:pt idx="0">
                  <c:v>Skolotāju skaits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(2)'!$D$2:$D$43</c:f>
            </c:numRef>
          </c:val>
          <c:extLst>
            <c:ext xmlns:c16="http://schemas.microsoft.com/office/drawing/2014/chart" uri="{C3380CC4-5D6E-409C-BE32-E72D297353CC}">
              <c16:uniqueId val="{00000002-95AE-324B-8451-188506584ECA}"/>
            </c:ext>
          </c:extLst>
        </c:ser>
        <c:ser>
          <c:idx val="3"/>
          <c:order val="3"/>
          <c:tx>
            <c:strRef>
              <c:f>'1-6 | 7-12 (2)'!$E$1</c:f>
              <c:strCache>
                <c:ptCount val="1"/>
                <c:pt idx="0">
                  <c:v>Vidējais skolēnu skaits skolās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(2)'!$E$2:$E$43</c:f>
            </c:numRef>
          </c:val>
          <c:extLst>
            <c:ext xmlns:c16="http://schemas.microsoft.com/office/drawing/2014/chart" uri="{C3380CC4-5D6E-409C-BE32-E72D297353CC}">
              <c16:uniqueId val="{00000003-95AE-324B-8451-188506584ECA}"/>
            </c:ext>
          </c:extLst>
        </c:ser>
        <c:ser>
          <c:idx val="4"/>
          <c:order val="4"/>
          <c:tx>
            <c:strRef>
              <c:f>'1-6 | 7-12 (2)'!$F$1</c:f>
              <c:strCache>
                <c:ptCount val="1"/>
                <c:pt idx="0">
                  <c:v>7.-9.klašu grupa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(2)'!$F$2:$F$43</c:f>
            </c:numRef>
          </c:val>
          <c:extLst>
            <c:ext xmlns:c16="http://schemas.microsoft.com/office/drawing/2014/chart" uri="{C3380CC4-5D6E-409C-BE32-E72D297353CC}">
              <c16:uniqueId val="{00000004-95AE-324B-8451-188506584ECA}"/>
            </c:ext>
          </c:extLst>
        </c:ser>
        <c:ser>
          <c:idx val="5"/>
          <c:order val="5"/>
          <c:tx>
            <c:strRef>
              <c:f>'1-6 | 7-12 (2)'!$G$1</c:f>
              <c:strCache>
                <c:ptCount val="1"/>
                <c:pt idx="0">
                  <c:v>Skolas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(2)'!$G$2:$G$43</c:f>
            </c:numRef>
          </c:val>
          <c:extLst>
            <c:ext xmlns:c16="http://schemas.microsoft.com/office/drawing/2014/chart" uri="{C3380CC4-5D6E-409C-BE32-E72D297353CC}">
              <c16:uniqueId val="{00000005-95AE-324B-8451-188506584ECA}"/>
            </c:ext>
          </c:extLst>
        </c:ser>
        <c:ser>
          <c:idx val="6"/>
          <c:order val="6"/>
          <c:tx>
            <c:strRef>
              <c:f>'1-6 | 7-12 (2)'!$H$1</c:f>
              <c:strCache>
                <c:ptCount val="1"/>
                <c:pt idx="0">
                  <c:v>Vidējais skolēnu skaits skolās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(2)'!$H$2:$H$43</c:f>
            </c:numRef>
          </c:val>
          <c:extLst>
            <c:ext xmlns:c16="http://schemas.microsoft.com/office/drawing/2014/chart" uri="{C3380CC4-5D6E-409C-BE32-E72D297353CC}">
              <c16:uniqueId val="{00000006-95AE-324B-8451-188506584ECA}"/>
            </c:ext>
          </c:extLst>
        </c:ser>
        <c:ser>
          <c:idx val="7"/>
          <c:order val="7"/>
          <c:tx>
            <c:strRef>
              <c:f>'1-6 | 7-12 (2)'!$I$1</c:f>
              <c:strCache>
                <c:ptCount val="1"/>
                <c:pt idx="0">
                  <c:v>10.-12.klašu grupa</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(2)'!$I$2:$I$43</c:f>
            </c:numRef>
          </c:val>
          <c:extLst>
            <c:ext xmlns:c16="http://schemas.microsoft.com/office/drawing/2014/chart" uri="{C3380CC4-5D6E-409C-BE32-E72D297353CC}">
              <c16:uniqueId val="{00000007-95AE-324B-8451-188506584ECA}"/>
            </c:ext>
          </c:extLst>
        </c:ser>
        <c:ser>
          <c:idx val="8"/>
          <c:order val="8"/>
          <c:tx>
            <c:strRef>
              <c:f>'1-6 | 7-12 (2)'!$J$1</c:f>
              <c:strCache>
                <c:ptCount val="1"/>
                <c:pt idx="0">
                  <c:v>Skolas</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(2)'!$J$2:$J$43</c:f>
            </c:numRef>
          </c:val>
          <c:extLst>
            <c:ext xmlns:c16="http://schemas.microsoft.com/office/drawing/2014/chart" uri="{C3380CC4-5D6E-409C-BE32-E72D297353CC}">
              <c16:uniqueId val="{00000008-95AE-324B-8451-188506584ECA}"/>
            </c:ext>
          </c:extLst>
        </c:ser>
        <c:ser>
          <c:idx val="9"/>
          <c:order val="9"/>
          <c:tx>
            <c:strRef>
              <c:f>'1-6 | 7-12 (2)'!$K$1</c:f>
              <c:strCache>
                <c:ptCount val="1"/>
                <c:pt idx="0">
                  <c:v>Vidējais skolēnu skaits skolās</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(2)'!$K$2:$K$43</c:f>
            </c:numRef>
          </c:val>
          <c:extLst>
            <c:ext xmlns:c16="http://schemas.microsoft.com/office/drawing/2014/chart" uri="{C3380CC4-5D6E-409C-BE32-E72D297353CC}">
              <c16:uniqueId val="{00000009-95AE-324B-8451-188506584ECA}"/>
            </c:ext>
          </c:extLst>
        </c:ser>
        <c:ser>
          <c:idx val="10"/>
          <c:order val="10"/>
          <c:tx>
            <c:strRef>
              <c:f>'1-6 | 7-12 (2)'!$L$1</c:f>
              <c:strCache>
                <c:ptCount val="1"/>
                <c:pt idx="0">
                  <c:v>Skolēnu skaits 7.-12.klašu grupā</c:v>
                </c:pt>
              </c:strCache>
            </c:strRef>
          </c:tx>
          <c:spPr>
            <a:solidFill>
              <a:schemeClr val="accent5">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(2)'!$L$2:$L$43</c:f>
              <c:numCache>
                <c:formatCode>#,##0</c:formatCode>
                <c:ptCount val="42"/>
                <c:pt idx="0">
                  <c:v>3752</c:v>
                </c:pt>
                <c:pt idx="1">
                  <c:v>3661</c:v>
                </c:pt>
                <c:pt idx="2">
                  <c:v>3102</c:v>
                </c:pt>
                <c:pt idx="3">
                  <c:v>2775</c:v>
                </c:pt>
                <c:pt idx="4">
                  <c:v>2764</c:v>
                </c:pt>
                <c:pt idx="5">
                  <c:v>2075</c:v>
                </c:pt>
                <c:pt idx="6">
                  <c:v>1926</c:v>
                </c:pt>
                <c:pt idx="7">
                  <c:v>1861</c:v>
                </c:pt>
                <c:pt idx="8">
                  <c:v>1822</c:v>
                </c:pt>
                <c:pt idx="9">
                  <c:v>1809</c:v>
                </c:pt>
                <c:pt idx="10">
                  <c:v>1764</c:v>
                </c:pt>
                <c:pt idx="11">
                  <c:v>1742</c:v>
                </c:pt>
                <c:pt idx="12">
                  <c:v>1705</c:v>
                </c:pt>
                <c:pt idx="13">
                  <c:v>1659</c:v>
                </c:pt>
                <c:pt idx="14">
                  <c:v>1534</c:v>
                </c:pt>
                <c:pt idx="15">
                  <c:v>1495</c:v>
                </c:pt>
                <c:pt idx="16">
                  <c:v>1201</c:v>
                </c:pt>
                <c:pt idx="17">
                  <c:v>1188</c:v>
                </c:pt>
                <c:pt idx="18">
                  <c:v>1178</c:v>
                </c:pt>
                <c:pt idx="19">
                  <c:v>1155</c:v>
                </c:pt>
                <c:pt idx="20">
                  <c:v>1152</c:v>
                </c:pt>
                <c:pt idx="21">
                  <c:v>1133</c:v>
                </c:pt>
                <c:pt idx="22">
                  <c:v>1106</c:v>
                </c:pt>
                <c:pt idx="23">
                  <c:v>1060</c:v>
                </c:pt>
                <c:pt idx="24">
                  <c:v>1049</c:v>
                </c:pt>
                <c:pt idx="25">
                  <c:v>1045</c:v>
                </c:pt>
                <c:pt idx="26">
                  <c:v>921</c:v>
                </c:pt>
                <c:pt idx="27">
                  <c:v>876</c:v>
                </c:pt>
                <c:pt idx="28">
                  <c:v>824</c:v>
                </c:pt>
                <c:pt idx="29">
                  <c:v>779</c:v>
                </c:pt>
                <c:pt idx="30">
                  <c:v>756</c:v>
                </c:pt>
                <c:pt idx="31">
                  <c:v>729</c:v>
                </c:pt>
                <c:pt idx="32">
                  <c:v>690</c:v>
                </c:pt>
                <c:pt idx="33">
                  <c:v>684</c:v>
                </c:pt>
                <c:pt idx="34">
                  <c:v>681</c:v>
                </c:pt>
                <c:pt idx="35">
                  <c:v>678</c:v>
                </c:pt>
                <c:pt idx="36">
                  <c:v>601</c:v>
                </c:pt>
                <c:pt idx="37">
                  <c:v>490</c:v>
                </c:pt>
                <c:pt idx="38">
                  <c:v>320</c:v>
                </c:pt>
                <c:pt idx="39">
                  <c:v>319</c:v>
                </c:pt>
                <c:pt idx="40">
                  <c:v>311</c:v>
                </c:pt>
                <c:pt idx="41">
                  <c:v>127</c:v>
                </c:pt>
              </c:numCache>
            </c:numRef>
          </c:val>
          <c:extLst>
            <c:ext xmlns:c16="http://schemas.microsoft.com/office/drawing/2014/chart" uri="{C3380CC4-5D6E-409C-BE32-E72D297353CC}">
              <c16:uniqueId val="{0000000A-95AE-324B-8451-188506584ECA}"/>
            </c:ext>
          </c:extLst>
        </c:ser>
        <c:dLbls>
          <c:dLblPos val="outEnd"/>
          <c:showLegendKey val="0"/>
          <c:showVal val="1"/>
          <c:showCatName val="0"/>
          <c:showSerName val="0"/>
          <c:showPercent val="0"/>
          <c:showBubbleSize val="0"/>
        </c:dLbls>
        <c:gapWidth val="219"/>
        <c:axId val="1754806960"/>
        <c:axId val="1500793615"/>
      </c:barChart>
      <c:lineChart>
        <c:grouping val="standard"/>
        <c:varyColors val="0"/>
        <c:ser>
          <c:idx val="11"/>
          <c:order val="11"/>
          <c:tx>
            <c:strRef>
              <c:f>'1-6 | 7-12 (2)'!$M$1</c:f>
              <c:strCache>
                <c:ptCount val="1"/>
                <c:pt idx="0">
                  <c:v>Skolu skaits</c:v>
                </c:pt>
              </c:strCache>
            </c:strRef>
          </c:tx>
          <c:spPr>
            <a:ln w="28575" cap="rnd">
              <a:solidFill>
                <a:srgbClr val="FF0000"/>
              </a:solidFill>
              <a:round/>
            </a:ln>
            <a:effectLst/>
          </c:spPr>
          <c:marker>
            <c:symbol val="none"/>
          </c:marker>
          <c:dLbls>
            <c:delete val="1"/>
          </c:dLbls>
          <c:cat>
            <c:strRef>
              <c:f>'1-6 | 7-12 (2)'!$A$2:$A$43</c:f>
              <c:strCache>
                <c:ptCount val="42"/>
                <c:pt idx="0">
                  <c:v>Daugavpils</c:v>
                </c:pt>
                <c:pt idx="1">
                  <c:v>Liepāja</c:v>
                </c:pt>
                <c:pt idx="2">
                  <c:v>Jelgava </c:v>
                </c:pt>
                <c:pt idx="3">
                  <c:v>Ogres novads</c:v>
                </c:pt>
                <c:pt idx="4">
                  <c:v>Valmieras novads</c:v>
                </c:pt>
                <c:pt idx="5">
                  <c:v>Tukuma novads</c:v>
                </c:pt>
                <c:pt idx="6">
                  <c:v>Bauskas novads</c:v>
                </c:pt>
                <c:pt idx="7">
                  <c:v>Jūrmala</c:v>
                </c:pt>
                <c:pt idx="8">
                  <c:v>Rēzekne</c:v>
                </c:pt>
                <c:pt idx="9">
                  <c:v>Cēsu novads</c:v>
                </c:pt>
                <c:pt idx="10">
                  <c:v>Jēkabpils novads</c:v>
                </c:pt>
                <c:pt idx="11">
                  <c:v>Ventspils</c:v>
                </c:pt>
                <c:pt idx="12">
                  <c:v>Mārupes novads</c:v>
                </c:pt>
                <c:pt idx="13">
                  <c:v>Siguldas novads</c:v>
                </c:pt>
                <c:pt idx="14">
                  <c:v>Dienvidkurzemes novads</c:v>
                </c:pt>
                <c:pt idx="15">
                  <c:v>Talsu novads</c:v>
                </c:pt>
                <c:pt idx="16">
                  <c:v>Madonas novads</c:v>
                </c:pt>
                <c:pt idx="17">
                  <c:v>Ķekavas novads</c:v>
                </c:pt>
                <c:pt idx="18">
                  <c:v>Kuldīgas novads</c:v>
                </c:pt>
                <c:pt idx="19">
                  <c:v>Dobeles novads</c:v>
                </c:pt>
                <c:pt idx="20">
                  <c:v>Saldus novads</c:v>
                </c:pt>
                <c:pt idx="21">
                  <c:v>Aizkraukles novads</c:v>
                </c:pt>
                <c:pt idx="22">
                  <c:v>Limbažu novads</c:v>
                </c:pt>
                <c:pt idx="23">
                  <c:v>Ropažu novads</c:v>
                </c:pt>
                <c:pt idx="24">
                  <c:v>Jelgavas novads</c:v>
                </c:pt>
                <c:pt idx="25">
                  <c:v>Rēzeknes novads</c:v>
                </c:pt>
                <c:pt idx="26">
                  <c:v>Ādažu novads</c:v>
                </c:pt>
                <c:pt idx="27">
                  <c:v>Ludzas novads</c:v>
                </c:pt>
                <c:pt idx="28">
                  <c:v>Augšdaugavas novads</c:v>
                </c:pt>
                <c:pt idx="29">
                  <c:v>Krāslavas novads</c:v>
                </c:pt>
                <c:pt idx="30">
                  <c:v>Salaspils novads</c:v>
                </c:pt>
                <c:pt idx="31">
                  <c:v>Olaines novads</c:v>
                </c:pt>
                <c:pt idx="32">
                  <c:v>Balvu novads</c:v>
                </c:pt>
                <c:pt idx="33">
                  <c:v>Smiltenes novads</c:v>
                </c:pt>
                <c:pt idx="34">
                  <c:v>Gulbenes novads</c:v>
                </c:pt>
                <c:pt idx="35">
                  <c:v>Preiļu novads</c:v>
                </c:pt>
                <c:pt idx="36">
                  <c:v>Alūksnes novads</c:v>
                </c:pt>
                <c:pt idx="37">
                  <c:v>Līvānu novads</c:v>
                </c:pt>
                <c:pt idx="38">
                  <c:v>Valkas novads</c:v>
                </c:pt>
                <c:pt idx="39">
                  <c:v>Ventspils novads</c:v>
                </c:pt>
                <c:pt idx="40">
                  <c:v>Saulkrastu novads</c:v>
                </c:pt>
                <c:pt idx="41">
                  <c:v>Varakļānu novads</c:v>
                </c:pt>
              </c:strCache>
            </c:strRef>
          </c:cat>
          <c:val>
            <c:numRef>
              <c:f>'1-6 | 7-12 (2)'!$M$2:$M$43</c:f>
              <c:numCache>
                <c:formatCode>#,##0</c:formatCode>
                <c:ptCount val="42"/>
                <c:pt idx="0">
                  <c:v>1100</c:v>
                </c:pt>
                <c:pt idx="1">
                  <c:v>900</c:v>
                </c:pt>
                <c:pt idx="2">
                  <c:v>500</c:v>
                </c:pt>
                <c:pt idx="3">
                  <c:v>1600</c:v>
                </c:pt>
                <c:pt idx="4">
                  <c:v>1700</c:v>
                </c:pt>
                <c:pt idx="5">
                  <c:v>1700</c:v>
                </c:pt>
                <c:pt idx="6">
                  <c:v>1500</c:v>
                </c:pt>
                <c:pt idx="7">
                  <c:v>900</c:v>
                </c:pt>
                <c:pt idx="8">
                  <c:v>700</c:v>
                </c:pt>
                <c:pt idx="9">
                  <c:v>1900</c:v>
                </c:pt>
                <c:pt idx="10">
                  <c:v>1300</c:v>
                </c:pt>
                <c:pt idx="11">
                  <c:v>800</c:v>
                </c:pt>
                <c:pt idx="12">
                  <c:v>400</c:v>
                </c:pt>
                <c:pt idx="13">
                  <c:v>900</c:v>
                </c:pt>
                <c:pt idx="14">
                  <c:v>1600</c:v>
                </c:pt>
                <c:pt idx="15">
                  <c:v>1400</c:v>
                </c:pt>
                <c:pt idx="16">
                  <c:v>1500</c:v>
                </c:pt>
                <c:pt idx="17">
                  <c:v>400</c:v>
                </c:pt>
                <c:pt idx="18">
                  <c:v>1100</c:v>
                </c:pt>
                <c:pt idx="19">
                  <c:v>1000</c:v>
                </c:pt>
                <c:pt idx="20">
                  <c:v>1100</c:v>
                </c:pt>
                <c:pt idx="21">
                  <c:v>1000</c:v>
                </c:pt>
                <c:pt idx="22">
                  <c:v>1200</c:v>
                </c:pt>
                <c:pt idx="23">
                  <c:v>600</c:v>
                </c:pt>
                <c:pt idx="24">
                  <c:v>1500</c:v>
                </c:pt>
                <c:pt idx="25">
                  <c:v>1300</c:v>
                </c:pt>
                <c:pt idx="26">
                  <c:v>200</c:v>
                </c:pt>
                <c:pt idx="27">
                  <c:v>900</c:v>
                </c:pt>
                <c:pt idx="28">
                  <c:v>1300</c:v>
                </c:pt>
                <c:pt idx="29">
                  <c:v>900</c:v>
                </c:pt>
                <c:pt idx="30">
                  <c:v>200</c:v>
                </c:pt>
                <c:pt idx="31">
                  <c:v>900</c:v>
                </c:pt>
                <c:pt idx="32">
                  <c:v>1000</c:v>
                </c:pt>
                <c:pt idx="33">
                  <c:v>900</c:v>
                </c:pt>
                <c:pt idx="34">
                  <c:v>700</c:v>
                </c:pt>
                <c:pt idx="35">
                  <c:v>900</c:v>
                </c:pt>
                <c:pt idx="36">
                  <c:v>800</c:v>
                </c:pt>
                <c:pt idx="37">
                  <c:v>600</c:v>
                </c:pt>
                <c:pt idx="38">
                  <c:v>200</c:v>
                </c:pt>
                <c:pt idx="39">
                  <c:v>800</c:v>
                </c:pt>
                <c:pt idx="40">
                  <c:v>200</c:v>
                </c:pt>
                <c:pt idx="41">
                  <c:v>100</c:v>
                </c:pt>
              </c:numCache>
            </c:numRef>
          </c:val>
          <c:smooth val="0"/>
          <c:extLst>
            <c:ext xmlns:c16="http://schemas.microsoft.com/office/drawing/2014/chart" uri="{C3380CC4-5D6E-409C-BE32-E72D297353CC}">
              <c16:uniqueId val="{0000000B-95AE-324B-8451-188506584ECA}"/>
            </c:ext>
          </c:extLst>
        </c:ser>
        <c:dLbls>
          <c:showLegendKey val="0"/>
          <c:showVal val="1"/>
          <c:showCatName val="0"/>
          <c:showSerName val="0"/>
          <c:showPercent val="0"/>
          <c:showBubbleSize val="0"/>
        </c:dLbls>
        <c:marker val="1"/>
        <c:smooth val="0"/>
        <c:axId val="1754806960"/>
        <c:axId val="1500793615"/>
      </c:lineChart>
      <c:catAx>
        <c:axId val="175480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500793615"/>
        <c:crosses val="autoZero"/>
        <c:auto val="1"/>
        <c:lblAlgn val="ctr"/>
        <c:lblOffset val="100"/>
        <c:noMultiLvlLbl val="0"/>
      </c:catAx>
      <c:valAx>
        <c:axId val="15007936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754806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Finansējums līdz 2025.gadam, milj.EUR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lightRig rig="threePt" dir="t"/>
            </a:scene3d>
            <a:sp3d>
              <a:bevelT/>
            </a:sp3d>
          </c:spPr>
          <c:invertIfNegative val="0"/>
          <c:dPt>
            <c:idx val="0"/>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lightRig rig="threePt" dir="t"/>
              </a:scene3d>
              <a:sp3d>
                <a:bevelT/>
              </a:sp3d>
            </c:spPr>
            <c:extLst>
              <c:ext xmlns:c16="http://schemas.microsoft.com/office/drawing/2014/chart" uri="{C3380CC4-5D6E-409C-BE32-E72D297353CC}">
                <c16:uniqueId val="{00000001-50D3-470B-AC26-0FEFFE265133}"/>
              </c:ext>
            </c:extLst>
          </c:dPt>
          <c:dPt>
            <c:idx val="1"/>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lightRig rig="threePt" dir="t"/>
              </a:scene3d>
              <a:sp3d>
                <a:bevelT/>
              </a:sp3d>
            </c:spPr>
            <c:extLst>
              <c:ext xmlns:c16="http://schemas.microsoft.com/office/drawing/2014/chart" uri="{C3380CC4-5D6E-409C-BE32-E72D297353CC}">
                <c16:uniqueId val="{00000003-50D3-470B-AC26-0FEFFE265133}"/>
              </c:ext>
            </c:extLst>
          </c:dPt>
          <c:dPt>
            <c:idx val="2"/>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lightRig rig="threePt" dir="t"/>
              </a:scene3d>
              <a:sp3d>
                <a:bevelT/>
              </a:sp3d>
            </c:spPr>
            <c:extLst>
              <c:ext xmlns:c16="http://schemas.microsoft.com/office/drawing/2014/chart" uri="{C3380CC4-5D6E-409C-BE32-E72D297353CC}">
                <c16:uniqueId val="{00000005-50D3-470B-AC26-0FEFFE265133}"/>
              </c:ext>
            </c:extLst>
          </c:dPt>
          <c:dLbls>
            <c:dLbl>
              <c:idx val="2"/>
              <c:layout>
                <c:manualLayout>
                  <c:x val="2.2182761941629207E-2"/>
                  <c:y val="-1.25395439950396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D3-470B-AC26-0FEFFE26513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Narrow" panose="020B0606020202030204" pitchFamily="34" charset="0"/>
                    <a:ea typeface="+mn-ea"/>
                    <a:cs typeface="Poppins" pitchFamily="2" charset="77"/>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Sheet1!$A$2:$A$4</c:f>
              <c:strCache>
                <c:ptCount val="3"/>
                <c:pt idx="0">
                  <c:v>Pedagogu metodiskā atbalsta centrs</c:v>
                </c:pt>
                <c:pt idx="1">
                  <c:v>Indukcijas gads</c:v>
                </c:pt>
                <c:pt idx="2">
                  <c:v>Latviešu valodas apguves atbalsts</c:v>
                </c:pt>
              </c:strCache>
            </c:strRef>
          </c:cat>
          <c:val>
            <c:numRef>
              <c:f>Sheet1!$B$2:$B$4</c:f>
              <c:numCache>
                <c:formatCode>General</c:formatCode>
                <c:ptCount val="3"/>
                <c:pt idx="0">
                  <c:v>45.1</c:v>
                </c:pt>
                <c:pt idx="1">
                  <c:v>3.4</c:v>
                </c:pt>
                <c:pt idx="2">
                  <c:v>0.6</c:v>
                </c:pt>
              </c:numCache>
            </c:numRef>
          </c:val>
          <c:extLst>
            <c:ext xmlns:c16="http://schemas.microsoft.com/office/drawing/2014/chart" uri="{C3380CC4-5D6E-409C-BE32-E72D297353CC}">
              <c16:uniqueId val="{00000000-3B3D-A74C-8918-81689B54DFCC}"/>
            </c:ext>
          </c:extLst>
        </c:ser>
        <c:ser>
          <c:idx val="1"/>
          <c:order val="1"/>
          <c:tx>
            <c:strRef>
              <c:f>Sheet1!$C$1</c:f>
              <c:strCache>
                <c:ptCount val="1"/>
                <c:pt idx="0">
                  <c:v>Papildus finansējums no 2025.gada, milj. EUR</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cene3d>
              <a:camera prst="orthographicFront"/>
              <a:lightRig rig="threePt" dir="t"/>
            </a:scene3d>
            <a:sp3d>
              <a:bevelT/>
            </a:sp3d>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6-F1FD-462C-AE87-3C50058CFED6}"/>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Narrow" panose="020B0606020202030204" pitchFamily="34" charset="0"/>
                    <a:ea typeface="+mn-ea"/>
                    <a:cs typeface="Poppins" pitchFamily="2" charset="77"/>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Sheet1!$A$2:$A$4</c:f>
              <c:strCache>
                <c:ptCount val="3"/>
                <c:pt idx="0">
                  <c:v>Pedagogu metodiskā atbalsta centrs</c:v>
                </c:pt>
                <c:pt idx="1">
                  <c:v>Indukcijas gads</c:v>
                </c:pt>
                <c:pt idx="2">
                  <c:v>Latviešu valodas apguves atbalsts</c:v>
                </c:pt>
              </c:strCache>
            </c:strRef>
          </c:cat>
          <c:val>
            <c:numRef>
              <c:f>Sheet1!$C$2:$C$4</c:f>
              <c:numCache>
                <c:formatCode>General</c:formatCode>
                <c:ptCount val="3"/>
                <c:pt idx="2">
                  <c:v>0.1</c:v>
                </c:pt>
              </c:numCache>
            </c:numRef>
          </c:val>
          <c:extLst>
            <c:ext xmlns:c16="http://schemas.microsoft.com/office/drawing/2014/chart" uri="{C3380CC4-5D6E-409C-BE32-E72D297353CC}">
              <c16:uniqueId val="{00000001-3B3D-A74C-8918-81689B54DFCC}"/>
            </c:ext>
          </c:extLst>
        </c:ser>
        <c:dLbls>
          <c:showLegendKey val="0"/>
          <c:showVal val="1"/>
          <c:showCatName val="0"/>
          <c:showSerName val="0"/>
          <c:showPercent val="0"/>
          <c:showBubbleSize val="0"/>
        </c:dLbls>
        <c:gapWidth val="75"/>
        <c:shape val="box"/>
        <c:axId val="-1658314720"/>
        <c:axId val="-1658314176"/>
        <c:axId val="0"/>
      </c:bar3DChart>
      <c:catAx>
        <c:axId val="-1658314720"/>
        <c:scaling>
          <c:orientation val="minMax"/>
        </c:scaling>
        <c:delete val="0"/>
        <c:axPos val="b"/>
        <c:numFmt formatCode="General" sourceLinked="0"/>
        <c:majorTickMark val="none"/>
        <c:minorTickMark val="none"/>
        <c:tickLblPos val="high"/>
        <c:spPr>
          <a:noFill/>
          <a:ln w="6350" cap="flat" cmpd="sng" algn="ctr">
            <a:solidFill>
              <a:schemeClr val="bg1">
                <a:lumMod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Poppins" pitchFamily="2" charset="77"/>
              </a:defRPr>
            </a:pPr>
            <a:endParaRPr lang="lv-LV"/>
          </a:p>
        </c:txPr>
        <c:crossAx val="-1658314176"/>
        <c:crosses val="autoZero"/>
        <c:auto val="1"/>
        <c:lblAlgn val="ctr"/>
        <c:lblOffset val="100"/>
        <c:noMultiLvlLbl val="0"/>
      </c:catAx>
      <c:valAx>
        <c:axId val="-1658314176"/>
        <c:scaling>
          <c:orientation val="minMax"/>
        </c:scaling>
        <c:delete val="0"/>
        <c:axPos val="l"/>
        <c:numFmt formatCode="General" sourceLinked="1"/>
        <c:majorTickMark val="none"/>
        <c:minorTickMark val="none"/>
        <c:tickLblPos val="nextTo"/>
        <c:spPr>
          <a:noFill/>
          <a:ln w="6350" cap="flat" cmpd="sng" algn="ctr">
            <a:solidFill>
              <a:schemeClr val="bg1">
                <a:lumMod val="7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2"/>
                </a:solidFill>
                <a:latin typeface="Arial Narrow" panose="020B0606020202030204" pitchFamily="34" charset="0"/>
                <a:ea typeface="+mn-ea"/>
                <a:cs typeface="Poppins" pitchFamily="2" charset="77"/>
              </a:defRPr>
            </a:pPr>
            <a:endParaRPr lang="lv-LV"/>
          </a:p>
        </c:txPr>
        <c:crossAx val="-1658314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Poppins" pitchFamily="2" charset="77"/>
            </a:defRPr>
          </a:pPr>
          <a:endParaRPr lang="lv-LV"/>
        </a:p>
      </c:txPr>
    </c:legend>
    <c:plotVisOnly val="1"/>
    <c:dispBlanksAs val="gap"/>
    <c:showDLblsOverMax val="0"/>
  </c:chart>
  <c:spPr>
    <a:noFill/>
    <a:ln w="6350" cap="flat" cmpd="sng" algn="ctr">
      <a:noFill/>
      <a:prstDash val="solid"/>
      <a:miter lim="800000"/>
    </a:ln>
    <a:effectLst/>
  </c:spPr>
  <c:txPr>
    <a:bodyPr/>
    <a:lstStyle/>
    <a:p>
      <a:pPr>
        <a:defRPr sz="2400" b="1" i="0">
          <a:solidFill>
            <a:schemeClr val="tx2"/>
          </a:solidFill>
          <a:latin typeface="Poppins" pitchFamily="2" charset="77"/>
          <a:cs typeface="Poppins" pitchFamily="2" charset="77"/>
        </a:defRPr>
      </a:pPr>
      <a:endParaRPr lang="lv-LV"/>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097084-953E-4BD1-B5B8-131DEE3A7FA6}" type="doc">
      <dgm:prSet loTypeId="urn:microsoft.com/office/officeart/2005/8/layout/cycle8" loCatId="cycle" qsTypeId="urn:microsoft.com/office/officeart/2005/8/quickstyle/simple1" qsCatId="simple" csTypeId="urn:microsoft.com/office/officeart/2005/8/colors/accent1_2" csCatId="accent1" phldr="1"/>
      <dgm:spPr/>
    </dgm:pt>
    <dgm:pt modelId="{50C3B6B4-AD53-4F15-AEEA-1D9A6727578D}">
      <dgm:prSet phldrT="[Text]"/>
      <dgm:spPr/>
      <dgm:t>
        <a:bodyPr/>
        <a:lstStyle/>
        <a:p>
          <a:r>
            <a:rPr lang="lv-LV" b="0" i="0" u="none" strike="noStrike" dirty="0">
              <a:effectLst/>
              <a:latin typeface="+mn-lt"/>
            </a:rPr>
            <a:t> </a:t>
          </a:r>
          <a:r>
            <a:rPr lang="lv-LV" b="1" i="0" u="none" strike="noStrike" dirty="0">
              <a:effectLst/>
              <a:latin typeface="+mn-lt"/>
            </a:rPr>
            <a:t>skolotāju vakances</a:t>
          </a:r>
          <a:br>
            <a:rPr lang="lv-LV" b="0" i="0" u="none" strike="noStrike" dirty="0">
              <a:effectLst/>
              <a:latin typeface="+mn-lt"/>
            </a:rPr>
          </a:br>
          <a:endParaRPr lang="en-GB" dirty="0"/>
        </a:p>
      </dgm:t>
    </dgm:pt>
    <dgm:pt modelId="{2BE47571-9169-4325-85B2-6F358802D78F}" type="parTrans" cxnId="{86C530C8-1367-488C-9435-5A761106D075}">
      <dgm:prSet/>
      <dgm:spPr/>
      <dgm:t>
        <a:bodyPr/>
        <a:lstStyle/>
        <a:p>
          <a:endParaRPr lang="en-GB"/>
        </a:p>
      </dgm:t>
    </dgm:pt>
    <dgm:pt modelId="{04A92123-D8C0-418E-BEF4-108DBF46CDD9}" type="sibTrans" cxnId="{86C530C8-1367-488C-9435-5A761106D075}">
      <dgm:prSet/>
      <dgm:spPr/>
      <dgm:t>
        <a:bodyPr/>
        <a:lstStyle/>
        <a:p>
          <a:endParaRPr lang="en-GB"/>
        </a:p>
      </dgm:t>
    </dgm:pt>
    <dgm:pt modelId="{1258E6F3-C1BF-419A-BFA3-7F602412AE23}">
      <dgm:prSet phldrT="[Text]"/>
      <dgm:spPr/>
      <dgm:t>
        <a:bodyPr/>
        <a:lstStyle/>
        <a:p>
          <a:r>
            <a:rPr lang="lv-LV" b="1" i="0" u="none" strike="noStrike" dirty="0">
              <a:effectLst/>
              <a:latin typeface="+mn-lt"/>
            </a:rPr>
            <a:t>darba samaksa</a:t>
          </a:r>
          <a:endParaRPr lang="en-GB" dirty="0"/>
        </a:p>
      </dgm:t>
    </dgm:pt>
    <dgm:pt modelId="{88BF50E0-8985-4963-940F-E0AEDC633610}" type="parTrans" cxnId="{EF706CC1-E708-4CF6-9F03-6875C58F53A5}">
      <dgm:prSet/>
      <dgm:spPr/>
      <dgm:t>
        <a:bodyPr/>
        <a:lstStyle/>
        <a:p>
          <a:endParaRPr lang="en-GB"/>
        </a:p>
      </dgm:t>
    </dgm:pt>
    <dgm:pt modelId="{E12A8F52-C258-43DD-BB63-A09859C2192D}" type="sibTrans" cxnId="{EF706CC1-E708-4CF6-9F03-6875C58F53A5}">
      <dgm:prSet/>
      <dgm:spPr/>
      <dgm:t>
        <a:bodyPr/>
        <a:lstStyle/>
        <a:p>
          <a:endParaRPr lang="en-GB"/>
        </a:p>
      </dgm:t>
    </dgm:pt>
    <dgm:pt modelId="{6F91FBEC-F60B-4D41-A2C8-55DD42F1C7BD}">
      <dgm:prSet phldrT="[Text]"/>
      <dgm:spPr/>
      <dgm:t>
        <a:bodyPr/>
        <a:lstStyle/>
        <a:p>
          <a:r>
            <a:rPr lang="lv-LV" b="1" i="0" u="none" strike="noStrike" dirty="0">
              <a:effectLst/>
              <a:latin typeface="+mn-lt"/>
            </a:rPr>
            <a:t>izglītības kvalitāte</a:t>
          </a:r>
          <a:br>
            <a:rPr lang="lv-LV" b="0" i="0" u="none" strike="noStrike" dirty="0">
              <a:effectLst/>
              <a:latin typeface="+mn-lt"/>
            </a:rPr>
          </a:br>
          <a:endParaRPr lang="en-GB" dirty="0"/>
        </a:p>
      </dgm:t>
    </dgm:pt>
    <dgm:pt modelId="{748D5C90-8C20-4F9D-8EC1-C69054E063ED}" type="parTrans" cxnId="{0D7118A1-56BC-464B-8707-74F42632E259}">
      <dgm:prSet/>
      <dgm:spPr/>
      <dgm:t>
        <a:bodyPr/>
        <a:lstStyle/>
        <a:p>
          <a:endParaRPr lang="en-GB"/>
        </a:p>
      </dgm:t>
    </dgm:pt>
    <dgm:pt modelId="{B4BE12B2-E77D-4882-A981-720722C95875}" type="sibTrans" cxnId="{0D7118A1-56BC-464B-8707-74F42632E259}">
      <dgm:prSet/>
      <dgm:spPr/>
      <dgm:t>
        <a:bodyPr/>
        <a:lstStyle/>
        <a:p>
          <a:endParaRPr lang="en-GB"/>
        </a:p>
      </dgm:t>
    </dgm:pt>
    <dgm:pt modelId="{07E03D0D-8538-48A8-B72E-8AB86C0CD1CB}" type="pres">
      <dgm:prSet presAssocID="{21097084-953E-4BD1-B5B8-131DEE3A7FA6}" presName="compositeShape" presStyleCnt="0">
        <dgm:presLayoutVars>
          <dgm:chMax val="7"/>
          <dgm:dir/>
          <dgm:resizeHandles val="exact"/>
        </dgm:presLayoutVars>
      </dgm:prSet>
      <dgm:spPr/>
    </dgm:pt>
    <dgm:pt modelId="{68E716FE-785D-48B4-AF96-8A30F85DA09A}" type="pres">
      <dgm:prSet presAssocID="{21097084-953E-4BD1-B5B8-131DEE3A7FA6}" presName="wedge1" presStyleLbl="node1" presStyleIdx="0" presStyleCnt="3"/>
      <dgm:spPr/>
    </dgm:pt>
    <dgm:pt modelId="{78177990-A09D-4796-AF63-B18F1857E7B7}" type="pres">
      <dgm:prSet presAssocID="{21097084-953E-4BD1-B5B8-131DEE3A7FA6}" presName="dummy1a" presStyleCnt="0"/>
      <dgm:spPr/>
    </dgm:pt>
    <dgm:pt modelId="{93BCC433-C67E-40E8-A807-A6AB7D367148}" type="pres">
      <dgm:prSet presAssocID="{21097084-953E-4BD1-B5B8-131DEE3A7FA6}" presName="dummy1b" presStyleCnt="0"/>
      <dgm:spPr/>
    </dgm:pt>
    <dgm:pt modelId="{B99DD362-EF42-4C71-B296-401D17652155}" type="pres">
      <dgm:prSet presAssocID="{21097084-953E-4BD1-B5B8-131DEE3A7FA6}" presName="wedge1Tx" presStyleLbl="node1" presStyleIdx="0" presStyleCnt="3">
        <dgm:presLayoutVars>
          <dgm:chMax val="0"/>
          <dgm:chPref val="0"/>
          <dgm:bulletEnabled val="1"/>
        </dgm:presLayoutVars>
      </dgm:prSet>
      <dgm:spPr/>
    </dgm:pt>
    <dgm:pt modelId="{996730E9-DCCE-4EE3-80E9-015CDED5FAA4}" type="pres">
      <dgm:prSet presAssocID="{21097084-953E-4BD1-B5B8-131DEE3A7FA6}" presName="wedge2" presStyleLbl="node1" presStyleIdx="1" presStyleCnt="3"/>
      <dgm:spPr/>
    </dgm:pt>
    <dgm:pt modelId="{E4D452C4-4718-4F6D-8F86-C555DBD3AF73}" type="pres">
      <dgm:prSet presAssocID="{21097084-953E-4BD1-B5B8-131DEE3A7FA6}" presName="dummy2a" presStyleCnt="0"/>
      <dgm:spPr/>
    </dgm:pt>
    <dgm:pt modelId="{2CE8BF28-9390-450B-A18A-244CBC4B26AE}" type="pres">
      <dgm:prSet presAssocID="{21097084-953E-4BD1-B5B8-131DEE3A7FA6}" presName="dummy2b" presStyleCnt="0"/>
      <dgm:spPr/>
    </dgm:pt>
    <dgm:pt modelId="{D9A5332D-7DDF-4181-B8A0-6FC6519CE9B2}" type="pres">
      <dgm:prSet presAssocID="{21097084-953E-4BD1-B5B8-131DEE3A7FA6}" presName="wedge2Tx" presStyleLbl="node1" presStyleIdx="1" presStyleCnt="3">
        <dgm:presLayoutVars>
          <dgm:chMax val="0"/>
          <dgm:chPref val="0"/>
          <dgm:bulletEnabled val="1"/>
        </dgm:presLayoutVars>
      </dgm:prSet>
      <dgm:spPr/>
    </dgm:pt>
    <dgm:pt modelId="{0AF9157F-0CF6-4B7E-8620-E54DB196533D}" type="pres">
      <dgm:prSet presAssocID="{21097084-953E-4BD1-B5B8-131DEE3A7FA6}" presName="wedge3" presStyleLbl="node1" presStyleIdx="2" presStyleCnt="3"/>
      <dgm:spPr/>
    </dgm:pt>
    <dgm:pt modelId="{EF37168D-FB53-45E6-9BD7-BEAFC81982E4}" type="pres">
      <dgm:prSet presAssocID="{21097084-953E-4BD1-B5B8-131DEE3A7FA6}" presName="dummy3a" presStyleCnt="0"/>
      <dgm:spPr/>
    </dgm:pt>
    <dgm:pt modelId="{7E99292F-0BBB-42E9-89E2-4AF6765E8FE4}" type="pres">
      <dgm:prSet presAssocID="{21097084-953E-4BD1-B5B8-131DEE3A7FA6}" presName="dummy3b" presStyleCnt="0"/>
      <dgm:spPr/>
    </dgm:pt>
    <dgm:pt modelId="{2EF60910-D459-44BF-B35D-25F8822F3470}" type="pres">
      <dgm:prSet presAssocID="{21097084-953E-4BD1-B5B8-131DEE3A7FA6}" presName="wedge3Tx" presStyleLbl="node1" presStyleIdx="2" presStyleCnt="3">
        <dgm:presLayoutVars>
          <dgm:chMax val="0"/>
          <dgm:chPref val="0"/>
          <dgm:bulletEnabled val="1"/>
        </dgm:presLayoutVars>
      </dgm:prSet>
      <dgm:spPr/>
    </dgm:pt>
    <dgm:pt modelId="{C0914297-61EE-4B70-ADD2-835B4EDF7961}" type="pres">
      <dgm:prSet presAssocID="{04A92123-D8C0-418E-BEF4-108DBF46CDD9}" presName="arrowWedge1" presStyleLbl="fgSibTrans2D1" presStyleIdx="0" presStyleCnt="3"/>
      <dgm:spPr/>
    </dgm:pt>
    <dgm:pt modelId="{269EBF28-6DC2-412C-96F1-62B0F62F55BF}" type="pres">
      <dgm:prSet presAssocID="{E12A8F52-C258-43DD-BB63-A09859C2192D}" presName="arrowWedge2" presStyleLbl="fgSibTrans2D1" presStyleIdx="1" presStyleCnt="3"/>
      <dgm:spPr/>
    </dgm:pt>
    <dgm:pt modelId="{236DA005-1B1D-422F-A563-80CF9E120A09}" type="pres">
      <dgm:prSet presAssocID="{B4BE12B2-E77D-4882-A981-720722C95875}" presName="arrowWedge3" presStyleLbl="fgSibTrans2D1" presStyleIdx="2" presStyleCnt="3"/>
      <dgm:spPr/>
    </dgm:pt>
  </dgm:ptLst>
  <dgm:cxnLst>
    <dgm:cxn modelId="{1EFB3410-06C4-41C0-A8E2-E6168CAE192C}" type="presOf" srcId="{6F91FBEC-F60B-4D41-A2C8-55DD42F1C7BD}" destId="{2EF60910-D459-44BF-B35D-25F8822F3470}" srcOrd="1" destOrd="0" presId="urn:microsoft.com/office/officeart/2005/8/layout/cycle8"/>
    <dgm:cxn modelId="{6F6D0466-7F6A-4284-87F7-85908E49AC09}" type="presOf" srcId="{1258E6F3-C1BF-419A-BFA3-7F602412AE23}" destId="{D9A5332D-7DDF-4181-B8A0-6FC6519CE9B2}" srcOrd="1" destOrd="0" presId="urn:microsoft.com/office/officeart/2005/8/layout/cycle8"/>
    <dgm:cxn modelId="{AB71216F-27D5-41AD-A7F3-3D2B97B01CDC}" type="presOf" srcId="{50C3B6B4-AD53-4F15-AEEA-1D9A6727578D}" destId="{68E716FE-785D-48B4-AF96-8A30F85DA09A}" srcOrd="0" destOrd="0" presId="urn:microsoft.com/office/officeart/2005/8/layout/cycle8"/>
    <dgm:cxn modelId="{0D7118A1-56BC-464B-8707-74F42632E259}" srcId="{21097084-953E-4BD1-B5B8-131DEE3A7FA6}" destId="{6F91FBEC-F60B-4D41-A2C8-55DD42F1C7BD}" srcOrd="2" destOrd="0" parTransId="{748D5C90-8C20-4F9D-8EC1-C69054E063ED}" sibTransId="{B4BE12B2-E77D-4882-A981-720722C95875}"/>
    <dgm:cxn modelId="{162356AE-0260-4E17-B71A-80C4ECEA75E2}" type="presOf" srcId="{1258E6F3-C1BF-419A-BFA3-7F602412AE23}" destId="{996730E9-DCCE-4EE3-80E9-015CDED5FAA4}" srcOrd="0" destOrd="0" presId="urn:microsoft.com/office/officeart/2005/8/layout/cycle8"/>
    <dgm:cxn modelId="{EF706CC1-E708-4CF6-9F03-6875C58F53A5}" srcId="{21097084-953E-4BD1-B5B8-131DEE3A7FA6}" destId="{1258E6F3-C1BF-419A-BFA3-7F602412AE23}" srcOrd="1" destOrd="0" parTransId="{88BF50E0-8985-4963-940F-E0AEDC633610}" sibTransId="{E12A8F52-C258-43DD-BB63-A09859C2192D}"/>
    <dgm:cxn modelId="{86C530C8-1367-488C-9435-5A761106D075}" srcId="{21097084-953E-4BD1-B5B8-131DEE3A7FA6}" destId="{50C3B6B4-AD53-4F15-AEEA-1D9A6727578D}" srcOrd="0" destOrd="0" parTransId="{2BE47571-9169-4325-85B2-6F358802D78F}" sibTransId="{04A92123-D8C0-418E-BEF4-108DBF46CDD9}"/>
    <dgm:cxn modelId="{79717DD4-4C8D-4CA4-9BC4-14310B854E11}" type="presOf" srcId="{6F91FBEC-F60B-4D41-A2C8-55DD42F1C7BD}" destId="{0AF9157F-0CF6-4B7E-8620-E54DB196533D}" srcOrd="0" destOrd="0" presId="urn:microsoft.com/office/officeart/2005/8/layout/cycle8"/>
    <dgm:cxn modelId="{825F92D8-A700-4770-9AD5-EE0FCDB4293C}" type="presOf" srcId="{21097084-953E-4BD1-B5B8-131DEE3A7FA6}" destId="{07E03D0D-8538-48A8-B72E-8AB86C0CD1CB}" srcOrd="0" destOrd="0" presId="urn:microsoft.com/office/officeart/2005/8/layout/cycle8"/>
    <dgm:cxn modelId="{537C1BED-9B89-474F-B506-4EA35935FF4D}" type="presOf" srcId="{50C3B6B4-AD53-4F15-AEEA-1D9A6727578D}" destId="{B99DD362-EF42-4C71-B296-401D17652155}" srcOrd="1" destOrd="0" presId="urn:microsoft.com/office/officeart/2005/8/layout/cycle8"/>
    <dgm:cxn modelId="{79887533-E03B-4D42-BD66-A3600A358509}" type="presParOf" srcId="{07E03D0D-8538-48A8-B72E-8AB86C0CD1CB}" destId="{68E716FE-785D-48B4-AF96-8A30F85DA09A}" srcOrd="0" destOrd="0" presId="urn:microsoft.com/office/officeart/2005/8/layout/cycle8"/>
    <dgm:cxn modelId="{16E6EF33-75FE-49CA-BCB8-85F2B3825CDF}" type="presParOf" srcId="{07E03D0D-8538-48A8-B72E-8AB86C0CD1CB}" destId="{78177990-A09D-4796-AF63-B18F1857E7B7}" srcOrd="1" destOrd="0" presId="urn:microsoft.com/office/officeart/2005/8/layout/cycle8"/>
    <dgm:cxn modelId="{C6043CD2-C75F-4997-A0BC-40B503723658}" type="presParOf" srcId="{07E03D0D-8538-48A8-B72E-8AB86C0CD1CB}" destId="{93BCC433-C67E-40E8-A807-A6AB7D367148}" srcOrd="2" destOrd="0" presId="urn:microsoft.com/office/officeart/2005/8/layout/cycle8"/>
    <dgm:cxn modelId="{8A2332EA-6B36-4682-BCD5-9CF2F15813CD}" type="presParOf" srcId="{07E03D0D-8538-48A8-B72E-8AB86C0CD1CB}" destId="{B99DD362-EF42-4C71-B296-401D17652155}" srcOrd="3" destOrd="0" presId="urn:microsoft.com/office/officeart/2005/8/layout/cycle8"/>
    <dgm:cxn modelId="{B1D54EF0-7AF5-4ABD-A33B-A87904EF99D0}" type="presParOf" srcId="{07E03D0D-8538-48A8-B72E-8AB86C0CD1CB}" destId="{996730E9-DCCE-4EE3-80E9-015CDED5FAA4}" srcOrd="4" destOrd="0" presId="urn:microsoft.com/office/officeart/2005/8/layout/cycle8"/>
    <dgm:cxn modelId="{B4A9371E-BD3C-4864-A315-B29E1F99F18C}" type="presParOf" srcId="{07E03D0D-8538-48A8-B72E-8AB86C0CD1CB}" destId="{E4D452C4-4718-4F6D-8F86-C555DBD3AF73}" srcOrd="5" destOrd="0" presId="urn:microsoft.com/office/officeart/2005/8/layout/cycle8"/>
    <dgm:cxn modelId="{03870B64-7B68-4D32-946E-713ACE41889B}" type="presParOf" srcId="{07E03D0D-8538-48A8-B72E-8AB86C0CD1CB}" destId="{2CE8BF28-9390-450B-A18A-244CBC4B26AE}" srcOrd="6" destOrd="0" presId="urn:microsoft.com/office/officeart/2005/8/layout/cycle8"/>
    <dgm:cxn modelId="{D9F3B0B1-0130-4B64-8106-0388DB231581}" type="presParOf" srcId="{07E03D0D-8538-48A8-B72E-8AB86C0CD1CB}" destId="{D9A5332D-7DDF-4181-B8A0-6FC6519CE9B2}" srcOrd="7" destOrd="0" presId="urn:microsoft.com/office/officeart/2005/8/layout/cycle8"/>
    <dgm:cxn modelId="{921954CF-200E-4CC1-BF09-955278B12D1C}" type="presParOf" srcId="{07E03D0D-8538-48A8-B72E-8AB86C0CD1CB}" destId="{0AF9157F-0CF6-4B7E-8620-E54DB196533D}" srcOrd="8" destOrd="0" presId="urn:microsoft.com/office/officeart/2005/8/layout/cycle8"/>
    <dgm:cxn modelId="{82E61C7B-34C5-430A-B166-E5C1C033B1A8}" type="presParOf" srcId="{07E03D0D-8538-48A8-B72E-8AB86C0CD1CB}" destId="{EF37168D-FB53-45E6-9BD7-BEAFC81982E4}" srcOrd="9" destOrd="0" presId="urn:microsoft.com/office/officeart/2005/8/layout/cycle8"/>
    <dgm:cxn modelId="{C40BBD3A-4691-45D0-9808-64EAC7B132EF}" type="presParOf" srcId="{07E03D0D-8538-48A8-B72E-8AB86C0CD1CB}" destId="{7E99292F-0BBB-42E9-89E2-4AF6765E8FE4}" srcOrd="10" destOrd="0" presId="urn:microsoft.com/office/officeart/2005/8/layout/cycle8"/>
    <dgm:cxn modelId="{CD3F9D51-049D-447B-924F-863FC551763D}" type="presParOf" srcId="{07E03D0D-8538-48A8-B72E-8AB86C0CD1CB}" destId="{2EF60910-D459-44BF-B35D-25F8822F3470}" srcOrd="11" destOrd="0" presId="urn:microsoft.com/office/officeart/2005/8/layout/cycle8"/>
    <dgm:cxn modelId="{3B8A2DB2-955D-4168-9F12-484C8BC8622D}" type="presParOf" srcId="{07E03D0D-8538-48A8-B72E-8AB86C0CD1CB}" destId="{C0914297-61EE-4B70-ADD2-835B4EDF7961}" srcOrd="12" destOrd="0" presId="urn:microsoft.com/office/officeart/2005/8/layout/cycle8"/>
    <dgm:cxn modelId="{7E2838C3-1D3C-42F9-BFC8-48440F6CDAEA}" type="presParOf" srcId="{07E03D0D-8538-48A8-B72E-8AB86C0CD1CB}" destId="{269EBF28-6DC2-412C-96F1-62B0F62F55BF}" srcOrd="13" destOrd="0" presId="urn:microsoft.com/office/officeart/2005/8/layout/cycle8"/>
    <dgm:cxn modelId="{AEEE75B6-5AE7-4132-BF0C-500E173DF301}" type="presParOf" srcId="{07E03D0D-8538-48A8-B72E-8AB86C0CD1CB}" destId="{236DA005-1B1D-422F-A563-80CF9E120A09}"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16E88C-ADC5-46E2-BC70-4812E1290283}"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lv-LV"/>
        </a:p>
      </dgm:t>
    </dgm:pt>
    <dgm:pt modelId="{4BD465CA-5195-422F-B716-A055B592DD16}">
      <dgm:prSet custT="1"/>
      <dgm:spPr/>
      <dgm:t>
        <a:bodyPr/>
        <a:lstStyle/>
        <a:p>
          <a:pPr>
            <a:lnSpc>
              <a:spcPct val="100000"/>
            </a:lnSpc>
          </a:pPr>
          <a:r>
            <a:rPr lang="en-GB" sz="1800" b="1" dirty="0"/>
            <a:t>I</a:t>
          </a:r>
          <a:r>
            <a:rPr lang="lv-LV" sz="1800" b="1" dirty="0" err="1"/>
            <a:t>nstitucionālā</a:t>
          </a:r>
          <a:r>
            <a:rPr lang="lv-LV" sz="1800" b="1" dirty="0"/>
            <a:t> </a:t>
          </a:r>
          <a:endParaRPr lang="en-GB" sz="1800" b="1" dirty="0"/>
        </a:p>
        <a:p>
          <a:pPr>
            <a:lnSpc>
              <a:spcPct val="100000"/>
            </a:lnSpc>
          </a:pPr>
          <a:r>
            <a:rPr lang="lv-LV" sz="1800" b="1" dirty="0"/>
            <a:t>finansējuma ietvaros</a:t>
          </a:r>
          <a:r>
            <a:rPr lang="lv-LV" sz="1800" dirty="0"/>
            <a:t> augstskolas padome</a:t>
          </a:r>
          <a:r>
            <a:rPr lang="en-GB" sz="1800" dirty="0"/>
            <a:t> pēc rektora </a:t>
          </a:r>
          <a:r>
            <a:rPr lang="en-GB" sz="1800"/>
            <a:t>priekšlikuma</a:t>
          </a:r>
          <a:r>
            <a:rPr lang="lv-LV" sz="1800"/>
            <a:t> </a:t>
          </a:r>
          <a:r>
            <a:rPr lang="lv-LV" sz="1800" dirty="0"/>
            <a:t>lems, izdiskutējot studējošo pašpārvaldi, cik studentu uzņemt studiju vietās bez maksas, cik par maksu, cik </a:t>
          </a:r>
          <a:r>
            <a:rPr lang="lv-LV" sz="1800"/>
            <a:t>ar līdzmaksājumu </a:t>
          </a:r>
          <a:endParaRPr lang="lv-LV" sz="1800" dirty="0"/>
        </a:p>
      </dgm:t>
    </dgm:pt>
    <dgm:pt modelId="{21D73C80-FD9D-4B01-BF81-D0B51FF90416}" type="parTrans" cxnId="{BB9D5C6F-3D84-45DB-9590-101CF6E6C477}">
      <dgm:prSet/>
      <dgm:spPr/>
      <dgm:t>
        <a:bodyPr/>
        <a:lstStyle/>
        <a:p>
          <a:endParaRPr lang="lv-LV"/>
        </a:p>
      </dgm:t>
    </dgm:pt>
    <dgm:pt modelId="{699040E6-4AB9-46CE-B62A-FD5816CBF316}" type="sibTrans" cxnId="{BB9D5C6F-3D84-45DB-9590-101CF6E6C477}">
      <dgm:prSet/>
      <dgm:spPr/>
      <dgm:t>
        <a:bodyPr/>
        <a:lstStyle/>
        <a:p>
          <a:endParaRPr lang="lv-LV"/>
        </a:p>
      </dgm:t>
    </dgm:pt>
    <dgm:pt modelId="{5C9D4C2C-9C78-448E-A16A-609548E2A3A7}">
      <dgm:prSet/>
      <dgm:spPr>
        <a:solidFill>
          <a:schemeClr val="bg1">
            <a:lumMod val="95000"/>
          </a:schemeClr>
        </a:solidFill>
        <a:ln>
          <a:noFill/>
        </a:ln>
      </dgm:spPr>
      <dgm:t>
        <a:bodyPr/>
        <a:lstStyle/>
        <a:p>
          <a:pPr>
            <a:spcAft>
              <a:spcPts val="0"/>
            </a:spcAft>
          </a:pPr>
          <a:r>
            <a:rPr lang="en-GB" dirty="0">
              <a:solidFill>
                <a:schemeClr val="tx1"/>
              </a:solidFill>
            </a:rPr>
            <a:t>M</a:t>
          </a:r>
          <a:r>
            <a:rPr lang="lv-LV" dirty="0" err="1">
              <a:solidFill>
                <a:schemeClr val="tx1"/>
              </a:solidFill>
            </a:rPr>
            <a:t>inistrija</a:t>
          </a:r>
          <a:r>
            <a:rPr lang="en-GB" dirty="0">
              <a:solidFill>
                <a:schemeClr val="tx1"/>
              </a:solidFill>
            </a:rPr>
            <a:t>s</a:t>
          </a:r>
          <a:r>
            <a:rPr lang="lv-LV" dirty="0">
              <a:solidFill>
                <a:schemeClr val="tx1"/>
              </a:solidFill>
            </a:rPr>
            <a:t> turpinās slēgt līgumus ar augstskolām par sagatavojamo speciālistu skaitu, kas ir īpaši </a:t>
          </a:r>
          <a:r>
            <a:rPr lang="lv-LV" dirty="0" err="1">
              <a:solidFill>
                <a:schemeClr val="tx1"/>
              </a:solidFill>
            </a:rPr>
            <a:t>svarīg</a:t>
          </a:r>
          <a:r>
            <a:rPr lang="en-GB" dirty="0" err="1">
              <a:solidFill>
                <a:schemeClr val="tx1"/>
              </a:solidFill>
            </a:rPr>
            <a:t>i</a:t>
          </a:r>
          <a:r>
            <a:rPr lang="lv-LV" dirty="0">
              <a:solidFill>
                <a:schemeClr val="tx1"/>
              </a:solidFill>
            </a:rPr>
            <a:t> valstij</a:t>
          </a:r>
          <a:r>
            <a:rPr lang="en-GB" dirty="0">
              <a:solidFill>
                <a:schemeClr val="tx1"/>
              </a:solidFill>
            </a:rPr>
            <a:t> </a:t>
          </a:r>
          <a:r>
            <a:rPr lang="lv-LV" dirty="0">
              <a:solidFill>
                <a:schemeClr val="tx1"/>
              </a:solidFill>
            </a:rPr>
            <a:t>– pedagogu, veselības aprūpes speciālistu, STEM jomu absolventu sagatavošana</a:t>
          </a:r>
        </a:p>
      </dgm:t>
    </dgm:pt>
    <dgm:pt modelId="{11D3DA33-69F4-4851-9254-EE74D1301EB8}" type="parTrans" cxnId="{0C946ED5-2FCA-4178-B241-15AB8083AAC4}">
      <dgm:prSet/>
      <dgm:spPr/>
      <dgm:t>
        <a:bodyPr/>
        <a:lstStyle/>
        <a:p>
          <a:endParaRPr lang="lv-LV"/>
        </a:p>
      </dgm:t>
    </dgm:pt>
    <dgm:pt modelId="{1F3258C4-A30D-4461-8C47-59BBAE821F18}" type="sibTrans" cxnId="{0C946ED5-2FCA-4178-B241-15AB8083AAC4}">
      <dgm:prSet/>
      <dgm:spPr/>
      <dgm:t>
        <a:bodyPr/>
        <a:lstStyle/>
        <a:p>
          <a:endParaRPr lang="lv-LV"/>
        </a:p>
      </dgm:t>
    </dgm:pt>
    <dgm:pt modelId="{F0A1FB1F-DFBC-4C15-88E4-C90136DC0C38}" type="pres">
      <dgm:prSet presAssocID="{4A16E88C-ADC5-46E2-BC70-4812E1290283}" presName="Name0" presStyleCnt="0">
        <dgm:presLayoutVars>
          <dgm:dir/>
          <dgm:animOne val="branch"/>
          <dgm:animLvl val="lvl"/>
        </dgm:presLayoutVars>
      </dgm:prSet>
      <dgm:spPr/>
    </dgm:pt>
    <dgm:pt modelId="{B85D3DF5-78B6-42CD-85E5-0F828F6D7231}" type="pres">
      <dgm:prSet presAssocID="{4BD465CA-5195-422F-B716-A055B592DD16}" presName="chaos" presStyleCnt="0"/>
      <dgm:spPr/>
    </dgm:pt>
    <dgm:pt modelId="{B1B55CFD-4770-465A-BF88-168A7EEDA33A}" type="pres">
      <dgm:prSet presAssocID="{4BD465CA-5195-422F-B716-A055B592DD16}" presName="parTx1" presStyleLbl="revTx" presStyleIdx="0" presStyleCnt="1" custScaleX="79196"/>
      <dgm:spPr/>
    </dgm:pt>
    <dgm:pt modelId="{83041D9A-5755-4DB5-9778-E4DBECE74F87}" type="pres">
      <dgm:prSet presAssocID="{4BD465CA-5195-422F-B716-A055B592DD16}" presName="c1" presStyleLbl="node1" presStyleIdx="0" presStyleCnt="19" custLinFactNeighborX="9159"/>
      <dgm:spPr>
        <a:solidFill>
          <a:srgbClr val="7030A0"/>
        </a:solidFill>
      </dgm:spPr>
    </dgm:pt>
    <dgm:pt modelId="{BE12DF8B-408E-47F5-AEF6-5E3D72D4708B}" type="pres">
      <dgm:prSet presAssocID="{4BD465CA-5195-422F-B716-A055B592DD16}" presName="c2" presStyleLbl="node1" presStyleIdx="1" presStyleCnt="19" custLinFactNeighborX="9159"/>
      <dgm:spPr>
        <a:solidFill>
          <a:srgbClr val="7030A0"/>
        </a:solidFill>
      </dgm:spPr>
    </dgm:pt>
    <dgm:pt modelId="{305414B3-2423-46B7-B2D3-732B0AAD4EF5}" type="pres">
      <dgm:prSet presAssocID="{4BD465CA-5195-422F-B716-A055B592DD16}" presName="c3" presStyleLbl="node1" presStyleIdx="2" presStyleCnt="19" custLinFactNeighborX="55" custLinFactNeighborY="-44261"/>
      <dgm:spPr>
        <a:solidFill>
          <a:srgbClr val="7030A0"/>
        </a:solidFill>
      </dgm:spPr>
    </dgm:pt>
    <dgm:pt modelId="{EB959100-7C27-4EEB-B63C-52670229E1AC}" type="pres">
      <dgm:prSet presAssocID="{4BD465CA-5195-422F-B716-A055B592DD16}" presName="c4" presStyleLbl="node1" presStyleIdx="3" presStyleCnt="19" custLinFactNeighborX="9159"/>
      <dgm:spPr>
        <a:solidFill>
          <a:srgbClr val="7030A0"/>
        </a:solidFill>
      </dgm:spPr>
    </dgm:pt>
    <dgm:pt modelId="{BAFD3F25-66F4-4153-9D20-EFA7B2DD3747}" type="pres">
      <dgm:prSet presAssocID="{4BD465CA-5195-422F-B716-A055B592DD16}" presName="c5" presStyleLbl="node1" presStyleIdx="4" presStyleCnt="19" custLinFactNeighborX="9159"/>
      <dgm:spPr>
        <a:solidFill>
          <a:srgbClr val="7030A0"/>
        </a:solidFill>
      </dgm:spPr>
    </dgm:pt>
    <dgm:pt modelId="{6AC49C75-02F6-42AD-BF15-29864EFC715E}" type="pres">
      <dgm:prSet presAssocID="{4BD465CA-5195-422F-B716-A055B592DD16}" presName="c6" presStyleLbl="node1" presStyleIdx="5" presStyleCnt="19" custLinFactNeighborX="9159"/>
      <dgm:spPr>
        <a:solidFill>
          <a:srgbClr val="7030A0"/>
        </a:solidFill>
      </dgm:spPr>
    </dgm:pt>
    <dgm:pt modelId="{8371288F-EAED-41B0-B6F4-F66E5E0C418B}" type="pres">
      <dgm:prSet presAssocID="{4BD465CA-5195-422F-B716-A055B592DD16}" presName="c7" presStyleLbl="node1" presStyleIdx="6" presStyleCnt="19" custLinFactNeighborX="5828"/>
      <dgm:spPr>
        <a:solidFill>
          <a:srgbClr val="7030A0"/>
        </a:solidFill>
      </dgm:spPr>
    </dgm:pt>
    <dgm:pt modelId="{2DF405BB-F327-4D18-B586-B379E3F0D0F3}" type="pres">
      <dgm:prSet presAssocID="{4BD465CA-5195-422F-B716-A055B592DD16}" presName="c8" presStyleLbl="node1" presStyleIdx="7" presStyleCnt="19" custLinFactNeighborX="9159"/>
      <dgm:spPr>
        <a:solidFill>
          <a:srgbClr val="7030A0"/>
        </a:solidFill>
      </dgm:spPr>
    </dgm:pt>
    <dgm:pt modelId="{A5BDDBAB-57AB-4601-93CE-E99B34157504}" type="pres">
      <dgm:prSet presAssocID="{4BD465CA-5195-422F-B716-A055B592DD16}" presName="c9" presStyleLbl="node1" presStyleIdx="8" presStyleCnt="19" custLinFactNeighborX="9159"/>
      <dgm:spPr>
        <a:solidFill>
          <a:srgbClr val="7030A0"/>
        </a:solidFill>
      </dgm:spPr>
    </dgm:pt>
    <dgm:pt modelId="{FF9D3526-BB32-400B-A5FA-DCDD0D4298D6}" type="pres">
      <dgm:prSet presAssocID="{4BD465CA-5195-422F-B716-A055B592DD16}" presName="c10" presStyleLbl="node1" presStyleIdx="9" presStyleCnt="19" custScaleX="66350" custScaleY="66350" custLinFactNeighborX="11794" custLinFactNeighborY="-30576"/>
      <dgm:spPr>
        <a:solidFill>
          <a:srgbClr val="7030A0"/>
        </a:solidFill>
      </dgm:spPr>
    </dgm:pt>
    <dgm:pt modelId="{78857ABD-AE0A-4416-9111-BE07AF4CAC59}" type="pres">
      <dgm:prSet presAssocID="{4BD465CA-5195-422F-B716-A055B592DD16}" presName="c11" presStyleLbl="node1" presStyleIdx="10" presStyleCnt="19" custLinFactNeighborX="3110" custLinFactNeighborY="74015"/>
      <dgm:spPr>
        <a:solidFill>
          <a:srgbClr val="7030A0"/>
        </a:solidFill>
      </dgm:spPr>
    </dgm:pt>
    <dgm:pt modelId="{B05A6C95-2D42-4596-A508-0DB2F700235A}" type="pres">
      <dgm:prSet presAssocID="{4BD465CA-5195-422F-B716-A055B592DD16}" presName="c12" presStyleLbl="node1" presStyleIdx="11" presStyleCnt="19" custLinFactNeighborX="1979" custLinFactNeighborY="47100"/>
      <dgm:spPr>
        <a:solidFill>
          <a:srgbClr val="7030A0"/>
        </a:solidFill>
      </dgm:spPr>
    </dgm:pt>
    <dgm:pt modelId="{B340B140-5A5E-49E1-A2F6-3A682BF0EA92}" type="pres">
      <dgm:prSet presAssocID="{4BD465CA-5195-422F-B716-A055B592DD16}" presName="c13" presStyleLbl="node1" presStyleIdx="12" presStyleCnt="19" custLinFactNeighborX="1361" custLinFactNeighborY="32381"/>
      <dgm:spPr>
        <a:solidFill>
          <a:srgbClr val="7030A0"/>
        </a:solidFill>
      </dgm:spPr>
    </dgm:pt>
    <dgm:pt modelId="{E6AD9820-F4E3-4D59-9269-33CF7E0452C6}" type="pres">
      <dgm:prSet presAssocID="{4BD465CA-5195-422F-B716-A055B592DD16}" presName="c14" presStyleLbl="node1" presStyleIdx="13" presStyleCnt="19" custLinFactNeighborX="3110" custLinFactNeighborY="74015"/>
      <dgm:spPr>
        <a:solidFill>
          <a:srgbClr val="7030A0"/>
        </a:solidFill>
      </dgm:spPr>
    </dgm:pt>
    <dgm:pt modelId="{B85A4227-1347-4627-80AC-1611A7A4D1AC}" type="pres">
      <dgm:prSet presAssocID="{4BD465CA-5195-422F-B716-A055B592DD16}" presName="c15" presStyleLbl="node1" presStyleIdx="14" presStyleCnt="19" custLinFactNeighborX="1979" custLinFactNeighborY="47100"/>
      <dgm:spPr>
        <a:solidFill>
          <a:srgbClr val="7030A0"/>
        </a:solidFill>
      </dgm:spPr>
    </dgm:pt>
    <dgm:pt modelId="{07981C92-873D-482B-99FB-8B2F9AB0E7B5}" type="pres">
      <dgm:prSet presAssocID="{4BD465CA-5195-422F-B716-A055B592DD16}" presName="c16" presStyleLbl="node1" presStyleIdx="15" presStyleCnt="19" custLinFactNeighborX="-6049" custLinFactNeighborY="74015"/>
      <dgm:spPr>
        <a:solidFill>
          <a:srgbClr val="7030A0"/>
        </a:solidFill>
      </dgm:spPr>
    </dgm:pt>
    <dgm:pt modelId="{833A4E51-92B4-4004-968B-FD21202B85BC}" type="pres">
      <dgm:prSet presAssocID="{4BD465CA-5195-422F-B716-A055B592DD16}" presName="c17" presStyleLbl="node1" presStyleIdx="16" presStyleCnt="19" custLinFactNeighborX="-2646" custLinFactNeighborY="32381"/>
      <dgm:spPr>
        <a:solidFill>
          <a:srgbClr val="7030A0"/>
        </a:solidFill>
      </dgm:spPr>
    </dgm:pt>
    <dgm:pt modelId="{AE365C5A-D5B3-4738-B174-71300802D1AC}" type="pres">
      <dgm:prSet presAssocID="{4BD465CA-5195-422F-B716-A055B592DD16}" presName="c18" presStyleLbl="node1" presStyleIdx="17" presStyleCnt="19" custLinFactNeighborX="-3849" custLinFactNeighborY="47100"/>
      <dgm:spPr>
        <a:solidFill>
          <a:srgbClr val="7030A0"/>
        </a:solidFill>
      </dgm:spPr>
    </dgm:pt>
    <dgm:pt modelId="{1CBF808F-8583-474D-BAF6-34A16AE98745}" type="pres">
      <dgm:prSet presAssocID="{699040E6-4AB9-46CE-B62A-FD5816CBF316}" presName="chevronComposite1" presStyleCnt="0"/>
      <dgm:spPr/>
    </dgm:pt>
    <dgm:pt modelId="{91A6A981-0A5E-4A78-98A4-20C401F1E7B2}" type="pres">
      <dgm:prSet presAssocID="{699040E6-4AB9-46CE-B62A-FD5816CBF316}" presName="chevron1" presStyleLbl="sibTrans2D1" presStyleIdx="0" presStyleCnt="2" custScaleX="64823" custScaleY="35410"/>
      <dgm:spPr>
        <a:solidFill>
          <a:schemeClr val="bg1">
            <a:lumMod val="75000"/>
          </a:schemeClr>
        </a:solidFill>
      </dgm:spPr>
    </dgm:pt>
    <dgm:pt modelId="{DAAEE983-A9E0-4A48-A4F5-084D8A4C5E85}" type="pres">
      <dgm:prSet presAssocID="{699040E6-4AB9-46CE-B62A-FD5816CBF316}" presName="spChevron1" presStyleCnt="0"/>
      <dgm:spPr/>
    </dgm:pt>
    <dgm:pt modelId="{42E315DD-B004-494F-AF1F-856355B6D44F}" type="pres">
      <dgm:prSet presAssocID="{699040E6-4AB9-46CE-B62A-FD5816CBF316}" presName="overlap" presStyleCnt="0"/>
      <dgm:spPr/>
    </dgm:pt>
    <dgm:pt modelId="{40ED04BE-49CB-44C8-889C-797FFC3CE32D}" type="pres">
      <dgm:prSet presAssocID="{699040E6-4AB9-46CE-B62A-FD5816CBF316}" presName="chevronComposite2" presStyleCnt="0"/>
      <dgm:spPr/>
    </dgm:pt>
    <dgm:pt modelId="{2E0DB4E3-E78D-40C9-99C5-34C798CF3E10}" type="pres">
      <dgm:prSet presAssocID="{699040E6-4AB9-46CE-B62A-FD5816CBF316}" presName="chevron2" presStyleLbl="sibTrans2D1" presStyleIdx="1" presStyleCnt="2" custScaleX="64823" custScaleY="35410"/>
      <dgm:spPr>
        <a:solidFill>
          <a:schemeClr val="bg1">
            <a:lumMod val="75000"/>
          </a:schemeClr>
        </a:solidFill>
      </dgm:spPr>
    </dgm:pt>
    <dgm:pt modelId="{444B264B-E5B2-462D-A7D8-19ED34B84AF6}" type="pres">
      <dgm:prSet presAssocID="{699040E6-4AB9-46CE-B62A-FD5816CBF316}" presName="spChevron2" presStyleCnt="0"/>
      <dgm:spPr/>
    </dgm:pt>
    <dgm:pt modelId="{70E7804C-10A2-43D3-BEBA-D9053030F733}" type="pres">
      <dgm:prSet presAssocID="{5C9D4C2C-9C78-448E-A16A-609548E2A3A7}" presName="last" presStyleCnt="0"/>
      <dgm:spPr/>
    </dgm:pt>
    <dgm:pt modelId="{A9E15F1B-8EA2-43F5-A066-1ADD9FBE02C0}" type="pres">
      <dgm:prSet presAssocID="{5C9D4C2C-9C78-448E-A16A-609548E2A3A7}" presName="circleTx" presStyleLbl="node1" presStyleIdx="18" presStyleCnt="19"/>
      <dgm:spPr/>
    </dgm:pt>
    <dgm:pt modelId="{C953B5CA-6C28-4A65-8961-B7C6BE740362}" type="pres">
      <dgm:prSet presAssocID="{5C9D4C2C-9C78-448E-A16A-609548E2A3A7}" presName="spN" presStyleCnt="0"/>
      <dgm:spPr/>
    </dgm:pt>
  </dgm:ptLst>
  <dgm:cxnLst>
    <dgm:cxn modelId="{59F5A139-6A25-40D9-AA0D-47D918146805}" type="presOf" srcId="{4BD465CA-5195-422F-B716-A055B592DD16}" destId="{B1B55CFD-4770-465A-BF88-168A7EEDA33A}" srcOrd="0" destOrd="0" presId="urn:microsoft.com/office/officeart/2009/3/layout/RandomtoResultProcess"/>
    <dgm:cxn modelId="{BB9D5C6F-3D84-45DB-9590-101CF6E6C477}" srcId="{4A16E88C-ADC5-46E2-BC70-4812E1290283}" destId="{4BD465CA-5195-422F-B716-A055B592DD16}" srcOrd="0" destOrd="0" parTransId="{21D73C80-FD9D-4B01-BF81-D0B51FF90416}" sibTransId="{699040E6-4AB9-46CE-B62A-FD5816CBF316}"/>
    <dgm:cxn modelId="{23717E70-DCD4-43D1-9C81-2572C4E14C9C}" type="presOf" srcId="{5C9D4C2C-9C78-448E-A16A-609548E2A3A7}" destId="{A9E15F1B-8EA2-43F5-A066-1ADD9FBE02C0}" srcOrd="0" destOrd="0" presId="urn:microsoft.com/office/officeart/2009/3/layout/RandomtoResultProcess"/>
    <dgm:cxn modelId="{BFAAEF90-3AB7-4341-8EA8-3CE27412017F}" type="presOf" srcId="{4A16E88C-ADC5-46E2-BC70-4812E1290283}" destId="{F0A1FB1F-DFBC-4C15-88E4-C90136DC0C38}" srcOrd="0" destOrd="0" presId="urn:microsoft.com/office/officeart/2009/3/layout/RandomtoResultProcess"/>
    <dgm:cxn modelId="{0C946ED5-2FCA-4178-B241-15AB8083AAC4}" srcId="{4A16E88C-ADC5-46E2-BC70-4812E1290283}" destId="{5C9D4C2C-9C78-448E-A16A-609548E2A3A7}" srcOrd="1" destOrd="0" parTransId="{11D3DA33-69F4-4851-9254-EE74D1301EB8}" sibTransId="{1F3258C4-A30D-4461-8C47-59BBAE821F18}"/>
    <dgm:cxn modelId="{DD2CB89A-F5F6-4AFC-92E9-6AB7C3CBD426}" type="presParOf" srcId="{F0A1FB1F-DFBC-4C15-88E4-C90136DC0C38}" destId="{B85D3DF5-78B6-42CD-85E5-0F828F6D7231}" srcOrd="0" destOrd="0" presId="urn:microsoft.com/office/officeart/2009/3/layout/RandomtoResultProcess"/>
    <dgm:cxn modelId="{358FBF79-2DD1-43C4-B9CB-703072F5DCA8}" type="presParOf" srcId="{B85D3DF5-78B6-42CD-85E5-0F828F6D7231}" destId="{B1B55CFD-4770-465A-BF88-168A7EEDA33A}" srcOrd="0" destOrd="0" presId="urn:microsoft.com/office/officeart/2009/3/layout/RandomtoResultProcess"/>
    <dgm:cxn modelId="{CAF40000-33C1-4C96-890C-AD3D0B4020B2}" type="presParOf" srcId="{B85D3DF5-78B6-42CD-85E5-0F828F6D7231}" destId="{83041D9A-5755-4DB5-9778-E4DBECE74F87}" srcOrd="1" destOrd="0" presId="urn:microsoft.com/office/officeart/2009/3/layout/RandomtoResultProcess"/>
    <dgm:cxn modelId="{520B71AF-3A85-460C-89C2-55C2F10D9A00}" type="presParOf" srcId="{B85D3DF5-78B6-42CD-85E5-0F828F6D7231}" destId="{BE12DF8B-408E-47F5-AEF6-5E3D72D4708B}" srcOrd="2" destOrd="0" presId="urn:microsoft.com/office/officeart/2009/3/layout/RandomtoResultProcess"/>
    <dgm:cxn modelId="{589073A8-F338-408B-84DD-48445497A62C}" type="presParOf" srcId="{B85D3DF5-78B6-42CD-85E5-0F828F6D7231}" destId="{305414B3-2423-46B7-B2D3-732B0AAD4EF5}" srcOrd="3" destOrd="0" presId="urn:microsoft.com/office/officeart/2009/3/layout/RandomtoResultProcess"/>
    <dgm:cxn modelId="{C7B280B4-8E1F-4827-AFB2-C535C32E3C8A}" type="presParOf" srcId="{B85D3DF5-78B6-42CD-85E5-0F828F6D7231}" destId="{EB959100-7C27-4EEB-B63C-52670229E1AC}" srcOrd="4" destOrd="0" presId="urn:microsoft.com/office/officeart/2009/3/layout/RandomtoResultProcess"/>
    <dgm:cxn modelId="{9CFFB9FE-85B3-454C-901D-A91EE170D6B3}" type="presParOf" srcId="{B85D3DF5-78B6-42CD-85E5-0F828F6D7231}" destId="{BAFD3F25-66F4-4153-9D20-EFA7B2DD3747}" srcOrd="5" destOrd="0" presId="urn:microsoft.com/office/officeart/2009/3/layout/RandomtoResultProcess"/>
    <dgm:cxn modelId="{322F4017-4627-46DC-B617-F31B6B2F76FC}" type="presParOf" srcId="{B85D3DF5-78B6-42CD-85E5-0F828F6D7231}" destId="{6AC49C75-02F6-42AD-BF15-29864EFC715E}" srcOrd="6" destOrd="0" presId="urn:microsoft.com/office/officeart/2009/3/layout/RandomtoResultProcess"/>
    <dgm:cxn modelId="{E0FABA5E-0216-4ACC-A94C-41D0C41B36AF}" type="presParOf" srcId="{B85D3DF5-78B6-42CD-85E5-0F828F6D7231}" destId="{8371288F-EAED-41B0-B6F4-F66E5E0C418B}" srcOrd="7" destOrd="0" presId="urn:microsoft.com/office/officeart/2009/3/layout/RandomtoResultProcess"/>
    <dgm:cxn modelId="{AB6EACE1-D325-48D4-9E1F-47E4EDF0FB0F}" type="presParOf" srcId="{B85D3DF5-78B6-42CD-85E5-0F828F6D7231}" destId="{2DF405BB-F327-4D18-B586-B379E3F0D0F3}" srcOrd="8" destOrd="0" presId="urn:microsoft.com/office/officeart/2009/3/layout/RandomtoResultProcess"/>
    <dgm:cxn modelId="{AA657FD4-DC8E-45AB-A728-6E77B132AA8B}" type="presParOf" srcId="{B85D3DF5-78B6-42CD-85E5-0F828F6D7231}" destId="{A5BDDBAB-57AB-4601-93CE-E99B34157504}" srcOrd="9" destOrd="0" presId="urn:microsoft.com/office/officeart/2009/3/layout/RandomtoResultProcess"/>
    <dgm:cxn modelId="{722157F3-9AC7-426D-986A-4CB0BA50A44C}" type="presParOf" srcId="{B85D3DF5-78B6-42CD-85E5-0F828F6D7231}" destId="{FF9D3526-BB32-400B-A5FA-DCDD0D4298D6}" srcOrd="10" destOrd="0" presId="urn:microsoft.com/office/officeart/2009/3/layout/RandomtoResultProcess"/>
    <dgm:cxn modelId="{B8B54D0E-64F5-4F58-9D15-0DA4D08AB10A}" type="presParOf" srcId="{B85D3DF5-78B6-42CD-85E5-0F828F6D7231}" destId="{78857ABD-AE0A-4416-9111-BE07AF4CAC59}" srcOrd="11" destOrd="0" presId="urn:microsoft.com/office/officeart/2009/3/layout/RandomtoResultProcess"/>
    <dgm:cxn modelId="{D86C9F80-F46F-4C88-B307-AAC2158334DF}" type="presParOf" srcId="{B85D3DF5-78B6-42CD-85E5-0F828F6D7231}" destId="{B05A6C95-2D42-4596-A508-0DB2F700235A}" srcOrd="12" destOrd="0" presId="urn:microsoft.com/office/officeart/2009/3/layout/RandomtoResultProcess"/>
    <dgm:cxn modelId="{3AB1BFBD-5A9F-4A07-B05D-43BD8B49CF53}" type="presParOf" srcId="{B85D3DF5-78B6-42CD-85E5-0F828F6D7231}" destId="{B340B140-5A5E-49E1-A2F6-3A682BF0EA92}" srcOrd="13" destOrd="0" presId="urn:microsoft.com/office/officeart/2009/3/layout/RandomtoResultProcess"/>
    <dgm:cxn modelId="{3D49B807-711A-4DCF-81E1-88105914D68D}" type="presParOf" srcId="{B85D3DF5-78B6-42CD-85E5-0F828F6D7231}" destId="{E6AD9820-F4E3-4D59-9269-33CF7E0452C6}" srcOrd="14" destOrd="0" presId="urn:microsoft.com/office/officeart/2009/3/layout/RandomtoResultProcess"/>
    <dgm:cxn modelId="{0740F99B-CBA9-4149-926F-2E56917089BE}" type="presParOf" srcId="{B85D3DF5-78B6-42CD-85E5-0F828F6D7231}" destId="{B85A4227-1347-4627-80AC-1611A7A4D1AC}" srcOrd="15" destOrd="0" presId="urn:microsoft.com/office/officeart/2009/3/layout/RandomtoResultProcess"/>
    <dgm:cxn modelId="{BFD578BB-3480-4A03-BB3D-B7D7853420F7}" type="presParOf" srcId="{B85D3DF5-78B6-42CD-85E5-0F828F6D7231}" destId="{07981C92-873D-482B-99FB-8B2F9AB0E7B5}" srcOrd="16" destOrd="0" presId="urn:microsoft.com/office/officeart/2009/3/layout/RandomtoResultProcess"/>
    <dgm:cxn modelId="{A391C4FD-9678-4A3F-A2F1-C488A900D53D}" type="presParOf" srcId="{B85D3DF5-78B6-42CD-85E5-0F828F6D7231}" destId="{833A4E51-92B4-4004-968B-FD21202B85BC}" srcOrd="17" destOrd="0" presId="urn:microsoft.com/office/officeart/2009/3/layout/RandomtoResultProcess"/>
    <dgm:cxn modelId="{F53C8045-EF71-4F3A-9CE3-F4C3D374CA11}" type="presParOf" srcId="{B85D3DF5-78B6-42CD-85E5-0F828F6D7231}" destId="{AE365C5A-D5B3-4738-B174-71300802D1AC}" srcOrd="18" destOrd="0" presId="urn:microsoft.com/office/officeart/2009/3/layout/RandomtoResultProcess"/>
    <dgm:cxn modelId="{59138D33-3B78-420B-9DBB-DE5D43F79016}" type="presParOf" srcId="{F0A1FB1F-DFBC-4C15-88E4-C90136DC0C38}" destId="{1CBF808F-8583-474D-BAF6-34A16AE98745}" srcOrd="1" destOrd="0" presId="urn:microsoft.com/office/officeart/2009/3/layout/RandomtoResultProcess"/>
    <dgm:cxn modelId="{80EAACF5-4FA6-4300-B092-DB36491C7C95}" type="presParOf" srcId="{1CBF808F-8583-474D-BAF6-34A16AE98745}" destId="{91A6A981-0A5E-4A78-98A4-20C401F1E7B2}" srcOrd="0" destOrd="0" presId="urn:microsoft.com/office/officeart/2009/3/layout/RandomtoResultProcess"/>
    <dgm:cxn modelId="{891515A8-5CF3-4323-A7D9-A72FFD4B4211}" type="presParOf" srcId="{1CBF808F-8583-474D-BAF6-34A16AE98745}" destId="{DAAEE983-A9E0-4A48-A4F5-084D8A4C5E85}" srcOrd="1" destOrd="0" presId="urn:microsoft.com/office/officeart/2009/3/layout/RandomtoResultProcess"/>
    <dgm:cxn modelId="{7D6879A9-630D-4F9F-83AE-065BE2F94848}" type="presParOf" srcId="{F0A1FB1F-DFBC-4C15-88E4-C90136DC0C38}" destId="{42E315DD-B004-494F-AF1F-856355B6D44F}" srcOrd="2" destOrd="0" presId="urn:microsoft.com/office/officeart/2009/3/layout/RandomtoResultProcess"/>
    <dgm:cxn modelId="{AF14A938-408D-418C-B6D1-AEC76F398A37}" type="presParOf" srcId="{F0A1FB1F-DFBC-4C15-88E4-C90136DC0C38}" destId="{40ED04BE-49CB-44C8-889C-797FFC3CE32D}" srcOrd="3" destOrd="0" presId="urn:microsoft.com/office/officeart/2009/3/layout/RandomtoResultProcess"/>
    <dgm:cxn modelId="{BB7799B8-71DD-4AAA-A269-899E34B62631}" type="presParOf" srcId="{40ED04BE-49CB-44C8-889C-797FFC3CE32D}" destId="{2E0DB4E3-E78D-40C9-99C5-34C798CF3E10}" srcOrd="0" destOrd="0" presId="urn:microsoft.com/office/officeart/2009/3/layout/RandomtoResultProcess"/>
    <dgm:cxn modelId="{26393195-AABA-42D4-9EAB-FC291CE0AE06}" type="presParOf" srcId="{40ED04BE-49CB-44C8-889C-797FFC3CE32D}" destId="{444B264B-E5B2-462D-A7D8-19ED34B84AF6}" srcOrd="1" destOrd="0" presId="urn:microsoft.com/office/officeart/2009/3/layout/RandomtoResultProcess"/>
    <dgm:cxn modelId="{D00FA9C9-0998-496C-8A36-5395DD8601DC}" type="presParOf" srcId="{F0A1FB1F-DFBC-4C15-88E4-C90136DC0C38}" destId="{70E7804C-10A2-43D3-BEBA-D9053030F733}" srcOrd="4" destOrd="0" presId="urn:microsoft.com/office/officeart/2009/3/layout/RandomtoResultProcess"/>
    <dgm:cxn modelId="{0EABDFB9-307B-4766-9987-9CDA33B1DD4C}" type="presParOf" srcId="{70E7804C-10A2-43D3-BEBA-D9053030F733}" destId="{A9E15F1B-8EA2-43F5-A066-1ADD9FBE02C0}" srcOrd="0" destOrd="0" presId="urn:microsoft.com/office/officeart/2009/3/layout/RandomtoResultProcess"/>
    <dgm:cxn modelId="{E37F17E5-3AA5-4770-A387-E9351719D725}" type="presParOf" srcId="{70E7804C-10A2-43D3-BEBA-D9053030F733}" destId="{C953B5CA-6C28-4A65-8961-B7C6BE740362}"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716FE-785D-48B4-AF96-8A30F85DA09A}">
      <dsp:nvSpPr>
        <dsp:cNvPr id="0" name=""/>
        <dsp:cNvSpPr/>
      </dsp:nvSpPr>
      <dsp:spPr>
        <a:xfrm>
          <a:off x="695885" y="254049"/>
          <a:ext cx="3283101" cy="3283101"/>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lv-LV" sz="1800" b="0" i="0" u="none" strike="noStrike" kern="1200" dirty="0">
              <a:effectLst/>
              <a:latin typeface="+mn-lt"/>
            </a:rPr>
            <a:t> </a:t>
          </a:r>
          <a:r>
            <a:rPr lang="lv-LV" sz="1800" b="1" i="0" u="none" strike="noStrike" kern="1200" dirty="0">
              <a:effectLst/>
              <a:latin typeface="+mn-lt"/>
            </a:rPr>
            <a:t>skolotāju vakances</a:t>
          </a:r>
          <a:br>
            <a:rPr lang="lv-LV" sz="1800" b="0" i="0" u="none" strike="noStrike" kern="1200" dirty="0">
              <a:effectLst/>
              <a:latin typeface="+mn-lt"/>
            </a:rPr>
          </a:br>
          <a:endParaRPr lang="en-GB" sz="1800" kern="1200" dirty="0"/>
        </a:p>
      </dsp:txBody>
      <dsp:txXfrm>
        <a:off x="2426157" y="949754"/>
        <a:ext cx="1172536" cy="977113"/>
      </dsp:txXfrm>
    </dsp:sp>
    <dsp:sp modelId="{996730E9-DCCE-4EE3-80E9-015CDED5FAA4}">
      <dsp:nvSpPr>
        <dsp:cNvPr id="0" name=""/>
        <dsp:cNvSpPr/>
      </dsp:nvSpPr>
      <dsp:spPr>
        <a:xfrm>
          <a:off x="628268" y="371303"/>
          <a:ext cx="3283101" cy="3283101"/>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lv-LV" sz="1800" b="1" i="0" u="none" strike="noStrike" kern="1200" dirty="0">
              <a:effectLst/>
              <a:latin typeface="+mn-lt"/>
            </a:rPr>
            <a:t>darba samaksa</a:t>
          </a:r>
          <a:endParaRPr lang="en-GB" sz="1800" kern="1200" dirty="0"/>
        </a:p>
      </dsp:txBody>
      <dsp:txXfrm>
        <a:off x="1409959" y="2501410"/>
        <a:ext cx="1758804" cy="859859"/>
      </dsp:txXfrm>
    </dsp:sp>
    <dsp:sp modelId="{0AF9157F-0CF6-4B7E-8620-E54DB196533D}">
      <dsp:nvSpPr>
        <dsp:cNvPr id="0" name=""/>
        <dsp:cNvSpPr/>
      </dsp:nvSpPr>
      <dsp:spPr>
        <a:xfrm>
          <a:off x="560652" y="254049"/>
          <a:ext cx="3283101" cy="3283101"/>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lv-LV" sz="1800" b="1" i="0" u="none" strike="noStrike" kern="1200" dirty="0">
              <a:effectLst/>
              <a:latin typeface="+mn-lt"/>
            </a:rPr>
            <a:t>izglītības kvalitāte</a:t>
          </a:r>
          <a:br>
            <a:rPr lang="lv-LV" sz="1800" b="0" i="0" u="none" strike="noStrike" kern="1200" dirty="0">
              <a:effectLst/>
              <a:latin typeface="+mn-lt"/>
            </a:rPr>
          </a:br>
          <a:endParaRPr lang="en-GB" sz="1800" kern="1200" dirty="0"/>
        </a:p>
      </dsp:txBody>
      <dsp:txXfrm>
        <a:off x="940945" y="949754"/>
        <a:ext cx="1172536" cy="977113"/>
      </dsp:txXfrm>
    </dsp:sp>
    <dsp:sp modelId="{C0914297-61EE-4B70-ADD2-835B4EDF7961}">
      <dsp:nvSpPr>
        <dsp:cNvPr id="0" name=""/>
        <dsp:cNvSpPr/>
      </dsp:nvSpPr>
      <dsp:spPr>
        <a:xfrm>
          <a:off x="492916" y="50809"/>
          <a:ext cx="3689580" cy="368958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9EBF28-6DC2-412C-96F1-62B0F62F55BF}">
      <dsp:nvSpPr>
        <dsp:cNvPr id="0" name=""/>
        <dsp:cNvSpPr/>
      </dsp:nvSpPr>
      <dsp:spPr>
        <a:xfrm>
          <a:off x="425029" y="167855"/>
          <a:ext cx="3689580" cy="368958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6DA005-1B1D-422F-A563-80CF9E120A09}">
      <dsp:nvSpPr>
        <dsp:cNvPr id="0" name=""/>
        <dsp:cNvSpPr/>
      </dsp:nvSpPr>
      <dsp:spPr>
        <a:xfrm>
          <a:off x="357141" y="50809"/>
          <a:ext cx="3689580" cy="368958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55CFD-4770-465A-BF88-168A7EEDA33A}">
      <dsp:nvSpPr>
        <dsp:cNvPr id="0" name=""/>
        <dsp:cNvSpPr/>
      </dsp:nvSpPr>
      <dsp:spPr>
        <a:xfrm>
          <a:off x="752956" y="2228822"/>
          <a:ext cx="3459720" cy="1439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ct val="35000"/>
            </a:spcAft>
            <a:buNone/>
          </a:pPr>
          <a:r>
            <a:rPr lang="en-GB" sz="1800" b="1" kern="1200" dirty="0"/>
            <a:t>I</a:t>
          </a:r>
          <a:r>
            <a:rPr lang="lv-LV" sz="1800" b="1" kern="1200" dirty="0" err="1"/>
            <a:t>nstitucionālā</a:t>
          </a:r>
          <a:r>
            <a:rPr lang="lv-LV" sz="1800" b="1" kern="1200" dirty="0"/>
            <a:t> </a:t>
          </a:r>
          <a:endParaRPr lang="en-GB" sz="1800" b="1" kern="1200" dirty="0"/>
        </a:p>
        <a:p>
          <a:pPr marL="0" lvl="0" indent="0" algn="ctr" defTabSz="800100">
            <a:lnSpc>
              <a:spcPct val="100000"/>
            </a:lnSpc>
            <a:spcBef>
              <a:spcPct val="0"/>
            </a:spcBef>
            <a:spcAft>
              <a:spcPct val="35000"/>
            </a:spcAft>
            <a:buNone/>
          </a:pPr>
          <a:r>
            <a:rPr lang="lv-LV" sz="1800" b="1" kern="1200" dirty="0"/>
            <a:t>finansējuma ietvaros</a:t>
          </a:r>
          <a:r>
            <a:rPr lang="lv-LV" sz="1800" kern="1200" dirty="0"/>
            <a:t> augstskolas padome</a:t>
          </a:r>
          <a:r>
            <a:rPr lang="en-GB" sz="1800" kern="1200" dirty="0"/>
            <a:t> pēc rektora </a:t>
          </a:r>
          <a:r>
            <a:rPr lang="en-GB" sz="1800" kern="1200"/>
            <a:t>priekšlikuma</a:t>
          </a:r>
          <a:r>
            <a:rPr lang="lv-LV" sz="1800" kern="1200"/>
            <a:t> </a:t>
          </a:r>
          <a:r>
            <a:rPr lang="lv-LV" sz="1800" kern="1200" dirty="0"/>
            <a:t>lems, izdiskutējot studējošo pašpārvaldi, cik studentu uzņemt studiju vietās bez maksas, cik par maksu, cik </a:t>
          </a:r>
          <a:r>
            <a:rPr lang="lv-LV" sz="1800" kern="1200"/>
            <a:t>ar līdzmaksājumu </a:t>
          </a:r>
          <a:endParaRPr lang="lv-LV" sz="1800" kern="1200" dirty="0"/>
        </a:p>
      </dsp:txBody>
      <dsp:txXfrm>
        <a:off x="752956" y="2228822"/>
        <a:ext cx="3459720" cy="1439637"/>
      </dsp:txXfrm>
    </dsp:sp>
    <dsp:sp modelId="{83041D9A-5755-4DB5-9778-E4DBECE74F87}">
      <dsp:nvSpPr>
        <dsp:cNvPr id="0" name=""/>
        <dsp:cNvSpPr/>
      </dsp:nvSpPr>
      <dsp:spPr>
        <a:xfrm>
          <a:off x="325402" y="1790974"/>
          <a:ext cx="347498" cy="34749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12DF8B-408E-47F5-AEF6-5E3D72D4708B}">
      <dsp:nvSpPr>
        <dsp:cNvPr id="0" name=""/>
        <dsp:cNvSpPr/>
      </dsp:nvSpPr>
      <dsp:spPr>
        <a:xfrm>
          <a:off x="568651" y="1304476"/>
          <a:ext cx="347498" cy="34749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5414B3-2423-46B7-B2D3-732B0AAD4EF5}">
      <dsp:nvSpPr>
        <dsp:cNvPr id="0" name=""/>
        <dsp:cNvSpPr/>
      </dsp:nvSpPr>
      <dsp:spPr>
        <a:xfrm>
          <a:off x="1120922" y="1160080"/>
          <a:ext cx="546069" cy="546069"/>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959100-7C27-4EEB-B63C-52670229E1AC}">
      <dsp:nvSpPr>
        <dsp:cNvPr id="0" name=""/>
        <dsp:cNvSpPr/>
      </dsp:nvSpPr>
      <dsp:spPr>
        <a:xfrm>
          <a:off x="1638947" y="866627"/>
          <a:ext cx="347498" cy="34749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FD3F25-66F4-4153-9D20-EFA7B2DD3747}">
      <dsp:nvSpPr>
        <dsp:cNvPr id="0" name=""/>
        <dsp:cNvSpPr/>
      </dsp:nvSpPr>
      <dsp:spPr>
        <a:xfrm>
          <a:off x="2271395" y="672028"/>
          <a:ext cx="347498" cy="34749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C49C75-02F6-42AD-BF15-29864EFC715E}">
      <dsp:nvSpPr>
        <dsp:cNvPr id="0" name=""/>
        <dsp:cNvSpPr/>
      </dsp:nvSpPr>
      <dsp:spPr>
        <a:xfrm>
          <a:off x="3049792" y="1012577"/>
          <a:ext cx="347498" cy="34749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71288F-EAED-41B0-B6F4-F66E5E0C418B}">
      <dsp:nvSpPr>
        <dsp:cNvPr id="0" name=""/>
        <dsp:cNvSpPr/>
      </dsp:nvSpPr>
      <dsp:spPr>
        <a:xfrm>
          <a:off x="3536288" y="1255826"/>
          <a:ext cx="546069" cy="546069"/>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F405BB-F327-4D18-B586-B379E3F0D0F3}">
      <dsp:nvSpPr>
        <dsp:cNvPr id="0" name=""/>
        <dsp:cNvSpPr/>
      </dsp:nvSpPr>
      <dsp:spPr>
        <a:xfrm>
          <a:off x="4217388" y="1790974"/>
          <a:ext cx="347498" cy="34749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DDBAB-57AB-4601-93CE-E99B34157504}">
      <dsp:nvSpPr>
        <dsp:cNvPr id="0" name=""/>
        <dsp:cNvSpPr/>
      </dsp:nvSpPr>
      <dsp:spPr>
        <a:xfrm>
          <a:off x="4509286" y="2326122"/>
          <a:ext cx="347498" cy="34749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9D3526-BB32-400B-A5FA-DCDD0D4298D6}">
      <dsp:nvSpPr>
        <dsp:cNvPr id="0" name=""/>
        <dsp:cNvSpPr/>
      </dsp:nvSpPr>
      <dsp:spPr>
        <a:xfrm>
          <a:off x="2203399" y="1181601"/>
          <a:ext cx="592882" cy="592882"/>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857ABD-AE0A-4416-9111-BE07AF4CAC59}">
      <dsp:nvSpPr>
        <dsp:cNvPr id="0" name=""/>
        <dsp:cNvSpPr/>
      </dsp:nvSpPr>
      <dsp:spPr>
        <a:xfrm>
          <a:off x="61133" y="3410370"/>
          <a:ext cx="347498" cy="34749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A6C95-2D42-4596-A508-0DB2F700235A}">
      <dsp:nvSpPr>
        <dsp:cNvPr id="0" name=""/>
        <dsp:cNvSpPr/>
      </dsp:nvSpPr>
      <dsp:spPr>
        <a:xfrm>
          <a:off x="353031" y="3848216"/>
          <a:ext cx="546069" cy="546069"/>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40B140-5A5E-49E1-A2F6-3A682BF0EA92}">
      <dsp:nvSpPr>
        <dsp:cNvPr id="0" name=""/>
        <dsp:cNvSpPr/>
      </dsp:nvSpPr>
      <dsp:spPr>
        <a:xfrm>
          <a:off x="1082782" y="4237412"/>
          <a:ext cx="794282" cy="794282"/>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AD9820-F4E3-4D59-9269-33CF7E0452C6}">
      <dsp:nvSpPr>
        <dsp:cNvPr id="0" name=""/>
        <dsp:cNvSpPr/>
      </dsp:nvSpPr>
      <dsp:spPr>
        <a:xfrm>
          <a:off x="2104425" y="4869865"/>
          <a:ext cx="347498" cy="34749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5A4227-1347-4627-80AC-1611A7A4D1AC}">
      <dsp:nvSpPr>
        <dsp:cNvPr id="0" name=""/>
        <dsp:cNvSpPr/>
      </dsp:nvSpPr>
      <dsp:spPr>
        <a:xfrm>
          <a:off x="2299024" y="4237414"/>
          <a:ext cx="546069" cy="546069"/>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81C92-873D-482B-99FB-8B2F9AB0E7B5}">
      <dsp:nvSpPr>
        <dsp:cNvPr id="0" name=""/>
        <dsp:cNvSpPr/>
      </dsp:nvSpPr>
      <dsp:spPr>
        <a:xfrm>
          <a:off x="2753695" y="4918514"/>
          <a:ext cx="347498" cy="347498"/>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A4E51-92B4-4004-968B-FD21202B85BC}">
      <dsp:nvSpPr>
        <dsp:cNvPr id="0" name=""/>
        <dsp:cNvSpPr/>
      </dsp:nvSpPr>
      <dsp:spPr>
        <a:xfrm>
          <a:off x="3191547" y="4140113"/>
          <a:ext cx="794282" cy="794282"/>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365C5A-D5B3-4738-B174-71300802D1AC}">
      <dsp:nvSpPr>
        <dsp:cNvPr id="0" name=""/>
        <dsp:cNvSpPr/>
      </dsp:nvSpPr>
      <dsp:spPr>
        <a:xfrm>
          <a:off x="4261842" y="3945516"/>
          <a:ext cx="546069" cy="546069"/>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A6A981-0A5E-4A78-98A4-20C401F1E7B2}">
      <dsp:nvSpPr>
        <dsp:cNvPr id="0" name=""/>
        <dsp:cNvSpPr/>
      </dsp:nvSpPr>
      <dsp:spPr>
        <a:xfrm>
          <a:off x="5111001" y="2389740"/>
          <a:ext cx="1039584" cy="1084145"/>
        </a:xfrm>
        <a:prstGeom prst="chevron">
          <a:avLst>
            <a:gd name="adj" fmla="val 6231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2E0DB4E3-E78D-40C9-99C5-34C798CF3E10}">
      <dsp:nvSpPr>
        <dsp:cNvPr id="0" name=""/>
        <dsp:cNvSpPr/>
      </dsp:nvSpPr>
      <dsp:spPr>
        <a:xfrm>
          <a:off x="6141070" y="2389740"/>
          <a:ext cx="1039584" cy="1084145"/>
        </a:xfrm>
        <a:prstGeom prst="chevron">
          <a:avLst>
            <a:gd name="adj" fmla="val 6231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A9E15F1B-8EA2-43F5-A066-1ADD9FBE02C0}">
      <dsp:nvSpPr>
        <dsp:cNvPr id="0" name=""/>
        <dsp:cNvSpPr/>
      </dsp:nvSpPr>
      <dsp:spPr>
        <a:xfrm>
          <a:off x="7355607" y="1147942"/>
          <a:ext cx="3717733" cy="3717733"/>
        </a:xfrm>
        <a:prstGeom prst="ellipse">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ts val="0"/>
            </a:spcAft>
            <a:buNone/>
          </a:pPr>
          <a:r>
            <a:rPr lang="en-GB" sz="2000" kern="1200" dirty="0">
              <a:solidFill>
                <a:schemeClr val="tx1"/>
              </a:solidFill>
            </a:rPr>
            <a:t>M</a:t>
          </a:r>
          <a:r>
            <a:rPr lang="lv-LV" sz="2000" kern="1200" dirty="0" err="1">
              <a:solidFill>
                <a:schemeClr val="tx1"/>
              </a:solidFill>
            </a:rPr>
            <a:t>inistrija</a:t>
          </a:r>
          <a:r>
            <a:rPr lang="en-GB" sz="2000" kern="1200" dirty="0">
              <a:solidFill>
                <a:schemeClr val="tx1"/>
              </a:solidFill>
            </a:rPr>
            <a:t>s</a:t>
          </a:r>
          <a:r>
            <a:rPr lang="lv-LV" sz="2000" kern="1200" dirty="0">
              <a:solidFill>
                <a:schemeClr val="tx1"/>
              </a:solidFill>
            </a:rPr>
            <a:t> turpinās slēgt līgumus ar augstskolām par sagatavojamo speciālistu skaitu, kas ir īpaši </a:t>
          </a:r>
          <a:r>
            <a:rPr lang="lv-LV" sz="2000" kern="1200" dirty="0" err="1">
              <a:solidFill>
                <a:schemeClr val="tx1"/>
              </a:solidFill>
            </a:rPr>
            <a:t>svarīg</a:t>
          </a:r>
          <a:r>
            <a:rPr lang="en-GB" sz="2000" kern="1200" dirty="0" err="1">
              <a:solidFill>
                <a:schemeClr val="tx1"/>
              </a:solidFill>
            </a:rPr>
            <a:t>i</a:t>
          </a:r>
          <a:r>
            <a:rPr lang="lv-LV" sz="2000" kern="1200" dirty="0">
              <a:solidFill>
                <a:schemeClr val="tx1"/>
              </a:solidFill>
            </a:rPr>
            <a:t> valstij</a:t>
          </a:r>
          <a:r>
            <a:rPr lang="en-GB" sz="2000" kern="1200" dirty="0">
              <a:solidFill>
                <a:schemeClr val="tx1"/>
              </a:solidFill>
            </a:rPr>
            <a:t> </a:t>
          </a:r>
          <a:r>
            <a:rPr lang="lv-LV" sz="2000" kern="1200" dirty="0">
              <a:solidFill>
                <a:schemeClr val="tx1"/>
              </a:solidFill>
            </a:rPr>
            <a:t>– pedagogu, veselības aprūpes speciālistu, STEM jomu absolventu sagatavošana</a:t>
          </a:r>
        </a:p>
      </dsp:txBody>
      <dsp:txXfrm>
        <a:off x="7900056" y="1692391"/>
        <a:ext cx="2628835" cy="2628835"/>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0.77441</cdr:x>
      <cdr:y>0.69214</cdr:y>
    </cdr:from>
    <cdr:to>
      <cdr:x>0.82273</cdr:x>
      <cdr:y>0.76416</cdr:y>
    </cdr:to>
    <cdr:cxnSp macro="">
      <cdr:nvCxnSpPr>
        <cdr:cNvPr id="4" name="Straight Connector 3">
          <a:extLst xmlns:a="http://schemas.openxmlformats.org/drawingml/2006/main">
            <a:ext uri="{FF2B5EF4-FFF2-40B4-BE49-F238E27FC236}">
              <a16:creationId xmlns:a16="http://schemas.microsoft.com/office/drawing/2014/main" id="{E43DD984-2785-5423-6A9D-97228C58AF3A}"/>
            </a:ext>
          </a:extLst>
        </cdr:cNvPr>
        <cdr:cNvCxnSpPr/>
      </cdr:nvCxnSpPr>
      <cdr:spPr>
        <a:xfrm xmlns:a="http://schemas.openxmlformats.org/drawingml/2006/main" flipH="1">
          <a:off x="3546886" y="3504992"/>
          <a:ext cx="221312" cy="36470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lv-LV"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30366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594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lv-LV" sz="1100" b="0" i="0" u="none" strike="noStrike" dirty="0">
                <a:solidFill>
                  <a:srgbClr val="000000"/>
                </a:solidFill>
                <a:effectLst/>
                <a:latin typeface="Calibri" panose="020F0502020204030204" pitchFamily="34" charset="0"/>
              </a:rPr>
              <a:t>Slaidos, kur ir Latvijas kartes ar skolēnu skaitu pašvaldībās.</a:t>
            </a:r>
          </a:p>
          <a:p>
            <a:pPr marL="742950" lvl="1" indent="-285750" algn="l">
              <a:buFont typeface="Courier New" panose="02070309020205020404" pitchFamily="49" charset="0"/>
              <a:buChar char="o"/>
            </a:pPr>
            <a:r>
              <a:rPr lang="lv-LV" sz="1100" b="0" i="0" u="none" strike="noStrike" dirty="0">
                <a:solidFill>
                  <a:srgbClr val="000000"/>
                </a:solidFill>
                <a:effectLst/>
                <a:latin typeface="Calibri" panose="020F0502020204030204" pitchFamily="34" charset="0"/>
              </a:rPr>
              <a:t>Būtu svarīgi redzēt, kā šie skolēni ir izvietojušies pa skolām. Attiecīgi skolēnu skaits (piem. tā 1.-6. klase) un cik skolās viņi mācās un cik skolotāju viņus māca.</a:t>
            </a:r>
          </a:p>
          <a:p>
            <a:endParaRPr lang="en-LV"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LV" dirty="0"/>
              <a:t>Dotajā brīdī labākais veids, kā vienlaicīgi attēlot skolēnu skaitu pret skolu skaitu; ir 2 trūkumi grafikam – (1) nav iespējams attēlot vērtības uz līknes, jo tās nav salasāmas, un (2) šobrīd man nav datu par to, cik skolotāji māca 1.-6. un 7.-12.klasēs. Papildus jāņem vērā, ka šajā grafikā nav atspoguļota Rīga lielā skolēnu skaita dēļ. Tas ir aiznākamajā slaidā.</a:t>
            </a:r>
          </a:p>
          <a:p>
            <a:endParaRPr lang="en-LV" dirty="0"/>
          </a:p>
          <a:p>
            <a:endParaRPr lang="en-LV" dirty="0"/>
          </a:p>
          <a:p>
            <a:r>
              <a:rPr lang="en-LV" dirty="0"/>
              <a:t>Šajā grafikā atspoguļota saistība – jo zemāka līkne, jo lielākas skolēnu klases un līdz ar to arī atalgojums skolotājiem. Piemēram, Daugavpilī 4 936 skolēni atrodas 11 skolās.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lv-LV"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6404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lv-LV" sz="1100" b="0" i="0" u="none" strike="noStrike" dirty="0">
                <a:solidFill>
                  <a:srgbClr val="000000"/>
                </a:solidFill>
                <a:effectLst/>
                <a:latin typeface="Calibri" panose="020F0502020204030204" pitchFamily="34" charset="0"/>
              </a:rPr>
              <a:t>Slaidos, kur ir Latvijas kartes ar skolēnu skaitu pašvaldībās.</a:t>
            </a:r>
          </a:p>
          <a:p>
            <a:pPr marL="742950" lvl="1" indent="-285750" algn="l">
              <a:buFont typeface="Courier New" panose="02070309020205020404" pitchFamily="49" charset="0"/>
              <a:buChar char="o"/>
            </a:pPr>
            <a:r>
              <a:rPr lang="lv-LV" sz="1100" b="0" i="0" u="none" strike="noStrike" dirty="0">
                <a:solidFill>
                  <a:srgbClr val="000000"/>
                </a:solidFill>
                <a:effectLst/>
                <a:latin typeface="Calibri" panose="020F0502020204030204" pitchFamily="34" charset="0"/>
              </a:rPr>
              <a:t>Būtu svarīgi redzēt, kā šie skolēni ir izvietojušies pa skolām. Attiecīgi skolēnu skaits (piem. tā 1.-6. klase) un cik skolās viņi mācās un cik skolotāju viņus māca.</a:t>
            </a:r>
          </a:p>
          <a:p>
            <a:endParaRPr lang="en-LV" dirty="0"/>
          </a:p>
          <a:p>
            <a:r>
              <a:rPr lang="en-LV" dirty="0"/>
              <a:t>Dotajā brīdī labākais veids, kā vienlaicīgi attēlot skolēnu skaitu pret skolu skaitu; ir  trūkumi grafikam – (1) nav iespējams attēlot vērtības uz līknes, jo tās nav salasāmas, un (2) šobrīd man nav datu par to, cik skolotāji māca 1.-6. un 7.-12.klasēs. Papildus jāņem vērā, ka šajā grafikā nav atspoguļota Rīga lielā skolēnu skaita dēļ. Tas ir nākamajā slaidā.</a:t>
            </a:r>
          </a:p>
          <a:p>
            <a:endParaRPr lang="en-LV" dirty="0"/>
          </a:p>
          <a:p>
            <a:r>
              <a:rPr lang="en-LV" dirty="0"/>
              <a:t>Šajā grafikā atspoguļota saistība – jo zemāka līkne, jo lielākas skolēnu klases un līdz ar to arī atalgojums skolotājiem. Piemēram, Daugavpilī 3 752 skolēni atrodas 11 skolās. Salīdzinot ar iepriekšo grafiku (par 1.-6.klasēs), redzams, ka 7.-12.klašu grupā skolēnu izkliede ir lielāka.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lv-LV"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0372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startAt="4"/>
            </a:pPr>
            <a:r>
              <a:rPr lang="en-GB" sz="1100" b="0" i="0" u="none" strike="noStrike" dirty="0">
                <a:solidFill>
                  <a:srgbClr val="000000"/>
                </a:solidFill>
                <a:effectLst/>
                <a:latin typeface="Calibri" panose="020F0502020204030204" pitchFamily="34" charset="0"/>
              </a:rPr>
              <a:t>Kas </a:t>
            </a:r>
            <a:r>
              <a:rPr lang="en-GB" sz="1100" b="0" i="0" u="none" strike="noStrike" dirty="0" err="1">
                <a:solidFill>
                  <a:srgbClr val="000000"/>
                </a:solidFill>
                <a:effectLst/>
                <a:latin typeface="Calibri" panose="020F0502020204030204" pitchFamily="34" charset="0"/>
              </a:rPr>
              <a:t>ir</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kvalitatīva</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skola</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Kā</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mēs</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vērtējam</a:t>
            </a:r>
            <a:r>
              <a:rPr lang="en-GB" sz="1100" b="0" i="0" u="none" strike="noStrike" dirty="0">
                <a:solidFill>
                  <a:srgbClr val="000000"/>
                </a:solidFill>
                <a:effectLst/>
                <a:latin typeface="Calibri" panose="020F0502020204030204" pitchFamily="34" charset="0"/>
              </a:rPr>
              <a:t> un ko </a:t>
            </a:r>
            <a:r>
              <a:rPr lang="en-GB" sz="1100" b="0" i="0" u="none" strike="noStrike" dirty="0" err="1">
                <a:solidFill>
                  <a:srgbClr val="000000"/>
                </a:solidFill>
                <a:effectLst/>
                <a:latin typeface="Calibri" panose="020F0502020204030204" pitchFamily="34" charset="0"/>
              </a:rPr>
              <a:t>gribam</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sasniegt</a:t>
            </a:r>
            <a:r>
              <a:rPr lang="en-GB" sz="1100" b="0" i="0" u="none" strike="noStrike" dirty="0">
                <a:solidFill>
                  <a:srgbClr val="000000"/>
                </a:solidFill>
                <a:effectLst/>
                <a:latin typeface="Calibri" panose="020F0502020204030204" pitchFamily="34" charset="0"/>
              </a:rPr>
              <a:t>? </a:t>
            </a:r>
          </a:p>
          <a:p>
            <a:pPr marL="742950" lvl="1" indent="-285750" algn="l">
              <a:buFont typeface="+mj-lt"/>
              <a:buAutoNum type="alphaLcPeriod"/>
            </a:pPr>
            <a:r>
              <a:rPr lang="en-GB" sz="1100" b="0" i="0" u="none" strike="noStrike" dirty="0" err="1">
                <a:solidFill>
                  <a:srgbClr val="000000"/>
                </a:solidFill>
                <a:effectLst/>
                <a:latin typeface="Calibri" panose="020F0502020204030204" pitchFamily="34" charset="0"/>
              </a:rPr>
              <a:t>Tehniskie</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kritēriji</a:t>
            </a:r>
            <a:endParaRPr lang="en-GB" sz="1100" b="0" i="0" u="none" strike="noStrike" dirty="0">
              <a:solidFill>
                <a:srgbClr val="000000"/>
              </a:solidFill>
              <a:effectLst/>
              <a:latin typeface="Calibri" panose="020F0502020204030204" pitchFamily="34" charset="0"/>
            </a:endParaRPr>
          </a:p>
          <a:p>
            <a:pPr marL="742950" lvl="1" indent="-285750" algn="l">
              <a:buFont typeface="+mj-lt"/>
              <a:buAutoNum type="alphaLcPeriod"/>
            </a:pPr>
            <a:r>
              <a:rPr lang="en-GB" sz="1100" b="0" i="0" u="none" strike="noStrike" dirty="0" err="1">
                <a:solidFill>
                  <a:srgbClr val="000000"/>
                </a:solidFill>
                <a:effectLst/>
                <a:latin typeface="Calibri" panose="020F0502020204030204" pitchFamily="34" charset="0"/>
              </a:rPr>
              <a:t>Satura</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kritēriji</a:t>
            </a:r>
            <a:endParaRPr lang="en-GB" sz="1100" b="0" i="0" u="none" strike="noStrike" dirty="0">
              <a:solidFill>
                <a:srgbClr val="000000"/>
              </a:solidFill>
              <a:effectLst/>
              <a:latin typeface="Calibri" panose="020F0502020204030204" pitchFamily="34" charset="0"/>
            </a:endParaRPr>
          </a:p>
          <a:p>
            <a:endParaRPr lang="en-LV" dirty="0"/>
          </a:p>
          <a:p>
            <a:endParaRPr lang="en-LV"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CB83170-4084-4246-B36E-A25DEA7FA368}" type="slidenum">
              <a:rPr kumimoji="0" lang="en-LV"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LV"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98340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startAt="4"/>
            </a:pPr>
            <a:r>
              <a:rPr lang="en-GB" sz="1100" b="0" i="0" u="none" strike="noStrike" dirty="0">
                <a:solidFill>
                  <a:srgbClr val="000000"/>
                </a:solidFill>
                <a:effectLst/>
                <a:latin typeface="Calibri" panose="020F0502020204030204" pitchFamily="34" charset="0"/>
              </a:rPr>
              <a:t>Kas </a:t>
            </a:r>
            <a:r>
              <a:rPr lang="en-GB" sz="1100" b="0" i="0" u="none" strike="noStrike" dirty="0" err="1">
                <a:solidFill>
                  <a:srgbClr val="000000"/>
                </a:solidFill>
                <a:effectLst/>
                <a:latin typeface="Calibri" panose="020F0502020204030204" pitchFamily="34" charset="0"/>
              </a:rPr>
              <a:t>ir</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kvalitatīva</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skola</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Kā</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mēs</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vērtējam</a:t>
            </a:r>
            <a:r>
              <a:rPr lang="en-GB" sz="1100" b="0" i="0" u="none" strike="noStrike" dirty="0">
                <a:solidFill>
                  <a:srgbClr val="000000"/>
                </a:solidFill>
                <a:effectLst/>
                <a:latin typeface="Calibri" panose="020F0502020204030204" pitchFamily="34" charset="0"/>
              </a:rPr>
              <a:t> un ko </a:t>
            </a:r>
            <a:r>
              <a:rPr lang="en-GB" sz="1100" b="0" i="0" u="none" strike="noStrike" dirty="0" err="1">
                <a:solidFill>
                  <a:srgbClr val="000000"/>
                </a:solidFill>
                <a:effectLst/>
                <a:latin typeface="Calibri" panose="020F0502020204030204" pitchFamily="34" charset="0"/>
              </a:rPr>
              <a:t>gribam</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sasniegt</a:t>
            </a:r>
            <a:r>
              <a:rPr lang="en-GB" sz="1100" b="0" i="0" u="none" strike="noStrike" dirty="0">
                <a:solidFill>
                  <a:srgbClr val="000000"/>
                </a:solidFill>
                <a:effectLst/>
                <a:latin typeface="Calibri" panose="020F0502020204030204" pitchFamily="34" charset="0"/>
              </a:rPr>
              <a:t>? </a:t>
            </a:r>
          </a:p>
          <a:p>
            <a:pPr marL="742950" lvl="1" indent="-285750" algn="l">
              <a:buFont typeface="+mj-lt"/>
              <a:buAutoNum type="alphaLcPeriod"/>
            </a:pPr>
            <a:r>
              <a:rPr lang="en-GB" sz="1100" b="0" i="0" u="none" strike="noStrike" dirty="0" err="1">
                <a:solidFill>
                  <a:srgbClr val="000000"/>
                </a:solidFill>
                <a:effectLst/>
                <a:latin typeface="Calibri" panose="020F0502020204030204" pitchFamily="34" charset="0"/>
              </a:rPr>
              <a:t>Tehniskie</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kritēriji</a:t>
            </a:r>
            <a:endParaRPr lang="en-GB" sz="1100" b="0" i="0" u="none" strike="noStrike" dirty="0">
              <a:solidFill>
                <a:srgbClr val="000000"/>
              </a:solidFill>
              <a:effectLst/>
              <a:latin typeface="Calibri" panose="020F0502020204030204" pitchFamily="34" charset="0"/>
            </a:endParaRPr>
          </a:p>
          <a:p>
            <a:pPr marL="742950" lvl="1" indent="-285750" algn="l">
              <a:buFont typeface="+mj-lt"/>
              <a:buAutoNum type="alphaLcPeriod"/>
            </a:pPr>
            <a:r>
              <a:rPr lang="en-GB" sz="1100" b="0" i="0" u="none" strike="noStrike" dirty="0" err="1">
                <a:solidFill>
                  <a:srgbClr val="000000"/>
                </a:solidFill>
                <a:effectLst/>
                <a:latin typeface="Calibri" panose="020F0502020204030204" pitchFamily="34" charset="0"/>
              </a:rPr>
              <a:t>Satura</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kritēriji</a:t>
            </a:r>
            <a:endParaRPr lang="en-GB" sz="1100" b="0" i="0" u="none" strike="noStrike" dirty="0">
              <a:solidFill>
                <a:srgbClr val="000000"/>
              </a:solidFill>
              <a:effectLst/>
              <a:latin typeface="Calibri" panose="020F0502020204030204" pitchFamily="34" charset="0"/>
            </a:endParaRPr>
          </a:p>
          <a:p>
            <a:endParaRPr lang="en-LV"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CB83170-4084-4246-B36E-A25DEA7FA368}" type="slidenum">
              <a:rPr kumimoji="0" lang="en-LV"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LV"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2966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lv-LV"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9499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lv-LV" dirty="0"/>
              <a:t>Profesionālas izglītības sistēmā pēdējos gados ir notikušas būtiskas pārmaiņas - sakārtots profesionālās izglītības iestāžu tīkls, veiktas nozīmīgas investīcijas infrastruktūras modernizācijai, materiālās un tehniskās bāzes uzlabošanai, izveidotas jaunas sadarbības formas ar sociālajiem partneriem un privāto sektoru, izstrādāta Nozaru kvalifikāciju struktūra, profesiju standarti un profesionālās kvalifikācijas prasības, uzsākta darba vidē balstītu (DVB) mācību īstenošana, uzsākta modulāro izglītības programmu un profesionālās kvalifikācijas eksāmenu satura izstrāde.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lv-LV" dirty="0"/>
              <a:t>MK noteikumos Nr. 655 noteiktais profesionālās izglītības programmu īstenošanas izmaksu minimums neatbilst programmu faktiskajām īstenošanas izmaksām - to apliecina izglītības iestāžu sniegtā informācijas un ietekmē tautsaimniecības izaugsmes rādītāji.</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lv-LV" sz="1200" dirty="0"/>
              <a:t>Bāzes finansējums (normatīvs) = normējamās izmaksas + dienesta viesnīcas uzturēšanas izmaksas (nenormējamās izmaksas). Netiek nodrošināts 100% apmērā).</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lv-LV" sz="1200" dirty="0"/>
              <a:t>2021.gadā normatīvam </a:t>
            </a:r>
            <a:r>
              <a:rPr lang="lv-LV" dirty="0"/>
              <a:t>papildus finansējums rasts IZM no apakšprogrammas 01.07.00 Dotācija brīvpusdienu nodrošināšanai 1.,2.,3. un 4. klases </a:t>
            </a:r>
            <a:r>
              <a:rPr lang="lv-LV"/>
              <a:t>izglītojamiem”</a:t>
            </a:r>
            <a:endParaRPr lang="lv-LV"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lv-LV" sz="1200" dirty="0"/>
          </a:p>
          <a:p>
            <a:endParaRPr lang="lv-LV" dirty="0"/>
          </a:p>
        </p:txBody>
      </p:sp>
      <p:sp>
        <p:nvSpPr>
          <p:cNvPr id="4" name="Slaida numura vietturis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lv-LV"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7708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indent="-171450" algn="just">
              <a:spcBef>
                <a:spcPts val="0"/>
              </a:spcBef>
              <a:spcAft>
                <a:spcPts val="600"/>
              </a:spcAft>
              <a:buSzPct val="100000"/>
              <a:buFont typeface="Wingdings" panose="05000000000000000000" pitchFamily="2" charset="2"/>
              <a:buChar char="§"/>
            </a:pPr>
            <a:r>
              <a:rPr lang="lv-LV" sz="1200" dirty="0"/>
              <a:t>MK 02.10.2007. noteikumi Nr.655 “Noteikumi par profesionālas izglītības programmu īstenošanas izmaksu minimumu uz vienu izglītojamo”. </a:t>
            </a:r>
          </a:p>
          <a:p>
            <a:pPr marL="171450" indent="-171450" algn="just">
              <a:spcBef>
                <a:spcPts val="0"/>
              </a:spcBef>
              <a:spcAft>
                <a:spcPts val="600"/>
              </a:spcAft>
              <a:buSzPct val="100000"/>
              <a:buFont typeface="Wingdings" panose="05000000000000000000" pitchFamily="2" charset="2"/>
              <a:buChar char="§"/>
            </a:pPr>
            <a:r>
              <a:rPr lang="lv-LV" sz="1200" dirty="0"/>
              <a:t>Finansējums tiek piešķirts pēc viena izglītojamā izmaksām gadā, ņemot vērā IP grupu izmaksu minimālos koeficientus.</a:t>
            </a:r>
          </a:p>
          <a:p>
            <a:pPr marL="0" lvl="0" indent="0" algn="l" rtl="0">
              <a:spcBef>
                <a:spcPts val="0"/>
              </a:spcBef>
              <a:spcAft>
                <a:spcPts val="0"/>
              </a:spcAft>
              <a:buNone/>
            </a:pPr>
            <a:endParaRPr dirty="0"/>
          </a:p>
        </p:txBody>
      </p:sp>
      <p:sp>
        <p:nvSpPr>
          <p:cNvPr id="503" name="Google Shape;5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7174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5B8A9E-9131-4E22-BE98-040DF0E73376}"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588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46C5E-96A7-4F8F-8490-641AD12E11FB}"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118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46C5E-96A7-4F8F-8490-641AD12E11FB}"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827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2372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49327-3B2F-EA4B-902F-85ED6D917E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087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194EF-0843-405C-804A-4E5D2D4B3444}"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79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9042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4404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006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startAt="4"/>
            </a:pPr>
            <a:r>
              <a:rPr lang="en-GB" sz="1100" b="0" i="0" u="none" strike="noStrike" dirty="0">
                <a:solidFill>
                  <a:srgbClr val="000000"/>
                </a:solidFill>
                <a:effectLst/>
                <a:latin typeface="Calibri" panose="020F0502020204030204" pitchFamily="34" charset="0"/>
              </a:rPr>
              <a:t>Kas </a:t>
            </a:r>
            <a:r>
              <a:rPr lang="en-GB" sz="1100" b="0" i="0" u="none" strike="noStrike" dirty="0" err="1">
                <a:solidFill>
                  <a:srgbClr val="000000"/>
                </a:solidFill>
                <a:effectLst/>
                <a:latin typeface="Calibri" panose="020F0502020204030204" pitchFamily="34" charset="0"/>
              </a:rPr>
              <a:t>ir</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kvalitatīva</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skola</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Kā</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mēs</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vērtējam</a:t>
            </a:r>
            <a:r>
              <a:rPr lang="en-GB" sz="1100" b="0" i="0" u="none" strike="noStrike" dirty="0">
                <a:solidFill>
                  <a:srgbClr val="000000"/>
                </a:solidFill>
                <a:effectLst/>
                <a:latin typeface="Calibri" panose="020F0502020204030204" pitchFamily="34" charset="0"/>
              </a:rPr>
              <a:t> un ko </a:t>
            </a:r>
            <a:r>
              <a:rPr lang="en-GB" sz="1100" b="0" i="0" u="none" strike="noStrike" dirty="0" err="1">
                <a:solidFill>
                  <a:srgbClr val="000000"/>
                </a:solidFill>
                <a:effectLst/>
                <a:latin typeface="Calibri" panose="020F0502020204030204" pitchFamily="34" charset="0"/>
              </a:rPr>
              <a:t>gribam</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sasniegt</a:t>
            </a:r>
            <a:r>
              <a:rPr lang="en-GB" sz="1100" b="0" i="0" u="none" strike="noStrike" dirty="0">
                <a:solidFill>
                  <a:srgbClr val="000000"/>
                </a:solidFill>
                <a:effectLst/>
                <a:latin typeface="Calibri" panose="020F0502020204030204" pitchFamily="34" charset="0"/>
              </a:rPr>
              <a:t>?</a:t>
            </a:r>
          </a:p>
          <a:p>
            <a:pPr marL="742950" lvl="1" indent="-285750" algn="l">
              <a:buFont typeface="+mj-lt"/>
              <a:buAutoNum type="alphaLcPeriod"/>
            </a:pPr>
            <a:r>
              <a:rPr lang="en-GB" sz="1100" b="0" i="0" u="none" strike="noStrike" dirty="0" err="1">
                <a:solidFill>
                  <a:srgbClr val="000000"/>
                </a:solidFill>
                <a:effectLst/>
                <a:latin typeface="Calibri" panose="020F0502020204030204" pitchFamily="34" charset="0"/>
              </a:rPr>
              <a:t>Tehniskie</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kritēriji</a:t>
            </a:r>
            <a:endParaRPr lang="en-GB" sz="1100" b="0" i="0" u="none" strike="noStrike" dirty="0">
              <a:solidFill>
                <a:srgbClr val="000000"/>
              </a:solidFill>
              <a:effectLst/>
              <a:latin typeface="Calibri" panose="020F0502020204030204" pitchFamily="34" charset="0"/>
            </a:endParaRPr>
          </a:p>
          <a:p>
            <a:pPr marL="742950" lvl="1" indent="-285750" algn="l">
              <a:buFont typeface="+mj-lt"/>
              <a:buAutoNum type="alphaLcPeriod"/>
            </a:pPr>
            <a:r>
              <a:rPr lang="en-GB" sz="1100" b="0" i="0" u="none" strike="noStrike" dirty="0" err="1">
                <a:solidFill>
                  <a:srgbClr val="000000"/>
                </a:solidFill>
                <a:effectLst/>
                <a:latin typeface="Calibri" panose="020F0502020204030204" pitchFamily="34" charset="0"/>
              </a:rPr>
              <a:t>Satura</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kritēriji</a:t>
            </a:r>
            <a:endParaRPr lang="en-GB" sz="1100" b="0" i="0" u="none" strike="noStrike" dirty="0">
              <a:solidFill>
                <a:srgbClr val="000000"/>
              </a:solidFill>
              <a:effectLst/>
              <a:latin typeface="Calibri" panose="020F0502020204030204" pitchFamily="34" charset="0"/>
            </a:endParaRPr>
          </a:p>
          <a:p>
            <a:endParaRPr lang="en-LV"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CB83170-4084-4246-B36E-A25DEA7FA368}" type="slidenum">
              <a:rPr kumimoji="0" lang="en-LV"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LV"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31736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CB83170-4084-4246-B36E-A25DEA7FA368}" type="slidenum">
              <a:rPr kumimoji="0" lang="en-LV"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LV"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189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lv-LV"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905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0" i="0" u="none" strike="noStrike" dirty="0">
                <a:solidFill>
                  <a:srgbClr val="000000"/>
                </a:solidFill>
                <a:effectLst/>
                <a:latin typeface="Calibri" panose="020F0502020204030204" pitchFamily="34" charset="0"/>
              </a:rPr>
              <a:t>varbūt būtu iespējams, uztaisīt mazu modeli/pieņēmumu? Piem. Ja šajā novadā ir 1570 skolēni 1.-6. kl. grupā, izdalot ar 6 (klašu skaits) un aptuveno vajadzīgo skolēnu skaitu klasē, būtu nepieciešami tik klašu komplekti.</a:t>
            </a:r>
            <a:endParaRPr lang="en-LV"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lv-LV"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63246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23.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21.sv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8.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23.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21.sv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8.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lt1"/>
        </a:solidFill>
        <a:effectLst/>
      </p:bgPr>
    </p:bg>
    <p:spTree>
      <p:nvGrpSpPr>
        <p:cNvPr id="1" name="Shape 13"/>
        <p:cNvGrpSpPr/>
        <p:nvPr/>
      </p:nvGrpSpPr>
      <p:grpSpPr>
        <a:xfrm>
          <a:off x="0" y="0"/>
          <a:ext cx="0" cy="0"/>
          <a:chOff x="0" y="0"/>
          <a:chExt cx="0" cy="0"/>
        </a:xfrm>
      </p:grpSpPr>
      <p:sp>
        <p:nvSpPr>
          <p:cNvPr id="14" name="Google Shape;14;p2"/>
          <p:cNvSpPr/>
          <p:nvPr/>
        </p:nvSpPr>
        <p:spPr>
          <a:xfrm>
            <a:off x="0" y="2097742"/>
            <a:ext cx="12192000" cy="47602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5" name="Google Shape;15;p2"/>
          <p:cNvSpPr txBox="1">
            <a:spLocks noGrp="1"/>
          </p:cNvSpPr>
          <p:nvPr>
            <p:ph type="ctrTitle"/>
          </p:nvPr>
        </p:nvSpPr>
        <p:spPr>
          <a:xfrm>
            <a:off x="1202554" y="2880220"/>
            <a:ext cx="7821917" cy="2387600"/>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chemeClr val="lt1"/>
              </a:buClr>
              <a:buSzPts val="4800"/>
              <a:buFont typeface="Verdana"/>
              <a:buNone/>
              <a:defRPr sz="4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1202554" y="5823631"/>
            <a:ext cx="6879772" cy="478558"/>
          </a:xfrm>
          <a:prstGeom prst="rect">
            <a:avLst/>
          </a:prstGeom>
          <a:noFill/>
          <a:ln>
            <a:noFill/>
          </a:ln>
        </p:spPr>
        <p:txBody>
          <a:bodyPr spcFirstLastPara="1" wrap="square" lIns="0" tIns="45700" rIns="91425" bIns="45700" anchor="t" anchorCtr="0"/>
          <a:lstStyle>
            <a:lvl1pPr lvl="0" algn="l">
              <a:lnSpc>
                <a:spcPct val="100000"/>
              </a:lnSpc>
              <a:spcBef>
                <a:spcPts val="1000"/>
              </a:spcBef>
              <a:spcAft>
                <a:spcPts val="0"/>
              </a:spcAft>
              <a:buClr>
                <a:schemeClr val="lt1"/>
              </a:buClr>
              <a:buSzPts val="1800"/>
              <a:buNone/>
              <a:defRPr sz="1800">
                <a:solidFill>
                  <a:schemeClr val="lt1"/>
                </a:solidFill>
              </a:defRPr>
            </a:lvl1pPr>
            <a:lvl2pPr lvl="1" algn="ctr">
              <a:lnSpc>
                <a:spcPct val="100000"/>
              </a:lnSpc>
              <a:spcBef>
                <a:spcPts val="500"/>
              </a:spcBef>
              <a:spcAft>
                <a:spcPts val="0"/>
              </a:spcAft>
              <a:buClr>
                <a:srgbClr val="664790"/>
              </a:buClr>
              <a:buSzPts val="2000"/>
              <a:buNone/>
              <a:defRPr sz="2000"/>
            </a:lvl2pPr>
            <a:lvl3pPr lvl="2" algn="ctr">
              <a:lnSpc>
                <a:spcPct val="100000"/>
              </a:lnSpc>
              <a:spcBef>
                <a:spcPts val="500"/>
              </a:spcBef>
              <a:spcAft>
                <a:spcPts val="0"/>
              </a:spcAft>
              <a:buClr>
                <a:srgbClr val="664790"/>
              </a:buClr>
              <a:buSzPts val="1800"/>
              <a:buNone/>
              <a:defRPr sz="1800"/>
            </a:lvl3pPr>
            <a:lvl4pPr lvl="3" algn="ctr">
              <a:lnSpc>
                <a:spcPct val="100000"/>
              </a:lnSpc>
              <a:spcBef>
                <a:spcPts val="500"/>
              </a:spcBef>
              <a:spcAft>
                <a:spcPts val="0"/>
              </a:spcAft>
              <a:buClr>
                <a:srgbClr val="664790"/>
              </a:buClr>
              <a:buSzPts val="1600"/>
              <a:buNone/>
              <a:defRPr sz="1600"/>
            </a:lvl4pPr>
            <a:lvl5pPr lvl="4" algn="ctr">
              <a:lnSpc>
                <a:spcPct val="100000"/>
              </a:lnSpc>
              <a:spcBef>
                <a:spcPts val="500"/>
              </a:spcBef>
              <a:spcAft>
                <a:spcPts val="0"/>
              </a:spcAft>
              <a:buClr>
                <a:srgbClr val="66479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2"/>
          <p:cNvPicPr preferRelativeResize="0"/>
          <p:nvPr/>
        </p:nvPicPr>
        <p:blipFill rotWithShape="1">
          <a:blip r:embed="rId2">
            <a:alphaModFix/>
          </a:blip>
          <a:srcRect/>
          <a:stretch/>
        </p:blipFill>
        <p:spPr>
          <a:xfrm>
            <a:off x="775705" y="0"/>
            <a:ext cx="2393859" cy="1810872"/>
          </a:xfrm>
          <a:prstGeom prst="rect">
            <a:avLst/>
          </a:prstGeom>
          <a:noFill/>
          <a:ln>
            <a:noFill/>
          </a:ln>
        </p:spPr>
      </p:pic>
      <p:sp>
        <p:nvSpPr>
          <p:cNvPr id="18" name="Google Shape;18;p2"/>
          <p:cNvSpPr txBox="1">
            <a:spLocks noGrp="1"/>
          </p:cNvSpPr>
          <p:nvPr>
            <p:ph type="body" idx="2"/>
          </p:nvPr>
        </p:nvSpPr>
        <p:spPr>
          <a:xfrm rot="5400000">
            <a:off x="10671036" y="3683760"/>
            <a:ext cx="2062163" cy="455084"/>
          </a:xfrm>
          <a:prstGeom prst="rect">
            <a:avLst/>
          </a:prstGeom>
          <a:noFill/>
          <a:ln>
            <a:noFill/>
          </a:ln>
        </p:spPr>
        <p:txBody>
          <a:bodyPr spcFirstLastPara="1" wrap="square" lIns="0" tIns="45700" rIns="91425" bIns="45700" anchor="ctr" anchorCtr="0"/>
          <a:lstStyle>
            <a:lvl1pPr marL="457200" lvl="0" indent="-228600" algn="l">
              <a:lnSpc>
                <a:spcPct val="100000"/>
              </a:lnSpc>
              <a:spcBef>
                <a:spcPts val="1000"/>
              </a:spcBef>
              <a:spcAft>
                <a:spcPts val="0"/>
              </a:spcAft>
              <a:buClr>
                <a:schemeClr val="lt1"/>
              </a:buClr>
              <a:buSzPts val="1200"/>
              <a:buNone/>
              <a:defRPr sz="1200">
                <a:solidFill>
                  <a:schemeClr val="lt1"/>
                </a:solidFill>
              </a:defRPr>
            </a:lvl1pPr>
            <a:lvl2pPr marL="914400" lvl="1" indent="-342900" algn="l">
              <a:lnSpc>
                <a:spcPct val="100000"/>
              </a:lnSpc>
              <a:spcBef>
                <a:spcPts val="500"/>
              </a:spcBef>
              <a:spcAft>
                <a:spcPts val="0"/>
              </a:spcAft>
              <a:buClr>
                <a:srgbClr val="664790"/>
              </a:buClr>
              <a:buSzPts val="1800"/>
              <a:buChar char="•"/>
              <a:defRPr/>
            </a:lvl2pPr>
            <a:lvl3pPr marL="1371600" lvl="2" indent="-342900" algn="l">
              <a:lnSpc>
                <a:spcPct val="100000"/>
              </a:lnSpc>
              <a:spcBef>
                <a:spcPts val="500"/>
              </a:spcBef>
              <a:spcAft>
                <a:spcPts val="0"/>
              </a:spcAft>
              <a:buClr>
                <a:srgbClr val="664790"/>
              </a:buClr>
              <a:buSzPts val="1800"/>
              <a:buChar char="•"/>
              <a:defRPr/>
            </a:lvl3pPr>
            <a:lvl4pPr marL="1828800" lvl="3" indent="-342900" algn="l">
              <a:lnSpc>
                <a:spcPct val="100000"/>
              </a:lnSpc>
              <a:spcBef>
                <a:spcPts val="500"/>
              </a:spcBef>
              <a:spcAft>
                <a:spcPts val="0"/>
              </a:spcAft>
              <a:buClr>
                <a:srgbClr val="664790"/>
              </a:buClr>
              <a:buSzPts val="1800"/>
              <a:buChar char="•"/>
              <a:defRPr/>
            </a:lvl4pPr>
            <a:lvl5pPr marL="2286000" lvl="4" indent="-342900" algn="l">
              <a:lnSpc>
                <a:spcPct val="100000"/>
              </a:lnSpc>
              <a:spcBef>
                <a:spcPts val="500"/>
              </a:spcBef>
              <a:spcAft>
                <a:spcPts val="0"/>
              </a:spcAft>
              <a:buClr>
                <a:srgbClr val="66479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Ievadslaid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B5E06C-38FE-4C84-9EF3-0B634846BBA6}"/>
              </a:ext>
            </a:extLst>
          </p:cNvPr>
          <p:cNvPicPr>
            <a:picLocks noChangeAspect="1"/>
          </p:cNvPicPr>
          <p:nvPr userDrawn="1"/>
        </p:nvPicPr>
        <p:blipFill>
          <a:blip r:embed="rId2"/>
          <a:stretch>
            <a:fillRect/>
          </a:stretch>
        </p:blipFill>
        <p:spPr>
          <a:xfrm>
            <a:off x="0" y="-29124"/>
            <a:ext cx="12192000" cy="6887124"/>
          </a:xfrm>
          <a:prstGeom prst="rect">
            <a:avLst/>
          </a:prstGeom>
        </p:spPr>
      </p:pic>
      <p:sp>
        <p:nvSpPr>
          <p:cNvPr id="2" name="Title 1">
            <a:extLst>
              <a:ext uri="{FF2B5EF4-FFF2-40B4-BE49-F238E27FC236}">
                <a16:creationId xmlns:a16="http://schemas.microsoft.com/office/drawing/2014/main" id="{42E4579F-6B7A-4D26-ABA0-684EC7146DAA}"/>
              </a:ext>
            </a:extLst>
          </p:cNvPr>
          <p:cNvSpPr>
            <a:spLocks noGrp="1"/>
          </p:cNvSpPr>
          <p:nvPr>
            <p:ph type="ctrTitle"/>
          </p:nvPr>
        </p:nvSpPr>
        <p:spPr>
          <a:xfrm>
            <a:off x="5101388" y="1989221"/>
            <a:ext cx="5566611" cy="1520742"/>
          </a:xfrm>
        </p:spPr>
        <p:txBody>
          <a:bodyPr anchor="ctr">
            <a:normAutofit/>
          </a:bodyPr>
          <a:lstStyle>
            <a:lvl1pPr algn="l">
              <a:defRPr sz="1800">
                <a:solidFill>
                  <a:schemeClr val="bg1"/>
                </a:solidFill>
              </a:defRPr>
            </a:lvl1pPr>
          </a:lstStyle>
          <a:p>
            <a:r>
              <a:rPr lang="en-US"/>
              <a:t>Click to edit Master title style</a:t>
            </a:r>
            <a:endParaRPr lang="lv-LV"/>
          </a:p>
        </p:txBody>
      </p:sp>
      <p:pic>
        <p:nvPicPr>
          <p:cNvPr id="9" name="Graphic 8">
            <a:extLst>
              <a:ext uri="{FF2B5EF4-FFF2-40B4-BE49-F238E27FC236}">
                <a16:creationId xmlns:a16="http://schemas.microsoft.com/office/drawing/2014/main" id="{799E907B-7FEE-49B1-A319-54F81B560F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31958" y="523543"/>
            <a:ext cx="9144000" cy="2884573"/>
          </a:xfrm>
          <a:prstGeom prst="rect">
            <a:avLst/>
          </a:prstGeom>
        </p:spPr>
      </p:pic>
      <p:sp>
        <p:nvSpPr>
          <p:cNvPr id="3" name="Subtitle 2">
            <a:extLst>
              <a:ext uri="{FF2B5EF4-FFF2-40B4-BE49-F238E27FC236}">
                <a16:creationId xmlns:a16="http://schemas.microsoft.com/office/drawing/2014/main" id="{669CA353-4A4D-4BD3-904D-6C8015F83662}"/>
              </a:ext>
            </a:extLst>
          </p:cNvPr>
          <p:cNvSpPr>
            <a:spLocks noGrp="1"/>
          </p:cNvSpPr>
          <p:nvPr>
            <p:ph type="subTitle" idx="1"/>
          </p:nvPr>
        </p:nvSpPr>
        <p:spPr>
          <a:xfrm>
            <a:off x="1524000" y="4235116"/>
            <a:ext cx="9144000" cy="740525"/>
          </a:xfrm>
        </p:spPr>
        <p:txBody>
          <a:bodyPr>
            <a:normAutofit/>
          </a:bodyPr>
          <a:lstStyle>
            <a:lvl1pPr marL="0" indent="0" algn="ct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11" name="Rectangle 10">
            <a:extLst>
              <a:ext uri="{FF2B5EF4-FFF2-40B4-BE49-F238E27FC236}">
                <a16:creationId xmlns:a16="http://schemas.microsoft.com/office/drawing/2014/main" id="{6ABA36C4-82C5-452A-8C96-48F0C06F8760}"/>
              </a:ext>
            </a:extLst>
          </p:cNvPr>
          <p:cNvSpPr/>
          <p:nvPr userDrawn="1"/>
        </p:nvSpPr>
        <p:spPr>
          <a:xfrm>
            <a:off x="0" y="5311588"/>
            <a:ext cx="12192000" cy="15464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prstClr val="white"/>
              </a:solidFill>
            </a:endParaRPr>
          </a:p>
        </p:txBody>
      </p:sp>
      <p:grpSp>
        <p:nvGrpSpPr>
          <p:cNvPr id="12" name="Group 11"/>
          <p:cNvGrpSpPr/>
          <p:nvPr userDrawn="1"/>
        </p:nvGrpSpPr>
        <p:grpSpPr>
          <a:xfrm>
            <a:off x="4018779" y="5515383"/>
            <a:ext cx="4154441" cy="1138821"/>
            <a:chOff x="3968608" y="4652963"/>
            <a:chExt cx="4154441" cy="1138821"/>
          </a:xfrm>
        </p:grpSpPr>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68608" y="4912211"/>
              <a:ext cx="4154441" cy="879573"/>
            </a:xfrm>
            <a:prstGeom prst="rect">
              <a:avLst/>
            </a:prstGeom>
          </p:spPr>
        </p:pic>
        <p:sp>
          <p:nvSpPr>
            <p:cNvPr id="16" name="TextBox 15"/>
            <p:cNvSpPr txBox="1"/>
            <p:nvPr userDrawn="1"/>
          </p:nvSpPr>
          <p:spPr>
            <a:xfrm>
              <a:off x="4226735" y="4652963"/>
              <a:ext cx="3738524" cy="246221"/>
            </a:xfrm>
            <a:prstGeom prst="rect">
              <a:avLst/>
            </a:prstGeom>
            <a:noFill/>
          </p:spPr>
          <p:txBody>
            <a:bodyPr wrap="none" rtlCol="0">
              <a:spAutoFit/>
            </a:bodyPr>
            <a:lstStyle/>
            <a:p>
              <a:r>
                <a:rPr lang="lv-LV" sz="1000">
                  <a:solidFill>
                    <a:prstClr val="black"/>
                  </a:solidFill>
                </a:rPr>
                <a:t>Projekts Nr. 8.3.1.1/16/I/002 Kompetenču pieeja mācību saturā</a:t>
              </a:r>
            </a:p>
          </p:txBody>
        </p:sp>
      </p:grpSp>
    </p:spTree>
    <p:extLst>
      <p:ext uri="{BB962C8B-B14F-4D97-AF65-F5344CB8AC3E}">
        <p14:creationId xmlns:p14="http://schemas.microsoft.com/office/powerpoint/2010/main" val="383077623"/>
      </p:ext>
    </p:extLst>
  </p:cSld>
  <p:clrMapOvr>
    <a:masterClrMapping/>
  </p:clrMapOvr>
  <p:extLst>
    <p:ext uri="{DCECCB84-F9BA-43D5-87BE-67443E8EF086}">
      <p15:sldGuideLst xmlns:p15="http://schemas.microsoft.com/office/powerpoint/2012/main">
        <p15:guide id="1" orient="horz" pos="3929">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F3B268-C411-4564-B134-82C0B525FE68}"/>
              </a:ext>
            </a:extLst>
          </p:cNvPr>
          <p:cNvSpPr/>
          <p:nvPr userDrawn="1"/>
        </p:nvSpPr>
        <p:spPr>
          <a:xfrm>
            <a:off x="10757647" y="497541"/>
            <a:ext cx="1434353" cy="6420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prstClr val="white"/>
              </a:solidFill>
            </a:endParaRPr>
          </a:p>
        </p:txBody>
      </p:sp>
      <p:sp>
        <p:nvSpPr>
          <p:cNvPr id="12" name="Rectangle 11">
            <a:extLst>
              <a:ext uri="{FF2B5EF4-FFF2-40B4-BE49-F238E27FC236}">
                <a16:creationId xmlns:a16="http://schemas.microsoft.com/office/drawing/2014/main" id="{7ACEC357-5D1D-4220-A065-317B6B7FEED4}"/>
              </a:ext>
            </a:extLst>
          </p:cNvPr>
          <p:cNvSpPr/>
          <p:nvPr userDrawn="1"/>
        </p:nvSpPr>
        <p:spPr>
          <a:xfrm>
            <a:off x="0" y="5311588"/>
            <a:ext cx="12192000" cy="15464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prstClr val="white"/>
              </a:solidFill>
            </a:endParaRPr>
          </a:p>
        </p:txBody>
      </p:sp>
      <p:sp>
        <p:nvSpPr>
          <p:cNvPr id="2" name="Title 1">
            <a:extLst>
              <a:ext uri="{FF2B5EF4-FFF2-40B4-BE49-F238E27FC236}">
                <a16:creationId xmlns:a16="http://schemas.microsoft.com/office/drawing/2014/main" id="{26EFCAF8-98C3-4471-82C2-64BA239B9451}"/>
              </a:ext>
            </a:extLst>
          </p:cNvPr>
          <p:cNvSpPr>
            <a:spLocks noGrp="1"/>
          </p:cNvSpPr>
          <p:nvPr>
            <p:ph type="title"/>
          </p:nvPr>
        </p:nvSpPr>
        <p:spPr>
          <a:xfrm>
            <a:off x="2550619" y="1855693"/>
            <a:ext cx="7090763" cy="1573307"/>
          </a:xfrm>
        </p:spPr>
        <p:txBody>
          <a:bodyPr anchor="t">
            <a:normAutofit/>
          </a:bodyPr>
          <a:lstStyle>
            <a:lvl1pPr algn="ctr">
              <a:defRPr sz="3600" b="1">
                <a:solidFill>
                  <a:schemeClr val="bg1"/>
                </a:solidFill>
              </a:defRPr>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E13196DE-C611-4BBF-9A8C-6CC4F7EE00EC}"/>
              </a:ext>
            </a:extLst>
          </p:cNvPr>
          <p:cNvSpPr>
            <a:spLocks noGrp="1"/>
          </p:cNvSpPr>
          <p:nvPr>
            <p:ph type="body" idx="1"/>
          </p:nvPr>
        </p:nvSpPr>
        <p:spPr>
          <a:xfrm>
            <a:off x="2550619" y="3523129"/>
            <a:ext cx="7090763" cy="1479177"/>
          </a:xfrm>
        </p:spPr>
        <p:txBody>
          <a:bodyPr>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a:extLst>
              <a:ext uri="{FF2B5EF4-FFF2-40B4-BE49-F238E27FC236}">
                <a16:creationId xmlns:a16="http://schemas.microsoft.com/office/drawing/2014/main" id="{B8CABA9A-C05C-45D0-B794-A7C702AC1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729" t="972"/>
          <a:stretch/>
        </p:blipFill>
        <p:spPr>
          <a:xfrm>
            <a:off x="10851777" y="597102"/>
            <a:ext cx="1207896" cy="515535"/>
          </a:xfrm>
          <a:prstGeom prst="rect">
            <a:avLst/>
          </a:prstGeom>
        </p:spPr>
      </p:pic>
      <p:grpSp>
        <p:nvGrpSpPr>
          <p:cNvPr id="8" name="Group 7"/>
          <p:cNvGrpSpPr/>
          <p:nvPr userDrawn="1"/>
        </p:nvGrpSpPr>
        <p:grpSpPr>
          <a:xfrm>
            <a:off x="4018779" y="5515383"/>
            <a:ext cx="4154441" cy="1138821"/>
            <a:chOff x="3968608" y="4652963"/>
            <a:chExt cx="4154441" cy="1138821"/>
          </a:xfrm>
        </p:grpSpPr>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8608" y="4912211"/>
              <a:ext cx="4154441" cy="879573"/>
            </a:xfrm>
            <a:prstGeom prst="rect">
              <a:avLst/>
            </a:prstGeom>
          </p:spPr>
        </p:pic>
        <p:sp>
          <p:nvSpPr>
            <p:cNvPr id="14" name="TextBox 13"/>
            <p:cNvSpPr txBox="1"/>
            <p:nvPr userDrawn="1"/>
          </p:nvSpPr>
          <p:spPr>
            <a:xfrm>
              <a:off x="4226735" y="4652963"/>
              <a:ext cx="3738524" cy="246221"/>
            </a:xfrm>
            <a:prstGeom prst="rect">
              <a:avLst/>
            </a:prstGeom>
            <a:noFill/>
          </p:spPr>
          <p:txBody>
            <a:bodyPr wrap="none" rtlCol="0">
              <a:spAutoFit/>
            </a:bodyPr>
            <a:lstStyle/>
            <a:p>
              <a:r>
                <a:rPr lang="lv-LV" sz="1000">
                  <a:solidFill>
                    <a:prstClr val="black"/>
                  </a:solidFill>
                </a:rPr>
                <a:t>Projekts Nr. 8.3.1.1/16/I/002 Kompetenču pieeja mācību saturā</a:t>
              </a:r>
            </a:p>
          </p:txBody>
        </p:sp>
      </p:grpSp>
    </p:spTree>
    <p:extLst>
      <p:ext uri="{BB962C8B-B14F-4D97-AF65-F5344CB8AC3E}">
        <p14:creationId xmlns:p14="http://schemas.microsoft.com/office/powerpoint/2010/main" val="3059505033"/>
      </p:ext>
    </p:extLst>
  </p:cSld>
  <p:clrMapOvr>
    <a:masterClrMapping/>
  </p:clrMapOvr>
  <p:extLst>
    <p:ext uri="{DCECCB84-F9BA-43D5-87BE-67443E8EF086}">
      <p15:sldGuideLst xmlns:p15="http://schemas.microsoft.com/office/powerpoint/2012/main">
        <p15:guide id="1" orient="horz" pos="402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tbalstitaji_Slaido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CAF8-98C3-4471-82C2-64BA239B9451}"/>
              </a:ext>
            </a:extLst>
          </p:cNvPr>
          <p:cNvSpPr>
            <a:spLocks noGrp="1"/>
          </p:cNvSpPr>
          <p:nvPr>
            <p:ph type="title"/>
          </p:nvPr>
        </p:nvSpPr>
        <p:spPr>
          <a:xfrm>
            <a:off x="2550619" y="1855693"/>
            <a:ext cx="7090763" cy="1573307"/>
          </a:xfrm>
        </p:spPr>
        <p:txBody>
          <a:bodyPr anchor="t">
            <a:normAutofit/>
          </a:bodyPr>
          <a:lstStyle>
            <a:lvl1pPr algn="ctr">
              <a:defRPr sz="3600" b="1">
                <a:solidFill>
                  <a:schemeClr val="bg1"/>
                </a:solidFill>
              </a:defRPr>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E13196DE-C611-4BBF-9A8C-6CC4F7EE00EC}"/>
              </a:ext>
            </a:extLst>
          </p:cNvPr>
          <p:cNvSpPr>
            <a:spLocks noGrp="1"/>
          </p:cNvSpPr>
          <p:nvPr>
            <p:ph type="body" idx="1"/>
          </p:nvPr>
        </p:nvSpPr>
        <p:spPr>
          <a:xfrm>
            <a:off x="2550619" y="3523129"/>
            <a:ext cx="7090763" cy="1479177"/>
          </a:xfrm>
        </p:spPr>
        <p:txBody>
          <a:bodyPr>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Rectangle 7">
            <a:extLst>
              <a:ext uri="{FF2B5EF4-FFF2-40B4-BE49-F238E27FC236}">
                <a16:creationId xmlns:a16="http://schemas.microsoft.com/office/drawing/2014/main" id="{2A05AC8C-A3DA-4708-91B1-30BDA11DA392}"/>
              </a:ext>
            </a:extLst>
          </p:cNvPr>
          <p:cNvSpPr/>
          <p:nvPr userDrawn="1"/>
        </p:nvSpPr>
        <p:spPr>
          <a:xfrm>
            <a:off x="0" y="5717894"/>
            <a:ext cx="12192000" cy="11401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prstClr val="white"/>
              </a:solidFill>
            </a:endParaRPr>
          </a:p>
        </p:txBody>
      </p:sp>
      <p:pic>
        <p:nvPicPr>
          <p:cNvPr id="13" name="Picture 12">
            <a:extLst>
              <a:ext uri="{FF2B5EF4-FFF2-40B4-BE49-F238E27FC236}">
                <a16:creationId xmlns:a16="http://schemas.microsoft.com/office/drawing/2014/main" id="{914C43C0-A992-4329-9989-BA7C9AD965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729" t="972"/>
          <a:stretch/>
        </p:blipFill>
        <p:spPr>
          <a:xfrm>
            <a:off x="10506466" y="6053328"/>
            <a:ext cx="1207896" cy="515535"/>
          </a:xfrm>
          <a:prstGeom prst="rect">
            <a:avLst/>
          </a:prstGeom>
        </p:spPr>
      </p:pic>
      <p:pic>
        <p:nvPicPr>
          <p:cNvPr id="14" name="Graphic 8">
            <a:extLst>
              <a:ext uri="{FF2B5EF4-FFF2-40B4-BE49-F238E27FC236}">
                <a16:creationId xmlns:a16="http://schemas.microsoft.com/office/drawing/2014/main" id="{423841D1-0B2E-4F2F-94AB-D894BA6384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76808" y="6115556"/>
            <a:ext cx="1170827" cy="336613"/>
          </a:xfrm>
          <a:prstGeom prst="rect">
            <a:avLst/>
          </a:prstGeom>
        </p:spPr>
      </p:pic>
      <p:pic>
        <p:nvPicPr>
          <p:cNvPr id="15" name="Graphic 9">
            <a:extLst>
              <a:ext uri="{FF2B5EF4-FFF2-40B4-BE49-F238E27FC236}">
                <a16:creationId xmlns:a16="http://schemas.microsoft.com/office/drawing/2014/main" id="{2E3AD592-6DC7-4419-8989-DDB40234289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561438" y="6137168"/>
            <a:ext cx="1601135" cy="346192"/>
          </a:xfrm>
          <a:prstGeom prst="rect">
            <a:avLst/>
          </a:prstGeom>
        </p:spPr>
      </p:pic>
    </p:spTree>
    <p:extLst>
      <p:ext uri="{BB962C8B-B14F-4D97-AF65-F5344CB8AC3E}">
        <p14:creationId xmlns:p14="http://schemas.microsoft.com/office/powerpoint/2010/main" val="3202054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adalošais_Lillā">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CAF8-98C3-4471-82C2-64BA239B9451}"/>
              </a:ext>
            </a:extLst>
          </p:cNvPr>
          <p:cNvSpPr>
            <a:spLocks noGrp="1"/>
          </p:cNvSpPr>
          <p:nvPr>
            <p:ph type="title"/>
          </p:nvPr>
        </p:nvSpPr>
        <p:spPr>
          <a:xfrm>
            <a:off x="3523129" y="1801905"/>
            <a:ext cx="5163671" cy="1573307"/>
          </a:xfrm>
        </p:spPr>
        <p:txBody>
          <a:bodyPr anchor="b">
            <a:normAutofit/>
          </a:bodyPr>
          <a:lstStyle>
            <a:lvl1pPr algn="l">
              <a:defRPr sz="3600" b="1">
                <a:solidFill>
                  <a:schemeClr val="bg1"/>
                </a:solidFill>
              </a:defRPr>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E13196DE-C611-4BBF-9A8C-6CC4F7EE00EC}"/>
              </a:ext>
            </a:extLst>
          </p:cNvPr>
          <p:cNvSpPr>
            <a:spLocks noGrp="1"/>
          </p:cNvSpPr>
          <p:nvPr>
            <p:ph type="body" idx="1"/>
          </p:nvPr>
        </p:nvSpPr>
        <p:spPr>
          <a:xfrm>
            <a:off x="3523129" y="3523129"/>
            <a:ext cx="5163671" cy="1479177"/>
          </a:xfrm>
        </p:spPr>
        <p:txBody>
          <a:bodyPr>
            <a:normAutofit/>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8" name="Graphic 17">
            <a:extLst>
              <a:ext uri="{FF2B5EF4-FFF2-40B4-BE49-F238E27FC236}">
                <a16:creationId xmlns:a16="http://schemas.microsoft.com/office/drawing/2014/main" id="{AA5B5064-DEB7-463E-B7D6-EEC921A581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1925" y="5978350"/>
            <a:ext cx="947817" cy="308270"/>
          </a:xfrm>
          <a:prstGeom prst="rect">
            <a:avLst/>
          </a:prstGeom>
        </p:spPr>
      </p:pic>
    </p:spTree>
    <p:extLst>
      <p:ext uri="{BB962C8B-B14F-4D97-AF65-F5344CB8AC3E}">
        <p14:creationId xmlns:p14="http://schemas.microsoft.com/office/powerpoint/2010/main" val="2116000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adalošais_Min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CAF8-98C3-4471-82C2-64BA239B9451}"/>
              </a:ext>
            </a:extLst>
          </p:cNvPr>
          <p:cNvSpPr>
            <a:spLocks noGrp="1"/>
          </p:cNvSpPr>
          <p:nvPr>
            <p:ph type="title"/>
          </p:nvPr>
        </p:nvSpPr>
        <p:spPr>
          <a:xfrm>
            <a:off x="3523129" y="1801905"/>
            <a:ext cx="5163671" cy="1573307"/>
          </a:xfrm>
        </p:spPr>
        <p:txBody>
          <a:bodyPr anchor="b">
            <a:normAutofit/>
          </a:bodyPr>
          <a:lstStyle>
            <a:lvl1pPr algn="l">
              <a:defRPr sz="3600" b="1">
                <a:solidFill>
                  <a:schemeClr val="bg1"/>
                </a:solidFill>
              </a:defRPr>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E13196DE-C611-4BBF-9A8C-6CC4F7EE00EC}"/>
              </a:ext>
            </a:extLst>
          </p:cNvPr>
          <p:cNvSpPr>
            <a:spLocks noGrp="1"/>
          </p:cNvSpPr>
          <p:nvPr>
            <p:ph type="body" idx="1"/>
          </p:nvPr>
        </p:nvSpPr>
        <p:spPr>
          <a:xfrm>
            <a:off x="3523129" y="3523129"/>
            <a:ext cx="5163671" cy="1479177"/>
          </a:xfrm>
        </p:spPr>
        <p:txBody>
          <a:bodyPr>
            <a:normAutofit/>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Graphic 4">
            <a:extLst>
              <a:ext uri="{FF2B5EF4-FFF2-40B4-BE49-F238E27FC236}">
                <a16:creationId xmlns:a16="http://schemas.microsoft.com/office/drawing/2014/main" id="{1E234787-BB71-45B3-85FA-C106D9EE7D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1925" y="5978350"/>
            <a:ext cx="947817" cy="308270"/>
          </a:xfrm>
          <a:prstGeom prst="rect">
            <a:avLst/>
          </a:prstGeom>
        </p:spPr>
      </p:pic>
    </p:spTree>
    <p:extLst>
      <p:ext uri="{BB962C8B-B14F-4D97-AF65-F5344CB8AC3E}">
        <p14:creationId xmlns:p14="http://schemas.microsoft.com/office/powerpoint/2010/main" val="1988649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adalošais_Oranž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CAF8-98C3-4471-82C2-64BA239B9451}"/>
              </a:ext>
            </a:extLst>
          </p:cNvPr>
          <p:cNvSpPr>
            <a:spLocks noGrp="1"/>
          </p:cNvSpPr>
          <p:nvPr>
            <p:ph type="title"/>
          </p:nvPr>
        </p:nvSpPr>
        <p:spPr>
          <a:xfrm>
            <a:off x="3523129" y="1801905"/>
            <a:ext cx="5163671" cy="1573307"/>
          </a:xfrm>
        </p:spPr>
        <p:txBody>
          <a:bodyPr anchor="b">
            <a:normAutofit/>
          </a:bodyPr>
          <a:lstStyle>
            <a:lvl1pPr algn="l">
              <a:defRPr sz="3600" b="1">
                <a:solidFill>
                  <a:schemeClr val="bg1"/>
                </a:solidFill>
              </a:defRPr>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E13196DE-C611-4BBF-9A8C-6CC4F7EE00EC}"/>
              </a:ext>
            </a:extLst>
          </p:cNvPr>
          <p:cNvSpPr>
            <a:spLocks noGrp="1"/>
          </p:cNvSpPr>
          <p:nvPr>
            <p:ph type="body" idx="1"/>
          </p:nvPr>
        </p:nvSpPr>
        <p:spPr>
          <a:xfrm>
            <a:off x="3523129" y="3523129"/>
            <a:ext cx="5163671" cy="1479177"/>
          </a:xfrm>
        </p:spPr>
        <p:txBody>
          <a:bodyPr>
            <a:normAutofit/>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Graphic 4">
            <a:extLst>
              <a:ext uri="{FF2B5EF4-FFF2-40B4-BE49-F238E27FC236}">
                <a16:creationId xmlns:a16="http://schemas.microsoft.com/office/drawing/2014/main" id="{7AA21F6C-709F-4151-BC6D-C8D2DA423C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1925" y="5978350"/>
            <a:ext cx="947817" cy="308270"/>
          </a:xfrm>
          <a:prstGeom prst="rect">
            <a:avLst/>
          </a:prstGeom>
        </p:spPr>
      </p:pic>
    </p:spTree>
    <p:extLst>
      <p:ext uri="{BB962C8B-B14F-4D97-AF65-F5344CB8AC3E}">
        <p14:creationId xmlns:p14="http://schemas.microsoft.com/office/powerpoint/2010/main" val="1570095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eksts_lillā">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7" y="417095"/>
            <a:ext cx="8580166" cy="1289635"/>
          </a:xfrm>
        </p:spPr>
        <p:txBody>
          <a:bodyPr>
            <a:normAutofit/>
          </a:bodyPr>
          <a:lstStyle>
            <a:lvl1pPr>
              <a:defRPr sz="3600" b="1">
                <a:solidFill>
                  <a:schemeClr val="bg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1892968" y="2261937"/>
            <a:ext cx="7122695" cy="3915025"/>
          </a:xfrm>
        </p:spPr>
        <p:txBody>
          <a:bodyPr>
            <a:no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8" name="Graphic 7">
            <a:extLst>
              <a:ext uri="{FF2B5EF4-FFF2-40B4-BE49-F238E27FC236}">
                <a16:creationId xmlns:a16="http://schemas.microsoft.com/office/drawing/2014/main" id="{FB377C11-0A7D-4BF8-9F26-7D7146EADE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4009" y="6026476"/>
            <a:ext cx="947817" cy="308270"/>
          </a:xfrm>
          <a:prstGeom prst="rect">
            <a:avLst/>
          </a:prstGeom>
        </p:spPr>
      </p:pic>
    </p:spTree>
    <p:extLst>
      <p:ext uri="{BB962C8B-B14F-4D97-AF65-F5344CB8AC3E}">
        <p14:creationId xmlns:p14="http://schemas.microsoft.com/office/powerpoint/2010/main" val="4213963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eksts_lillā">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8587479" cy="1289635"/>
          </a:xfrm>
        </p:spPr>
        <p:txBody>
          <a:bodyPr>
            <a:normAutofit/>
          </a:bodyPr>
          <a:lstStyle>
            <a:lvl1pPr>
              <a:defRPr sz="3600" b="1">
                <a:solidFill>
                  <a:schemeClr val="bg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1299411" y="2053389"/>
            <a:ext cx="9785683" cy="3705727"/>
          </a:xfrm>
        </p:spPr>
        <p:txBody>
          <a:bodyPr numCol="1" spcCol="0">
            <a:no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8" name="Graphic 7">
            <a:extLst>
              <a:ext uri="{FF2B5EF4-FFF2-40B4-BE49-F238E27FC236}">
                <a16:creationId xmlns:a16="http://schemas.microsoft.com/office/drawing/2014/main" id="{FB377C11-0A7D-4BF8-9F26-7D7146EADE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4009" y="6026476"/>
            <a:ext cx="947817" cy="308270"/>
          </a:xfrm>
          <a:prstGeom prst="rect">
            <a:avLst/>
          </a:prstGeom>
        </p:spPr>
      </p:pic>
    </p:spTree>
    <p:extLst>
      <p:ext uri="{BB962C8B-B14F-4D97-AF65-F5344CB8AC3E}">
        <p14:creationId xmlns:p14="http://schemas.microsoft.com/office/powerpoint/2010/main" val="2349486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eksts_Bullet_points_lillā">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7" y="417095"/>
            <a:ext cx="8547138" cy="1289635"/>
          </a:xfrm>
        </p:spPr>
        <p:txBody>
          <a:bodyPr>
            <a:normAutofit/>
          </a:bodyPr>
          <a:lstStyle>
            <a:lvl1pPr>
              <a:defRPr sz="3600" b="1">
                <a:solidFill>
                  <a:schemeClr val="bg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1299411" y="2053389"/>
            <a:ext cx="9785683" cy="3705727"/>
          </a:xfrm>
        </p:spPr>
        <p:txBody>
          <a:bodyPr numCol="1" spcCol="0">
            <a:noAutofit/>
          </a:bodyPr>
          <a:lstStyle>
            <a:lvl1pPr marL="342900" indent="-342900">
              <a:spcBef>
                <a:spcPts val="600"/>
              </a:spcBef>
              <a:spcAft>
                <a:spcPts val="600"/>
              </a:spcAft>
              <a:buFont typeface="Arial" panose="020B0604020202020204" pitchFamily="34" charset="0"/>
              <a:buChar char="•"/>
              <a:defRPr sz="2400">
                <a:solidFill>
                  <a:schemeClr val="bg1"/>
                </a:solidFill>
              </a:defRPr>
            </a:lvl1pPr>
            <a:lvl2pPr marL="742950" indent="-285750">
              <a:spcBef>
                <a:spcPts val="600"/>
              </a:spcBef>
              <a:spcAft>
                <a:spcPts val="600"/>
              </a:spcAft>
              <a:buFont typeface="Arial" panose="020B0604020202020204" pitchFamily="34" charset="0"/>
              <a:buChar char="•"/>
              <a:defRPr sz="2000">
                <a:solidFill>
                  <a:schemeClr val="bg1"/>
                </a:solidFill>
              </a:defRPr>
            </a:lvl2pPr>
            <a:lvl3pPr marL="1200150" indent="-285750">
              <a:spcBef>
                <a:spcPts val="600"/>
              </a:spcBef>
              <a:spcAft>
                <a:spcPts val="600"/>
              </a:spcAft>
              <a:buFont typeface="Arial" panose="020B0604020202020204" pitchFamily="34" charset="0"/>
              <a:buChar char="•"/>
              <a:defRPr sz="1800">
                <a:solidFill>
                  <a:schemeClr val="bg1"/>
                </a:solidFill>
              </a:defRPr>
            </a:lvl3pPr>
            <a:lvl4pPr marL="1657350" indent="-285750">
              <a:spcBef>
                <a:spcPts val="600"/>
              </a:spcBef>
              <a:spcAft>
                <a:spcPts val="600"/>
              </a:spcAft>
              <a:buFont typeface="Arial" panose="020B0604020202020204" pitchFamily="34" charset="0"/>
              <a:buChar char="•"/>
              <a:defRPr sz="1600">
                <a:solidFill>
                  <a:schemeClr val="bg1"/>
                </a:solidFill>
              </a:defRPr>
            </a:lvl4pPr>
            <a:lvl5pPr marL="2114550" indent="-285750">
              <a:spcBef>
                <a:spcPts val="600"/>
              </a:spcBef>
              <a:spcAft>
                <a:spcPts val="600"/>
              </a:spcAft>
              <a:buFont typeface="Arial" panose="020B0604020202020204" pitchFamily="34" charset="0"/>
              <a:buChar cha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8" name="Graphic 7">
            <a:extLst>
              <a:ext uri="{FF2B5EF4-FFF2-40B4-BE49-F238E27FC236}">
                <a16:creationId xmlns:a16="http://schemas.microsoft.com/office/drawing/2014/main" id="{FB377C11-0A7D-4BF8-9F26-7D7146EADE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4009" y="6026476"/>
            <a:ext cx="947817" cy="308270"/>
          </a:xfrm>
          <a:prstGeom prst="rect">
            <a:avLst/>
          </a:prstGeom>
        </p:spPr>
      </p:pic>
    </p:spTree>
    <p:extLst>
      <p:ext uri="{BB962C8B-B14F-4D97-AF65-F5344CB8AC3E}">
        <p14:creationId xmlns:p14="http://schemas.microsoft.com/office/powerpoint/2010/main" val="1363200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eksts_kolonnas_lillā">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8587479" cy="1289635"/>
          </a:xfrm>
        </p:spPr>
        <p:txBody>
          <a:bodyPr>
            <a:normAutofit/>
          </a:bodyPr>
          <a:lstStyle>
            <a:lvl1pPr>
              <a:defRPr sz="3600" b="1">
                <a:solidFill>
                  <a:schemeClr val="bg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1299411" y="2053389"/>
            <a:ext cx="9785683" cy="3705727"/>
          </a:xfrm>
        </p:spPr>
        <p:txBody>
          <a:bodyPr numCol="2" spcCol="360000">
            <a:no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8" name="Graphic 7">
            <a:extLst>
              <a:ext uri="{FF2B5EF4-FFF2-40B4-BE49-F238E27FC236}">
                <a16:creationId xmlns:a16="http://schemas.microsoft.com/office/drawing/2014/main" id="{FB377C11-0A7D-4BF8-9F26-7D7146EADE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4009" y="6026476"/>
            <a:ext cx="947817" cy="308270"/>
          </a:xfrm>
          <a:prstGeom prst="rect">
            <a:avLst/>
          </a:prstGeom>
        </p:spPr>
      </p:pic>
    </p:spTree>
    <p:extLst>
      <p:ext uri="{BB962C8B-B14F-4D97-AF65-F5344CB8AC3E}">
        <p14:creationId xmlns:p14="http://schemas.microsoft.com/office/powerpoint/2010/main" val="292989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19"/>
        <p:cNvGrpSpPr/>
        <p:nvPr/>
      </p:nvGrpSpPr>
      <p:grpSpPr>
        <a:xfrm>
          <a:off x="0" y="0"/>
          <a:ext cx="0" cy="0"/>
          <a:chOff x="0" y="0"/>
          <a:chExt cx="0" cy="0"/>
        </a:xfrm>
      </p:grpSpPr>
      <p:sp>
        <p:nvSpPr>
          <p:cNvPr id="20" name="Google Shape;20;p3"/>
          <p:cNvSpPr/>
          <p:nvPr/>
        </p:nvSpPr>
        <p:spPr>
          <a:xfrm>
            <a:off x="0" y="1"/>
            <a:ext cx="12192000" cy="1658471"/>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1" name="Google Shape;21;p3"/>
          <p:cNvSpPr txBox="1">
            <a:spLocks noGrp="1"/>
          </p:cNvSpPr>
          <p:nvPr>
            <p:ph type="title"/>
          </p:nvPr>
        </p:nvSpPr>
        <p:spPr>
          <a:xfrm>
            <a:off x="616775" y="257547"/>
            <a:ext cx="5723068" cy="1142815"/>
          </a:xfrm>
          <a:prstGeom prst="rect">
            <a:avLst/>
          </a:prstGeom>
          <a:noFill/>
          <a:ln>
            <a:noFill/>
          </a:ln>
        </p:spPr>
        <p:txBody>
          <a:bodyPr spcFirstLastPara="1" wrap="square" lIns="0" tIns="45700" rIns="91425" bIns="45700" anchor="ctr" anchorCtr="0"/>
          <a:lstStyle>
            <a:lvl1pPr lvl="0" algn="l">
              <a:lnSpc>
                <a:spcPct val="100000"/>
              </a:lnSpc>
              <a:spcBef>
                <a:spcPts val="0"/>
              </a:spcBef>
              <a:spcAft>
                <a:spcPts val="0"/>
              </a:spcAft>
              <a:buClr>
                <a:srgbClr val="664790"/>
              </a:buClr>
              <a:buSzPts val="2200"/>
              <a:buFont typeface="Verdana"/>
              <a:buNone/>
              <a:defRPr sz="2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616775" y="2243979"/>
            <a:ext cx="10929767" cy="3932984"/>
          </a:xfrm>
          <a:prstGeom prst="rect">
            <a:avLst/>
          </a:prstGeom>
          <a:noFill/>
          <a:ln>
            <a:noFill/>
          </a:ln>
        </p:spPr>
        <p:txBody>
          <a:bodyPr spcFirstLastPara="1" wrap="square" lIns="0" tIns="45700" rIns="91425" bIns="45700" anchor="t" anchorCtr="0"/>
          <a:lstStyle>
            <a:lvl1pPr marL="457200" lvl="0" indent="-228600" algn="l">
              <a:lnSpc>
                <a:spcPct val="100000"/>
              </a:lnSpc>
              <a:spcBef>
                <a:spcPts val="1000"/>
              </a:spcBef>
              <a:spcAft>
                <a:spcPts val="0"/>
              </a:spcAft>
              <a:buClr>
                <a:srgbClr val="664790"/>
              </a:buClr>
              <a:buSzPts val="2400"/>
              <a:buNone/>
              <a:defRPr>
                <a:solidFill>
                  <a:srgbClr val="664790"/>
                </a:solidFill>
              </a:defRPr>
            </a:lvl1pPr>
            <a:lvl2pPr marL="914400" lvl="1" indent="-228600" algn="l">
              <a:lnSpc>
                <a:spcPct val="100000"/>
              </a:lnSpc>
              <a:spcBef>
                <a:spcPts val="500"/>
              </a:spcBef>
              <a:spcAft>
                <a:spcPts val="0"/>
              </a:spcAft>
              <a:buClr>
                <a:srgbClr val="664790"/>
              </a:buClr>
              <a:buSzPts val="2000"/>
              <a:buNone/>
              <a:defRPr>
                <a:solidFill>
                  <a:srgbClr val="664790"/>
                </a:solidFill>
              </a:defRPr>
            </a:lvl2pPr>
            <a:lvl3pPr marL="1371600" lvl="2" indent="-228600" algn="l">
              <a:lnSpc>
                <a:spcPct val="100000"/>
              </a:lnSpc>
              <a:spcBef>
                <a:spcPts val="500"/>
              </a:spcBef>
              <a:spcAft>
                <a:spcPts val="0"/>
              </a:spcAft>
              <a:buClr>
                <a:srgbClr val="664790"/>
              </a:buClr>
              <a:buSzPts val="1800"/>
              <a:buNone/>
              <a:defRPr>
                <a:solidFill>
                  <a:srgbClr val="664790"/>
                </a:solidFill>
              </a:defRPr>
            </a:lvl3pPr>
            <a:lvl4pPr marL="1828800" lvl="3" indent="-228600" algn="l">
              <a:lnSpc>
                <a:spcPct val="100000"/>
              </a:lnSpc>
              <a:spcBef>
                <a:spcPts val="500"/>
              </a:spcBef>
              <a:spcAft>
                <a:spcPts val="0"/>
              </a:spcAft>
              <a:buClr>
                <a:srgbClr val="664790"/>
              </a:buClr>
              <a:buSzPts val="1400"/>
              <a:buNone/>
              <a:defRPr>
                <a:solidFill>
                  <a:srgbClr val="664790"/>
                </a:solidFill>
              </a:defRPr>
            </a:lvl4pPr>
            <a:lvl5pPr marL="2286000" lvl="4" indent="-228600" algn="l">
              <a:lnSpc>
                <a:spcPct val="100000"/>
              </a:lnSpc>
              <a:spcBef>
                <a:spcPts val="500"/>
              </a:spcBef>
              <a:spcAft>
                <a:spcPts val="0"/>
              </a:spcAft>
              <a:buClr>
                <a:srgbClr val="664790"/>
              </a:buClr>
              <a:buSzPts val="1200"/>
              <a:buNone/>
              <a:defRPr>
                <a:solidFill>
                  <a:srgbClr val="66479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p:nvPr/>
        </p:nvSpPr>
        <p:spPr>
          <a:xfrm>
            <a:off x="616775" y="6566070"/>
            <a:ext cx="391296" cy="291533"/>
          </a:xfrm>
          <a:prstGeom prst="rect">
            <a:avLst/>
          </a:prstGeom>
          <a:solidFill>
            <a:srgbClr val="6647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4" name="Google Shape;24;p3"/>
          <p:cNvSpPr txBox="1">
            <a:spLocks noGrp="1"/>
          </p:cNvSpPr>
          <p:nvPr>
            <p:ph type="ftr" idx="11"/>
          </p:nvPr>
        </p:nvSpPr>
        <p:spPr>
          <a:xfrm>
            <a:off x="1008071" y="6566069"/>
            <a:ext cx="4114800" cy="291510"/>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800">
                <a:solidFill>
                  <a:srgbClr val="664790"/>
                </a:solidFill>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616775" y="6566070"/>
            <a:ext cx="391296" cy="291513"/>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800" b="0" i="0" u="none" strike="noStrike" cap="none">
                <a:solidFill>
                  <a:schemeClr val="lt1"/>
                </a:solidFill>
                <a:latin typeface="Verdana"/>
                <a:ea typeface="Verdana"/>
                <a:cs typeface="Verdana"/>
                <a:sym typeface="Verdana"/>
              </a:defRPr>
            </a:lvl1pPr>
            <a:lvl2pPr marL="0" marR="0" lvl="1" indent="0" algn="ctr" rtl="0">
              <a:spcBef>
                <a:spcPts val="0"/>
              </a:spcBef>
              <a:buNone/>
              <a:defRPr sz="800" b="0" i="0" u="none" strike="noStrike" cap="none">
                <a:solidFill>
                  <a:schemeClr val="lt1"/>
                </a:solidFill>
                <a:latin typeface="Verdana"/>
                <a:ea typeface="Verdana"/>
                <a:cs typeface="Verdana"/>
                <a:sym typeface="Verdana"/>
              </a:defRPr>
            </a:lvl2pPr>
            <a:lvl3pPr marL="0" marR="0" lvl="2" indent="0" algn="ctr" rtl="0">
              <a:spcBef>
                <a:spcPts val="0"/>
              </a:spcBef>
              <a:buNone/>
              <a:defRPr sz="800" b="0" i="0" u="none" strike="noStrike" cap="none">
                <a:solidFill>
                  <a:schemeClr val="lt1"/>
                </a:solidFill>
                <a:latin typeface="Verdana"/>
                <a:ea typeface="Verdana"/>
                <a:cs typeface="Verdana"/>
                <a:sym typeface="Verdana"/>
              </a:defRPr>
            </a:lvl3pPr>
            <a:lvl4pPr marL="0" marR="0" lvl="3" indent="0" algn="ctr" rtl="0">
              <a:spcBef>
                <a:spcPts val="0"/>
              </a:spcBef>
              <a:buNone/>
              <a:defRPr sz="800" b="0" i="0" u="none" strike="noStrike" cap="none">
                <a:solidFill>
                  <a:schemeClr val="lt1"/>
                </a:solidFill>
                <a:latin typeface="Verdana"/>
                <a:ea typeface="Verdana"/>
                <a:cs typeface="Verdana"/>
                <a:sym typeface="Verdana"/>
              </a:defRPr>
            </a:lvl4pPr>
            <a:lvl5pPr marL="0" marR="0" lvl="4" indent="0" algn="ctr" rtl="0">
              <a:spcBef>
                <a:spcPts val="0"/>
              </a:spcBef>
              <a:buNone/>
              <a:defRPr sz="800" b="0" i="0" u="none" strike="noStrike" cap="none">
                <a:solidFill>
                  <a:schemeClr val="lt1"/>
                </a:solidFill>
                <a:latin typeface="Verdana"/>
                <a:ea typeface="Verdana"/>
                <a:cs typeface="Verdana"/>
                <a:sym typeface="Verdana"/>
              </a:defRPr>
            </a:lvl5pPr>
            <a:lvl6pPr marL="0" marR="0" lvl="5" indent="0" algn="ctr" rtl="0">
              <a:spcBef>
                <a:spcPts val="0"/>
              </a:spcBef>
              <a:buNone/>
              <a:defRPr sz="800" b="0" i="0" u="none" strike="noStrike" cap="none">
                <a:solidFill>
                  <a:schemeClr val="lt1"/>
                </a:solidFill>
                <a:latin typeface="Verdana"/>
                <a:ea typeface="Verdana"/>
                <a:cs typeface="Verdana"/>
                <a:sym typeface="Verdana"/>
              </a:defRPr>
            </a:lvl6pPr>
            <a:lvl7pPr marL="0" marR="0" lvl="6" indent="0" algn="ctr" rtl="0">
              <a:spcBef>
                <a:spcPts val="0"/>
              </a:spcBef>
              <a:buNone/>
              <a:defRPr sz="800" b="0" i="0" u="none" strike="noStrike" cap="none">
                <a:solidFill>
                  <a:schemeClr val="lt1"/>
                </a:solidFill>
                <a:latin typeface="Verdana"/>
                <a:ea typeface="Verdana"/>
                <a:cs typeface="Verdana"/>
                <a:sym typeface="Verdana"/>
              </a:defRPr>
            </a:lvl7pPr>
            <a:lvl8pPr marL="0" marR="0" lvl="7" indent="0" algn="ctr" rtl="0">
              <a:spcBef>
                <a:spcPts val="0"/>
              </a:spcBef>
              <a:buNone/>
              <a:defRPr sz="800" b="0" i="0" u="none" strike="noStrike" cap="none">
                <a:solidFill>
                  <a:schemeClr val="lt1"/>
                </a:solidFill>
                <a:latin typeface="Verdana"/>
                <a:ea typeface="Verdana"/>
                <a:cs typeface="Verdana"/>
                <a:sym typeface="Verdana"/>
              </a:defRPr>
            </a:lvl8pPr>
            <a:lvl9pPr marL="0" marR="0" lvl="8" indent="0" algn="ctr" rtl="0">
              <a:spcBef>
                <a:spcPts val="0"/>
              </a:spcBef>
              <a:buNone/>
              <a:defRPr sz="800" b="0" i="0" u="none" strike="noStrike" cap="none">
                <a:solidFill>
                  <a:schemeClr val="lt1"/>
                </a:solidFill>
                <a:latin typeface="Verdana"/>
                <a:ea typeface="Verdana"/>
                <a:cs typeface="Verdana"/>
                <a:sym typeface="Verdana"/>
              </a:defRPr>
            </a:lvl9pPr>
          </a:lstStyle>
          <a:p>
            <a:fld id="{00000000-1234-1234-1234-123412341234}" type="slidenum">
              <a:rPr lang="lv-LV" smtClean="0"/>
              <a:pPr/>
              <a:t>‹#›</a:t>
            </a:fld>
            <a:endParaRPr lang="lv-LV"/>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eksts_bullet_points_2_lillā">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7" y="417095"/>
            <a:ext cx="8547138" cy="1289635"/>
          </a:xfrm>
        </p:spPr>
        <p:txBody>
          <a:bodyPr>
            <a:normAutofit/>
          </a:bodyPr>
          <a:lstStyle>
            <a:lvl1pPr>
              <a:defRPr sz="3600" b="1">
                <a:solidFill>
                  <a:schemeClr val="bg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1299411" y="2053389"/>
            <a:ext cx="9785683" cy="3705727"/>
          </a:xfrm>
        </p:spPr>
        <p:txBody>
          <a:bodyPr numCol="2" spcCol="360000">
            <a:noAutofit/>
          </a:bodyPr>
          <a:lstStyle>
            <a:lvl1pPr marL="342900" indent="-342900">
              <a:spcBef>
                <a:spcPts val="600"/>
              </a:spcBef>
              <a:spcAft>
                <a:spcPts val="600"/>
              </a:spcAft>
              <a:buFont typeface="Arial" panose="020B0604020202020204" pitchFamily="34" charset="0"/>
              <a:buChar char="•"/>
              <a:defRPr sz="2400">
                <a:solidFill>
                  <a:schemeClr val="bg1"/>
                </a:solidFill>
              </a:defRPr>
            </a:lvl1pPr>
            <a:lvl2pPr marL="742950" indent="-285750">
              <a:spcBef>
                <a:spcPts val="600"/>
              </a:spcBef>
              <a:spcAft>
                <a:spcPts val="600"/>
              </a:spcAft>
              <a:buFont typeface="Arial" panose="020B0604020202020204" pitchFamily="34" charset="0"/>
              <a:buChar char="•"/>
              <a:defRPr sz="2000">
                <a:solidFill>
                  <a:schemeClr val="bg1"/>
                </a:solidFill>
              </a:defRPr>
            </a:lvl2pPr>
            <a:lvl3pPr marL="1200150" indent="-285750">
              <a:spcBef>
                <a:spcPts val="600"/>
              </a:spcBef>
              <a:spcAft>
                <a:spcPts val="600"/>
              </a:spcAft>
              <a:buFont typeface="Arial" panose="020B0604020202020204" pitchFamily="34" charset="0"/>
              <a:buChar char="•"/>
              <a:defRPr sz="1800">
                <a:solidFill>
                  <a:schemeClr val="bg1"/>
                </a:solidFill>
              </a:defRPr>
            </a:lvl3pPr>
            <a:lvl4pPr marL="1657350" indent="-285750">
              <a:spcBef>
                <a:spcPts val="600"/>
              </a:spcBef>
              <a:spcAft>
                <a:spcPts val="600"/>
              </a:spcAft>
              <a:buFont typeface="Arial" panose="020B0604020202020204" pitchFamily="34" charset="0"/>
              <a:buChar char="•"/>
              <a:defRPr sz="1600">
                <a:solidFill>
                  <a:schemeClr val="bg1"/>
                </a:solidFill>
              </a:defRPr>
            </a:lvl4pPr>
            <a:lvl5pPr marL="2114550" indent="-285750">
              <a:spcBef>
                <a:spcPts val="600"/>
              </a:spcBef>
              <a:spcAft>
                <a:spcPts val="600"/>
              </a:spcAft>
              <a:buFont typeface="Arial" panose="020B0604020202020204" pitchFamily="34" charset="0"/>
              <a:buChar cha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8" name="Graphic 7">
            <a:extLst>
              <a:ext uri="{FF2B5EF4-FFF2-40B4-BE49-F238E27FC236}">
                <a16:creationId xmlns:a16="http://schemas.microsoft.com/office/drawing/2014/main" id="{FB377C11-0A7D-4BF8-9F26-7D7146EADE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4009" y="6026476"/>
            <a:ext cx="947817" cy="308270"/>
          </a:xfrm>
          <a:prstGeom prst="rect">
            <a:avLst/>
          </a:prstGeom>
        </p:spPr>
      </p:pic>
    </p:spTree>
    <p:extLst>
      <p:ext uri="{BB962C8B-B14F-4D97-AF65-F5344CB8AC3E}">
        <p14:creationId xmlns:p14="http://schemas.microsoft.com/office/powerpoint/2010/main" val="2748356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eks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7" y="417095"/>
            <a:ext cx="8580166" cy="1289635"/>
          </a:xfrm>
        </p:spPr>
        <p:txBody>
          <a:bodyPr>
            <a:normAutofit/>
          </a:bodyPr>
          <a:lstStyle>
            <a:lvl1pPr>
              <a:defRPr sz="3600" b="1">
                <a:solidFill>
                  <a:schemeClr val="accent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1892968" y="2261937"/>
            <a:ext cx="7122695" cy="3915025"/>
          </a:xfrm>
        </p:spPr>
        <p:txBody>
          <a:bodyPr>
            <a:no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6" name="Picture 5">
            <a:extLst>
              <a:ext uri="{FF2B5EF4-FFF2-40B4-BE49-F238E27FC236}">
                <a16:creationId xmlns:a16="http://schemas.microsoft.com/office/drawing/2014/main" id="{3302C411-3FDE-4131-98C0-03C1AE21DA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1991424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eks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8587479" cy="1289635"/>
          </a:xfrm>
        </p:spPr>
        <p:txBody>
          <a:bodyPr>
            <a:normAutofit/>
          </a:bodyPr>
          <a:lstStyle>
            <a:lvl1pPr>
              <a:defRPr sz="3600" b="1">
                <a:solidFill>
                  <a:schemeClr val="accent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1299411" y="2053389"/>
            <a:ext cx="9785683" cy="3705727"/>
          </a:xfrm>
        </p:spPr>
        <p:txBody>
          <a:bodyPr numCol="1" spcCol="0">
            <a:no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6" name="Picture 5">
            <a:extLst>
              <a:ext uri="{FF2B5EF4-FFF2-40B4-BE49-F238E27FC236}">
                <a16:creationId xmlns:a16="http://schemas.microsoft.com/office/drawing/2014/main" id="{8DC1146A-6DD1-4B27-8A59-43867D0762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2740170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Bullet poi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7" y="417095"/>
            <a:ext cx="8547138" cy="1289635"/>
          </a:xfrm>
        </p:spPr>
        <p:txBody>
          <a:bodyPr>
            <a:normAutofit/>
          </a:bodyPr>
          <a:lstStyle>
            <a:lvl1pPr>
              <a:defRPr sz="3600" b="1">
                <a:solidFill>
                  <a:schemeClr val="accent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1299411" y="2053389"/>
            <a:ext cx="9785683" cy="3705727"/>
          </a:xfrm>
        </p:spPr>
        <p:txBody>
          <a:bodyPr numCol="1" spcCol="0">
            <a:noAutofit/>
          </a:bodyPr>
          <a:lstStyle>
            <a:lvl1pPr marL="342900" indent="-342900">
              <a:spcBef>
                <a:spcPts val="600"/>
              </a:spcBef>
              <a:spcAft>
                <a:spcPts val="600"/>
              </a:spcAft>
              <a:buFont typeface="Arial" panose="020B0604020202020204" pitchFamily="34" charset="0"/>
              <a:buChar char="•"/>
              <a:defRPr sz="2400">
                <a:solidFill>
                  <a:schemeClr val="accent1"/>
                </a:solidFill>
              </a:defRPr>
            </a:lvl1pPr>
            <a:lvl2pPr marL="742950" indent="-285750">
              <a:spcBef>
                <a:spcPts val="600"/>
              </a:spcBef>
              <a:spcAft>
                <a:spcPts val="600"/>
              </a:spcAft>
              <a:buFont typeface="Arial" panose="020B0604020202020204" pitchFamily="34" charset="0"/>
              <a:buChar char="•"/>
              <a:defRPr sz="2000">
                <a:solidFill>
                  <a:schemeClr val="accent1"/>
                </a:solidFill>
              </a:defRPr>
            </a:lvl2pPr>
            <a:lvl3pPr marL="1200150" indent="-285750">
              <a:spcBef>
                <a:spcPts val="600"/>
              </a:spcBef>
              <a:spcAft>
                <a:spcPts val="600"/>
              </a:spcAft>
              <a:buFont typeface="Arial" panose="020B0604020202020204" pitchFamily="34" charset="0"/>
              <a:buChar char="•"/>
              <a:defRPr sz="1800">
                <a:solidFill>
                  <a:schemeClr val="accent1"/>
                </a:solidFill>
              </a:defRPr>
            </a:lvl3pPr>
            <a:lvl4pPr marL="1657350" indent="-285750">
              <a:spcBef>
                <a:spcPts val="600"/>
              </a:spcBef>
              <a:spcAft>
                <a:spcPts val="600"/>
              </a:spcAft>
              <a:buFont typeface="Arial" panose="020B0604020202020204" pitchFamily="34" charset="0"/>
              <a:buChar char="•"/>
              <a:defRPr sz="1600">
                <a:solidFill>
                  <a:schemeClr val="accent1"/>
                </a:solidFill>
              </a:defRPr>
            </a:lvl4pPr>
            <a:lvl5pPr marL="2114550" indent="-285750">
              <a:spcBef>
                <a:spcPts val="600"/>
              </a:spcBef>
              <a:spcAft>
                <a:spcPts val="600"/>
              </a:spcAft>
              <a:buFont typeface="Arial" panose="020B0604020202020204" pitchFamily="34" charset="0"/>
              <a:buChar char="•"/>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6" name="Picture 5">
            <a:extLst>
              <a:ext uri="{FF2B5EF4-FFF2-40B4-BE49-F238E27FC236}">
                <a16:creationId xmlns:a16="http://schemas.microsoft.com/office/drawing/2014/main" id="{BA6E2921-84E9-4E22-8A6E-396F04453D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1251168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eksts_kolonna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8587479" cy="1289635"/>
          </a:xfrm>
        </p:spPr>
        <p:txBody>
          <a:bodyPr>
            <a:normAutofit/>
          </a:bodyPr>
          <a:lstStyle>
            <a:lvl1pPr>
              <a:defRPr sz="3600" b="1">
                <a:solidFill>
                  <a:schemeClr val="accent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1299411" y="2053389"/>
            <a:ext cx="9785683" cy="3705727"/>
          </a:xfrm>
        </p:spPr>
        <p:txBody>
          <a:bodyPr numCol="2" spcCol="360000">
            <a:no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6" name="Picture 5">
            <a:extLst>
              <a:ext uri="{FF2B5EF4-FFF2-40B4-BE49-F238E27FC236}">
                <a16:creationId xmlns:a16="http://schemas.microsoft.com/office/drawing/2014/main" id="{8D926AE0-5BB3-472B-BFB2-E8E8906544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1957256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eksts_bullet_poi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7" y="417095"/>
            <a:ext cx="8547138" cy="1289635"/>
          </a:xfrm>
        </p:spPr>
        <p:txBody>
          <a:bodyPr>
            <a:normAutofit/>
          </a:bodyPr>
          <a:lstStyle>
            <a:lvl1pPr>
              <a:defRPr sz="3600" b="1">
                <a:solidFill>
                  <a:schemeClr val="accent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1299411" y="2053389"/>
            <a:ext cx="9785683" cy="3705727"/>
          </a:xfrm>
        </p:spPr>
        <p:txBody>
          <a:bodyPr numCol="2" spcCol="360000">
            <a:noAutofit/>
          </a:bodyPr>
          <a:lstStyle>
            <a:lvl1pPr marL="342900" indent="-342900">
              <a:spcBef>
                <a:spcPts val="600"/>
              </a:spcBef>
              <a:spcAft>
                <a:spcPts val="600"/>
              </a:spcAft>
              <a:buFont typeface="Arial" panose="020B0604020202020204" pitchFamily="34" charset="0"/>
              <a:buChar char="•"/>
              <a:defRPr sz="2400">
                <a:solidFill>
                  <a:schemeClr val="accent1"/>
                </a:solidFill>
              </a:defRPr>
            </a:lvl1pPr>
            <a:lvl2pPr marL="742950" indent="-285750">
              <a:spcBef>
                <a:spcPts val="600"/>
              </a:spcBef>
              <a:spcAft>
                <a:spcPts val="600"/>
              </a:spcAft>
              <a:buFont typeface="Arial" panose="020B0604020202020204" pitchFamily="34" charset="0"/>
              <a:buChar char="•"/>
              <a:defRPr sz="2000">
                <a:solidFill>
                  <a:schemeClr val="accent1"/>
                </a:solidFill>
              </a:defRPr>
            </a:lvl2pPr>
            <a:lvl3pPr marL="1200150" indent="-285750">
              <a:spcBef>
                <a:spcPts val="600"/>
              </a:spcBef>
              <a:spcAft>
                <a:spcPts val="600"/>
              </a:spcAft>
              <a:buFont typeface="Arial" panose="020B0604020202020204" pitchFamily="34" charset="0"/>
              <a:buChar char="•"/>
              <a:defRPr sz="1800">
                <a:solidFill>
                  <a:schemeClr val="accent1"/>
                </a:solidFill>
              </a:defRPr>
            </a:lvl3pPr>
            <a:lvl4pPr marL="1657350" indent="-285750">
              <a:spcBef>
                <a:spcPts val="600"/>
              </a:spcBef>
              <a:spcAft>
                <a:spcPts val="600"/>
              </a:spcAft>
              <a:buFont typeface="Arial" panose="020B0604020202020204" pitchFamily="34" charset="0"/>
              <a:buChar char="•"/>
              <a:defRPr sz="1600">
                <a:solidFill>
                  <a:schemeClr val="accent1"/>
                </a:solidFill>
              </a:defRPr>
            </a:lvl4pPr>
            <a:lvl5pPr marL="2114550" indent="-285750">
              <a:spcBef>
                <a:spcPts val="600"/>
              </a:spcBef>
              <a:spcAft>
                <a:spcPts val="600"/>
              </a:spcAft>
              <a:buFont typeface="Arial" panose="020B0604020202020204" pitchFamily="34" charset="0"/>
              <a:buChar char="•"/>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6" name="Picture 5">
            <a:extLst>
              <a:ext uri="{FF2B5EF4-FFF2-40B4-BE49-F238E27FC236}">
                <a16:creationId xmlns:a16="http://schemas.microsoft.com/office/drawing/2014/main" id="{A7E6219D-73A4-4349-8501-8AF98E432C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3845298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s_Bil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7" y="417095"/>
            <a:ext cx="4489430" cy="1289635"/>
          </a:xfrm>
        </p:spPr>
        <p:txBody>
          <a:bodyPr>
            <a:normAutofit/>
          </a:bodyPr>
          <a:lstStyle>
            <a:lvl1pPr>
              <a:defRPr sz="3600" b="1">
                <a:solidFill>
                  <a:schemeClr val="accent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435496" y="2221625"/>
            <a:ext cx="4489431" cy="4083674"/>
          </a:xfrm>
        </p:spPr>
        <p:txBody>
          <a:bodyPr>
            <a:noAutofit/>
          </a:bodyPr>
          <a:lstStyle>
            <a:lvl1pPr marL="0" indent="0">
              <a:buFont typeface="Arial" panose="020B0604020202020204" pitchFamily="34" charset="0"/>
              <a:buNone/>
              <a:defRPr sz="2400">
                <a:solidFill>
                  <a:schemeClr val="accent1"/>
                </a:solidFill>
              </a:defRPr>
            </a:lvl1pPr>
            <a:lvl2pPr marL="457200" indent="0">
              <a:buFont typeface="Arial" panose="020B0604020202020204" pitchFamily="34" charset="0"/>
              <a:buNone/>
              <a:defRPr sz="2000">
                <a:solidFill>
                  <a:schemeClr val="accent1"/>
                </a:solidFill>
              </a:defRPr>
            </a:lvl2pPr>
            <a:lvl3pPr marL="914400" indent="0">
              <a:buFont typeface="Arial" panose="020B0604020202020204" pitchFamily="34" charset="0"/>
              <a:buNone/>
              <a:defRPr sz="1800">
                <a:solidFill>
                  <a:schemeClr val="accent1"/>
                </a:solidFill>
              </a:defRPr>
            </a:lvl3pPr>
            <a:lvl4pPr marL="1371600" indent="0">
              <a:buFont typeface="Arial" panose="020B0604020202020204" pitchFamily="34" charset="0"/>
              <a:buNone/>
              <a:defRPr sz="1600">
                <a:solidFill>
                  <a:schemeClr val="accent1"/>
                </a:solidFill>
              </a:defRPr>
            </a:lvl4pPr>
            <a:lvl5pPr marL="1828800" indent="0">
              <a:buFont typeface="Arial" panose="020B0604020202020204" pitchFamily="34" charset="0"/>
              <a:buNone/>
              <a:defRPr sz="16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Picture Placeholder 6">
            <a:extLst>
              <a:ext uri="{FF2B5EF4-FFF2-40B4-BE49-F238E27FC236}">
                <a16:creationId xmlns:a16="http://schemas.microsoft.com/office/drawing/2014/main" id="{62C9E43B-442A-4908-8B29-9D1A60CB42C8}"/>
              </a:ext>
            </a:extLst>
          </p:cNvPr>
          <p:cNvSpPr>
            <a:spLocks noGrp="1"/>
          </p:cNvSpPr>
          <p:nvPr>
            <p:ph type="pic" sz="quarter" idx="10" hasCustomPrompt="1"/>
          </p:nvPr>
        </p:nvSpPr>
        <p:spPr>
          <a:xfrm>
            <a:off x="5919788" y="417095"/>
            <a:ext cx="5646737" cy="5888455"/>
          </a:xfrm>
        </p:spPr>
        <p:txBody>
          <a:bodyPr/>
          <a:lstStyle>
            <a:lvl1pPr>
              <a:defRPr/>
            </a:lvl1pPr>
          </a:lstStyle>
          <a:p>
            <a:r>
              <a:rPr lang="lv-LV"/>
              <a:t>Attēls</a:t>
            </a:r>
          </a:p>
        </p:txBody>
      </p:sp>
    </p:spTree>
    <p:extLst>
      <p:ext uri="{BB962C8B-B14F-4D97-AF65-F5344CB8AC3E}">
        <p14:creationId xmlns:p14="http://schemas.microsoft.com/office/powerpoint/2010/main" val="404042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as_Bild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7" y="417095"/>
            <a:ext cx="4489430" cy="1289635"/>
          </a:xfrm>
        </p:spPr>
        <p:txBody>
          <a:bodyPr>
            <a:normAutofit/>
          </a:bodyPr>
          <a:lstStyle>
            <a:lvl1pPr>
              <a:defRPr sz="3600" b="1">
                <a:solidFill>
                  <a:schemeClr val="accent1"/>
                </a:solidFill>
              </a:defRPr>
            </a:lvl1pPr>
          </a:lstStyle>
          <a:p>
            <a:r>
              <a:rPr lang="lv-LV"/>
              <a:t>Virsraksts</a:t>
            </a:r>
          </a:p>
        </p:txBody>
      </p:sp>
      <p:sp>
        <p:nvSpPr>
          <p:cNvPr id="7" name="Picture Placeholder 6">
            <a:extLst>
              <a:ext uri="{FF2B5EF4-FFF2-40B4-BE49-F238E27FC236}">
                <a16:creationId xmlns:a16="http://schemas.microsoft.com/office/drawing/2014/main" id="{62C9E43B-442A-4908-8B29-9D1A60CB42C8}"/>
              </a:ext>
            </a:extLst>
          </p:cNvPr>
          <p:cNvSpPr>
            <a:spLocks noGrp="1"/>
          </p:cNvSpPr>
          <p:nvPr>
            <p:ph type="pic" sz="quarter" idx="10" hasCustomPrompt="1"/>
          </p:nvPr>
        </p:nvSpPr>
        <p:spPr>
          <a:xfrm>
            <a:off x="6705600" y="417095"/>
            <a:ext cx="4860925" cy="5888455"/>
          </a:xfrm>
        </p:spPr>
        <p:txBody>
          <a:bodyPr/>
          <a:lstStyle>
            <a:lvl1pPr>
              <a:defRPr/>
            </a:lvl1pPr>
          </a:lstStyle>
          <a:p>
            <a:r>
              <a:rPr lang="lv-LV"/>
              <a:t>Attēls</a:t>
            </a:r>
          </a:p>
        </p:txBody>
      </p:sp>
      <p:sp>
        <p:nvSpPr>
          <p:cNvPr id="6" name="Picture Placeholder 5">
            <a:extLst>
              <a:ext uri="{FF2B5EF4-FFF2-40B4-BE49-F238E27FC236}">
                <a16:creationId xmlns:a16="http://schemas.microsoft.com/office/drawing/2014/main" id="{C1D96CA2-8130-47DA-9A1E-B6091147D685}"/>
              </a:ext>
            </a:extLst>
          </p:cNvPr>
          <p:cNvSpPr>
            <a:spLocks noGrp="1"/>
          </p:cNvSpPr>
          <p:nvPr>
            <p:ph type="pic" sz="quarter" idx="11" hasCustomPrompt="1"/>
          </p:nvPr>
        </p:nvSpPr>
        <p:spPr>
          <a:xfrm>
            <a:off x="434975" y="2501900"/>
            <a:ext cx="5661025" cy="3803650"/>
          </a:xfrm>
        </p:spPr>
        <p:txBody>
          <a:bodyPr/>
          <a:lstStyle>
            <a:lvl1pPr>
              <a:defRPr/>
            </a:lvl1pPr>
          </a:lstStyle>
          <a:p>
            <a:r>
              <a:rPr lang="lv-LV"/>
              <a:t>Attēls</a:t>
            </a:r>
          </a:p>
        </p:txBody>
      </p:sp>
    </p:spTree>
    <p:extLst>
      <p:ext uri="{BB962C8B-B14F-4D97-AF65-F5344CB8AC3E}">
        <p14:creationId xmlns:p14="http://schemas.microsoft.com/office/powerpoint/2010/main" val="1917458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ula_lillā">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8560585" cy="1289635"/>
          </a:xfrm>
        </p:spPr>
        <p:txBody>
          <a:bodyPr>
            <a:normAutofit/>
          </a:bodyPr>
          <a:lstStyle>
            <a:lvl1pPr>
              <a:defRPr sz="3600" b="1">
                <a:solidFill>
                  <a:schemeClr val="bg1"/>
                </a:solidFill>
              </a:defRPr>
            </a:lvl1pPr>
          </a:lstStyle>
          <a:p>
            <a:r>
              <a:rPr lang="lv-LV"/>
              <a:t>Virsraksts</a:t>
            </a:r>
          </a:p>
        </p:txBody>
      </p:sp>
      <p:pic>
        <p:nvPicPr>
          <p:cNvPr id="8" name="Graphic 7">
            <a:extLst>
              <a:ext uri="{FF2B5EF4-FFF2-40B4-BE49-F238E27FC236}">
                <a16:creationId xmlns:a16="http://schemas.microsoft.com/office/drawing/2014/main" id="{FB377C11-0A7D-4BF8-9F26-7D7146EADE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4009" y="6026476"/>
            <a:ext cx="947817" cy="308270"/>
          </a:xfrm>
          <a:prstGeom prst="rect">
            <a:avLst/>
          </a:prstGeom>
        </p:spPr>
      </p:pic>
      <p:sp>
        <p:nvSpPr>
          <p:cNvPr id="6" name="Table Placeholder 5">
            <a:extLst>
              <a:ext uri="{FF2B5EF4-FFF2-40B4-BE49-F238E27FC236}">
                <a16:creationId xmlns:a16="http://schemas.microsoft.com/office/drawing/2014/main" id="{1DF5C584-D2F6-469A-9D00-72C7BE275029}"/>
              </a:ext>
            </a:extLst>
          </p:cNvPr>
          <p:cNvSpPr>
            <a:spLocks noGrp="1"/>
          </p:cNvSpPr>
          <p:nvPr>
            <p:ph type="tbl" sz="quarter" idx="10" hasCustomPrompt="1"/>
          </p:nvPr>
        </p:nvSpPr>
        <p:spPr>
          <a:xfrm>
            <a:off x="1949450" y="2230438"/>
            <a:ext cx="8293100" cy="2967037"/>
          </a:xfrm>
        </p:spPr>
        <p:txBody>
          <a:bodyPr>
            <a:normAutofit/>
          </a:bodyPr>
          <a:lstStyle>
            <a:lvl1pPr marL="0" indent="0">
              <a:buNone/>
              <a:defRPr sz="2000" b="0">
                <a:solidFill>
                  <a:schemeClr val="bg1"/>
                </a:solidFill>
              </a:defRPr>
            </a:lvl1pPr>
          </a:lstStyle>
          <a:p>
            <a:r>
              <a:rPr lang="lv-LV"/>
              <a:t>Tabula</a:t>
            </a:r>
          </a:p>
        </p:txBody>
      </p:sp>
    </p:spTree>
    <p:extLst>
      <p:ext uri="{BB962C8B-B14F-4D97-AF65-F5344CB8AC3E}">
        <p14:creationId xmlns:p14="http://schemas.microsoft.com/office/powerpoint/2010/main" val="2941988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ula_bal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8533692" cy="1289635"/>
          </a:xfrm>
        </p:spPr>
        <p:txBody>
          <a:bodyPr>
            <a:normAutofit/>
          </a:bodyPr>
          <a:lstStyle>
            <a:lvl1pPr>
              <a:defRPr sz="3600" b="1">
                <a:solidFill>
                  <a:schemeClr val="accent1"/>
                </a:solidFill>
              </a:defRPr>
            </a:lvl1pPr>
          </a:lstStyle>
          <a:p>
            <a:r>
              <a:rPr lang="lv-LV"/>
              <a:t>Virsraksts</a:t>
            </a:r>
          </a:p>
        </p:txBody>
      </p:sp>
      <p:sp>
        <p:nvSpPr>
          <p:cNvPr id="6" name="Table Placeholder 5">
            <a:extLst>
              <a:ext uri="{FF2B5EF4-FFF2-40B4-BE49-F238E27FC236}">
                <a16:creationId xmlns:a16="http://schemas.microsoft.com/office/drawing/2014/main" id="{94B7D217-9866-43A1-8CD3-8DC9A574B839}"/>
              </a:ext>
            </a:extLst>
          </p:cNvPr>
          <p:cNvSpPr>
            <a:spLocks noGrp="1"/>
          </p:cNvSpPr>
          <p:nvPr>
            <p:ph type="tbl" sz="quarter" idx="10" hasCustomPrompt="1"/>
          </p:nvPr>
        </p:nvSpPr>
        <p:spPr>
          <a:xfrm>
            <a:off x="1829154" y="2017059"/>
            <a:ext cx="8533692" cy="3132791"/>
          </a:xfrm>
        </p:spPr>
        <p:txBody>
          <a:bodyPr>
            <a:normAutofit/>
          </a:bodyPr>
          <a:lstStyle>
            <a:lvl1pPr marL="0" indent="0">
              <a:buNone/>
              <a:defRPr sz="2000" b="0"/>
            </a:lvl1pPr>
          </a:lstStyle>
          <a:p>
            <a:r>
              <a:rPr lang="lv-LV"/>
              <a:t>Tabula</a:t>
            </a:r>
          </a:p>
        </p:txBody>
      </p:sp>
      <p:pic>
        <p:nvPicPr>
          <p:cNvPr id="9" name="Picture 8">
            <a:extLst>
              <a:ext uri="{FF2B5EF4-FFF2-40B4-BE49-F238E27FC236}">
                <a16:creationId xmlns:a16="http://schemas.microsoft.com/office/drawing/2014/main" id="{EAA94C8F-F000-4DB0-8C77-9F7835A98C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1871355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raphics">
  <p:cSld name="graphics">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16775" y="681038"/>
            <a:ext cx="4403460" cy="1061701"/>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664790"/>
              </a:buClr>
              <a:buSzPts val="2400"/>
              <a:buFont typeface="Verdana"/>
              <a:buNone/>
              <a:defRPr sz="2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9"/>
          <p:cNvSpPr/>
          <p:nvPr/>
        </p:nvSpPr>
        <p:spPr>
          <a:xfrm>
            <a:off x="631117" y="6566070"/>
            <a:ext cx="391296" cy="291533"/>
          </a:xfrm>
          <a:prstGeom prst="rect">
            <a:avLst/>
          </a:prstGeom>
          <a:solidFill>
            <a:srgbClr val="6647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2" name="Google Shape;62;p9"/>
          <p:cNvSpPr txBox="1">
            <a:spLocks noGrp="1"/>
          </p:cNvSpPr>
          <p:nvPr>
            <p:ph type="ftr" idx="11"/>
          </p:nvPr>
        </p:nvSpPr>
        <p:spPr>
          <a:xfrm>
            <a:off x="1022413" y="6566069"/>
            <a:ext cx="4114800" cy="291510"/>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800">
                <a:solidFill>
                  <a:srgbClr val="66479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631117" y="6566070"/>
            <a:ext cx="391296" cy="291513"/>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800">
                <a:solidFill>
                  <a:schemeClr val="lt1"/>
                </a:solidFill>
                <a:latin typeface="Verdana"/>
                <a:ea typeface="Verdana"/>
                <a:cs typeface="Verdana"/>
                <a:sym typeface="Verdana"/>
              </a:defRPr>
            </a:lvl1pPr>
            <a:lvl2pPr marL="0" marR="0" lvl="1" indent="0" algn="ctr" rtl="0">
              <a:spcBef>
                <a:spcPts val="0"/>
              </a:spcBef>
              <a:buNone/>
              <a:defRPr sz="800">
                <a:solidFill>
                  <a:schemeClr val="lt1"/>
                </a:solidFill>
                <a:latin typeface="Verdana"/>
                <a:ea typeface="Verdana"/>
                <a:cs typeface="Verdana"/>
                <a:sym typeface="Verdana"/>
              </a:defRPr>
            </a:lvl2pPr>
            <a:lvl3pPr marL="0" marR="0" lvl="2" indent="0" algn="ctr" rtl="0">
              <a:spcBef>
                <a:spcPts val="0"/>
              </a:spcBef>
              <a:buNone/>
              <a:defRPr sz="800">
                <a:solidFill>
                  <a:schemeClr val="lt1"/>
                </a:solidFill>
                <a:latin typeface="Verdana"/>
                <a:ea typeface="Verdana"/>
                <a:cs typeface="Verdana"/>
                <a:sym typeface="Verdana"/>
              </a:defRPr>
            </a:lvl3pPr>
            <a:lvl4pPr marL="0" marR="0" lvl="3" indent="0" algn="ctr" rtl="0">
              <a:spcBef>
                <a:spcPts val="0"/>
              </a:spcBef>
              <a:buNone/>
              <a:defRPr sz="800">
                <a:solidFill>
                  <a:schemeClr val="lt1"/>
                </a:solidFill>
                <a:latin typeface="Verdana"/>
                <a:ea typeface="Verdana"/>
                <a:cs typeface="Verdana"/>
                <a:sym typeface="Verdana"/>
              </a:defRPr>
            </a:lvl4pPr>
            <a:lvl5pPr marL="0" marR="0" lvl="4" indent="0" algn="ctr" rtl="0">
              <a:spcBef>
                <a:spcPts val="0"/>
              </a:spcBef>
              <a:buNone/>
              <a:defRPr sz="800">
                <a:solidFill>
                  <a:schemeClr val="lt1"/>
                </a:solidFill>
                <a:latin typeface="Verdana"/>
                <a:ea typeface="Verdana"/>
                <a:cs typeface="Verdana"/>
                <a:sym typeface="Verdana"/>
              </a:defRPr>
            </a:lvl5pPr>
            <a:lvl6pPr marL="0" marR="0" lvl="5" indent="0" algn="ctr" rtl="0">
              <a:spcBef>
                <a:spcPts val="0"/>
              </a:spcBef>
              <a:buNone/>
              <a:defRPr sz="800">
                <a:solidFill>
                  <a:schemeClr val="lt1"/>
                </a:solidFill>
                <a:latin typeface="Verdana"/>
                <a:ea typeface="Verdana"/>
                <a:cs typeface="Verdana"/>
                <a:sym typeface="Verdana"/>
              </a:defRPr>
            </a:lvl6pPr>
            <a:lvl7pPr marL="0" marR="0" lvl="6" indent="0" algn="ctr" rtl="0">
              <a:spcBef>
                <a:spcPts val="0"/>
              </a:spcBef>
              <a:buNone/>
              <a:defRPr sz="800">
                <a:solidFill>
                  <a:schemeClr val="lt1"/>
                </a:solidFill>
                <a:latin typeface="Verdana"/>
                <a:ea typeface="Verdana"/>
                <a:cs typeface="Verdana"/>
                <a:sym typeface="Verdana"/>
              </a:defRPr>
            </a:lvl7pPr>
            <a:lvl8pPr marL="0" marR="0" lvl="7" indent="0" algn="ctr" rtl="0">
              <a:spcBef>
                <a:spcPts val="0"/>
              </a:spcBef>
              <a:buNone/>
              <a:defRPr sz="800">
                <a:solidFill>
                  <a:schemeClr val="lt1"/>
                </a:solidFill>
                <a:latin typeface="Verdana"/>
                <a:ea typeface="Verdana"/>
                <a:cs typeface="Verdana"/>
                <a:sym typeface="Verdana"/>
              </a:defRPr>
            </a:lvl8pPr>
            <a:lvl9pPr marL="0" marR="0" lvl="8" indent="0" algn="ctr" rtl="0">
              <a:spcBef>
                <a:spcPts val="0"/>
              </a:spcBef>
              <a:buNone/>
              <a:defRPr sz="800">
                <a:solidFill>
                  <a:schemeClr val="lt1"/>
                </a:solidFill>
                <a:latin typeface="Verdana"/>
                <a:ea typeface="Verdana"/>
                <a:cs typeface="Verdana"/>
                <a:sym typeface="Verdana"/>
              </a:defRPr>
            </a:lvl9pPr>
          </a:lstStyle>
          <a:p>
            <a:fld id="{00000000-1234-1234-1234-123412341234}" type="slidenum">
              <a:rPr lang="lv-LV" smtClean="0"/>
              <a:pPr/>
              <a:t>‹#›</a:t>
            </a:fld>
            <a:endParaRPr lang="lv-LV"/>
          </a:p>
        </p:txBody>
      </p:sp>
      <p:sp>
        <p:nvSpPr>
          <p:cNvPr id="64" name="Google Shape;64;p9"/>
          <p:cNvSpPr/>
          <p:nvPr/>
        </p:nvSpPr>
        <p:spPr>
          <a:xfrm>
            <a:off x="0" y="681037"/>
            <a:ext cx="473336" cy="1061702"/>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za_tabula_Balts_ar_grafiku">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5" y="417095"/>
            <a:ext cx="8547139" cy="1289635"/>
          </a:xfrm>
        </p:spPr>
        <p:txBody>
          <a:bodyPr>
            <a:normAutofit/>
          </a:bodyPr>
          <a:lstStyle>
            <a:lvl1pPr>
              <a:defRPr sz="3600" b="1">
                <a:solidFill>
                  <a:schemeClr val="accent1"/>
                </a:solidFill>
              </a:defRPr>
            </a:lvl1pPr>
          </a:lstStyle>
          <a:p>
            <a:r>
              <a:rPr lang="lv-LV"/>
              <a:t>Virsraksts</a:t>
            </a:r>
          </a:p>
        </p:txBody>
      </p:sp>
      <p:sp>
        <p:nvSpPr>
          <p:cNvPr id="6" name="Table Placeholder 5">
            <a:extLst>
              <a:ext uri="{FF2B5EF4-FFF2-40B4-BE49-F238E27FC236}">
                <a16:creationId xmlns:a16="http://schemas.microsoft.com/office/drawing/2014/main" id="{94B7D217-9866-43A1-8CD3-8DC9A574B839}"/>
              </a:ext>
            </a:extLst>
          </p:cNvPr>
          <p:cNvSpPr>
            <a:spLocks noGrp="1"/>
          </p:cNvSpPr>
          <p:nvPr>
            <p:ph type="tbl" sz="quarter" idx="10" hasCustomPrompt="1"/>
          </p:nvPr>
        </p:nvSpPr>
        <p:spPr>
          <a:xfrm>
            <a:off x="1916907" y="1973179"/>
            <a:ext cx="8358187" cy="3176671"/>
          </a:xfrm>
        </p:spPr>
        <p:txBody>
          <a:bodyPr>
            <a:normAutofit/>
          </a:bodyPr>
          <a:lstStyle>
            <a:lvl1pPr marL="0" indent="0">
              <a:buNone/>
              <a:defRPr sz="2000" b="0"/>
            </a:lvl1pPr>
          </a:lstStyle>
          <a:p>
            <a:r>
              <a:rPr lang="lv-LV"/>
              <a:t>Tabula</a:t>
            </a:r>
          </a:p>
        </p:txBody>
      </p:sp>
      <p:pic>
        <p:nvPicPr>
          <p:cNvPr id="11" name="pasted-image.pdf" descr="pasted-image.pdf">
            <a:extLst>
              <a:ext uri="{FF2B5EF4-FFF2-40B4-BE49-F238E27FC236}">
                <a16:creationId xmlns:a16="http://schemas.microsoft.com/office/drawing/2014/main" id="{EA95324E-0D5E-4EBE-9E85-CB7F2DBAD719}"/>
              </a:ext>
            </a:extLst>
          </p:cNvPr>
          <p:cNvPicPr>
            <a:picLocks noChangeAspect="1"/>
          </p:cNvPicPr>
          <p:nvPr userDrawn="1"/>
        </p:nvPicPr>
        <p:blipFill rotWithShape="1">
          <a:blip r:embed="rId2"/>
          <a:srcRect t="50989"/>
          <a:stretch/>
        </p:blipFill>
        <p:spPr>
          <a:xfrm>
            <a:off x="9883630" y="0"/>
            <a:ext cx="1035342" cy="507427"/>
          </a:xfrm>
          <a:prstGeom prst="rect">
            <a:avLst/>
          </a:prstGeom>
          <a:ln w="12700">
            <a:miter lim="400000"/>
          </a:ln>
        </p:spPr>
      </p:pic>
      <p:pic>
        <p:nvPicPr>
          <p:cNvPr id="12" name="pasted-image.pdf" descr="pasted-image.pdf">
            <a:extLst>
              <a:ext uri="{FF2B5EF4-FFF2-40B4-BE49-F238E27FC236}">
                <a16:creationId xmlns:a16="http://schemas.microsoft.com/office/drawing/2014/main" id="{27CE9938-3FD1-4797-867E-5686C42262DA}"/>
              </a:ext>
            </a:extLst>
          </p:cNvPr>
          <p:cNvPicPr>
            <a:picLocks noChangeAspect="1"/>
          </p:cNvPicPr>
          <p:nvPr userDrawn="1"/>
        </p:nvPicPr>
        <p:blipFill rotWithShape="1">
          <a:blip r:embed="rId3"/>
          <a:srcRect r="10838" b="52330"/>
          <a:stretch/>
        </p:blipFill>
        <p:spPr>
          <a:xfrm>
            <a:off x="4234057" y="6547911"/>
            <a:ext cx="579990" cy="310089"/>
          </a:xfrm>
          <a:prstGeom prst="rect">
            <a:avLst/>
          </a:prstGeom>
          <a:ln w="12700">
            <a:miter lim="400000"/>
          </a:ln>
        </p:spPr>
      </p:pic>
      <p:pic>
        <p:nvPicPr>
          <p:cNvPr id="9" name="Picture 8">
            <a:extLst>
              <a:ext uri="{FF2B5EF4-FFF2-40B4-BE49-F238E27FC236}">
                <a16:creationId xmlns:a16="http://schemas.microsoft.com/office/drawing/2014/main" id="{5E6EB53E-0740-4DCE-93E6-2A6EE8DD60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2085297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fika_balts_ar_grafiku">
    <p:bg>
      <p:bgPr>
        <a:solidFill>
          <a:schemeClr val="bg1"/>
        </a:solidFill>
        <a:effectLst/>
      </p:bgPr>
    </p:bg>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6A0E530A-0467-4CEE-A059-4143F3730B68}"/>
              </a:ext>
            </a:extLst>
          </p:cNvPr>
          <p:cNvSpPr>
            <a:spLocks noGrp="1"/>
          </p:cNvSpPr>
          <p:nvPr>
            <p:ph type="chart" sz="quarter" idx="11" hasCustomPrompt="1"/>
          </p:nvPr>
        </p:nvSpPr>
        <p:spPr>
          <a:xfrm>
            <a:off x="1250950" y="2164976"/>
            <a:ext cx="9690100" cy="3610349"/>
          </a:xfrm>
        </p:spPr>
        <p:txBody>
          <a:bodyPr>
            <a:normAutofit/>
          </a:bodyPr>
          <a:lstStyle>
            <a:lvl1pPr marL="0" indent="0">
              <a:buNone/>
              <a:defRPr sz="1600" b="1"/>
            </a:lvl1pPr>
          </a:lstStyle>
          <a:p>
            <a:r>
              <a:rPr lang="lv-LV"/>
              <a:t>Grafiks</a:t>
            </a:r>
          </a:p>
        </p:txBody>
      </p:sp>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9246386" cy="1289635"/>
          </a:xfrm>
        </p:spPr>
        <p:txBody>
          <a:bodyPr>
            <a:normAutofit/>
          </a:bodyPr>
          <a:lstStyle>
            <a:lvl1pPr>
              <a:defRPr sz="3600" b="1">
                <a:solidFill>
                  <a:schemeClr val="accent1"/>
                </a:solidFill>
              </a:defRPr>
            </a:lvl1pPr>
          </a:lstStyle>
          <a:p>
            <a:r>
              <a:rPr lang="lv-LV"/>
              <a:t>Virsraksts</a:t>
            </a:r>
          </a:p>
        </p:txBody>
      </p:sp>
      <p:pic>
        <p:nvPicPr>
          <p:cNvPr id="11" name="pasted-image.pdf" descr="pasted-image.pdf">
            <a:extLst>
              <a:ext uri="{FF2B5EF4-FFF2-40B4-BE49-F238E27FC236}">
                <a16:creationId xmlns:a16="http://schemas.microsoft.com/office/drawing/2014/main" id="{B3D2F29E-A2FB-4C8C-A676-BFCEB1554AC0}"/>
              </a:ext>
            </a:extLst>
          </p:cNvPr>
          <p:cNvPicPr>
            <a:picLocks noChangeAspect="1"/>
          </p:cNvPicPr>
          <p:nvPr userDrawn="1"/>
        </p:nvPicPr>
        <p:blipFill rotWithShape="1">
          <a:blip r:embed="rId2"/>
          <a:srcRect t="50989"/>
          <a:stretch/>
        </p:blipFill>
        <p:spPr>
          <a:xfrm>
            <a:off x="9883630" y="0"/>
            <a:ext cx="1035342" cy="507427"/>
          </a:xfrm>
          <a:prstGeom prst="rect">
            <a:avLst/>
          </a:prstGeom>
          <a:ln w="12700">
            <a:miter lim="400000"/>
          </a:ln>
        </p:spPr>
      </p:pic>
      <p:pic>
        <p:nvPicPr>
          <p:cNvPr id="13" name="pasted-image.pdf" descr="pasted-image.pdf">
            <a:extLst>
              <a:ext uri="{FF2B5EF4-FFF2-40B4-BE49-F238E27FC236}">
                <a16:creationId xmlns:a16="http://schemas.microsoft.com/office/drawing/2014/main" id="{DA1F24AB-2650-4678-B8AB-2BFAC98E6054}"/>
              </a:ext>
            </a:extLst>
          </p:cNvPr>
          <p:cNvPicPr>
            <a:picLocks noChangeAspect="1"/>
          </p:cNvPicPr>
          <p:nvPr userDrawn="1"/>
        </p:nvPicPr>
        <p:blipFill rotWithShape="1">
          <a:blip r:embed="rId3"/>
          <a:srcRect r="10838" b="52330"/>
          <a:stretch/>
        </p:blipFill>
        <p:spPr>
          <a:xfrm>
            <a:off x="4234057" y="6547911"/>
            <a:ext cx="579990" cy="310089"/>
          </a:xfrm>
          <a:prstGeom prst="rect">
            <a:avLst/>
          </a:prstGeom>
          <a:ln w="12700">
            <a:miter lim="400000"/>
          </a:ln>
        </p:spPr>
      </p:pic>
      <p:pic>
        <p:nvPicPr>
          <p:cNvPr id="9" name="Picture 8">
            <a:extLst>
              <a:ext uri="{FF2B5EF4-FFF2-40B4-BE49-F238E27FC236}">
                <a16:creationId xmlns:a16="http://schemas.microsoft.com/office/drawing/2014/main" id="{8A4587AB-2190-463F-B9F0-84C2DDC89A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2378354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za tabula_Balts_ar_grafiku">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5" y="417095"/>
            <a:ext cx="8547139" cy="1289635"/>
          </a:xfrm>
        </p:spPr>
        <p:txBody>
          <a:bodyPr>
            <a:normAutofit/>
          </a:bodyPr>
          <a:lstStyle>
            <a:lvl1pPr>
              <a:defRPr sz="3600" b="1">
                <a:solidFill>
                  <a:schemeClr val="accent1"/>
                </a:solidFill>
              </a:defRPr>
            </a:lvl1pPr>
          </a:lstStyle>
          <a:p>
            <a:r>
              <a:rPr lang="lv-LV"/>
              <a:t>Virsraksts</a:t>
            </a:r>
          </a:p>
        </p:txBody>
      </p:sp>
      <p:sp>
        <p:nvSpPr>
          <p:cNvPr id="6" name="Table Placeholder 5">
            <a:extLst>
              <a:ext uri="{FF2B5EF4-FFF2-40B4-BE49-F238E27FC236}">
                <a16:creationId xmlns:a16="http://schemas.microsoft.com/office/drawing/2014/main" id="{94B7D217-9866-43A1-8CD3-8DC9A574B839}"/>
              </a:ext>
            </a:extLst>
          </p:cNvPr>
          <p:cNvSpPr>
            <a:spLocks noGrp="1"/>
          </p:cNvSpPr>
          <p:nvPr>
            <p:ph type="tbl" sz="quarter" idx="10" hasCustomPrompt="1"/>
          </p:nvPr>
        </p:nvSpPr>
        <p:spPr>
          <a:xfrm>
            <a:off x="1916907" y="1973179"/>
            <a:ext cx="8358187" cy="3176671"/>
          </a:xfrm>
        </p:spPr>
        <p:txBody>
          <a:bodyPr>
            <a:normAutofit/>
          </a:bodyPr>
          <a:lstStyle>
            <a:lvl1pPr marL="0" indent="0">
              <a:buNone/>
              <a:defRPr sz="2000" b="0"/>
            </a:lvl1pPr>
          </a:lstStyle>
          <a:p>
            <a:r>
              <a:rPr lang="lv-LV"/>
              <a:t>Tabula</a:t>
            </a:r>
          </a:p>
        </p:txBody>
      </p:sp>
      <p:pic>
        <p:nvPicPr>
          <p:cNvPr id="10" name="Image" descr="Image">
            <a:extLst>
              <a:ext uri="{FF2B5EF4-FFF2-40B4-BE49-F238E27FC236}">
                <a16:creationId xmlns:a16="http://schemas.microsoft.com/office/drawing/2014/main" id="{3BE32EE8-F8BC-4A44-987D-A39D7EE8E022}"/>
              </a:ext>
            </a:extLst>
          </p:cNvPr>
          <p:cNvPicPr>
            <a:picLocks noChangeAspect="1"/>
          </p:cNvPicPr>
          <p:nvPr userDrawn="1"/>
        </p:nvPicPr>
        <p:blipFill rotWithShape="1">
          <a:blip r:embed="rId2"/>
          <a:srcRect l="50000"/>
          <a:stretch/>
        </p:blipFill>
        <p:spPr>
          <a:xfrm>
            <a:off x="-1" y="900836"/>
            <a:ext cx="524021" cy="1048041"/>
          </a:xfrm>
          <a:prstGeom prst="rect">
            <a:avLst/>
          </a:prstGeom>
          <a:ln w="12700">
            <a:miter lim="400000"/>
          </a:ln>
        </p:spPr>
      </p:pic>
      <p:pic>
        <p:nvPicPr>
          <p:cNvPr id="13" name="Image" descr="Image">
            <a:extLst>
              <a:ext uri="{FF2B5EF4-FFF2-40B4-BE49-F238E27FC236}">
                <a16:creationId xmlns:a16="http://schemas.microsoft.com/office/drawing/2014/main" id="{FDC69603-D18E-443A-A39B-FB03F0C55E82}"/>
              </a:ext>
            </a:extLst>
          </p:cNvPr>
          <p:cNvPicPr>
            <a:picLocks noChangeAspect="1"/>
          </p:cNvPicPr>
          <p:nvPr userDrawn="1"/>
        </p:nvPicPr>
        <p:blipFill rotWithShape="1">
          <a:blip r:embed="rId3"/>
          <a:srcRect l="-5768" t="-9935" r="48100" b="1"/>
          <a:stretch/>
        </p:blipFill>
        <p:spPr>
          <a:xfrm>
            <a:off x="11806518" y="4948518"/>
            <a:ext cx="385482" cy="734862"/>
          </a:xfrm>
          <a:prstGeom prst="rect">
            <a:avLst/>
          </a:prstGeom>
          <a:ln w="12700">
            <a:miter lim="400000"/>
          </a:ln>
        </p:spPr>
      </p:pic>
      <p:pic>
        <p:nvPicPr>
          <p:cNvPr id="9" name="Picture 8">
            <a:extLst>
              <a:ext uri="{FF2B5EF4-FFF2-40B4-BE49-F238E27FC236}">
                <a16:creationId xmlns:a16="http://schemas.microsoft.com/office/drawing/2014/main" id="{7CC613D8-C15C-474B-875D-F12822194D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2869092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ula_Balts_ar_grafiku">
    <p:bg>
      <p:bgPr>
        <a:solidFill>
          <a:schemeClr val="bg1"/>
        </a:solidFill>
        <a:effectLst/>
      </p:bgPr>
    </p:bg>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6A0E530A-0467-4CEE-A059-4143F3730B68}"/>
              </a:ext>
            </a:extLst>
          </p:cNvPr>
          <p:cNvSpPr>
            <a:spLocks noGrp="1"/>
          </p:cNvSpPr>
          <p:nvPr>
            <p:ph type="chart" sz="quarter" idx="11" hasCustomPrompt="1"/>
          </p:nvPr>
        </p:nvSpPr>
        <p:spPr>
          <a:xfrm>
            <a:off x="1250950" y="2164976"/>
            <a:ext cx="9690100" cy="3610349"/>
          </a:xfrm>
        </p:spPr>
        <p:txBody>
          <a:bodyPr>
            <a:normAutofit/>
          </a:bodyPr>
          <a:lstStyle>
            <a:lvl1pPr marL="0" indent="0">
              <a:buNone/>
              <a:defRPr sz="1600" b="1"/>
            </a:lvl1pPr>
          </a:lstStyle>
          <a:p>
            <a:r>
              <a:rPr lang="lv-LV"/>
              <a:t>Grafiks</a:t>
            </a:r>
          </a:p>
        </p:txBody>
      </p:sp>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9246386" cy="1289635"/>
          </a:xfrm>
        </p:spPr>
        <p:txBody>
          <a:bodyPr>
            <a:normAutofit/>
          </a:bodyPr>
          <a:lstStyle>
            <a:lvl1pPr>
              <a:defRPr sz="3600" b="1">
                <a:solidFill>
                  <a:schemeClr val="accent1"/>
                </a:solidFill>
              </a:defRPr>
            </a:lvl1pPr>
          </a:lstStyle>
          <a:p>
            <a:r>
              <a:rPr lang="lv-LV"/>
              <a:t>Virsraksts</a:t>
            </a:r>
          </a:p>
        </p:txBody>
      </p:sp>
      <p:pic>
        <p:nvPicPr>
          <p:cNvPr id="10" name="Image" descr="Image">
            <a:extLst>
              <a:ext uri="{FF2B5EF4-FFF2-40B4-BE49-F238E27FC236}">
                <a16:creationId xmlns:a16="http://schemas.microsoft.com/office/drawing/2014/main" id="{539FD032-F900-42C5-A5B2-F136C427108B}"/>
              </a:ext>
            </a:extLst>
          </p:cNvPr>
          <p:cNvPicPr>
            <a:picLocks noChangeAspect="1"/>
          </p:cNvPicPr>
          <p:nvPr userDrawn="1"/>
        </p:nvPicPr>
        <p:blipFill rotWithShape="1">
          <a:blip r:embed="rId2"/>
          <a:srcRect l="50000"/>
          <a:stretch/>
        </p:blipFill>
        <p:spPr>
          <a:xfrm>
            <a:off x="-1" y="900836"/>
            <a:ext cx="524021" cy="1048041"/>
          </a:xfrm>
          <a:prstGeom prst="rect">
            <a:avLst/>
          </a:prstGeom>
          <a:ln w="12700">
            <a:miter lim="400000"/>
          </a:ln>
        </p:spPr>
      </p:pic>
      <p:pic>
        <p:nvPicPr>
          <p:cNvPr id="14" name="Image" descr="Image">
            <a:extLst>
              <a:ext uri="{FF2B5EF4-FFF2-40B4-BE49-F238E27FC236}">
                <a16:creationId xmlns:a16="http://schemas.microsoft.com/office/drawing/2014/main" id="{BFE19C4E-0C15-4D8C-AB69-2122FC1B9E78}"/>
              </a:ext>
            </a:extLst>
          </p:cNvPr>
          <p:cNvPicPr>
            <a:picLocks noChangeAspect="1"/>
          </p:cNvPicPr>
          <p:nvPr userDrawn="1"/>
        </p:nvPicPr>
        <p:blipFill rotWithShape="1">
          <a:blip r:embed="rId3"/>
          <a:srcRect l="-5768" t="-9935" r="48100" b="1"/>
          <a:stretch/>
        </p:blipFill>
        <p:spPr>
          <a:xfrm>
            <a:off x="11806518" y="4948518"/>
            <a:ext cx="385482" cy="734862"/>
          </a:xfrm>
          <a:prstGeom prst="rect">
            <a:avLst/>
          </a:prstGeom>
          <a:ln w="12700">
            <a:miter lim="400000"/>
          </a:ln>
        </p:spPr>
      </p:pic>
      <p:pic>
        <p:nvPicPr>
          <p:cNvPr id="9" name="Picture 8">
            <a:extLst>
              <a:ext uri="{FF2B5EF4-FFF2-40B4-BE49-F238E27FC236}">
                <a16:creationId xmlns:a16="http://schemas.microsoft.com/office/drawing/2014/main" id="{385F0E29-843C-409D-BAEE-7B28DB8A33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1542214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za_tabula_Balts_ar_grafiku_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5" y="417095"/>
            <a:ext cx="8547139" cy="1289635"/>
          </a:xfrm>
        </p:spPr>
        <p:txBody>
          <a:bodyPr>
            <a:normAutofit/>
          </a:bodyPr>
          <a:lstStyle>
            <a:lvl1pPr>
              <a:defRPr sz="3600" b="1">
                <a:solidFill>
                  <a:schemeClr val="accent1"/>
                </a:solidFill>
              </a:defRPr>
            </a:lvl1pPr>
          </a:lstStyle>
          <a:p>
            <a:r>
              <a:rPr lang="lv-LV"/>
              <a:t>Virsraksts</a:t>
            </a:r>
          </a:p>
        </p:txBody>
      </p:sp>
      <p:sp>
        <p:nvSpPr>
          <p:cNvPr id="6" name="Table Placeholder 5">
            <a:extLst>
              <a:ext uri="{FF2B5EF4-FFF2-40B4-BE49-F238E27FC236}">
                <a16:creationId xmlns:a16="http://schemas.microsoft.com/office/drawing/2014/main" id="{94B7D217-9866-43A1-8CD3-8DC9A574B839}"/>
              </a:ext>
            </a:extLst>
          </p:cNvPr>
          <p:cNvSpPr>
            <a:spLocks noGrp="1"/>
          </p:cNvSpPr>
          <p:nvPr>
            <p:ph type="tbl" sz="quarter" idx="10" hasCustomPrompt="1"/>
          </p:nvPr>
        </p:nvSpPr>
        <p:spPr>
          <a:xfrm>
            <a:off x="1916907" y="1973179"/>
            <a:ext cx="8358187" cy="3176671"/>
          </a:xfrm>
        </p:spPr>
        <p:txBody>
          <a:bodyPr>
            <a:normAutofit/>
          </a:bodyPr>
          <a:lstStyle>
            <a:lvl1pPr marL="0" indent="0">
              <a:buNone/>
              <a:defRPr sz="2000" b="0"/>
            </a:lvl1pPr>
          </a:lstStyle>
          <a:p>
            <a:r>
              <a:rPr lang="lv-LV"/>
              <a:t>Tabula</a:t>
            </a:r>
          </a:p>
        </p:txBody>
      </p:sp>
      <p:pic>
        <p:nvPicPr>
          <p:cNvPr id="8" name="Graphic 7">
            <a:extLst>
              <a:ext uri="{FF2B5EF4-FFF2-40B4-BE49-F238E27FC236}">
                <a16:creationId xmlns:a16="http://schemas.microsoft.com/office/drawing/2014/main" id="{A1B7A1AF-D8E2-463F-B40B-272F8C5C71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10786" y="6426196"/>
            <a:ext cx="908388" cy="295446"/>
          </a:xfrm>
          <a:prstGeom prst="rect">
            <a:avLst/>
          </a:prstGeom>
        </p:spPr>
      </p:pic>
      <p:pic>
        <p:nvPicPr>
          <p:cNvPr id="10" name="Image" descr="Image">
            <a:extLst>
              <a:ext uri="{FF2B5EF4-FFF2-40B4-BE49-F238E27FC236}">
                <a16:creationId xmlns:a16="http://schemas.microsoft.com/office/drawing/2014/main" id="{97581718-6BF4-4CBC-81C9-86F318503297}"/>
              </a:ext>
            </a:extLst>
          </p:cNvPr>
          <p:cNvPicPr>
            <a:picLocks noChangeAspect="1"/>
          </p:cNvPicPr>
          <p:nvPr userDrawn="1"/>
        </p:nvPicPr>
        <p:blipFill rotWithShape="1">
          <a:blip r:embed="rId4"/>
          <a:srcRect t="-4616" r="48100"/>
          <a:stretch/>
        </p:blipFill>
        <p:spPr>
          <a:xfrm>
            <a:off x="11845076" y="1344706"/>
            <a:ext cx="346924" cy="699303"/>
          </a:xfrm>
          <a:prstGeom prst="rect">
            <a:avLst/>
          </a:prstGeom>
          <a:ln w="12700">
            <a:miter lim="400000"/>
          </a:ln>
        </p:spPr>
      </p:pic>
      <p:pic>
        <p:nvPicPr>
          <p:cNvPr id="13" name="Image" descr="Image">
            <a:extLst>
              <a:ext uri="{FF2B5EF4-FFF2-40B4-BE49-F238E27FC236}">
                <a16:creationId xmlns:a16="http://schemas.microsoft.com/office/drawing/2014/main" id="{D24521E2-CF90-41B5-A125-4E95402E6BEF}"/>
              </a:ext>
            </a:extLst>
          </p:cNvPr>
          <p:cNvPicPr>
            <a:picLocks noChangeAspect="1"/>
          </p:cNvPicPr>
          <p:nvPr userDrawn="1"/>
        </p:nvPicPr>
        <p:blipFill rotWithShape="1">
          <a:blip r:embed="rId5"/>
          <a:srcRect l="89977" t="-24924" b="1"/>
          <a:stretch/>
        </p:blipFill>
        <p:spPr>
          <a:xfrm>
            <a:off x="0" y="5149850"/>
            <a:ext cx="971202" cy="1019141"/>
          </a:xfrm>
          <a:prstGeom prst="rect">
            <a:avLst/>
          </a:prstGeom>
          <a:ln w="12700">
            <a:miter lim="400000"/>
          </a:ln>
        </p:spPr>
      </p:pic>
      <p:pic>
        <p:nvPicPr>
          <p:cNvPr id="9" name="Picture 8">
            <a:extLst>
              <a:ext uri="{FF2B5EF4-FFF2-40B4-BE49-F238E27FC236}">
                <a16:creationId xmlns:a16="http://schemas.microsoft.com/office/drawing/2014/main" id="{D85F597E-EE19-4426-9962-F88A09C8B3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1803976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ula_Balts_ar_grafiku_3">
    <p:bg>
      <p:bgPr>
        <a:solidFill>
          <a:schemeClr val="bg1"/>
        </a:solidFill>
        <a:effectLst/>
      </p:bgPr>
    </p:bg>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6A0E530A-0467-4CEE-A059-4143F3730B68}"/>
              </a:ext>
            </a:extLst>
          </p:cNvPr>
          <p:cNvSpPr>
            <a:spLocks noGrp="1"/>
          </p:cNvSpPr>
          <p:nvPr>
            <p:ph type="chart" sz="quarter" idx="11" hasCustomPrompt="1"/>
          </p:nvPr>
        </p:nvSpPr>
        <p:spPr>
          <a:xfrm>
            <a:off x="1250950" y="2164976"/>
            <a:ext cx="9690100" cy="3610349"/>
          </a:xfrm>
        </p:spPr>
        <p:txBody>
          <a:bodyPr>
            <a:normAutofit/>
          </a:bodyPr>
          <a:lstStyle>
            <a:lvl1pPr marL="0" indent="0">
              <a:buNone/>
              <a:defRPr sz="1600" b="1"/>
            </a:lvl1pPr>
          </a:lstStyle>
          <a:p>
            <a:r>
              <a:rPr lang="lv-LV"/>
              <a:t>Grafiks</a:t>
            </a:r>
          </a:p>
        </p:txBody>
      </p:sp>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9246386" cy="1289635"/>
          </a:xfrm>
        </p:spPr>
        <p:txBody>
          <a:bodyPr>
            <a:normAutofit/>
          </a:bodyPr>
          <a:lstStyle>
            <a:lvl1pPr>
              <a:defRPr sz="3600" b="1">
                <a:solidFill>
                  <a:schemeClr val="accent1"/>
                </a:solidFill>
              </a:defRPr>
            </a:lvl1pPr>
          </a:lstStyle>
          <a:p>
            <a:r>
              <a:rPr lang="lv-LV"/>
              <a:t>Virsraksts</a:t>
            </a:r>
          </a:p>
        </p:txBody>
      </p:sp>
      <p:pic>
        <p:nvPicPr>
          <p:cNvPr id="8" name="Graphic 7">
            <a:extLst>
              <a:ext uri="{FF2B5EF4-FFF2-40B4-BE49-F238E27FC236}">
                <a16:creationId xmlns:a16="http://schemas.microsoft.com/office/drawing/2014/main" id="{A1B7A1AF-D8E2-463F-B40B-272F8C5C71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10786" y="6426196"/>
            <a:ext cx="908388" cy="295446"/>
          </a:xfrm>
          <a:prstGeom prst="rect">
            <a:avLst/>
          </a:prstGeom>
        </p:spPr>
      </p:pic>
      <p:pic>
        <p:nvPicPr>
          <p:cNvPr id="10" name="Image" descr="Image">
            <a:extLst>
              <a:ext uri="{FF2B5EF4-FFF2-40B4-BE49-F238E27FC236}">
                <a16:creationId xmlns:a16="http://schemas.microsoft.com/office/drawing/2014/main" id="{C23F19AE-C280-4752-8476-ACBDFEFB42FE}"/>
              </a:ext>
            </a:extLst>
          </p:cNvPr>
          <p:cNvPicPr>
            <a:picLocks noChangeAspect="1"/>
          </p:cNvPicPr>
          <p:nvPr userDrawn="1"/>
        </p:nvPicPr>
        <p:blipFill rotWithShape="1">
          <a:blip r:embed="rId4"/>
          <a:srcRect t="-4616" r="48100"/>
          <a:stretch/>
        </p:blipFill>
        <p:spPr>
          <a:xfrm>
            <a:off x="11845076" y="1344706"/>
            <a:ext cx="346924" cy="699303"/>
          </a:xfrm>
          <a:prstGeom prst="rect">
            <a:avLst/>
          </a:prstGeom>
          <a:ln w="12700">
            <a:miter lim="400000"/>
          </a:ln>
        </p:spPr>
      </p:pic>
      <p:pic>
        <p:nvPicPr>
          <p:cNvPr id="14" name="Image" descr="Image">
            <a:extLst>
              <a:ext uri="{FF2B5EF4-FFF2-40B4-BE49-F238E27FC236}">
                <a16:creationId xmlns:a16="http://schemas.microsoft.com/office/drawing/2014/main" id="{658F4086-D8F7-4C94-8EF7-B33E49FAFFF1}"/>
              </a:ext>
            </a:extLst>
          </p:cNvPr>
          <p:cNvPicPr>
            <a:picLocks noChangeAspect="1"/>
          </p:cNvPicPr>
          <p:nvPr userDrawn="1"/>
        </p:nvPicPr>
        <p:blipFill rotWithShape="1">
          <a:blip r:embed="rId5"/>
          <a:srcRect l="89977" t="-24924" b="1"/>
          <a:stretch/>
        </p:blipFill>
        <p:spPr>
          <a:xfrm>
            <a:off x="0" y="5149850"/>
            <a:ext cx="971202" cy="1019141"/>
          </a:xfrm>
          <a:prstGeom prst="rect">
            <a:avLst/>
          </a:prstGeom>
          <a:ln w="12700">
            <a:miter lim="400000"/>
          </a:ln>
        </p:spPr>
      </p:pic>
      <p:pic>
        <p:nvPicPr>
          <p:cNvPr id="9" name="Picture 8">
            <a:extLst>
              <a:ext uri="{FF2B5EF4-FFF2-40B4-BE49-F238E27FC236}">
                <a16:creationId xmlns:a16="http://schemas.microsoft.com/office/drawing/2014/main" id="{F9F520A7-B7A4-4804-BC7E-A613F62CB8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904554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ula_lillā_atbalstītāji">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C88A3E-09A4-4A16-8A9F-75090C21262D}"/>
              </a:ext>
            </a:extLst>
          </p:cNvPr>
          <p:cNvSpPr/>
          <p:nvPr userDrawn="1"/>
        </p:nvSpPr>
        <p:spPr>
          <a:xfrm>
            <a:off x="10186988" y="6272463"/>
            <a:ext cx="1427496" cy="5855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prstClr val="white"/>
              </a:solidFill>
            </a:endParaRPr>
          </a:p>
        </p:txBody>
      </p:sp>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8533692" cy="1289635"/>
          </a:xfrm>
        </p:spPr>
        <p:txBody>
          <a:bodyPr>
            <a:normAutofit/>
          </a:bodyPr>
          <a:lstStyle>
            <a:lvl1pPr>
              <a:defRPr sz="3600" b="1">
                <a:solidFill>
                  <a:schemeClr val="bg1"/>
                </a:solidFill>
              </a:defRPr>
            </a:lvl1pPr>
          </a:lstStyle>
          <a:p>
            <a:r>
              <a:rPr lang="lv-LV"/>
              <a:t>Virsraksts</a:t>
            </a:r>
          </a:p>
        </p:txBody>
      </p:sp>
      <p:pic>
        <p:nvPicPr>
          <p:cNvPr id="8" name="Graphic 7">
            <a:extLst>
              <a:ext uri="{FF2B5EF4-FFF2-40B4-BE49-F238E27FC236}">
                <a16:creationId xmlns:a16="http://schemas.microsoft.com/office/drawing/2014/main" id="{A1B7A1AF-D8E2-463F-B40B-272F8C5C71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10786" y="6426196"/>
            <a:ext cx="908388" cy="295446"/>
          </a:xfrm>
          <a:prstGeom prst="rect">
            <a:avLst/>
          </a:prstGeom>
        </p:spPr>
      </p:pic>
      <p:sp>
        <p:nvSpPr>
          <p:cNvPr id="7" name="Table Placeholder 6">
            <a:extLst>
              <a:ext uri="{FF2B5EF4-FFF2-40B4-BE49-F238E27FC236}">
                <a16:creationId xmlns:a16="http://schemas.microsoft.com/office/drawing/2014/main" id="{B243CFE4-B513-4883-84FF-316538194A29}"/>
              </a:ext>
            </a:extLst>
          </p:cNvPr>
          <p:cNvSpPr>
            <a:spLocks noGrp="1"/>
          </p:cNvSpPr>
          <p:nvPr>
            <p:ph type="tbl" sz="quarter" idx="10" hasCustomPrompt="1"/>
          </p:nvPr>
        </p:nvSpPr>
        <p:spPr>
          <a:xfrm>
            <a:off x="1114801" y="2123826"/>
            <a:ext cx="9962399" cy="3154028"/>
          </a:xfrm>
        </p:spPr>
        <p:txBody>
          <a:bodyPr>
            <a:normAutofit/>
          </a:bodyPr>
          <a:lstStyle>
            <a:lvl1pPr marL="0" indent="0">
              <a:buNone/>
              <a:defRPr sz="2000" b="0">
                <a:solidFill>
                  <a:schemeClr val="bg2"/>
                </a:solidFill>
              </a:defRPr>
            </a:lvl1pPr>
          </a:lstStyle>
          <a:p>
            <a:r>
              <a:rPr lang="lv-LV"/>
              <a:t>Tabula</a:t>
            </a:r>
          </a:p>
        </p:txBody>
      </p:sp>
      <p:sp>
        <p:nvSpPr>
          <p:cNvPr id="5" name="Rectangle 4">
            <a:extLst>
              <a:ext uri="{FF2B5EF4-FFF2-40B4-BE49-F238E27FC236}">
                <a16:creationId xmlns:a16="http://schemas.microsoft.com/office/drawing/2014/main" id="{BDC7E6A1-FFEB-4FC5-B6D4-E948278A4D2D}"/>
              </a:ext>
            </a:extLst>
          </p:cNvPr>
          <p:cNvSpPr/>
          <p:nvPr userDrawn="1"/>
        </p:nvSpPr>
        <p:spPr>
          <a:xfrm>
            <a:off x="0" y="5662863"/>
            <a:ext cx="12192000" cy="1195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prstClr val="white"/>
              </a:solidFill>
            </a:endParaRPr>
          </a:p>
        </p:txBody>
      </p:sp>
      <p:pic>
        <p:nvPicPr>
          <p:cNvPr id="4" name="Graphic 3">
            <a:extLst>
              <a:ext uri="{FF2B5EF4-FFF2-40B4-BE49-F238E27FC236}">
                <a16:creationId xmlns:a16="http://schemas.microsoft.com/office/drawing/2014/main" id="{AA877593-83C6-4F07-99CF-BF1B94933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3529" y="6067037"/>
            <a:ext cx="908388" cy="294612"/>
          </a:xfrm>
          <a:prstGeom prst="rect">
            <a:avLst/>
          </a:prstGeom>
        </p:spPr>
      </p:pic>
      <p:pic>
        <p:nvPicPr>
          <p:cNvPr id="6" name="Graphic 5">
            <a:extLst>
              <a:ext uri="{FF2B5EF4-FFF2-40B4-BE49-F238E27FC236}">
                <a16:creationId xmlns:a16="http://schemas.microsoft.com/office/drawing/2014/main" id="{9E29A46F-D280-4825-BE0D-5FF6F7CFE9A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18569" y="5803200"/>
            <a:ext cx="966690" cy="966690"/>
          </a:xfrm>
          <a:prstGeom prst="rect">
            <a:avLst/>
          </a:prstGeom>
        </p:spPr>
      </p:pic>
      <p:pic>
        <p:nvPicPr>
          <p:cNvPr id="10" name="Graphic 9">
            <a:extLst>
              <a:ext uri="{FF2B5EF4-FFF2-40B4-BE49-F238E27FC236}">
                <a16:creationId xmlns:a16="http://schemas.microsoft.com/office/drawing/2014/main" id="{0C491FCD-C64B-4988-AE68-8BE1AE33A9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153224" y="6124237"/>
            <a:ext cx="1031136" cy="296452"/>
          </a:xfrm>
          <a:prstGeom prst="rect">
            <a:avLst/>
          </a:prstGeom>
        </p:spPr>
      </p:pic>
      <p:pic>
        <p:nvPicPr>
          <p:cNvPr id="11" name="Graphic 10">
            <a:extLst>
              <a:ext uri="{FF2B5EF4-FFF2-40B4-BE49-F238E27FC236}">
                <a16:creationId xmlns:a16="http://schemas.microsoft.com/office/drawing/2014/main" id="{0C09DEC4-1E65-4EC9-824A-0D4D7C57304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60892" y="6157653"/>
            <a:ext cx="1192249" cy="257784"/>
          </a:xfrm>
          <a:prstGeom prst="rect">
            <a:avLst/>
          </a:prstGeom>
        </p:spPr>
      </p:pic>
    </p:spTree>
    <p:extLst>
      <p:ext uri="{BB962C8B-B14F-4D97-AF65-F5344CB8AC3E}">
        <p14:creationId xmlns:p14="http://schemas.microsoft.com/office/powerpoint/2010/main" val="3089644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zā_tabula_lillā">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8560586" cy="1289635"/>
          </a:xfrm>
        </p:spPr>
        <p:txBody>
          <a:bodyPr>
            <a:normAutofit/>
          </a:bodyPr>
          <a:lstStyle>
            <a:lvl1pPr>
              <a:defRPr sz="3600" b="1">
                <a:solidFill>
                  <a:schemeClr val="bg1"/>
                </a:solidFill>
              </a:defRPr>
            </a:lvl1pPr>
          </a:lstStyle>
          <a:p>
            <a:r>
              <a:rPr lang="lv-LV"/>
              <a:t>Virsraksts</a:t>
            </a:r>
          </a:p>
        </p:txBody>
      </p:sp>
      <p:sp>
        <p:nvSpPr>
          <p:cNvPr id="7" name="Table Placeholder 6">
            <a:extLst>
              <a:ext uri="{FF2B5EF4-FFF2-40B4-BE49-F238E27FC236}">
                <a16:creationId xmlns:a16="http://schemas.microsoft.com/office/drawing/2014/main" id="{B243CFE4-B513-4883-84FF-316538194A29}"/>
              </a:ext>
            </a:extLst>
          </p:cNvPr>
          <p:cNvSpPr>
            <a:spLocks noGrp="1"/>
          </p:cNvSpPr>
          <p:nvPr>
            <p:ph type="tbl" sz="quarter" idx="10" hasCustomPrompt="1"/>
          </p:nvPr>
        </p:nvSpPr>
        <p:spPr>
          <a:xfrm>
            <a:off x="1114801" y="2123826"/>
            <a:ext cx="9962399" cy="3154028"/>
          </a:xfrm>
        </p:spPr>
        <p:txBody>
          <a:bodyPr>
            <a:normAutofit/>
          </a:bodyPr>
          <a:lstStyle>
            <a:lvl1pPr marL="0" indent="0">
              <a:buNone/>
              <a:defRPr sz="2000" b="0">
                <a:solidFill>
                  <a:schemeClr val="bg1"/>
                </a:solidFill>
              </a:defRPr>
            </a:lvl1pPr>
          </a:lstStyle>
          <a:p>
            <a:r>
              <a:rPr lang="lv-LV"/>
              <a:t>Tabula</a:t>
            </a:r>
          </a:p>
        </p:txBody>
      </p:sp>
      <p:pic>
        <p:nvPicPr>
          <p:cNvPr id="10" name="Graphic 9">
            <a:extLst>
              <a:ext uri="{FF2B5EF4-FFF2-40B4-BE49-F238E27FC236}">
                <a16:creationId xmlns:a16="http://schemas.microsoft.com/office/drawing/2014/main" id="{795F8C50-BDC3-4921-8304-356AAEE2AE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4009" y="6026476"/>
            <a:ext cx="947817" cy="308270"/>
          </a:xfrm>
          <a:prstGeom prst="rect">
            <a:avLst/>
          </a:prstGeom>
        </p:spPr>
      </p:pic>
    </p:spTree>
    <p:extLst>
      <p:ext uri="{BB962C8B-B14F-4D97-AF65-F5344CB8AC3E}">
        <p14:creationId xmlns:p14="http://schemas.microsoft.com/office/powerpoint/2010/main" val="3930889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ula">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F4A91A-5833-4681-BD92-CFD0702BBA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6" y="417095"/>
            <a:ext cx="8560586" cy="1289635"/>
          </a:xfrm>
        </p:spPr>
        <p:txBody>
          <a:bodyPr>
            <a:normAutofit/>
          </a:bodyPr>
          <a:lstStyle>
            <a:lvl1pPr>
              <a:defRPr sz="3600" b="1">
                <a:solidFill>
                  <a:schemeClr val="accent1"/>
                </a:solidFill>
              </a:defRPr>
            </a:lvl1pPr>
          </a:lstStyle>
          <a:p>
            <a:r>
              <a:rPr lang="lv-LV"/>
              <a:t>Virsraksts</a:t>
            </a:r>
          </a:p>
        </p:txBody>
      </p:sp>
      <p:sp>
        <p:nvSpPr>
          <p:cNvPr id="7" name="Table Placeholder 6">
            <a:extLst>
              <a:ext uri="{FF2B5EF4-FFF2-40B4-BE49-F238E27FC236}">
                <a16:creationId xmlns:a16="http://schemas.microsoft.com/office/drawing/2014/main" id="{B243CFE4-B513-4883-84FF-316538194A29}"/>
              </a:ext>
            </a:extLst>
          </p:cNvPr>
          <p:cNvSpPr>
            <a:spLocks noGrp="1"/>
          </p:cNvSpPr>
          <p:nvPr>
            <p:ph type="tbl" sz="quarter" idx="10" hasCustomPrompt="1"/>
          </p:nvPr>
        </p:nvSpPr>
        <p:spPr>
          <a:xfrm>
            <a:off x="922422" y="1860462"/>
            <a:ext cx="10347157" cy="3978863"/>
          </a:xfrm>
        </p:spPr>
        <p:txBody>
          <a:bodyPr>
            <a:normAutofit/>
          </a:bodyPr>
          <a:lstStyle>
            <a:lvl1pPr marL="0" indent="0">
              <a:buNone/>
              <a:defRPr sz="1800" b="0"/>
            </a:lvl1pPr>
          </a:lstStyle>
          <a:p>
            <a:r>
              <a:rPr lang="lv-LV"/>
              <a:t>Liela tabula</a:t>
            </a:r>
          </a:p>
        </p:txBody>
      </p:sp>
      <p:pic>
        <p:nvPicPr>
          <p:cNvPr id="11" name="pasted-image.pdf" descr="pasted-image.pdf">
            <a:extLst>
              <a:ext uri="{FF2B5EF4-FFF2-40B4-BE49-F238E27FC236}">
                <a16:creationId xmlns:a16="http://schemas.microsoft.com/office/drawing/2014/main" id="{6FA89F23-55AE-44EC-8221-0006DF817EC7}"/>
              </a:ext>
            </a:extLst>
          </p:cNvPr>
          <p:cNvPicPr>
            <a:picLocks noChangeAspect="1"/>
          </p:cNvPicPr>
          <p:nvPr userDrawn="1"/>
        </p:nvPicPr>
        <p:blipFill rotWithShape="1">
          <a:blip r:embed="rId3"/>
          <a:srcRect t="50989"/>
          <a:stretch/>
        </p:blipFill>
        <p:spPr>
          <a:xfrm>
            <a:off x="9883630" y="0"/>
            <a:ext cx="1035342" cy="507427"/>
          </a:xfrm>
          <a:prstGeom prst="rect">
            <a:avLst/>
          </a:prstGeom>
          <a:ln w="12700">
            <a:miter lim="400000"/>
          </a:ln>
        </p:spPr>
      </p:pic>
      <p:pic>
        <p:nvPicPr>
          <p:cNvPr id="12" name="pasted-image.pdf" descr="pasted-image.pdf">
            <a:extLst>
              <a:ext uri="{FF2B5EF4-FFF2-40B4-BE49-F238E27FC236}">
                <a16:creationId xmlns:a16="http://schemas.microsoft.com/office/drawing/2014/main" id="{49BF2020-20A0-4DF7-AFE9-0D42D3BFCF9D}"/>
              </a:ext>
            </a:extLst>
          </p:cNvPr>
          <p:cNvPicPr>
            <a:picLocks noChangeAspect="1"/>
          </p:cNvPicPr>
          <p:nvPr userDrawn="1"/>
        </p:nvPicPr>
        <p:blipFill rotWithShape="1">
          <a:blip r:embed="rId4"/>
          <a:srcRect r="10838" b="52330"/>
          <a:stretch/>
        </p:blipFill>
        <p:spPr>
          <a:xfrm>
            <a:off x="4234057" y="6547911"/>
            <a:ext cx="579990" cy="310089"/>
          </a:xfrm>
          <a:prstGeom prst="rect">
            <a:avLst/>
          </a:prstGeom>
          <a:ln w="12700">
            <a:miter lim="400000"/>
          </a:ln>
        </p:spPr>
      </p:pic>
    </p:spTree>
    <p:extLst>
      <p:ext uri="{BB962C8B-B14F-4D97-AF65-F5344CB8AC3E}">
        <p14:creationId xmlns:p14="http://schemas.microsoft.com/office/powerpoint/2010/main" val="805305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ika josl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5" y="417095"/>
            <a:ext cx="8574033" cy="1289635"/>
          </a:xfrm>
        </p:spPr>
        <p:txBody>
          <a:bodyPr>
            <a:normAutofit/>
          </a:bodyPr>
          <a:lstStyle>
            <a:lvl1pPr>
              <a:defRPr sz="3600" b="1">
                <a:solidFill>
                  <a:schemeClr val="accent1"/>
                </a:solidFill>
              </a:defRPr>
            </a:lvl1pPr>
          </a:lstStyle>
          <a:p>
            <a:r>
              <a:rPr lang="lv-LV"/>
              <a:t>Virsraksts</a:t>
            </a:r>
          </a:p>
        </p:txBody>
      </p:sp>
      <p:sp>
        <p:nvSpPr>
          <p:cNvPr id="5" name="Content Placeholder 4">
            <a:extLst>
              <a:ext uri="{FF2B5EF4-FFF2-40B4-BE49-F238E27FC236}">
                <a16:creationId xmlns:a16="http://schemas.microsoft.com/office/drawing/2014/main" id="{8E82C6F0-5E06-40B4-821B-6527B0A25795}"/>
              </a:ext>
            </a:extLst>
          </p:cNvPr>
          <p:cNvSpPr>
            <a:spLocks noGrp="1"/>
          </p:cNvSpPr>
          <p:nvPr>
            <p:ph sz="quarter" idx="10"/>
          </p:nvPr>
        </p:nvSpPr>
        <p:spPr>
          <a:xfrm>
            <a:off x="634040" y="1860550"/>
            <a:ext cx="10923921" cy="3578225"/>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7" name="pasted-image.pdf" descr="pasted-image.pdf">
            <a:extLst>
              <a:ext uri="{FF2B5EF4-FFF2-40B4-BE49-F238E27FC236}">
                <a16:creationId xmlns:a16="http://schemas.microsoft.com/office/drawing/2014/main" id="{D1F75991-D4B9-4D58-A6C0-6F8509195391}"/>
              </a:ext>
            </a:extLst>
          </p:cNvPr>
          <p:cNvPicPr>
            <a:picLocks noChangeAspect="1"/>
          </p:cNvPicPr>
          <p:nvPr userDrawn="1"/>
        </p:nvPicPr>
        <p:blipFill rotWithShape="1">
          <a:blip r:embed="rId2"/>
          <a:srcRect t="50989"/>
          <a:stretch/>
        </p:blipFill>
        <p:spPr>
          <a:xfrm>
            <a:off x="9883630" y="0"/>
            <a:ext cx="1035342" cy="507427"/>
          </a:xfrm>
          <a:prstGeom prst="rect">
            <a:avLst/>
          </a:prstGeom>
          <a:ln w="12700">
            <a:miter lim="400000"/>
          </a:ln>
        </p:spPr>
      </p:pic>
      <p:pic>
        <p:nvPicPr>
          <p:cNvPr id="11" name="pasted-image.pdf" descr="pasted-image.pdf">
            <a:extLst>
              <a:ext uri="{FF2B5EF4-FFF2-40B4-BE49-F238E27FC236}">
                <a16:creationId xmlns:a16="http://schemas.microsoft.com/office/drawing/2014/main" id="{81A4356A-66F6-4C47-8D4B-55D8198D2640}"/>
              </a:ext>
            </a:extLst>
          </p:cNvPr>
          <p:cNvPicPr>
            <a:picLocks noChangeAspect="1"/>
          </p:cNvPicPr>
          <p:nvPr userDrawn="1"/>
        </p:nvPicPr>
        <p:blipFill rotWithShape="1">
          <a:blip r:embed="rId3"/>
          <a:srcRect r="10838" b="52330"/>
          <a:stretch/>
        </p:blipFill>
        <p:spPr>
          <a:xfrm>
            <a:off x="4234057" y="6547911"/>
            <a:ext cx="579990" cy="310089"/>
          </a:xfrm>
          <a:prstGeom prst="rect">
            <a:avLst/>
          </a:prstGeom>
          <a:ln w="12700">
            <a:miter lim="400000"/>
          </a:ln>
        </p:spPr>
      </p:pic>
      <p:pic>
        <p:nvPicPr>
          <p:cNvPr id="10" name="Picture 9">
            <a:extLst>
              <a:ext uri="{FF2B5EF4-FFF2-40B4-BE49-F238E27FC236}">
                <a16:creationId xmlns:a16="http://schemas.microsoft.com/office/drawing/2014/main" id="{052F0553-345D-4B41-9E9E-079D81F416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204106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p:cSld name="header">
    <p:spTree>
      <p:nvGrpSpPr>
        <p:cNvPr id="1" name="Shape 177"/>
        <p:cNvGrpSpPr/>
        <p:nvPr/>
      </p:nvGrpSpPr>
      <p:grpSpPr>
        <a:xfrm>
          <a:off x="0" y="0"/>
          <a:ext cx="0" cy="0"/>
          <a:chOff x="0" y="0"/>
          <a:chExt cx="0" cy="0"/>
        </a:xfrm>
      </p:grpSpPr>
      <p:sp>
        <p:nvSpPr>
          <p:cNvPr id="178" name="Google Shape;178;p24"/>
          <p:cNvSpPr/>
          <p:nvPr/>
        </p:nvSpPr>
        <p:spPr>
          <a:xfrm>
            <a:off x="616775" y="6566070"/>
            <a:ext cx="391296" cy="291533"/>
          </a:xfrm>
          <a:prstGeom prst="rect">
            <a:avLst/>
          </a:prstGeom>
          <a:solidFill>
            <a:srgbClr val="6647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9" name="Google Shape;179;p24"/>
          <p:cNvSpPr txBox="1">
            <a:spLocks noGrp="1"/>
          </p:cNvSpPr>
          <p:nvPr>
            <p:ph type="ftr" idx="11"/>
          </p:nvPr>
        </p:nvSpPr>
        <p:spPr>
          <a:xfrm>
            <a:off x="1008071" y="6566069"/>
            <a:ext cx="4114800" cy="291510"/>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800">
                <a:solidFill>
                  <a:srgbClr val="66479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4"/>
          <p:cNvSpPr txBox="1">
            <a:spLocks noGrp="1"/>
          </p:cNvSpPr>
          <p:nvPr>
            <p:ph type="sldNum" idx="12"/>
          </p:nvPr>
        </p:nvSpPr>
        <p:spPr>
          <a:xfrm>
            <a:off x="616775" y="6566070"/>
            <a:ext cx="391296" cy="291513"/>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800">
                <a:solidFill>
                  <a:schemeClr val="lt1"/>
                </a:solidFill>
                <a:latin typeface="Verdana"/>
                <a:ea typeface="Verdana"/>
                <a:cs typeface="Verdana"/>
                <a:sym typeface="Verdana"/>
              </a:defRPr>
            </a:lvl1pPr>
            <a:lvl2pPr marL="0" marR="0" lvl="1" indent="0" algn="ctr" rtl="0">
              <a:spcBef>
                <a:spcPts val="0"/>
              </a:spcBef>
              <a:buNone/>
              <a:defRPr sz="800">
                <a:solidFill>
                  <a:schemeClr val="lt1"/>
                </a:solidFill>
                <a:latin typeface="Verdana"/>
                <a:ea typeface="Verdana"/>
                <a:cs typeface="Verdana"/>
                <a:sym typeface="Verdana"/>
              </a:defRPr>
            </a:lvl2pPr>
            <a:lvl3pPr marL="0" marR="0" lvl="2" indent="0" algn="ctr" rtl="0">
              <a:spcBef>
                <a:spcPts val="0"/>
              </a:spcBef>
              <a:buNone/>
              <a:defRPr sz="800">
                <a:solidFill>
                  <a:schemeClr val="lt1"/>
                </a:solidFill>
                <a:latin typeface="Verdana"/>
                <a:ea typeface="Verdana"/>
                <a:cs typeface="Verdana"/>
                <a:sym typeface="Verdana"/>
              </a:defRPr>
            </a:lvl3pPr>
            <a:lvl4pPr marL="0" marR="0" lvl="3" indent="0" algn="ctr" rtl="0">
              <a:spcBef>
                <a:spcPts val="0"/>
              </a:spcBef>
              <a:buNone/>
              <a:defRPr sz="800">
                <a:solidFill>
                  <a:schemeClr val="lt1"/>
                </a:solidFill>
                <a:latin typeface="Verdana"/>
                <a:ea typeface="Verdana"/>
                <a:cs typeface="Verdana"/>
                <a:sym typeface="Verdana"/>
              </a:defRPr>
            </a:lvl4pPr>
            <a:lvl5pPr marL="0" marR="0" lvl="4" indent="0" algn="ctr" rtl="0">
              <a:spcBef>
                <a:spcPts val="0"/>
              </a:spcBef>
              <a:buNone/>
              <a:defRPr sz="800">
                <a:solidFill>
                  <a:schemeClr val="lt1"/>
                </a:solidFill>
                <a:latin typeface="Verdana"/>
                <a:ea typeface="Verdana"/>
                <a:cs typeface="Verdana"/>
                <a:sym typeface="Verdana"/>
              </a:defRPr>
            </a:lvl5pPr>
            <a:lvl6pPr marL="0" marR="0" lvl="5" indent="0" algn="ctr" rtl="0">
              <a:spcBef>
                <a:spcPts val="0"/>
              </a:spcBef>
              <a:buNone/>
              <a:defRPr sz="800">
                <a:solidFill>
                  <a:schemeClr val="lt1"/>
                </a:solidFill>
                <a:latin typeface="Verdana"/>
                <a:ea typeface="Verdana"/>
                <a:cs typeface="Verdana"/>
                <a:sym typeface="Verdana"/>
              </a:defRPr>
            </a:lvl6pPr>
            <a:lvl7pPr marL="0" marR="0" lvl="6" indent="0" algn="ctr" rtl="0">
              <a:spcBef>
                <a:spcPts val="0"/>
              </a:spcBef>
              <a:buNone/>
              <a:defRPr sz="800">
                <a:solidFill>
                  <a:schemeClr val="lt1"/>
                </a:solidFill>
                <a:latin typeface="Verdana"/>
                <a:ea typeface="Verdana"/>
                <a:cs typeface="Verdana"/>
                <a:sym typeface="Verdana"/>
              </a:defRPr>
            </a:lvl7pPr>
            <a:lvl8pPr marL="0" marR="0" lvl="7" indent="0" algn="ctr" rtl="0">
              <a:spcBef>
                <a:spcPts val="0"/>
              </a:spcBef>
              <a:buNone/>
              <a:defRPr sz="800">
                <a:solidFill>
                  <a:schemeClr val="lt1"/>
                </a:solidFill>
                <a:latin typeface="Verdana"/>
                <a:ea typeface="Verdana"/>
                <a:cs typeface="Verdana"/>
                <a:sym typeface="Verdana"/>
              </a:defRPr>
            </a:lvl8pPr>
            <a:lvl9pPr marL="0" marR="0" lvl="8" indent="0" algn="ctr" rtl="0">
              <a:spcBef>
                <a:spcPts val="0"/>
              </a:spcBef>
              <a:buNone/>
              <a:defRPr sz="800">
                <a:solidFill>
                  <a:schemeClr val="lt1"/>
                </a:solidFill>
                <a:latin typeface="Verdana"/>
                <a:ea typeface="Verdana"/>
                <a:cs typeface="Verdana"/>
                <a:sym typeface="Verdana"/>
              </a:defRPr>
            </a:lvl9pPr>
          </a:lstStyle>
          <a:p>
            <a:fld id="{00000000-1234-1234-1234-123412341234}" type="slidenum">
              <a:rPr lang="lv-LV" smtClean="0"/>
              <a:pPr/>
              <a:t>‹#›</a:t>
            </a:fld>
            <a:endParaRPr lang="lv-LV"/>
          </a:p>
        </p:txBody>
      </p:sp>
      <p:sp>
        <p:nvSpPr>
          <p:cNvPr id="181" name="Google Shape;181;p24"/>
          <p:cNvSpPr/>
          <p:nvPr/>
        </p:nvSpPr>
        <p:spPr>
          <a:xfrm>
            <a:off x="0" y="1"/>
            <a:ext cx="12192000" cy="1658471"/>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82" name="Google Shape;182;p24"/>
          <p:cNvSpPr txBox="1">
            <a:spLocks noGrp="1"/>
          </p:cNvSpPr>
          <p:nvPr>
            <p:ph type="title"/>
          </p:nvPr>
        </p:nvSpPr>
        <p:spPr>
          <a:xfrm>
            <a:off x="616775" y="257547"/>
            <a:ext cx="5723068" cy="1142815"/>
          </a:xfrm>
          <a:prstGeom prst="rect">
            <a:avLst/>
          </a:prstGeom>
          <a:noFill/>
          <a:ln>
            <a:noFill/>
          </a:ln>
        </p:spPr>
        <p:txBody>
          <a:bodyPr spcFirstLastPara="1" wrap="square" lIns="0" tIns="45700" rIns="91425" bIns="45700" anchor="ctr" anchorCtr="0"/>
          <a:lstStyle>
            <a:lvl1pPr lvl="0" algn="l">
              <a:lnSpc>
                <a:spcPct val="100000"/>
              </a:lnSpc>
              <a:spcBef>
                <a:spcPts val="0"/>
              </a:spcBef>
              <a:spcAft>
                <a:spcPts val="0"/>
              </a:spcAft>
              <a:buClr>
                <a:srgbClr val="664790"/>
              </a:buClr>
              <a:buSzPts val="2200"/>
              <a:buFont typeface="Verdana"/>
              <a:buNone/>
              <a:defRPr sz="2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luči un bumbuļi">
    <p:bg>
      <p:bgPr>
        <a:solidFill>
          <a:schemeClr val="bg1"/>
        </a:solidFill>
        <a:effectLst/>
      </p:bgPr>
    </p:bg>
    <p:spTree>
      <p:nvGrpSpPr>
        <p:cNvPr id="1" name=""/>
        <p:cNvGrpSpPr/>
        <p:nvPr/>
      </p:nvGrpSpPr>
      <p:grpSpPr>
        <a:xfrm>
          <a:off x="0" y="0"/>
          <a:ext cx="0" cy="0"/>
          <a:chOff x="0" y="0"/>
          <a:chExt cx="0" cy="0"/>
        </a:xfrm>
      </p:grpSpPr>
      <p:sp>
        <p:nvSpPr>
          <p:cNvPr id="5" name="SmartArt Placeholder 4">
            <a:extLst>
              <a:ext uri="{FF2B5EF4-FFF2-40B4-BE49-F238E27FC236}">
                <a16:creationId xmlns:a16="http://schemas.microsoft.com/office/drawing/2014/main" id="{25E84B83-B226-429A-B813-4732CF2E1F42}"/>
              </a:ext>
            </a:extLst>
          </p:cNvPr>
          <p:cNvSpPr>
            <a:spLocks noGrp="1"/>
          </p:cNvSpPr>
          <p:nvPr>
            <p:ph type="dgm" sz="quarter" idx="11"/>
          </p:nvPr>
        </p:nvSpPr>
        <p:spPr>
          <a:xfrm>
            <a:off x="1266825" y="2084294"/>
            <a:ext cx="9658350" cy="3659281"/>
          </a:xfrm>
        </p:spPr>
        <p:txBody>
          <a:bodyPr>
            <a:normAutofit/>
          </a:bodyPr>
          <a:lstStyle>
            <a:lvl1pPr marL="0" indent="0">
              <a:buNone/>
              <a:defRPr sz="1800"/>
            </a:lvl1pPr>
          </a:lstStyle>
          <a:p>
            <a:endParaRPr lang="lv-LV"/>
          </a:p>
        </p:txBody>
      </p:sp>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5" y="417095"/>
            <a:ext cx="8574033" cy="1289635"/>
          </a:xfrm>
        </p:spPr>
        <p:txBody>
          <a:bodyPr>
            <a:normAutofit/>
          </a:bodyPr>
          <a:lstStyle>
            <a:lvl1pPr>
              <a:defRPr sz="3600" b="1">
                <a:solidFill>
                  <a:schemeClr val="accent1"/>
                </a:solidFill>
              </a:defRPr>
            </a:lvl1pPr>
          </a:lstStyle>
          <a:p>
            <a:r>
              <a:rPr lang="lv-LV"/>
              <a:t>Virsraksts</a:t>
            </a:r>
          </a:p>
        </p:txBody>
      </p:sp>
      <p:pic>
        <p:nvPicPr>
          <p:cNvPr id="6" name="Picture 5">
            <a:extLst>
              <a:ext uri="{FF2B5EF4-FFF2-40B4-BE49-F238E27FC236}">
                <a16:creationId xmlns:a16="http://schemas.microsoft.com/office/drawing/2014/main" id="{57A500EA-D7F1-467E-92C1-61DBA8DC69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7705" y="6272463"/>
            <a:ext cx="1346062" cy="585537"/>
          </a:xfrm>
          <a:prstGeom prst="rect">
            <a:avLst/>
          </a:prstGeom>
        </p:spPr>
      </p:pic>
    </p:spTree>
    <p:extLst>
      <p:ext uri="{BB962C8B-B14F-4D97-AF65-F5344CB8AC3E}">
        <p14:creationId xmlns:p14="http://schemas.microsoft.com/office/powerpoint/2010/main" val="334311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Citāt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CAF8-98C3-4471-82C2-64BA239B9451}"/>
              </a:ext>
            </a:extLst>
          </p:cNvPr>
          <p:cNvSpPr>
            <a:spLocks noGrp="1"/>
          </p:cNvSpPr>
          <p:nvPr>
            <p:ph type="title" hasCustomPrompt="1"/>
          </p:nvPr>
        </p:nvSpPr>
        <p:spPr>
          <a:xfrm>
            <a:off x="2813586" y="2101515"/>
            <a:ext cx="6564829" cy="1876927"/>
          </a:xfrm>
        </p:spPr>
        <p:txBody>
          <a:bodyPr anchor="ctr">
            <a:normAutofit/>
          </a:bodyPr>
          <a:lstStyle>
            <a:lvl1pPr algn="l">
              <a:defRPr sz="3600" b="1">
                <a:solidFill>
                  <a:schemeClr val="bg1"/>
                </a:solidFill>
              </a:defRPr>
            </a:lvl1pPr>
          </a:lstStyle>
          <a:p>
            <a:r>
              <a:rPr lang="lv-LV"/>
              <a:t>Citāts</a:t>
            </a:r>
          </a:p>
        </p:txBody>
      </p:sp>
      <p:sp>
        <p:nvSpPr>
          <p:cNvPr id="3" name="Text Placeholder 2">
            <a:extLst>
              <a:ext uri="{FF2B5EF4-FFF2-40B4-BE49-F238E27FC236}">
                <a16:creationId xmlns:a16="http://schemas.microsoft.com/office/drawing/2014/main" id="{E13196DE-C611-4BBF-9A8C-6CC4F7EE00EC}"/>
              </a:ext>
            </a:extLst>
          </p:cNvPr>
          <p:cNvSpPr>
            <a:spLocks noGrp="1"/>
          </p:cNvSpPr>
          <p:nvPr>
            <p:ph type="body" idx="1"/>
          </p:nvPr>
        </p:nvSpPr>
        <p:spPr>
          <a:xfrm>
            <a:off x="2813586" y="4807443"/>
            <a:ext cx="6564829" cy="1479177"/>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8" name="Graphic 17">
            <a:extLst>
              <a:ext uri="{FF2B5EF4-FFF2-40B4-BE49-F238E27FC236}">
                <a16:creationId xmlns:a16="http://schemas.microsoft.com/office/drawing/2014/main" id="{AA5B5064-DEB7-463E-B7D6-EEC921A581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1925" y="5978350"/>
            <a:ext cx="947817" cy="308270"/>
          </a:xfrm>
          <a:prstGeom prst="rect">
            <a:avLst/>
          </a:prstGeom>
        </p:spPr>
      </p:pic>
      <p:pic>
        <p:nvPicPr>
          <p:cNvPr id="6" name="Graphic 4">
            <a:extLst>
              <a:ext uri="{FF2B5EF4-FFF2-40B4-BE49-F238E27FC236}">
                <a16:creationId xmlns:a16="http://schemas.microsoft.com/office/drawing/2014/main" id="{1CE43D9D-AFD3-42B5-98E7-3A57A7AE1F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13585" y="1443789"/>
            <a:ext cx="6564830" cy="3167411"/>
          </a:xfrm>
          <a:prstGeom prst="rect">
            <a:avLst/>
          </a:prstGeom>
        </p:spPr>
      </p:pic>
    </p:spTree>
    <p:extLst>
      <p:ext uri="{BB962C8B-B14F-4D97-AF65-F5344CB8AC3E}">
        <p14:creationId xmlns:p14="http://schemas.microsoft.com/office/powerpoint/2010/main" val="2351728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1_Citā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CAF8-98C3-4471-82C2-64BA239B9451}"/>
              </a:ext>
            </a:extLst>
          </p:cNvPr>
          <p:cNvSpPr>
            <a:spLocks noGrp="1"/>
          </p:cNvSpPr>
          <p:nvPr>
            <p:ph type="title" hasCustomPrompt="1"/>
          </p:nvPr>
        </p:nvSpPr>
        <p:spPr>
          <a:xfrm>
            <a:off x="2813586" y="2101515"/>
            <a:ext cx="6564829" cy="1876927"/>
          </a:xfrm>
        </p:spPr>
        <p:txBody>
          <a:bodyPr anchor="ctr">
            <a:normAutofit/>
          </a:bodyPr>
          <a:lstStyle>
            <a:lvl1pPr algn="l">
              <a:defRPr sz="3600" b="1">
                <a:solidFill>
                  <a:schemeClr val="bg1"/>
                </a:solidFill>
              </a:defRPr>
            </a:lvl1pPr>
          </a:lstStyle>
          <a:p>
            <a:r>
              <a:rPr lang="lv-LV"/>
              <a:t>Citāts</a:t>
            </a:r>
          </a:p>
        </p:txBody>
      </p:sp>
      <p:sp>
        <p:nvSpPr>
          <p:cNvPr id="3" name="Text Placeholder 2">
            <a:extLst>
              <a:ext uri="{FF2B5EF4-FFF2-40B4-BE49-F238E27FC236}">
                <a16:creationId xmlns:a16="http://schemas.microsoft.com/office/drawing/2014/main" id="{E13196DE-C611-4BBF-9A8C-6CC4F7EE00EC}"/>
              </a:ext>
            </a:extLst>
          </p:cNvPr>
          <p:cNvSpPr>
            <a:spLocks noGrp="1"/>
          </p:cNvSpPr>
          <p:nvPr>
            <p:ph type="body" idx="1"/>
          </p:nvPr>
        </p:nvSpPr>
        <p:spPr>
          <a:xfrm>
            <a:off x="2813586" y="4807443"/>
            <a:ext cx="6564829" cy="1479177"/>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8" name="Graphic 17">
            <a:extLst>
              <a:ext uri="{FF2B5EF4-FFF2-40B4-BE49-F238E27FC236}">
                <a16:creationId xmlns:a16="http://schemas.microsoft.com/office/drawing/2014/main" id="{AA5B5064-DEB7-463E-B7D6-EEC921A581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1925" y="5978350"/>
            <a:ext cx="947817" cy="308270"/>
          </a:xfrm>
          <a:prstGeom prst="rect">
            <a:avLst/>
          </a:prstGeom>
        </p:spPr>
      </p:pic>
      <p:pic>
        <p:nvPicPr>
          <p:cNvPr id="6" name="Graphic 4">
            <a:extLst>
              <a:ext uri="{FF2B5EF4-FFF2-40B4-BE49-F238E27FC236}">
                <a16:creationId xmlns:a16="http://schemas.microsoft.com/office/drawing/2014/main" id="{1CE43D9D-AFD3-42B5-98E7-3A57A7AE1F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13585" y="1443789"/>
            <a:ext cx="6564830" cy="3167411"/>
          </a:xfrm>
          <a:prstGeom prst="rect">
            <a:avLst/>
          </a:prstGeom>
        </p:spPr>
      </p:pic>
    </p:spTree>
    <p:extLst>
      <p:ext uri="{BB962C8B-B14F-4D97-AF65-F5344CB8AC3E}">
        <p14:creationId xmlns:p14="http://schemas.microsoft.com/office/powerpoint/2010/main" val="2748420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2_Citāts">
    <p:bg>
      <p:bgPr>
        <a:solidFill>
          <a:srgbClr val="00B4A4"/>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CE43D9D-AFD3-42B5-98E7-3A57A7AE1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3585" y="1443789"/>
            <a:ext cx="6564830" cy="3167411"/>
          </a:xfrm>
          <a:prstGeom prst="rect">
            <a:avLst/>
          </a:prstGeom>
        </p:spPr>
      </p:pic>
      <p:sp>
        <p:nvSpPr>
          <p:cNvPr id="2" name="Title 1">
            <a:extLst>
              <a:ext uri="{FF2B5EF4-FFF2-40B4-BE49-F238E27FC236}">
                <a16:creationId xmlns:a16="http://schemas.microsoft.com/office/drawing/2014/main" id="{26EFCAF8-98C3-4471-82C2-64BA239B9451}"/>
              </a:ext>
            </a:extLst>
          </p:cNvPr>
          <p:cNvSpPr>
            <a:spLocks noGrp="1"/>
          </p:cNvSpPr>
          <p:nvPr>
            <p:ph type="title" hasCustomPrompt="1"/>
          </p:nvPr>
        </p:nvSpPr>
        <p:spPr>
          <a:xfrm>
            <a:off x="2813586" y="2101515"/>
            <a:ext cx="6564829" cy="1876927"/>
          </a:xfrm>
        </p:spPr>
        <p:txBody>
          <a:bodyPr anchor="ctr">
            <a:normAutofit/>
          </a:bodyPr>
          <a:lstStyle>
            <a:lvl1pPr algn="l">
              <a:defRPr sz="3600" b="1">
                <a:solidFill>
                  <a:schemeClr val="bg1"/>
                </a:solidFill>
              </a:defRPr>
            </a:lvl1pPr>
          </a:lstStyle>
          <a:p>
            <a:r>
              <a:rPr lang="lv-LV"/>
              <a:t>Citāts</a:t>
            </a:r>
          </a:p>
        </p:txBody>
      </p:sp>
      <p:sp>
        <p:nvSpPr>
          <p:cNvPr id="3" name="Text Placeholder 2">
            <a:extLst>
              <a:ext uri="{FF2B5EF4-FFF2-40B4-BE49-F238E27FC236}">
                <a16:creationId xmlns:a16="http://schemas.microsoft.com/office/drawing/2014/main" id="{E13196DE-C611-4BBF-9A8C-6CC4F7EE00EC}"/>
              </a:ext>
            </a:extLst>
          </p:cNvPr>
          <p:cNvSpPr>
            <a:spLocks noGrp="1"/>
          </p:cNvSpPr>
          <p:nvPr>
            <p:ph type="body" idx="1"/>
          </p:nvPr>
        </p:nvSpPr>
        <p:spPr>
          <a:xfrm>
            <a:off x="2813586" y="4807443"/>
            <a:ext cx="6564829" cy="1479177"/>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8" name="Graphic 17">
            <a:extLst>
              <a:ext uri="{FF2B5EF4-FFF2-40B4-BE49-F238E27FC236}">
                <a16:creationId xmlns:a16="http://schemas.microsoft.com/office/drawing/2014/main" id="{AA5B5064-DEB7-463E-B7D6-EEC921A581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621925" y="5978350"/>
            <a:ext cx="947817" cy="308270"/>
          </a:xfrm>
          <a:prstGeom prst="rect">
            <a:avLst/>
          </a:prstGeom>
        </p:spPr>
      </p:pic>
    </p:spTree>
    <p:extLst>
      <p:ext uri="{BB962C8B-B14F-4D97-AF65-F5344CB8AC3E}">
        <p14:creationId xmlns:p14="http://schemas.microsoft.com/office/powerpoint/2010/main" val="2280011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Teksts_pa_vidu_lill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CAF8-98C3-4471-82C2-64BA239B9451}"/>
              </a:ext>
            </a:extLst>
          </p:cNvPr>
          <p:cNvSpPr>
            <a:spLocks noGrp="1"/>
          </p:cNvSpPr>
          <p:nvPr>
            <p:ph type="title" hasCustomPrompt="1"/>
          </p:nvPr>
        </p:nvSpPr>
        <p:spPr>
          <a:xfrm>
            <a:off x="2813586" y="2101515"/>
            <a:ext cx="6564829" cy="1876927"/>
          </a:xfrm>
        </p:spPr>
        <p:txBody>
          <a:bodyPr anchor="ctr">
            <a:normAutofit/>
          </a:bodyPr>
          <a:lstStyle>
            <a:lvl1pPr algn="l">
              <a:defRPr sz="3600" b="1">
                <a:solidFill>
                  <a:schemeClr val="bg1"/>
                </a:solidFill>
              </a:defRPr>
            </a:lvl1pPr>
          </a:lstStyle>
          <a:p>
            <a:r>
              <a:rPr lang="lv-LV"/>
              <a:t>Citāts</a:t>
            </a:r>
          </a:p>
        </p:txBody>
      </p:sp>
      <p:sp>
        <p:nvSpPr>
          <p:cNvPr id="3" name="Text Placeholder 2">
            <a:extLst>
              <a:ext uri="{FF2B5EF4-FFF2-40B4-BE49-F238E27FC236}">
                <a16:creationId xmlns:a16="http://schemas.microsoft.com/office/drawing/2014/main" id="{E13196DE-C611-4BBF-9A8C-6CC4F7EE00EC}"/>
              </a:ext>
            </a:extLst>
          </p:cNvPr>
          <p:cNvSpPr>
            <a:spLocks noGrp="1"/>
          </p:cNvSpPr>
          <p:nvPr>
            <p:ph type="body" idx="1"/>
          </p:nvPr>
        </p:nvSpPr>
        <p:spPr>
          <a:xfrm>
            <a:off x="2813586" y="4807443"/>
            <a:ext cx="6564829" cy="1479177"/>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8" name="Graphic 17">
            <a:extLst>
              <a:ext uri="{FF2B5EF4-FFF2-40B4-BE49-F238E27FC236}">
                <a16:creationId xmlns:a16="http://schemas.microsoft.com/office/drawing/2014/main" id="{AA5B5064-DEB7-463E-B7D6-EEC921A581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1925" y="5978350"/>
            <a:ext cx="947817" cy="308270"/>
          </a:xfrm>
          <a:prstGeom prst="rect">
            <a:avLst/>
          </a:prstGeom>
        </p:spPr>
      </p:pic>
    </p:spTree>
    <p:extLst>
      <p:ext uri="{BB962C8B-B14F-4D97-AF65-F5344CB8AC3E}">
        <p14:creationId xmlns:p14="http://schemas.microsoft.com/office/powerpoint/2010/main" val="2351939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Teksts_pa_vidu_Orandž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CAF8-98C3-4471-82C2-64BA239B9451}"/>
              </a:ext>
            </a:extLst>
          </p:cNvPr>
          <p:cNvSpPr>
            <a:spLocks noGrp="1"/>
          </p:cNvSpPr>
          <p:nvPr>
            <p:ph type="title" hasCustomPrompt="1"/>
          </p:nvPr>
        </p:nvSpPr>
        <p:spPr>
          <a:xfrm>
            <a:off x="2813586" y="2101515"/>
            <a:ext cx="6564829" cy="1876927"/>
          </a:xfrm>
        </p:spPr>
        <p:txBody>
          <a:bodyPr anchor="ctr">
            <a:normAutofit/>
          </a:bodyPr>
          <a:lstStyle>
            <a:lvl1pPr algn="l">
              <a:defRPr sz="3600" b="1">
                <a:solidFill>
                  <a:schemeClr val="bg1"/>
                </a:solidFill>
              </a:defRPr>
            </a:lvl1pPr>
          </a:lstStyle>
          <a:p>
            <a:r>
              <a:rPr lang="lv-LV"/>
              <a:t>Citāts</a:t>
            </a:r>
          </a:p>
        </p:txBody>
      </p:sp>
      <p:sp>
        <p:nvSpPr>
          <p:cNvPr id="3" name="Text Placeholder 2">
            <a:extLst>
              <a:ext uri="{FF2B5EF4-FFF2-40B4-BE49-F238E27FC236}">
                <a16:creationId xmlns:a16="http://schemas.microsoft.com/office/drawing/2014/main" id="{E13196DE-C611-4BBF-9A8C-6CC4F7EE00EC}"/>
              </a:ext>
            </a:extLst>
          </p:cNvPr>
          <p:cNvSpPr>
            <a:spLocks noGrp="1"/>
          </p:cNvSpPr>
          <p:nvPr>
            <p:ph type="body" idx="1"/>
          </p:nvPr>
        </p:nvSpPr>
        <p:spPr>
          <a:xfrm>
            <a:off x="2813586" y="4807443"/>
            <a:ext cx="6564829" cy="1479177"/>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8" name="Graphic 17">
            <a:extLst>
              <a:ext uri="{FF2B5EF4-FFF2-40B4-BE49-F238E27FC236}">
                <a16:creationId xmlns:a16="http://schemas.microsoft.com/office/drawing/2014/main" id="{AA5B5064-DEB7-463E-B7D6-EEC921A581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1925" y="5978350"/>
            <a:ext cx="947817" cy="308270"/>
          </a:xfrm>
          <a:prstGeom prst="rect">
            <a:avLst/>
          </a:prstGeom>
        </p:spPr>
      </p:pic>
    </p:spTree>
    <p:extLst>
      <p:ext uri="{BB962C8B-B14F-4D97-AF65-F5344CB8AC3E}">
        <p14:creationId xmlns:p14="http://schemas.microsoft.com/office/powerpoint/2010/main" val="2554032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eksts_pa_vidu_Mint">
    <p:bg>
      <p:bgPr>
        <a:solidFill>
          <a:srgbClr val="00B4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CAF8-98C3-4471-82C2-64BA239B9451}"/>
              </a:ext>
            </a:extLst>
          </p:cNvPr>
          <p:cNvSpPr>
            <a:spLocks noGrp="1"/>
          </p:cNvSpPr>
          <p:nvPr>
            <p:ph type="title" hasCustomPrompt="1"/>
          </p:nvPr>
        </p:nvSpPr>
        <p:spPr>
          <a:xfrm>
            <a:off x="2813586" y="2101515"/>
            <a:ext cx="6564829" cy="1876927"/>
          </a:xfrm>
        </p:spPr>
        <p:txBody>
          <a:bodyPr anchor="ctr">
            <a:normAutofit/>
          </a:bodyPr>
          <a:lstStyle>
            <a:lvl1pPr algn="l">
              <a:defRPr sz="3600" b="1">
                <a:solidFill>
                  <a:schemeClr val="bg1"/>
                </a:solidFill>
              </a:defRPr>
            </a:lvl1pPr>
          </a:lstStyle>
          <a:p>
            <a:r>
              <a:rPr lang="lv-LV"/>
              <a:t>Citāts</a:t>
            </a:r>
          </a:p>
        </p:txBody>
      </p:sp>
      <p:sp>
        <p:nvSpPr>
          <p:cNvPr id="3" name="Text Placeholder 2">
            <a:extLst>
              <a:ext uri="{FF2B5EF4-FFF2-40B4-BE49-F238E27FC236}">
                <a16:creationId xmlns:a16="http://schemas.microsoft.com/office/drawing/2014/main" id="{E13196DE-C611-4BBF-9A8C-6CC4F7EE00EC}"/>
              </a:ext>
            </a:extLst>
          </p:cNvPr>
          <p:cNvSpPr>
            <a:spLocks noGrp="1"/>
          </p:cNvSpPr>
          <p:nvPr>
            <p:ph type="body" idx="1"/>
          </p:nvPr>
        </p:nvSpPr>
        <p:spPr>
          <a:xfrm>
            <a:off x="2813586" y="4807443"/>
            <a:ext cx="6564829" cy="1479177"/>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8" name="Graphic 17">
            <a:extLst>
              <a:ext uri="{FF2B5EF4-FFF2-40B4-BE49-F238E27FC236}">
                <a16:creationId xmlns:a16="http://schemas.microsoft.com/office/drawing/2014/main" id="{AA5B5064-DEB7-463E-B7D6-EEC921A581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1925" y="5978350"/>
            <a:ext cx="947817" cy="308270"/>
          </a:xfrm>
          <a:prstGeom prst="rect">
            <a:avLst/>
          </a:prstGeom>
        </p:spPr>
      </p:pic>
    </p:spTree>
    <p:extLst>
      <p:ext uri="{BB962C8B-B14F-4D97-AF65-F5344CB8AC3E}">
        <p14:creationId xmlns:p14="http://schemas.microsoft.com/office/powerpoint/2010/main" val="2963910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ela_Bilde_Pa_Visu_Slaidu">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13BFB6A-7361-4551-9A97-28010BDA46C1}"/>
              </a:ext>
            </a:extLst>
          </p:cNvPr>
          <p:cNvSpPr>
            <a:spLocks noGrp="1"/>
          </p:cNvSpPr>
          <p:nvPr>
            <p:ph type="pic" sz="quarter" idx="10" hasCustomPrompt="1"/>
          </p:nvPr>
        </p:nvSpPr>
        <p:spPr>
          <a:xfrm>
            <a:off x="0" y="0"/>
            <a:ext cx="12192000" cy="6858000"/>
          </a:xfrm>
        </p:spPr>
        <p:txBody>
          <a:bodyPr/>
          <a:lstStyle>
            <a:lvl1pPr>
              <a:defRPr/>
            </a:lvl1pPr>
          </a:lstStyle>
          <a:p>
            <a:r>
              <a:rPr lang="lv-LV"/>
              <a:t>Liela bilde pa visu slaidu</a:t>
            </a:r>
          </a:p>
        </p:txBody>
      </p:sp>
    </p:spTree>
    <p:extLst>
      <p:ext uri="{BB962C8B-B14F-4D97-AF65-F5344CB8AC3E}">
        <p14:creationId xmlns:p14="http://schemas.microsoft.com/office/powerpoint/2010/main" val="76121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hēma_Pa_Visu_Slaidu_ar_Malā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13BFB6A-7361-4551-9A97-28010BDA46C1}"/>
              </a:ext>
            </a:extLst>
          </p:cNvPr>
          <p:cNvSpPr>
            <a:spLocks noGrp="1"/>
          </p:cNvSpPr>
          <p:nvPr>
            <p:ph type="pic" sz="quarter" idx="10" hasCustomPrompt="1"/>
          </p:nvPr>
        </p:nvSpPr>
        <p:spPr>
          <a:xfrm>
            <a:off x="585537" y="541422"/>
            <a:ext cx="11020926" cy="5775157"/>
          </a:xfrm>
        </p:spPr>
        <p:txBody>
          <a:bodyPr/>
          <a:lstStyle>
            <a:lvl1pPr marL="0" indent="0">
              <a:buNone/>
              <a:defRPr/>
            </a:lvl1pPr>
          </a:lstStyle>
          <a:p>
            <a:r>
              <a:rPr lang="lv-LV"/>
              <a:t>Shēma</a:t>
            </a:r>
          </a:p>
        </p:txBody>
      </p:sp>
    </p:spTree>
    <p:extLst>
      <p:ext uri="{BB962C8B-B14F-4D97-AF65-F5344CB8AC3E}">
        <p14:creationId xmlns:p14="http://schemas.microsoft.com/office/powerpoint/2010/main" val="2687226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ldie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CAF8-98C3-4471-82C2-64BA239B9451}"/>
              </a:ext>
            </a:extLst>
          </p:cNvPr>
          <p:cNvSpPr>
            <a:spLocks noGrp="1"/>
          </p:cNvSpPr>
          <p:nvPr>
            <p:ph type="title" hasCustomPrompt="1"/>
          </p:nvPr>
        </p:nvSpPr>
        <p:spPr>
          <a:xfrm>
            <a:off x="3514165" y="2642347"/>
            <a:ext cx="5163671" cy="1573307"/>
          </a:xfrm>
        </p:spPr>
        <p:txBody>
          <a:bodyPr anchor="ctr">
            <a:normAutofit/>
          </a:bodyPr>
          <a:lstStyle>
            <a:lvl1pPr algn="ctr">
              <a:defRPr sz="3600" b="1">
                <a:solidFill>
                  <a:schemeClr val="bg1"/>
                </a:solidFill>
              </a:defRPr>
            </a:lvl1pPr>
          </a:lstStyle>
          <a:p>
            <a:r>
              <a:rPr lang="lv-LV" err="1"/>
              <a:t>Title</a:t>
            </a:r>
            <a:endParaRPr lang="lv-LV"/>
          </a:p>
        </p:txBody>
      </p:sp>
      <p:sp>
        <p:nvSpPr>
          <p:cNvPr id="4" name="Text Placeholder 3">
            <a:extLst>
              <a:ext uri="{FF2B5EF4-FFF2-40B4-BE49-F238E27FC236}">
                <a16:creationId xmlns:a16="http://schemas.microsoft.com/office/drawing/2014/main" id="{D2AD3D72-5725-4E31-9E7D-83B81285501E}"/>
              </a:ext>
            </a:extLst>
          </p:cNvPr>
          <p:cNvSpPr>
            <a:spLocks noGrp="1"/>
          </p:cNvSpPr>
          <p:nvPr>
            <p:ph type="body" sz="quarter" idx="10"/>
          </p:nvPr>
        </p:nvSpPr>
        <p:spPr>
          <a:xfrm>
            <a:off x="3513932" y="4397375"/>
            <a:ext cx="5164137" cy="1425575"/>
          </a:xfrm>
        </p:spPr>
        <p:txBody>
          <a:bodyPr/>
          <a:lstStyle>
            <a:lvl1pPr marL="0" indent="0" algn="ctr">
              <a:buNone/>
              <a:defRPr>
                <a:solidFill>
                  <a:schemeClr val="bg2"/>
                </a:solidFill>
              </a:defRPr>
            </a:lvl1pPr>
            <a:lvl2pPr marL="457200" indent="0" algn="ctr">
              <a:buNone/>
              <a:defRPr>
                <a:solidFill>
                  <a:schemeClr val="bg2"/>
                </a:solidFill>
              </a:defRPr>
            </a:lvl2pPr>
            <a:lvl3pPr marL="914400" indent="0" algn="ctr">
              <a:buNone/>
              <a:defRPr>
                <a:solidFill>
                  <a:schemeClr val="bg2"/>
                </a:solidFill>
              </a:defRPr>
            </a:lvl3pPr>
            <a:lvl4pPr marL="1371600" indent="0" algn="ctr">
              <a:buNone/>
              <a:defRPr>
                <a:solidFill>
                  <a:schemeClr val="bg2"/>
                </a:solidFill>
              </a:defRPr>
            </a:lvl4pPr>
            <a:lvl5pPr marL="1828800" indent="0" algn="ctr">
              <a:buNone/>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5" name="Graphic 4">
            <a:extLst>
              <a:ext uri="{FF2B5EF4-FFF2-40B4-BE49-F238E27FC236}">
                <a16:creationId xmlns:a16="http://schemas.microsoft.com/office/drawing/2014/main" id="{E56CA77B-ADFB-4C5F-832B-F002D789C8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1925" y="5978350"/>
            <a:ext cx="947817" cy="308270"/>
          </a:xfrm>
          <a:prstGeom prst="rect">
            <a:avLst/>
          </a:prstGeom>
        </p:spPr>
      </p:pic>
    </p:spTree>
    <p:extLst>
      <p:ext uri="{BB962C8B-B14F-4D97-AF65-F5344CB8AC3E}">
        <p14:creationId xmlns:p14="http://schemas.microsoft.com/office/powerpoint/2010/main" val="1347565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3">
  <p:cSld name="text 3">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616774" y="681038"/>
            <a:ext cx="5938219" cy="755482"/>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664790"/>
              </a:buClr>
              <a:buSzPts val="2400"/>
              <a:buFont typeface="Verdana"/>
              <a:buNone/>
              <a:defRPr sz="2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5"/>
          <p:cNvSpPr/>
          <p:nvPr/>
        </p:nvSpPr>
        <p:spPr>
          <a:xfrm>
            <a:off x="631117" y="6566070"/>
            <a:ext cx="391296" cy="291533"/>
          </a:xfrm>
          <a:prstGeom prst="rect">
            <a:avLst/>
          </a:prstGeom>
          <a:solidFill>
            <a:srgbClr val="6647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86" name="Google Shape;186;p25"/>
          <p:cNvSpPr txBox="1">
            <a:spLocks noGrp="1"/>
          </p:cNvSpPr>
          <p:nvPr>
            <p:ph type="ftr" idx="11"/>
          </p:nvPr>
        </p:nvSpPr>
        <p:spPr>
          <a:xfrm>
            <a:off x="1022413" y="6566069"/>
            <a:ext cx="4114800" cy="291510"/>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800">
                <a:solidFill>
                  <a:srgbClr val="66479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5"/>
          <p:cNvSpPr txBox="1">
            <a:spLocks noGrp="1"/>
          </p:cNvSpPr>
          <p:nvPr>
            <p:ph type="sldNum" idx="12"/>
          </p:nvPr>
        </p:nvSpPr>
        <p:spPr>
          <a:xfrm>
            <a:off x="631117" y="6566070"/>
            <a:ext cx="391296" cy="291513"/>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800">
                <a:solidFill>
                  <a:schemeClr val="lt1"/>
                </a:solidFill>
                <a:latin typeface="Verdana"/>
                <a:ea typeface="Verdana"/>
                <a:cs typeface="Verdana"/>
                <a:sym typeface="Verdana"/>
              </a:defRPr>
            </a:lvl1pPr>
            <a:lvl2pPr marL="0" marR="0" lvl="1" indent="0" algn="ctr" rtl="0">
              <a:spcBef>
                <a:spcPts val="0"/>
              </a:spcBef>
              <a:buNone/>
              <a:defRPr sz="800">
                <a:solidFill>
                  <a:schemeClr val="lt1"/>
                </a:solidFill>
                <a:latin typeface="Verdana"/>
                <a:ea typeface="Verdana"/>
                <a:cs typeface="Verdana"/>
                <a:sym typeface="Verdana"/>
              </a:defRPr>
            </a:lvl2pPr>
            <a:lvl3pPr marL="0" marR="0" lvl="2" indent="0" algn="ctr" rtl="0">
              <a:spcBef>
                <a:spcPts val="0"/>
              </a:spcBef>
              <a:buNone/>
              <a:defRPr sz="800">
                <a:solidFill>
                  <a:schemeClr val="lt1"/>
                </a:solidFill>
                <a:latin typeface="Verdana"/>
                <a:ea typeface="Verdana"/>
                <a:cs typeface="Verdana"/>
                <a:sym typeface="Verdana"/>
              </a:defRPr>
            </a:lvl3pPr>
            <a:lvl4pPr marL="0" marR="0" lvl="3" indent="0" algn="ctr" rtl="0">
              <a:spcBef>
                <a:spcPts val="0"/>
              </a:spcBef>
              <a:buNone/>
              <a:defRPr sz="800">
                <a:solidFill>
                  <a:schemeClr val="lt1"/>
                </a:solidFill>
                <a:latin typeface="Verdana"/>
                <a:ea typeface="Verdana"/>
                <a:cs typeface="Verdana"/>
                <a:sym typeface="Verdana"/>
              </a:defRPr>
            </a:lvl4pPr>
            <a:lvl5pPr marL="0" marR="0" lvl="4" indent="0" algn="ctr" rtl="0">
              <a:spcBef>
                <a:spcPts val="0"/>
              </a:spcBef>
              <a:buNone/>
              <a:defRPr sz="800">
                <a:solidFill>
                  <a:schemeClr val="lt1"/>
                </a:solidFill>
                <a:latin typeface="Verdana"/>
                <a:ea typeface="Verdana"/>
                <a:cs typeface="Verdana"/>
                <a:sym typeface="Verdana"/>
              </a:defRPr>
            </a:lvl5pPr>
            <a:lvl6pPr marL="0" marR="0" lvl="5" indent="0" algn="ctr" rtl="0">
              <a:spcBef>
                <a:spcPts val="0"/>
              </a:spcBef>
              <a:buNone/>
              <a:defRPr sz="800">
                <a:solidFill>
                  <a:schemeClr val="lt1"/>
                </a:solidFill>
                <a:latin typeface="Verdana"/>
                <a:ea typeface="Verdana"/>
                <a:cs typeface="Verdana"/>
                <a:sym typeface="Verdana"/>
              </a:defRPr>
            </a:lvl6pPr>
            <a:lvl7pPr marL="0" marR="0" lvl="6" indent="0" algn="ctr" rtl="0">
              <a:spcBef>
                <a:spcPts val="0"/>
              </a:spcBef>
              <a:buNone/>
              <a:defRPr sz="800">
                <a:solidFill>
                  <a:schemeClr val="lt1"/>
                </a:solidFill>
                <a:latin typeface="Verdana"/>
                <a:ea typeface="Verdana"/>
                <a:cs typeface="Verdana"/>
                <a:sym typeface="Verdana"/>
              </a:defRPr>
            </a:lvl7pPr>
            <a:lvl8pPr marL="0" marR="0" lvl="7" indent="0" algn="ctr" rtl="0">
              <a:spcBef>
                <a:spcPts val="0"/>
              </a:spcBef>
              <a:buNone/>
              <a:defRPr sz="800">
                <a:solidFill>
                  <a:schemeClr val="lt1"/>
                </a:solidFill>
                <a:latin typeface="Verdana"/>
                <a:ea typeface="Verdana"/>
                <a:cs typeface="Verdana"/>
                <a:sym typeface="Verdana"/>
              </a:defRPr>
            </a:lvl8pPr>
            <a:lvl9pPr marL="0" marR="0" lvl="8" indent="0" algn="ctr" rtl="0">
              <a:spcBef>
                <a:spcPts val="0"/>
              </a:spcBef>
              <a:buNone/>
              <a:defRPr sz="800">
                <a:solidFill>
                  <a:schemeClr val="lt1"/>
                </a:solidFill>
                <a:latin typeface="Verdana"/>
                <a:ea typeface="Verdana"/>
                <a:cs typeface="Verdana"/>
                <a:sym typeface="Verdana"/>
              </a:defRPr>
            </a:lvl9pPr>
          </a:lstStyle>
          <a:p>
            <a:fld id="{00000000-1234-1234-1234-123412341234}" type="slidenum">
              <a:rPr lang="lv-LV" smtClean="0"/>
              <a:pPr/>
              <a:t>‹#›</a:t>
            </a:fld>
            <a:endParaRPr lang="lv-LV"/>
          </a:p>
        </p:txBody>
      </p:sp>
      <p:sp>
        <p:nvSpPr>
          <p:cNvPr id="188" name="Google Shape;188;p25"/>
          <p:cNvSpPr txBox="1">
            <a:spLocks noGrp="1"/>
          </p:cNvSpPr>
          <p:nvPr>
            <p:ph type="body" idx="1"/>
          </p:nvPr>
        </p:nvSpPr>
        <p:spPr>
          <a:xfrm>
            <a:off x="616775" y="1845946"/>
            <a:ext cx="10929767" cy="4199852"/>
          </a:xfrm>
          <a:prstGeom prst="rect">
            <a:avLst/>
          </a:prstGeom>
          <a:noFill/>
          <a:ln>
            <a:noFill/>
          </a:ln>
        </p:spPr>
        <p:txBody>
          <a:bodyPr spcFirstLastPara="1" wrap="square" lIns="0" tIns="45700" rIns="91425" bIns="45700" anchor="t" anchorCtr="0"/>
          <a:lstStyle>
            <a:lvl1pPr marL="457200" lvl="0" indent="-228600" algn="l">
              <a:lnSpc>
                <a:spcPct val="100000"/>
              </a:lnSpc>
              <a:spcBef>
                <a:spcPts val="1000"/>
              </a:spcBef>
              <a:spcAft>
                <a:spcPts val="0"/>
              </a:spcAft>
              <a:buClr>
                <a:srgbClr val="664790"/>
              </a:buClr>
              <a:buSzPts val="2400"/>
              <a:buNone/>
              <a:defRPr>
                <a:solidFill>
                  <a:srgbClr val="664790"/>
                </a:solidFill>
              </a:defRPr>
            </a:lvl1pPr>
            <a:lvl2pPr marL="914400" lvl="1" indent="-228600" algn="l">
              <a:lnSpc>
                <a:spcPct val="100000"/>
              </a:lnSpc>
              <a:spcBef>
                <a:spcPts val="500"/>
              </a:spcBef>
              <a:spcAft>
                <a:spcPts val="0"/>
              </a:spcAft>
              <a:buClr>
                <a:srgbClr val="664790"/>
              </a:buClr>
              <a:buSzPts val="2000"/>
              <a:buNone/>
              <a:defRPr>
                <a:solidFill>
                  <a:srgbClr val="664790"/>
                </a:solidFill>
              </a:defRPr>
            </a:lvl2pPr>
            <a:lvl3pPr marL="1371600" lvl="2" indent="-228600" algn="l">
              <a:lnSpc>
                <a:spcPct val="100000"/>
              </a:lnSpc>
              <a:spcBef>
                <a:spcPts val="500"/>
              </a:spcBef>
              <a:spcAft>
                <a:spcPts val="0"/>
              </a:spcAft>
              <a:buClr>
                <a:srgbClr val="664790"/>
              </a:buClr>
              <a:buSzPts val="1800"/>
              <a:buNone/>
              <a:defRPr>
                <a:solidFill>
                  <a:srgbClr val="664790"/>
                </a:solidFill>
              </a:defRPr>
            </a:lvl3pPr>
            <a:lvl4pPr marL="1828800" lvl="3" indent="-228600" algn="l">
              <a:lnSpc>
                <a:spcPct val="100000"/>
              </a:lnSpc>
              <a:spcBef>
                <a:spcPts val="500"/>
              </a:spcBef>
              <a:spcAft>
                <a:spcPts val="0"/>
              </a:spcAft>
              <a:buClr>
                <a:srgbClr val="664790"/>
              </a:buClr>
              <a:buSzPts val="1400"/>
              <a:buNone/>
              <a:defRPr>
                <a:solidFill>
                  <a:srgbClr val="664790"/>
                </a:solidFill>
              </a:defRPr>
            </a:lvl4pPr>
            <a:lvl5pPr marL="2286000" lvl="4" indent="-228600" algn="l">
              <a:lnSpc>
                <a:spcPct val="100000"/>
              </a:lnSpc>
              <a:spcBef>
                <a:spcPts val="500"/>
              </a:spcBef>
              <a:spcAft>
                <a:spcPts val="0"/>
              </a:spcAft>
              <a:buClr>
                <a:srgbClr val="664790"/>
              </a:buClr>
              <a:buSzPts val="1200"/>
              <a:buNone/>
              <a:defRPr>
                <a:solidFill>
                  <a:srgbClr val="66479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tbalstītāji_ar_ES_joslu">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1D5076A-8A1E-4106-BE1E-9192FCAD1A29}"/>
              </a:ext>
            </a:extLst>
          </p:cNvPr>
          <p:cNvCxnSpPr/>
          <p:nvPr userDrawn="1"/>
        </p:nvCxnSpPr>
        <p:spPr>
          <a:xfrm>
            <a:off x="2518611" y="4235116"/>
            <a:ext cx="7347284" cy="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userDrawn="1"/>
        </p:nvGrpSpPr>
        <p:grpSpPr>
          <a:xfrm>
            <a:off x="4115032" y="4574904"/>
            <a:ext cx="4154441" cy="1138821"/>
            <a:chOff x="3968608" y="4652963"/>
            <a:chExt cx="4154441" cy="1138821"/>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8608" y="4912211"/>
              <a:ext cx="4154441" cy="879573"/>
            </a:xfrm>
            <a:prstGeom prst="rect">
              <a:avLst/>
            </a:prstGeom>
          </p:spPr>
        </p:pic>
        <p:sp>
          <p:nvSpPr>
            <p:cNvPr id="2" name="TextBox 1"/>
            <p:cNvSpPr txBox="1"/>
            <p:nvPr userDrawn="1"/>
          </p:nvSpPr>
          <p:spPr>
            <a:xfrm>
              <a:off x="4226735" y="4652963"/>
              <a:ext cx="3738524" cy="246221"/>
            </a:xfrm>
            <a:prstGeom prst="rect">
              <a:avLst/>
            </a:prstGeom>
            <a:noFill/>
          </p:spPr>
          <p:txBody>
            <a:bodyPr wrap="none" rtlCol="0">
              <a:spAutoFit/>
            </a:bodyPr>
            <a:lstStyle/>
            <a:p>
              <a:r>
                <a:rPr lang="lv-LV" sz="1000">
                  <a:solidFill>
                    <a:prstClr val="black"/>
                  </a:solidFill>
                </a:rPr>
                <a:t>Projekts Nr. 8.3.1.1/16/I/002 Kompetenču pieeja mācību saturā</a:t>
              </a:r>
            </a:p>
          </p:txBody>
        </p:sp>
      </p:grpSp>
    </p:spTree>
    <p:extLst>
      <p:ext uri="{BB962C8B-B14F-4D97-AF65-F5344CB8AC3E}">
        <p14:creationId xmlns:p14="http://schemas.microsoft.com/office/powerpoint/2010/main" val="1581226043"/>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Atbalstītāji_sānā">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0161-AF7B-4CA4-9B44-03529B567BD2}"/>
              </a:ext>
            </a:extLst>
          </p:cNvPr>
          <p:cNvSpPr>
            <a:spLocks noGrp="1"/>
          </p:cNvSpPr>
          <p:nvPr>
            <p:ph type="title" hasCustomPrompt="1"/>
          </p:nvPr>
        </p:nvSpPr>
        <p:spPr>
          <a:xfrm>
            <a:off x="435497" y="417095"/>
            <a:ext cx="7842230" cy="1289635"/>
          </a:xfrm>
        </p:spPr>
        <p:txBody>
          <a:bodyPr>
            <a:normAutofit/>
          </a:bodyPr>
          <a:lstStyle>
            <a:lvl1pPr>
              <a:defRPr sz="3600" b="1">
                <a:solidFill>
                  <a:schemeClr val="bg1"/>
                </a:solidFill>
              </a:defRPr>
            </a:lvl1pPr>
          </a:lstStyle>
          <a:p>
            <a:r>
              <a:rPr lang="lv-LV"/>
              <a:t>Virsraksts</a:t>
            </a:r>
          </a:p>
        </p:txBody>
      </p:sp>
      <p:sp>
        <p:nvSpPr>
          <p:cNvPr id="3" name="Content Placeholder 2">
            <a:extLst>
              <a:ext uri="{FF2B5EF4-FFF2-40B4-BE49-F238E27FC236}">
                <a16:creationId xmlns:a16="http://schemas.microsoft.com/office/drawing/2014/main" id="{C1BA34CB-FDE7-4550-A56F-33FA2B76854C}"/>
              </a:ext>
            </a:extLst>
          </p:cNvPr>
          <p:cNvSpPr>
            <a:spLocks noGrp="1"/>
          </p:cNvSpPr>
          <p:nvPr>
            <p:ph idx="1"/>
          </p:nvPr>
        </p:nvSpPr>
        <p:spPr>
          <a:xfrm>
            <a:off x="435496" y="2406315"/>
            <a:ext cx="7842231" cy="3818773"/>
          </a:xfrm>
        </p:spPr>
        <p:txBody>
          <a:bodyPr>
            <a:normAutofit/>
          </a:bodyPr>
          <a:lstStyle>
            <a:lvl1pPr marL="0" indent="0">
              <a:buFont typeface="Arial" panose="020B0604020202020204" pitchFamily="34" charset="0"/>
              <a:buNone/>
              <a:defRPr sz="2400">
                <a:solidFill>
                  <a:schemeClr val="bg1"/>
                </a:solidFill>
              </a:defRPr>
            </a:lvl1pPr>
            <a:lvl2pPr marL="457200" indent="0">
              <a:buFont typeface="Arial" panose="020B0604020202020204" pitchFamily="34" charset="0"/>
              <a:buNone/>
              <a:defRPr sz="2000">
                <a:solidFill>
                  <a:schemeClr val="bg1"/>
                </a:solidFill>
              </a:defRPr>
            </a:lvl2pPr>
            <a:lvl3pPr marL="914400" indent="0">
              <a:buFont typeface="Arial" panose="020B0604020202020204" pitchFamily="34" charset="0"/>
              <a:buNone/>
              <a:defRPr sz="1800">
                <a:solidFill>
                  <a:schemeClr val="bg1"/>
                </a:solidFill>
              </a:defRPr>
            </a:lvl3pPr>
            <a:lvl4pPr marL="1371600" indent="0">
              <a:buFont typeface="Arial" panose="020B0604020202020204" pitchFamily="34" charset="0"/>
              <a:buNone/>
              <a:defRPr sz="1600">
                <a:solidFill>
                  <a:schemeClr val="bg1"/>
                </a:solidFill>
              </a:defRPr>
            </a:lvl4pPr>
            <a:lvl5pPr marL="1828800" indent="0">
              <a:buFont typeface="Arial" panose="020B0604020202020204" pitchFamily="34" charset="0"/>
              <a:buNone/>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pic>
        <p:nvPicPr>
          <p:cNvPr id="8" name="Graphic 7">
            <a:extLst>
              <a:ext uri="{FF2B5EF4-FFF2-40B4-BE49-F238E27FC236}">
                <a16:creationId xmlns:a16="http://schemas.microsoft.com/office/drawing/2014/main" id="{FB377C11-0A7D-4BF8-9F26-7D7146EADE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4009" y="6026476"/>
            <a:ext cx="947817" cy="308270"/>
          </a:xfrm>
          <a:prstGeom prst="rect">
            <a:avLst/>
          </a:prstGeom>
        </p:spPr>
      </p:pic>
      <p:sp>
        <p:nvSpPr>
          <p:cNvPr id="5" name="Rectangle 4">
            <a:extLst>
              <a:ext uri="{FF2B5EF4-FFF2-40B4-BE49-F238E27FC236}">
                <a16:creationId xmlns:a16="http://schemas.microsoft.com/office/drawing/2014/main" id="{8FC5E643-8044-4602-B7E8-3CDEFFCD5F10}"/>
              </a:ext>
            </a:extLst>
          </p:cNvPr>
          <p:cNvSpPr/>
          <p:nvPr userDrawn="1"/>
        </p:nvSpPr>
        <p:spPr>
          <a:xfrm>
            <a:off x="8935453" y="0"/>
            <a:ext cx="325654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prstClr val="white"/>
              </a:solidFill>
            </a:endParaRPr>
          </a:p>
        </p:txBody>
      </p:sp>
      <p:pic>
        <p:nvPicPr>
          <p:cNvPr id="6" name="Graphic 5">
            <a:extLst>
              <a:ext uri="{FF2B5EF4-FFF2-40B4-BE49-F238E27FC236}">
                <a16:creationId xmlns:a16="http://schemas.microsoft.com/office/drawing/2014/main" id="{EAD4E07D-453D-4CB2-88AF-567D4FF19E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43933" y="856573"/>
            <a:ext cx="1458788" cy="473120"/>
          </a:xfrm>
          <a:prstGeom prst="rect">
            <a:avLst/>
          </a:prstGeom>
        </p:spPr>
      </p:pic>
      <p:pic>
        <p:nvPicPr>
          <p:cNvPr id="7" name="Graphic 6">
            <a:extLst>
              <a:ext uri="{FF2B5EF4-FFF2-40B4-BE49-F238E27FC236}">
                <a16:creationId xmlns:a16="http://schemas.microsoft.com/office/drawing/2014/main" id="{F401F6D7-A5C3-49F4-B668-443DD793D17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890543" y="2186266"/>
            <a:ext cx="1552418" cy="1552418"/>
          </a:xfrm>
          <a:prstGeom prst="rect">
            <a:avLst/>
          </a:prstGeom>
        </p:spPr>
      </p:pic>
      <p:pic>
        <p:nvPicPr>
          <p:cNvPr id="9" name="Graphic 8">
            <a:extLst>
              <a:ext uri="{FF2B5EF4-FFF2-40B4-BE49-F238E27FC236}">
                <a16:creationId xmlns:a16="http://schemas.microsoft.com/office/drawing/2014/main" id="{4BE68AF1-E9DE-491E-81B2-D17049EDBE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890543" y="4299414"/>
            <a:ext cx="1655911" cy="476075"/>
          </a:xfrm>
          <a:prstGeom prst="rect">
            <a:avLst/>
          </a:prstGeom>
        </p:spPr>
      </p:pic>
      <p:pic>
        <p:nvPicPr>
          <p:cNvPr id="10" name="Graphic 9">
            <a:extLst>
              <a:ext uri="{FF2B5EF4-FFF2-40B4-BE49-F238E27FC236}">
                <a16:creationId xmlns:a16="http://schemas.microsoft.com/office/drawing/2014/main" id="{C4739BD6-108C-42E1-9BA9-44BB8F481D1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761177" y="5528957"/>
            <a:ext cx="1914645" cy="413978"/>
          </a:xfrm>
          <a:prstGeom prst="rect">
            <a:avLst/>
          </a:prstGeom>
        </p:spPr>
      </p:pic>
    </p:spTree>
    <p:extLst>
      <p:ext uri="{BB962C8B-B14F-4D97-AF65-F5344CB8AC3E}">
        <p14:creationId xmlns:p14="http://schemas.microsoft.com/office/powerpoint/2010/main" val="1657738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ukšs_Ja_Nepieciešam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931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Picture Placeholder 2"/>
          <p:cNvSpPr>
            <a:spLocks noGrp="1"/>
          </p:cNvSpPr>
          <p:nvPr>
            <p:ph type="pic" sz="quarter" idx="10" hasCustomPrompt="1"/>
          </p:nvPr>
        </p:nvSpPr>
        <p:spPr>
          <a:xfrm>
            <a:off x="370703" y="370703"/>
            <a:ext cx="11454713" cy="6116594"/>
          </a:xfrm>
          <a:prstGeom prst="rect">
            <a:avLst/>
          </a:prstGeom>
          <a:pattFill prst="lgCheck">
            <a:fgClr>
              <a:schemeClr val="bg2">
                <a:lumMod val="90000"/>
              </a:schemeClr>
            </a:fgClr>
            <a:bgClr>
              <a:schemeClr val="bg1"/>
            </a:bgClr>
          </a:pattFill>
        </p:spPr>
        <p:txBody>
          <a:bodyPr anchor="ctr"/>
          <a:lstStyle>
            <a:lvl1pPr marL="0" indent="0" algn="ctr">
              <a:buNone/>
              <a:defRPr sz="1600" b="1" i="0" baseline="0">
                <a:latin typeface="Source Sans Pro" charset="0"/>
                <a:ea typeface="Source Sans Pro" charset="0"/>
                <a:cs typeface="Source Sans Pro" charset="0"/>
              </a:defRPr>
            </a:lvl1pPr>
          </a:lstStyle>
          <a:p>
            <a:r>
              <a:rPr lang="en-US"/>
              <a:t>Drag &amp; Drop picture</a:t>
            </a:r>
          </a:p>
        </p:txBody>
      </p:sp>
    </p:spTree>
    <p:extLst>
      <p:ext uri="{BB962C8B-B14F-4D97-AF65-F5344CB8AC3E}">
        <p14:creationId xmlns:p14="http://schemas.microsoft.com/office/powerpoint/2010/main" val="4210855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0077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ext image 5">
  <p:cSld name="text image 5">
    <p:spTree>
      <p:nvGrpSpPr>
        <p:cNvPr id="1" name="Shape 30"/>
        <p:cNvGrpSpPr/>
        <p:nvPr/>
      </p:nvGrpSpPr>
      <p:grpSpPr>
        <a:xfrm>
          <a:off x="0" y="0"/>
          <a:ext cx="0" cy="0"/>
          <a:chOff x="0" y="0"/>
          <a:chExt cx="0" cy="0"/>
        </a:xfrm>
      </p:grpSpPr>
      <p:sp>
        <p:nvSpPr>
          <p:cNvPr id="31" name="Google Shape;31;p5"/>
          <p:cNvSpPr>
            <a:spLocks noGrp="1"/>
          </p:cNvSpPr>
          <p:nvPr>
            <p:ph type="pic" idx="2"/>
          </p:nvPr>
        </p:nvSpPr>
        <p:spPr>
          <a:xfrm>
            <a:off x="1" y="1658472"/>
            <a:ext cx="3708400" cy="5199108"/>
          </a:xfrm>
          <a:prstGeom prst="rect">
            <a:avLst/>
          </a:prstGeom>
          <a:solidFill>
            <a:srgbClr val="F2F2F2"/>
          </a:solidFill>
          <a:ln>
            <a:noFill/>
          </a:ln>
        </p:spPr>
        <p:txBody>
          <a:bodyPr spcFirstLastPara="1" wrap="square" lIns="0" tIns="45700" rIns="91425" bIns="45700" anchor="ctr" anchorCtr="0"/>
          <a:lstStyle>
            <a:lvl1pPr marR="0" lvl="0" algn="ctr" rtl="0">
              <a:lnSpc>
                <a:spcPct val="100000"/>
              </a:lnSpc>
              <a:spcBef>
                <a:spcPts val="1000"/>
              </a:spcBef>
              <a:spcAft>
                <a:spcPts val="0"/>
              </a:spcAft>
              <a:buClr>
                <a:srgbClr val="664790"/>
              </a:buClr>
              <a:buSzPts val="1000"/>
              <a:buFont typeface="Arial"/>
              <a:buNone/>
              <a:defRPr sz="1000" b="0" i="0" u="none" strike="noStrike" cap="none">
                <a:solidFill>
                  <a:srgbClr val="664790"/>
                </a:solidFill>
                <a:latin typeface="Verdana"/>
                <a:ea typeface="Verdana"/>
                <a:cs typeface="Verdana"/>
                <a:sym typeface="Verdana"/>
              </a:defRPr>
            </a:lvl1pPr>
            <a:lvl2pPr marR="0" lvl="1" algn="l" rtl="0">
              <a:lnSpc>
                <a:spcPct val="100000"/>
              </a:lnSpc>
              <a:spcBef>
                <a:spcPts val="500"/>
              </a:spcBef>
              <a:spcAft>
                <a:spcPts val="0"/>
              </a:spcAft>
              <a:buClr>
                <a:srgbClr val="664790"/>
              </a:buClr>
              <a:buSzPts val="2000"/>
              <a:buFont typeface="Arial"/>
              <a:buChar char="•"/>
              <a:defRPr sz="2000" b="0" i="0" u="none" strike="noStrike" cap="none">
                <a:solidFill>
                  <a:srgbClr val="664790"/>
                </a:solidFill>
                <a:latin typeface="Verdana"/>
                <a:ea typeface="Verdana"/>
                <a:cs typeface="Verdana"/>
                <a:sym typeface="Verdana"/>
              </a:defRPr>
            </a:lvl2pPr>
            <a:lvl3pPr marR="0" lvl="2" algn="l" rtl="0">
              <a:lnSpc>
                <a:spcPct val="100000"/>
              </a:lnSpc>
              <a:spcBef>
                <a:spcPts val="500"/>
              </a:spcBef>
              <a:spcAft>
                <a:spcPts val="0"/>
              </a:spcAft>
              <a:buClr>
                <a:srgbClr val="664790"/>
              </a:buClr>
              <a:buSzPts val="1800"/>
              <a:buFont typeface="Arial"/>
              <a:buChar char="•"/>
              <a:defRPr sz="1800" b="0" i="0" u="none" strike="noStrike" cap="none">
                <a:solidFill>
                  <a:srgbClr val="664790"/>
                </a:solidFill>
                <a:latin typeface="Verdana"/>
                <a:ea typeface="Verdana"/>
                <a:cs typeface="Verdana"/>
                <a:sym typeface="Verdana"/>
              </a:defRPr>
            </a:lvl3pPr>
            <a:lvl4pPr marR="0" lvl="3" algn="l" rtl="0">
              <a:lnSpc>
                <a:spcPct val="100000"/>
              </a:lnSpc>
              <a:spcBef>
                <a:spcPts val="500"/>
              </a:spcBef>
              <a:spcAft>
                <a:spcPts val="0"/>
              </a:spcAft>
              <a:buClr>
                <a:srgbClr val="664790"/>
              </a:buClr>
              <a:buSzPts val="1400"/>
              <a:buFont typeface="Arial"/>
              <a:buChar char="•"/>
              <a:defRPr sz="1400" b="0" i="0" u="none" strike="noStrike" cap="none">
                <a:solidFill>
                  <a:srgbClr val="664790"/>
                </a:solidFill>
                <a:latin typeface="Verdana"/>
                <a:ea typeface="Verdana"/>
                <a:cs typeface="Verdana"/>
                <a:sym typeface="Verdana"/>
              </a:defRPr>
            </a:lvl4pPr>
            <a:lvl5pPr marR="0" lvl="4" algn="l" rtl="0">
              <a:lnSpc>
                <a:spcPct val="100000"/>
              </a:lnSpc>
              <a:spcBef>
                <a:spcPts val="500"/>
              </a:spcBef>
              <a:spcAft>
                <a:spcPts val="0"/>
              </a:spcAft>
              <a:buClr>
                <a:srgbClr val="664790"/>
              </a:buClr>
              <a:buSzPts val="1200"/>
              <a:buFont typeface="Arial"/>
              <a:buChar char="•"/>
              <a:defRPr sz="1200" b="0" i="0" u="none" strike="noStrike" cap="none">
                <a:solidFill>
                  <a:srgbClr val="664790"/>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3" name="Google Shape;33;p5"/>
          <p:cNvSpPr txBox="1">
            <a:spLocks noGrp="1"/>
          </p:cNvSpPr>
          <p:nvPr>
            <p:ph type="ftr" idx="11"/>
          </p:nvPr>
        </p:nvSpPr>
        <p:spPr>
          <a:xfrm>
            <a:off x="1008071" y="6566069"/>
            <a:ext cx="4114800" cy="291510"/>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800">
                <a:solidFill>
                  <a:srgbClr val="66479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616775" y="6566070"/>
            <a:ext cx="391296" cy="291513"/>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800">
                <a:solidFill>
                  <a:schemeClr val="lt1"/>
                </a:solidFill>
                <a:latin typeface="Verdana"/>
                <a:ea typeface="Verdana"/>
                <a:cs typeface="Verdana"/>
                <a:sym typeface="Verdana"/>
              </a:defRPr>
            </a:lvl1pPr>
            <a:lvl2pPr marL="0" marR="0" lvl="1" indent="0" algn="ctr" rtl="0">
              <a:spcBef>
                <a:spcPts val="0"/>
              </a:spcBef>
              <a:buNone/>
              <a:defRPr sz="800">
                <a:solidFill>
                  <a:schemeClr val="lt1"/>
                </a:solidFill>
                <a:latin typeface="Verdana"/>
                <a:ea typeface="Verdana"/>
                <a:cs typeface="Verdana"/>
                <a:sym typeface="Verdana"/>
              </a:defRPr>
            </a:lvl2pPr>
            <a:lvl3pPr marL="0" marR="0" lvl="2" indent="0" algn="ctr" rtl="0">
              <a:spcBef>
                <a:spcPts val="0"/>
              </a:spcBef>
              <a:buNone/>
              <a:defRPr sz="800">
                <a:solidFill>
                  <a:schemeClr val="lt1"/>
                </a:solidFill>
                <a:latin typeface="Verdana"/>
                <a:ea typeface="Verdana"/>
                <a:cs typeface="Verdana"/>
                <a:sym typeface="Verdana"/>
              </a:defRPr>
            </a:lvl3pPr>
            <a:lvl4pPr marL="0" marR="0" lvl="3" indent="0" algn="ctr" rtl="0">
              <a:spcBef>
                <a:spcPts val="0"/>
              </a:spcBef>
              <a:buNone/>
              <a:defRPr sz="800">
                <a:solidFill>
                  <a:schemeClr val="lt1"/>
                </a:solidFill>
                <a:latin typeface="Verdana"/>
                <a:ea typeface="Verdana"/>
                <a:cs typeface="Verdana"/>
                <a:sym typeface="Verdana"/>
              </a:defRPr>
            </a:lvl4pPr>
            <a:lvl5pPr marL="0" marR="0" lvl="4" indent="0" algn="ctr" rtl="0">
              <a:spcBef>
                <a:spcPts val="0"/>
              </a:spcBef>
              <a:buNone/>
              <a:defRPr sz="800">
                <a:solidFill>
                  <a:schemeClr val="lt1"/>
                </a:solidFill>
                <a:latin typeface="Verdana"/>
                <a:ea typeface="Verdana"/>
                <a:cs typeface="Verdana"/>
                <a:sym typeface="Verdana"/>
              </a:defRPr>
            </a:lvl5pPr>
            <a:lvl6pPr marL="0" marR="0" lvl="5" indent="0" algn="ctr" rtl="0">
              <a:spcBef>
                <a:spcPts val="0"/>
              </a:spcBef>
              <a:buNone/>
              <a:defRPr sz="800">
                <a:solidFill>
                  <a:schemeClr val="lt1"/>
                </a:solidFill>
                <a:latin typeface="Verdana"/>
                <a:ea typeface="Verdana"/>
                <a:cs typeface="Verdana"/>
                <a:sym typeface="Verdana"/>
              </a:defRPr>
            </a:lvl6pPr>
            <a:lvl7pPr marL="0" marR="0" lvl="6" indent="0" algn="ctr" rtl="0">
              <a:spcBef>
                <a:spcPts val="0"/>
              </a:spcBef>
              <a:buNone/>
              <a:defRPr sz="800">
                <a:solidFill>
                  <a:schemeClr val="lt1"/>
                </a:solidFill>
                <a:latin typeface="Verdana"/>
                <a:ea typeface="Verdana"/>
                <a:cs typeface="Verdana"/>
                <a:sym typeface="Verdana"/>
              </a:defRPr>
            </a:lvl7pPr>
            <a:lvl8pPr marL="0" marR="0" lvl="7" indent="0" algn="ctr" rtl="0">
              <a:spcBef>
                <a:spcPts val="0"/>
              </a:spcBef>
              <a:buNone/>
              <a:defRPr sz="800">
                <a:solidFill>
                  <a:schemeClr val="lt1"/>
                </a:solidFill>
                <a:latin typeface="Verdana"/>
                <a:ea typeface="Verdana"/>
                <a:cs typeface="Verdana"/>
                <a:sym typeface="Verdana"/>
              </a:defRPr>
            </a:lvl8pPr>
            <a:lvl9pPr marL="0" marR="0" lvl="8" indent="0" algn="ctr" rtl="0">
              <a:spcBef>
                <a:spcPts val="0"/>
              </a:spcBef>
              <a:buNone/>
              <a:defRPr sz="800">
                <a:solidFill>
                  <a:schemeClr val="lt1"/>
                </a:solidFill>
                <a:latin typeface="Verdana"/>
                <a:ea typeface="Verdana"/>
                <a:cs typeface="Verdana"/>
                <a:sym typeface="Verdana"/>
              </a:defRPr>
            </a:lvl9pPr>
          </a:lstStyle>
          <a:p>
            <a:fld id="{00000000-1234-1234-1234-123412341234}" type="slidenum">
              <a:rPr lang="lv-LV" smtClean="0"/>
              <a:pPr/>
              <a:t>‹#›</a:t>
            </a:fld>
            <a:endParaRPr lang="lv-LV"/>
          </a:p>
        </p:txBody>
      </p:sp>
      <p:sp>
        <p:nvSpPr>
          <p:cNvPr id="36" name="Google Shape;36;p5"/>
          <p:cNvSpPr txBox="1">
            <a:spLocks noGrp="1"/>
          </p:cNvSpPr>
          <p:nvPr>
            <p:ph type="title"/>
          </p:nvPr>
        </p:nvSpPr>
        <p:spPr>
          <a:xfrm>
            <a:off x="616775" y="257547"/>
            <a:ext cx="5723068" cy="1142815"/>
          </a:xfrm>
          <a:prstGeom prst="rect">
            <a:avLst/>
          </a:prstGeom>
          <a:noFill/>
          <a:ln>
            <a:noFill/>
          </a:ln>
        </p:spPr>
        <p:txBody>
          <a:bodyPr spcFirstLastPara="1" wrap="square" lIns="0" tIns="45700" rIns="91425" bIns="45700" anchor="ctr" anchorCtr="0"/>
          <a:lstStyle>
            <a:lvl1pPr lvl="0" algn="l">
              <a:lnSpc>
                <a:spcPct val="100000"/>
              </a:lnSpc>
              <a:spcBef>
                <a:spcPts val="0"/>
              </a:spcBef>
              <a:spcAft>
                <a:spcPts val="0"/>
              </a:spcAft>
              <a:buClr>
                <a:srgbClr val="664790"/>
              </a:buClr>
              <a:buSzPts val="2200"/>
              <a:buFont typeface="Verdana"/>
              <a:buNone/>
              <a:defRPr sz="2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81201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Noklikšķiniet, lai rediģētu šablona virsraksta stilu</a:t>
            </a:r>
          </a:p>
        </p:txBody>
      </p:sp>
    </p:spTree>
    <p:extLst>
      <p:ext uri="{BB962C8B-B14F-4D97-AF65-F5344CB8AC3E}">
        <p14:creationId xmlns:p14="http://schemas.microsoft.com/office/powerpoint/2010/main" val="1721157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19"/>
        <p:cNvGrpSpPr/>
        <p:nvPr/>
      </p:nvGrpSpPr>
      <p:grpSpPr>
        <a:xfrm>
          <a:off x="0" y="0"/>
          <a:ext cx="0" cy="0"/>
          <a:chOff x="0" y="0"/>
          <a:chExt cx="0" cy="0"/>
        </a:xfrm>
      </p:grpSpPr>
      <p:sp>
        <p:nvSpPr>
          <p:cNvPr id="20" name="Google Shape;20;p3"/>
          <p:cNvSpPr/>
          <p:nvPr/>
        </p:nvSpPr>
        <p:spPr>
          <a:xfrm>
            <a:off x="0" y="1"/>
            <a:ext cx="12192000" cy="1658471"/>
          </a:xfrm>
          <a:prstGeom prst="rect">
            <a:avLst/>
          </a:prstGeom>
          <a:solidFill>
            <a:srgbClr val="664790"/>
          </a:solidFill>
          <a:ln>
            <a:noFill/>
          </a:ln>
        </p:spPr>
        <p:txBody>
          <a:bodyPr spcFirstLastPara="1" wrap="square" lIns="91425" tIns="45700" rIns="91425" bIns="45700" anchor="ctr" anchorCtr="0">
            <a:noAutofit/>
          </a:bodyPr>
          <a:lstStyle/>
          <a:p>
            <a:pPr algn="ctr"/>
            <a:endParaRPr sz="1800">
              <a:solidFill>
                <a:srgbClr val="FFFFFF"/>
              </a:solidFill>
              <a:latin typeface="Trebuchet MS"/>
              <a:ea typeface="Trebuchet MS"/>
              <a:cs typeface="Trebuchet MS"/>
              <a:sym typeface="Trebuchet MS"/>
            </a:endParaRPr>
          </a:p>
        </p:txBody>
      </p:sp>
      <p:sp>
        <p:nvSpPr>
          <p:cNvPr id="21" name="Google Shape;21;p3"/>
          <p:cNvSpPr txBox="1">
            <a:spLocks noGrp="1"/>
          </p:cNvSpPr>
          <p:nvPr>
            <p:ph type="title"/>
          </p:nvPr>
        </p:nvSpPr>
        <p:spPr>
          <a:xfrm>
            <a:off x="616775" y="257547"/>
            <a:ext cx="5723068" cy="1142815"/>
          </a:xfrm>
          <a:prstGeom prst="rect">
            <a:avLst/>
          </a:prstGeom>
          <a:noFill/>
          <a:ln>
            <a:noFill/>
          </a:ln>
        </p:spPr>
        <p:txBody>
          <a:bodyPr spcFirstLastPara="1" wrap="square" lIns="0" tIns="45700" rIns="91425" bIns="45700" anchor="ctr" anchorCtr="0"/>
          <a:lstStyle>
            <a:lvl1pPr lvl="0" algn="l">
              <a:lnSpc>
                <a:spcPct val="100000"/>
              </a:lnSpc>
              <a:spcBef>
                <a:spcPts val="0"/>
              </a:spcBef>
              <a:spcAft>
                <a:spcPts val="0"/>
              </a:spcAft>
              <a:buClr>
                <a:schemeClr val="lt1"/>
              </a:buClr>
              <a:buSzPts val="2200"/>
              <a:buFont typeface="Verdana"/>
              <a:buNone/>
              <a:defRPr sz="2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616775" y="2243979"/>
            <a:ext cx="10929767" cy="3932984"/>
          </a:xfrm>
          <a:prstGeom prst="rect">
            <a:avLst/>
          </a:prstGeom>
          <a:noFill/>
          <a:ln>
            <a:noFill/>
          </a:ln>
        </p:spPr>
        <p:txBody>
          <a:bodyPr spcFirstLastPara="1" wrap="square" lIns="0" tIns="45700" rIns="91425" bIns="45700" anchor="t" anchorCtr="0"/>
          <a:lstStyle>
            <a:lvl1pPr marL="457200" lvl="0" indent="-228600" algn="l">
              <a:lnSpc>
                <a:spcPct val="100000"/>
              </a:lnSpc>
              <a:spcBef>
                <a:spcPts val="1000"/>
              </a:spcBef>
              <a:spcAft>
                <a:spcPts val="0"/>
              </a:spcAft>
              <a:buClr>
                <a:srgbClr val="664790"/>
              </a:buClr>
              <a:buSzPts val="2400"/>
              <a:buNone/>
              <a:defRPr>
                <a:solidFill>
                  <a:srgbClr val="664790"/>
                </a:solidFill>
              </a:defRPr>
            </a:lvl1pPr>
            <a:lvl2pPr marL="914400" lvl="1" indent="-228600" algn="l">
              <a:lnSpc>
                <a:spcPct val="100000"/>
              </a:lnSpc>
              <a:spcBef>
                <a:spcPts val="500"/>
              </a:spcBef>
              <a:spcAft>
                <a:spcPts val="0"/>
              </a:spcAft>
              <a:buClr>
                <a:srgbClr val="664790"/>
              </a:buClr>
              <a:buSzPts val="2000"/>
              <a:buNone/>
              <a:defRPr>
                <a:solidFill>
                  <a:srgbClr val="664790"/>
                </a:solidFill>
              </a:defRPr>
            </a:lvl2pPr>
            <a:lvl3pPr marL="1371600" lvl="2" indent="-228600" algn="l">
              <a:lnSpc>
                <a:spcPct val="100000"/>
              </a:lnSpc>
              <a:spcBef>
                <a:spcPts val="500"/>
              </a:spcBef>
              <a:spcAft>
                <a:spcPts val="0"/>
              </a:spcAft>
              <a:buClr>
                <a:srgbClr val="664790"/>
              </a:buClr>
              <a:buSzPts val="1800"/>
              <a:buNone/>
              <a:defRPr>
                <a:solidFill>
                  <a:srgbClr val="664790"/>
                </a:solidFill>
              </a:defRPr>
            </a:lvl3pPr>
            <a:lvl4pPr marL="1828800" lvl="3" indent="-228600" algn="l">
              <a:lnSpc>
                <a:spcPct val="100000"/>
              </a:lnSpc>
              <a:spcBef>
                <a:spcPts val="500"/>
              </a:spcBef>
              <a:spcAft>
                <a:spcPts val="0"/>
              </a:spcAft>
              <a:buClr>
                <a:srgbClr val="664790"/>
              </a:buClr>
              <a:buSzPts val="1400"/>
              <a:buNone/>
              <a:defRPr>
                <a:solidFill>
                  <a:srgbClr val="664790"/>
                </a:solidFill>
              </a:defRPr>
            </a:lvl4pPr>
            <a:lvl5pPr marL="2286000" lvl="4" indent="-228600" algn="l">
              <a:lnSpc>
                <a:spcPct val="100000"/>
              </a:lnSpc>
              <a:spcBef>
                <a:spcPts val="500"/>
              </a:spcBef>
              <a:spcAft>
                <a:spcPts val="0"/>
              </a:spcAft>
              <a:buClr>
                <a:srgbClr val="664790"/>
              </a:buClr>
              <a:buSzPts val="1200"/>
              <a:buNone/>
              <a:defRPr>
                <a:solidFill>
                  <a:srgbClr val="66479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p:nvPr/>
        </p:nvSpPr>
        <p:spPr>
          <a:xfrm>
            <a:off x="616775" y="6566070"/>
            <a:ext cx="391296" cy="291533"/>
          </a:xfrm>
          <a:prstGeom prst="rect">
            <a:avLst/>
          </a:prstGeom>
          <a:solidFill>
            <a:srgbClr val="664790"/>
          </a:solidFill>
          <a:ln>
            <a:noFill/>
          </a:ln>
        </p:spPr>
        <p:txBody>
          <a:bodyPr spcFirstLastPara="1" wrap="square" lIns="91425" tIns="45700" rIns="91425" bIns="45700" anchor="ctr" anchorCtr="0">
            <a:noAutofit/>
          </a:bodyPr>
          <a:lstStyle/>
          <a:p>
            <a:pPr algn="ctr"/>
            <a:endParaRPr sz="1800">
              <a:solidFill>
                <a:srgbClr val="FFFFFF"/>
              </a:solidFill>
              <a:latin typeface="Trebuchet MS"/>
              <a:ea typeface="Trebuchet MS"/>
              <a:cs typeface="Trebuchet MS"/>
              <a:sym typeface="Trebuchet MS"/>
            </a:endParaRPr>
          </a:p>
        </p:txBody>
      </p:sp>
      <p:sp>
        <p:nvSpPr>
          <p:cNvPr id="24" name="Google Shape;24;p3"/>
          <p:cNvSpPr txBox="1">
            <a:spLocks noGrp="1"/>
          </p:cNvSpPr>
          <p:nvPr>
            <p:ph type="ftr" idx="11"/>
          </p:nvPr>
        </p:nvSpPr>
        <p:spPr>
          <a:xfrm>
            <a:off x="1008071" y="6566069"/>
            <a:ext cx="4114800" cy="291510"/>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800">
                <a:solidFill>
                  <a:srgbClr val="664790"/>
                </a:solidFill>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616775" y="6566070"/>
            <a:ext cx="391296" cy="291513"/>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800" b="0" i="0" u="none" strike="noStrike" cap="none">
                <a:solidFill>
                  <a:schemeClr val="lt1"/>
                </a:solidFill>
                <a:latin typeface="Verdana"/>
                <a:ea typeface="Verdana"/>
                <a:cs typeface="Verdana"/>
                <a:sym typeface="Verdana"/>
              </a:defRPr>
            </a:lvl1pPr>
            <a:lvl2pPr marL="0" marR="0" lvl="1" indent="0" algn="ctr" rtl="0">
              <a:spcBef>
                <a:spcPts val="0"/>
              </a:spcBef>
              <a:buNone/>
              <a:defRPr sz="800" b="0" i="0" u="none" strike="noStrike" cap="none">
                <a:solidFill>
                  <a:schemeClr val="lt1"/>
                </a:solidFill>
                <a:latin typeface="Verdana"/>
                <a:ea typeface="Verdana"/>
                <a:cs typeface="Verdana"/>
                <a:sym typeface="Verdana"/>
              </a:defRPr>
            </a:lvl2pPr>
            <a:lvl3pPr marL="0" marR="0" lvl="2" indent="0" algn="ctr" rtl="0">
              <a:spcBef>
                <a:spcPts val="0"/>
              </a:spcBef>
              <a:buNone/>
              <a:defRPr sz="800" b="0" i="0" u="none" strike="noStrike" cap="none">
                <a:solidFill>
                  <a:schemeClr val="lt1"/>
                </a:solidFill>
                <a:latin typeface="Verdana"/>
                <a:ea typeface="Verdana"/>
                <a:cs typeface="Verdana"/>
                <a:sym typeface="Verdana"/>
              </a:defRPr>
            </a:lvl3pPr>
            <a:lvl4pPr marL="0" marR="0" lvl="3" indent="0" algn="ctr" rtl="0">
              <a:spcBef>
                <a:spcPts val="0"/>
              </a:spcBef>
              <a:buNone/>
              <a:defRPr sz="800" b="0" i="0" u="none" strike="noStrike" cap="none">
                <a:solidFill>
                  <a:schemeClr val="lt1"/>
                </a:solidFill>
                <a:latin typeface="Verdana"/>
                <a:ea typeface="Verdana"/>
                <a:cs typeface="Verdana"/>
                <a:sym typeface="Verdana"/>
              </a:defRPr>
            </a:lvl4pPr>
            <a:lvl5pPr marL="0" marR="0" lvl="4" indent="0" algn="ctr" rtl="0">
              <a:spcBef>
                <a:spcPts val="0"/>
              </a:spcBef>
              <a:buNone/>
              <a:defRPr sz="800" b="0" i="0" u="none" strike="noStrike" cap="none">
                <a:solidFill>
                  <a:schemeClr val="lt1"/>
                </a:solidFill>
                <a:latin typeface="Verdana"/>
                <a:ea typeface="Verdana"/>
                <a:cs typeface="Verdana"/>
                <a:sym typeface="Verdana"/>
              </a:defRPr>
            </a:lvl5pPr>
            <a:lvl6pPr marL="0" marR="0" lvl="5" indent="0" algn="ctr" rtl="0">
              <a:spcBef>
                <a:spcPts val="0"/>
              </a:spcBef>
              <a:buNone/>
              <a:defRPr sz="800" b="0" i="0" u="none" strike="noStrike" cap="none">
                <a:solidFill>
                  <a:schemeClr val="lt1"/>
                </a:solidFill>
                <a:latin typeface="Verdana"/>
                <a:ea typeface="Verdana"/>
                <a:cs typeface="Verdana"/>
                <a:sym typeface="Verdana"/>
              </a:defRPr>
            </a:lvl6pPr>
            <a:lvl7pPr marL="0" marR="0" lvl="6" indent="0" algn="ctr" rtl="0">
              <a:spcBef>
                <a:spcPts val="0"/>
              </a:spcBef>
              <a:buNone/>
              <a:defRPr sz="800" b="0" i="0" u="none" strike="noStrike" cap="none">
                <a:solidFill>
                  <a:schemeClr val="lt1"/>
                </a:solidFill>
                <a:latin typeface="Verdana"/>
                <a:ea typeface="Verdana"/>
                <a:cs typeface="Verdana"/>
                <a:sym typeface="Verdana"/>
              </a:defRPr>
            </a:lvl7pPr>
            <a:lvl8pPr marL="0" marR="0" lvl="7" indent="0" algn="ctr" rtl="0">
              <a:spcBef>
                <a:spcPts val="0"/>
              </a:spcBef>
              <a:buNone/>
              <a:defRPr sz="800" b="0" i="0" u="none" strike="noStrike" cap="none">
                <a:solidFill>
                  <a:schemeClr val="lt1"/>
                </a:solidFill>
                <a:latin typeface="Verdana"/>
                <a:ea typeface="Verdana"/>
                <a:cs typeface="Verdana"/>
                <a:sym typeface="Verdana"/>
              </a:defRPr>
            </a:lvl8pPr>
            <a:lvl9pPr marL="0" marR="0" lvl="8" indent="0" algn="ctr" rtl="0">
              <a:spcBef>
                <a:spcPts val="0"/>
              </a:spcBef>
              <a:buNone/>
              <a:defRPr sz="800" b="0" i="0" u="none" strike="noStrike" cap="none">
                <a:solidFill>
                  <a:schemeClr val="lt1"/>
                </a:solidFill>
                <a:latin typeface="Verdana"/>
                <a:ea typeface="Verdana"/>
                <a:cs typeface="Verdana"/>
                <a:sym typeface="Verdana"/>
              </a:defRPr>
            </a:lvl9pPr>
          </a:lstStyle>
          <a:p>
            <a:fld id="{00000000-1234-1234-1234-123412341234}" type="slidenum">
              <a:rPr lang="lv-LV">
                <a:solidFill>
                  <a:srgbClr val="FFFFFF"/>
                </a:solidFill>
              </a:rPr>
              <a:pPr/>
              <a:t>‹#›</a:t>
            </a:fld>
            <a:endParaRPr>
              <a:solidFill>
                <a:srgbClr val="FFFFFF"/>
              </a:solidFill>
            </a:endParaRPr>
          </a:p>
        </p:txBody>
      </p:sp>
    </p:spTree>
    <p:extLst>
      <p:ext uri="{BB962C8B-B14F-4D97-AF65-F5344CB8AC3E}">
        <p14:creationId xmlns:p14="http://schemas.microsoft.com/office/powerpoint/2010/main" val="13822053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14514" y="0"/>
            <a:ext cx="376297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bwMode="auto">
          <a:xfrm>
            <a:off x="914400" y="4724400"/>
            <a:ext cx="10363200" cy="1036638"/>
          </a:xfrm>
          <a:prstGeom prst="rect">
            <a:avLst/>
          </a:prstGeom>
          <a:noFill/>
          <a:ln>
            <a:noFill/>
          </a:ln>
          <a:extLst>
            <a:ext uri="{909E8E84-426E-40dd-AFC4-6F175D3DCCD1}"/>
            <a:ext uri="{91240B29-F687-4f45-9708-019B960494DF}"/>
          </a:extLst>
        </p:spPr>
        <p:txBody>
          <a:bodyPr lIns="70468" tIns="35234" rIns="70468" bIns="35234"/>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lgn="ctr">
              <a:defRPr/>
            </a:pPr>
            <a:endParaRPr lang="lv-LV" sz="1050">
              <a:solidFill>
                <a:srgbClr val="664690"/>
              </a:solidFill>
              <a:latin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24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05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05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33109911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xt image 5" userDrawn="1">
  <p:cSld name="1_text image 5">
    <p:spTree>
      <p:nvGrpSpPr>
        <p:cNvPr id="1" name="Shape 30"/>
        <p:cNvGrpSpPr/>
        <p:nvPr/>
      </p:nvGrpSpPr>
      <p:grpSpPr>
        <a:xfrm>
          <a:off x="0" y="0"/>
          <a:ext cx="0" cy="0"/>
          <a:chOff x="0" y="0"/>
          <a:chExt cx="0" cy="0"/>
        </a:xfrm>
      </p:grpSpPr>
      <p:pic>
        <p:nvPicPr>
          <p:cNvPr id="5" name="Picture 4">
            <a:extLst>
              <a:ext uri="{FF2B5EF4-FFF2-40B4-BE49-F238E27FC236}">
                <a16:creationId xmlns:a16="http://schemas.microsoft.com/office/drawing/2014/main" id="{578C43EE-C06B-4929-A695-A06453755242}"/>
              </a:ext>
            </a:extLst>
          </p:cNvPr>
          <p:cNvPicPr>
            <a:picLocks noChangeAspect="1"/>
          </p:cNvPicPr>
          <p:nvPr userDrawn="1"/>
        </p:nvPicPr>
        <p:blipFill>
          <a:blip r:embed="rId2" cstate="email">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35" name="Google Shape;35;p5"/>
          <p:cNvSpPr/>
          <p:nvPr/>
        </p:nvSpPr>
        <p:spPr>
          <a:xfrm>
            <a:off x="0" y="2"/>
            <a:ext cx="12192000" cy="1205344"/>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6" name="Google Shape;36;p5"/>
          <p:cNvSpPr txBox="1">
            <a:spLocks noGrp="1"/>
          </p:cNvSpPr>
          <p:nvPr>
            <p:ph type="title"/>
          </p:nvPr>
        </p:nvSpPr>
        <p:spPr>
          <a:xfrm>
            <a:off x="583525" y="62531"/>
            <a:ext cx="5723068" cy="1142815"/>
          </a:xfrm>
          <a:prstGeom prst="rect">
            <a:avLst/>
          </a:prstGeom>
          <a:noFill/>
          <a:ln>
            <a:noFill/>
          </a:ln>
        </p:spPr>
        <p:txBody>
          <a:bodyPr spcFirstLastPara="1" wrap="square" lIns="0" tIns="45700" rIns="91425" bIns="45700" anchor="ctr" anchorCtr="0"/>
          <a:lstStyle>
            <a:lvl1pPr lvl="0" algn="l">
              <a:lnSpc>
                <a:spcPct val="100000"/>
              </a:lnSpc>
              <a:spcBef>
                <a:spcPts val="0"/>
              </a:spcBef>
              <a:spcAft>
                <a:spcPts val="0"/>
              </a:spcAft>
              <a:buClr>
                <a:srgbClr val="664790"/>
              </a:buClr>
              <a:buSzPts val="2200"/>
              <a:buFont typeface="Verdana"/>
              <a:buNone/>
              <a:defRPr sz="2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413126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9"/>
        <p:cNvGrpSpPr/>
        <p:nvPr/>
      </p:nvGrpSpPr>
      <p:grpSpPr>
        <a:xfrm>
          <a:off x="0" y="0"/>
          <a:ext cx="0" cy="0"/>
          <a:chOff x="0" y="0"/>
          <a:chExt cx="0" cy="0"/>
        </a:xfrm>
      </p:grpSpPr>
      <p:sp>
        <p:nvSpPr>
          <p:cNvPr id="190" name="Google Shape;190;p26"/>
          <p:cNvSpPr/>
          <p:nvPr/>
        </p:nvSpPr>
        <p:spPr>
          <a:xfrm>
            <a:off x="631117" y="6566070"/>
            <a:ext cx="391296" cy="291533"/>
          </a:xfrm>
          <a:prstGeom prst="rect">
            <a:avLst/>
          </a:prstGeom>
          <a:solidFill>
            <a:srgbClr val="6647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1" name="Google Shape;191;p26"/>
          <p:cNvSpPr txBox="1">
            <a:spLocks noGrp="1"/>
          </p:cNvSpPr>
          <p:nvPr>
            <p:ph type="ftr" idx="11"/>
          </p:nvPr>
        </p:nvSpPr>
        <p:spPr>
          <a:xfrm>
            <a:off x="1022413" y="6566069"/>
            <a:ext cx="4114800" cy="291510"/>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800">
                <a:solidFill>
                  <a:srgbClr val="66479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26"/>
          <p:cNvSpPr txBox="1">
            <a:spLocks noGrp="1"/>
          </p:cNvSpPr>
          <p:nvPr>
            <p:ph type="sldNum" idx="12"/>
          </p:nvPr>
        </p:nvSpPr>
        <p:spPr>
          <a:xfrm>
            <a:off x="631117" y="6566070"/>
            <a:ext cx="391296" cy="291513"/>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800">
                <a:solidFill>
                  <a:schemeClr val="lt1"/>
                </a:solidFill>
                <a:latin typeface="Trebuchet MS"/>
                <a:ea typeface="Trebuchet MS"/>
                <a:cs typeface="Trebuchet MS"/>
                <a:sym typeface="Trebuchet MS"/>
              </a:defRPr>
            </a:lvl1pPr>
            <a:lvl2pPr marL="0" marR="0" lvl="1" indent="0" algn="ctr" rtl="0">
              <a:spcBef>
                <a:spcPts val="0"/>
              </a:spcBef>
              <a:buNone/>
              <a:defRPr sz="800">
                <a:solidFill>
                  <a:schemeClr val="lt1"/>
                </a:solidFill>
                <a:latin typeface="Trebuchet MS"/>
                <a:ea typeface="Trebuchet MS"/>
                <a:cs typeface="Trebuchet MS"/>
                <a:sym typeface="Trebuchet MS"/>
              </a:defRPr>
            </a:lvl2pPr>
            <a:lvl3pPr marL="0" marR="0" lvl="2" indent="0" algn="ctr" rtl="0">
              <a:spcBef>
                <a:spcPts val="0"/>
              </a:spcBef>
              <a:buNone/>
              <a:defRPr sz="800">
                <a:solidFill>
                  <a:schemeClr val="lt1"/>
                </a:solidFill>
                <a:latin typeface="Trebuchet MS"/>
                <a:ea typeface="Trebuchet MS"/>
                <a:cs typeface="Trebuchet MS"/>
                <a:sym typeface="Trebuchet MS"/>
              </a:defRPr>
            </a:lvl3pPr>
            <a:lvl4pPr marL="0" marR="0" lvl="3" indent="0" algn="ctr" rtl="0">
              <a:spcBef>
                <a:spcPts val="0"/>
              </a:spcBef>
              <a:buNone/>
              <a:defRPr sz="800">
                <a:solidFill>
                  <a:schemeClr val="lt1"/>
                </a:solidFill>
                <a:latin typeface="Trebuchet MS"/>
                <a:ea typeface="Trebuchet MS"/>
                <a:cs typeface="Trebuchet MS"/>
                <a:sym typeface="Trebuchet MS"/>
              </a:defRPr>
            </a:lvl4pPr>
            <a:lvl5pPr marL="0" marR="0" lvl="4" indent="0" algn="ctr" rtl="0">
              <a:spcBef>
                <a:spcPts val="0"/>
              </a:spcBef>
              <a:buNone/>
              <a:defRPr sz="800">
                <a:solidFill>
                  <a:schemeClr val="lt1"/>
                </a:solidFill>
                <a:latin typeface="Trebuchet MS"/>
                <a:ea typeface="Trebuchet MS"/>
                <a:cs typeface="Trebuchet MS"/>
                <a:sym typeface="Trebuchet MS"/>
              </a:defRPr>
            </a:lvl5pPr>
            <a:lvl6pPr marL="0" marR="0" lvl="5" indent="0" algn="ctr" rtl="0">
              <a:spcBef>
                <a:spcPts val="0"/>
              </a:spcBef>
              <a:buNone/>
              <a:defRPr sz="800">
                <a:solidFill>
                  <a:schemeClr val="lt1"/>
                </a:solidFill>
                <a:latin typeface="Trebuchet MS"/>
                <a:ea typeface="Trebuchet MS"/>
                <a:cs typeface="Trebuchet MS"/>
                <a:sym typeface="Trebuchet MS"/>
              </a:defRPr>
            </a:lvl6pPr>
            <a:lvl7pPr marL="0" marR="0" lvl="6" indent="0" algn="ctr" rtl="0">
              <a:spcBef>
                <a:spcPts val="0"/>
              </a:spcBef>
              <a:buNone/>
              <a:defRPr sz="800">
                <a:solidFill>
                  <a:schemeClr val="lt1"/>
                </a:solidFill>
                <a:latin typeface="Trebuchet MS"/>
                <a:ea typeface="Trebuchet MS"/>
                <a:cs typeface="Trebuchet MS"/>
                <a:sym typeface="Trebuchet MS"/>
              </a:defRPr>
            </a:lvl7pPr>
            <a:lvl8pPr marL="0" marR="0" lvl="7" indent="0" algn="ctr" rtl="0">
              <a:spcBef>
                <a:spcPts val="0"/>
              </a:spcBef>
              <a:buNone/>
              <a:defRPr sz="800">
                <a:solidFill>
                  <a:schemeClr val="lt1"/>
                </a:solidFill>
                <a:latin typeface="Trebuchet MS"/>
                <a:ea typeface="Trebuchet MS"/>
                <a:cs typeface="Trebuchet MS"/>
                <a:sym typeface="Trebuchet MS"/>
              </a:defRPr>
            </a:lvl8pPr>
            <a:lvl9pPr marL="0" marR="0" lvl="8" indent="0" algn="ctr" rtl="0">
              <a:spcBef>
                <a:spcPts val="0"/>
              </a:spcBef>
              <a:buNone/>
              <a:defRPr sz="800">
                <a:solidFill>
                  <a:schemeClr val="lt1"/>
                </a:solidFill>
                <a:latin typeface="Trebuchet MS"/>
                <a:ea typeface="Trebuchet MS"/>
                <a:cs typeface="Trebuchet MS"/>
                <a:sym typeface="Trebuchet MS"/>
              </a:defRPr>
            </a:lvl9pPr>
          </a:lstStyle>
          <a:p>
            <a:fld id="{00000000-1234-1234-1234-123412341234}" type="slidenum">
              <a:rPr lang="lv-LV" smtClean="0"/>
              <a:pPr/>
              <a:t>‹#›</a:t>
            </a:fld>
            <a:endParaRPr lang="lv-LV"/>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ext image 5" preserve="1" userDrawn="1">
  <p:cSld name="1_text image 5">
    <p:spTree>
      <p:nvGrpSpPr>
        <p:cNvPr id="1" name="Shape 30"/>
        <p:cNvGrpSpPr/>
        <p:nvPr/>
      </p:nvGrpSpPr>
      <p:grpSpPr>
        <a:xfrm>
          <a:off x="0" y="0"/>
          <a:ext cx="0" cy="0"/>
          <a:chOff x="0" y="0"/>
          <a:chExt cx="0" cy="0"/>
        </a:xfrm>
      </p:grpSpPr>
      <p:pic>
        <p:nvPicPr>
          <p:cNvPr id="6" name="Picture 5">
            <a:extLst>
              <a:ext uri="{FF2B5EF4-FFF2-40B4-BE49-F238E27FC236}">
                <a16:creationId xmlns:a16="http://schemas.microsoft.com/office/drawing/2014/main" id="{0480DF3F-1678-4010-BDA7-3ED204C2CF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7999"/>
          </a:xfrm>
          <a:prstGeom prst="rect">
            <a:avLst/>
          </a:prstGeom>
        </p:spPr>
      </p:pic>
      <p:sp>
        <p:nvSpPr>
          <p:cNvPr id="35" name="Google Shape;35;p5"/>
          <p:cNvSpPr/>
          <p:nvPr/>
        </p:nvSpPr>
        <p:spPr>
          <a:xfrm>
            <a:off x="0" y="2"/>
            <a:ext cx="12192000" cy="1205344"/>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6" name="Google Shape;36;p5"/>
          <p:cNvSpPr txBox="1">
            <a:spLocks noGrp="1"/>
          </p:cNvSpPr>
          <p:nvPr>
            <p:ph type="title"/>
          </p:nvPr>
        </p:nvSpPr>
        <p:spPr>
          <a:xfrm>
            <a:off x="583525" y="62531"/>
            <a:ext cx="5723068" cy="1142815"/>
          </a:xfrm>
          <a:prstGeom prst="rect">
            <a:avLst/>
          </a:prstGeom>
          <a:noFill/>
          <a:ln>
            <a:noFill/>
          </a:ln>
        </p:spPr>
        <p:txBody>
          <a:bodyPr spcFirstLastPara="1" wrap="square" lIns="0" tIns="45700" rIns="91425" bIns="45700" anchor="ctr" anchorCtr="0"/>
          <a:lstStyle>
            <a:lvl1pPr lvl="0" algn="l">
              <a:lnSpc>
                <a:spcPct val="100000"/>
              </a:lnSpc>
              <a:spcBef>
                <a:spcPts val="0"/>
              </a:spcBef>
              <a:spcAft>
                <a:spcPts val="0"/>
              </a:spcAft>
              <a:buClr>
                <a:srgbClr val="664790"/>
              </a:buClr>
              <a:buSzPts val="2200"/>
              <a:buFont typeface="Verdana"/>
              <a:buNone/>
              <a:defRPr sz="2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2370425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ext image 5" preserve="1" userDrawn="1">
  <p:cSld name="1_text image 5">
    <p:spTree>
      <p:nvGrpSpPr>
        <p:cNvPr id="1" name="Shape 30"/>
        <p:cNvGrpSpPr/>
        <p:nvPr/>
      </p:nvGrpSpPr>
      <p:grpSpPr>
        <a:xfrm>
          <a:off x="0" y="0"/>
          <a:ext cx="0" cy="0"/>
          <a:chOff x="0" y="0"/>
          <a:chExt cx="0" cy="0"/>
        </a:xfrm>
      </p:grpSpPr>
      <p:pic>
        <p:nvPicPr>
          <p:cNvPr id="5" name="Picture 4">
            <a:extLst>
              <a:ext uri="{FF2B5EF4-FFF2-40B4-BE49-F238E27FC236}">
                <a16:creationId xmlns:a16="http://schemas.microsoft.com/office/drawing/2014/main" id="{A7B838E7-6C81-4385-B3D0-636FF6BC1B58}"/>
              </a:ext>
            </a:extLst>
          </p:cNvPr>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35" name="Google Shape;35;p5"/>
          <p:cNvSpPr/>
          <p:nvPr/>
        </p:nvSpPr>
        <p:spPr>
          <a:xfrm>
            <a:off x="0" y="2"/>
            <a:ext cx="12192000" cy="1205344"/>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6" name="Google Shape;36;p5"/>
          <p:cNvSpPr txBox="1">
            <a:spLocks noGrp="1"/>
          </p:cNvSpPr>
          <p:nvPr>
            <p:ph type="title"/>
          </p:nvPr>
        </p:nvSpPr>
        <p:spPr>
          <a:xfrm>
            <a:off x="583525" y="62531"/>
            <a:ext cx="5723068" cy="1142815"/>
          </a:xfrm>
          <a:prstGeom prst="rect">
            <a:avLst/>
          </a:prstGeom>
          <a:noFill/>
          <a:ln>
            <a:noFill/>
          </a:ln>
        </p:spPr>
        <p:txBody>
          <a:bodyPr spcFirstLastPara="1" wrap="square" lIns="0" tIns="45700" rIns="91425" bIns="45700" anchor="ctr" anchorCtr="0"/>
          <a:lstStyle>
            <a:lvl1pPr lvl="0" algn="l">
              <a:lnSpc>
                <a:spcPct val="100000"/>
              </a:lnSpc>
              <a:spcBef>
                <a:spcPts val="0"/>
              </a:spcBef>
              <a:spcAft>
                <a:spcPts val="0"/>
              </a:spcAft>
              <a:buClr>
                <a:srgbClr val="664790"/>
              </a:buClr>
              <a:buSzPts val="2200"/>
              <a:buFont typeface="Verdana"/>
              <a:buNone/>
              <a:defRPr sz="2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15412737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header">
  <p:cSld name="header">
    <p:spTree>
      <p:nvGrpSpPr>
        <p:cNvPr id="1" name="Shape 181"/>
        <p:cNvGrpSpPr/>
        <p:nvPr/>
      </p:nvGrpSpPr>
      <p:grpSpPr>
        <a:xfrm>
          <a:off x="0" y="0"/>
          <a:ext cx="0" cy="0"/>
          <a:chOff x="0" y="0"/>
          <a:chExt cx="0" cy="0"/>
        </a:xfrm>
      </p:grpSpPr>
      <p:sp>
        <p:nvSpPr>
          <p:cNvPr id="182" name="Google Shape;182;p24"/>
          <p:cNvSpPr/>
          <p:nvPr/>
        </p:nvSpPr>
        <p:spPr>
          <a:xfrm>
            <a:off x="616775" y="6566072"/>
            <a:ext cx="391296" cy="291533"/>
          </a:xfrm>
          <a:prstGeom prst="rect">
            <a:avLst/>
          </a:prstGeom>
          <a:solidFill>
            <a:srgbClr val="664790"/>
          </a:solidFill>
          <a:ln>
            <a:noFill/>
          </a:ln>
        </p:spPr>
        <p:txBody>
          <a:bodyPr spcFirstLastPara="1" wrap="square" lIns="68569" tIns="34275" rIns="68569" bIns="34275" anchor="ctr" anchorCtr="0">
            <a:noAutofit/>
          </a:bodyPr>
          <a:lstStyle/>
          <a:p>
            <a:pPr algn="ctr"/>
            <a:endParaRPr sz="1350">
              <a:solidFill>
                <a:srgbClr val="FFFFFF"/>
              </a:solidFill>
              <a:latin typeface="Trebuchet MS"/>
              <a:ea typeface="Trebuchet MS"/>
              <a:cs typeface="Trebuchet MS"/>
              <a:sym typeface="Trebuchet MS"/>
            </a:endParaRPr>
          </a:p>
        </p:txBody>
      </p:sp>
      <p:sp>
        <p:nvSpPr>
          <p:cNvPr id="183" name="Google Shape;183;p24"/>
          <p:cNvSpPr txBox="1">
            <a:spLocks noGrp="1"/>
          </p:cNvSpPr>
          <p:nvPr>
            <p:ph type="ftr" idx="11"/>
          </p:nvPr>
        </p:nvSpPr>
        <p:spPr>
          <a:xfrm>
            <a:off x="1008071" y="6566069"/>
            <a:ext cx="4114800" cy="291510"/>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600">
                <a:solidFill>
                  <a:srgbClr val="66479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4"/>
          <p:cNvSpPr txBox="1">
            <a:spLocks noGrp="1"/>
          </p:cNvSpPr>
          <p:nvPr>
            <p:ph type="sldNum" idx="12"/>
          </p:nvPr>
        </p:nvSpPr>
        <p:spPr>
          <a:xfrm>
            <a:off x="616775" y="6566072"/>
            <a:ext cx="391296" cy="291513"/>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600">
                <a:solidFill>
                  <a:schemeClr val="lt1"/>
                </a:solidFill>
                <a:latin typeface="Verdana"/>
                <a:ea typeface="Verdana"/>
                <a:cs typeface="Verdana"/>
                <a:sym typeface="Verdana"/>
              </a:defRPr>
            </a:lvl1pPr>
            <a:lvl2pPr marL="0" marR="0" lvl="1" indent="0" algn="ctr" rtl="0">
              <a:spcBef>
                <a:spcPts val="0"/>
              </a:spcBef>
              <a:buNone/>
              <a:defRPr sz="600">
                <a:solidFill>
                  <a:schemeClr val="lt1"/>
                </a:solidFill>
                <a:latin typeface="Verdana"/>
                <a:ea typeface="Verdana"/>
                <a:cs typeface="Verdana"/>
                <a:sym typeface="Verdana"/>
              </a:defRPr>
            </a:lvl2pPr>
            <a:lvl3pPr marL="0" marR="0" lvl="2" indent="0" algn="ctr" rtl="0">
              <a:spcBef>
                <a:spcPts val="0"/>
              </a:spcBef>
              <a:buNone/>
              <a:defRPr sz="600">
                <a:solidFill>
                  <a:schemeClr val="lt1"/>
                </a:solidFill>
                <a:latin typeface="Verdana"/>
                <a:ea typeface="Verdana"/>
                <a:cs typeface="Verdana"/>
                <a:sym typeface="Verdana"/>
              </a:defRPr>
            </a:lvl3pPr>
            <a:lvl4pPr marL="0" marR="0" lvl="3" indent="0" algn="ctr" rtl="0">
              <a:spcBef>
                <a:spcPts val="0"/>
              </a:spcBef>
              <a:buNone/>
              <a:defRPr sz="600">
                <a:solidFill>
                  <a:schemeClr val="lt1"/>
                </a:solidFill>
                <a:latin typeface="Verdana"/>
                <a:ea typeface="Verdana"/>
                <a:cs typeface="Verdana"/>
                <a:sym typeface="Verdana"/>
              </a:defRPr>
            </a:lvl4pPr>
            <a:lvl5pPr marL="0" marR="0" lvl="4" indent="0" algn="ctr" rtl="0">
              <a:spcBef>
                <a:spcPts val="0"/>
              </a:spcBef>
              <a:buNone/>
              <a:defRPr sz="600">
                <a:solidFill>
                  <a:schemeClr val="lt1"/>
                </a:solidFill>
                <a:latin typeface="Verdana"/>
                <a:ea typeface="Verdana"/>
                <a:cs typeface="Verdana"/>
                <a:sym typeface="Verdana"/>
              </a:defRPr>
            </a:lvl5pPr>
            <a:lvl6pPr marL="0" marR="0" lvl="5" indent="0" algn="ctr" rtl="0">
              <a:spcBef>
                <a:spcPts val="0"/>
              </a:spcBef>
              <a:buNone/>
              <a:defRPr sz="600">
                <a:solidFill>
                  <a:schemeClr val="lt1"/>
                </a:solidFill>
                <a:latin typeface="Verdana"/>
                <a:ea typeface="Verdana"/>
                <a:cs typeface="Verdana"/>
                <a:sym typeface="Verdana"/>
              </a:defRPr>
            </a:lvl6pPr>
            <a:lvl7pPr marL="0" marR="0" lvl="6" indent="0" algn="ctr" rtl="0">
              <a:spcBef>
                <a:spcPts val="0"/>
              </a:spcBef>
              <a:buNone/>
              <a:defRPr sz="600">
                <a:solidFill>
                  <a:schemeClr val="lt1"/>
                </a:solidFill>
                <a:latin typeface="Verdana"/>
                <a:ea typeface="Verdana"/>
                <a:cs typeface="Verdana"/>
                <a:sym typeface="Verdana"/>
              </a:defRPr>
            </a:lvl7pPr>
            <a:lvl8pPr marL="0" marR="0" lvl="7" indent="0" algn="ctr" rtl="0">
              <a:spcBef>
                <a:spcPts val="0"/>
              </a:spcBef>
              <a:buNone/>
              <a:defRPr sz="600">
                <a:solidFill>
                  <a:schemeClr val="lt1"/>
                </a:solidFill>
                <a:latin typeface="Verdana"/>
                <a:ea typeface="Verdana"/>
                <a:cs typeface="Verdana"/>
                <a:sym typeface="Verdana"/>
              </a:defRPr>
            </a:lvl8pPr>
            <a:lvl9pPr marL="0" marR="0" lvl="8" indent="0" algn="ctr" rtl="0">
              <a:spcBef>
                <a:spcPts val="0"/>
              </a:spcBef>
              <a:buNone/>
              <a:defRPr sz="600">
                <a:solidFill>
                  <a:schemeClr val="lt1"/>
                </a:solidFill>
                <a:latin typeface="Verdana"/>
                <a:ea typeface="Verdana"/>
                <a:cs typeface="Verdana"/>
                <a:sym typeface="Verdana"/>
              </a:defRPr>
            </a:lvl9pPr>
          </a:lstStyle>
          <a:p>
            <a:fld id="{00000000-1234-1234-1234-123412341234}" type="slidenum">
              <a:rPr lang="lv-LV" smtClean="0">
                <a:solidFill>
                  <a:srgbClr val="FFFFFF"/>
                </a:solidFill>
              </a:rPr>
              <a:pPr/>
              <a:t>‹#›</a:t>
            </a:fld>
            <a:endParaRPr lang="lv-LV">
              <a:solidFill>
                <a:srgbClr val="FFFFFF"/>
              </a:solidFill>
            </a:endParaRPr>
          </a:p>
        </p:txBody>
      </p:sp>
      <p:sp>
        <p:nvSpPr>
          <p:cNvPr id="185" name="Google Shape;185;p24"/>
          <p:cNvSpPr/>
          <p:nvPr/>
        </p:nvSpPr>
        <p:spPr>
          <a:xfrm>
            <a:off x="0" y="3"/>
            <a:ext cx="12192000" cy="1658471"/>
          </a:xfrm>
          <a:prstGeom prst="rect">
            <a:avLst/>
          </a:prstGeom>
          <a:solidFill>
            <a:srgbClr val="664790"/>
          </a:solidFill>
          <a:ln>
            <a:noFill/>
          </a:ln>
        </p:spPr>
        <p:txBody>
          <a:bodyPr spcFirstLastPara="1" wrap="square" lIns="68569" tIns="34275" rIns="68569" bIns="34275" anchor="ctr" anchorCtr="0">
            <a:noAutofit/>
          </a:bodyPr>
          <a:lstStyle/>
          <a:p>
            <a:pPr algn="ctr"/>
            <a:endParaRPr sz="1350">
              <a:solidFill>
                <a:srgbClr val="FFFFFF"/>
              </a:solidFill>
              <a:latin typeface="Trebuchet MS"/>
              <a:ea typeface="Trebuchet MS"/>
              <a:cs typeface="Trebuchet MS"/>
              <a:sym typeface="Trebuchet MS"/>
            </a:endParaRPr>
          </a:p>
        </p:txBody>
      </p:sp>
      <p:sp>
        <p:nvSpPr>
          <p:cNvPr id="186" name="Google Shape;186;p24"/>
          <p:cNvSpPr txBox="1">
            <a:spLocks noGrp="1"/>
          </p:cNvSpPr>
          <p:nvPr>
            <p:ph type="title"/>
          </p:nvPr>
        </p:nvSpPr>
        <p:spPr>
          <a:xfrm>
            <a:off x="616775" y="257549"/>
            <a:ext cx="5723068" cy="1142815"/>
          </a:xfrm>
          <a:prstGeom prst="rect">
            <a:avLst/>
          </a:prstGeom>
          <a:noFill/>
          <a:ln>
            <a:noFill/>
          </a:ln>
        </p:spPr>
        <p:txBody>
          <a:bodyPr spcFirstLastPara="1" wrap="square" lIns="0" tIns="45700" rIns="91425" bIns="45700" anchor="ctr" anchorCtr="0"/>
          <a:lstStyle>
            <a:lvl1pPr lvl="0" algn="l">
              <a:lnSpc>
                <a:spcPct val="100000"/>
              </a:lnSpc>
              <a:spcBef>
                <a:spcPts val="0"/>
              </a:spcBef>
              <a:spcAft>
                <a:spcPts val="0"/>
              </a:spcAft>
              <a:buClr>
                <a:schemeClr val="lt1"/>
              </a:buClr>
              <a:buSzPts val="2200"/>
              <a:buFont typeface="Verdana"/>
              <a:buNone/>
              <a:defRPr sz="165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881533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alphaModFix amt="25000"/>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 t="24959" r="-135" b="-1"/>
          <a:stretch/>
        </p:blipFill>
        <p:spPr>
          <a:xfrm>
            <a:off x="-1663" y="0"/>
            <a:ext cx="12207907" cy="6858000"/>
          </a:xfrm>
          <a:prstGeom prst="rect">
            <a:avLst/>
          </a:prstGeom>
        </p:spPr>
      </p:pic>
      <p:sp>
        <p:nvSpPr>
          <p:cNvPr id="5" name="Slide Number Placeholder 4"/>
          <p:cNvSpPr>
            <a:spLocks noGrp="1"/>
          </p:cNvSpPr>
          <p:nvPr>
            <p:ph type="sldNum" sz="quarter" idx="12"/>
          </p:nvPr>
        </p:nvSpPr>
        <p:spPr/>
        <p:txBody>
          <a:bodyPr/>
          <a:lstStyle/>
          <a:p>
            <a:fld id="{124B4910-06CA-4855-906E-4E1A599A3904}" type="slidenum">
              <a:rPr lang="lv-LV" smtClean="0"/>
              <a:t>‹#›</a:t>
            </a:fld>
            <a:endParaRPr lang="lv-LV"/>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285" t="65310" r="61207" b="10584"/>
          <a:stretch/>
        </p:blipFill>
        <p:spPr>
          <a:xfrm rot="10800000" flipH="1">
            <a:off x="1" y="0"/>
            <a:ext cx="1485900" cy="1850184"/>
          </a:xfrm>
          <a:prstGeom prst="rect">
            <a:avLst/>
          </a:prstGeom>
        </p:spPr>
      </p:pic>
    </p:spTree>
    <p:extLst>
      <p:ext uri="{BB962C8B-B14F-4D97-AF65-F5344CB8AC3E}">
        <p14:creationId xmlns:p14="http://schemas.microsoft.com/office/powerpoint/2010/main" val="41597603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xt 3">
  <p:cSld name="text 3">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616774" y="681038"/>
            <a:ext cx="5938219" cy="755482"/>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664790"/>
              </a:buClr>
              <a:buSzPts val="2400"/>
              <a:buFont typeface="Verdana"/>
              <a:buNone/>
              <a:defRPr sz="18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5"/>
          <p:cNvSpPr/>
          <p:nvPr/>
        </p:nvSpPr>
        <p:spPr>
          <a:xfrm>
            <a:off x="631117" y="6566074"/>
            <a:ext cx="391296" cy="291533"/>
          </a:xfrm>
          <a:prstGeom prst="rect">
            <a:avLst/>
          </a:prstGeom>
          <a:solidFill>
            <a:srgbClr val="664790"/>
          </a:solidFill>
          <a:ln>
            <a:noFill/>
          </a:ln>
        </p:spPr>
        <p:txBody>
          <a:bodyPr spcFirstLastPara="1" wrap="square" lIns="68569" tIns="34275" rIns="68569" bIns="34275" anchor="ctr" anchorCtr="0">
            <a:noAutofit/>
          </a:bodyPr>
          <a:lstStyle/>
          <a:p>
            <a:pPr algn="ctr">
              <a:buClr>
                <a:srgbClr val="000000"/>
              </a:buClr>
              <a:buFont typeface="Arial"/>
              <a:buNone/>
            </a:pPr>
            <a:endParaRPr sz="1350" kern="0" dirty="0">
              <a:solidFill>
                <a:srgbClr val="FFFFFF"/>
              </a:solidFill>
              <a:latin typeface="Trebuchet MS"/>
              <a:ea typeface="Trebuchet MS"/>
              <a:cs typeface="Trebuchet MS"/>
              <a:sym typeface="Trebuchet MS"/>
            </a:endParaRPr>
          </a:p>
        </p:txBody>
      </p:sp>
      <p:sp>
        <p:nvSpPr>
          <p:cNvPr id="186" name="Google Shape;186;p25"/>
          <p:cNvSpPr txBox="1">
            <a:spLocks noGrp="1"/>
          </p:cNvSpPr>
          <p:nvPr>
            <p:ph type="ftr" idx="11"/>
          </p:nvPr>
        </p:nvSpPr>
        <p:spPr>
          <a:xfrm>
            <a:off x="1022413" y="6566069"/>
            <a:ext cx="4114800" cy="291510"/>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600">
                <a:solidFill>
                  <a:srgbClr val="66479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87" name="Google Shape;187;p25"/>
          <p:cNvSpPr txBox="1">
            <a:spLocks noGrp="1"/>
          </p:cNvSpPr>
          <p:nvPr>
            <p:ph type="sldNum" idx="12"/>
          </p:nvPr>
        </p:nvSpPr>
        <p:spPr>
          <a:xfrm>
            <a:off x="631117" y="6566074"/>
            <a:ext cx="391296" cy="291513"/>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600">
                <a:solidFill>
                  <a:schemeClr val="lt1"/>
                </a:solidFill>
                <a:latin typeface="Verdana"/>
                <a:ea typeface="Verdana"/>
                <a:cs typeface="Verdana"/>
                <a:sym typeface="Verdana"/>
              </a:defRPr>
            </a:lvl1pPr>
            <a:lvl2pPr marL="0" marR="0" lvl="1" indent="0" algn="ctr" rtl="0">
              <a:spcBef>
                <a:spcPts val="0"/>
              </a:spcBef>
              <a:buNone/>
              <a:defRPr sz="600">
                <a:solidFill>
                  <a:schemeClr val="lt1"/>
                </a:solidFill>
                <a:latin typeface="Verdana"/>
                <a:ea typeface="Verdana"/>
                <a:cs typeface="Verdana"/>
                <a:sym typeface="Verdana"/>
              </a:defRPr>
            </a:lvl2pPr>
            <a:lvl3pPr marL="0" marR="0" lvl="2" indent="0" algn="ctr" rtl="0">
              <a:spcBef>
                <a:spcPts val="0"/>
              </a:spcBef>
              <a:buNone/>
              <a:defRPr sz="600">
                <a:solidFill>
                  <a:schemeClr val="lt1"/>
                </a:solidFill>
                <a:latin typeface="Verdana"/>
                <a:ea typeface="Verdana"/>
                <a:cs typeface="Verdana"/>
                <a:sym typeface="Verdana"/>
              </a:defRPr>
            </a:lvl3pPr>
            <a:lvl4pPr marL="0" marR="0" lvl="3" indent="0" algn="ctr" rtl="0">
              <a:spcBef>
                <a:spcPts val="0"/>
              </a:spcBef>
              <a:buNone/>
              <a:defRPr sz="600">
                <a:solidFill>
                  <a:schemeClr val="lt1"/>
                </a:solidFill>
                <a:latin typeface="Verdana"/>
                <a:ea typeface="Verdana"/>
                <a:cs typeface="Verdana"/>
                <a:sym typeface="Verdana"/>
              </a:defRPr>
            </a:lvl4pPr>
            <a:lvl5pPr marL="0" marR="0" lvl="4" indent="0" algn="ctr" rtl="0">
              <a:spcBef>
                <a:spcPts val="0"/>
              </a:spcBef>
              <a:buNone/>
              <a:defRPr sz="600">
                <a:solidFill>
                  <a:schemeClr val="lt1"/>
                </a:solidFill>
                <a:latin typeface="Verdana"/>
                <a:ea typeface="Verdana"/>
                <a:cs typeface="Verdana"/>
                <a:sym typeface="Verdana"/>
              </a:defRPr>
            </a:lvl5pPr>
            <a:lvl6pPr marL="0" marR="0" lvl="5" indent="0" algn="ctr" rtl="0">
              <a:spcBef>
                <a:spcPts val="0"/>
              </a:spcBef>
              <a:buNone/>
              <a:defRPr sz="600">
                <a:solidFill>
                  <a:schemeClr val="lt1"/>
                </a:solidFill>
                <a:latin typeface="Verdana"/>
                <a:ea typeface="Verdana"/>
                <a:cs typeface="Verdana"/>
                <a:sym typeface="Verdana"/>
              </a:defRPr>
            </a:lvl6pPr>
            <a:lvl7pPr marL="0" marR="0" lvl="6" indent="0" algn="ctr" rtl="0">
              <a:spcBef>
                <a:spcPts val="0"/>
              </a:spcBef>
              <a:buNone/>
              <a:defRPr sz="600">
                <a:solidFill>
                  <a:schemeClr val="lt1"/>
                </a:solidFill>
                <a:latin typeface="Verdana"/>
                <a:ea typeface="Verdana"/>
                <a:cs typeface="Verdana"/>
                <a:sym typeface="Verdana"/>
              </a:defRPr>
            </a:lvl7pPr>
            <a:lvl8pPr marL="0" marR="0" lvl="7" indent="0" algn="ctr" rtl="0">
              <a:spcBef>
                <a:spcPts val="0"/>
              </a:spcBef>
              <a:buNone/>
              <a:defRPr sz="600">
                <a:solidFill>
                  <a:schemeClr val="lt1"/>
                </a:solidFill>
                <a:latin typeface="Verdana"/>
                <a:ea typeface="Verdana"/>
                <a:cs typeface="Verdana"/>
                <a:sym typeface="Verdana"/>
              </a:defRPr>
            </a:lvl8pPr>
            <a:lvl9pPr marL="0" marR="0" lvl="8" indent="0" algn="ctr" rtl="0">
              <a:spcBef>
                <a:spcPts val="0"/>
              </a:spcBef>
              <a:buNone/>
              <a:defRPr sz="600">
                <a:solidFill>
                  <a:schemeClr val="lt1"/>
                </a:solidFill>
                <a:latin typeface="Verdana"/>
                <a:ea typeface="Verdana"/>
                <a:cs typeface="Verdana"/>
                <a:sym typeface="Verdana"/>
              </a:defRPr>
            </a:lvl9pPr>
          </a:lstStyle>
          <a:p>
            <a:pPr>
              <a:buClr>
                <a:srgbClr val="000000"/>
              </a:buClr>
              <a:buFont typeface="Arial"/>
              <a:buNone/>
            </a:pPr>
            <a:fld id="{00000000-1234-1234-1234-123412341234}" type="slidenum">
              <a:rPr lang="lv-LV" kern="0" smtClean="0">
                <a:solidFill>
                  <a:srgbClr val="FFFFFF"/>
                </a:solidFill>
              </a:rPr>
              <a:pPr>
                <a:buClr>
                  <a:srgbClr val="000000"/>
                </a:buClr>
                <a:buFont typeface="Arial"/>
                <a:buNone/>
              </a:pPr>
              <a:t>‹#›</a:t>
            </a:fld>
            <a:endParaRPr lang="lv-LV" kern="0">
              <a:solidFill>
                <a:srgbClr val="FFFFFF"/>
              </a:solidFill>
            </a:endParaRPr>
          </a:p>
        </p:txBody>
      </p:sp>
      <p:sp>
        <p:nvSpPr>
          <p:cNvPr id="188" name="Google Shape;188;p25"/>
          <p:cNvSpPr txBox="1">
            <a:spLocks noGrp="1"/>
          </p:cNvSpPr>
          <p:nvPr>
            <p:ph type="body" idx="1"/>
          </p:nvPr>
        </p:nvSpPr>
        <p:spPr>
          <a:xfrm>
            <a:off x="616778" y="1845946"/>
            <a:ext cx="10929767" cy="4199852"/>
          </a:xfrm>
          <a:prstGeom prst="rect">
            <a:avLst/>
          </a:prstGeom>
          <a:noFill/>
          <a:ln>
            <a:noFill/>
          </a:ln>
        </p:spPr>
        <p:txBody>
          <a:bodyPr spcFirstLastPara="1" wrap="square" lIns="0" tIns="45700" rIns="91425" bIns="45700" anchor="t" anchorCtr="0"/>
          <a:lstStyle>
            <a:lvl1pPr marL="342892" lvl="0" indent="-171446" algn="l">
              <a:lnSpc>
                <a:spcPct val="100000"/>
              </a:lnSpc>
              <a:spcBef>
                <a:spcPts val="750"/>
              </a:spcBef>
              <a:spcAft>
                <a:spcPts val="0"/>
              </a:spcAft>
              <a:buClr>
                <a:srgbClr val="664790"/>
              </a:buClr>
              <a:buSzPts val="2400"/>
              <a:buNone/>
              <a:defRPr>
                <a:solidFill>
                  <a:srgbClr val="664790"/>
                </a:solidFill>
              </a:defRPr>
            </a:lvl1pPr>
            <a:lvl2pPr marL="685783" lvl="1" indent="-171446" algn="l">
              <a:lnSpc>
                <a:spcPct val="100000"/>
              </a:lnSpc>
              <a:spcBef>
                <a:spcPts val="375"/>
              </a:spcBef>
              <a:spcAft>
                <a:spcPts val="0"/>
              </a:spcAft>
              <a:buClr>
                <a:srgbClr val="664790"/>
              </a:buClr>
              <a:buSzPts val="2000"/>
              <a:buNone/>
              <a:defRPr>
                <a:solidFill>
                  <a:srgbClr val="664790"/>
                </a:solidFill>
              </a:defRPr>
            </a:lvl2pPr>
            <a:lvl3pPr marL="1028675" lvl="2" indent="-171446" algn="l">
              <a:lnSpc>
                <a:spcPct val="100000"/>
              </a:lnSpc>
              <a:spcBef>
                <a:spcPts val="375"/>
              </a:spcBef>
              <a:spcAft>
                <a:spcPts val="0"/>
              </a:spcAft>
              <a:buClr>
                <a:srgbClr val="664790"/>
              </a:buClr>
              <a:buSzPts val="1800"/>
              <a:buNone/>
              <a:defRPr>
                <a:solidFill>
                  <a:srgbClr val="664790"/>
                </a:solidFill>
              </a:defRPr>
            </a:lvl3pPr>
            <a:lvl4pPr marL="1371566" lvl="3" indent="-171446" algn="l">
              <a:lnSpc>
                <a:spcPct val="100000"/>
              </a:lnSpc>
              <a:spcBef>
                <a:spcPts val="375"/>
              </a:spcBef>
              <a:spcAft>
                <a:spcPts val="0"/>
              </a:spcAft>
              <a:buClr>
                <a:srgbClr val="664790"/>
              </a:buClr>
              <a:buSzPts val="1400"/>
              <a:buNone/>
              <a:defRPr>
                <a:solidFill>
                  <a:srgbClr val="664790"/>
                </a:solidFill>
              </a:defRPr>
            </a:lvl4pPr>
            <a:lvl5pPr marL="1714457" lvl="4" indent="-171446" algn="l">
              <a:lnSpc>
                <a:spcPct val="100000"/>
              </a:lnSpc>
              <a:spcBef>
                <a:spcPts val="375"/>
              </a:spcBef>
              <a:spcAft>
                <a:spcPts val="0"/>
              </a:spcAft>
              <a:buClr>
                <a:srgbClr val="664790"/>
              </a:buClr>
              <a:buSzPts val="1200"/>
              <a:buNone/>
              <a:defRPr>
                <a:solidFill>
                  <a:srgbClr val="664790"/>
                </a:solidFil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185996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xt image 8">
  <p:cSld name="text image 8">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616775" y="681038"/>
            <a:ext cx="4403460" cy="1045659"/>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664790"/>
              </a:buClr>
              <a:buSzPts val="2400"/>
              <a:buFont typeface="Verdana"/>
              <a:buNone/>
              <a:defRPr sz="2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20"/>
          <p:cNvSpPr/>
          <p:nvPr/>
        </p:nvSpPr>
        <p:spPr>
          <a:xfrm>
            <a:off x="631117" y="6566070"/>
            <a:ext cx="391296" cy="291533"/>
          </a:xfrm>
          <a:prstGeom prst="rect">
            <a:avLst/>
          </a:prstGeom>
          <a:solidFill>
            <a:srgbClr val="6647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47" name="Google Shape;147;p20"/>
          <p:cNvSpPr txBox="1">
            <a:spLocks noGrp="1"/>
          </p:cNvSpPr>
          <p:nvPr>
            <p:ph type="ftr" idx="11"/>
          </p:nvPr>
        </p:nvSpPr>
        <p:spPr>
          <a:xfrm>
            <a:off x="1022413" y="6566069"/>
            <a:ext cx="4114800" cy="291510"/>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800">
                <a:solidFill>
                  <a:srgbClr val="66479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0"/>
          <p:cNvSpPr txBox="1">
            <a:spLocks noGrp="1"/>
          </p:cNvSpPr>
          <p:nvPr>
            <p:ph type="sldNum" idx="12"/>
          </p:nvPr>
        </p:nvSpPr>
        <p:spPr>
          <a:xfrm>
            <a:off x="631117" y="6566070"/>
            <a:ext cx="391296" cy="291513"/>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800">
                <a:solidFill>
                  <a:schemeClr val="lt1"/>
                </a:solidFill>
                <a:latin typeface="Verdana"/>
                <a:ea typeface="Verdana"/>
                <a:cs typeface="Verdana"/>
                <a:sym typeface="Verdana"/>
              </a:defRPr>
            </a:lvl1pPr>
            <a:lvl2pPr marL="0" marR="0" lvl="1" indent="0" algn="ctr" rtl="0">
              <a:spcBef>
                <a:spcPts val="0"/>
              </a:spcBef>
              <a:buNone/>
              <a:defRPr sz="800">
                <a:solidFill>
                  <a:schemeClr val="lt1"/>
                </a:solidFill>
                <a:latin typeface="Verdana"/>
                <a:ea typeface="Verdana"/>
                <a:cs typeface="Verdana"/>
                <a:sym typeface="Verdana"/>
              </a:defRPr>
            </a:lvl2pPr>
            <a:lvl3pPr marL="0" marR="0" lvl="2" indent="0" algn="ctr" rtl="0">
              <a:spcBef>
                <a:spcPts val="0"/>
              </a:spcBef>
              <a:buNone/>
              <a:defRPr sz="800">
                <a:solidFill>
                  <a:schemeClr val="lt1"/>
                </a:solidFill>
                <a:latin typeface="Verdana"/>
                <a:ea typeface="Verdana"/>
                <a:cs typeface="Verdana"/>
                <a:sym typeface="Verdana"/>
              </a:defRPr>
            </a:lvl3pPr>
            <a:lvl4pPr marL="0" marR="0" lvl="3" indent="0" algn="ctr" rtl="0">
              <a:spcBef>
                <a:spcPts val="0"/>
              </a:spcBef>
              <a:buNone/>
              <a:defRPr sz="800">
                <a:solidFill>
                  <a:schemeClr val="lt1"/>
                </a:solidFill>
                <a:latin typeface="Verdana"/>
                <a:ea typeface="Verdana"/>
                <a:cs typeface="Verdana"/>
                <a:sym typeface="Verdana"/>
              </a:defRPr>
            </a:lvl4pPr>
            <a:lvl5pPr marL="0" marR="0" lvl="4" indent="0" algn="ctr" rtl="0">
              <a:spcBef>
                <a:spcPts val="0"/>
              </a:spcBef>
              <a:buNone/>
              <a:defRPr sz="800">
                <a:solidFill>
                  <a:schemeClr val="lt1"/>
                </a:solidFill>
                <a:latin typeface="Verdana"/>
                <a:ea typeface="Verdana"/>
                <a:cs typeface="Verdana"/>
                <a:sym typeface="Verdana"/>
              </a:defRPr>
            </a:lvl5pPr>
            <a:lvl6pPr marL="0" marR="0" lvl="5" indent="0" algn="ctr" rtl="0">
              <a:spcBef>
                <a:spcPts val="0"/>
              </a:spcBef>
              <a:buNone/>
              <a:defRPr sz="800">
                <a:solidFill>
                  <a:schemeClr val="lt1"/>
                </a:solidFill>
                <a:latin typeface="Verdana"/>
                <a:ea typeface="Verdana"/>
                <a:cs typeface="Verdana"/>
                <a:sym typeface="Verdana"/>
              </a:defRPr>
            </a:lvl6pPr>
            <a:lvl7pPr marL="0" marR="0" lvl="6" indent="0" algn="ctr" rtl="0">
              <a:spcBef>
                <a:spcPts val="0"/>
              </a:spcBef>
              <a:buNone/>
              <a:defRPr sz="800">
                <a:solidFill>
                  <a:schemeClr val="lt1"/>
                </a:solidFill>
                <a:latin typeface="Verdana"/>
                <a:ea typeface="Verdana"/>
                <a:cs typeface="Verdana"/>
                <a:sym typeface="Verdana"/>
              </a:defRPr>
            </a:lvl7pPr>
            <a:lvl8pPr marL="0" marR="0" lvl="7" indent="0" algn="ctr" rtl="0">
              <a:spcBef>
                <a:spcPts val="0"/>
              </a:spcBef>
              <a:buNone/>
              <a:defRPr sz="800">
                <a:solidFill>
                  <a:schemeClr val="lt1"/>
                </a:solidFill>
                <a:latin typeface="Verdana"/>
                <a:ea typeface="Verdana"/>
                <a:cs typeface="Verdana"/>
                <a:sym typeface="Verdana"/>
              </a:defRPr>
            </a:lvl8pPr>
            <a:lvl9pPr marL="0" marR="0" lvl="8" indent="0" algn="ctr" rtl="0">
              <a:spcBef>
                <a:spcPts val="0"/>
              </a:spcBef>
              <a:buNone/>
              <a:defRPr sz="800">
                <a:solidFill>
                  <a:schemeClr val="lt1"/>
                </a:solidFill>
                <a:latin typeface="Verdana"/>
                <a:ea typeface="Verdana"/>
                <a:cs typeface="Verdana"/>
                <a:sym typeface="Verdana"/>
              </a:defRPr>
            </a:lvl9pPr>
          </a:lstStyle>
          <a:p>
            <a:fld id="{00000000-1234-1234-1234-123412341234}" type="slidenum">
              <a:rPr lang="lv-LV" smtClean="0"/>
              <a:pPr/>
              <a:t>‹#›</a:t>
            </a:fld>
            <a:endParaRPr lang="lv-LV"/>
          </a:p>
        </p:txBody>
      </p:sp>
      <p:sp>
        <p:nvSpPr>
          <p:cNvPr id="149" name="Google Shape;149;p20"/>
          <p:cNvSpPr/>
          <p:nvPr/>
        </p:nvSpPr>
        <p:spPr>
          <a:xfrm>
            <a:off x="0" y="681037"/>
            <a:ext cx="473336" cy="1061702"/>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50" name="Google Shape;150;p20"/>
          <p:cNvSpPr txBox="1">
            <a:spLocks noGrp="1"/>
          </p:cNvSpPr>
          <p:nvPr>
            <p:ph type="body" idx="1"/>
          </p:nvPr>
        </p:nvSpPr>
        <p:spPr>
          <a:xfrm>
            <a:off x="716034" y="4372138"/>
            <a:ext cx="3371869" cy="1469557"/>
          </a:xfrm>
          <a:prstGeom prst="rect">
            <a:avLst/>
          </a:prstGeom>
          <a:noFill/>
          <a:ln>
            <a:noFill/>
          </a:ln>
        </p:spPr>
        <p:txBody>
          <a:bodyPr spcFirstLastPara="1" wrap="square" lIns="0" tIns="45700" rIns="91425" bIns="45700" anchor="t" anchorCtr="0"/>
          <a:lstStyle>
            <a:lvl1pPr marL="457200" lvl="0" indent="-228600" algn="l">
              <a:lnSpc>
                <a:spcPct val="100000"/>
              </a:lnSpc>
              <a:spcBef>
                <a:spcPts val="1000"/>
              </a:spcBef>
              <a:spcAft>
                <a:spcPts val="0"/>
              </a:spcAft>
              <a:buClr>
                <a:srgbClr val="664790"/>
              </a:buClr>
              <a:buSzPts val="1600"/>
              <a:buNone/>
              <a:defRPr sz="1600">
                <a:solidFill>
                  <a:srgbClr val="664790"/>
                </a:solidFill>
              </a:defRPr>
            </a:lvl1pPr>
            <a:lvl2pPr marL="914400" lvl="1" indent="-228600" algn="l">
              <a:lnSpc>
                <a:spcPct val="100000"/>
              </a:lnSpc>
              <a:spcBef>
                <a:spcPts val="500"/>
              </a:spcBef>
              <a:spcAft>
                <a:spcPts val="0"/>
              </a:spcAft>
              <a:buClr>
                <a:srgbClr val="664790"/>
              </a:buClr>
              <a:buSzPts val="1400"/>
              <a:buNone/>
              <a:defRPr sz="1400">
                <a:solidFill>
                  <a:srgbClr val="664790"/>
                </a:solidFill>
              </a:defRPr>
            </a:lvl2pPr>
            <a:lvl3pPr marL="1371600" lvl="2" indent="-228600" algn="l">
              <a:lnSpc>
                <a:spcPct val="100000"/>
              </a:lnSpc>
              <a:spcBef>
                <a:spcPts val="500"/>
              </a:spcBef>
              <a:spcAft>
                <a:spcPts val="0"/>
              </a:spcAft>
              <a:buClr>
                <a:srgbClr val="664790"/>
              </a:buClr>
              <a:buSzPts val="1400"/>
              <a:buNone/>
              <a:defRPr sz="1400">
                <a:solidFill>
                  <a:srgbClr val="664790"/>
                </a:solidFill>
              </a:defRPr>
            </a:lvl3pPr>
            <a:lvl4pPr marL="1828800" lvl="3" indent="-317500" algn="l">
              <a:lnSpc>
                <a:spcPct val="100000"/>
              </a:lnSpc>
              <a:spcBef>
                <a:spcPts val="500"/>
              </a:spcBef>
              <a:spcAft>
                <a:spcPts val="0"/>
              </a:spcAft>
              <a:buClr>
                <a:srgbClr val="664790"/>
              </a:buClr>
              <a:buSzPts val="1400"/>
              <a:buChar char="•"/>
              <a:defRPr>
                <a:solidFill>
                  <a:srgbClr val="664790"/>
                </a:solidFill>
              </a:defRPr>
            </a:lvl4pPr>
            <a:lvl5pPr marL="2286000" lvl="4" indent="-304800" algn="l">
              <a:lnSpc>
                <a:spcPct val="100000"/>
              </a:lnSpc>
              <a:spcBef>
                <a:spcPts val="500"/>
              </a:spcBef>
              <a:spcAft>
                <a:spcPts val="0"/>
              </a:spcAft>
              <a:buClr>
                <a:srgbClr val="664790"/>
              </a:buClr>
              <a:buSzPts val="1200"/>
              <a:buChar char="•"/>
              <a:defRPr>
                <a:solidFill>
                  <a:srgbClr val="66479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20"/>
          <p:cNvSpPr txBox="1">
            <a:spLocks noGrp="1"/>
          </p:cNvSpPr>
          <p:nvPr>
            <p:ph type="body" idx="2"/>
          </p:nvPr>
        </p:nvSpPr>
        <p:spPr>
          <a:xfrm>
            <a:off x="4580088" y="3778252"/>
            <a:ext cx="3371869" cy="1469557"/>
          </a:xfrm>
          <a:prstGeom prst="rect">
            <a:avLst/>
          </a:prstGeom>
          <a:noFill/>
          <a:ln>
            <a:noFill/>
          </a:ln>
        </p:spPr>
        <p:txBody>
          <a:bodyPr spcFirstLastPara="1" wrap="square" lIns="0" tIns="45700" rIns="91425" bIns="45700" anchor="t" anchorCtr="0"/>
          <a:lstStyle>
            <a:lvl1pPr marL="457200" lvl="0" indent="-228600" algn="l">
              <a:lnSpc>
                <a:spcPct val="100000"/>
              </a:lnSpc>
              <a:spcBef>
                <a:spcPts val="1000"/>
              </a:spcBef>
              <a:spcAft>
                <a:spcPts val="0"/>
              </a:spcAft>
              <a:buClr>
                <a:srgbClr val="664790"/>
              </a:buClr>
              <a:buSzPts val="1600"/>
              <a:buNone/>
              <a:defRPr sz="1600">
                <a:solidFill>
                  <a:srgbClr val="664790"/>
                </a:solidFill>
              </a:defRPr>
            </a:lvl1pPr>
            <a:lvl2pPr marL="914400" lvl="1" indent="-228600" algn="l">
              <a:lnSpc>
                <a:spcPct val="100000"/>
              </a:lnSpc>
              <a:spcBef>
                <a:spcPts val="500"/>
              </a:spcBef>
              <a:spcAft>
                <a:spcPts val="0"/>
              </a:spcAft>
              <a:buClr>
                <a:srgbClr val="664790"/>
              </a:buClr>
              <a:buSzPts val="1400"/>
              <a:buNone/>
              <a:defRPr sz="1400">
                <a:solidFill>
                  <a:srgbClr val="664790"/>
                </a:solidFill>
              </a:defRPr>
            </a:lvl2pPr>
            <a:lvl3pPr marL="1371600" lvl="2" indent="-228600" algn="l">
              <a:lnSpc>
                <a:spcPct val="100000"/>
              </a:lnSpc>
              <a:spcBef>
                <a:spcPts val="500"/>
              </a:spcBef>
              <a:spcAft>
                <a:spcPts val="0"/>
              </a:spcAft>
              <a:buClr>
                <a:srgbClr val="664790"/>
              </a:buClr>
              <a:buSzPts val="1400"/>
              <a:buNone/>
              <a:defRPr sz="1400">
                <a:solidFill>
                  <a:srgbClr val="664790"/>
                </a:solidFill>
              </a:defRPr>
            </a:lvl3pPr>
            <a:lvl4pPr marL="1828800" lvl="3" indent="-317500" algn="l">
              <a:lnSpc>
                <a:spcPct val="100000"/>
              </a:lnSpc>
              <a:spcBef>
                <a:spcPts val="500"/>
              </a:spcBef>
              <a:spcAft>
                <a:spcPts val="0"/>
              </a:spcAft>
              <a:buClr>
                <a:srgbClr val="664790"/>
              </a:buClr>
              <a:buSzPts val="1400"/>
              <a:buChar char="•"/>
              <a:defRPr>
                <a:solidFill>
                  <a:srgbClr val="664790"/>
                </a:solidFill>
              </a:defRPr>
            </a:lvl4pPr>
            <a:lvl5pPr marL="2286000" lvl="4" indent="-304800" algn="l">
              <a:lnSpc>
                <a:spcPct val="100000"/>
              </a:lnSpc>
              <a:spcBef>
                <a:spcPts val="500"/>
              </a:spcBef>
              <a:spcAft>
                <a:spcPts val="0"/>
              </a:spcAft>
              <a:buClr>
                <a:srgbClr val="664790"/>
              </a:buClr>
              <a:buSzPts val="1200"/>
              <a:buChar char="•"/>
              <a:defRPr>
                <a:solidFill>
                  <a:srgbClr val="66479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0"/>
          <p:cNvSpPr txBox="1">
            <a:spLocks noGrp="1"/>
          </p:cNvSpPr>
          <p:nvPr>
            <p:ph type="body" idx="3"/>
          </p:nvPr>
        </p:nvSpPr>
        <p:spPr>
          <a:xfrm>
            <a:off x="8430163" y="3164533"/>
            <a:ext cx="3371869" cy="1469557"/>
          </a:xfrm>
          <a:prstGeom prst="rect">
            <a:avLst/>
          </a:prstGeom>
          <a:noFill/>
          <a:ln>
            <a:noFill/>
          </a:ln>
        </p:spPr>
        <p:txBody>
          <a:bodyPr spcFirstLastPara="1" wrap="square" lIns="0" tIns="45700" rIns="91425" bIns="45700" anchor="t" anchorCtr="0"/>
          <a:lstStyle>
            <a:lvl1pPr marL="457200" lvl="0" indent="-228600" algn="l">
              <a:lnSpc>
                <a:spcPct val="100000"/>
              </a:lnSpc>
              <a:spcBef>
                <a:spcPts val="1000"/>
              </a:spcBef>
              <a:spcAft>
                <a:spcPts val="0"/>
              </a:spcAft>
              <a:buClr>
                <a:srgbClr val="664790"/>
              </a:buClr>
              <a:buSzPts val="1600"/>
              <a:buNone/>
              <a:defRPr sz="1600">
                <a:solidFill>
                  <a:srgbClr val="664790"/>
                </a:solidFill>
              </a:defRPr>
            </a:lvl1pPr>
            <a:lvl2pPr marL="914400" lvl="1" indent="-228600" algn="l">
              <a:lnSpc>
                <a:spcPct val="100000"/>
              </a:lnSpc>
              <a:spcBef>
                <a:spcPts val="500"/>
              </a:spcBef>
              <a:spcAft>
                <a:spcPts val="0"/>
              </a:spcAft>
              <a:buClr>
                <a:srgbClr val="664790"/>
              </a:buClr>
              <a:buSzPts val="1400"/>
              <a:buNone/>
              <a:defRPr sz="1400">
                <a:solidFill>
                  <a:srgbClr val="664790"/>
                </a:solidFill>
              </a:defRPr>
            </a:lvl2pPr>
            <a:lvl3pPr marL="1371600" lvl="2" indent="-228600" algn="l">
              <a:lnSpc>
                <a:spcPct val="100000"/>
              </a:lnSpc>
              <a:spcBef>
                <a:spcPts val="500"/>
              </a:spcBef>
              <a:spcAft>
                <a:spcPts val="0"/>
              </a:spcAft>
              <a:buClr>
                <a:srgbClr val="664790"/>
              </a:buClr>
              <a:buSzPts val="1400"/>
              <a:buNone/>
              <a:defRPr sz="1400">
                <a:solidFill>
                  <a:srgbClr val="664790"/>
                </a:solidFill>
              </a:defRPr>
            </a:lvl3pPr>
            <a:lvl4pPr marL="1828800" lvl="3" indent="-317500" algn="l">
              <a:lnSpc>
                <a:spcPct val="100000"/>
              </a:lnSpc>
              <a:spcBef>
                <a:spcPts val="500"/>
              </a:spcBef>
              <a:spcAft>
                <a:spcPts val="0"/>
              </a:spcAft>
              <a:buClr>
                <a:srgbClr val="664790"/>
              </a:buClr>
              <a:buSzPts val="1400"/>
              <a:buChar char="•"/>
              <a:defRPr>
                <a:solidFill>
                  <a:srgbClr val="664790"/>
                </a:solidFill>
              </a:defRPr>
            </a:lvl4pPr>
            <a:lvl5pPr marL="2286000" lvl="4" indent="-304800" algn="l">
              <a:lnSpc>
                <a:spcPct val="100000"/>
              </a:lnSpc>
              <a:spcBef>
                <a:spcPts val="500"/>
              </a:spcBef>
              <a:spcAft>
                <a:spcPts val="0"/>
              </a:spcAft>
              <a:buClr>
                <a:srgbClr val="664790"/>
              </a:buClr>
              <a:buSzPts val="1200"/>
              <a:buChar char="•"/>
              <a:defRPr>
                <a:solidFill>
                  <a:srgbClr val="66479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709779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Google Shape;14;p2">
            <a:extLst>
              <a:ext uri="{FF2B5EF4-FFF2-40B4-BE49-F238E27FC236}">
                <a16:creationId xmlns:a16="http://schemas.microsoft.com/office/drawing/2014/main" id="{7CDFB9CE-34E7-4086-A4F0-35D5D67A324A}"/>
              </a:ext>
            </a:extLst>
          </p:cNvPr>
          <p:cNvSpPr/>
          <p:nvPr userDrawn="1"/>
        </p:nvSpPr>
        <p:spPr>
          <a:xfrm>
            <a:off x="0" y="2097742"/>
            <a:ext cx="12192000" cy="4760258"/>
          </a:xfrm>
          <a:prstGeom prst="rect">
            <a:avLst/>
          </a:prstGeom>
          <a:solidFill>
            <a:srgbClr val="5826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5" name="Google Shape;17;p2">
            <a:extLst>
              <a:ext uri="{FF2B5EF4-FFF2-40B4-BE49-F238E27FC236}">
                <a16:creationId xmlns:a16="http://schemas.microsoft.com/office/drawing/2014/main" id="{078E3331-7CF9-41B7-B690-829E919A5E72}"/>
              </a:ext>
            </a:extLst>
          </p:cNvPr>
          <p:cNvPicPr preferRelativeResize="0"/>
          <p:nvPr userDrawn="1"/>
        </p:nvPicPr>
        <p:blipFill rotWithShape="1">
          <a:blip r:embed="rId2">
            <a:alphaModFix/>
          </a:blip>
          <a:srcRect/>
          <a:stretch/>
        </p:blipFill>
        <p:spPr>
          <a:xfrm>
            <a:off x="775705" y="0"/>
            <a:ext cx="1726863" cy="1810872"/>
          </a:xfrm>
          <a:prstGeom prst="rect">
            <a:avLst/>
          </a:prstGeom>
          <a:noFill/>
          <a:ln>
            <a:noFill/>
          </a:ln>
        </p:spPr>
      </p:pic>
    </p:spTree>
    <p:extLst>
      <p:ext uri="{BB962C8B-B14F-4D97-AF65-F5344CB8AC3E}">
        <p14:creationId xmlns:p14="http://schemas.microsoft.com/office/powerpoint/2010/main" val="8990108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xt" preserve="1" userDrawn="1">
  <p:cSld name="text">
    <p:spTree>
      <p:nvGrpSpPr>
        <p:cNvPr id="1" name="Shape 19"/>
        <p:cNvGrpSpPr/>
        <p:nvPr/>
      </p:nvGrpSpPr>
      <p:grpSpPr>
        <a:xfrm>
          <a:off x="0" y="0"/>
          <a:ext cx="0" cy="0"/>
          <a:chOff x="0" y="0"/>
          <a:chExt cx="0" cy="0"/>
        </a:xfrm>
      </p:grpSpPr>
      <p:pic>
        <p:nvPicPr>
          <p:cNvPr id="3" name="Picture 2">
            <a:extLst>
              <a:ext uri="{FF2B5EF4-FFF2-40B4-BE49-F238E27FC236}">
                <a16:creationId xmlns:a16="http://schemas.microsoft.com/office/drawing/2014/main" id="{EC6646E7-9E97-49B3-B3E0-4D5AD63DDE11}"/>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9896" y="0"/>
            <a:ext cx="12172208" cy="6857999"/>
          </a:xfrm>
          <a:prstGeom prst="rect">
            <a:avLst/>
          </a:prstGeom>
        </p:spPr>
      </p:pic>
      <p:sp>
        <p:nvSpPr>
          <p:cNvPr id="20" name="Google Shape;20;p3"/>
          <p:cNvSpPr/>
          <p:nvPr/>
        </p:nvSpPr>
        <p:spPr>
          <a:xfrm>
            <a:off x="0" y="1"/>
            <a:ext cx="12192000" cy="1280159"/>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1213358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ext" preserve="1" userDrawn="1">
  <p:cSld name="1_text">
    <p:spTree>
      <p:nvGrpSpPr>
        <p:cNvPr id="1" name="Shape 19"/>
        <p:cNvGrpSpPr/>
        <p:nvPr/>
      </p:nvGrpSpPr>
      <p:grpSpPr>
        <a:xfrm>
          <a:off x="0" y="0"/>
          <a:ext cx="0" cy="0"/>
          <a:chOff x="0" y="0"/>
          <a:chExt cx="0" cy="0"/>
        </a:xfrm>
      </p:grpSpPr>
      <p:pic>
        <p:nvPicPr>
          <p:cNvPr id="3" name="Picture 2">
            <a:extLst>
              <a:ext uri="{FF2B5EF4-FFF2-40B4-BE49-F238E27FC236}">
                <a16:creationId xmlns:a16="http://schemas.microsoft.com/office/drawing/2014/main" id="{BCD50557-3371-4218-8B0F-3BAFEB4AE695}"/>
              </a:ext>
            </a:extLst>
          </p:cNvPr>
          <p:cNvPicPr>
            <a:picLocks noChangeAspect="1"/>
          </p:cNvPicPr>
          <p:nvPr userDrawn="1"/>
        </p:nvPicPr>
        <p:blipFill>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0" name="Google Shape;20;p3"/>
          <p:cNvSpPr/>
          <p:nvPr/>
        </p:nvSpPr>
        <p:spPr>
          <a:xfrm>
            <a:off x="0" y="1"/>
            <a:ext cx="12192000" cy="1280159"/>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35836583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ext" preserve="1" userDrawn="1">
  <p:cSld name="1_text">
    <p:spTree>
      <p:nvGrpSpPr>
        <p:cNvPr id="1" name="Shape 19"/>
        <p:cNvGrpSpPr/>
        <p:nvPr/>
      </p:nvGrpSpPr>
      <p:grpSpPr>
        <a:xfrm>
          <a:off x="0" y="0"/>
          <a:ext cx="0" cy="0"/>
          <a:chOff x="0" y="0"/>
          <a:chExt cx="0" cy="0"/>
        </a:xfrm>
      </p:grpSpPr>
      <p:pic>
        <p:nvPicPr>
          <p:cNvPr id="3" name="Picture 2">
            <a:extLst>
              <a:ext uri="{FF2B5EF4-FFF2-40B4-BE49-F238E27FC236}">
                <a16:creationId xmlns:a16="http://schemas.microsoft.com/office/drawing/2014/main" id="{BCD50557-3371-4218-8B0F-3BAFEB4AE695}"/>
              </a:ext>
            </a:extLst>
          </p:cNvPr>
          <p:cNvPicPr>
            <a:picLocks noChangeAspect="1"/>
          </p:cNvPicPr>
          <p:nvPr userDrawn="1"/>
        </p:nvPicPr>
        <p:blipFill>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095051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andom 1">
  <p:cSld name="random 1">
    <p:bg>
      <p:bgPr>
        <a:solidFill>
          <a:schemeClr val="lt1"/>
        </a:solidFill>
        <a:effectLst/>
      </p:bgPr>
    </p:bg>
    <p:spTree>
      <p:nvGrpSpPr>
        <p:cNvPr id="1" name="Shape 193"/>
        <p:cNvGrpSpPr/>
        <p:nvPr/>
      </p:nvGrpSpPr>
      <p:grpSpPr>
        <a:xfrm>
          <a:off x="0" y="0"/>
          <a:ext cx="0" cy="0"/>
          <a:chOff x="0" y="0"/>
          <a:chExt cx="0" cy="0"/>
        </a:xfrm>
      </p:grpSpPr>
      <p:sp>
        <p:nvSpPr>
          <p:cNvPr id="194" name="Google Shape;194;p27"/>
          <p:cNvSpPr txBox="1">
            <a:spLocks noGrp="1"/>
          </p:cNvSpPr>
          <p:nvPr>
            <p:ph type="ctrTitle"/>
          </p:nvPr>
        </p:nvSpPr>
        <p:spPr>
          <a:xfrm>
            <a:off x="914400" y="2235200"/>
            <a:ext cx="8337176" cy="2387600"/>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rgbClr val="664790"/>
              </a:buClr>
              <a:buSzPts val="5400"/>
              <a:buFont typeface="Verdana"/>
              <a:buNone/>
              <a:defRPr sz="5400" b="1">
                <a:solidFill>
                  <a:srgbClr val="66479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27"/>
          <p:cNvSpPr txBox="1">
            <a:spLocks noGrp="1"/>
          </p:cNvSpPr>
          <p:nvPr>
            <p:ph type="subTitle" idx="1"/>
          </p:nvPr>
        </p:nvSpPr>
        <p:spPr>
          <a:xfrm>
            <a:off x="838200" y="4861249"/>
            <a:ext cx="7296539" cy="1170992"/>
          </a:xfrm>
          <a:prstGeom prst="rect">
            <a:avLst/>
          </a:prstGeom>
          <a:noFill/>
          <a:ln>
            <a:noFill/>
          </a:ln>
        </p:spPr>
        <p:txBody>
          <a:bodyPr spcFirstLastPara="1" wrap="square" lIns="0" tIns="45700" rIns="91425" bIns="45700" anchor="t" anchorCtr="0"/>
          <a:lstStyle>
            <a:lvl1pPr lvl="0" algn="l">
              <a:lnSpc>
                <a:spcPct val="100000"/>
              </a:lnSpc>
              <a:spcBef>
                <a:spcPts val="1000"/>
              </a:spcBef>
              <a:spcAft>
                <a:spcPts val="0"/>
              </a:spcAft>
              <a:buClr>
                <a:srgbClr val="664790"/>
              </a:buClr>
              <a:buSzPts val="2400"/>
              <a:buNone/>
              <a:defRPr sz="2400">
                <a:solidFill>
                  <a:srgbClr val="664790"/>
                </a:solidFill>
              </a:defRPr>
            </a:lvl1pPr>
            <a:lvl2pPr lvl="1" algn="ctr">
              <a:lnSpc>
                <a:spcPct val="100000"/>
              </a:lnSpc>
              <a:spcBef>
                <a:spcPts val="500"/>
              </a:spcBef>
              <a:spcAft>
                <a:spcPts val="0"/>
              </a:spcAft>
              <a:buClr>
                <a:srgbClr val="664790"/>
              </a:buClr>
              <a:buSzPts val="2000"/>
              <a:buNone/>
              <a:defRPr sz="2000"/>
            </a:lvl2pPr>
            <a:lvl3pPr lvl="2" algn="ctr">
              <a:lnSpc>
                <a:spcPct val="100000"/>
              </a:lnSpc>
              <a:spcBef>
                <a:spcPts val="500"/>
              </a:spcBef>
              <a:spcAft>
                <a:spcPts val="0"/>
              </a:spcAft>
              <a:buClr>
                <a:srgbClr val="664790"/>
              </a:buClr>
              <a:buSzPts val="1800"/>
              <a:buNone/>
              <a:defRPr sz="1800"/>
            </a:lvl3pPr>
            <a:lvl4pPr lvl="3" algn="ctr">
              <a:lnSpc>
                <a:spcPct val="100000"/>
              </a:lnSpc>
              <a:spcBef>
                <a:spcPts val="500"/>
              </a:spcBef>
              <a:spcAft>
                <a:spcPts val="0"/>
              </a:spcAft>
              <a:buClr>
                <a:srgbClr val="664790"/>
              </a:buClr>
              <a:buSzPts val="1600"/>
              <a:buNone/>
              <a:defRPr sz="1600"/>
            </a:lvl4pPr>
            <a:lvl5pPr lvl="4" algn="ctr">
              <a:lnSpc>
                <a:spcPct val="100000"/>
              </a:lnSpc>
              <a:spcBef>
                <a:spcPts val="500"/>
              </a:spcBef>
              <a:spcAft>
                <a:spcPts val="0"/>
              </a:spcAft>
              <a:buClr>
                <a:srgbClr val="66479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6" name="Google Shape;196;p27"/>
          <p:cNvSpPr/>
          <p:nvPr/>
        </p:nvSpPr>
        <p:spPr>
          <a:xfrm>
            <a:off x="0" y="2235200"/>
            <a:ext cx="645459" cy="2142864"/>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xt" preserve="1" userDrawn="1">
  <p:cSld name="1_text">
    <p:spTree>
      <p:nvGrpSpPr>
        <p:cNvPr id="1" name="Shape 19"/>
        <p:cNvGrpSpPr/>
        <p:nvPr/>
      </p:nvGrpSpPr>
      <p:grpSpPr>
        <a:xfrm>
          <a:off x="0" y="0"/>
          <a:ext cx="0" cy="0"/>
          <a:chOff x="0" y="0"/>
          <a:chExt cx="0" cy="0"/>
        </a:xfrm>
      </p:grpSpPr>
      <p:pic>
        <p:nvPicPr>
          <p:cNvPr id="3" name="Picture 2">
            <a:extLst>
              <a:ext uri="{FF2B5EF4-FFF2-40B4-BE49-F238E27FC236}">
                <a16:creationId xmlns:a16="http://schemas.microsoft.com/office/drawing/2014/main" id="{90C40E4B-C891-43B8-91A5-F1FF6EE2E06A}"/>
              </a:ext>
            </a:extLst>
          </p:cNvPr>
          <p:cNvPicPr>
            <a:picLocks noChangeAspect="1"/>
          </p:cNvPicPr>
          <p:nvPr userDrawn="1"/>
        </p:nvPicPr>
        <p:blipFill>
          <a:blip r:embed="rId2" cstate="email">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0" name="Google Shape;20;p3"/>
          <p:cNvSpPr/>
          <p:nvPr/>
        </p:nvSpPr>
        <p:spPr>
          <a:xfrm>
            <a:off x="0" y="1"/>
            <a:ext cx="12192000" cy="1280159"/>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0697706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header">
  <p:cSld name="header">
    <p:spTree>
      <p:nvGrpSpPr>
        <p:cNvPr id="1" name="Shape 177"/>
        <p:cNvGrpSpPr/>
        <p:nvPr/>
      </p:nvGrpSpPr>
      <p:grpSpPr>
        <a:xfrm>
          <a:off x="0" y="0"/>
          <a:ext cx="0" cy="0"/>
          <a:chOff x="0" y="0"/>
          <a:chExt cx="0" cy="0"/>
        </a:xfrm>
      </p:grpSpPr>
      <p:sp>
        <p:nvSpPr>
          <p:cNvPr id="178" name="Google Shape;178;p24"/>
          <p:cNvSpPr/>
          <p:nvPr/>
        </p:nvSpPr>
        <p:spPr>
          <a:xfrm>
            <a:off x="616775" y="6566070"/>
            <a:ext cx="391296" cy="291533"/>
          </a:xfrm>
          <a:prstGeom prst="rect">
            <a:avLst/>
          </a:prstGeom>
          <a:solidFill>
            <a:srgbClr val="6647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79" name="Google Shape;179;p24"/>
          <p:cNvSpPr txBox="1">
            <a:spLocks noGrp="1"/>
          </p:cNvSpPr>
          <p:nvPr>
            <p:ph type="ftr" idx="11"/>
          </p:nvPr>
        </p:nvSpPr>
        <p:spPr>
          <a:xfrm>
            <a:off x="1008071" y="6566069"/>
            <a:ext cx="4114800" cy="291510"/>
          </a:xfrm>
          <a:prstGeom prst="rect">
            <a:avLst/>
          </a:prstGeom>
          <a:noFill/>
          <a:ln>
            <a:noFill/>
          </a:ln>
        </p:spPr>
        <p:txBody>
          <a:bodyPr spcFirstLastPara="1" wrap="square" lIns="108000" tIns="36000" rIns="36000" bIns="36000" anchor="ctr" anchorCtr="0"/>
          <a:lstStyle>
            <a:lvl1pPr lvl="0" algn="l">
              <a:spcBef>
                <a:spcPts val="0"/>
              </a:spcBef>
              <a:spcAft>
                <a:spcPts val="0"/>
              </a:spcAft>
              <a:buSzPts val="1400"/>
              <a:buNone/>
              <a:defRPr sz="800">
                <a:solidFill>
                  <a:srgbClr val="66479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4"/>
          <p:cNvSpPr txBox="1">
            <a:spLocks noGrp="1"/>
          </p:cNvSpPr>
          <p:nvPr>
            <p:ph type="sldNum" idx="12"/>
          </p:nvPr>
        </p:nvSpPr>
        <p:spPr>
          <a:xfrm>
            <a:off x="616775" y="6566070"/>
            <a:ext cx="391296" cy="291513"/>
          </a:xfrm>
          <a:prstGeom prst="rect">
            <a:avLst/>
          </a:prstGeom>
          <a:noFill/>
          <a:ln>
            <a:noFill/>
          </a:ln>
        </p:spPr>
        <p:txBody>
          <a:bodyPr spcFirstLastPara="1" wrap="square" lIns="36000" tIns="36000" rIns="36000" bIns="36000" anchor="ctr" anchorCtr="0">
            <a:noAutofit/>
          </a:bodyPr>
          <a:lstStyle>
            <a:lvl1pPr marL="0" marR="0" lvl="0" indent="0" algn="ctr" rtl="0">
              <a:spcBef>
                <a:spcPts val="0"/>
              </a:spcBef>
              <a:buNone/>
              <a:defRPr sz="800">
                <a:solidFill>
                  <a:schemeClr val="lt1"/>
                </a:solidFill>
                <a:latin typeface="Verdana"/>
                <a:ea typeface="Verdana"/>
                <a:cs typeface="Verdana"/>
                <a:sym typeface="Verdana"/>
              </a:defRPr>
            </a:lvl1pPr>
            <a:lvl2pPr marL="0" marR="0" lvl="1" indent="0" algn="ctr" rtl="0">
              <a:spcBef>
                <a:spcPts val="0"/>
              </a:spcBef>
              <a:buNone/>
              <a:defRPr sz="800">
                <a:solidFill>
                  <a:schemeClr val="lt1"/>
                </a:solidFill>
                <a:latin typeface="Verdana"/>
                <a:ea typeface="Verdana"/>
                <a:cs typeface="Verdana"/>
                <a:sym typeface="Verdana"/>
              </a:defRPr>
            </a:lvl2pPr>
            <a:lvl3pPr marL="0" marR="0" lvl="2" indent="0" algn="ctr" rtl="0">
              <a:spcBef>
                <a:spcPts val="0"/>
              </a:spcBef>
              <a:buNone/>
              <a:defRPr sz="800">
                <a:solidFill>
                  <a:schemeClr val="lt1"/>
                </a:solidFill>
                <a:latin typeface="Verdana"/>
                <a:ea typeface="Verdana"/>
                <a:cs typeface="Verdana"/>
                <a:sym typeface="Verdana"/>
              </a:defRPr>
            </a:lvl3pPr>
            <a:lvl4pPr marL="0" marR="0" lvl="3" indent="0" algn="ctr" rtl="0">
              <a:spcBef>
                <a:spcPts val="0"/>
              </a:spcBef>
              <a:buNone/>
              <a:defRPr sz="800">
                <a:solidFill>
                  <a:schemeClr val="lt1"/>
                </a:solidFill>
                <a:latin typeface="Verdana"/>
                <a:ea typeface="Verdana"/>
                <a:cs typeface="Verdana"/>
                <a:sym typeface="Verdana"/>
              </a:defRPr>
            </a:lvl4pPr>
            <a:lvl5pPr marL="0" marR="0" lvl="4" indent="0" algn="ctr" rtl="0">
              <a:spcBef>
                <a:spcPts val="0"/>
              </a:spcBef>
              <a:buNone/>
              <a:defRPr sz="800">
                <a:solidFill>
                  <a:schemeClr val="lt1"/>
                </a:solidFill>
                <a:latin typeface="Verdana"/>
                <a:ea typeface="Verdana"/>
                <a:cs typeface="Verdana"/>
                <a:sym typeface="Verdana"/>
              </a:defRPr>
            </a:lvl5pPr>
            <a:lvl6pPr marL="0" marR="0" lvl="5" indent="0" algn="ctr" rtl="0">
              <a:spcBef>
                <a:spcPts val="0"/>
              </a:spcBef>
              <a:buNone/>
              <a:defRPr sz="800">
                <a:solidFill>
                  <a:schemeClr val="lt1"/>
                </a:solidFill>
                <a:latin typeface="Verdana"/>
                <a:ea typeface="Verdana"/>
                <a:cs typeface="Verdana"/>
                <a:sym typeface="Verdana"/>
              </a:defRPr>
            </a:lvl6pPr>
            <a:lvl7pPr marL="0" marR="0" lvl="6" indent="0" algn="ctr" rtl="0">
              <a:spcBef>
                <a:spcPts val="0"/>
              </a:spcBef>
              <a:buNone/>
              <a:defRPr sz="800">
                <a:solidFill>
                  <a:schemeClr val="lt1"/>
                </a:solidFill>
                <a:latin typeface="Verdana"/>
                <a:ea typeface="Verdana"/>
                <a:cs typeface="Verdana"/>
                <a:sym typeface="Verdana"/>
              </a:defRPr>
            </a:lvl7pPr>
            <a:lvl8pPr marL="0" marR="0" lvl="7" indent="0" algn="ctr" rtl="0">
              <a:spcBef>
                <a:spcPts val="0"/>
              </a:spcBef>
              <a:buNone/>
              <a:defRPr sz="800">
                <a:solidFill>
                  <a:schemeClr val="lt1"/>
                </a:solidFill>
                <a:latin typeface="Verdana"/>
                <a:ea typeface="Verdana"/>
                <a:cs typeface="Verdana"/>
                <a:sym typeface="Verdana"/>
              </a:defRPr>
            </a:lvl8pPr>
            <a:lvl9pPr marL="0" marR="0" lvl="8" indent="0" algn="ctr" rtl="0">
              <a:spcBef>
                <a:spcPts val="0"/>
              </a:spcBef>
              <a:buNone/>
              <a:defRPr sz="800">
                <a:solidFill>
                  <a:schemeClr val="lt1"/>
                </a:solidFill>
                <a:latin typeface="Verdana"/>
                <a:ea typeface="Verdana"/>
                <a:cs typeface="Verdana"/>
                <a:sym typeface="Verdana"/>
              </a:defRPr>
            </a:lvl9pPr>
          </a:lstStyle>
          <a:p>
            <a:fld id="{00000000-1234-1234-1234-123412341234}" type="slidenum">
              <a:rPr lang="lv-LV" smtClean="0"/>
              <a:pPr/>
              <a:t>‹#›</a:t>
            </a:fld>
            <a:endParaRPr lang="lv-LV"/>
          </a:p>
        </p:txBody>
      </p:sp>
      <p:sp>
        <p:nvSpPr>
          <p:cNvPr id="181" name="Google Shape;181;p24"/>
          <p:cNvSpPr/>
          <p:nvPr/>
        </p:nvSpPr>
        <p:spPr>
          <a:xfrm>
            <a:off x="0" y="1"/>
            <a:ext cx="12192000" cy="1658471"/>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82" name="Google Shape;182;p24"/>
          <p:cNvSpPr txBox="1">
            <a:spLocks noGrp="1"/>
          </p:cNvSpPr>
          <p:nvPr>
            <p:ph type="title"/>
          </p:nvPr>
        </p:nvSpPr>
        <p:spPr>
          <a:xfrm>
            <a:off x="616775" y="257547"/>
            <a:ext cx="5723068" cy="1142815"/>
          </a:xfrm>
          <a:prstGeom prst="rect">
            <a:avLst/>
          </a:prstGeom>
          <a:noFill/>
          <a:ln>
            <a:noFill/>
          </a:ln>
        </p:spPr>
        <p:txBody>
          <a:bodyPr spcFirstLastPara="1" wrap="square" lIns="0" tIns="45700" rIns="91425" bIns="45700" anchor="ctr" anchorCtr="0"/>
          <a:lstStyle>
            <a:lvl1pPr lvl="0" algn="l">
              <a:lnSpc>
                <a:spcPct val="100000"/>
              </a:lnSpc>
              <a:spcBef>
                <a:spcPts val="0"/>
              </a:spcBef>
              <a:spcAft>
                <a:spcPts val="0"/>
              </a:spcAft>
              <a:buClr>
                <a:srgbClr val="664790"/>
              </a:buClr>
              <a:buSzPts val="2200"/>
              <a:buFont typeface="Verdana"/>
              <a:buNone/>
              <a:defRPr sz="2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88591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random 1">
  <p:cSld name="random 1">
    <p:bg>
      <p:bgPr>
        <a:solidFill>
          <a:schemeClr val="lt1"/>
        </a:solidFill>
        <a:effectLst/>
      </p:bgPr>
    </p:bg>
    <p:spTree>
      <p:nvGrpSpPr>
        <p:cNvPr id="1" name="Shape 193"/>
        <p:cNvGrpSpPr/>
        <p:nvPr/>
      </p:nvGrpSpPr>
      <p:grpSpPr>
        <a:xfrm>
          <a:off x="0" y="0"/>
          <a:ext cx="0" cy="0"/>
          <a:chOff x="0" y="0"/>
          <a:chExt cx="0" cy="0"/>
        </a:xfrm>
      </p:grpSpPr>
      <p:sp>
        <p:nvSpPr>
          <p:cNvPr id="194" name="Google Shape;194;p27"/>
          <p:cNvSpPr txBox="1">
            <a:spLocks noGrp="1"/>
          </p:cNvSpPr>
          <p:nvPr>
            <p:ph type="ctrTitle"/>
          </p:nvPr>
        </p:nvSpPr>
        <p:spPr>
          <a:xfrm>
            <a:off x="914400" y="2235200"/>
            <a:ext cx="8337176" cy="2387600"/>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rgbClr val="664790"/>
              </a:buClr>
              <a:buSzPts val="5400"/>
              <a:buFont typeface="Verdana"/>
              <a:buNone/>
              <a:defRPr sz="5400" b="1">
                <a:solidFill>
                  <a:srgbClr val="66479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27"/>
          <p:cNvSpPr txBox="1">
            <a:spLocks noGrp="1"/>
          </p:cNvSpPr>
          <p:nvPr>
            <p:ph type="subTitle" idx="1"/>
          </p:nvPr>
        </p:nvSpPr>
        <p:spPr>
          <a:xfrm>
            <a:off x="838200" y="4861249"/>
            <a:ext cx="7296539" cy="1170992"/>
          </a:xfrm>
          <a:prstGeom prst="rect">
            <a:avLst/>
          </a:prstGeom>
          <a:noFill/>
          <a:ln>
            <a:noFill/>
          </a:ln>
        </p:spPr>
        <p:txBody>
          <a:bodyPr spcFirstLastPara="1" wrap="square" lIns="0" tIns="45700" rIns="91425" bIns="45700" anchor="t" anchorCtr="0"/>
          <a:lstStyle>
            <a:lvl1pPr lvl="0" algn="l">
              <a:lnSpc>
                <a:spcPct val="100000"/>
              </a:lnSpc>
              <a:spcBef>
                <a:spcPts val="1000"/>
              </a:spcBef>
              <a:spcAft>
                <a:spcPts val="0"/>
              </a:spcAft>
              <a:buClr>
                <a:srgbClr val="664790"/>
              </a:buClr>
              <a:buSzPts val="2400"/>
              <a:buNone/>
              <a:defRPr sz="2400">
                <a:solidFill>
                  <a:srgbClr val="664790"/>
                </a:solidFill>
              </a:defRPr>
            </a:lvl1pPr>
            <a:lvl2pPr lvl="1" algn="ctr">
              <a:lnSpc>
                <a:spcPct val="100000"/>
              </a:lnSpc>
              <a:spcBef>
                <a:spcPts val="500"/>
              </a:spcBef>
              <a:spcAft>
                <a:spcPts val="0"/>
              </a:spcAft>
              <a:buClr>
                <a:srgbClr val="664790"/>
              </a:buClr>
              <a:buSzPts val="2000"/>
              <a:buNone/>
              <a:defRPr sz="2000"/>
            </a:lvl2pPr>
            <a:lvl3pPr lvl="2" algn="ctr">
              <a:lnSpc>
                <a:spcPct val="100000"/>
              </a:lnSpc>
              <a:spcBef>
                <a:spcPts val="500"/>
              </a:spcBef>
              <a:spcAft>
                <a:spcPts val="0"/>
              </a:spcAft>
              <a:buClr>
                <a:srgbClr val="664790"/>
              </a:buClr>
              <a:buSzPts val="1800"/>
              <a:buNone/>
              <a:defRPr sz="1800"/>
            </a:lvl3pPr>
            <a:lvl4pPr lvl="3" algn="ctr">
              <a:lnSpc>
                <a:spcPct val="100000"/>
              </a:lnSpc>
              <a:spcBef>
                <a:spcPts val="500"/>
              </a:spcBef>
              <a:spcAft>
                <a:spcPts val="0"/>
              </a:spcAft>
              <a:buClr>
                <a:srgbClr val="664790"/>
              </a:buClr>
              <a:buSzPts val="1600"/>
              <a:buNone/>
              <a:defRPr sz="1600"/>
            </a:lvl4pPr>
            <a:lvl5pPr lvl="4" algn="ctr">
              <a:lnSpc>
                <a:spcPct val="100000"/>
              </a:lnSpc>
              <a:spcBef>
                <a:spcPts val="500"/>
              </a:spcBef>
              <a:spcAft>
                <a:spcPts val="0"/>
              </a:spcAft>
              <a:buClr>
                <a:srgbClr val="66479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6" name="Google Shape;196;p27"/>
          <p:cNvSpPr/>
          <p:nvPr/>
        </p:nvSpPr>
        <p:spPr>
          <a:xfrm>
            <a:off x="0" y="2235200"/>
            <a:ext cx="645459" cy="2142864"/>
          </a:xfrm>
          <a:prstGeom prst="rect">
            <a:avLst/>
          </a:prstGeom>
          <a:solidFill>
            <a:srgbClr val="CBC7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22191453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random 2">
  <p:cSld name="random 2">
    <p:bg>
      <p:bgPr>
        <a:solidFill>
          <a:srgbClr val="CBC7D8"/>
        </a:solidFill>
        <a:effectLst/>
      </p:bgPr>
    </p:bg>
    <p:spTree>
      <p:nvGrpSpPr>
        <p:cNvPr id="1" name="Shape 197"/>
        <p:cNvGrpSpPr/>
        <p:nvPr/>
      </p:nvGrpSpPr>
      <p:grpSpPr>
        <a:xfrm>
          <a:off x="0" y="0"/>
          <a:ext cx="0" cy="0"/>
          <a:chOff x="0" y="0"/>
          <a:chExt cx="0" cy="0"/>
        </a:xfrm>
      </p:grpSpPr>
      <p:sp>
        <p:nvSpPr>
          <p:cNvPr id="198" name="Google Shape;198;p28"/>
          <p:cNvSpPr txBox="1">
            <a:spLocks noGrp="1"/>
          </p:cNvSpPr>
          <p:nvPr>
            <p:ph type="ctrTitle"/>
          </p:nvPr>
        </p:nvSpPr>
        <p:spPr>
          <a:xfrm>
            <a:off x="914400" y="2235200"/>
            <a:ext cx="10363200" cy="2387600"/>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rgbClr val="664790"/>
              </a:buClr>
              <a:buSzPts val="5400"/>
              <a:buFont typeface="Verdana"/>
              <a:buNone/>
              <a:defRPr sz="5400" b="1">
                <a:solidFill>
                  <a:srgbClr val="66479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28"/>
          <p:cNvSpPr txBox="1">
            <a:spLocks noGrp="1"/>
          </p:cNvSpPr>
          <p:nvPr>
            <p:ph type="subTitle" idx="1"/>
          </p:nvPr>
        </p:nvSpPr>
        <p:spPr>
          <a:xfrm>
            <a:off x="838200" y="4861249"/>
            <a:ext cx="7296539" cy="1170992"/>
          </a:xfrm>
          <a:prstGeom prst="rect">
            <a:avLst/>
          </a:prstGeom>
          <a:noFill/>
          <a:ln>
            <a:noFill/>
          </a:ln>
        </p:spPr>
        <p:txBody>
          <a:bodyPr spcFirstLastPara="1" wrap="square" lIns="0" tIns="45700" rIns="91425" bIns="45700" anchor="t" anchorCtr="0"/>
          <a:lstStyle>
            <a:lvl1pPr lvl="0" algn="l">
              <a:lnSpc>
                <a:spcPct val="100000"/>
              </a:lnSpc>
              <a:spcBef>
                <a:spcPts val="1000"/>
              </a:spcBef>
              <a:spcAft>
                <a:spcPts val="0"/>
              </a:spcAft>
              <a:buClr>
                <a:srgbClr val="664790"/>
              </a:buClr>
              <a:buSzPts val="2400"/>
              <a:buNone/>
              <a:defRPr sz="2400">
                <a:solidFill>
                  <a:srgbClr val="664790"/>
                </a:solidFill>
              </a:defRPr>
            </a:lvl1pPr>
            <a:lvl2pPr lvl="1" algn="ctr">
              <a:lnSpc>
                <a:spcPct val="100000"/>
              </a:lnSpc>
              <a:spcBef>
                <a:spcPts val="500"/>
              </a:spcBef>
              <a:spcAft>
                <a:spcPts val="0"/>
              </a:spcAft>
              <a:buClr>
                <a:srgbClr val="664790"/>
              </a:buClr>
              <a:buSzPts val="2000"/>
              <a:buNone/>
              <a:defRPr sz="2000"/>
            </a:lvl2pPr>
            <a:lvl3pPr lvl="2" algn="ctr">
              <a:lnSpc>
                <a:spcPct val="100000"/>
              </a:lnSpc>
              <a:spcBef>
                <a:spcPts val="500"/>
              </a:spcBef>
              <a:spcAft>
                <a:spcPts val="0"/>
              </a:spcAft>
              <a:buClr>
                <a:srgbClr val="664790"/>
              </a:buClr>
              <a:buSzPts val="1800"/>
              <a:buNone/>
              <a:defRPr sz="1800"/>
            </a:lvl3pPr>
            <a:lvl4pPr lvl="3" algn="ctr">
              <a:lnSpc>
                <a:spcPct val="100000"/>
              </a:lnSpc>
              <a:spcBef>
                <a:spcPts val="500"/>
              </a:spcBef>
              <a:spcAft>
                <a:spcPts val="0"/>
              </a:spcAft>
              <a:buClr>
                <a:srgbClr val="664790"/>
              </a:buClr>
              <a:buSzPts val="1600"/>
              <a:buNone/>
              <a:defRPr sz="1600"/>
            </a:lvl4pPr>
            <a:lvl5pPr lvl="4" algn="ctr">
              <a:lnSpc>
                <a:spcPct val="100000"/>
              </a:lnSpc>
              <a:spcBef>
                <a:spcPts val="500"/>
              </a:spcBef>
              <a:spcAft>
                <a:spcPts val="0"/>
              </a:spcAft>
              <a:buClr>
                <a:srgbClr val="66479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0" name="Google Shape;200;p28"/>
          <p:cNvSpPr/>
          <p:nvPr/>
        </p:nvSpPr>
        <p:spPr>
          <a:xfrm>
            <a:off x="0" y="2235200"/>
            <a:ext cx="645459" cy="21428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20718525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2">
  <p:cSld name="blank 2">
    <p:bg>
      <p:bgPr>
        <a:solidFill>
          <a:srgbClr val="CBC7D8"/>
        </a:solidFill>
        <a:effectLst/>
      </p:bgPr>
    </p:bg>
    <p:spTree>
      <p:nvGrpSpPr>
        <p:cNvPr id="1" name="Shape 201"/>
        <p:cNvGrpSpPr/>
        <p:nvPr/>
      </p:nvGrpSpPr>
      <p:grpSpPr>
        <a:xfrm>
          <a:off x="0" y="0"/>
          <a:ext cx="0" cy="0"/>
          <a:chOff x="0" y="0"/>
          <a:chExt cx="0" cy="0"/>
        </a:xfrm>
      </p:grpSpPr>
    </p:spTree>
    <p:extLst>
      <p:ext uri="{BB962C8B-B14F-4D97-AF65-F5344CB8AC3E}">
        <p14:creationId xmlns:p14="http://schemas.microsoft.com/office/powerpoint/2010/main" val="35057088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D0619-785C-44C4-ABC9-91F549D7CD5F}" type="slidenum">
              <a:rPr lang="en-US" smtClean="0"/>
              <a:t>‹#›</a:t>
            </a:fld>
            <a:endParaRPr lang="en-US"/>
          </a:p>
        </p:txBody>
      </p:sp>
    </p:spTree>
    <p:extLst>
      <p:ext uri="{BB962C8B-B14F-4D97-AF65-F5344CB8AC3E}">
        <p14:creationId xmlns:p14="http://schemas.microsoft.com/office/powerpoint/2010/main" val="26158155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Click to edit Master title style</a:t>
            </a:r>
          </a:p>
        </p:txBody>
      </p:sp>
    </p:spTree>
    <p:extLst>
      <p:ext uri="{BB962C8B-B14F-4D97-AF65-F5344CB8AC3E}">
        <p14:creationId xmlns:p14="http://schemas.microsoft.com/office/powerpoint/2010/main" val="21476940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1" y="-11371"/>
            <a:ext cx="12191999" cy="82417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0" y="-11371"/>
            <a:ext cx="258360" cy="82417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361" b="35844"/>
          <a:stretch/>
        </p:blipFill>
        <p:spPr>
          <a:xfrm>
            <a:off x="10905067" y="1"/>
            <a:ext cx="1286932" cy="816841"/>
          </a:xfrm>
          <a:prstGeom prst="rect">
            <a:avLst/>
          </a:prstGeom>
        </p:spPr>
      </p:pic>
    </p:spTree>
    <p:extLst>
      <p:ext uri="{BB962C8B-B14F-4D97-AF65-F5344CB8AC3E}">
        <p14:creationId xmlns:p14="http://schemas.microsoft.com/office/powerpoint/2010/main" val="727630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4064B23-5CD8-4150-BBBE-2486507E68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152048"/>
            <a:ext cx="12192000" cy="5705952"/>
          </a:xfrm>
          <a:prstGeom prst="rect">
            <a:avLst/>
          </a:prstGeom>
        </p:spPr>
      </p:pic>
    </p:spTree>
    <p:extLst>
      <p:ext uri="{BB962C8B-B14F-4D97-AF65-F5344CB8AC3E}">
        <p14:creationId xmlns:p14="http://schemas.microsoft.com/office/powerpoint/2010/main" val="33611449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Picture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1A2116-206B-49CD-9ECC-078E4F72904C}"/>
              </a:ext>
            </a:extLst>
          </p:cNvPr>
          <p:cNvSpPr/>
          <p:nvPr userDrawn="1"/>
        </p:nvSpPr>
        <p:spPr>
          <a:xfrm>
            <a:off x="1050786" y="381001"/>
            <a:ext cx="10071101" cy="770970"/>
          </a:xfrm>
          <a:prstGeom prst="rect">
            <a:avLst/>
          </a:prstGeom>
          <a:gradFill flip="none" rotWithShape="1">
            <a:gsLst>
              <a:gs pos="0">
                <a:srgbClr val="038B30">
                  <a:alpha val="70000"/>
                </a:srgbClr>
              </a:gs>
              <a:gs pos="100000">
                <a:srgbClr val="C0F400">
                  <a:alpha val="70000"/>
                </a:srgbClr>
              </a:gs>
              <a:gs pos="50000">
                <a:srgbClr val="05EE55">
                  <a:alpha val="70000"/>
                </a:srgb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2" name="Slide Number Placeholder 11">
            <a:extLst>
              <a:ext uri="{FF2B5EF4-FFF2-40B4-BE49-F238E27FC236}">
                <a16:creationId xmlns:a16="http://schemas.microsoft.com/office/drawing/2014/main" id="{E82B84E2-AAE4-4BC1-8C01-AF4ABADD6EDE}"/>
              </a:ext>
            </a:extLst>
          </p:cNvPr>
          <p:cNvSpPr>
            <a:spLocks noGrp="1"/>
          </p:cNvSpPr>
          <p:nvPr>
            <p:ph type="sldNum" sz="quarter" idx="15"/>
          </p:nvPr>
        </p:nvSpPr>
        <p:spPr/>
        <p:txBody>
          <a:bodyPr/>
          <a:lstStyle/>
          <a:p>
            <a:fld id="{8C2E478F-E849-4A8C-AF1F-CBCC78A7CBFA}" type="slidenum">
              <a:rPr lang="en-US" smtClean="0"/>
              <a:pPr/>
              <a:t>‹#›</a:t>
            </a:fld>
            <a:endParaRPr lang="en-US" dirty="0"/>
          </a:p>
        </p:txBody>
      </p:sp>
      <p:sp>
        <p:nvSpPr>
          <p:cNvPr id="5" name="Rectangle 4"/>
          <p:cNvSpPr/>
          <p:nvPr userDrawn="1"/>
        </p:nvSpPr>
        <p:spPr>
          <a:xfrm>
            <a:off x="733530" y="1086683"/>
            <a:ext cx="1764000" cy="116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bg1">
                  <a:lumMod val="50000"/>
                </a:schemeClr>
              </a:solidFill>
            </a:endParaRPr>
          </a:p>
        </p:txBody>
      </p:sp>
    </p:spTree>
    <p:extLst>
      <p:ext uri="{BB962C8B-B14F-4D97-AF65-F5344CB8AC3E}">
        <p14:creationId xmlns:p14="http://schemas.microsoft.com/office/powerpoint/2010/main" val="164407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andom 2">
  <p:cSld name="random 2">
    <p:bg>
      <p:bgPr>
        <a:solidFill>
          <a:srgbClr val="CBC7D8"/>
        </a:solidFill>
        <a:effectLst/>
      </p:bgPr>
    </p:bg>
    <p:spTree>
      <p:nvGrpSpPr>
        <p:cNvPr id="1" name="Shape 197"/>
        <p:cNvGrpSpPr/>
        <p:nvPr/>
      </p:nvGrpSpPr>
      <p:grpSpPr>
        <a:xfrm>
          <a:off x="0" y="0"/>
          <a:ext cx="0" cy="0"/>
          <a:chOff x="0" y="0"/>
          <a:chExt cx="0" cy="0"/>
        </a:xfrm>
      </p:grpSpPr>
      <p:sp>
        <p:nvSpPr>
          <p:cNvPr id="198" name="Google Shape;198;p28"/>
          <p:cNvSpPr txBox="1">
            <a:spLocks noGrp="1"/>
          </p:cNvSpPr>
          <p:nvPr>
            <p:ph type="ctrTitle"/>
          </p:nvPr>
        </p:nvSpPr>
        <p:spPr>
          <a:xfrm>
            <a:off x="914400" y="2235200"/>
            <a:ext cx="10363200" cy="2387600"/>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rgbClr val="664790"/>
              </a:buClr>
              <a:buSzPts val="5400"/>
              <a:buFont typeface="Verdana"/>
              <a:buNone/>
              <a:defRPr sz="5400" b="1">
                <a:solidFill>
                  <a:srgbClr val="66479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28"/>
          <p:cNvSpPr txBox="1">
            <a:spLocks noGrp="1"/>
          </p:cNvSpPr>
          <p:nvPr>
            <p:ph type="subTitle" idx="1"/>
          </p:nvPr>
        </p:nvSpPr>
        <p:spPr>
          <a:xfrm>
            <a:off x="838200" y="4861249"/>
            <a:ext cx="7296539" cy="1170992"/>
          </a:xfrm>
          <a:prstGeom prst="rect">
            <a:avLst/>
          </a:prstGeom>
          <a:noFill/>
          <a:ln>
            <a:noFill/>
          </a:ln>
        </p:spPr>
        <p:txBody>
          <a:bodyPr spcFirstLastPara="1" wrap="square" lIns="0" tIns="45700" rIns="91425" bIns="45700" anchor="t" anchorCtr="0"/>
          <a:lstStyle>
            <a:lvl1pPr lvl="0" algn="l">
              <a:lnSpc>
                <a:spcPct val="100000"/>
              </a:lnSpc>
              <a:spcBef>
                <a:spcPts val="1000"/>
              </a:spcBef>
              <a:spcAft>
                <a:spcPts val="0"/>
              </a:spcAft>
              <a:buClr>
                <a:srgbClr val="664790"/>
              </a:buClr>
              <a:buSzPts val="2400"/>
              <a:buNone/>
              <a:defRPr sz="2400">
                <a:solidFill>
                  <a:srgbClr val="664790"/>
                </a:solidFill>
              </a:defRPr>
            </a:lvl1pPr>
            <a:lvl2pPr lvl="1" algn="ctr">
              <a:lnSpc>
                <a:spcPct val="100000"/>
              </a:lnSpc>
              <a:spcBef>
                <a:spcPts val="500"/>
              </a:spcBef>
              <a:spcAft>
                <a:spcPts val="0"/>
              </a:spcAft>
              <a:buClr>
                <a:srgbClr val="664790"/>
              </a:buClr>
              <a:buSzPts val="2000"/>
              <a:buNone/>
              <a:defRPr sz="2000"/>
            </a:lvl2pPr>
            <a:lvl3pPr lvl="2" algn="ctr">
              <a:lnSpc>
                <a:spcPct val="100000"/>
              </a:lnSpc>
              <a:spcBef>
                <a:spcPts val="500"/>
              </a:spcBef>
              <a:spcAft>
                <a:spcPts val="0"/>
              </a:spcAft>
              <a:buClr>
                <a:srgbClr val="664790"/>
              </a:buClr>
              <a:buSzPts val="1800"/>
              <a:buNone/>
              <a:defRPr sz="1800"/>
            </a:lvl3pPr>
            <a:lvl4pPr lvl="3" algn="ctr">
              <a:lnSpc>
                <a:spcPct val="100000"/>
              </a:lnSpc>
              <a:spcBef>
                <a:spcPts val="500"/>
              </a:spcBef>
              <a:spcAft>
                <a:spcPts val="0"/>
              </a:spcAft>
              <a:buClr>
                <a:srgbClr val="664790"/>
              </a:buClr>
              <a:buSzPts val="1600"/>
              <a:buNone/>
              <a:defRPr sz="1600"/>
            </a:lvl4pPr>
            <a:lvl5pPr lvl="4" algn="ctr">
              <a:lnSpc>
                <a:spcPct val="100000"/>
              </a:lnSpc>
              <a:spcBef>
                <a:spcPts val="500"/>
              </a:spcBef>
              <a:spcAft>
                <a:spcPts val="0"/>
              </a:spcAft>
              <a:buClr>
                <a:srgbClr val="66479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0" name="Google Shape;200;p28"/>
          <p:cNvSpPr/>
          <p:nvPr/>
        </p:nvSpPr>
        <p:spPr>
          <a:xfrm>
            <a:off x="0" y="2235200"/>
            <a:ext cx="645459" cy="21428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66C86-262E-662B-E07A-1316AA0233F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LV"/>
          </a:p>
        </p:txBody>
      </p:sp>
      <p:sp>
        <p:nvSpPr>
          <p:cNvPr id="3" name="Subtitle 2">
            <a:extLst>
              <a:ext uri="{FF2B5EF4-FFF2-40B4-BE49-F238E27FC236}">
                <a16:creationId xmlns:a16="http://schemas.microsoft.com/office/drawing/2014/main" id="{D063FC7F-C519-5FBB-DB88-BBA1297CE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LV"/>
          </a:p>
        </p:txBody>
      </p:sp>
      <p:sp>
        <p:nvSpPr>
          <p:cNvPr id="4" name="Date Placeholder 3">
            <a:extLst>
              <a:ext uri="{FF2B5EF4-FFF2-40B4-BE49-F238E27FC236}">
                <a16:creationId xmlns:a16="http://schemas.microsoft.com/office/drawing/2014/main" id="{90A958D8-60A1-3014-7B05-58AA57028D03}"/>
              </a:ext>
            </a:extLst>
          </p:cNvPr>
          <p:cNvSpPr>
            <a:spLocks noGrp="1"/>
          </p:cNvSpPr>
          <p:nvPr>
            <p:ph type="dt" sz="half" idx="10"/>
          </p:nvPr>
        </p:nvSpPr>
        <p:spPr/>
        <p:txBody>
          <a:bodyPr/>
          <a:lstStyle/>
          <a:p>
            <a:fld id="{4B4B6BEF-B345-5B46-9C05-30FCD6DDEF9E}" type="datetimeFigureOut">
              <a:rPr lang="en-LV" smtClean="0"/>
              <a:t>05/03/2023</a:t>
            </a:fld>
            <a:endParaRPr lang="en-LV"/>
          </a:p>
        </p:txBody>
      </p:sp>
      <p:sp>
        <p:nvSpPr>
          <p:cNvPr id="5" name="Footer Placeholder 4">
            <a:extLst>
              <a:ext uri="{FF2B5EF4-FFF2-40B4-BE49-F238E27FC236}">
                <a16:creationId xmlns:a16="http://schemas.microsoft.com/office/drawing/2014/main" id="{172E20CF-D118-FAF6-F71C-50B58A0ABD5E}"/>
              </a:ext>
            </a:extLst>
          </p:cNvPr>
          <p:cNvSpPr>
            <a:spLocks noGrp="1"/>
          </p:cNvSpPr>
          <p:nvPr>
            <p:ph type="ftr" sz="quarter" idx="11"/>
          </p:nvPr>
        </p:nvSpPr>
        <p:spPr/>
        <p:txBody>
          <a:bodyPr/>
          <a:lstStyle/>
          <a:p>
            <a:endParaRPr lang="en-LV"/>
          </a:p>
        </p:txBody>
      </p:sp>
      <p:sp>
        <p:nvSpPr>
          <p:cNvPr id="6" name="Slide Number Placeholder 5">
            <a:extLst>
              <a:ext uri="{FF2B5EF4-FFF2-40B4-BE49-F238E27FC236}">
                <a16:creationId xmlns:a16="http://schemas.microsoft.com/office/drawing/2014/main" id="{197DB2E1-A8A5-9B8D-6122-708849DC30DD}"/>
              </a:ext>
            </a:extLst>
          </p:cNvPr>
          <p:cNvSpPr>
            <a:spLocks noGrp="1"/>
          </p:cNvSpPr>
          <p:nvPr>
            <p:ph type="sldNum" sz="quarter" idx="12"/>
          </p:nvPr>
        </p:nvSpPr>
        <p:spPr/>
        <p:txBody>
          <a:bodyPr/>
          <a:lstStyle/>
          <a:p>
            <a:fld id="{4C64937E-8A5B-C543-A877-C1C42362CDFB}" type="slidenum">
              <a:rPr lang="en-LV" smtClean="0"/>
              <a:t>‹#›</a:t>
            </a:fld>
            <a:endParaRPr lang="en-LV"/>
          </a:p>
        </p:txBody>
      </p:sp>
    </p:spTree>
    <p:extLst>
      <p:ext uri="{BB962C8B-B14F-4D97-AF65-F5344CB8AC3E}">
        <p14:creationId xmlns:p14="http://schemas.microsoft.com/office/powerpoint/2010/main" val="14471166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Virsraksts un satur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Virsraksts 6">
            <a:extLst>
              <a:ext uri="{FF2B5EF4-FFF2-40B4-BE49-F238E27FC236}">
                <a16:creationId xmlns:a16="http://schemas.microsoft.com/office/drawing/2014/main" id="{73639FD7-CDE0-45A9-A19A-9186BA551F5D}"/>
              </a:ext>
            </a:extLst>
          </p:cNvPr>
          <p:cNvSpPr>
            <a:spLocks noGrp="1"/>
          </p:cNvSpPr>
          <p:nvPr>
            <p:ph type="title"/>
          </p:nvPr>
        </p:nvSpPr>
        <p:spPr/>
        <p:txBody>
          <a:bodyPr/>
          <a:lstStyle/>
          <a:p>
            <a:r>
              <a:rPr lang="lv-LV"/>
              <a:t>Rediģēt šablona virsraksta stilu</a:t>
            </a:r>
          </a:p>
        </p:txBody>
      </p:sp>
    </p:spTree>
    <p:extLst>
      <p:ext uri="{BB962C8B-B14F-4D97-AF65-F5344CB8AC3E}">
        <p14:creationId xmlns:p14="http://schemas.microsoft.com/office/powerpoint/2010/main" val="3354621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E6385-D0CD-408A-9317-B8043BC03C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pic>
        <p:nvPicPr>
          <p:cNvPr id="9" name="Picture 8" descr="A picture containing indoor, computer, dark, display&#10;&#10;Description automatically generated">
            <a:extLst>
              <a:ext uri="{FF2B5EF4-FFF2-40B4-BE49-F238E27FC236}">
                <a16:creationId xmlns:a16="http://schemas.microsoft.com/office/drawing/2014/main" id="{81D7952B-73B4-4EAA-B257-54A95FB978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C417990F-A1A2-4D3B-AC87-18F300D27F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2222"/>
          <a:stretch/>
        </p:blipFill>
        <p:spPr>
          <a:xfrm>
            <a:off x="0" y="5638800"/>
            <a:ext cx="12192000" cy="1219200"/>
          </a:xfrm>
          <a:prstGeom prst="rect">
            <a:avLst/>
          </a:prstGeom>
        </p:spPr>
      </p:pic>
    </p:spTree>
    <p:extLst>
      <p:ext uri="{BB962C8B-B14F-4D97-AF65-F5344CB8AC3E}">
        <p14:creationId xmlns:p14="http://schemas.microsoft.com/office/powerpoint/2010/main" val="1974000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248A8-32CA-4C7B-9AB3-C8EEF506E8A3}"/>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8B4B013A-F5B7-4C9B-A251-E2A4AFEDA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BC5AFE2-0979-4805-AF69-65AFACD5F4FD}"/>
              </a:ext>
            </a:extLst>
          </p:cNvPr>
          <p:cNvSpPr>
            <a:spLocks noGrp="1"/>
          </p:cNvSpPr>
          <p:nvPr>
            <p:ph type="dt" sz="half" idx="10"/>
          </p:nvPr>
        </p:nvSpPr>
        <p:spPr/>
        <p:txBody>
          <a:bodyPr/>
          <a:lstStyle/>
          <a:p>
            <a:fld id="{CB69F54D-E5DA-4B6A-B529-773459535BA8}" type="datetimeFigureOut">
              <a:rPr lang="lv-LV" smtClean="0"/>
              <a:t>03.05.2023</a:t>
            </a:fld>
            <a:endParaRPr lang="lv-LV"/>
          </a:p>
        </p:txBody>
      </p:sp>
      <p:sp>
        <p:nvSpPr>
          <p:cNvPr id="5" name="Footer Placeholder 4">
            <a:extLst>
              <a:ext uri="{FF2B5EF4-FFF2-40B4-BE49-F238E27FC236}">
                <a16:creationId xmlns:a16="http://schemas.microsoft.com/office/drawing/2014/main" id="{3D85F782-C46C-4142-9C19-48EA0A35AB4F}"/>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807EE15-DB49-4184-8439-4F12D477B8FB}"/>
              </a:ext>
            </a:extLst>
          </p:cNvPr>
          <p:cNvSpPr>
            <a:spLocks noGrp="1"/>
          </p:cNvSpPr>
          <p:nvPr>
            <p:ph type="sldNum" sz="quarter" idx="12"/>
          </p:nvPr>
        </p:nvSpPr>
        <p:spPr/>
        <p:txBody>
          <a:bodyPr/>
          <a:lstStyle/>
          <a:p>
            <a:fld id="{20BC5CBB-272E-42B3-8195-934DB67BD4EA}" type="slidenum">
              <a:rPr lang="lv-LV" smtClean="0"/>
              <a:t>‹#›</a:t>
            </a:fld>
            <a:endParaRPr lang="lv-LV"/>
          </a:p>
        </p:txBody>
      </p:sp>
    </p:spTree>
    <p:extLst>
      <p:ext uri="{BB962C8B-B14F-4D97-AF65-F5344CB8AC3E}">
        <p14:creationId xmlns:p14="http://schemas.microsoft.com/office/powerpoint/2010/main" val="12389811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44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8450351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45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6502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48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96" y="0"/>
            <a:ext cx="12172208" cy="6857999"/>
          </a:xfrm>
          <a:prstGeom prst="rect">
            <a:avLst/>
          </a:prstGeom>
        </p:spPr>
      </p:pic>
    </p:spTree>
    <p:extLst>
      <p:ext uri="{BB962C8B-B14F-4D97-AF65-F5344CB8AC3E}">
        <p14:creationId xmlns:p14="http://schemas.microsoft.com/office/powerpoint/2010/main" val="1962842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84_Title Slide">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80104961"/>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85_Title Slide">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253031"/>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51A0-37B7-4391-8BFB-936009A21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A59B4CED-C0B5-48E2-88C2-6F7663AF0F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531B9-65A0-431B-BB29-48503C4B8668}"/>
              </a:ext>
            </a:extLst>
          </p:cNvPr>
          <p:cNvSpPr>
            <a:spLocks noGrp="1"/>
          </p:cNvSpPr>
          <p:nvPr>
            <p:ph type="dt" sz="half" idx="10"/>
          </p:nvPr>
        </p:nvSpPr>
        <p:spPr/>
        <p:txBody>
          <a:bodyPr/>
          <a:lstStyle/>
          <a:p>
            <a:fld id="{CB69F54D-E5DA-4B6A-B529-773459535BA8}" type="datetimeFigureOut">
              <a:rPr lang="lv-LV" smtClean="0"/>
              <a:t>03.05.2023</a:t>
            </a:fld>
            <a:endParaRPr lang="lv-LV"/>
          </a:p>
        </p:txBody>
      </p:sp>
      <p:sp>
        <p:nvSpPr>
          <p:cNvPr id="5" name="Footer Placeholder 4">
            <a:extLst>
              <a:ext uri="{FF2B5EF4-FFF2-40B4-BE49-F238E27FC236}">
                <a16:creationId xmlns:a16="http://schemas.microsoft.com/office/drawing/2014/main" id="{6F229646-EF3B-4C4E-AA54-1388801B8BB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68B4590-BB1C-4FA3-A3ED-7688B84508D4}"/>
              </a:ext>
            </a:extLst>
          </p:cNvPr>
          <p:cNvSpPr>
            <a:spLocks noGrp="1"/>
          </p:cNvSpPr>
          <p:nvPr>
            <p:ph type="sldNum" sz="quarter" idx="12"/>
          </p:nvPr>
        </p:nvSpPr>
        <p:spPr/>
        <p:txBody>
          <a:bodyPr/>
          <a:lstStyle/>
          <a:p>
            <a:fld id="{20BC5CBB-272E-42B3-8195-934DB67BD4EA}" type="slidenum">
              <a:rPr lang="lv-LV" smtClean="0"/>
              <a:t>‹#›</a:t>
            </a:fld>
            <a:endParaRPr lang="lv-LV"/>
          </a:p>
        </p:txBody>
      </p:sp>
    </p:spTree>
    <p:extLst>
      <p:ext uri="{BB962C8B-B14F-4D97-AF65-F5344CB8AC3E}">
        <p14:creationId xmlns:p14="http://schemas.microsoft.com/office/powerpoint/2010/main" val="1731101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2">
  <p:cSld name="blank 2">
    <p:bg>
      <p:bgPr>
        <a:solidFill>
          <a:srgbClr val="CBC7D8"/>
        </a:solidFill>
        <a:effectLst/>
      </p:bgPr>
    </p:bg>
    <p:spTree>
      <p:nvGrpSpPr>
        <p:cNvPr id="1" name="Shape 201"/>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1591-1497-4F8D-8439-76E123CF67D0}"/>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6C586061-D622-4582-8D2D-62D7674202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ED939335-B049-4AA1-8802-97EC1535AF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2BC12E02-76EC-4C1E-916D-E0674C5A93AE}"/>
              </a:ext>
            </a:extLst>
          </p:cNvPr>
          <p:cNvSpPr>
            <a:spLocks noGrp="1"/>
          </p:cNvSpPr>
          <p:nvPr>
            <p:ph type="dt" sz="half" idx="10"/>
          </p:nvPr>
        </p:nvSpPr>
        <p:spPr/>
        <p:txBody>
          <a:bodyPr/>
          <a:lstStyle/>
          <a:p>
            <a:fld id="{CB69F54D-E5DA-4B6A-B529-773459535BA8}" type="datetimeFigureOut">
              <a:rPr lang="lv-LV" smtClean="0"/>
              <a:t>03.05.2023</a:t>
            </a:fld>
            <a:endParaRPr lang="lv-LV"/>
          </a:p>
        </p:txBody>
      </p:sp>
      <p:sp>
        <p:nvSpPr>
          <p:cNvPr id="6" name="Footer Placeholder 5">
            <a:extLst>
              <a:ext uri="{FF2B5EF4-FFF2-40B4-BE49-F238E27FC236}">
                <a16:creationId xmlns:a16="http://schemas.microsoft.com/office/drawing/2014/main" id="{D1D6B254-CEEF-49FC-8CF4-10EEAA2FC9B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6740EB94-DBB2-43A4-B25A-FDD5156DDB48}"/>
              </a:ext>
            </a:extLst>
          </p:cNvPr>
          <p:cNvSpPr>
            <a:spLocks noGrp="1"/>
          </p:cNvSpPr>
          <p:nvPr>
            <p:ph type="sldNum" sz="quarter" idx="12"/>
          </p:nvPr>
        </p:nvSpPr>
        <p:spPr/>
        <p:txBody>
          <a:bodyPr/>
          <a:lstStyle/>
          <a:p>
            <a:fld id="{20BC5CBB-272E-42B3-8195-934DB67BD4EA}" type="slidenum">
              <a:rPr lang="lv-LV" smtClean="0"/>
              <a:t>‹#›</a:t>
            </a:fld>
            <a:endParaRPr lang="lv-LV"/>
          </a:p>
        </p:txBody>
      </p:sp>
    </p:spTree>
    <p:extLst>
      <p:ext uri="{BB962C8B-B14F-4D97-AF65-F5344CB8AC3E}">
        <p14:creationId xmlns:p14="http://schemas.microsoft.com/office/powerpoint/2010/main" val="22137383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541CA-1D6D-4361-928C-2EEED9BF3E38}"/>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299A4F3E-5A63-443D-A00E-03DED6EF43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4E6BDE-6DC1-4668-B75D-FDBBCE9C1A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A071AD12-DF26-4A27-A427-52FAF16AB2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13B856-74F9-4C54-813D-F1E020EE84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54CCEE7E-B1C0-45DB-BA5B-0F2D33B882FA}"/>
              </a:ext>
            </a:extLst>
          </p:cNvPr>
          <p:cNvSpPr>
            <a:spLocks noGrp="1"/>
          </p:cNvSpPr>
          <p:nvPr>
            <p:ph type="dt" sz="half" idx="10"/>
          </p:nvPr>
        </p:nvSpPr>
        <p:spPr/>
        <p:txBody>
          <a:bodyPr/>
          <a:lstStyle/>
          <a:p>
            <a:fld id="{CB69F54D-E5DA-4B6A-B529-773459535BA8}" type="datetimeFigureOut">
              <a:rPr lang="lv-LV" smtClean="0"/>
              <a:t>03.05.2023</a:t>
            </a:fld>
            <a:endParaRPr lang="lv-LV"/>
          </a:p>
        </p:txBody>
      </p:sp>
      <p:sp>
        <p:nvSpPr>
          <p:cNvPr id="8" name="Footer Placeholder 7">
            <a:extLst>
              <a:ext uri="{FF2B5EF4-FFF2-40B4-BE49-F238E27FC236}">
                <a16:creationId xmlns:a16="http://schemas.microsoft.com/office/drawing/2014/main" id="{BBF8EAD8-37B1-4677-B9BC-10F9A1C5CC73}"/>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85484CD3-EDB2-49BF-B726-B3D4579BE59B}"/>
              </a:ext>
            </a:extLst>
          </p:cNvPr>
          <p:cNvSpPr>
            <a:spLocks noGrp="1"/>
          </p:cNvSpPr>
          <p:nvPr>
            <p:ph type="sldNum" sz="quarter" idx="12"/>
          </p:nvPr>
        </p:nvSpPr>
        <p:spPr/>
        <p:txBody>
          <a:bodyPr/>
          <a:lstStyle/>
          <a:p>
            <a:fld id="{20BC5CBB-272E-42B3-8195-934DB67BD4EA}" type="slidenum">
              <a:rPr lang="lv-LV" smtClean="0"/>
              <a:t>‹#›</a:t>
            </a:fld>
            <a:endParaRPr lang="lv-LV"/>
          </a:p>
        </p:txBody>
      </p:sp>
    </p:spTree>
    <p:extLst>
      <p:ext uri="{BB962C8B-B14F-4D97-AF65-F5344CB8AC3E}">
        <p14:creationId xmlns:p14="http://schemas.microsoft.com/office/powerpoint/2010/main" val="4036749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23F28-851F-4CAB-B78C-7EC69396BB96}"/>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C94E9247-7A0E-49C6-B782-2DF30696EFBA}"/>
              </a:ext>
            </a:extLst>
          </p:cNvPr>
          <p:cNvSpPr>
            <a:spLocks noGrp="1"/>
          </p:cNvSpPr>
          <p:nvPr>
            <p:ph type="dt" sz="half" idx="10"/>
          </p:nvPr>
        </p:nvSpPr>
        <p:spPr/>
        <p:txBody>
          <a:bodyPr/>
          <a:lstStyle/>
          <a:p>
            <a:fld id="{CB69F54D-E5DA-4B6A-B529-773459535BA8}" type="datetimeFigureOut">
              <a:rPr lang="lv-LV" smtClean="0"/>
              <a:t>03.05.2023</a:t>
            </a:fld>
            <a:endParaRPr lang="lv-LV"/>
          </a:p>
        </p:txBody>
      </p:sp>
      <p:sp>
        <p:nvSpPr>
          <p:cNvPr id="4" name="Footer Placeholder 3">
            <a:extLst>
              <a:ext uri="{FF2B5EF4-FFF2-40B4-BE49-F238E27FC236}">
                <a16:creationId xmlns:a16="http://schemas.microsoft.com/office/drawing/2014/main" id="{D3013502-3025-4E83-8629-5D710A100C2A}"/>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08CFDD59-D236-4159-9704-FEF2EBFFE74C}"/>
              </a:ext>
            </a:extLst>
          </p:cNvPr>
          <p:cNvSpPr>
            <a:spLocks noGrp="1"/>
          </p:cNvSpPr>
          <p:nvPr>
            <p:ph type="sldNum" sz="quarter" idx="12"/>
          </p:nvPr>
        </p:nvSpPr>
        <p:spPr/>
        <p:txBody>
          <a:bodyPr/>
          <a:lstStyle/>
          <a:p>
            <a:fld id="{20BC5CBB-272E-42B3-8195-934DB67BD4EA}" type="slidenum">
              <a:rPr lang="lv-LV" smtClean="0"/>
              <a:t>‹#›</a:t>
            </a:fld>
            <a:endParaRPr lang="lv-LV"/>
          </a:p>
        </p:txBody>
      </p:sp>
    </p:spTree>
    <p:extLst>
      <p:ext uri="{BB962C8B-B14F-4D97-AF65-F5344CB8AC3E}">
        <p14:creationId xmlns:p14="http://schemas.microsoft.com/office/powerpoint/2010/main" val="18752166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922B50-D434-452C-A6E2-7813C405CAA4}"/>
              </a:ext>
            </a:extLst>
          </p:cNvPr>
          <p:cNvSpPr>
            <a:spLocks noGrp="1"/>
          </p:cNvSpPr>
          <p:nvPr>
            <p:ph type="dt" sz="half" idx="10"/>
          </p:nvPr>
        </p:nvSpPr>
        <p:spPr/>
        <p:txBody>
          <a:bodyPr/>
          <a:lstStyle/>
          <a:p>
            <a:fld id="{CB69F54D-E5DA-4B6A-B529-773459535BA8}" type="datetimeFigureOut">
              <a:rPr lang="lv-LV" smtClean="0"/>
              <a:t>03.05.2023</a:t>
            </a:fld>
            <a:endParaRPr lang="lv-LV"/>
          </a:p>
        </p:txBody>
      </p:sp>
      <p:sp>
        <p:nvSpPr>
          <p:cNvPr id="3" name="Footer Placeholder 2">
            <a:extLst>
              <a:ext uri="{FF2B5EF4-FFF2-40B4-BE49-F238E27FC236}">
                <a16:creationId xmlns:a16="http://schemas.microsoft.com/office/drawing/2014/main" id="{17CC9E7D-E369-4695-85BC-195369BB72E3}"/>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81EA41AA-1F8F-4D37-9D11-1DC0D902F7CA}"/>
              </a:ext>
            </a:extLst>
          </p:cNvPr>
          <p:cNvSpPr>
            <a:spLocks noGrp="1"/>
          </p:cNvSpPr>
          <p:nvPr>
            <p:ph type="sldNum" sz="quarter" idx="12"/>
          </p:nvPr>
        </p:nvSpPr>
        <p:spPr/>
        <p:txBody>
          <a:bodyPr/>
          <a:lstStyle/>
          <a:p>
            <a:fld id="{20BC5CBB-272E-42B3-8195-934DB67BD4EA}" type="slidenum">
              <a:rPr lang="lv-LV" smtClean="0"/>
              <a:t>‹#›</a:t>
            </a:fld>
            <a:endParaRPr lang="lv-LV"/>
          </a:p>
        </p:txBody>
      </p:sp>
    </p:spTree>
    <p:extLst>
      <p:ext uri="{BB962C8B-B14F-4D97-AF65-F5344CB8AC3E}">
        <p14:creationId xmlns:p14="http://schemas.microsoft.com/office/powerpoint/2010/main" val="23473182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F712E-C904-4371-B302-6366C14AF5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F5D3AC77-6AB1-4002-B011-668A68687A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E0A566A6-98B3-4E3B-BF08-596423DDB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FED6D9-5F60-40F7-864D-B17CE6B2BD09}"/>
              </a:ext>
            </a:extLst>
          </p:cNvPr>
          <p:cNvSpPr>
            <a:spLocks noGrp="1"/>
          </p:cNvSpPr>
          <p:nvPr>
            <p:ph type="dt" sz="half" idx="10"/>
          </p:nvPr>
        </p:nvSpPr>
        <p:spPr/>
        <p:txBody>
          <a:bodyPr/>
          <a:lstStyle/>
          <a:p>
            <a:fld id="{CB69F54D-E5DA-4B6A-B529-773459535BA8}" type="datetimeFigureOut">
              <a:rPr lang="lv-LV" smtClean="0"/>
              <a:t>03.05.2023</a:t>
            </a:fld>
            <a:endParaRPr lang="lv-LV"/>
          </a:p>
        </p:txBody>
      </p:sp>
      <p:sp>
        <p:nvSpPr>
          <p:cNvPr id="6" name="Footer Placeholder 5">
            <a:extLst>
              <a:ext uri="{FF2B5EF4-FFF2-40B4-BE49-F238E27FC236}">
                <a16:creationId xmlns:a16="http://schemas.microsoft.com/office/drawing/2014/main" id="{749AD423-D173-482D-9581-38AC95BE7186}"/>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7BABF873-8F08-42C4-AC3E-C1CA6ED6C211}"/>
              </a:ext>
            </a:extLst>
          </p:cNvPr>
          <p:cNvSpPr>
            <a:spLocks noGrp="1"/>
          </p:cNvSpPr>
          <p:nvPr>
            <p:ph type="sldNum" sz="quarter" idx="12"/>
          </p:nvPr>
        </p:nvSpPr>
        <p:spPr/>
        <p:txBody>
          <a:bodyPr/>
          <a:lstStyle/>
          <a:p>
            <a:fld id="{20BC5CBB-272E-42B3-8195-934DB67BD4EA}" type="slidenum">
              <a:rPr lang="lv-LV" smtClean="0"/>
              <a:t>‹#›</a:t>
            </a:fld>
            <a:endParaRPr lang="lv-LV"/>
          </a:p>
        </p:txBody>
      </p:sp>
    </p:spTree>
    <p:extLst>
      <p:ext uri="{BB962C8B-B14F-4D97-AF65-F5344CB8AC3E}">
        <p14:creationId xmlns:p14="http://schemas.microsoft.com/office/powerpoint/2010/main" val="6444743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6DB3-B1D1-4CB9-8FC2-328CB2FD5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692F7CAA-0933-4D7A-A210-0A09F12AF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83995EBF-49C2-4BE0-800B-1706CE9DE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5202E4-0975-4B28-A612-41230A8CF508}"/>
              </a:ext>
            </a:extLst>
          </p:cNvPr>
          <p:cNvSpPr>
            <a:spLocks noGrp="1"/>
          </p:cNvSpPr>
          <p:nvPr>
            <p:ph type="dt" sz="half" idx="10"/>
          </p:nvPr>
        </p:nvSpPr>
        <p:spPr/>
        <p:txBody>
          <a:bodyPr/>
          <a:lstStyle/>
          <a:p>
            <a:fld id="{CB69F54D-E5DA-4B6A-B529-773459535BA8}" type="datetimeFigureOut">
              <a:rPr lang="lv-LV" smtClean="0"/>
              <a:t>03.05.2023</a:t>
            </a:fld>
            <a:endParaRPr lang="lv-LV"/>
          </a:p>
        </p:txBody>
      </p:sp>
      <p:sp>
        <p:nvSpPr>
          <p:cNvPr id="6" name="Footer Placeholder 5">
            <a:extLst>
              <a:ext uri="{FF2B5EF4-FFF2-40B4-BE49-F238E27FC236}">
                <a16:creationId xmlns:a16="http://schemas.microsoft.com/office/drawing/2014/main" id="{365452A9-04FD-4680-BD3D-49106C34F86D}"/>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69C8EC51-2D6D-42A5-8483-8EFC8C9D001F}"/>
              </a:ext>
            </a:extLst>
          </p:cNvPr>
          <p:cNvSpPr>
            <a:spLocks noGrp="1"/>
          </p:cNvSpPr>
          <p:nvPr>
            <p:ph type="sldNum" sz="quarter" idx="12"/>
          </p:nvPr>
        </p:nvSpPr>
        <p:spPr/>
        <p:txBody>
          <a:bodyPr/>
          <a:lstStyle/>
          <a:p>
            <a:fld id="{20BC5CBB-272E-42B3-8195-934DB67BD4EA}" type="slidenum">
              <a:rPr lang="lv-LV" smtClean="0"/>
              <a:t>‹#›</a:t>
            </a:fld>
            <a:endParaRPr lang="lv-LV"/>
          </a:p>
        </p:txBody>
      </p:sp>
    </p:spTree>
    <p:extLst>
      <p:ext uri="{BB962C8B-B14F-4D97-AF65-F5344CB8AC3E}">
        <p14:creationId xmlns:p14="http://schemas.microsoft.com/office/powerpoint/2010/main" val="14248844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0652B-7E73-4BAE-91C5-4496635100BA}"/>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DB01DE6-F5D7-4438-BF79-E34A6515CC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7A552E26-1F63-4BD1-A361-5873E0C2E160}"/>
              </a:ext>
            </a:extLst>
          </p:cNvPr>
          <p:cNvSpPr>
            <a:spLocks noGrp="1"/>
          </p:cNvSpPr>
          <p:nvPr>
            <p:ph type="dt" sz="half" idx="10"/>
          </p:nvPr>
        </p:nvSpPr>
        <p:spPr/>
        <p:txBody>
          <a:bodyPr/>
          <a:lstStyle/>
          <a:p>
            <a:fld id="{CB69F54D-E5DA-4B6A-B529-773459535BA8}" type="datetimeFigureOut">
              <a:rPr lang="lv-LV" smtClean="0"/>
              <a:t>03.05.2023</a:t>
            </a:fld>
            <a:endParaRPr lang="lv-LV"/>
          </a:p>
        </p:txBody>
      </p:sp>
      <p:sp>
        <p:nvSpPr>
          <p:cNvPr id="5" name="Footer Placeholder 4">
            <a:extLst>
              <a:ext uri="{FF2B5EF4-FFF2-40B4-BE49-F238E27FC236}">
                <a16:creationId xmlns:a16="http://schemas.microsoft.com/office/drawing/2014/main" id="{DED8091F-6C13-438D-9AAA-5AECB73016B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0F0ADD9-4C40-4513-924F-153B7B851204}"/>
              </a:ext>
            </a:extLst>
          </p:cNvPr>
          <p:cNvSpPr>
            <a:spLocks noGrp="1"/>
          </p:cNvSpPr>
          <p:nvPr>
            <p:ph type="sldNum" sz="quarter" idx="12"/>
          </p:nvPr>
        </p:nvSpPr>
        <p:spPr/>
        <p:txBody>
          <a:bodyPr/>
          <a:lstStyle/>
          <a:p>
            <a:fld id="{20BC5CBB-272E-42B3-8195-934DB67BD4EA}" type="slidenum">
              <a:rPr lang="lv-LV" smtClean="0"/>
              <a:t>‹#›</a:t>
            </a:fld>
            <a:endParaRPr lang="lv-LV"/>
          </a:p>
        </p:txBody>
      </p:sp>
    </p:spTree>
    <p:extLst>
      <p:ext uri="{BB962C8B-B14F-4D97-AF65-F5344CB8AC3E}">
        <p14:creationId xmlns:p14="http://schemas.microsoft.com/office/powerpoint/2010/main" val="27364515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1BAFA4-3EB1-4107-9AC8-5594EAB705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44811C88-CF17-4684-A1F4-F8E7D91ED3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E948972-E491-44C9-973A-D90E9DD2BEF1}"/>
              </a:ext>
            </a:extLst>
          </p:cNvPr>
          <p:cNvSpPr>
            <a:spLocks noGrp="1"/>
          </p:cNvSpPr>
          <p:nvPr>
            <p:ph type="dt" sz="half" idx="10"/>
          </p:nvPr>
        </p:nvSpPr>
        <p:spPr/>
        <p:txBody>
          <a:bodyPr/>
          <a:lstStyle/>
          <a:p>
            <a:fld id="{CB69F54D-E5DA-4B6A-B529-773459535BA8}" type="datetimeFigureOut">
              <a:rPr lang="lv-LV" smtClean="0"/>
              <a:t>03.05.2023</a:t>
            </a:fld>
            <a:endParaRPr lang="lv-LV"/>
          </a:p>
        </p:txBody>
      </p:sp>
      <p:sp>
        <p:nvSpPr>
          <p:cNvPr id="5" name="Footer Placeholder 4">
            <a:extLst>
              <a:ext uri="{FF2B5EF4-FFF2-40B4-BE49-F238E27FC236}">
                <a16:creationId xmlns:a16="http://schemas.microsoft.com/office/drawing/2014/main" id="{04A60B9E-10C1-4DF6-AAC9-CA001F4FD8EF}"/>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E243DAD-D3CF-49E3-BECB-355BDFDFF7D6}"/>
              </a:ext>
            </a:extLst>
          </p:cNvPr>
          <p:cNvSpPr>
            <a:spLocks noGrp="1"/>
          </p:cNvSpPr>
          <p:nvPr>
            <p:ph type="sldNum" sz="quarter" idx="12"/>
          </p:nvPr>
        </p:nvSpPr>
        <p:spPr/>
        <p:txBody>
          <a:bodyPr/>
          <a:lstStyle/>
          <a:p>
            <a:fld id="{20BC5CBB-272E-42B3-8195-934DB67BD4EA}" type="slidenum">
              <a:rPr lang="lv-LV" smtClean="0"/>
              <a:t>‹#›</a:t>
            </a:fld>
            <a:endParaRPr lang="lv-LV"/>
          </a:p>
        </p:txBody>
      </p:sp>
    </p:spTree>
    <p:extLst>
      <p:ext uri="{BB962C8B-B14F-4D97-AF65-F5344CB8AC3E}">
        <p14:creationId xmlns:p14="http://schemas.microsoft.com/office/powerpoint/2010/main" val="18865830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87246"/>
          <a:stretch/>
        </p:blipFill>
        <p:spPr>
          <a:xfrm>
            <a:off x="-1" y="0"/>
            <a:ext cx="12186293" cy="863562"/>
          </a:xfrm>
          <a:prstGeom prst="rect">
            <a:avLst/>
          </a:prstGeom>
        </p:spPr>
      </p:pic>
      <p:sp>
        <p:nvSpPr>
          <p:cNvPr id="3" name="Rectangle 2"/>
          <p:cNvSpPr/>
          <p:nvPr userDrawn="1"/>
        </p:nvSpPr>
        <p:spPr>
          <a:xfrm>
            <a:off x="-1" y="863562"/>
            <a:ext cx="12192001" cy="84705"/>
          </a:xfrm>
          <a:prstGeom prst="rect">
            <a:avLst/>
          </a:prstGeom>
          <a:gradFill flip="none" rotWithShape="1">
            <a:gsLst>
              <a:gs pos="55000">
                <a:schemeClr val="accent1">
                  <a:shade val="30000"/>
                  <a:satMod val="115000"/>
                </a:schemeClr>
              </a:gs>
              <a:gs pos="0">
                <a:srgbClr val="8FA6BA"/>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855209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5634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theme" Target="../theme/theme2.xml"/><Relationship Id="rId5" Type="http://schemas.openxmlformats.org/officeDocument/2006/relationships/slideLayout" Target="../slideLayouts/slideLayout14.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10" Type="http://schemas.openxmlformats.org/officeDocument/2006/relationships/slideLayout" Target="../slideLayouts/slideLayout19.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3.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45461" y="320302"/>
            <a:ext cx="6554992" cy="1325563"/>
          </a:xfrm>
          <a:prstGeom prst="rect">
            <a:avLst/>
          </a:prstGeom>
          <a:noFill/>
          <a:ln>
            <a:noFill/>
          </a:ln>
        </p:spPr>
        <p:txBody>
          <a:bodyPr spcFirstLastPara="1" wrap="square" lIns="0" tIns="45700" rIns="91425" bIns="45700" anchor="ctr" anchorCtr="0"/>
          <a:lstStyle>
            <a:lvl1pPr marR="0" lvl="0" algn="l" rtl="0">
              <a:lnSpc>
                <a:spcPct val="90000"/>
              </a:lnSpc>
              <a:spcBef>
                <a:spcPts val="0"/>
              </a:spcBef>
              <a:spcAft>
                <a:spcPts val="0"/>
              </a:spcAft>
              <a:buClr>
                <a:srgbClr val="664790"/>
              </a:buClr>
              <a:buSzPts val="2400"/>
              <a:buFont typeface="Verdana"/>
              <a:buNone/>
              <a:defRPr sz="2400" b="1" i="0" u="none" strike="noStrike" cap="none">
                <a:solidFill>
                  <a:srgbClr val="664790"/>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45462" y="1825625"/>
            <a:ext cx="10843705" cy="4351338"/>
          </a:xfrm>
          <a:prstGeom prst="rect">
            <a:avLst/>
          </a:prstGeom>
          <a:noFill/>
          <a:ln>
            <a:noFill/>
          </a:ln>
        </p:spPr>
        <p:txBody>
          <a:bodyPr spcFirstLastPara="1" wrap="square" lIns="0" tIns="45700" rIns="91425" bIns="45700" anchor="t" anchorCtr="0"/>
          <a:lstStyle>
            <a:lvl1pPr marL="457200" marR="0" lvl="0" indent="-381000" algn="l" rtl="0">
              <a:lnSpc>
                <a:spcPct val="100000"/>
              </a:lnSpc>
              <a:spcBef>
                <a:spcPts val="1000"/>
              </a:spcBef>
              <a:spcAft>
                <a:spcPts val="0"/>
              </a:spcAft>
              <a:buClr>
                <a:srgbClr val="664790"/>
              </a:buClr>
              <a:buSzPts val="2400"/>
              <a:buFont typeface="Arial"/>
              <a:buChar char="•"/>
              <a:defRPr sz="2400" b="0" i="0" u="none" strike="noStrike" cap="none">
                <a:solidFill>
                  <a:srgbClr val="664790"/>
                </a:solidFill>
                <a:latin typeface="Verdana"/>
                <a:ea typeface="Verdana"/>
                <a:cs typeface="Verdana"/>
                <a:sym typeface="Verdana"/>
              </a:defRPr>
            </a:lvl1pPr>
            <a:lvl2pPr marL="914400" marR="0" lvl="1" indent="-355600" algn="l" rtl="0">
              <a:lnSpc>
                <a:spcPct val="100000"/>
              </a:lnSpc>
              <a:spcBef>
                <a:spcPts val="500"/>
              </a:spcBef>
              <a:spcAft>
                <a:spcPts val="0"/>
              </a:spcAft>
              <a:buClr>
                <a:srgbClr val="664790"/>
              </a:buClr>
              <a:buSzPts val="2000"/>
              <a:buFont typeface="Arial"/>
              <a:buChar char="•"/>
              <a:defRPr sz="2000" b="0" i="0" u="none" strike="noStrike" cap="none">
                <a:solidFill>
                  <a:srgbClr val="664790"/>
                </a:solidFill>
                <a:latin typeface="Verdana"/>
                <a:ea typeface="Verdana"/>
                <a:cs typeface="Verdana"/>
                <a:sym typeface="Verdana"/>
              </a:defRPr>
            </a:lvl2pPr>
            <a:lvl3pPr marL="1371600" marR="0" lvl="2" indent="-342900" algn="l" rtl="0">
              <a:lnSpc>
                <a:spcPct val="100000"/>
              </a:lnSpc>
              <a:spcBef>
                <a:spcPts val="500"/>
              </a:spcBef>
              <a:spcAft>
                <a:spcPts val="0"/>
              </a:spcAft>
              <a:buClr>
                <a:srgbClr val="664790"/>
              </a:buClr>
              <a:buSzPts val="1800"/>
              <a:buFont typeface="Arial"/>
              <a:buChar char="•"/>
              <a:defRPr sz="1800" b="0" i="0" u="none" strike="noStrike" cap="none">
                <a:solidFill>
                  <a:srgbClr val="664790"/>
                </a:solidFill>
                <a:latin typeface="Verdana"/>
                <a:ea typeface="Verdana"/>
                <a:cs typeface="Verdana"/>
                <a:sym typeface="Verdana"/>
              </a:defRPr>
            </a:lvl3pPr>
            <a:lvl4pPr marL="1828800" marR="0" lvl="3" indent="-317500" algn="l" rtl="0">
              <a:lnSpc>
                <a:spcPct val="100000"/>
              </a:lnSpc>
              <a:spcBef>
                <a:spcPts val="500"/>
              </a:spcBef>
              <a:spcAft>
                <a:spcPts val="0"/>
              </a:spcAft>
              <a:buClr>
                <a:srgbClr val="664790"/>
              </a:buClr>
              <a:buSzPts val="1400"/>
              <a:buFont typeface="Arial"/>
              <a:buChar char="•"/>
              <a:defRPr sz="1400" b="0" i="0" u="none" strike="noStrike" cap="none">
                <a:solidFill>
                  <a:srgbClr val="664790"/>
                </a:solidFill>
                <a:latin typeface="Verdana"/>
                <a:ea typeface="Verdana"/>
                <a:cs typeface="Verdana"/>
                <a:sym typeface="Verdana"/>
              </a:defRPr>
            </a:lvl4pPr>
            <a:lvl5pPr marL="2286000" marR="0" lvl="4" indent="-304800" algn="l" rtl="0">
              <a:lnSpc>
                <a:spcPct val="100000"/>
              </a:lnSpc>
              <a:spcBef>
                <a:spcPts val="500"/>
              </a:spcBef>
              <a:spcAft>
                <a:spcPts val="0"/>
              </a:spcAft>
              <a:buClr>
                <a:srgbClr val="664790"/>
              </a:buClr>
              <a:buSzPts val="1200"/>
              <a:buFont typeface="Arial"/>
              <a:buChar char="•"/>
              <a:defRPr sz="1200" b="0" i="0" u="none" strike="noStrike" cap="none">
                <a:solidFill>
                  <a:srgbClr val="664790"/>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1"/>
          <p:cNvSpPr txBox="1">
            <a:spLocks noGrp="1"/>
          </p:cNvSpPr>
          <p:nvPr>
            <p:ph type="ftr" idx="11"/>
          </p:nvPr>
        </p:nvSpPr>
        <p:spPr>
          <a:xfrm>
            <a:off x="1008071" y="6566069"/>
            <a:ext cx="4114800" cy="291510"/>
          </a:xfrm>
          <a:prstGeom prst="rect">
            <a:avLst/>
          </a:prstGeom>
          <a:noFill/>
          <a:ln>
            <a:noFill/>
          </a:ln>
        </p:spPr>
        <p:txBody>
          <a:bodyPr spcFirstLastPara="1" wrap="square" lIns="108000" tIns="0" rIns="36000" bIns="0" anchor="ctr" anchorCtr="0"/>
          <a:lstStyle>
            <a:lvl1pPr marR="0" lvl="0" algn="l" rtl="0">
              <a:spcBef>
                <a:spcPts val="0"/>
              </a:spcBef>
              <a:spcAft>
                <a:spcPts val="0"/>
              </a:spcAft>
              <a:buSzPts val="1400"/>
              <a:buNone/>
              <a:defRPr sz="800" b="0" i="0" u="none" strike="noStrike" cap="none">
                <a:solidFill>
                  <a:srgbClr val="664790"/>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70" r:id="rId4"/>
    <p:sldLayoutId id="2147483671" r:id="rId5"/>
    <p:sldLayoutId id="2147483672" r:id="rId6"/>
    <p:sldLayoutId id="2147483673" r:id="rId7"/>
    <p:sldLayoutId id="2147483674" r:id="rId8"/>
    <p:sldLayoutId id="214748367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5F65-9C5B-4D8F-93F1-62B7D16E0DC0}"/>
              </a:ext>
            </a:extLst>
          </p:cNvPr>
          <p:cNvSpPr>
            <a:spLocks noGrp="1"/>
          </p:cNvSpPr>
          <p:nvPr>
            <p:ph type="title"/>
          </p:nvPr>
        </p:nvSpPr>
        <p:spPr>
          <a:xfrm>
            <a:off x="403412" y="365125"/>
            <a:ext cx="10950388" cy="1325563"/>
          </a:xfrm>
          <a:prstGeom prst="rect">
            <a:avLst/>
          </a:prstGeom>
        </p:spPr>
        <p:txBody>
          <a:bodyPr vert="horz" lIns="91440" tIns="45720" rIns="91440" bIns="45720" rtlCol="0" anchor="t">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F51234ED-4AF1-460A-BD60-A3B76E3A0CC1}"/>
              </a:ext>
            </a:extLst>
          </p:cNvPr>
          <p:cNvSpPr>
            <a:spLocks noGrp="1"/>
          </p:cNvSpPr>
          <p:nvPr>
            <p:ph type="body" idx="1"/>
          </p:nvPr>
        </p:nvSpPr>
        <p:spPr>
          <a:xfrm>
            <a:off x="1075764" y="2178423"/>
            <a:ext cx="10278035" cy="3998539"/>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17446087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 id="2147483726" r:id="rId49"/>
    <p:sldLayoutId id="2147483727" r:id="rId50"/>
    <p:sldLayoutId id="2147483728" r:id="rId51"/>
    <p:sldLayoutId id="2147483729" r:id="rId52"/>
    <p:sldLayoutId id="2147483730" r:id="rId53"/>
    <p:sldLayoutId id="2147483731" r:id="rId54"/>
    <p:sldLayoutId id="2147483732" r:id="rId55"/>
    <p:sldLayoutId id="2147483733" r:id="rId56"/>
    <p:sldLayoutId id="2147483734" r:id="rId57"/>
  </p:sldLayoutIdLst>
  <p:hf hdr="0" ftr="0" dt="0"/>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45461" y="320302"/>
            <a:ext cx="6554992" cy="1325563"/>
          </a:xfrm>
          <a:prstGeom prst="rect">
            <a:avLst/>
          </a:prstGeom>
          <a:noFill/>
          <a:ln>
            <a:noFill/>
          </a:ln>
        </p:spPr>
        <p:txBody>
          <a:bodyPr spcFirstLastPara="1" wrap="square" lIns="0" tIns="45700" rIns="91425" bIns="45700" anchor="ctr" anchorCtr="0"/>
          <a:lstStyle>
            <a:lvl1pPr marR="0" lvl="0" algn="l" rtl="0">
              <a:lnSpc>
                <a:spcPct val="90000"/>
              </a:lnSpc>
              <a:spcBef>
                <a:spcPts val="0"/>
              </a:spcBef>
              <a:spcAft>
                <a:spcPts val="0"/>
              </a:spcAft>
              <a:buClr>
                <a:srgbClr val="664790"/>
              </a:buClr>
              <a:buSzPts val="2400"/>
              <a:buFont typeface="Verdana"/>
              <a:buNone/>
              <a:defRPr sz="2400" b="1" i="0" u="none" strike="noStrike" cap="none">
                <a:solidFill>
                  <a:srgbClr val="664790"/>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45462" y="1825625"/>
            <a:ext cx="10843705" cy="4351338"/>
          </a:xfrm>
          <a:prstGeom prst="rect">
            <a:avLst/>
          </a:prstGeom>
          <a:noFill/>
          <a:ln>
            <a:noFill/>
          </a:ln>
        </p:spPr>
        <p:txBody>
          <a:bodyPr spcFirstLastPara="1" wrap="square" lIns="0" tIns="45700" rIns="91425" bIns="45700" anchor="t" anchorCtr="0"/>
          <a:lstStyle>
            <a:lvl1pPr marL="457200" marR="0" lvl="0" indent="-381000" algn="l" rtl="0">
              <a:lnSpc>
                <a:spcPct val="100000"/>
              </a:lnSpc>
              <a:spcBef>
                <a:spcPts val="1000"/>
              </a:spcBef>
              <a:spcAft>
                <a:spcPts val="0"/>
              </a:spcAft>
              <a:buClr>
                <a:srgbClr val="664790"/>
              </a:buClr>
              <a:buSzPts val="2400"/>
              <a:buFont typeface="Arial"/>
              <a:buChar char="•"/>
              <a:defRPr sz="2400" b="0" i="0" u="none" strike="noStrike" cap="none">
                <a:solidFill>
                  <a:srgbClr val="664790"/>
                </a:solidFill>
                <a:latin typeface="Verdana"/>
                <a:ea typeface="Verdana"/>
                <a:cs typeface="Verdana"/>
                <a:sym typeface="Verdana"/>
              </a:defRPr>
            </a:lvl1pPr>
            <a:lvl2pPr marL="914400" marR="0" lvl="1" indent="-355600" algn="l" rtl="0">
              <a:lnSpc>
                <a:spcPct val="100000"/>
              </a:lnSpc>
              <a:spcBef>
                <a:spcPts val="500"/>
              </a:spcBef>
              <a:spcAft>
                <a:spcPts val="0"/>
              </a:spcAft>
              <a:buClr>
                <a:srgbClr val="664790"/>
              </a:buClr>
              <a:buSzPts val="2000"/>
              <a:buFont typeface="Arial"/>
              <a:buChar char="•"/>
              <a:defRPr sz="2000" b="0" i="0" u="none" strike="noStrike" cap="none">
                <a:solidFill>
                  <a:srgbClr val="664790"/>
                </a:solidFill>
                <a:latin typeface="Verdana"/>
                <a:ea typeface="Verdana"/>
                <a:cs typeface="Verdana"/>
                <a:sym typeface="Verdana"/>
              </a:defRPr>
            </a:lvl2pPr>
            <a:lvl3pPr marL="1371600" marR="0" lvl="2" indent="-342900" algn="l" rtl="0">
              <a:lnSpc>
                <a:spcPct val="100000"/>
              </a:lnSpc>
              <a:spcBef>
                <a:spcPts val="500"/>
              </a:spcBef>
              <a:spcAft>
                <a:spcPts val="0"/>
              </a:spcAft>
              <a:buClr>
                <a:srgbClr val="664790"/>
              </a:buClr>
              <a:buSzPts val="1800"/>
              <a:buFont typeface="Arial"/>
              <a:buChar char="•"/>
              <a:defRPr sz="1800" b="0" i="0" u="none" strike="noStrike" cap="none">
                <a:solidFill>
                  <a:srgbClr val="664790"/>
                </a:solidFill>
                <a:latin typeface="Verdana"/>
                <a:ea typeface="Verdana"/>
                <a:cs typeface="Verdana"/>
                <a:sym typeface="Verdana"/>
              </a:defRPr>
            </a:lvl3pPr>
            <a:lvl4pPr marL="1828800" marR="0" lvl="3" indent="-317500" algn="l" rtl="0">
              <a:lnSpc>
                <a:spcPct val="100000"/>
              </a:lnSpc>
              <a:spcBef>
                <a:spcPts val="500"/>
              </a:spcBef>
              <a:spcAft>
                <a:spcPts val="0"/>
              </a:spcAft>
              <a:buClr>
                <a:srgbClr val="664790"/>
              </a:buClr>
              <a:buSzPts val="1400"/>
              <a:buFont typeface="Arial"/>
              <a:buChar char="•"/>
              <a:defRPr sz="1400" b="0" i="0" u="none" strike="noStrike" cap="none">
                <a:solidFill>
                  <a:srgbClr val="664790"/>
                </a:solidFill>
                <a:latin typeface="Verdana"/>
                <a:ea typeface="Verdana"/>
                <a:cs typeface="Verdana"/>
                <a:sym typeface="Verdana"/>
              </a:defRPr>
            </a:lvl4pPr>
            <a:lvl5pPr marL="2286000" marR="0" lvl="4" indent="-304800" algn="l" rtl="0">
              <a:lnSpc>
                <a:spcPct val="100000"/>
              </a:lnSpc>
              <a:spcBef>
                <a:spcPts val="500"/>
              </a:spcBef>
              <a:spcAft>
                <a:spcPts val="0"/>
              </a:spcAft>
              <a:buClr>
                <a:srgbClr val="664790"/>
              </a:buClr>
              <a:buSzPts val="1200"/>
              <a:buFont typeface="Arial"/>
              <a:buChar char="•"/>
              <a:defRPr sz="1200" b="0" i="0" u="none" strike="noStrike" cap="none">
                <a:solidFill>
                  <a:srgbClr val="664790"/>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1"/>
          <p:cNvSpPr txBox="1">
            <a:spLocks noGrp="1"/>
          </p:cNvSpPr>
          <p:nvPr>
            <p:ph type="ftr" idx="11"/>
          </p:nvPr>
        </p:nvSpPr>
        <p:spPr>
          <a:xfrm>
            <a:off x="1008071" y="6566069"/>
            <a:ext cx="4114800" cy="291510"/>
          </a:xfrm>
          <a:prstGeom prst="rect">
            <a:avLst/>
          </a:prstGeom>
          <a:noFill/>
          <a:ln>
            <a:noFill/>
          </a:ln>
        </p:spPr>
        <p:txBody>
          <a:bodyPr spcFirstLastPara="1" wrap="square" lIns="108000" tIns="0" rIns="36000" bIns="0" anchor="ctr" anchorCtr="0"/>
          <a:lstStyle>
            <a:lvl1pPr marR="0" lvl="0" algn="l" rtl="0">
              <a:spcBef>
                <a:spcPts val="0"/>
              </a:spcBef>
              <a:spcAft>
                <a:spcPts val="0"/>
              </a:spcAft>
              <a:buSzPts val="1400"/>
              <a:buNone/>
              <a:defRPr sz="800" b="0" i="0" u="none" strike="noStrike" cap="none">
                <a:solidFill>
                  <a:srgbClr val="664790"/>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1496795831"/>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895BCA-983D-46D2-AD45-6E12F83B5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6FD9D75E-252D-4D06-AC84-ABB0DE068F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774C959A-3E29-4183-ACE4-4B40BA8C0E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9F54D-E5DA-4B6A-B529-773459535BA8}" type="datetimeFigureOut">
              <a:rPr lang="lv-LV" smtClean="0"/>
              <a:t>03.05.2023</a:t>
            </a:fld>
            <a:endParaRPr lang="lv-LV"/>
          </a:p>
        </p:txBody>
      </p:sp>
      <p:sp>
        <p:nvSpPr>
          <p:cNvPr id="5" name="Footer Placeholder 4">
            <a:extLst>
              <a:ext uri="{FF2B5EF4-FFF2-40B4-BE49-F238E27FC236}">
                <a16:creationId xmlns:a16="http://schemas.microsoft.com/office/drawing/2014/main" id="{661BDF58-44B2-4C1E-9F27-FC6B92C73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F08BBDD2-064E-47D9-BE73-A3F4EEFF96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C5CBB-272E-42B3-8195-934DB67BD4EA}" type="slidenum">
              <a:rPr lang="lv-LV" smtClean="0"/>
              <a:t>‹#›</a:t>
            </a:fld>
            <a:endParaRPr lang="lv-LV"/>
          </a:p>
        </p:txBody>
      </p:sp>
    </p:spTree>
    <p:extLst>
      <p:ext uri="{BB962C8B-B14F-4D97-AF65-F5344CB8AC3E}">
        <p14:creationId xmlns:p14="http://schemas.microsoft.com/office/powerpoint/2010/main" val="132135059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7.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hyperlink" Target="https://likumi.lv/ta/id/339677-noteikumi-par-personas-kompetences-atzisanu-uznemsanai-profesionalas-izglitibas-programmas-velakos-macibu-posmo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eua.eu/resources/publications/1061:university-autonomy-in-europe-iv-the-scorecard-2023.html" TargetMode="Externa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9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8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87.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ctrTitle"/>
          </p:nvPr>
        </p:nvSpPr>
        <p:spPr>
          <a:xfrm>
            <a:off x="2425916" y="2859587"/>
            <a:ext cx="5866438" cy="2387600"/>
          </a:xfrm>
          <a:prstGeom prst="rect">
            <a:avLst/>
          </a:prstGeom>
          <a:noFill/>
          <a:ln>
            <a:noFill/>
          </a:ln>
        </p:spPr>
        <p:txBody>
          <a:bodyPr spcFirstLastPara="1" wrap="square" lIns="0" tIns="0" rIns="0" bIns="0" anchor="t" anchorCtr="0">
            <a:noAutofit/>
          </a:bodyPr>
          <a:lstStyle/>
          <a:p>
            <a:r>
              <a:rPr lang="en-US" dirty="0"/>
              <a:t>NOZĪMĪGĀKĀS UN AKTUĀLĀS REFORMAS IZGLĪTĪBĀ</a:t>
            </a:r>
            <a:endParaRPr dirty="0"/>
          </a:p>
        </p:txBody>
      </p:sp>
      <p:sp>
        <p:nvSpPr>
          <p:cNvPr id="207" name="Google Shape;207;p30"/>
          <p:cNvSpPr txBox="1">
            <a:spLocks noGrp="1"/>
          </p:cNvSpPr>
          <p:nvPr>
            <p:ph type="subTitle" idx="1"/>
          </p:nvPr>
        </p:nvSpPr>
        <p:spPr>
          <a:xfrm>
            <a:off x="2425916" y="5823631"/>
            <a:ext cx="5159829" cy="478558"/>
          </a:xfrm>
          <a:prstGeom prst="rect">
            <a:avLst/>
          </a:prstGeom>
          <a:noFill/>
          <a:ln>
            <a:noFill/>
          </a:ln>
        </p:spPr>
        <p:txBody>
          <a:bodyPr spcFirstLastPara="1" wrap="square" lIns="0" tIns="45700" rIns="91425" bIns="45700" anchor="t" anchorCtr="0">
            <a:noAutofit/>
          </a:bodyPr>
          <a:lstStyle/>
          <a:p>
            <a:pPr marL="0" indent="0">
              <a:spcBef>
                <a:spcPts val="0"/>
              </a:spcBef>
            </a:pPr>
            <a:endParaRPr dirty="0"/>
          </a:p>
        </p:txBody>
      </p:sp>
      <p:sp>
        <p:nvSpPr>
          <p:cNvPr id="208" name="Google Shape;208;p30"/>
          <p:cNvSpPr txBox="1">
            <a:spLocks noGrp="1"/>
          </p:cNvSpPr>
          <p:nvPr>
            <p:ph type="body" idx="2"/>
          </p:nvPr>
        </p:nvSpPr>
        <p:spPr>
          <a:xfrm rot="5400000">
            <a:off x="9269507" y="3740646"/>
            <a:ext cx="2062163" cy="341313"/>
          </a:xfrm>
          <a:prstGeom prst="rect">
            <a:avLst/>
          </a:prstGeom>
          <a:noFill/>
          <a:ln>
            <a:noFill/>
          </a:ln>
        </p:spPr>
        <p:txBody>
          <a:bodyPr spcFirstLastPara="1" wrap="square" lIns="0" tIns="45700" rIns="91425" bIns="45700" anchor="ctr" anchorCtr="0">
            <a:noAutofit/>
          </a:bodyPr>
          <a:lstStyle/>
          <a:p>
            <a:pPr marL="0" indent="0">
              <a:spcBef>
                <a:spcPts val="0"/>
              </a:spcBef>
            </a:pPr>
            <a:endParaRPr dirty="0"/>
          </a:p>
          <a:p>
            <a:pPr marL="0" indent="0"/>
            <a:r>
              <a:rPr lang="lv-LV" dirty="0"/>
              <a:t>0</a:t>
            </a:r>
            <a:r>
              <a:rPr lang="en-US" dirty="0"/>
              <a:t>3</a:t>
            </a:r>
            <a:r>
              <a:rPr lang="lv-LV" dirty="0"/>
              <a:t>/0</a:t>
            </a:r>
            <a:r>
              <a:rPr lang="en-US" dirty="0"/>
              <a:t>5</a:t>
            </a:r>
            <a:r>
              <a:rPr lang="lv-LV" dirty="0"/>
              <a:t>/20</a:t>
            </a:r>
            <a:r>
              <a:rPr lang="en-US" dirty="0"/>
              <a:t>23</a:t>
            </a:r>
            <a:endParaRPr dirty="0"/>
          </a:p>
          <a:p>
            <a:pPr marL="0" indent="0"/>
            <a:endParaRPr dirty="0"/>
          </a:p>
        </p:txBody>
      </p:sp>
      <p:pic>
        <p:nvPicPr>
          <p:cNvPr id="4" name="Picture 3"/>
          <p:cNvPicPr>
            <a:picLocks noChangeAspect="1"/>
          </p:cNvPicPr>
          <p:nvPr/>
        </p:nvPicPr>
        <p:blipFill>
          <a:blip r:embed="rId3"/>
          <a:stretch>
            <a:fillRect/>
          </a:stretch>
        </p:blipFill>
        <p:spPr>
          <a:xfrm>
            <a:off x="1057744" y="0"/>
            <a:ext cx="1992429" cy="20116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3E79E52-90AD-2695-DD0A-B0F3CBAD827E}"/>
              </a:ext>
            </a:extLst>
          </p:cNvPr>
          <p:cNvGraphicFramePr>
            <a:graphicFrameLocks noGrp="1"/>
          </p:cNvGraphicFramePr>
          <p:nvPr>
            <p:ph idx="4294967295"/>
          </p:nvPr>
        </p:nvGraphicFramePr>
        <p:xfrm>
          <a:off x="257175" y="1246463"/>
          <a:ext cx="11934825" cy="33480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18997398-1B9B-8EC1-6CB4-EA95E9EA31D2}"/>
              </a:ext>
            </a:extLst>
          </p:cNvPr>
          <p:cNvGraphicFramePr>
            <a:graphicFrameLocks/>
          </p:cNvGraphicFramePr>
          <p:nvPr/>
        </p:nvGraphicFramePr>
        <p:xfrm>
          <a:off x="3471181" y="4678058"/>
          <a:ext cx="7252237" cy="2085496"/>
        </p:xfrm>
        <a:graphic>
          <a:graphicData uri="http://schemas.openxmlformats.org/drawingml/2006/chart">
            <c:chart xmlns:c="http://schemas.openxmlformats.org/drawingml/2006/chart" xmlns:r="http://schemas.openxmlformats.org/officeDocument/2006/relationships" r:id="rId4"/>
          </a:graphicData>
        </a:graphic>
      </p:graphicFrame>
      <p:sp>
        <p:nvSpPr>
          <p:cNvPr id="8" name="Bent Up Arrow 7">
            <a:extLst>
              <a:ext uri="{FF2B5EF4-FFF2-40B4-BE49-F238E27FC236}">
                <a16:creationId xmlns:a16="http://schemas.microsoft.com/office/drawing/2014/main" id="{19A05108-8E97-88F4-24AF-D5C648A0BE80}"/>
              </a:ext>
            </a:extLst>
          </p:cNvPr>
          <p:cNvSpPr/>
          <p:nvPr/>
        </p:nvSpPr>
        <p:spPr>
          <a:xfrm rot="5400000">
            <a:off x="2379632" y="4724459"/>
            <a:ext cx="1752830" cy="430270"/>
          </a:xfrm>
          <a:prstGeom prst="bentUpArrow">
            <a:avLst>
              <a:gd name="adj1" fmla="val 0"/>
              <a:gd name="adj2" fmla="val 5169"/>
              <a:gd name="adj3" fmla="val 10576"/>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V"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6F0CDF9A-273B-4FF2-A34B-ACC085CF4854}"/>
              </a:ext>
            </a:extLst>
          </p:cNvPr>
          <p:cNvSpPr txBox="1"/>
          <p:nvPr/>
        </p:nvSpPr>
        <p:spPr>
          <a:xfrm>
            <a:off x="0" y="208798"/>
            <a:ext cx="12192000"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sz="1680" b="0" i="0" u="none" strike="noStrike" kern="1200" spc="0" baseline="0">
                <a:solidFill>
                  <a:srgbClr val="664690">
                    <a:lumMod val="65000"/>
                    <a:lumOff val="35000"/>
                  </a:srgbClr>
                </a:solidFill>
                <a:latin typeface="+mn-lt"/>
                <a:ea typeface="+mn-ea"/>
                <a:cs typeface="+mn-cs"/>
              </a:defRPr>
            </a:pPr>
            <a:r>
              <a:rPr kumimoji="0" lang="en-US" sz="2600" b="0" i="0" u="none" strike="noStrike" kern="1200" cap="none" spc="0" normalizeH="0" baseline="0" noProof="0" dirty="0">
                <a:ln>
                  <a:noFill/>
                </a:ln>
                <a:solidFill>
                  <a:srgbClr val="664690"/>
                </a:solidFill>
                <a:effectLst/>
                <a:uLnTx/>
                <a:uFillTx/>
                <a:latin typeface="Verdana" panose="020B0604030504040204" pitchFamily="34" charset="0"/>
                <a:ea typeface="Verdana" panose="020B0604030504040204" pitchFamily="34" charset="0"/>
                <a:cs typeface="Arial"/>
                <a:sym typeface="Arial"/>
              </a:rPr>
              <a:t>PAŠVALDĪBU DIBINĀTO IZGLĪTĪBAS IESTĀŽU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sz="1680" b="0" i="0" u="none" strike="noStrike" kern="1200" spc="0" baseline="0">
                <a:solidFill>
                  <a:srgbClr val="664690">
                    <a:lumMod val="65000"/>
                    <a:lumOff val="35000"/>
                  </a:srgbClr>
                </a:solidFill>
                <a:latin typeface="+mn-lt"/>
                <a:ea typeface="+mn-ea"/>
                <a:cs typeface="+mn-cs"/>
              </a:defRPr>
            </a:pPr>
            <a:r>
              <a:rPr kumimoji="0" lang="en-US" sz="2600" b="0" i="0" u="none" strike="noStrike" kern="1200" cap="none" spc="0" normalizeH="0" baseline="0" noProof="0" dirty="0">
                <a:ln>
                  <a:noFill/>
                </a:ln>
                <a:solidFill>
                  <a:srgbClr val="664690"/>
                </a:solidFill>
                <a:effectLst/>
                <a:uLnTx/>
                <a:uFillTx/>
                <a:latin typeface="Verdana" panose="020B0604030504040204" pitchFamily="34" charset="0"/>
                <a:ea typeface="Verdana" panose="020B0604030504040204" pitchFamily="34" charset="0"/>
                <a:cs typeface="Arial"/>
                <a:sym typeface="Arial"/>
              </a:rPr>
              <a:t>SKAITS 2021./2022. M.G. </a:t>
            </a:r>
            <a:r>
              <a:rPr kumimoji="0" lang="en-US" sz="2600" b="1" i="0" u="none" strike="noStrike" kern="1200" cap="none" spc="0" normalizeH="0" baseline="0" noProof="0" dirty="0">
                <a:ln>
                  <a:noFill/>
                </a:ln>
                <a:solidFill>
                  <a:srgbClr val="664690"/>
                </a:solidFill>
                <a:effectLst/>
                <a:uLnTx/>
                <a:uFillTx/>
                <a:latin typeface="Verdana" panose="020B0604030504040204" pitchFamily="34" charset="0"/>
                <a:ea typeface="Verdana" panose="020B0604030504040204" pitchFamily="34" charset="0"/>
                <a:cs typeface="Arial"/>
                <a:sym typeface="Arial"/>
              </a:rPr>
              <a:t>– 1 049</a:t>
            </a:r>
          </a:p>
        </p:txBody>
      </p:sp>
      <p:sp>
        <p:nvSpPr>
          <p:cNvPr id="5" name="TextBox 4">
            <a:extLst>
              <a:ext uri="{FF2B5EF4-FFF2-40B4-BE49-F238E27FC236}">
                <a16:creationId xmlns:a16="http://schemas.microsoft.com/office/drawing/2014/main" id="{D08AF0B1-65A3-4F1F-A658-187E82D99A09}"/>
              </a:ext>
            </a:extLst>
          </p:cNvPr>
          <p:cNvSpPr txBox="1"/>
          <p:nvPr/>
        </p:nvSpPr>
        <p:spPr>
          <a:xfrm>
            <a:off x="11792197" y="6207896"/>
            <a:ext cx="2984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50000"/>
                  </a:srgbClr>
                </a:solidFill>
                <a:effectLst/>
                <a:uLnTx/>
                <a:uFillTx/>
                <a:latin typeface="Arial"/>
                <a:cs typeface="Arial"/>
                <a:sym typeface="Arial"/>
              </a:rPr>
              <a:t>2</a:t>
            </a:r>
          </a:p>
        </p:txBody>
      </p:sp>
    </p:spTree>
    <p:extLst>
      <p:ext uri="{BB962C8B-B14F-4D97-AF65-F5344CB8AC3E}">
        <p14:creationId xmlns:p14="http://schemas.microsoft.com/office/powerpoint/2010/main" val="735658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D805D07-8D4A-239A-90B3-E765439AC14E}"/>
              </a:ext>
            </a:extLst>
          </p:cNvPr>
          <p:cNvGraphicFramePr>
            <a:graphicFrameLocks/>
          </p:cNvGraphicFramePr>
          <p:nvPr/>
        </p:nvGraphicFramePr>
        <p:xfrm>
          <a:off x="877824" y="1536192"/>
          <a:ext cx="10369296" cy="46451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94F62CA-CB97-4163-9152-C03E702625B1}"/>
              </a:ext>
            </a:extLst>
          </p:cNvPr>
          <p:cNvSpPr txBox="1"/>
          <p:nvPr/>
        </p:nvSpPr>
        <p:spPr>
          <a:xfrm>
            <a:off x="739087" y="491990"/>
            <a:ext cx="9364718" cy="369332"/>
          </a:xfrm>
          <a:prstGeom prst="rect">
            <a:avLst/>
          </a:prstGeom>
          <a:noFill/>
        </p:spPr>
        <p:txBody>
          <a:bodyPr wrap="square" rtlCol="0">
            <a:spAutoFit/>
          </a:bodyPr>
          <a:lstStyle/>
          <a:p>
            <a:r>
              <a:rPr lang="en-US" sz="1800" b="1" u="sng" dirty="0">
                <a:solidFill>
                  <a:schemeClr val="accent5">
                    <a:lumMod val="50000"/>
                  </a:schemeClr>
                </a:solidFill>
              </a:rPr>
              <a:t>7.-9.klašu </a:t>
            </a:r>
            <a:r>
              <a:rPr lang="en-US" sz="1800" b="1" u="sng" dirty="0" err="1">
                <a:solidFill>
                  <a:schemeClr val="accent5">
                    <a:lumMod val="50000"/>
                  </a:schemeClr>
                </a:solidFill>
              </a:rPr>
              <a:t>posms</a:t>
            </a:r>
            <a:r>
              <a:rPr lang="en-US" sz="1800" b="1" u="sng" dirty="0">
                <a:solidFill>
                  <a:schemeClr val="accent5">
                    <a:lumMod val="50000"/>
                  </a:schemeClr>
                </a:solidFill>
              </a:rPr>
              <a:t>:</a:t>
            </a:r>
            <a:r>
              <a:rPr lang="en-US" sz="1800" b="1" dirty="0">
                <a:solidFill>
                  <a:schemeClr val="accent5">
                    <a:lumMod val="50000"/>
                  </a:schemeClr>
                </a:solidFill>
              </a:rPr>
              <a:t> </a:t>
            </a:r>
            <a:r>
              <a:rPr lang="en-US" sz="1800" b="1" dirty="0" err="1">
                <a:solidFill>
                  <a:schemeClr val="accent5">
                    <a:lumMod val="50000"/>
                  </a:schemeClr>
                </a:solidFill>
              </a:rPr>
              <a:t>liela</a:t>
            </a:r>
            <a:r>
              <a:rPr lang="en-US" sz="1800" b="1" dirty="0">
                <a:solidFill>
                  <a:schemeClr val="accent5">
                    <a:lumMod val="50000"/>
                  </a:schemeClr>
                </a:solidFill>
              </a:rPr>
              <a:t> </a:t>
            </a:r>
            <a:r>
              <a:rPr lang="en-US" sz="1800" b="1" dirty="0" err="1">
                <a:solidFill>
                  <a:schemeClr val="accent5">
                    <a:lumMod val="50000"/>
                  </a:schemeClr>
                </a:solidFill>
              </a:rPr>
              <a:t>pārklāšanās</a:t>
            </a:r>
            <a:r>
              <a:rPr lang="en-US" sz="1800" b="1" dirty="0">
                <a:solidFill>
                  <a:schemeClr val="accent5">
                    <a:lumMod val="50000"/>
                  </a:schemeClr>
                </a:solidFill>
              </a:rPr>
              <a:t> </a:t>
            </a:r>
            <a:r>
              <a:rPr lang="en-US" sz="1800" b="1" dirty="0" err="1">
                <a:solidFill>
                  <a:schemeClr val="accent5">
                    <a:lumMod val="50000"/>
                  </a:schemeClr>
                </a:solidFill>
              </a:rPr>
              <a:t>dažādos</a:t>
            </a:r>
            <a:r>
              <a:rPr lang="en-US" sz="1800" b="1" dirty="0">
                <a:solidFill>
                  <a:schemeClr val="accent5">
                    <a:lumMod val="50000"/>
                  </a:schemeClr>
                </a:solidFill>
              </a:rPr>
              <a:t> </a:t>
            </a:r>
            <a:r>
              <a:rPr lang="en-US" sz="1800" b="1" dirty="0" err="1">
                <a:solidFill>
                  <a:schemeClr val="accent5">
                    <a:lumMod val="50000"/>
                  </a:schemeClr>
                </a:solidFill>
              </a:rPr>
              <a:t>izglītības</a:t>
            </a:r>
            <a:r>
              <a:rPr lang="en-US" sz="1800" b="1" dirty="0">
                <a:solidFill>
                  <a:schemeClr val="accent5">
                    <a:lumMod val="50000"/>
                  </a:schemeClr>
                </a:solidFill>
              </a:rPr>
              <a:t> iestāžu </a:t>
            </a:r>
            <a:r>
              <a:rPr lang="en-US" sz="1800" b="1" dirty="0" err="1">
                <a:solidFill>
                  <a:schemeClr val="accent5">
                    <a:lumMod val="50000"/>
                  </a:schemeClr>
                </a:solidFill>
              </a:rPr>
              <a:t>tipos</a:t>
            </a:r>
            <a:endParaRPr lang="lv-LV" sz="1800" b="1" dirty="0">
              <a:solidFill>
                <a:schemeClr val="accent5">
                  <a:lumMod val="50000"/>
                </a:schemeClr>
              </a:solidFill>
            </a:endParaRPr>
          </a:p>
        </p:txBody>
      </p:sp>
    </p:spTree>
    <p:extLst>
      <p:ext uri="{BB962C8B-B14F-4D97-AF65-F5344CB8AC3E}">
        <p14:creationId xmlns:p14="http://schemas.microsoft.com/office/powerpoint/2010/main" val="3344297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F68044-1B36-1E8E-72B3-E1F76041BDBF}"/>
              </a:ext>
            </a:extLst>
          </p:cNvPr>
          <p:cNvSpPr txBox="1"/>
          <p:nvPr/>
        </p:nvSpPr>
        <p:spPr>
          <a:xfrm>
            <a:off x="0" y="416128"/>
            <a:ext cx="12192000"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sz="1400" b="0" i="0" u="none" strike="noStrike" kern="1200" spc="0" baseline="0">
                <a:solidFill>
                  <a:srgbClr val="664690">
                    <a:lumMod val="65000"/>
                    <a:lumOff val="35000"/>
                  </a:srgbClr>
                </a:solidFill>
                <a:latin typeface="+mn-lt"/>
                <a:ea typeface="+mn-ea"/>
                <a:cs typeface="+mn-cs"/>
              </a:defRPr>
            </a:pPr>
            <a:r>
              <a:rPr kumimoji="0" lang="en-GB" sz="2600" b="1" i="0" u="none" strike="noStrike" kern="1200" cap="none" spc="0" normalizeH="0" baseline="0" noProof="0" dirty="0">
                <a:ln>
                  <a:noFill/>
                </a:ln>
                <a:solidFill>
                  <a:srgbClr val="664690"/>
                </a:solidFill>
                <a:effectLst/>
                <a:uLnTx/>
                <a:uFillTx/>
                <a:latin typeface="Verdana" panose="020B0604030504040204" pitchFamily="34" charset="0"/>
                <a:ea typeface="Verdana" panose="020B0604030504040204" pitchFamily="34" charset="0"/>
                <a:cs typeface="Arial"/>
                <a:sym typeface="Arial"/>
              </a:rPr>
              <a:t>VIENAS PAŠVALDĪBAS SKOLU TĪKLA REFORMAS MODELIS</a:t>
            </a:r>
          </a:p>
        </p:txBody>
      </p:sp>
      <p:graphicFrame>
        <p:nvGraphicFramePr>
          <p:cNvPr id="4" name="Chart 3">
            <a:extLst>
              <a:ext uri="{FF2B5EF4-FFF2-40B4-BE49-F238E27FC236}">
                <a16:creationId xmlns:a16="http://schemas.microsoft.com/office/drawing/2014/main" id="{F0735F60-663D-6A9F-D1D6-98CD634ED519}"/>
              </a:ext>
            </a:extLst>
          </p:cNvPr>
          <p:cNvGraphicFramePr>
            <a:graphicFrameLocks/>
          </p:cNvGraphicFramePr>
          <p:nvPr/>
        </p:nvGraphicFramePr>
        <p:xfrm>
          <a:off x="5067300" y="1783080"/>
          <a:ext cx="6621780" cy="440435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3">
            <a:extLst>
              <a:ext uri="{FF2B5EF4-FFF2-40B4-BE49-F238E27FC236}">
                <a16:creationId xmlns:a16="http://schemas.microsoft.com/office/drawing/2014/main" id="{B2E07BFC-1D68-DD28-06F6-219967A2500E}"/>
              </a:ext>
            </a:extLst>
          </p:cNvPr>
          <p:cNvSpPr txBox="1">
            <a:spLocks/>
          </p:cNvSpPr>
          <p:nvPr/>
        </p:nvSpPr>
        <p:spPr>
          <a:xfrm>
            <a:off x="632015" y="2242020"/>
            <a:ext cx="3939985" cy="41998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1" i="0" u="none" strike="noStrike" kern="0" cap="none" spc="0" normalizeH="0" baseline="0" noProof="0" dirty="0">
                <a:ln>
                  <a:noFill/>
                </a:ln>
                <a:solidFill>
                  <a:srgbClr val="000000"/>
                </a:solidFill>
                <a:effectLst/>
                <a:uLnTx/>
                <a:uFillTx/>
                <a:latin typeface="Arial"/>
                <a:cs typeface="Arial"/>
                <a:sym typeface="Arial"/>
              </a:rPr>
              <a:t>Pašreizējā situācija: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0" i="0" u="none" strike="noStrike" kern="0" cap="none" spc="0" normalizeH="0" baseline="0" noProof="0" dirty="0">
                <a:ln>
                  <a:noFill/>
                </a:ln>
                <a:solidFill>
                  <a:srgbClr val="000000"/>
                </a:solidFill>
                <a:effectLst/>
                <a:uLnTx/>
                <a:uFillTx/>
                <a:latin typeface="Arial"/>
                <a:cs typeface="Arial"/>
                <a:sym typeface="Arial"/>
              </a:rPr>
              <a:t>Skolēnu skaits – 1820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0" i="0" u="none" strike="noStrike" kern="0" cap="none" spc="0" normalizeH="0" baseline="0" noProof="0" dirty="0">
                <a:ln>
                  <a:noFill/>
                </a:ln>
                <a:solidFill>
                  <a:srgbClr val="000000"/>
                </a:solidFill>
                <a:effectLst/>
                <a:uLnTx/>
                <a:uFillTx/>
                <a:latin typeface="Arial"/>
                <a:cs typeface="Arial"/>
                <a:sym typeface="Arial"/>
              </a:rPr>
              <a:t>Skolotāju skaits – 221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0" i="0" u="none" strike="noStrike" kern="0" cap="none" spc="0" normalizeH="0" baseline="0" noProof="0" dirty="0">
                <a:ln>
                  <a:noFill/>
                </a:ln>
                <a:solidFill>
                  <a:srgbClr val="000000"/>
                </a:solidFill>
                <a:effectLst/>
                <a:uLnTx/>
                <a:uFillTx/>
                <a:latin typeface="Arial"/>
                <a:cs typeface="Arial"/>
                <a:sym typeface="Arial"/>
              </a:rPr>
              <a:t>Proporcija – 8.2 (min 3.5, max 13.4)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0" i="0" u="none" strike="noStrike" kern="0" cap="none" spc="0" normalizeH="0" baseline="0" noProof="0" dirty="0">
                <a:ln>
                  <a:noFill/>
                </a:ln>
                <a:solidFill>
                  <a:srgbClr val="000000"/>
                </a:solidFill>
                <a:effectLst/>
                <a:uLnTx/>
                <a:uFillTx/>
                <a:latin typeface="Arial"/>
                <a:cs typeface="Arial"/>
                <a:sym typeface="Arial"/>
              </a:rPr>
              <a:t>Vidējā noslodze – 0.6 (min 0.4, max 0.9)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0" i="0" u="none" strike="noStrike" kern="0" cap="none" spc="0" normalizeH="0" baseline="0" noProof="0" dirty="0">
                <a:ln>
                  <a:noFill/>
                </a:ln>
                <a:solidFill>
                  <a:srgbClr val="000000"/>
                </a:solidFill>
                <a:effectLst/>
                <a:uLnTx/>
                <a:uFillTx/>
                <a:latin typeface="Arial"/>
                <a:cs typeface="Arial"/>
                <a:sym typeface="Arial"/>
              </a:rPr>
              <a:t>Vidējā 1h likme – 8.25 EUR (min 7.50, max 10.68)</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0" i="0" u="none" strike="noStrike" kern="0" cap="none" spc="0" normalizeH="0" baseline="0" noProof="0" dirty="0">
                <a:ln>
                  <a:noFill/>
                </a:ln>
                <a:solidFill>
                  <a:srgbClr val="000000"/>
                </a:solidFill>
                <a:effectLst/>
                <a:uLnTx/>
                <a:uFillTx/>
                <a:latin typeface="Arial"/>
                <a:cs typeface="Arial"/>
                <a:sym typeface="Arial"/>
              </a:rPr>
              <a:t>Vidējā alga ar piemaksām – 675 EUR (min 336, max 1199)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V"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1" i="0" u="none" strike="noStrike" kern="0" cap="none" spc="0" normalizeH="0" baseline="0" noProof="0" dirty="0">
                <a:ln>
                  <a:noFill/>
                </a:ln>
                <a:solidFill>
                  <a:srgbClr val="000000"/>
                </a:solidFill>
                <a:effectLst/>
                <a:uLnTx/>
                <a:uFillTx/>
                <a:latin typeface="Arial"/>
                <a:cs typeface="Arial"/>
                <a:sym typeface="Arial"/>
              </a:rPr>
              <a:t>Pēc reformas: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0" i="0" u="none" strike="noStrike" kern="0" cap="none" spc="0" normalizeH="0" baseline="0" noProof="0" dirty="0">
                <a:ln>
                  <a:noFill/>
                </a:ln>
                <a:solidFill>
                  <a:srgbClr val="000000"/>
                </a:solidFill>
                <a:effectLst/>
                <a:uLnTx/>
                <a:uFillTx/>
                <a:latin typeface="Arial"/>
                <a:cs typeface="Arial"/>
                <a:sym typeface="Arial"/>
              </a:rPr>
              <a:t>Klašu komplektu skaits samazinātos par 66, ar vidējo skolēnu skaitu klasēs no 20 līdz 30.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0" i="0" u="none" strike="noStrike" kern="0" cap="none" spc="0" normalizeH="0" baseline="0" noProof="0" dirty="0">
                <a:ln>
                  <a:noFill/>
                </a:ln>
                <a:solidFill>
                  <a:srgbClr val="000000"/>
                </a:solidFill>
                <a:effectLst/>
                <a:uLnTx/>
                <a:uFillTx/>
                <a:latin typeface="Arial"/>
                <a:cs typeface="Arial"/>
                <a:sym typeface="Arial"/>
              </a:rPr>
              <a:t>Ja reforma stātos spēkā š.g. 1.septembrī, tad ietaupītā mērķdotācija būtu 507 744 EUR/gadā (ja 1h likme ir 8.50 EUR).</a:t>
            </a:r>
          </a:p>
        </p:txBody>
      </p:sp>
    </p:spTree>
    <p:extLst>
      <p:ext uri="{BB962C8B-B14F-4D97-AF65-F5344CB8AC3E}">
        <p14:creationId xmlns:p14="http://schemas.microsoft.com/office/powerpoint/2010/main" val="330141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685F54A-E008-4573-D5A2-653BC803F371}"/>
              </a:ext>
            </a:extLst>
          </p:cNvPr>
          <p:cNvGraphicFramePr>
            <a:graphicFrameLocks/>
          </p:cNvGraphicFramePr>
          <p:nvPr/>
        </p:nvGraphicFramePr>
        <p:xfrm>
          <a:off x="579120" y="1422397"/>
          <a:ext cx="11170920" cy="479552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AB10ECE-C6E7-4788-B642-38003045940E}"/>
              </a:ext>
            </a:extLst>
          </p:cNvPr>
          <p:cNvSpPr txBox="1"/>
          <p:nvPr/>
        </p:nvSpPr>
        <p:spPr>
          <a:xfrm>
            <a:off x="579120" y="316914"/>
            <a:ext cx="9997440" cy="646331"/>
          </a:xfrm>
          <a:prstGeom prst="rect">
            <a:avLst/>
          </a:prstGeom>
          <a:noFill/>
        </p:spPr>
        <p:txBody>
          <a:bodyPr wrap="square" rtlCol="0">
            <a:spAutoFit/>
          </a:bodyPr>
          <a:lstStyle/>
          <a:p>
            <a:r>
              <a:rPr lang="en-US" sz="1800" b="1" dirty="0" err="1">
                <a:solidFill>
                  <a:schemeClr val="accent5">
                    <a:lumMod val="50000"/>
                  </a:schemeClr>
                </a:solidFill>
              </a:rPr>
              <a:t>Iespējas</a:t>
            </a:r>
            <a:r>
              <a:rPr lang="en-US" sz="1800" b="1" dirty="0">
                <a:solidFill>
                  <a:schemeClr val="accent5">
                    <a:lumMod val="50000"/>
                  </a:schemeClr>
                </a:solidFill>
              </a:rPr>
              <a:t> </a:t>
            </a:r>
            <a:r>
              <a:rPr lang="en-US" sz="1800" b="1" dirty="0" err="1">
                <a:solidFill>
                  <a:schemeClr val="accent5">
                    <a:lumMod val="50000"/>
                  </a:schemeClr>
                </a:solidFill>
              </a:rPr>
              <a:t>efektīvāk</a:t>
            </a:r>
            <a:r>
              <a:rPr lang="en-US" sz="1800" b="1" dirty="0">
                <a:solidFill>
                  <a:schemeClr val="accent5">
                    <a:lumMod val="50000"/>
                  </a:schemeClr>
                </a:solidFill>
              </a:rPr>
              <a:t> </a:t>
            </a:r>
            <a:r>
              <a:rPr lang="en-US" sz="1800" b="1" dirty="0" err="1">
                <a:solidFill>
                  <a:schemeClr val="accent5">
                    <a:lumMod val="50000"/>
                  </a:schemeClr>
                </a:solidFill>
              </a:rPr>
              <a:t>izmantot</a:t>
            </a:r>
            <a:r>
              <a:rPr lang="en-US" sz="1800" b="1" dirty="0">
                <a:solidFill>
                  <a:schemeClr val="accent5">
                    <a:lumMod val="50000"/>
                  </a:schemeClr>
                </a:solidFill>
              </a:rPr>
              <a:t> </a:t>
            </a:r>
            <a:r>
              <a:rPr lang="en-US" sz="1800" b="1" dirty="0" err="1">
                <a:solidFill>
                  <a:schemeClr val="accent5">
                    <a:lumMod val="50000"/>
                  </a:schemeClr>
                </a:solidFill>
              </a:rPr>
              <a:t>esošos</a:t>
            </a:r>
            <a:r>
              <a:rPr lang="en-US" sz="1800" b="1" dirty="0">
                <a:solidFill>
                  <a:schemeClr val="accent5">
                    <a:lumMod val="50000"/>
                  </a:schemeClr>
                </a:solidFill>
              </a:rPr>
              <a:t> </a:t>
            </a:r>
            <a:r>
              <a:rPr lang="en-US" sz="1800" b="1" dirty="0" err="1">
                <a:solidFill>
                  <a:schemeClr val="accent5">
                    <a:lumMod val="50000"/>
                  </a:schemeClr>
                </a:solidFill>
              </a:rPr>
              <a:t>resursus</a:t>
            </a:r>
            <a:r>
              <a:rPr lang="en-US" sz="1800" b="1" dirty="0">
                <a:solidFill>
                  <a:schemeClr val="accent5">
                    <a:lumMod val="50000"/>
                  </a:schemeClr>
                </a:solidFill>
              </a:rPr>
              <a:t> </a:t>
            </a:r>
            <a:r>
              <a:rPr lang="en-US" sz="1800" b="1" u="sng" dirty="0">
                <a:solidFill>
                  <a:schemeClr val="accent5">
                    <a:lumMod val="50000"/>
                  </a:schemeClr>
                </a:solidFill>
              </a:rPr>
              <a:t>1.-6.klašu </a:t>
            </a:r>
            <a:r>
              <a:rPr lang="en-US" sz="1800" b="1" u="sng" dirty="0" err="1">
                <a:solidFill>
                  <a:schemeClr val="accent5">
                    <a:lumMod val="50000"/>
                  </a:schemeClr>
                </a:solidFill>
              </a:rPr>
              <a:t>posmā</a:t>
            </a:r>
            <a:endParaRPr lang="en-US" sz="1800" b="1" u="sng" dirty="0">
              <a:solidFill>
                <a:schemeClr val="accent5">
                  <a:lumMod val="50000"/>
                </a:schemeClr>
              </a:solidFill>
            </a:endParaRPr>
          </a:p>
          <a:p>
            <a:r>
              <a:rPr lang="en-US" sz="1800" b="1" dirty="0" err="1">
                <a:solidFill>
                  <a:schemeClr val="accent5">
                    <a:lumMod val="50000"/>
                  </a:schemeClr>
                </a:solidFill>
              </a:rPr>
              <a:t>Neviendabīga</a:t>
            </a:r>
            <a:r>
              <a:rPr lang="en-US" sz="1800" b="1" dirty="0">
                <a:solidFill>
                  <a:schemeClr val="accent5">
                    <a:lumMod val="50000"/>
                  </a:schemeClr>
                </a:solidFill>
              </a:rPr>
              <a:t> </a:t>
            </a:r>
            <a:r>
              <a:rPr lang="en-US" sz="1800" b="1" dirty="0" err="1">
                <a:solidFill>
                  <a:schemeClr val="accent5">
                    <a:lumMod val="50000"/>
                  </a:schemeClr>
                </a:solidFill>
              </a:rPr>
              <a:t>situācija</a:t>
            </a:r>
            <a:r>
              <a:rPr lang="en-US" sz="1800" b="1" dirty="0">
                <a:solidFill>
                  <a:schemeClr val="accent5">
                    <a:lumMod val="50000"/>
                  </a:schemeClr>
                </a:solidFill>
              </a:rPr>
              <a:t> </a:t>
            </a:r>
            <a:r>
              <a:rPr lang="en-US" sz="1800" b="1" dirty="0" err="1">
                <a:solidFill>
                  <a:schemeClr val="accent5">
                    <a:lumMod val="50000"/>
                  </a:schemeClr>
                </a:solidFill>
              </a:rPr>
              <a:t>Latvija</a:t>
            </a:r>
            <a:r>
              <a:rPr lang="en-US" sz="1800" b="1" dirty="0">
                <a:solidFill>
                  <a:schemeClr val="accent5">
                    <a:lumMod val="50000"/>
                  </a:schemeClr>
                </a:solidFill>
              </a:rPr>
              <a:t>, </a:t>
            </a:r>
            <a:r>
              <a:rPr lang="en-US" sz="1800" b="1" dirty="0" err="1">
                <a:solidFill>
                  <a:schemeClr val="accent5">
                    <a:lumMod val="50000"/>
                  </a:schemeClr>
                </a:solidFill>
              </a:rPr>
              <a:t>atšķirīga</a:t>
            </a:r>
            <a:r>
              <a:rPr lang="en-US" sz="1800" b="1" dirty="0">
                <a:solidFill>
                  <a:schemeClr val="accent5">
                    <a:lumMod val="50000"/>
                  </a:schemeClr>
                </a:solidFill>
              </a:rPr>
              <a:t> </a:t>
            </a:r>
            <a:r>
              <a:rPr lang="en-US" sz="1800" b="1" dirty="0" err="1">
                <a:solidFill>
                  <a:schemeClr val="accent5">
                    <a:lumMod val="50000"/>
                  </a:schemeClr>
                </a:solidFill>
              </a:rPr>
              <a:t>situācija</a:t>
            </a:r>
            <a:r>
              <a:rPr lang="en-US" sz="1800" b="1" dirty="0">
                <a:solidFill>
                  <a:schemeClr val="accent5">
                    <a:lumMod val="50000"/>
                  </a:schemeClr>
                </a:solidFill>
              </a:rPr>
              <a:t> </a:t>
            </a:r>
            <a:r>
              <a:rPr lang="en-US" sz="1800" b="1" dirty="0" err="1">
                <a:solidFill>
                  <a:schemeClr val="accent5">
                    <a:lumMod val="50000"/>
                  </a:schemeClr>
                </a:solidFill>
              </a:rPr>
              <a:t>Rīgā</a:t>
            </a:r>
            <a:r>
              <a:rPr lang="en-US" sz="1800" b="1" dirty="0">
                <a:solidFill>
                  <a:schemeClr val="accent5">
                    <a:lumMod val="50000"/>
                  </a:schemeClr>
                </a:solidFill>
              </a:rPr>
              <a:t>, </a:t>
            </a:r>
            <a:r>
              <a:rPr lang="en-US" sz="1800" b="1" dirty="0" err="1">
                <a:solidFill>
                  <a:schemeClr val="accent5">
                    <a:lumMod val="50000"/>
                  </a:schemeClr>
                </a:solidFill>
              </a:rPr>
              <a:t>Pierīgā</a:t>
            </a:r>
            <a:r>
              <a:rPr lang="en-US" sz="1800" b="1" dirty="0">
                <a:solidFill>
                  <a:schemeClr val="accent5">
                    <a:lumMod val="50000"/>
                  </a:schemeClr>
                </a:solidFill>
              </a:rPr>
              <a:t> un </a:t>
            </a:r>
            <a:r>
              <a:rPr lang="en-US" sz="1800" b="1" dirty="0" err="1">
                <a:solidFill>
                  <a:schemeClr val="accent5">
                    <a:lumMod val="50000"/>
                  </a:schemeClr>
                </a:solidFill>
              </a:rPr>
              <a:t>reģionos</a:t>
            </a:r>
            <a:endParaRPr lang="lv-LV" sz="1800" b="1" dirty="0">
              <a:solidFill>
                <a:schemeClr val="accent5">
                  <a:lumMod val="50000"/>
                </a:schemeClr>
              </a:solidFill>
            </a:endParaRPr>
          </a:p>
        </p:txBody>
      </p:sp>
    </p:spTree>
    <p:extLst>
      <p:ext uri="{BB962C8B-B14F-4D97-AF65-F5344CB8AC3E}">
        <p14:creationId xmlns:p14="http://schemas.microsoft.com/office/powerpoint/2010/main" val="629276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7859F70-1EBD-2C4E-6902-5D27C1857B55}"/>
              </a:ext>
            </a:extLst>
          </p:cNvPr>
          <p:cNvGraphicFramePr>
            <a:graphicFrameLocks/>
          </p:cNvGraphicFramePr>
          <p:nvPr/>
        </p:nvGraphicFramePr>
        <p:xfrm>
          <a:off x="411480" y="1572846"/>
          <a:ext cx="11231879" cy="481271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8EE959A-F3B3-4B54-8133-D92AAB5ECC38}"/>
              </a:ext>
            </a:extLst>
          </p:cNvPr>
          <p:cNvSpPr txBox="1"/>
          <p:nvPr/>
        </p:nvSpPr>
        <p:spPr>
          <a:xfrm>
            <a:off x="411480" y="353490"/>
            <a:ext cx="9997440" cy="646331"/>
          </a:xfrm>
          <a:prstGeom prst="rect">
            <a:avLst/>
          </a:prstGeom>
          <a:noFill/>
        </p:spPr>
        <p:txBody>
          <a:bodyPr wrap="square" rtlCol="0">
            <a:spAutoFit/>
          </a:bodyPr>
          <a:lstStyle/>
          <a:p>
            <a:r>
              <a:rPr lang="en-US" sz="1800" b="1" dirty="0" err="1">
                <a:solidFill>
                  <a:schemeClr val="accent5">
                    <a:lumMod val="50000"/>
                  </a:schemeClr>
                </a:solidFill>
              </a:rPr>
              <a:t>Iespējas</a:t>
            </a:r>
            <a:r>
              <a:rPr lang="en-US" sz="1800" b="1" dirty="0">
                <a:solidFill>
                  <a:schemeClr val="accent5">
                    <a:lumMod val="50000"/>
                  </a:schemeClr>
                </a:solidFill>
              </a:rPr>
              <a:t> </a:t>
            </a:r>
            <a:r>
              <a:rPr lang="en-US" sz="1800" b="1" dirty="0" err="1">
                <a:solidFill>
                  <a:schemeClr val="accent5">
                    <a:lumMod val="50000"/>
                  </a:schemeClr>
                </a:solidFill>
              </a:rPr>
              <a:t>efektīvāk</a:t>
            </a:r>
            <a:r>
              <a:rPr lang="en-US" sz="1800" b="1" dirty="0">
                <a:solidFill>
                  <a:schemeClr val="accent5">
                    <a:lumMod val="50000"/>
                  </a:schemeClr>
                </a:solidFill>
              </a:rPr>
              <a:t> </a:t>
            </a:r>
            <a:r>
              <a:rPr lang="en-US" sz="1800" b="1" dirty="0" err="1">
                <a:solidFill>
                  <a:schemeClr val="accent5">
                    <a:lumMod val="50000"/>
                  </a:schemeClr>
                </a:solidFill>
              </a:rPr>
              <a:t>izmantot</a:t>
            </a:r>
            <a:r>
              <a:rPr lang="en-US" sz="1800" b="1" dirty="0">
                <a:solidFill>
                  <a:schemeClr val="accent5">
                    <a:lumMod val="50000"/>
                  </a:schemeClr>
                </a:solidFill>
              </a:rPr>
              <a:t> </a:t>
            </a:r>
            <a:r>
              <a:rPr lang="en-US" sz="1800" b="1" dirty="0" err="1">
                <a:solidFill>
                  <a:schemeClr val="accent5">
                    <a:lumMod val="50000"/>
                  </a:schemeClr>
                </a:solidFill>
              </a:rPr>
              <a:t>esošos</a:t>
            </a:r>
            <a:r>
              <a:rPr lang="en-US" sz="1800" b="1" dirty="0">
                <a:solidFill>
                  <a:schemeClr val="accent5">
                    <a:lumMod val="50000"/>
                  </a:schemeClr>
                </a:solidFill>
              </a:rPr>
              <a:t> </a:t>
            </a:r>
            <a:r>
              <a:rPr lang="en-US" sz="1800" b="1" dirty="0" err="1">
                <a:solidFill>
                  <a:schemeClr val="accent5">
                    <a:lumMod val="50000"/>
                  </a:schemeClr>
                </a:solidFill>
              </a:rPr>
              <a:t>resursus</a:t>
            </a:r>
            <a:r>
              <a:rPr lang="en-US" sz="1800" b="1" dirty="0">
                <a:solidFill>
                  <a:schemeClr val="accent5">
                    <a:lumMod val="50000"/>
                  </a:schemeClr>
                </a:solidFill>
              </a:rPr>
              <a:t> </a:t>
            </a:r>
            <a:r>
              <a:rPr lang="en-US" sz="1800" b="1" u="sng" dirty="0">
                <a:solidFill>
                  <a:schemeClr val="accent5">
                    <a:lumMod val="50000"/>
                  </a:schemeClr>
                </a:solidFill>
              </a:rPr>
              <a:t>7.-12.klašu </a:t>
            </a:r>
            <a:r>
              <a:rPr lang="en-US" sz="1800" b="1" u="sng" dirty="0" err="1">
                <a:solidFill>
                  <a:schemeClr val="accent5">
                    <a:lumMod val="50000"/>
                  </a:schemeClr>
                </a:solidFill>
              </a:rPr>
              <a:t>posmā</a:t>
            </a:r>
            <a:endParaRPr lang="en-US" sz="1800" b="1" u="sng" dirty="0">
              <a:solidFill>
                <a:schemeClr val="accent5">
                  <a:lumMod val="50000"/>
                </a:schemeClr>
              </a:solidFill>
            </a:endParaRPr>
          </a:p>
          <a:p>
            <a:r>
              <a:rPr lang="en-US" sz="1800" b="1" dirty="0" err="1">
                <a:solidFill>
                  <a:schemeClr val="accent5">
                    <a:lumMod val="50000"/>
                  </a:schemeClr>
                </a:solidFill>
              </a:rPr>
              <a:t>Neviendabīga</a:t>
            </a:r>
            <a:r>
              <a:rPr lang="en-US" sz="1800" b="1" dirty="0">
                <a:solidFill>
                  <a:schemeClr val="accent5">
                    <a:lumMod val="50000"/>
                  </a:schemeClr>
                </a:solidFill>
              </a:rPr>
              <a:t> </a:t>
            </a:r>
            <a:r>
              <a:rPr lang="en-US" sz="1800" b="1" dirty="0" err="1">
                <a:solidFill>
                  <a:schemeClr val="accent5">
                    <a:lumMod val="50000"/>
                  </a:schemeClr>
                </a:solidFill>
              </a:rPr>
              <a:t>situācija</a:t>
            </a:r>
            <a:r>
              <a:rPr lang="en-US" sz="1800" b="1" dirty="0">
                <a:solidFill>
                  <a:schemeClr val="accent5">
                    <a:lumMod val="50000"/>
                  </a:schemeClr>
                </a:solidFill>
              </a:rPr>
              <a:t> </a:t>
            </a:r>
            <a:r>
              <a:rPr lang="en-US" sz="1800" b="1" dirty="0" err="1">
                <a:solidFill>
                  <a:schemeClr val="accent5">
                    <a:lumMod val="50000"/>
                  </a:schemeClr>
                </a:solidFill>
              </a:rPr>
              <a:t>Latvija</a:t>
            </a:r>
            <a:r>
              <a:rPr lang="en-US" sz="1800" b="1" dirty="0">
                <a:solidFill>
                  <a:schemeClr val="accent5">
                    <a:lumMod val="50000"/>
                  </a:schemeClr>
                </a:solidFill>
              </a:rPr>
              <a:t>, </a:t>
            </a:r>
            <a:r>
              <a:rPr lang="en-US" sz="1800" b="1" dirty="0" err="1">
                <a:solidFill>
                  <a:schemeClr val="accent5">
                    <a:lumMod val="50000"/>
                  </a:schemeClr>
                </a:solidFill>
              </a:rPr>
              <a:t>atšķirīga</a:t>
            </a:r>
            <a:r>
              <a:rPr lang="en-US" sz="1800" b="1" dirty="0">
                <a:solidFill>
                  <a:schemeClr val="accent5">
                    <a:lumMod val="50000"/>
                  </a:schemeClr>
                </a:solidFill>
              </a:rPr>
              <a:t> </a:t>
            </a:r>
            <a:r>
              <a:rPr lang="en-US" sz="1800" b="1" dirty="0" err="1">
                <a:solidFill>
                  <a:schemeClr val="accent5">
                    <a:lumMod val="50000"/>
                  </a:schemeClr>
                </a:solidFill>
              </a:rPr>
              <a:t>situācija</a:t>
            </a:r>
            <a:r>
              <a:rPr lang="en-US" sz="1800" b="1" dirty="0">
                <a:solidFill>
                  <a:schemeClr val="accent5">
                    <a:lumMod val="50000"/>
                  </a:schemeClr>
                </a:solidFill>
              </a:rPr>
              <a:t> </a:t>
            </a:r>
            <a:r>
              <a:rPr lang="en-US" sz="1800" b="1" dirty="0" err="1">
                <a:solidFill>
                  <a:schemeClr val="accent5">
                    <a:lumMod val="50000"/>
                  </a:schemeClr>
                </a:solidFill>
              </a:rPr>
              <a:t>Rīgā</a:t>
            </a:r>
            <a:r>
              <a:rPr lang="en-US" sz="1800" b="1" dirty="0">
                <a:solidFill>
                  <a:schemeClr val="accent5">
                    <a:lumMod val="50000"/>
                  </a:schemeClr>
                </a:solidFill>
              </a:rPr>
              <a:t>, </a:t>
            </a:r>
            <a:r>
              <a:rPr lang="en-US" sz="1800" b="1" dirty="0" err="1">
                <a:solidFill>
                  <a:schemeClr val="accent5">
                    <a:lumMod val="50000"/>
                  </a:schemeClr>
                </a:solidFill>
              </a:rPr>
              <a:t>Pierīgā</a:t>
            </a:r>
            <a:r>
              <a:rPr lang="en-US" sz="1800" b="1" dirty="0">
                <a:solidFill>
                  <a:schemeClr val="accent5">
                    <a:lumMod val="50000"/>
                  </a:schemeClr>
                </a:solidFill>
              </a:rPr>
              <a:t> un </a:t>
            </a:r>
            <a:r>
              <a:rPr lang="en-US" sz="1800" b="1" dirty="0" err="1">
                <a:solidFill>
                  <a:schemeClr val="accent5">
                    <a:lumMod val="50000"/>
                  </a:schemeClr>
                </a:solidFill>
              </a:rPr>
              <a:t>reģionos</a:t>
            </a:r>
            <a:endParaRPr lang="lv-LV" sz="1800" b="1" dirty="0">
              <a:solidFill>
                <a:schemeClr val="accent5">
                  <a:lumMod val="50000"/>
                </a:schemeClr>
              </a:solidFill>
            </a:endParaRPr>
          </a:p>
        </p:txBody>
      </p:sp>
    </p:spTree>
    <p:extLst>
      <p:ext uri="{BB962C8B-B14F-4D97-AF65-F5344CB8AC3E}">
        <p14:creationId xmlns:p14="http://schemas.microsoft.com/office/powerpoint/2010/main" val="2606048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9962-0FD4-11F5-79C4-F6B072353EAC}"/>
              </a:ext>
            </a:extLst>
          </p:cNvPr>
          <p:cNvSpPr>
            <a:spLocks noGrp="1"/>
          </p:cNvSpPr>
          <p:nvPr>
            <p:ph type="title" idx="4294967295"/>
          </p:nvPr>
        </p:nvSpPr>
        <p:spPr>
          <a:xfrm>
            <a:off x="739388" y="170814"/>
            <a:ext cx="11026772" cy="1133475"/>
          </a:xfrm>
        </p:spPr>
        <p:txBody>
          <a:bodyPr>
            <a:normAutofit/>
          </a:bodyPr>
          <a:lstStyle/>
          <a:p>
            <a:pPr algn="ctr"/>
            <a:r>
              <a:rPr lang="en-GB" sz="2600" b="1" dirty="0">
                <a:latin typeface="Verdana" panose="020B0604030504040204" pitchFamily="34" charset="0"/>
                <a:ea typeface="Verdana" panose="020B0604030504040204" pitchFamily="34" charset="0"/>
              </a:rPr>
              <a:t>1/2 S</a:t>
            </a:r>
            <a:r>
              <a:rPr lang="en-GB" sz="2600" b="1" i="0" u="none" strike="noStrike" dirty="0">
                <a:effectLst/>
                <a:latin typeface="Verdana" panose="020B0604030504040204" pitchFamily="34" charset="0"/>
                <a:ea typeface="Verdana" panose="020B0604030504040204" pitchFamily="34" charset="0"/>
              </a:rPr>
              <a:t>EKUNDĀRIE SISTĒMAS RĀDĪTĀJI</a:t>
            </a:r>
            <a:r>
              <a:rPr lang="en-GB" sz="2600" b="0" i="0" u="none" strike="noStrike" dirty="0">
                <a:effectLst/>
                <a:latin typeface="Verdana" panose="020B0604030504040204" pitchFamily="34" charset="0"/>
                <a:ea typeface="Verdana" panose="020B0604030504040204" pitchFamily="34" charset="0"/>
              </a:rPr>
              <a:t>, </a:t>
            </a:r>
            <a:r>
              <a:rPr lang="lv-LV" sz="2600" b="0" i="0" u="none" strike="noStrike" dirty="0">
                <a:effectLst/>
                <a:latin typeface="Verdana" panose="020B0604030504040204" pitchFamily="34" charset="0"/>
                <a:ea typeface="Verdana" panose="020B0604030504040204" pitchFamily="34" charset="0"/>
              </a:rPr>
              <a:t>KURUS POZITĪVI IETEKMĒS SKOLU TĪKLA OPTIMIZĀCIJA*</a:t>
            </a:r>
            <a:endParaRPr lang="en-LV" sz="2600" dirty="0">
              <a:latin typeface="Verdana" panose="020B0604030504040204" pitchFamily="34" charset="0"/>
              <a:ea typeface="Verdana" panose="020B0604030504040204" pitchFamily="34" charset="0"/>
            </a:endParaRPr>
          </a:p>
        </p:txBody>
      </p:sp>
      <p:graphicFrame>
        <p:nvGraphicFramePr>
          <p:cNvPr id="7" name="Table 7">
            <a:extLst>
              <a:ext uri="{FF2B5EF4-FFF2-40B4-BE49-F238E27FC236}">
                <a16:creationId xmlns:a16="http://schemas.microsoft.com/office/drawing/2014/main" id="{EDC3EDC5-6A6E-D8A8-4AB4-4298D33F3E63}"/>
              </a:ext>
            </a:extLst>
          </p:cNvPr>
          <p:cNvGraphicFramePr>
            <a:graphicFrameLocks noGrp="1"/>
          </p:cNvGraphicFramePr>
          <p:nvPr>
            <p:ph idx="4294967295"/>
            <p:extLst>
              <p:ext uri="{D42A27DB-BD31-4B8C-83A1-F6EECF244321}">
                <p14:modId xmlns:p14="http://schemas.microsoft.com/office/powerpoint/2010/main" val="1088523997"/>
              </p:ext>
            </p:extLst>
          </p:nvPr>
        </p:nvGraphicFramePr>
        <p:xfrm>
          <a:off x="582614" y="1500373"/>
          <a:ext cx="11026772" cy="4876800"/>
        </p:xfrm>
        <a:graphic>
          <a:graphicData uri="http://schemas.openxmlformats.org/drawingml/2006/table">
            <a:tbl>
              <a:tblPr firstRow="1" bandRow="1">
                <a:tableStyleId>{5940675A-B579-460E-94D1-54222C63F5DA}</a:tableStyleId>
              </a:tblPr>
              <a:tblGrid>
                <a:gridCol w="1985885">
                  <a:extLst>
                    <a:ext uri="{9D8B030D-6E8A-4147-A177-3AD203B41FA5}">
                      <a16:colId xmlns:a16="http://schemas.microsoft.com/office/drawing/2014/main" val="2097590469"/>
                    </a:ext>
                  </a:extLst>
                </a:gridCol>
                <a:gridCol w="2415070">
                  <a:extLst>
                    <a:ext uri="{9D8B030D-6E8A-4147-A177-3AD203B41FA5}">
                      <a16:colId xmlns:a16="http://schemas.microsoft.com/office/drawing/2014/main" val="725324443"/>
                    </a:ext>
                  </a:extLst>
                </a:gridCol>
                <a:gridCol w="6625817">
                  <a:extLst>
                    <a:ext uri="{9D8B030D-6E8A-4147-A177-3AD203B41FA5}">
                      <a16:colId xmlns:a16="http://schemas.microsoft.com/office/drawing/2014/main" val="60925706"/>
                    </a:ext>
                  </a:extLst>
                </a:gridCol>
              </a:tblGrid>
              <a:tr h="370840">
                <a:tc>
                  <a:txBody>
                    <a:bodyPr/>
                    <a:lstStyle/>
                    <a:p>
                      <a:pPr algn="ctr"/>
                      <a:r>
                        <a:rPr lang="en-LV" sz="1800" b="1" dirty="0">
                          <a:solidFill>
                            <a:schemeClr val="bg1"/>
                          </a:solidFill>
                        </a:rPr>
                        <a:t>Izglītības kvalitātes k</a:t>
                      </a:r>
                      <a:r>
                        <a:rPr lang="en-US" sz="1800" b="1" dirty="0" err="1">
                          <a:solidFill>
                            <a:schemeClr val="bg1"/>
                          </a:solidFill>
                        </a:rPr>
                        <a:t>ategorijas</a:t>
                      </a:r>
                      <a:endParaRPr lang="en-LV" sz="1800" b="1" dirty="0">
                        <a:solidFill>
                          <a:schemeClr val="bg1"/>
                        </a:solidFill>
                      </a:endParaRPr>
                    </a:p>
                  </a:txBody>
                  <a:tcPr anchor="ctr">
                    <a:solidFill>
                      <a:schemeClr val="accent2"/>
                    </a:solidFill>
                  </a:tcPr>
                </a:tc>
                <a:tc>
                  <a:txBody>
                    <a:bodyPr/>
                    <a:lstStyle/>
                    <a:p>
                      <a:pPr algn="ctr"/>
                      <a:r>
                        <a:rPr lang="en-US" sz="1800" b="1" dirty="0" err="1">
                          <a:solidFill>
                            <a:schemeClr val="bg1"/>
                          </a:solidFill>
                        </a:rPr>
                        <a:t>Elementi</a:t>
                      </a:r>
                      <a:endParaRPr lang="en-LV" sz="1800" b="1" dirty="0">
                        <a:solidFill>
                          <a:schemeClr val="bg1"/>
                        </a:solidFill>
                      </a:endParaRPr>
                    </a:p>
                  </a:txBody>
                  <a:tcPr anchor="ctr">
                    <a:solidFill>
                      <a:schemeClr val="accent2"/>
                    </a:solidFill>
                  </a:tcPr>
                </a:tc>
                <a:tc>
                  <a:txBody>
                    <a:bodyPr/>
                    <a:lstStyle/>
                    <a:p>
                      <a:pPr algn="ctr"/>
                      <a:r>
                        <a:rPr lang="en-LV" sz="1800" b="1" dirty="0">
                          <a:solidFill>
                            <a:schemeClr val="bg1"/>
                          </a:solidFill>
                        </a:rPr>
                        <a:t>Rādītājs</a:t>
                      </a:r>
                    </a:p>
                  </a:txBody>
                  <a:tcPr anchor="ctr">
                    <a:solidFill>
                      <a:schemeClr val="accent2"/>
                    </a:solidFill>
                  </a:tcPr>
                </a:tc>
                <a:extLst>
                  <a:ext uri="{0D108BD9-81ED-4DB2-BD59-A6C34878D82A}">
                    <a16:rowId xmlns:a16="http://schemas.microsoft.com/office/drawing/2014/main" val="376110604"/>
                  </a:ext>
                </a:extLst>
              </a:tr>
              <a:tr h="370840">
                <a:tc rowSpan="6">
                  <a:txBody>
                    <a:bodyPr/>
                    <a:lstStyle/>
                    <a:p>
                      <a:pPr algn="ctr"/>
                      <a:r>
                        <a:rPr lang="lv-LV" sz="1600" b="1" i="0" u="none" strike="noStrike" kern="1200" dirty="0">
                          <a:solidFill>
                            <a:schemeClr val="tx1"/>
                          </a:solidFill>
                          <a:effectLst/>
                          <a:latin typeface="+mn-lt"/>
                          <a:ea typeface="+mn-ea"/>
                          <a:cs typeface="+mn-cs"/>
                        </a:rPr>
                        <a:t>Atbilstība mērķiem  </a:t>
                      </a:r>
                      <a:endParaRPr lang="en-LV" sz="1600" b="1" dirty="0"/>
                    </a:p>
                  </a:txBody>
                  <a:tcPr anchor="ctr">
                    <a:solidFill>
                      <a:schemeClr val="bg1"/>
                    </a:solidFill>
                  </a:tcPr>
                </a:tc>
                <a:tc rowSpan="6">
                  <a:txBody>
                    <a:bodyPr/>
                    <a:lstStyle/>
                    <a:p>
                      <a:pPr algn="ctr"/>
                      <a:r>
                        <a:rPr lang="lv-LV" sz="1600" b="1" i="0" u="none" strike="noStrike" kern="1200" dirty="0">
                          <a:solidFill>
                            <a:schemeClr val="tx1"/>
                          </a:solidFill>
                          <a:effectLst/>
                          <a:latin typeface="+mn-lt"/>
                          <a:ea typeface="+mn-ea"/>
                          <a:cs typeface="+mn-cs"/>
                        </a:rPr>
                        <a:t>Izglītības turpināšana un nodarbinātība  </a:t>
                      </a:r>
                      <a:endParaRPr lang="en-LV" sz="1600" b="1" dirty="0"/>
                    </a:p>
                  </a:txBody>
                  <a:tcPr anchor="ctr">
                    <a:solidFill>
                      <a:schemeClr val="bg1"/>
                    </a:solidFill>
                  </a:tcPr>
                </a:tc>
                <a:tc>
                  <a:txBody>
                    <a:bodyPr/>
                    <a:lstStyle/>
                    <a:p>
                      <a:pPr algn="ctr"/>
                      <a:r>
                        <a:rPr lang="lv-LV" sz="1600" b="0" i="0" u="none" strike="noStrike" kern="1200" dirty="0">
                          <a:solidFill>
                            <a:schemeClr val="tx1"/>
                          </a:solidFill>
                          <a:effectLst/>
                          <a:latin typeface="+mn-lt"/>
                          <a:ea typeface="+mn-ea"/>
                          <a:cs typeface="+mn-cs"/>
                        </a:rPr>
                        <a:t>Izglītojamo mainība  </a:t>
                      </a:r>
                      <a:endParaRPr lang="en-LV" sz="1600" dirty="0"/>
                    </a:p>
                  </a:txBody>
                  <a:tcPr>
                    <a:solidFill>
                      <a:schemeClr val="bg1"/>
                    </a:solidFill>
                  </a:tcPr>
                </a:tc>
                <a:extLst>
                  <a:ext uri="{0D108BD9-81ED-4DB2-BD59-A6C34878D82A}">
                    <a16:rowId xmlns:a16="http://schemas.microsoft.com/office/drawing/2014/main" val="564765125"/>
                  </a:ext>
                </a:extLst>
              </a:tr>
              <a:tr h="370840">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Izglītojamo īpatsvars, kuri priekšlaicīgi pārtraukuši mācības  </a:t>
                      </a:r>
                      <a:endParaRPr lang="en-LV" sz="1600" dirty="0"/>
                    </a:p>
                  </a:txBody>
                  <a:tcPr>
                    <a:solidFill>
                      <a:schemeClr val="bg1"/>
                    </a:solidFill>
                  </a:tcPr>
                </a:tc>
                <a:extLst>
                  <a:ext uri="{0D108BD9-81ED-4DB2-BD59-A6C34878D82A}">
                    <a16:rowId xmlns:a16="http://schemas.microsoft.com/office/drawing/2014/main" val="249972316"/>
                  </a:ext>
                </a:extLst>
              </a:tr>
              <a:tr h="370840">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Izglītojamo īpatsvars, kuri ilgstoši bez attaisnojoša iemesla neapmeklē izglītības iestādi  </a:t>
                      </a:r>
                      <a:endParaRPr lang="en-LV" sz="1600" dirty="0"/>
                    </a:p>
                  </a:txBody>
                  <a:tcPr>
                    <a:solidFill>
                      <a:schemeClr val="bg1"/>
                    </a:solidFill>
                  </a:tcPr>
                </a:tc>
                <a:extLst>
                  <a:ext uri="{0D108BD9-81ED-4DB2-BD59-A6C34878D82A}">
                    <a16:rowId xmlns:a16="http://schemas.microsoft.com/office/drawing/2014/main" val="362032364"/>
                  </a:ext>
                </a:extLst>
              </a:tr>
              <a:tr h="370840">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Izglītojamo īpatsvars, kuri ir atstāti uz otro gadu tajā pašā klasē  </a:t>
                      </a:r>
                      <a:endParaRPr lang="en-LV" sz="1600" dirty="0"/>
                    </a:p>
                  </a:txBody>
                  <a:tcPr>
                    <a:solidFill>
                      <a:schemeClr val="bg1"/>
                    </a:solidFill>
                  </a:tcPr>
                </a:tc>
                <a:extLst>
                  <a:ext uri="{0D108BD9-81ED-4DB2-BD59-A6C34878D82A}">
                    <a16:rowId xmlns:a16="http://schemas.microsoft.com/office/drawing/2014/main" val="1268133301"/>
                  </a:ext>
                </a:extLst>
              </a:tr>
              <a:tr h="370840">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Izglītojamo īpatsvars, kuri turpina mācības nākamajā izglītības pakāpē  </a:t>
                      </a:r>
                      <a:endParaRPr lang="en-LV" sz="1600" dirty="0"/>
                    </a:p>
                  </a:txBody>
                  <a:tcPr>
                    <a:solidFill>
                      <a:schemeClr val="bg1"/>
                    </a:solidFill>
                  </a:tcPr>
                </a:tc>
                <a:extLst>
                  <a:ext uri="{0D108BD9-81ED-4DB2-BD59-A6C34878D82A}">
                    <a16:rowId xmlns:a16="http://schemas.microsoft.com/office/drawing/2014/main" val="3782417456"/>
                  </a:ext>
                </a:extLst>
              </a:tr>
              <a:tr h="370840">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Izglītojamo īpatsvars, kuri pametuši izglītības turpināšanu pirmajā gadā pēc nākamās izglītības pakāpes uzsākšanas  </a:t>
                      </a:r>
                      <a:endParaRPr lang="en-LV" sz="1600" dirty="0"/>
                    </a:p>
                  </a:txBody>
                  <a:tcPr>
                    <a:solidFill>
                      <a:schemeClr val="bg1"/>
                    </a:solidFill>
                  </a:tcPr>
                </a:tc>
                <a:extLst>
                  <a:ext uri="{0D108BD9-81ED-4DB2-BD59-A6C34878D82A}">
                    <a16:rowId xmlns:a16="http://schemas.microsoft.com/office/drawing/2014/main" val="2293464666"/>
                  </a:ext>
                </a:extLst>
              </a:tr>
              <a:tr h="370840">
                <a:tc rowSpan="3">
                  <a:txBody>
                    <a:bodyPr/>
                    <a:lstStyle/>
                    <a:p>
                      <a:pPr algn="ctr"/>
                      <a:r>
                        <a:rPr lang="lv-LV" sz="1600" b="1" i="0" u="none" strike="noStrike" kern="1200" dirty="0">
                          <a:solidFill>
                            <a:schemeClr val="tx1"/>
                          </a:solidFill>
                          <a:effectLst/>
                          <a:latin typeface="+mn-lt"/>
                          <a:ea typeface="+mn-ea"/>
                          <a:cs typeface="+mn-cs"/>
                        </a:rPr>
                        <a:t>Iekļaujoša vide  </a:t>
                      </a:r>
                      <a:endParaRPr lang="en-LV" sz="1600" b="1" dirty="0"/>
                    </a:p>
                  </a:txBody>
                  <a:tcPr anchor="ctr">
                    <a:solidFill>
                      <a:schemeClr val="bg1"/>
                    </a:solidFill>
                  </a:tcPr>
                </a:tc>
                <a:tc rowSpan="3">
                  <a:txBody>
                    <a:bodyPr/>
                    <a:lstStyle/>
                    <a:p>
                      <a:pPr algn="ctr"/>
                      <a:r>
                        <a:rPr lang="lv-LV" sz="1600" b="1" i="0" u="none" strike="noStrike" kern="1200" dirty="0">
                          <a:solidFill>
                            <a:schemeClr val="tx1"/>
                          </a:solidFill>
                          <a:effectLst/>
                          <a:latin typeface="+mn-lt"/>
                          <a:ea typeface="+mn-ea"/>
                          <a:cs typeface="+mn-cs"/>
                        </a:rPr>
                        <a:t>Drošība un labsajūta  </a:t>
                      </a:r>
                      <a:endParaRPr lang="en-LV" sz="1600" b="1" dirty="0"/>
                    </a:p>
                  </a:txBody>
                  <a:tcPr anchor="ctr">
                    <a:solidFill>
                      <a:schemeClr val="bg1"/>
                    </a:solidFill>
                  </a:tcPr>
                </a:tc>
                <a:tc>
                  <a:txBody>
                    <a:bodyPr/>
                    <a:lstStyle/>
                    <a:p>
                      <a:pPr algn="ctr"/>
                      <a:r>
                        <a:rPr lang="lv-LV" sz="1600" b="0" i="0" u="none" strike="noStrike" kern="1200" dirty="0">
                          <a:solidFill>
                            <a:schemeClr val="tx1"/>
                          </a:solidFill>
                          <a:effectLst/>
                          <a:latin typeface="+mn-lt"/>
                          <a:ea typeface="+mn-ea"/>
                          <a:cs typeface="+mn-cs"/>
                        </a:rPr>
                        <a:t>Pedagogu mainība  </a:t>
                      </a:r>
                      <a:endParaRPr lang="en-LV" sz="1600" dirty="0"/>
                    </a:p>
                  </a:txBody>
                  <a:tcPr>
                    <a:solidFill>
                      <a:schemeClr val="bg1"/>
                    </a:solidFill>
                  </a:tcPr>
                </a:tc>
                <a:extLst>
                  <a:ext uri="{0D108BD9-81ED-4DB2-BD59-A6C34878D82A}">
                    <a16:rowId xmlns:a16="http://schemas.microsoft.com/office/drawing/2014/main" val="1870216992"/>
                  </a:ext>
                </a:extLst>
              </a:tr>
              <a:tr h="370840">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Izglītojamo skaits uz atbalsta personāla likmi  </a:t>
                      </a:r>
                      <a:endParaRPr lang="en-LV" sz="1600" dirty="0"/>
                    </a:p>
                  </a:txBody>
                  <a:tcPr>
                    <a:solidFill>
                      <a:schemeClr val="bg1"/>
                    </a:solidFill>
                  </a:tcPr>
                </a:tc>
                <a:extLst>
                  <a:ext uri="{0D108BD9-81ED-4DB2-BD59-A6C34878D82A}">
                    <a16:rowId xmlns:a16="http://schemas.microsoft.com/office/drawing/2014/main" val="2604940374"/>
                  </a:ext>
                </a:extLst>
              </a:tr>
              <a:tr h="370840">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Izglītojamo īpatsvars, kuri saņēmuši atbalstu priekšlaicīgas mācību samazināšanai  </a:t>
                      </a:r>
                      <a:endParaRPr lang="en-LV" sz="1600" dirty="0"/>
                    </a:p>
                  </a:txBody>
                  <a:tcPr>
                    <a:solidFill>
                      <a:schemeClr val="bg1"/>
                    </a:solidFill>
                  </a:tcPr>
                </a:tc>
                <a:extLst>
                  <a:ext uri="{0D108BD9-81ED-4DB2-BD59-A6C34878D82A}">
                    <a16:rowId xmlns:a16="http://schemas.microsoft.com/office/drawing/2014/main" val="4160507547"/>
                  </a:ext>
                </a:extLst>
              </a:tr>
            </a:tbl>
          </a:graphicData>
        </a:graphic>
      </p:graphicFrame>
      <p:sp>
        <p:nvSpPr>
          <p:cNvPr id="8" name="TextBox 7">
            <a:extLst>
              <a:ext uri="{FF2B5EF4-FFF2-40B4-BE49-F238E27FC236}">
                <a16:creationId xmlns:a16="http://schemas.microsoft.com/office/drawing/2014/main" id="{13147A29-68BC-B01A-5561-715A384528E3}"/>
              </a:ext>
            </a:extLst>
          </p:cNvPr>
          <p:cNvSpPr txBox="1"/>
          <p:nvPr/>
        </p:nvSpPr>
        <p:spPr>
          <a:xfrm>
            <a:off x="492292" y="6413486"/>
            <a:ext cx="54160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0" i="1" u="none" strike="noStrike" kern="0" cap="none" spc="0" normalizeH="0" baseline="0" noProof="0" dirty="0">
                <a:ln>
                  <a:noFill/>
                </a:ln>
                <a:solidFill>
                  <a:srgbClr val="000000"/>
                </a:solidFill>
                <a:effectLst/>
                <a:uLnTx/>
                <a:uFillTx/>
                <a:latin typeface="Arial"/>
                <a:cs typeface="Arial"/>
                <a:sym typeface="Arial"/>
              </a:rPr>
              <a:t>* </a:t>
            </a:r>
            <a:r>
              <a:rPr kumimoji="0" lang="en-GB" sz="1400" b="0" i="1" u="none" strike="noStrike" kern="0" cap="none" spc="0" normalizeH="0" baseline="0" noProof="0" dirty="0" err="1">
                <a:ln>
                  <a:noFill/>
                </a:ln>
                <a:solidFill>
                  <a:srgbClr val="000000"/>
                </a:solidFill>
                <a:effectLst/>
                <a:uLnTx/>
                <a:uFillTx/>
                <a:latin typeface="Arial"/>
                <a:cs typeface="Arial"/>
                <a:sym typeface="Arial"/>
              </a:rPr>
              <a:t>rādītāji</a:t>
            </a:r>
            <a:r>
              <a:rPr kumimoji="0" lang="en-GB" sz="1400" b="0" i="1" u="none" strike="noStrike" kern="0" cap="none" spc="0" normalizeH="0" baseline="0" noProof="0" dirty="0">
                <a:ln>
                  <a:noFill/>
                </a:ln>
                <a:solidFill>
                  <a:srgbClr val="000000"/>
                </a:solidFill>
                <a:effectLst/>
                <a:uLnTx/>
                <a:uFillTx/>
                <a:latin typeface="Arial"/>
                <a:cs typeface="Arial"/>
                <a:sym typeface="Arial"/>
              </a:rPr>
              <a:t> n</a:t>
            </a:r>
            <a:r>
              <a:rPr kumimoji="0" lang="en-LV" sz="1400" b="0" i="1" u="none" strike="noStrike" kern="0" cap="none" spc="0" normalizeH="0" baseline="0" noProof="0" dirty="0">
                <a:ln>
                  <a:noFill/>
                </a:ln>
                <a:solidFill>
                  <a:srgbClr val="000000"/>
                </a:solidFill>
                <a:effectLst/>
                <a:uLnTx/>
                <a:uFillTx/>
                <a:latin typeface="Arial"/>
                <a:cs typeface="Arial"/>
                <a:sym typeface="Arial"/>
              </a:rPr>
              <a:t>o izglītības kvalitātes monitoringa rīka – skolu efektīvātes rīks</a:t>
            </a:r>
          </a:p>
        </p:txBody>
      </p:sp>
      <p:sp>
        <p:nvSpPr>
          <p:cNvPr id="5" name="TextBox 4">
            <a:extLst>
              <a:ext uri="{FF2B5EF4-FFF2-40B4-BE49-F238E27FC236}">
                <a16:creationId xmlns:a16="http://schemas.microsoft.com/office/drawing/2014/main" id="{AD0A4166-D374-451C-AAC7-FC906DDF1AEE}"/>
              </a:ext>
            </a:extLst>
          </p:cNvPr>
          <p:cNvSpPr txBox="1"/>
          <p:nvPr/>
        </p:nvSpPr>
        <p:spPr>
          <a:xfrm>
            <a:off x="11792197" y="6207896"/>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50000"/>
                  </a:srgbClr>
                </a:solidFill>
                <a:effectLst/>
                <a:uLnTx/>
                <a:uFillTx/>
                <a:latin typeface="Arial"/>
                <a:cs typeface="Arial"/>
                <a:sym typeface="Arial"/>
              </a:rPr>
              <a:t>17</a:t>
            </a:r>
          </a:p>
        </p:txBody>
      </p:sp>
    </p:spTree>
    <p:extLst>
      <p:ext uri="{BB962C8B-B14F-4D97-AF65-F5344CB8AC3E}">
        <p14:creationId xmlns:p14="http://schemas.microsoft.com/office/powerpoint/2010/main" val="1392134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9962-0FD4-11F5-79C4-F6B072353EAC}"/>
              </a:ext>
            </a:extLst>
          </p:cNvPr>
          <p:cNvSpPr>
            <a:spLocks noGrp="1"/>
          </p:cNvSpPr>
          <p:nvPr>
            <p:ph type="title" idx="4294967295"/>
          </p:nvPr>
        </p:nvSpPr>
        <p:spPr>
          <a:xfrm>
            <a:off x="838200" y="201613"/>
            <a:ext cx="10515600" cy="1133475"/>
          </a:xfrm>
        </p:spPr>
        <p:txBody>
          <a:bodyPr>
            <a:normAutofit/>
          </a:bodyPr>
          <a:lstStyle/>
          <a:p>
            <a:pPr algn="ctr"/>
            <a:r>
              <a:rPr lang="en-GB" sz="2600" b="1" dirty="0">
                <a:latin typeface="Verdana" panose="020B0604030504040204" pitchFamily="34" charset="0"/>
                <a:ea typeface="Verdana" panose="020B0604030504040204" pitchFamily="34" charset="0"/>
              </a:rPr>
              <a:t>2/2 S</a:t>
            </a:r>
            <a:r>
              <a:rPr lang="en-GB" sz="2600" b="1" i="0" u="none" strike="noStrike" dirty="0">
                <a:effectLst/>
                <a:latin typeface="Verdana" panose="020B0604030504040204" pitchFamily="34" charset="0"/>
                <a:ea typeface="Verdana" panose="020B0604030504040204" pitchFamily="34" charset="0"/>
              </a:rPr>
              <a:t>EKUNDĀRIE SISTĒMAS RĀDĪTĀJI</a:t>
            </a:r>
            <a:r>
              <a:rPr lang="en-GB" sz="2600" b="0" i="0" u="none" strike="noStrike" dirty="0">
                <a:effectLst/>
                <a:latin typeface="Verdana" panose="020B0604030504040204" pitchFamily="34" charset="0"/>
                <a:ea typeface="Verdana" panose="020B0604030504040204" pitchFamily="34" charset="0"/>
              </a:rPr>
              <a:t>, </a:t>
            </a:r>
            <a:r>
              <a:rPr lang="lv-LV" sz="2600" b="0" i="0" u="none" strike="noStrike" dirty="0">
                <a:effectLst/>
                <a:latin typeface="Verdana" panose="020B0604030504040204" pitchFamily="34" charset="0"/>
                <a:ea typeface="Verdana" panose="020B0604030504040204" pitchFamily="34" charset="0"/>
              </a:rPr>
              <a:t>KURUS POZITĪVI IETEKMĒS SKOLU TĪKLA OPTIMIZĀCIJA*</a:t>
            </a:r>
            <a:endParaRPr lang="en-LV" sz="2600" dirty="0">
              <a:latin typeface="Verdana" panose="020B0604030504040204" pitchFamily="34" charset="0"/>
              <a:ea typeface="Verdana" panose="020B0604030504040204" pitchFamily="34" charset="0"/>
            </a:endParaRPr>
          </a:p>
        </p:txBody>
      </p:sp>
      <p:graphicFrame>
        <p:nvGraphicFramePr>
          <p:cNvPr id="7" name="Table 7">
            <a:extLst>
              <a:ext uri="{FF2B5EF4-FFF2-40B4-BE49-F238E27FC236}">
                <a16:creationId xmlns:a16="http://schemas.microsoft.com/office/drawing/2014/main" id="{EDC3EDC5-6A6E-D8A8-4AB4-4298D33F3E63}"/>
              </a:ext>
            </a:extLst>
          </p:cNvPr>
          <p:cNvGraphicFramePr>
            <a:graphicFrameLocks noGrp="1"/>
          </p:cNvGraphicFramePr>
          <p:nvPr>
            <p:ph idx="4294967295"/>
            <p:extLst>
              <p:ext uri="{D42A27DB-BD31-4B8C-83A1-F6EECF244321}">
                <p14:modId xmlns:p14="http://schemas.microsoft.com/office/powerpoint/2010/main" val="1159287589"/>
              </p:ext>
            </p:extLst>
          </p:nvPr>
        </p:nvGraphicFramePr>
        <p:xfrm>
          <a:off x="546264" y="1525687"/>
          <a:ext cx="11317185" cy="4876800"/>
        </p:xfrm>
        <a:graphic>
          <a:graphicData uri="http://schemas.openxmlformats.org/drawingml/2006/table">
            <a:tbl>
              <a:tblPr firstRow="1" bandRow="1">
                <a:tableStyleId>{5940675A-B579-460E-94D1-54222C63F5DA}</a:tableStyleId>
              </a:tblPr>
              <a:tblGrid>
                <a:gridCol w="2683824">
                  <a:extLst>
                    <a:ext uri="{9D8B030D-6E8A-4147-A177-3AD203B41FA5}">
                      <a16:colId xmlns:a16="http://schemas.microsoft.com/office/drawing/2014/main" val="2097590469"/>
                    </a:ext>
                  </a:extLst>
                </a:gridCol>
                <a:gridCol w="2363190">
                  <a:extLst>
                    <a:ext uri="{9D8B030D-6E8A-4147-A177-3AD203B41FA5}">
                      <a16:colId xmlns:a16="http://schemas.microsoft.com/office/drawing/2014/main" val="725324443"/>
                    </a:ext>
                  </a:extLst>
                </a:gridCol>
                <a:gridCol w="6270171">
                  <a:extLst>
                    <a:ext uri="{9D8B030D-6E8A-4147-A177-3AD203B41FA5}">
                      <a16:colId xmlns:a16="http://schemas.microsoft.com/office/drawing/2014/main" val="60925706"/>
                    </a:ext>
                  </a:extLst>
                </a:gridCol>
              </a:tblGrid>
              <a:tr h="512177">
                <a:tc>
                  <a:txBody>
                    <a:bodyPr/>
                    <a:lstStyle/>
                    <a:p>
                      <a:pPr algn="ctr"/>
                      <a:r>
                        <a:rPr lang="en-LV" sz="1800" b="1" dirty="0">
                          <a:solidFill>
                            <a:schemeClr val="bg1"/>
                          </a:solidFill>
                        </a:rPr>
                        <a:t>Izglītības kvalitātes k</a:t>
                      </a:r>
                      <a:r>
                        <a:rPr lang="en-US" sz="1800" b="1" dirty="0" err="1">
                          <a:solidFill>
                            <a:schemeClr val="bg1"/>
                          </a:solidFill>
                        </a:rPr>
                        <a:t>ategorijas</a:t>
                      </a:r>
                      <a:endParaRPr lang="en-LV" sz="1800" b="1" dirty="0">
                        <a:solidFill>
                          <a:schemeClr val="bg1"/>
                        </a:solidFill>
                      </a:endParaRPr>
                    </a:p>
                  </a:txBody>
                  <a:tcPr anchor="ctr">
                    <a:solidFill>
                      <a:schemeClr val="accent2"/>
                    </a:solidFill>
                  </a:tcPr>
                </a:tc>
                <a:tc>
                  <a:txBody>
                    <a:bodyPr/>
                    <a:lstStyle/>
                    <a:p>
                      <a:pPr algn="ctr"/>
                      <a:r>
                        <a:rPr lang="en-US" sz="1800" b="1" dirty="0" err="1">
                          <a:solidFill>
                            <a:schemeClr val="bg1"/>
                          </a:solidFill>
                        </a:rPr>
                        <a:t>Elementi</a:t>
                      </a:r>
                      <a:endParaRPr lang="en-LV" sz="1800" b="1" dirty="0">
                        <a:solidFill>
                          <a:schemeClr val="bg1"/>
                        </a:solidFill>
                      </a:endParaRPr>
                    </a:p>
                  </a:txBody>
                  <a:tcPr anchor="ctr">
                    <a:solidFill>
                      <a:schemeClr val="accent2"/>
                    </a:solidFill>
                  </a:tcPr>
                </a:tc>
                <a:tc>
                  <a:txBody>
                    <a:bodyPr/>
                    <a:lstStyle/>
                    <a:p>
                      <a:pPr algn="ctr"/>
                      <a:r>
                        <a:rPr lang="en-LV" sz="1800" b="1" dirty="0">
                          <a:solidFill>
                            <a:schemeClr val="bg1"/>
                          </a:solidFill>
                        </a:rPr>
                        <a:t>Rādītājs</a:t>
                      </a:r>
                    </a:p>
                  </a:txBody>
                  <a:tcPr anchor="ctr">
                    <a:solidFill>
                      <a:schemeClr val="accent2"/>
                    </a:solidFill>
                  </a:tcPr>
                </a:tc>
                <a:extLst>
                  <a:ext uri="{0D108BD9-81ED-4DB2-BD59-A6C34878D82A}">
                    <a16:rowId xmlns:a16="http://schemas.microsoft.com/office/drawing/2014/main" val="376110604"/>
                  </a:ext>
                </a:extLst>
              </a:tr>
              <a:tr h="296523">
                <a:tc rowSpan="6">
                  <a:txBody>
                    <a:bodyPr/>
                    <a:lstStyle/>
                    <a:p>
                      <a:pPr algn="ctr"/>
                      <a:r>
                        <a:rPr lang="lv-LV" sz="1600" b="1" i="0" u="none" strike="noStrike" kern="1200" dirty="0">
                          <a:solidFill>
                            <a:schemeClr val="tx1"/>
                          </a:solidFill>
                          <a:effectLst/>
                          <a:latin typeface="+mn-lt"/>
                          <a:ea typeface="+mn-ea"/>
                          <a:cs typeface="+mn-cs"/>
                        </a:rPr>
                        <a:t>Kvalitatīvas mācības  </a:t>
                      </a:r>
                      <a:endParaRPr lang="en-LV" sz="1600" b="1" dirty="0"/>
                    </a:p>
                  </a:txBody>
                  <a:tcPr anchor="ctr">
                    <a:solidFill>
                      <a:schemeClr val="bg1"/>
                    </a:solidFill>
                  </a:tcPr>
                </a:tc>
                <a:tc rowSpan="6">
                  <a:txBody>
                    <a:bodyPr/>
                    <a:lstStyle/>
                    <a:p>
                      <a:pPr algn="ctr"/>
                      <a:r>
                        <a:rPr lang="lv-LV" sz="1600" b="1" i="0" u="none" strike="noStrike" kern="1200" dirty="0">
                          <a:solidFill>
                            <a:schemeClr val="tx1"/>
                          </a:solidFill>
                          <a:effectLst/>
                          <a:latin typeface="+mn-lt"/>
                          <a:ea typeface="+mn-ea"/>
                          <a:cs typeface="+mn-cs"/>
                        </a:rPr>
                        <a:t>Pedagogu profesionālā kapacitāte  </a:t>
                      </a:r>
                      <a:endParaRPr lang="en-LV" sz="1600" b="1" dirty="0"/>
                    </a:p>
                  </a:txBody>
                  <a:tcPr anchor="ctr">
                    <a:solidFill>
                      <a:schemeClr val="bg1"/>
                    </a:solidFill>
                  </a:tcPr>
                </a:tc>
                <a:tc>
                  <a:txBody>
                    <a:bodyPr/>
                    <a:lstStyle/>
                    <a:p>
                      <a:pPr algn="ctr"/>
                      <a:r>
                        <a:rPr lang="lv-LV" sz="1600" b="0" i="0" u="none" strike="noStrike" kern="1200" dirty="0">
                          <a:solidFill>
                            <a:schemeClr val="tx1"/>
                          </a:solidFill>
                          <a:effectLst/>
                          <a:latin typeface="+mn-lt"/>
                          <a:ea typeface="+mn-ea"/>
                          <a:cs typeface="+mn-cs"/>
                        </a:rPr>
                        <a:t>Uz pilnu slodzi nodarbināto pedagogu skaits  </a:t>
                      </a:r>
                      <a:endParaRPr lang="en-LV" sz="1600" dirty="0"/>
                    </a:p>
                  </a:txBody>
                  <a:tcPr anchor="ctr">
                    <a:solidFill>
                      <a:schemeClr val="bg1"/>
                    </a:solidFill>
                  </a:tcPr>
                </a:tc>
                <a:extLst>
                  <a:ext uri="{0D108BD9-81ED-4DB2-BD59-A6C34878D82A}">
                    <a16:rowId xmlns:a16="http://schemas.microsoft.com/office/drawing/2014/main" val="564765125"/>
                  </a:ext>
                </a:extLst>
              </a:tr>
              <a:tr h="512177">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Iestādē nodarbināto pedagogu īpatsvars, kuri pedagoģisko izglītību ieguvuši pēdējo 5 gadu laikā  </a:t>
                      </a:r>
                      <a:endParaRPr lang="en-LV" sz="1600" dirty="0"/>
                    </a:p>
                  </a:txBody>
                  <a:tcPr anchor="ctr">
                    <a:solidFill>
                      <a:schemeClr val="bg1"/>
                    </a:solidFill>
                  </a:tcPr>
                </a:tc>
                <a:extLst>
                  <a:ext uri="{0D108BD9-81ED-4DB2-BD59-A6C34878D82A}">
                    <a16:rowId xmlns:a16="http://schemas.microsoft.com/office/drawing/2014/main" val="249972316"/>
                  </a:ext>
                </a:extLst>
              </a:tr>
              <a:tr h="512177">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Pedagogu īpatsvars ar pēdējo 5 gadu laikā iegūtu pedagoģisko izglītību, kuri atstājuši izglītības iestādi  </a:t>
                      </a:r>
                      <a:endParaRPr lang="en-LV" sz="1600" dirty="0"/>
                    </a:p>
                  </a:txBody>
                  <a:tcPr anchor="ctr">
                    <a:solidFill>
                      <a:schemeClr val="bg1"/>
                    </a:solidFill>
                  </a:tcPr>
                </a:tc>
                <a:extLst>
                  <a:ext uri="{0D108BD9-81ED-4DB2-BD59-A6C34878D82A}">
                    <a16:rowId xmlns:a16="http://schemas.microsoft.com/office/drawing/2014/main" val="362032364"/>
                  </a:ext>
                </a:extLst>
              </a:tr>
              <a:tr h="296523">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Pedagogu īpatsvars, kuri ir jaunāki par 29 gadiem  </a:t>
                      </a:r>
                      <a:endParaRPr lang="en-LV" sz="1600" dirty="0"/>
                    </a:p>
                  </a:txBody>
                  <a:tcPr anchor="ctr">
                    <a:solidFill>
                      <a:schemeClr val="bg1"/>
                    </a:solidFill>
                  </a:tcPr>
                </a:tc>
                <a:extLst>
                  <a:ext uri="{0D108BD9-81ED-4DB2-BD59-A6C34878D82A}">
                    <a16:rowId xmlns:a16="http://schemas.microsoft.com/office/drawing/2014/main" val="1268133301"/>
                  </a:ext>
                </a:extLst>
              </a:tr>
              <a:tr h="296523">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Pedagogu īpatsvars, kuri sasnieguši augstu digitālo kompetenci  </a:t>
                      </a:r>
                      <a:endParaRPr lang="en-LV" sz="1600" dirty="0"/>
                    </a:p>
                  </a:txBody>
                  <a:tcPr anchor="ctr">
                    <a:solidFill>
                      <a:schemeClr val="bg1"/>
                    </a:solidFill>
                  </a:tcPr>
                </a:tc>
                <a:extLst>
                  <a:ext uri="{0D108BD9-81ED-4DB2-BD59-A6C34878D82A}">
                    <a16:rowId xmlns:a16="http://schemas.microsoft.com/office/drawing/2014/main" val="3782417456"/>
                  </a:ext>
                </a:extLst>
              </a:tr>
              <a:tr h="296523">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a:solidFill>
                            <a:schemeClr val="tx1"/>
                          </a:solidFill>
                          <a:effectLst/>
                          <a:latin typeface="+mn-lt"/>
                          <a:ea typeface="+mn-ea"/>
                          <a:cs typeface="+mn-cs"/>
                        </a:rPr>
                        <a:t>Ieguldījumi uz profesionālajā attīstībā uz pedagogu gadā  </a:t>
                      </a:r>
                      <a:endParaRPr lang="en-LV" sz="1600" dirty="0"/>
                    </a:p>
                  </a:txBody>
                  <a:tcPr anchor="ctr">
                    <a:solidFill>
                      <a:schemeClr val="bg1"/>
                    </a:solidFill>
                  </a:tcPr>
                </a:tc>
                <a:extLst>
                  <a:ext uri="{0D108BD9-81ED-4DB2-BD59-A6C34878D82A}">
                    <a16:rowId xmlns:a16="http://schemas.microsoft.com/office/drawing/2014/main" val="2293464666"/>
                  </a:ext>
                </a:extLst>
              </a:tr>
              <a:tr h="512177">
                <a:tc rowSpan="3">
                  <a:txBody>
                    <a:bodyPr/>
                    <a:lstStyle/>
                    <a:p>
                      <a:pPr algn="ctr"/>
                      <a:r>
                        <a:rPr lang="lv-LV" sz="1600" b="1" i="0" u="none" strike="noStrike" kern="1200" dirty="0">
                          <a:solidFill>
                            <a:schemeClr val="tx1"/>
                          </a:solidFill>
                          <a:effectLst/>
                          <a:latin typeface="+mn-lt"/>
                          <a:ea typeface="+mn-ea"/>
                          <a:cs typeface="+mn-cs"/>
                        </a:rPr>
                        <a:t>Laba pārvaldība  </a:t>
                      </a:r>
                      <a:endParaRPr lang="en-LV" sz="1600" b="1" dirty="0"/>
                    </a:p>
                  </a:txBody>
                  <a:tcPr anchor="ctr">
                    <a:solidFill>
                      <a:schemeClr val="bg1"/>
                    </a:solidFill>
                  </a:tcPr>
                </a:tc>
                <a:tc rowSpan="3">
                  <a:txBody>
                    <a:bodyPr/>
                    <a:lstStyle/>
                    <a:p>
                      <a:pPr algn="ctr"/>
                      <a:r>
                        <a:rPr lang="lv-LV" sz="1600" b="1" i="0" u="none" strike="noStrike" kern="1200" dirty="0">
                          <a:solidFill>
                            <a:schemeClr val="tx1"/>
                          </a:solidFill>
                          <a:effectLst/>
                          <a:latin typeface="+mn-lt"/>
                          <a:ea typeface="+mn-ea"/>
                          <a:cs typeface="+mn-cs"/>
                        </a:rPr>
                        <a:t>Finanšu un administratīvā efektivitāte  </a:t>
                      </a:r>
                      <a:endParaRPr lang="en-LV" sz="1600" b="1" dirty="0"/>
                    </a:p>
                  </a:txBody>
                  <a:tcPr anchor="ctr">
                    <a:solidFill>
                      <a:schemeClr val="bg1"/>
                    </a:solidFill>
                  </a:tcPr>
                </a:tc>
                <a:tc>
                  <a:txBody>
                    <a:bodyPr/>
                    <a:lstStyle/>
                    <a:p>
                      <a:pPr algn="ctr"/>
                      <a:r>
                        <a:rPr lang="lv-LV" sz="1600" b="0" i="0" u="none" strike="noStrike" kern="1200" dirty="0">
                          <a:solidFill>
                            <a:schemeClr val="tx1"/>
                          </a:solidFill>
                          <a:effectLst/>
                          <a:latin typeface="+mn-lt"/>
                          <a:ea typeface="+mn-ea"/>
                          <a:cs typeface="+mn-cs"/>
                        </a:rPr>
                        <a:t>Pedagogu slodžu īpatsvars no kopējā izglītības iestādes darbinieku slodžu kopskaita  </a:t>
                      </a:r>
                      <a:endParaRPr lang="en-LV" sz="1600" dirty="0"/>
                    </a:p>
                  </a:txBody>
                  <a:tcPr anchor="ctr">
                    <a:solidFill>
                      <a:schemeClr val="bg1"/>
                    </a:solidFill>
                  </a:tcPr>
                </a:tc>
                <a:extLst>
                  <a:ext uri="{0D108BD9-81ED-4DB2-BD59-A6C34878D82A}">
                    <a16:rowId xmlns:a16="http://schemas.microsoft.com/office/drawing/2014/main" val="1870216992"/>
                  </a:ext>
                </a:extLst>
              </a:tr>
              <a:tr h="512177">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Faktiskās pedagogu likmes izglītības iestādē no kopējā aprēķinātā pedagogu likmju skaita  </a:t>
                      </a:r>
                      <a:endParaRPr lang="en-LV" sz="1600" dirty="0"/>
                    </a:p>
                  </a:txBody>
                  <a:tcPr anchor="ctr">
                    <a:solidFill>
                      <a:schemeClr val="bg1"/>
                    </a:solidFill>
                  </a:tcPr>
                </a:tc>
                <a:extLst>
                  <a:ext uri="{0D108BD9-81ED-4DB2-BD59-A6C34878D82A}">
                    <a16:rowId xmlns:a16="http://schemas.microsoft.com/office/drawing/2014/main" val="2604940374"/>
                  </a:ext>
                </a:extLst>
              </a:tr>
              <a:tr h="334800">
                <a:tc vMerge="1">
                  <a:txBody>
                    <a:bodyPr/>
                    <a:lstStyle/>
                    <a:p>
                      <a:endParaRPr lang="en-LV" sz="1600" dirty="0"/>
                    </a:p>
                  </a:txBody>
                  <a:tcPr/>
                </a:tc>
                <a:tc vMerge="1">
                  <a:txBody>
                    <a:bodyPr/>
                    <a:lstStyle/>
                    <a:p>
                      <a:endParaRPr lang="en-LV" sz="1600" dirty="0"/>
                    </a:p>
                  </a:txBody>
                  <a:tcPr/>
                </a:tc>
                <a:tc>
                  <a:txBody>
                    <a:bodyPr/>
                    <a:lstStyle/>
                    <a:p>
                      <a:pPr algn="ctr"/>
                      <a:r>
                        <a:rPr lang="lv-LV" sz="1600" b="0" i="0" u="none" strike="noStrike" kern="1200" dirty="0">
                          <a:solidFill>
                            <a:schemeClr val="tx1"/>
                          </a:solidFill>
                          <a:effectLst/>
                          <a:latin typeface="+mn-lt"/>
                          <a:ea typeface="+mn-ea"/>
                          <a:cs typeface="+mn-cs"/>
                        </a:rPr>
                        <a:t>Izglītības iestādes vadītāja un vietnieku likmju skaits uz 100 izglītojamajiem  </a:t>
                      </a:r>
                      <a:endParaRPr lang="en-LV" sz="1600" dirty="0"/>
                    </a:p>
                  </a:txBody>
                  <a:tcPr anchor="ctr">
                    <a:solidFill>
                      <a:schemeClr val="bg1"/>
                    </a:solidFill>
                  </a:tcPr>
                </a:tc>
                <a:extLst>
                  <a:ext uri="{0D108BD9-81ED-4DB2-BD59-A6C34878D82A}">
                    <a16:rowId xmlns:a16="http://schemas.microsoft.com/office/drawing/2014/main" val="4160507547"/>
                  </a:ext>
                </a:extLst>
              </a:tr>
            </a:tbl>
          </a:graphicData>
        </a:graphic>
      </p:graphicFrame>
      <p:sp>
        <p:nvSpPr>
          <p:cNvPr id="8" name="TextBox 7">
            <a:extLst>
              <a:ext uri="{FF2B5EF4-FFF2-40B4-BE49-F238E27FC236}">
                <a16:creationId xmlns:a16="http://schemas.microsoft.com/office/drawing/2014/main" id="{13147A29-68BC-B01A-5561-715A384528E3}"/>
              </a:ext>
            </a:extLst>
          </p:cNvPr>
          <p:cNvSpPr txBox="1"/>
          <p:nvPr/>
        </p:nvSpPr>
        <p:spPr>
          <a:xfrm>
            <a:off x="421040" y="6439197"/>
            <a:ext cx="54160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LV" sz="1400" b="0" i="1" u="none" strike="noStrike" kern="0" cap="none" spc="0" normalizeH="0" baseline="0" noProof="0" dirty="0">
                <a:ln>
                  <a:noFill/>
                </a:ln>
                <a:solidFill>
                  <a:srgbClr val="000000"/>
                </a:solidFill>
                <a:effectLst/>
                <a:uLnTx/>
                <a:uFillTx/>
                <a:latin typeface="Arial"/>
                <a:cs typeface="Arial"/>
                <a:sym typeface="Arial"/>
              </a:rPr>
              <a:t>* </a:t>
            </a:r>
            <a:r>
              <a:rPr kumimoji="0" lang="en-GB" sz="1400" b="0" i="1" u="none" strike="noStrike" kern="0" cap="none" spc="0" normalizeH="0" baseline="0" noProof="0" dirty="0" err="1">
                <a:ln>
                  <a:noFill/>
                </a:ln>
                <a:solidFill>
                  <a:srgbClr val="000000"/>
                </a:solidFill>
                <a:effectLst/>
                <a:uLnTx/>
                <a:uFillTx/>
                <a:latin typeface="Arial"/>
                <a:cs typeface="Arial"/>
                <a:sym typeface="Arial"/>
              </a:rPr>
              <a:t>rādītāji</a:t>
            </a:r>
            <a:r>
              <a:rPr kumimoji="0" lang="en-GB" sz="1400" b="0" i="1" u="none" strike="noStrike" kern="0" cap="none" spc="0" normalizeH="0" baseline="0" noProof="0" dirty="0">
                <a:ln>
                  <a:noFill/>
                </a:ln>
                <a:solidFill>
                  <a:srgbClr val="000000"/>
                </a:solidFill>
                <a:effectLst/>
                <a:uLnTx/>
                <a:uFillTx/>
                <a:latin typeface="Arial"/>
                <a:cs typeface="Arial"/>
                <a:sym typeface="Arial"/>
              </a:rPr>
              <a:t> n</a:t>
            </a:r>
            <a:r>
              <a:rPr kumimoji="0" lang="en-LV" sz="1400" b="0" i="1" u="none" strike="noStrike" kern="0" cap="none" spc="0" normalizeH="0" baseline="0" noProof="0" dirty="0">
                <a:ln>
                  <a:noFill/>
                </a:ln>
                <a:solidFill>
                  <a:srgbClr val="000000"/>
                </a:solidFill>
                <a:effectLst/>
                <a:uLnTx/>
                <a:uFillTx/>
                <a:latin typeface="Arial"/>
                <a:cs typeface="Arial"/>
                <a:sym typeface="Arial"/>
              </a:rPr>
              <a:t>o izglītības kvalitātes monitoringa rīka – skolu efektīvātes rīks</a:t>
            </a:r>
          </a:p>
        </p:txBody>
      </p:sp>
      <p:sp>
        <p:nvSpPr>
          <p:cNvPr id="5" name="TextBox 4">
            <a:extLst>
              <a:ext uri="{FF2B5EF4-FFF2-40B4-BE49-F238E27FC236}">
                <a16:creationId xmlns:a16="http://schemas.microsoft.com/office/drawing/2014/main" id="{E52AFF86-2B53-49DE-A906-81786233815E}"/>
              </a:ext>
            </a:extLst>
          </p:cNvPr>
          <p:cNvSpPr txBox="1"/>
          <p:nvPr/>
        </p:nvSpPr>
        <p:spPr>
          <a:xfrm>
            <a:off x="11792197" y="6207896"/>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50000"/>
                  </a:srgbClr>
                </a:solidFill>
                <a:effectLst/>
                <a:uLnTx/>
                <a:uFillTx/>
                <a:latin typeface="Arial"/>
                <a:cs typeface="Arial"/>
                <a:sym typeface="Arial"/>
              </a:rPr>
              <a:t>18</a:t>
            </a:r>
          </a:p>
        </p:txBody>
      </p:sp>
    </p:spTree>
    <p:extLst>
      <p:ext uri="{BB962C8B-B14F-4D97-AF65-F5344CB8AC3E}">
        <p14:creationId xmlns:p14="http://schemas.microsoft.com/office/powerpoint/2010/main" val="3746106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3887BD-3F28-41FA-A3E1-38BD906A445B}"/>
              </a:ext>
            </a:extLst>
          </p:cNvPr>
          <p:cNvSpPr>
            <a:spLocks noGrp="1"/>
          </p:cNvSpPr>
          <p:nvPr>
            <p:ph type="ctrTitle"/>
          </p:nvPr>
        </p:nvSpPr>
        <p:spPr>
          <a:xfrm>
            <a:off x="914400" y="2235200"/>
            <a:ext cx="10363200" cy="903926"/>
          </a:xfrm>
        </p:spPr>
        <p:txBody>
          <a:bodyPr/>
          <a:lstStyle/>
          <a:p>
            <a:r>
              <a:rPr lang="en-US" dirty="0" err="1"/>
              <a:t>Vispārējā</a:t>
            </a:r>
            <a:r>
              <a:rPr lang="en-US" dirty="0"/>
              <a:t> </a:t>
            </a:r>
            <a:r>
              <a:rPr lang="en-US" dirty="0" err="1"/>
              <a:t>izglītība</a:t>
            </a:r>
            <a:r>
              <a:rPr lang="en-US" dirty="0"/>
              <a:t>:</a:t>
            </a:r>
            <a:r>
              <a:rPr lang="en-US" b="0" dirty="0"/>
              <a:t> </a:t>
            </a:r>
            <a:br>
              <a:rPr lang="en-US" b="0" dirty="0"/>
            </a:br>
            <a:r>
              <a:rPr lang="en-US" b="0" dirty="0" err="1"/>
              <a:t>pilnveidots</a:t>
            </a:r>
            <a:r>
              <a:rPr lang="en-US" b="0" dirty="0"/>
              <a:t> </a:t>
            </a:r>
            <a:r>
              <a:rPr lang="en-US" b="0" dirty="0" err="1"/>
              <a:t>mācību</a:t>
            </a:r>
            <a:r>
              <a:rPr lang="en-US" b="0" dirty="0"/>
              <a:t> </a:t>
            </a:r>
            <a:r>
              <a:rPr lang="en-US" b="0" dirty="0" err="1"/>
              <a:t>saturs</a:t>
            </a:r>
            <a:r>
              <a:rPr lang="en-US" b="0" dirty="0"/>
              <a:t> un </a:t>
            </a:r>
            <a:r>
              <a:rPr lang="en-US" b="0" dirty="0" err="1"/>
              <a:t>vērtēšana</a:t>
            </a:r>
            <a:br>
              <a:rPr lang="en-US" dirty="0"/>
            </a:br>
            <a:endParaRPr lang="lv-LV" dirty="0"/>
          </a:p>
        </p:txBody>
      </p:sp>
      <p:sp>
        <p:nvSpPr>
          <p:cNvPr id="4" name="Slide Number Placeholder 3">
            <a:extLst>
              <a:ext uri="{FF2B5EF4-FFF2-40B4-BE49-F238E27FC236}">
                <a16:creationId xmlns:a16="http://schemas.microsoft.com/office/drawing/2014/main" id="{038A9F79-EF25-4222-BCB2-493F44EF58C1}"/>
              </a:ext>
            </a:extLst>
          </p:cNvPr>
          <p:cNvSpPr>
            <a:spLocks noGrp="1"/>
          </p:cNvSpPr>
          <p:nvPr>
            <p:ph type="sldNum" idx="4294967295"/>
          </p:nvPr>
        </p:nvSpPr>
        <p:spPr>
          <a:xfrm>
            <a:off x="0" y="6565900"/>
            <a:ext cx="390525" cy="2921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lv-LV"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4215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CAEE7-7D32-4C59-98FA-AD53DAB7B073}"/>
              </a:ext>
            </a:extLst>
          </p:cNvPr>
          <p:cNvSpPr>
            <a:spLocks noGrp="1"/>
          </p:cNvSpPr>
          <p:nvPr>
            <p:ph type="ctrTitle"/>
          </p:nvPr>
        </p:nvSpPr>
        <p:spPr/>
        <p:txBody>
          <a:bodyPr/>
          <a:lstStyle/>
          <a:p>
            <a:endParaRPr lang="lv-LV"/>
          </a:p>
        </p:txBody>
      </p:sp>
      <p:sp>
        <p:nvSpPr>
          <p:cNvPr id="3" name="Subtitle 2">
            <a:extLst>
              <a:ext uri="{FF2B5EF4-FFF2-40B4-BE49-F238E27FC236}">
                <a16:creationId xmlns:a16="http://schemas.microsoft.com/office/drawing/2014/main" id="{4D20F557-7DB7-417C-A1C1-CA5CDDE7EFF4}"/>
              </a:ext>
            </a:extLst>
          </p:cNvPr>
          <p:cNvSpPr>
            <a:spLocks noGrp="1"/>
          </p:cNvSpPr>
          <p:nvPr>
            <p:ph type="subTitle" idx="1"/>
          </p:nvPr>
        </p:nvSpPr>
        <p:spPr/>
        <p:txBody>
          <a:bodyPr/>
          <a:lstStyle/>
          <a:p>
            <a:endParaRPr lang="lv-LV"/>
          </a:p>
        </p:txBody>
      </p:sp>
      <p:pic>
        <p:nvPicPr>
          <p:cNvPr id="5" name="Picture 4" descr="Text, application, chat or text message&#10;&#10;Description automatically generated">
            <a:extLst>
              <a:ext uri="{FF2B5EF4-FFF2-40B4-BE49-F238E27FC236}">
                <a16:creationId xmlns:a16="http://schemas.microsoft.com/office/drawing/2014/main" id="{A0895553-72C0-41CD-8E38-0326FC7D732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7148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A5D5FE58-DE22-4463-BF9E-9CAE7CEDF5A4}"/>
              </a:ext>
            </a:extLst>
          </p:cNvPr>
          <p:cNvPicPr>
            <a:picLocks noChangeAspect="1"/>
          </p:cNvPicPr>
          <p:nvPr/>
        </p:nvPicPr>
        <p:blipFill rotWithShape="1">
          <a:blip r:embed="rId2"/>
          <a:srcRect b="881"/>
          <a:stretch/>
        </p:blipFill>
        <p:spPr>
          <a:xfrm>
            <a:off x="20" y="10"/>
            <a:ext cx="12191980" cy="6857990"/>
          </a:xfrm>
          <a:prstGeom prst="rect">
            <a:avLst/>
          </a:prstGeom>
          <a:noFill/>
        </p:spPr>
      </p:pic>
    </p:spTree>
    <p:extLst>
      <p:ext uri="{BB962C8B-B14F-4D97-AF65-F5344CB8AC3E}">
        <p14:creationId xmlns:p14="http://schemas.microsoft.com/office/powerpoint/2010/main" val="755607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50"/>
          <p:cNvSpPr/>
          <p:nvPr/>
        </p:nvSpPr>
        <p:spPr>
          <a:xfrm>
            <a:off x="-785786" y="2522860"/>
            <a:ext cx="3167844" cy="3167844"/>
          </a:xfrm>
          <a:prstGeom prst="blockArc">
            <a:avLst>
              <a:gd name="adj1" fmla="val 16173961"/>
              <a:gd name="adj2" fmla="val 5453715"/>
              <a:gd name="adj3" fmla="val 11604"/>
            </a:avLst>
          </a:prstGeom>
          <a:solidFill>
            <a:srgbClr val="C2B5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664690"/>
              </a:solidFill>
              <a:effectLst/>
              <a:uLnTx/>
              <a:uFillTx/>
              <a:latin typeface="Trebuchet MS"/>
              <a:ea typeface="Trebuchet MS"/>
              <a:cs typeface="Trebuchet MS"/>
              <a:sym typeface="Trebuchet MS"/>
            </a:endParaRPr>
          </a:p>
        </p:txBody>
      </p:sp>
      <p:sp>
        <p:nvSpPr>
          <p:cNvPr id="628" name="Google Shape;628;p50"/>
          <p:cNvSpPr txBox="1">
            <a:spLocks noGrp="1"/>
          </p:cNvSpPr>
          <p:nvPr>
            <p:ph type="title"/>
          </p:nvPr>
        </p:nvSpPr>
        <p:spPr>
          <a:xfrm>
            <a:off x="676257" y="308874"/>
            <a:ext cx="6893467" cy="1142815"/>
          </a:xfrm>
          <a:prstGeom prst="rect">
            <a:avLst/>
          </a:prstGeom>
          <a:noFill/>
          <a:ln>
            <a:noFill/>
          </a:ln>
        </p:spPr>
        <p:txBody>
          <a:bodyPr spcFirstLastPara="1" wrap="square" lIns="0" tIns="45700" rIns="91425" bIns="45700" anchor="ctr" anchorCtr="0">
            <a:noAutofit/>
          </a:bodyPr>
          <a:lstStyle/>
          <a:p>
            <a:r>
              <a:rPr lang="en-US" dirty="0"/>
              <a:t>NOZĪMĪGĀKĀS REFORMAS IZGLĪTĪBĀ</a:t>
            </a:r>
            <a:endParaRPr dirty="0"/>
          </a:p>
        </p:txBody>
      </p:sp>
      <p:sp>
        <p:nvSpPr>
          <p:cNvPr id="630" name="Google Shape;630;p50"/>
          <p:cNvSpPr txBox="1">
            <a:spLocks noGrp="1"/>
          </p:cNvSpPr>
          <p:nvPr>
            <p:ph type="sldNum" idx="12"/>
          </p:nvPr>
        </p:nvSpPr>
        <p:spPr>
          <a:xfrm>
            <a:off x="1986581" y="6566070"/>
            <a:ext cx="293472" cy="291513"/>
          </a:xfrm>
          <a:prstGeom prst="rect">
            <a:avLst/>
          </a:prstGeom>
          <a:noFill/>
          <a:ln>
            <a:noFill/>
          </a:ln>
        </p:spPr>
        <p:txBody>
          <a:bodyPr spcFirstLastPara="1"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800" b="0" i="0" u="none" strike="noStrike" kern="0" cap="none" spc="0" normalizeH="0" baseline="0" noProof="0">
                <a:ln>
                  <a:noFill/>
                </a:ln>
                <a:solidFill>
                  <a:srgbClr val="FFFFFF"/>
                </a:solidFill>
                <a:effectLst/>
                <a:uLnTx/>
                <a:uFillTx/>
                <a:latin typeface="Verdana"/>
                <a:ea typeface="Verdana"/>
                <a:sym typeface="Verdan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800" b="0" i="0" u="none" strike="noStrike" kern="0" cap="none" spc="0" normalizeH="0" baseline="0" noProof="0">
              <a:ln>
                <a:noFill/>
              </a:ln>
              <a:solidFill>
                <a:srgbClr val="FFFFFF"/>
              </a:solidFill>
              <a:effectLst/>
              <a:uLnTx/>
              <a:uFillTx/>
              <a:latin typeface="Verdana"/>
              <a:ea typeface="Verdana"/>
              <a:sym typeface="Verdana"/>
            </a:endParaRPr>
          </a:p>
        </p:txBody>
      </p:sp>
      <p:grpSp>
        <p:nvGrpSpPr>
          <p:cNvPr id="632" name="Google Shape;632;p50"/>
          <p:cNvGrpSpPr/>
          <p:nvPr/>
        </p:nvGrpSpPr>
        <p:grpSpPr>
          <a:xfrm>
            <a:off x="2483724" y="1950531"/>
            <a:ext cx="4963451" cy="1120341"/>
            <a:chOff x="803640" y="2912004"/>
            <a:chExt cx="3022724" cy="1120341"/>
          </a:xfrm>
        </p:grpSpPr>
        <p:sp>
          <p:nvSpPr>
            <p:cNvPr id="633" name="Google Shape;633;p50"/>
            <p:cNvSpPr txBox="1"/>
            <p:nvPr/>
          </p:nvSpPr>
          <p:spPr>
            <a:xfrm>
              <a:off x="803640" y="3217125"/>
              <a:ext cx="3022724" cy="81522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dirty="0" err="1">
                  <a:solidFill>
                    <a:srgbClr val="664690"/>
                  </a:solidFill>
                  <a:latin typeface="Verdana"/>
                  <a:ea typeface="Verdana"/>
                  <a:cs typeface="Verdana"/>
                  <a:sym typeface="Verdana"/>
                </a:rPr>
                <a:t>pedagogu</a:t>
              </a:r>
              <a:r>
                <a:rPr lang="en-US" dirty="0">
                  <a:solidFill>
                    <a:srgbClr val="664690"/>
                  </a:solidFill>
                  <a:latin typeface="Verdana"/>
                  <a:ea typeface="Verdana"/>
                  <a:cs typeface="Verdana"/>
                  <a:sym typeface="Verdana"/>
                </a:rPr>
                <a:t> darba </a:t>
              </a:r>
              <a:r>
                <a:rPr lang="en-US" dirty="0" err="1">
                  <a:solidFill>
                    <a:srgbClr val="664690"/>
                  </a:solidFill>
                  <a:latin typeface="Verdana"/>
                  <a:ea typeface="Verdana"/>
                  <a:cs typeface="Verdana"/>
                  <a:sym typeface="Verdana"/>
                </a:rPr>
                <a:t>samaksas</a:t>
              </a:r>
              <a:r>
                <a:rPr lang="en-US" dirty="0">
                  <a:solidFill>
                    <a:srgbClr val="664690"/>
                  </a:solidFill>
                  <a:latin typeface="Verdana"/>
                  <a:ea typeface="Verdana"/>
                  <a:cs typeface="Verdana"/>
                  <a:sym typeface="Verdana"/>
                </a:rPr>
                <a:t> </a:t>
              </a:r>
              <a:r>
                <a:rPr lang="en-US" dirty="0" err="1">
                  <a:solidFill>
                    <a:srgbClr val="664690"/>
                  </a:solidFill>
                  <a:latin typeface="Verdana"/>
                  <a:ea typeface="Verdana"/>
                  <a:cs typeface="Verdana"/>
                  <a:sym typeface="Verdana"/>
                </a:rPr>
                <a:t>paaugstināšana</a:t>
              </a:r>
              <a:r>
                <a:rPr lang="en-US" dirty="0">
                  <a:solidFill>
                    <a:srgbClr val="664690"/>
                  </a:solidFill>
                  <a:latin typeface="Verdana"/>
                  <a:ea typeface="Verdana"/>
                  <a:cs typeface="Verdana"/>
                  <a:sym typeface="Verdana"/>
                </a:rPr>
                <a:t> un darba </a:t>
              </a:r>
              <a:r>
                <a:rPr lang="en-US" dirty="0" err="1">
                  <a:solidFill>
                    <a:srgbClr val="664690"/>
                  </a:solidFill>
                  <a:latin typeface="Verdana"/>
                  <a:ea typeface="Verdana"/>
                  <a:cs typeface="Verdana"/>
                  <a:sym typeface="Verdana"/>
                </a:rPr>
                <a:t>slodzes</a:t>
              </a:r>
              <a:r>
                <a:rPr lang="en-US" dirty="0">
                  <a:solidFill>
                    <a:srgbClr val="664690"/>
                  </a:solidFill>
                  <a:latin typeface="Verdana"/>
                  <a:ea typeface="Verdana"/>
                  <a:cs typeface="Verdana"/>
                  <a:sym typeface="Verdana"/>
                </a:rPr>
                <a:t> </a:t>
              </a:r>
              <a:r>
                <a:rPr lang="en-US" dirty="0" err="1">
                  <a:solidFill>
                    <a:srgbClr val="664690"/>
                  </a:solidFill>
                  <a:latin typeface="Verdana"/>
                  <a:ea typeface="Verdana"/>
                  <a:cs typeface="Verdana"/>
                  <a:sym typeface="Verdana"/>
                </a:rPr>
                <a:t>līdzsvarošana</a:t>
              </a:r>
              <a:endParaRPr lang="en-US" dirty="0">
                <a:solidFill>
                  <a:srgbClr val="664690"/>
                </a:solidFill>
                <a:latin typeface="Verdana"/>
                <a:ea typeface="Verdana"/>
                <a:cs typeface="Verdana"/>
                <a:sym typeface="Verdana"/>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dirty="0" err="1">
                  <a:solidFill>
                    <a:srgbClr val="664690"/>
                  </a:solidFill>
                  <a:latin typeface="Verdana"/>
                  <a:ea typeface="Verdana"/>
                  <a:cs typeface="Verdana"/>
                  <a:sym typeface="Verdana"/>
                </a:rPr>
                <a:t>sabalansēts</a:t>
              </a:r>
              <a:r>
                <a:rPr lang="en-US" dirty="0">
                  <a:solidFill>
                    <a:srgbClr val="664690"/>
                  </a:solidFill>
                  <a:latin typeface="Verdana"/>
                  <a:ea typeface="Verdana"/>
                  <a:cs typeface="Verdana"/>
                  <a:sym typeface="Verdana"/>
                </a:rPr>
                <a:t> </a:t>
              </a:r>
              <a:r>
                <a:rPr lang="en-US" dirty="0" err="1">
                  <a:solidFill>
                    <a:srgbClr val="664690"/>
                  </a:solidFill>
                  <a:latin typeface="Verdana"/>
                  <a:ea typeface="Verdana"/>
                  <a:cs typeface="Verdana"/>
                  <a:sym typeface="Verdana"/>
                </a:rPr>
                <a:t>izglītības</a:t>
              </a:r>
              <a:r>
                <a:rPr lang="en-US" dirty="0">
                  <a:solidFill>
                    <a:srgbClr val="664690"/>
                  </a:solidFill>
                  <a:latin typeface="Verdana"/>
                  <a:ea typeface="Verdana"/>
                  <a:cs typeface="Verdana"/>
                  <a:sym typeface="Verdana"/>
                </a:rPr>
                <a:t> iestāžu </a:t>
              </a:r>
              <a:r>
                <a:rPr lang="en-US" dirty="0" err="1">
                  <a:solidFill>
                    <a:srgbClr val="664690"/>
                  </a:solidFill>
                  <a:latin typeface="Verdana"/>
                  <a:ea typeface="Verdana"/>
                  <a:cs typeface="Verdana"/>
                  <a:sym typeface="Verdana"/>
                </a:rPr>
                <a:t>tīkls</a:t>
              </a:r>
              <a:endParaRPr lang="en-US" dirty="0">
                <a:solidFill>
                  <a:srgbClr val="664690"/>
                </a:solidFill>
                <a:latin typeface="Verdana"/>
                <a:ea typeface="Verdana"/>
                <a:cs typeface="Verdana"/>
                <a:sym typeface="Verdana"/>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dirty="0" err="1">
                  <a:solidFill>
                    <a:srgbClr val="664690"/>
                  </a:solidFill>
                  <a:latin typeface="Verdana"/>
                  <a:ea typeface="Verdana"/>
                  <a:cs typeface="Verdana"/>
                  <a:sym typeface="Verdana"/>
                </a:rPr>
                <a:t>pilnveidots</a:t>
              </a:r>
              <a:r>
                <a:rPr lang="en-US" dirty="0">
                  <a:solidFill>
                    <a:srgbClr val="664690"/>
                  </a:solidFill>
                  <a:latin typeface="Verdana"/>
                  <a:ea typeface="Verdana"/>
                  <a:cs typeface="Verdana"/>
                  <a:sym typeface="Verdana"/>
                </a:rPr>
                <a:t> </a:t>
              </a:r>
              <a:r>
                <a:rPr lang="en-US" dirty="0" err="1">
                  <a:solidFill>
                    <a:srgbClr val="664690"/>
                  </a:solidFill>
                  <a:latin typeface="Verdana"/>
                  <a:ea typeface="Verdana"/>
                  <a:cs typeface="Verdana"/>
                  <a:sym typeface="Verdana"/>
                </a:rPr>
                <a:t>mācību</a:t>
              </a:r>
              <a:r>
                <a:rPr lang="en-US" dirty="0">
                  <a:solidFill>
                    <a:srgbClr val="664690"/>
                  </a:solidFill>
                  <a:latin typeface="Verdana"/>
                  <a:ea typeface="Verdana"/>
                  <a:cs typeface="Verdana"/>
                  <a:sym typeface="Verdana"/>
                </a:rPr>
                <a:t> </a:t>
              </a:r>
              <a:r>
                <a:rPr lang="en-US" dirty="0" err="1">
                  <a:solidFill>
                    <a:srgbClr val="664690"/>
                  </a:solidFill>
                  <a:latin typeface="Verdana"/>
                  <a:ea typeface="Verdana"/>
                  <a:cs typeface="Verdana"/>
                  <a:sym typeface="Verdana"/>
                </a:rPr>
                <a:t>saturs</a:t>
              </a:r>
              <a:endParaRPr lang="en-US" dirty="0">
                <a:solidFill>
                  <a:srgbClr val="664690"/>
                </a:solidFill>
                <a:latin typeface="Verdana"/>
                <a:ea typeface="Verdana"/>
                <a:cs typeface="Verdana"/>
                <a:sym typeface="Verdana"/>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1600" dirty="0">
                <a:solidFill>
                  <a:srgbClr val="664690"/>
                </a:solidFill>
                <a:latin typeface="Verdana"/>
                <a:ea typeface="Verdana"/>
                <a:cs typeface="Verdana"/>
                <a:sym typeface="Verdana"/>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1600" dirty="0">
                <a:solidFill>
                  <a:srgbClr val="664690"/>
                </a:solidFill>
                <a:latin typeface="Verdana"/>
                <a:ea typeface="Verdana"/>
                <a:cs typeface="Verdana"/>
                <a:sym typeface="Verdana"/>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600" b="0" i="0" u="none" strike="noStrike" kern="0" cap="none" spc="0" normalizeH="0" baseline="0" noProof="0" dirty="0">
                <a:ln>
                  <a:noFill/>
                </a:ln>
                <a:solidFill>
                  <a:srgbClr val="664790"/>
                </a:solidFill>
                <a:effectLst/>
                <a:uLnTx/>
                <a:uFillTx/>
                <a:latin typeface="Verdana"/>
                <a:ea typeface="Verdana"/>
                <a:cs typeface="Verdana"/>
                <a:sym typeface="Verdana"/>
              </a:endParaRPr>
            </a:p>
          </p:txBody>
        </p:sp>
        <p:sp>
          <p:nvSpPr>
            <p:cNvPr id="634" name="Google Shape;634;p50"/>
            <p:cNvSpPr txBox="1"/>
            <p:nvPr/>
          </p:nvSpPr>
          <p:spPr>
            <a:xfrm>
              <a:off x="803640" y="2912004"/>
              <a:ext cx="2059657" cy="24622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lv-LV" sz="1600" b="1" i="0" u="none" strike="noStrike" kern="0" cap="none" spc="0" normalizeH="0" baseline="0" noProof="0" dirty="0">
                  <a:ln>
                    <a:noFill/>
                  </a:ln>
                  <a:solidFill>
                    <a:srgbClr val="664790"/>
                  </a:solidFill>
                  <a:effectLst/>
                  <a:uLnTx/>
                  <a:uFillTx/>
                  <a:latin typeface="Verdana"/>
                  <a:ea typeface="Verdana"/>
                  <a:cs typeface="Verdana"/>
                  <a:sym typeface="Verdana"/>
                </a:rPr>
                <a:t>V</a:t>
              </a:r>
              <a:r>
                <a:rPr kumimoji="0" lang="en-US" sz="1600" b="1" i="0" u="none" strike="noStrike" kern="0" cap="none" spc="0" normalizeH="0" baseline="0" noProof="0" dirty="0">
                  <a:ln>
                    <a:noFill/>
                  </a:ln>
                  <a:solidFill>
                    <a:srgbClr val="664790"/>
                  </a:solidFill>
                  <a:effectLst/>
                  <a:uLnTx/>
                  <a:uFillTx/>
                  <a:latin typeface="Verdana"/>
                  <a:ea typeface="Verdana"/>
                  <a:cs typeface="Verdana"/>
                  <a:sym typeface="Verdana"/>
                </a:rPr>
                <a:t>ISPĀRĒJĀ IZGLĪTĪBA</a:t>
              </a:r>
              <a:endParaRPr kumimoji="0" sz="1600" b="1" i="0" u="none" strike="noStrike" kern="0" cap="none" spc="0" normalizeH="0" baseline="0" noProof="0" dirty="0">
                <a:ln>
                  <a:noFill/>
                </a:ln>
                <a:solidFill>
                  <a:srgbClr val="664790"/>
                </a:solidFill>
                <a:effectLst/>
                <a:uLnTx/>
                <a:uFillTx/>
                <a:latin typeface="Verdana"/>
                <a:ea typeface="Verdana"/>
                <a:cs typeface="Verdana"/>
                <a:sym typeface="Verdana"/>
              </a:endParaRPr>
            </a:p>
          </p:txBody>
        </p:sp>
      </p:grpSp>
      <p:sp>
        <p:nvSpPr>
          <p:cNvPr id="647" name="Google Shape;647;p50"/>
          <p:cNvSpPr/>
          <p:nvPr/>
        </p:nvSpPr>
        <p:spPr>
          <a:xfrm>
            <a:off x="-786744" y="2526575"/>
            <a:ext cx="3167844" cy="3167844"/>
          </a:xfrm>
          <a:prstGeom prst="blockArc">
            <a:avLst>
              <a:gd name="adj1" fmla="val 16173961"/>
              <a:gd name="adj2" fmla="val 1964022"/>
              <a:gd name="adj3" fmla="val 11457"/>
            </a:avLst>
          </a:prstGeom>
          <a:solidFill>
            <a:srgbClr val="A391B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664690"/>
              </a:solidFill>
              <a:effectLst/>
              <a:uLnTx/>
              <a:uFillTx/>
              <a:latin typeface="Trebuchet MS"/>
              <a:ea typeface="Trebuchet MS"/>
              <a:cs typeface="Trebuchet MS"/>
              <a:sym typeface="Trebuchet MS"/>
            </a:endParaRPr>
          </a:p>
        </p:txBody>
      </p:sp>
      <p:sp>
        <p:nvSpPr>
          <p:cNvPr id="648" name="Google Shape;648;p50"/>
          <p:cNvSpPr/>
          <p:nvPr/>
        </p:nvSpPr>
        <p:spPr>
          <a:xfrm>
            <a:off x="-787702" y="2522857"/>
            <a:ext cx="3167844" cy="3167844"/>
          </a:xfrm>
          <a:prstGeom prst="blockArc">
            <a:avLst>
              <a:gd name="adj1" fmla="val 16173961"/>
              <a:gd name="adj2" fmla="val 19690711"/>
              <a:gd name="adj3" fmla="val 11571"/>
            </a:avLst>
          </a:prstGeom>
          <a:solidFill>
            <a:srgbClr val="66479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664690"/>
              </a:solidFill>
              <a:effectLst/>
              <a:uLnTx/>
              <a:uFillTx/>
              <a:latin typeface="Trebuchet MS"/>
              <a:ea typeface="Trebuchet MS"/>
              <a:cs typeface="Trebuchet MS"/>
              <a:sym typeface="Trebuchet MS"/>
            </a:endParaRPr>
          </a:p>
        </p:txBody>
      </p:sp>
      <p:grpSp>
        <p:nvGrpSpPr>
          <p:cNvPr id="42" name="Google Shape;632;p50">
            <a:extLst>
              <a:ext uri="{FF2B5EF4-FFF2-40B4-BE49-F238E27FC236}">
                <a16:creationId xmlns:a16="http://schemas.microsoft.com/office/drawing/2014/main" id="{415C5A37-8323-4A70-ABE0-BD262874BFC6}"/>
              </a:ext>
            </a:extLst>
          </p:cNvPr>
          <p:cNvGrpSpPr/>
          <p:nvPr/>
        </p:nvGrpSpPr>
        <p:grpSpPr>
          <a:xfrm>
            <a:off x="3060036" y="3429000"/>
            <a:ext cx="5244685" cy="1120341"/>
            <a:chOff x="803640" y="2912004"/>
            <a:chExt cx="3022724" cy="1120341"/>
          </a:xfrm>
        </p:grpSpPr>
        <p:sp>
          <p:nvSpPr>
            <p:cNvPr id="43" name="Google Shape;633;p50">
              <a:extLst>
                <a:ext uri="{FF2B5EF4-FFF2-40B4-BE49-F238E27FC236}">
                  <a16:creationId xmlns:a16="http://schemas.microsoft.com/office/drawing/2014/main" id="{52CD54EE-AD93-4E95-A594-7A78FA99F18A}"/>
                </a:ext>
              </a:extLst>
            </p:cNvPr>
            <p:cNvSpPr txBox="1"/>
            <p:nvPr/>
          </p:nvSpPr>
          <p:spPr>
            <a:xfrm>
              <a:off x="803640" y="3217125"/>
              <a:ext cx="3022724" cy="81522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dirty="0" err="1">
                  <a:solidFill>
                    <a:srgbClr val="664690"/>
                  </a:solidFill>
                  <a:latin typeface="Verdana"/>
                  <a:ea typeface="Verdana"/>
                </a:rPr>
                <a:t>elastīga</a:t>
              </a:r>
              <a:r>
                <a:rPr lang="en-US" dirty="0">
                  <a:solidFill>
                    <a:srgbClr val="664690"/>
                  </a:solidFill>
                  <a:latin typeface="Verdana"/>
                  <a:ea typeface="Verdana"/>
                </a:rPr>
                <a:t> un </a:t>
              </a:r>
              <a:r>
                <a:rPr lang="en-US" dirty="0" err="1">
                  <a:solidFill>
                    <a:srgbClr val="664690"/>
                  </a:solidFill>
                  <a:latin typeface="Verdana"/>
                  <a:ea typeface="Verdana"/>
                </a:rPr>
                <a:t>individualizēta</a:t>
              </a:r>
              <a:r>
                <a:rPr lang="en-US" dirty="0">
                  <a:solidFill>
                    <a:srgbClr val="664690"/>
                  </a:solidFill>
                  <a:latin typeface="Verdana"/>
                  <a:ea typeface="Verdana"/>
                </a:rPr>
                <a:t> </a:t>
              </a:r>
              <a:r>
                <a:rPr lang="en-US" dirty="0" err="1">
                  <a:solidFill>
                    <a:srgbClr val="664690"/>
                  </a:solidFill>
                  <a:latin typeface="Verdana"/>
                  <a:ea typeface="Verdana"/>
                </a:rPr>
                <a:t>pieeja</a:t>
              </a:r>
              <a:r>
                <a:rPr lang="en-US" dirty="0">
                  <a:solidFill>
                    <a:srgbClr val="664690"/>
                  </a:solidFill>
                  <a:latin typeface="Verdana"/>
                  <a:ea typeface="Verdana"/>
                </a:rPr>
                <a:t> </a:t>
              </a:r>
              <a:r>
                <a:rPr lang="en-US" dirty="0" err="1">
                  <a:solidFill>
                    <a:srgbClr val="664690"/>
                  </a:solidFill>
                  <a:latin typeface="Verdana"/>
                  <a:ea typeface="Verdana"/>
                </a:rPr>
                <a:t>profesionālajai</a:t>
              </a:r>
              <a:r>
                <a:rPr lang="en-US" dirty="0">
                  <a:solidFill>
                    <a:srgbClr val="664690"/>
                  </a:solidFill>
                  <a:latin typeface="Verdana"/>
                  <a:ea typeface="Verdana"/>
                </a:rPr>
                <a:t> </a:t>
              </a:r>
              <a:r>
                <a:rPr lang="en-US" dirty="0" err="1">
                  <a:solidFill>
                    <a:srgbClr val="664690"/>
                  </a:solidFill>
                  <a:latin typeface="Verdana"/>
                  <a:ea typeface="Verdana"/>
                </a:rPr>
                <a:t>izglītībai</a:t>
              </a:r>
              <a:r>
                <a:rPr lang="en-US" dirty="0">
                  <a:solidFill>
                    <a:srgbClr val="664690"/>
                  </a:solidFill>
                  <a:latin typeface="Verdana"/>
                  <a:ea typeface="Verdana"/>
                </a:rPr>
                <a:t> (</a:t>
              </a:r>
              <a:r>
                <a:rPr lang="lv-LV" dirty="0">
                  <a:solidFill>
                    <a:srgbClr val="664690"/>
                  </a:solidFill>
                  <a:latin typeface="Verdana"/>
                  <a:ea typeface="Verdana"/>
                </a:rPr>
                <a:t>atsevišķu programmas daļu </a:t>
              </a:r>
              <a:r>
                <a:rPr lang="lv-LV" dirty="0" err="1">
                  <a:solidFill>
                    <a:srgbClr val="664690"/>
                  </a:solidFill>
                  <a:latin typeface="Verdana"/>
                  <a:ea typeface="Verdana"/>
                </a:rPr>
                <a:t>apguv</a:t>
              </a:r>
              <a:r>
                <a:rPr lang="en-US" dirty="0">
                  <a:solidFill>
                    <a:srgbClr val="664690"/>
                  </a:solidFill>
                  <a:latin typeface="Verdana"/>
                  <a:ea typeface="Verdana"/>
                </a:rPr>
                <a:t>es </a:t>
              </a:r>
              <a:r>
                <a:rPr lang="en-US" dirty="0" err="1">
                  <a:solidFill>
                    <a:srgbClr val="664690"/>
                  </a:solidFill>
                  <a:latin typeface="Verdana"/>
                  <a:ea typeface="Verdana"/>
                </a:rPr>
                <a:t>atzīšana</a:t>
              </a:r>
              <a:r>
                <a:rPr lang="en-US" dirty="0">
                  <a:solidFill>
                    <a:srgbClr val="664690"/>
                  </a:solidFill>
                  <a:latin typeface="Verdana"/>
                  <a:ea typeface="Verdana"/>
                </a:rPr>
                <a:t>)</a:t>
              </a:r>
            </a:p>
            <a:p>
              <a:pPr marL="285750" indent="-285750">
                <a:buFont typeface="Arial" panose="020B0604020202020204" pitchFamily="34" charset="0"/>
                <a:buChar char="•"/>
              </a:pPr>
              <a:r>
                <a:rPr lang="en-US" dirty="0" err="1">
                  <a:solidFill>
                    <a:srgbClr val="664690"/>
                  </a:solidFill>
                  <a:latin typeface="Verdana"/>
                  <a:ea typeface="Verdana"/>
                </a:rPr>
                <a:t>pilnveidota</a:t>
              </a:r>
              <a:r>
                <a:rPr lang="en-US" dirty="0">
                  <a:solidFill>
                    <a:srgbClr val="664690"/>
                  </a:solidFill>
                  <a:latin typeface="Verdana"/>
                  <a:ea typeface="Verdana"/>
                </a:rPr>
                <a:t> </a:t>
              </a:r>
              <a:r>
                <a:rPr lang="en-US" dirty="0" err="1">
                  <a:solidFill>
                    <a:srgbClr val="664690"/>
                  </a:solidFill>
                  <a:latin typeface="Verdana"/>
                  <a:ea typeface="Verdana"/>
                </a:rPr>
                <a:t>profesionālās</a:t>
              </a:r>
              <a:r>
                <a:rPr lang="en-US" dirty="0">
                  <a:solidFill>
                    <a:srgbClr val="664690"/>
                  </a:solidFill>
                  <a:latin typeface="Verdana"/>
                  <a:ea typeface="Verdana"/>
                </a:rPr>
                <a:t> </a:t>
              </a:r>
              <a:r>
                <a:rPr lang="en-US" dirty="0" err="1">
                  <a:solidFill>
                    <a:srgbClr val="664690"/>
                  </a:solidFill>
                  <a:latin typeface="Verdana"/>
                  <a:ea typeface="Verdana"/>
                </a:rPr>
                <a:t>izglītības</a:t>
              </a:r>
              <a:r>
                <a:rPr lang="en-US" dirty="0">
                  <a:solidFill>
                    <a:srgbClr val="664690"/>
                  </a:solidFill>
                  <a:latin typeface="Verdana"/>
                  <a:ea typeface="Verdana"/>
                </a:rPr>
                <a:t> </a:t>
              </a:r>
              <a:r>
                <a:rPr lang="en-US" dirty="0" err="1">
                  <a:solidFill>
                    <a:srgbClr val="664690"/>
                  </a:solidFill>
                  <a:latin typeface="Verdana"/>
                  <a:ea typeface="Verdana"/>
                </a:rPr>
                <a:t>finansēšanas</a:t>
              </a:r>
              <a:r>
                <a:rPr lang="en-US" dirty="0">
                  <a:solidFill>
                    <a:srgbClr val="664690"/>
                  </a:solidFill>
                  <a:latin typeface="Verdana"/>
                  <a:ea typeface="Verdana"/>
                </a:rPr>
                <a:t> sistēma</a:t>
              </a:r>
              <a:endParaRPr dirty="0">
                <a:solidFill>
                  <a:srgbClr val="664690"/>
                </a:solidFill>
                <a:latin typeface="Verdana"/>
                <a:ea typeface="Verdana"/>
                <a:sym typeface="Verdana"/>
              </a:endParaRPr>
            </a:p>
          </p:txBody>
        </p:sp>
        <p:sp>
          <p:nvSpPr>
            <p:cNvPr id="44" name="Google Shape;634;p50">
              <a:extLst>
                <a:ext uri="{FF2B5EF4-FFF2-40B4-BE49-F238E27FC236}">
                  <a16:creationId xmlns:a16="http://schemas.microsoft.com/office/drawing/2014/main" id="{8BD2BC28-C5D8-4DBE-A894-769A589AA1D1}"/>
                </a:ext>
              </a:extLst>
            </p:cNvPr>
            <p:cNvSpPr txBox="1"/>
            <p:nvPr/>
          </p:nvSpPr>
          <p:spPr>
            <a:xfrm>
              <a:off x="803640" y="2912004"/>
              <a:ext cx="2059657" cy="24622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664790"/>
                  </a:solidFill>
                  <a:effectLst/>
                  <a:uLnTx/>
                  <a:uFillTx/>
                  <a:latin typeface="Verdana"/>
                  <a:ea typeface="Verdana"/>
                  <a:cs typeface="Verdana"/>
                  <a:sym typeface="Verdana"/>
                </a:rPr>
                <a:t>PROFESIONĀLĀ IZGLĪTĪBA</a:t>
              </a:r>
              <a:endParaRPr kumimoji="0" sz="1600" b="1" i="0" u="none" strike="noStrike" kern="0" cap="none" spc="0" normalizeH="0" baseline="0" noProof="0" dirty="0">
                <a:ln>
                  <a:noFill/>
                </a:ln>
                <a:solidFill>
                  <a:srgbClr val="664790"/>
                </a:solidFill>
                <a:effectLst/>
                <a:uLnTx/>
                <a:uFillTx/>
                <a:latin typeface="Verdana"/>
                <a:ea typeface="Verdana"/>
                <a:cs typeface="Verdana"/>
                <a:sym typeface="Verdana"/>
              </a:endParaRPr>
            </a:p>
          </p:txBody>
        </p:sp>
      </p:grpSp>
      <p:grpSp>
        <p:nvGrpSpPr>
          <p:cNvPr id="45" name="Google Shape;632;p50">
            <a:extLst>
              <a:ext uri="{FF2B5EF4-FFF2-40B4-BE49-F238E27FC236}">
                <a16:creationId xmlns:a16="http://schemas.microsoft.com/office/drawing/2014/main" id="{86D3363A-440F-4D13-98D2-348574556D51}"/>
              </a:ext>
            </a:extLst>
          </p:cNvPr>
          <p:cNvGrpSpPr/>
          <p:nvPr/>
        </p:nvGrpSpPr>
        <p:grpSpPr>
          <a:xfrm>
            <a:off x="2483724" y="5034552"/>
            <a:ext cx="5244685" cy="1135315"/>
            <a:chOff x="803640" y="2912004"/>
            <a:chExt cx="3022724" cy="1135315"/>
          </a:xfrm>
        </p:grpSpPr>
        <p:sp>
          <p:nvSpPr>
            <p:cNvPr id="46" name="Google Shape;633;p50">
              <a:extLst>
                <a:ext uri="{FF2B5EF4-FFF2-40B4-BE49-F238E27FC236}">
                  <a16:creationId xmlns:a16="http://schemas.microsoft.com/office/drawing/2014/main" id="{28D3BF40-DEBB-40C8-8664-8DD923535639}"/>
                </a:ext>
              </a:extLst>
            </p:cNvPr>
            <p:cNvSpPr txBox="1"/>
            <p:nvPr/>
          </p:nvSpPr>
          <p:spPr>
            <a:xfrm>
              <a:off x="803640" y="3232099"/>
              <a:ext cx="3022724" cy="81522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dirty="0" err="1">
                  <a:solidFill>
                    <a:srgbClr val="664690"/>
                  </a:solidFill>
                  <a:latin typeface="Verdana"/>
                  <a:ea typeface="Verdana"/>
                </a:rPr>
                <a:t>pedagogu</a:t>
              </a:r>
              <a:r>
                <a:rPr lang="en-US" dirty="0">
                  <a:solidFill>
                    <a:srgbClr val="664690"/>
                  </a:solidFill>
                  <a:latin typeface="Verdana"/>
                  <a:ea typeface="Verdana"/>
                </a:rPr>
                <a:t> </a:t>
              </a:r>
              <a:r>
                <a:rPr lang="en-US" dirty="0" err="1">
                  <a:solidFill>
                    <a:srgbClr val="664690"/>
                  </a:solidFill>
                  <a:latin typeface="Verdana"/>
                  <a:ea typeface="Verdana"/>
                </a:rPr>
                <a:t>sagatavošanas</a:t>
              </a:r>
              <a:r>
                <a:rPr lang="en-US" dirty="0">
                  <a:solidFill>
                    <a:srgbClr val="664690"/>
                  </a:solidFill>
                  <a:latin typeface="Verdana"/>
                  <a:ea typeface="Verdana"/>
                </a:rPr>
                <a:t> un </a:t>
              </a:r>
              <a:r>
                <a:rPr lang="en-US" dirty="0" err="1">
                  <a:solidFill>
                    <a:srgbClr val="664690"/>
                  </a:solidFill>
                  <a:latin typeface="Verdana"/>
                  <a:ea typeface="Verdana"/>
                </a:rPr>
                <a:t>metodiskā</a:t>
              </a:r>
              <a:r>
                <a:rPr lang="en-US" dirty="0">
                  <a:solidFill>
                    <a:srgbClr val="664690"/>
                  </a:solidFill>
                  <a:latin typeface="Verdana"/>
                  <a:ea typeface="Verdana"/>
                </a:rPr>
                <a:t> </a:t>
              </a:r>
              <a:r>
                <a:rPr lang="en-US" dirty="0" err="1">
                  <a:solidFill>
                    <a:srgbClr val="664690"/>
                  </a:solidFill>
                  <a:latin typeface="Verdana"/>
                  <a:ea typeface="Verdana"/>
                </a:rPr>
                <a:t>atbalsta</a:t>
              </a:r>
              <a:r>
                <a:rPr lang="en-US" dirty="0">
                  <a:solidFill>
                    <a:srgbClr val="664690"/>
                  </a:solidFill>
                  <a:latin typeface="Verdana"/>
                  <a:ea typeface="Verdana"/>
                </a:rPr>
                <a:t> restarts</a:t>
              </a:r>
            </a:p>
            <a:p>
              <a:pPr marL="285750" indent="-285750">
                <a:buFont typeface="Arial" panose="020B0604020202020204" pitchFamily="34" charset="0"/>
                <a:buChar char="•"/>
              </a:pPr>
              <a:r>
                <a:rPr lang="en-US" dirty="0" err="1">
                  <a:solidFill>
                    <a:srgbClr val="664690"/>
                  </a:solidFill>
                  <a:latin typeface="Verdana"/>
                  <a:ea typeface="Verdana"/>
                </a:rPr>
                <a:t>jauns</a:t>
              </a:r>
              <a:r>
                <a:rPr lang="en-US" dirty="0">
                  <a:solidFill>
                    <a:srgbClr val="664690"/>
                  </a:solidFill>
                  <a:latin typeface="Verdana"/>
                  <a:ea typeface="Verdana"/>
                </a:rPr>
                <a:t> </a:t>
              </a:r>
              <a:r>
                <a:rPr lang="en-US" dirty="0" err="1">
                  <a:solidFill>
                    <a:srgbClr val="664690"/>
                  </a:solidFill>
                  <a:latin typeface="Verdana"/>
                  <a:ea typeface="Verdana"/>
                </a:rPr>
                <a:t>akadēmiskās</a:t>
              </a:r>
              <a:r>
                <a:rPr lang="en-US" dirty="0">
                  <a:solidFill>
                    <a:srgbClr val="664690"/>
                  </a:solidFill>
                  <a:latin typeface="Verdana"/>
                  <a:ea typeface="Verdana"/>
                </a:rPr>
                <a:t> </a:t>
              </a:r>
              <a:r>
                <a:rPr lang="en-US" dirty="0" err="1">
                  <a:solidFill>
                    <a:srgbClr val="664690"/>
                  </a:solidFill>
                  <a:latin typeface="Verdana"/>
                  <a:ea typeface="Verdana"/>
                </a:rPr>
                <a:t>karjeras</a:t>
              </a:r>
              <a:r>
                <a:rPr lang="en-US" dirty="0">
                  <a:solidFill>
                    <a:srgbClr val="664690"/>
                  </a:solidFill>
                  <a:latin typeface="Verdana"/>
                  <a:ea typeface="Verdana"/>
                </a:rPr>
                <a:t> </a:t>
              </a:r>
              <a:r>
                <a:rPr lang="en-US" dirty="0" err="1">
                  <a:solidFill>
                    <a:srgbClr val="664690"/>
                  </a:solidFill>
                  <a:latin typeface="Verdana"/>
                  <a:ea typeface="Verdana"/>
                </a:rPr>
                <a:t>modelis</a:t>
              </a:r>
              <a:endParaRPr lang="en-US" dirty="0">
                <a:solidFill>
                  <a:srgbClr val="664690"/>
                </a:solidFill>
                <a:latin typeface="Verdana"/>
                <a:ea typeface="Verdana"/>
              </a:endParaRPr>
            </a:p>
            <a:p>
              <a:pPr marL="285750" indent="-285750">
                <a:buFont typeface="Arial" panose="020B0604020202020204" pitchFamily="34" charset="0"/>
                <a:buChar char="•"/>
              </a:pPr>
              <a:r>
                <a:rPr lang="en-US" dirty="0" err="1">
                  <a:solidFill>
                    <a:srgbClr val="664690"/>
                  </a:solidFill>
                  <a:latin typeface="Verdana"/>
                  <a:ea typeface="Verdana"/>
                </a:rPr>
                <a:t>pāreja</a:t>
              </a:r>
              <a:r>
                <a:rPr lang="en-US" dirty="0">
                  <a:solidFill>
                    <a:srgbClr val="664690"/>
                  </a:solidFill>
                  <a:latin typeface="Verdana"/>
                  <a:ea typeface="Verdana"/>
                </a:rPr>
                <a:t> uz </a:t>
              </a:r>
              <a:r>
                <a:rPr lang="en-US" dirty="0" err="1">
                  <a:solidFill>
                    <a:srgbClr val="664690"/>
                  </a:solidFill>
                  <a:latin typeface="Verdana"/>
                  <a:ea typeface="Verdana"/>
                </a:rPr>
                <a:t>ciklisku</a:t>
              </a:r>
              <a:r>
                <a:rPr lang="en-US" dirty="0">
                  <a:solidFill>
                    <a:srgbClr val="664690"/>
                  </a:solidFill>
                  <a:latin typeface="Verdana"/>
                  <a:ea typeface="Verdana"/>
                </a:rPr>
                <a:t> </a:t>
              </a:r>
              <a:r>
                <a:rPr lang="en-US" dirty="0" err="1">
                  <a:solidFill>
                    <a:srgbClr val="664690"/>
                  </a:solidFill>
                  <a:latin typeface="Verdana"/>
                  <a:ea typeface="Verdana"/>
                </a:rPr>
                <a:t>institucionālo</a:t>
              </a:r>
              <a:r>
                <a:rPr lang="en-US" dirty="0">
                  <a:solidFill>
                    <a:srgbClr val="664690"/>
                  </a:solidFill>
                  <a:latin typeface="Verdana"/>
                  <a:ea typeface="Verdana"/>
                </a:rPr>
                <a:t> </a:t>
              </a:r>
              <a:r>
                <a:rPr lang="en-US" dirty="0" err="1">
                  <a:solidFill>
                    <a:srgbClr val="664690"/>
                  </a:solidFill>
                  <a:latin typeface="Verdana"/>
                  <a:ea typeface="Verdana"/>
                </a:rPr>
                <a:t>akreditāciju</a:t>
              </a:r>
              <a:endParaRPr lang="en-US" dirty="0">
                <a:solidFill>
                  <a:srgbClr val="664690"/>
                </a:solidFill>
                <a:latin typeface="Verdana"/>
                <a:ea typeface="Verdana"/>
              </a:endParaRPr>
            </a:p>
            <a:p>
              <a:pPr marL="285750" indent="-285750">
                <a:buFont typeface="Arial" panose="020B0604020202020204" pitchFamily="34" charset="0"/>
                <a:buChar char="•"/>
              </a:pPr>
              <a:r>
                <a:rPr lang="en-US" dirty="0" err="1">
                  <a:solidFill>
                    <a:srgbClr val="664690"/>
                  </a:solidFill>
                  <a:latin typeface="Verdana"/>
                  <a:ea typeface="Verdana"/>
                </a:rPr>
                <a:t>pilnveidots</a:t>
              </a:r>
              <a:r>
                <a:rPr lang="en-US" dirty="0">
                  <a:solidFill>
                    <a:srgbClr val="664690"/>
                  </a:solidFill>
                  <a:latin typeface="Verdana"/>
                  <a:ea typeface="Verdana"/>
                </a:rPr>
                <a:t> </a:t>
              </a:r>
              <a:r>
                <a:rPr lang="en-US" dirty="0" err="1">
                  <a:solidFill>
                    <a:srgbClr val="664690"/>
                  </a:solidFill>
                  <a:latin typeface="Verdana"/>
                  <a:ea typeface="Verdana"/>
                </a:rPr>
                <a:t>augstākās</a:t>
              </a:r>
              <a:r>
                <a:rPr lang="en-US" dirty="0">
                  <a:solidFill>
                    <a:srgbClr val="664690"/>
                  </a:solidFill>
                  <a:latin typeface="Verdana"/>
                  <a:ea typeface="Verdana"/>
                </a:rPr>
                <a:t> </a:t>
              </a:r>
              <a:r>
                <a:rPr lang="en-US" dirty="0" err="1">
                  <a:solidFill>
                    <a:srgbClr val="664690"/>
                  </a:solidFill>
                  <a:latin typeface="Verdana"/>
                  <a:ea typeface="Verdana"/>
                </a:rPr>
                <a:t>izglītības</a:t>
              </a:r>
              <a:r>
                <a:rPr lang="en-US" dirty="0">
                  <a:solidFill>
                    <a:srgbClr val="664690"/>
                  </a:solidFill>
                  <a:latin typeface="Verdana"/>
                  <a:ea typeface="Verdana"/>
                </a:rPr>
                <a:t> </a:t>
              </a:r>
              <a:r>
                <a:rPr lang="en-US" dirty="0" err="1">
                  <a:solidFill>
                    <a:srgbClr val="664690"/>
                  </a:solidFill>
                  <a:latin typeface="Verdana"/>
                  <a:ea typeface="Verdana"/>
                </a:rPr>
                <a:t>finansēšanas</a:t>
              </a:r>
              <a:r>
                <a:rPr lang="en-US" dirty="0">
                  <a:solidFill>
                    <a:srgbClr val="664690"/>
                  </a:solidFill>
                  <a:latin typeface="Verdana"/>
                  <a:ea typeface="Verdana"/>
                </a:rPr>
                <a:t> </a:t>
              </a:r>
              <a:r>
                <a:rPr lang="en-US" dirty="0" err="1">
                  <a:solidFill>
                    <a:srgbClr val="664690"/>
                  </a:solidFill>
                  <a:latin typeface="Verdana"/>
                  <a:ea typeface="Verdana"/>
                </a:rPr>
                <a:t>modelis</a:t>
              </a:r>
              <a:endParaRPr lang="en-US" dirty="0">
                <a:solidFill>
                  <a:srgbClr val="664690"/>
                </a:solidFill>
                <a:latin typeface="Verdana"/>
                <a:ea typeface="Verdana"/>
              </a:endParaRPr>
            </a:p>
            <a:p>
              <a:pPr marL="285750" indent="-285750">
                <a:buFont typeface="Arial" panose="020B0604020202020204" pitchFamily="34" charset="0"/>
                <a:buChar char="•"/>
              </a:pPr>
              <a:endParaRPr lang="en-US" dirty="0">
                <a:solidFill>
                  <a:srgbClr val="664690"/>
                </a:solidFill>
                <a:latin typeface="Verdana"/>
                <a:ea typeface="Verdana"/>
              </a:endParaRPr>
            </a:p>
          </p:txBody>
        </p:sp>
        <p:sp>
          <p:nvSpPr>
            <p:cNvPr id="47" name="Google Shape;634;p50">
              <a:extLst>
                <a:ext uri="{FF2B5EF4-FFF2-40B4-BE49-F238E27FC236}">
                  <a16:creationId xmlns:a16="http://schemas.microsoft.com/office/drawing/2014/main" id="{E867AC8D-DC6D-432D-9A2F-766CBFE86629}"/>
                </a:ext>
              </a:extLst>
            </p:cNvPr>
            <p:cNvSpPr txBox="1"/>
            <p:nvPr/>
          </p:nvSpPr>
          <p:spPr>
            <a:xfrm>
              <a:off x="803640" y="2912004"/>
              <a:ext cx="2059657" cy="24622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664790"/>
                  </a:solidFill>
                  <a:effectLst/>
                  <a:uLnTx/>
                  <a:uFillTx/>
                  <a:latin typeface="Verdana"/>
                  <a:ea typeface="Verdana"/>
                  <a:cs typeface="Verdana"/>
                  <a:sym typeface="Verdana"/>
                </a:rPr>
                <a:t>AUGSTĀKĀ IZGLĪTĪBA</a:t>
              </a:r>
              <a:endParaRPr kumimoji="0" sz="1600" b="1" i="0" u="none" strike="noStrike" kern="0" cap="none" spc="0" normalizeH="0" baseline="0" noProof="0" dirty="0">
                <a:ln>
                  <a:noFill/>
                </a:ln>
                <a:solidFill>
                  <a:srgbClr val="664790"/>
                </a:solidFill>
                <a:effectLst/>
                <a:uLnTx/>
                <a:uFillTx/>
                <a:latin typeface="Verdana"/>
                <a:ea typeface="Verdana"/>
                <a:cs typeface="Verdana"/>
                <a:sym typeface="Verdana"/>
              </a:endParaRPr>
            </a:p>
          </p:txBody>
        </p:sp>
      </p:grpSp>
    </p:spTree>
    <p:extLst>
      <p:ext uri="{BB962C8B-B14F-4D97-AF65-F5344CB8AC3E}">
        <p14:creationId xmlns:p14="http://schemas.microsoft.com/office/powerpoint/2010/main" val="3682010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timeline&#10;&#10;Description automatically generated">
            <a:extLst>
              <a:ext uri="{FF2B5EF4-FFF2-40B4-BE49-F238E27FC236}">
                <a16:creationId xmlns:a16="http://schemas.microsoft.com/office/drawing/2014/main" id="{F5B16767-33BE-41A8-929C-E38AAFD3BDE5}"/>
              </a:ext>
            </a:extLst>
          </p:cNvPr>
          <p:cNvPicPr>
            <a:picLocks noGrp="1" noChangeAspect="1"/>
          </p:cNvPicPr>
          <p:nvPr>
            <p:ph idx="1"/>
          </p:nvPr>
        </p:nvPicPr>
        <p:blipFill>
          <a:blip r:embed="rId2"/>
          <a:stretch>
            <a:fillRect/>
          </a:stretch>
        </p:blipFill>
        <p:spPr>
          <a:xfrm>
            <a:off x="0" y="0"/>
            <a:ext cx="12192000" cy="6858000"/>
          </a:xfrm>
        </p:spPr>
      </p:pic>
      <p:sp>
        <p:nvSpPr>
          <p:cNvPr id="4" name="Slide Number Placeholder 3">
            <a:extLst>
              <a:ext uri="{FF2B5EF4-FFF2-40B4-BE49-F238E27FC236}">
                <a16:creationId xmlns:a16="http://schemas.microsoft.com/office/drawing/2014/main" id="{619C780E-6FC8-464C-AFF1-3F7FF2D44A2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97376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7E3835-6B8B-4872-8B8D-222957B629A9}"/>
              </a:ext>
            </a:extLst>
          </p:cNvPr>
          <p:cNvPicPr>
            <a:picLocks noChangeAspect="1"/>
          </p:cNvPicPr>
          <p:nvPr/>
        </p:nvPicPr>
        <p:blipFill rotWithShape="1">
          <a:blip r:embed="rId2"/>
          <a:srcRect/>
          <a:stretch/>
        </p:blipFill>
        <p:spPr>
          <a:xfrm>
            <a:off x="20" y="10"/>
            <a:ext cx="12191980" cy="6857990"/>
          </a:xfrm>
          <a:prstGeom prst="rect">
            <a:avLst/>
          </a:prstGeom>
          <a:noFill/>
        </p:spPr>
      </p:pic>
      <p:sp>
        <p:nvSpPr>
          <p:cNvPr id="4" name="Slide Number Placeholder 3">
            <a:extLst>
              <a:ext uri="{FF2B5EF4-FFF2-40B4-BE49-F238E27FC236}">
                <a16:creationId xmlns:a16="http://schemas.microsoft.com/office/drawing/2014/main" id="{CDE58E6B-AC10-4FCA-806F-7428920E4CFC}"/>
              </a:ext>
            </a:extLst>
          </p:cNvPr>
          <p:cNvSpPr>
            <a:spLocks noGrp="1"/>
          </p:cNvSpPr>
          <p:nvPr>
            <p:ph type="sldNum" sz="quarter" idx="12"/>
          </p:nvPr>
        </p:nvSpPr>
        <p:spPr/>
        <p:txBody>
          <a:bodyPr/>
          <a:lstStyle/>
          <a:p>
            <a:pPr>
              <a:spcAft>
                <a:spcPts val="600"/>
              </a:spcAft>
            </a:pPr>
            <a:fld id="{F4ED0619-785C-44C4-ABC9-91F549D7CD5F}" type="slidenum">
              <a:rPr lang="en-US" smtClean="0"/>
              <a:pPr>
                <a:spcAft>
                  <a:spcPts val="600"/>
                </a:spcAft>
              </a:pPr>
              <a:t>21</a:t>
            </a:fld>
            <a:endParaRPr lang="en-US"/>
          </a:p>
        </p:txBody>
      </p:sp>
    </p:spTree>
    <p:extLst>
      <p:ext uri="{BB962C8B-B14F-4D97-AF65-F5344CB8AC3E}">
        <p14:creationId xmlns:p14="http://schemas.microsoft.com/office/powerpoint/2010/main" val="2026735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3887BD-3F28-41FA-A3E1-38BD906A445B}"/>
              </a:ext>
            </a:extLst>
          </p:cNvPr>
          <p:cNvSpPr>
            <a:spLocks noGrp="1"/>
          </p:cNvSpPr>
          <p:nvPr>
            <p:ph type="ctrTitle"/>
          </p:nvPr>
        </p:nvSpPr>
        <p:spPr>
          <a:xfrm>
            <a:off x="914400" y="2865820"/>
            <a:ext cx="10363200" cy="903926"/>
          </a:xfrm>
        </p:spPr>
        <p:txBody>
          <a:bodyPr/>
          <a:lstStyle/>
          <a:p>
            <a:r>
              <a:rPr lang="en-US" dirty="0" err="1"/>
              <a:t>Profesionālā</a:t>
            </a:r>
            <a:r>
              <a:rPr lang="en-US" dirty="0"/>
              <a:t> </a:t>
            </a:r>
            <a:r>
              <a:rPr lang="en-US" dirty="0" err="1"/>
              <a:t>izglītība</a:t>
            </a:r>
            <a:br>
              <a:rPr lang="en-US" dirty="0"/>
            </a:br>
            <a:endParaRPr lang="lv-LV" dirty="0"/>
          </a:p>
        </p:txBody>
      </p:sp>
      <p:sp>
        <p:nvSpPr>
          <p:cNvPr id="4" name="Slide Number Placeholder 3">
            <a:extLst>
              <a:ext uri="{FF2B5EF4-FFF2-40B4-BE49-F238E27FC236}">
                <a16:creationId xmlns:a16="http://schemas.microsoft.com/office/drawing/2014/main" id="{038A9F79-EF25-4222-BCB2-493F44EF58C1}"/>
              </a:ext>
            </a:extLst>
          </p:cNvPr>
          <p:cNvSpPr>
            <a:spLocks noGrp="1"/>
          </p:cNvSpPr>
          <p:nvPr>
            <p:ph type="sldNum" idx="4294967295"/>
          </p:nvPr>
        </p:nvSpPr>
        <p:spPr>
          <a:xfrm>
            <a:off x="0" y="6565900"/>
            <a:ext cx="390525" cy="2921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lv-LV"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470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0CD81F4-D1BB-5141-2780-6188D19510F8}"/>
              </a:ext>
            </a:extLst>
          </p:cNvPr>
          <p:cNvSpPr>
            <a:spLocks noGrp="1"/>
          </p:cNvSpPr>
          <p:nvPr>
            <p:ph type="title"/>
          </p:nvPr>
        </p:nvSpPr>
        <p:spPr>
          <a:xfrm>
            <a:off x="616774" y="681038"/>
            <a:ext cx="9213025" cy="1061701"/>
          </a:xfrm>
        </p:spPr>
        <p:txBody>
          <a:bodyPr/>
          <a:lstStyle/>
          <a:p>
            <a:pPr marL="0" marR="0" lvl="0" indent="0" defTabSz="914400" rtl="0" eaLnBrk="1" fontAlgn="auto" latinLnBrk="0" hangingPunct="1">
              <a:lnSpc>
                <a:spcPct val="100000"/>
              </a:lnSpc>
              <a:spcBef>
                <a:spcPts val="0"/>
              </a:spcBef>
              <a:spcAft>
                <a:spcPts val="0"/>
              </a:spcAft>
              <a:tabLst/>
              <a:defRPr/>
            </a:pPr>
            <a:r>
              <a:rPr kumimoji="0" lang="lv-LV" sz="2400" b="1" i="0" u="none" strike="noStrike" kern="0" cap="none" spc="0" normalizeH="0" baseline="0" noProof="0" dirty="0">
                <a:ln>
                  <a:noFill/>
                </a:ln>
                <a:solidFill>
                  <a:srgbClr val="664790"/>
                </a:solidFill>
                <a:effectLst/>
                <a:uLnTx/>
                <a:uFillTx/>
                <a:latin typeface="Verdana"/>
                <a:ea typeface="Verdana"/>
                <a:sym typeface="Verdana"/>
              </a:rPr>
              <a:t>SISTĒMISKĀS IZMAIŅAS </a:t>
            </a:r>
            <a:br>
              <a:rPr kumimoji="0" lang="lv-LV" sz="2400" b="1" i="0" u="none" strike="noStrike" kern="0" cap="none" spc="0" normalizeH="0" baseline="0" noProof="0" dirty="0">
                <a:ln>
                  <a:noFill/>
                </a:ln>
                <a:solidFill>
                  <a:srgbClr val="664790"/>
                </a:solidFill>
                <a:effectLst/>
                <a:uLnTx/>
                <a:uFillTx/>
                <a:latin typeface="Verdana"/>
                <a:ea typeface="Verdana"/>
                <a:sym typeface="Verdana"/>
              </a:rPr>
            </a:br>
            <a:r>
              <a:rPr kumimoji="0" lang="lv-LV" sz="2400" b="1" i="0" u="none" strike="noStrike" kern="0" cap="none" spc="0" normalizeH="0" baseline="0" noProof="0" dirty="0">
                <a:ln>
                  <a:noFill/>
                </a:ln>
                <a:solidFill>
                  <a:srgbClr val="664790"/>
                </a:solidFill>
                <a:effectLst/>
                <a:uLnTx/>
                <a:uFillTx/>
                <a:latin typeface="Verdana"/>
                <a:ea typeface="Verdana"/>
                <a:sym typeface="Verdana"/>
              </a:rPr>
              <a:t>GROZĪJUMI PROFESIONĀLĀS IZGLĪTĪBAS LIKUMĀ </a:t>
            </a:r>
            <a:br>
              <a:rPr kumimoji="0" lang="lv-LV" sz="2400" b="1" i="0" u="none" strike="noStrike" kern="0" cap="none" spc="0" normalizeH="0" baseline="0" noProof="0" dirty="0">
                <a:ln>
                  <a:noFill/>
                </a:ln>
                <a:solidFill>
                  <a:srgbClr val="664790"/>
                </a:solidFill>
                <a:effectLst/>
                <a:uLnTx/>
                <a:uFillTx/>
                <a:latin typeface="Verdana"/>
                <a:ea typeface="Verdana"/>
                <a:sym typeface="Verdana"/>
              </a:rPr>
            </a:br>
            <a:r>
              <a:rPr kumimoji="0" lang="lv-LV" sz="2400" b="1" i="0" u="sng" strike="noStrike" kern="0" cap="none" spc="0" normalizeH="0" baseline="0" noProof="0" dirty="0">
                <a:ln>
                  <a:noFill/>
                </a:ln>
                <a:solidFill>
                  <a:srgbClr val="664790"/>
                </a:solidFill>
                <a:effectLst/>
                <a:uLnTx/>
                <a:uFillTx/>
                <a:latin typeface="Verdana"/>
                <a:ea typeface="Verdana"/>
                <a:sym typeface="Verdana"/>
              </a:rPr>
              <a:t>IZCILĪBA, ELASTĪBA UN INDIVIDUALIZĀCIJA</a:t>
            </a:r>
            <a:endParaRPr lang="lv-LV" dirty="0"/>
          </a:p>
        </p:txBody>
      </p:sp>
      <p:sp>
        <p:nvSpPr>
          <p:cNvPr id="3" name="Slaida numura vietturis 2">
            <a:extLst>
              <a:ext uri="{FF2B5EF4-FFF2-40B4-BE49-F238E27FC236}">
                <a16:creationId xmlns:a16="http://schemas.microsoft.com/office/drawing/2014/main" id="{0C610DFF-53F8-6CF3-71A4-53CD525315F3}"/>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800" b="0" i="0" u="none" strike="noStrike" kern="0" cap="none" spc="0" normalizeH="0" baseline="0" noProof="0" smtClean="0">
                <a:ln>
                  <a:noFill/>
                </a:ln>
                <a:solidFill>
                  <a:srgbClr val="FFFFFF"/>
                </a:solidFill>
                <a:effectLst/>
                <a:uLnTx/>
                <a:uFillTx/>
                <a:latin typeface="Verdana"/>
                <a:ea typeface="Verdana"/>
                <a:sym typeface="Verdan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lv-LV" sz="800" b="0" i="0" u="none" strike="noStrike" kern="0" cap="none" spc="0" normalizeH="0" baseline="0" noProof="0">
              <a:ln>
                <a:noFill/>
              </a:ln>
              <a:solidFill>
                <a:srgbClr val="FFFFFF"/>
              </a:solidFill>
              <a:effectLst/>
              <a:uLnTx/>
              <a:uFillTx/>
              <a:latin typeface="Verdana"/>
              <a:ea typeface="Verdana"/>
              <a:sym typeface="Verdana"/>
            </a:endParaRPr>
          </a:p>
        </p:txBody>
      </p:sp>
      <p:sp>
        <p:nvSpPr>
          <p:cNvPr id="4" name="Google Shape;418;p38">
            <a:extLst>
              <a:ext uri="{FF2B5EF4-FFF2-40B4-BE49-F238E27FC236}">
                <a16:creationId xmlns:a16="http://schemas.microsoft.com/office/drawing/2014/main" id="{B1CB4AD3-6CF2-4016-AE6C-50ABBA0D686F}"/>
              </a:ext>
            </a:extLst>
          </p:cNvPr>
          <p:cNvSpPr txBox="1">
            <a:spLocks/>
          </p:cNvSpPr>
          <p:nvPr/>
        </p:nvSpPr>
        <p:spPr>
          <a:xfrm>
            <a:off x="616774" y="1948454"/>
            <a:ext cx="10944109" cy="4617616"/>
          </a:xfrm>
          <a:prstGeom prst="rect">
            <a:avLst/>
          </a:prstGeom>
          <a:noFill/>
          <a:ln>
            <a:noFill/>
          </a:ln>
        </p:spPr>
        <p:txBody>
          <a:bodyPr spcFirstLastPara="1" wrap="square" lIns="0" tIns="45700" rIns="91425" bIns="457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rgbClr val="664790"/>
              </a:buClr>
              <a:buSzPts val="2400"/>
              <a:buFont typeface="Arial"/>
              <a:buChar char="•"/>
              <a:defRPr sz="2400" b="0" i="0" u="none" strike="noStrike" cap="none">
                <a:solidFill>
                  <a:srgbClr val="664790"/>
                </a:solidFill>
                <a:latin typeface="Verdana"/>
                <a:ea typeface="Verdana"/>
                <a:cs typeface="Verdana"/>
                <a:sym typeface="Verdana"/>
              </a:defRPr>
            </a:lvl1pPr>
            <a:lvl2pPr marL="914400" marR="0" lvl="1" indent="-355600" algn="l" rtl="0">
              <a:lnSpc>
                <a:spcPct val="100000"/>
              </a:lnSpc>
              <a:spcBef>
                <a:spcPts val="500"/>
              </a:spcBef>
              <a:spcAft>
                <a:spcPts val="0"/>
              </a:spcAft>
              <a:buClr>
                <a:srgbClr val="664790"/>
              </a:buClr>
              <a:buSzPts val="2000"/>
              <a:buFont typeface="Arial"/>
              <a:buChar char="•"/>
              <a:defRPr sz="2000" b="0" i="0" u="none" strike="noStrike" cap="none">
                <a:solidFill>
                  <a:srgbClr val="664790"/>
                </a:solidFill>
                <a:latin typeface="Verdana"/>
                <a:ea typeface="Verdana"/>
                <a:cs typeface="Verdana"/>
                <a:sym typeface="Verdana"/>
              </a:defRPr>
            </a:lvl2pPr>
            <a:lvl3pPr marL="1371600" marR="0" lvl="2" indent="-342900" algn="l" rtl="0">
              <a:lnSpc>
                <a:spcPct val="100000"/>
              </a:lnSpc>
              <a:spcBef>
                <a:spcPts val="500"/>
              </a:spcBef>
              <a:spcAft>
                <a:spcPts val="0"/>
              </a:spcAft>
              <a:buClr>
                <a:srgbClr val="664790"/>
              </a:buClr>
              <a:buSzPts val="1800"/>
              <a:buFont typeface="Arial"/>
              <a:buChar char="•"/>
              <a:defRPr sz="1800" b="0" i="0" u="none" strike="noStrike" cap="none">
                <a:solidFill>
                  <a:srgbClr val="664790"/>
                </a:solidFill>
                <a:latin typeface="Verdana"/>
                <a:ea typeface="Verdana"/>
                <a:cs typeface="Verdana"/>
                <a:sym typeface="Verdana"/>
              </a:defRPr>
            </a:lvl3pPr>
            <a:lvl4pPr marL="1828800" marR="0" lvl="3" indent="-317500" algn="l" rtl="0">
              <a:lnSpc>
                <a:spcPct val="100000"/>
              </a:lnSpc>
              <a:spcBef>
                <a:spcPts val="500"/>
              </a:spcBef>
              <a:spcAft>
                <a:spcPts val="0"/>
              </a:spcAft>
              <a:buClr>
                <a:srgbClr val="664790"/>
              </a:buClr>
              <a:buSzPts val="1400"/>
              <a:buFont typeface="Arial"/>
              <a:buChar char="•"/>
              <a:defRPr sz="1400" b="0" i="0" u="none" strike="noStrike" cap="none">
                <a:solidFill>
                  <a:srgbClr val="664790"/>
                </a:solidFill>
                <a:latin typeface="Verdana"/>
                <a:ea typeface="Verdana"/>
                <a:cs typeface="Verdana"/>
                <a:sym typeface="Verdana"/>
              </a:defRPr>
            </a:lvl4pPr>
            <a:lvl5pPr marL="2286000" marR="0" lvl="4" indent="-304800" algn="l" rtl="0">
              <a:lnSpc>
                <a:spcPct val="100000"/>
              </a:lnSpc>
              <a:spcBef>
                <a:spcPts val="500"/>
              </a:spcBef>
              <a:spcAft>
                <a:spcPts val="0"/>
              </a:spcAft>
              <a:buClr>
                <a:srgbClr val="664790"/>
              </a:buClr>
              <a:buSzPts val="1200"/>
              <a:buFont typeface="Arial"/>
              <a:buChar char="•"/>
              <a:defRPr sz="1200" b="0" i="0" u="none" strike="noStrike" cap="none">
                <a:solidFill>
                  <a:srgbClr val="664790"/>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255587" marR="0" lvl="0" indent="-171450" algn="just" defTabSz="914400" rtl="0" eaLnBrk="1" fontAlgn="auto" latinLnBrk="0" hangingPunct="1">
              <a:lnSpc>
                <a:spcPct val="100000"/>
              </a:lnSpc>
              <a:spcBef>
                <a:spcPts val="600"/>
              </a:spcBef>
              <a:spcAft>
                <a:spcPts val="0"/>
              </a:spcAft>
              <a:buClr>
                <a:srgbClr val="664790"/>
              </a:buClr>
              <a:buSzPct val="150000"/>
              <a:buFont typeface="Wingdings" panose="05000000000000000000" pitchFamily="2" charset="2"/>
              <a:buChar char="§"/>
              <a:tabLst/>
              <a:defRPr/>
            </a:pPr>
            <a:r>
              <a:rPr kumimoji="0" lang="lv-LV" sz="14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Noteikti sasniedzamie mācīšanās rezultāti, kā arī iespēja tos uzkrāt, pārnest un atzīt, tādējādi nodrošinot elastīgu mācīšanos jebkurā vietā un laikā, un saņemt valsts atzītus dokumentus par attiecīgas profesionālās kvalifikācijas daļas apguvi </a:t>
            </a:r>
            <a:r>
              <a:rPr kumimoji="0" lang="lv-LV" sz="11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(saskaņā ar Eiropas kredītsistēmas profesionālai izglītībai un mācībām (ECVET) principiem)</a:t>
            </a:r>
            <a:r>
              <a:rPr kumimoji="0" lang="lv-LV" sz="14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a:t>
            </a:r>
          </a:p>
          <a:p>
            <a:pPr marL="255587" marR="0" lvl="0" indent="-171450" algn="just" defTabSz="914400" rtl="0" eaLnBrk="1" fontAlgn="auto" latinLnBrk="0" hangingPunct="1">
              <a:lnSpc>
                <a:spcPct val="100000"/>
              </a:lnSpc>
              <a:spcBef>
                <a:spcPts val="600"/>
              </a:spcBef>
              <a:spcAft>
                <a:spcPts val="0"/>
              </a:spcAft>
              <a:buClr>
                <a:srgbClr val="664790"/>
              </a:buClr>
              <a:buSzPct val="150000"/>
              <a:buFont typeface="Wingdings" panose="05000000000000000000" pitchFamily="2" charset="2"/>
              <a:buChar char="§"/>
              <a:tabLst/>
              <a:defRPr/>
            </a:pPr>
            <a:r>
              <a:rPr kumimoji="0" lang="lv-LV" sz="14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Izmantojot ECVET formālās, neformālās un ikdienas mācīšanās rezultātus, izglītības dokumentu atzīšana tiek veidota, lai nodrošinātu to salīdzināmību starp dažādām profesionālās izglītības iestādēm, kā arī starp valstīm, veidojot pakāpeniskas uzkrāšanas mehānismu kvalifikācijas iegūšanai. </a:t>
            </a:r>
          </a:p>
          <a:p>
            <a:pPr marL="255587" marR="0" lvl="0" indent="-171450" algn="just" defTabSz="914400" rtl="0" eaLnBrk="1" fontAlgn="auto" latinLnBrk="0" hangingPunct="1">
              <a:lnSpc>
                <a:spcPct val="100000"/>
              </a:lnSpc>
              <a:spcBef>
                <a:spcPts val="600"/>
              </a:spcBef>
              <a:spcAft>
                <a:spcPts val="0"/>
              </a:spcAft>
              <a:buClr>
                <a:srgbClr val="664790"/>
              </a:buClr>
              <a:buSzPct val="150000"/>
              <a:buFont typeface="Wingdings" panose="05000000000000000000" pitchFamily="2" charset="2"/>
              <a:buChar char="§"/>
              <a:tabLst/>
              <a:defRPr/>
            </a:pPr>
            <a:r>
              <a:rPr kumimoji="0" lang="lv-LV" sz="14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Iespēja saņemt valsts atzītu dokumentu ne tikai par visas profesionālās izglītības programmas apguvi, bet arī par atsevišķu programmas daļu apguvi. Tādējādi tiek mainīta līdzšinējā pieeja un, vērtējot mācību rezultātus, tiks novērtēts sasniegtais, nevis konstatēts nepietiekami paveiktais. Tas ļaus profesionālās izglītības sistēmu veidot elastīgāku un orientēties uz indivīda vajadzībām un spējām, ātrāk reaģējot arī uz nozaru vajadzībām darba tirgū.</a:t>
            </a:r>
          </a:p>
          <a:p>
            <a:pPr marL="255587" marR="0" lvl="0" indent="-171450" algn="just" defTabSz="914400" rtl="0" eaLnBrk="1" fontAlgn="auto" latinLnBrk="0" hangingPunct="1">
              <a:lnSpc>
                <a:spcPct val="100000"/>
              </a:lnSpc>
              <a:spcBef>
                <a:spcPts val="600"/>
              </a:spcBef>
              <a:spcAft>
                <a:spcPts val="0"/>
              </a:spcAft>
              <a:buClr>
                <a:srgbClr val="664790"/>
              </a:buClr>
              <a:buSzPct val="150000"/>
              <a:buFont typeface="Wingdings" panose="05000000000000000000" pitchFamily="2" charset="2"/>
              <a:buChar char="§"/>
              <a:tabLst/>
              <a:defRPr/>
            </a:pPr>
            <a:r>
              <a:rPr kumimoji="0" lang="lv-LV" sz="14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MK 21.02.2023. </a:t>
            </a:r>
            <a:r>
              <a:rPr kumimoji="0" lang="lv-LV" sz="14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hlinkClick r:id="rId3"/>
              </a:rPr>
              <a:t>noteikumi Nr. 70</a:t>
            </a:r>
            <a:r>
              <a:rPr kumimoji="0" lang="lv-LV" sz="14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 «Noteikumi par personas kompetences atzīšanu uzņemšanai profesionālās izglītības programmas vēlākos mācību posmos».</a:t>
            </a:r>
          </a:p>
          <a:p>
            <a:pPr marL="255587" marR="0" lvl="0" indent="-171450" algn="just" defTabSz="914400" rtl="0" eaLnBrk="1" fontAlgn="auto" latinLnBrk="0" hangingPunct="1">
              <a:lnSpc>
                <a:spcPct val="100000"/>
              </a:lnSpc>
              <a:spcBef>
                <a:spcPts val="600"/>
              </a:spcBef>
              <a:spcAft>
                <a:spcPts val="0"/>
              </a:spcAft>
              <a:buClr>
                <a:srgbClr val="664790"/>
              </a:buClr>
              <a:buSzPct val="150000"/>
              <a:buFont typeface="Wingdings" panose="05000000000000000000" pitchFamily="2" charset="2"/>
              <a:buChar char="§"/>
              <a:tabLst/>
              <a:defRPr/>
            </a:pPr>
            <a:r>
              <a:rPr kumimoji="0" lang="lv-LV" sz="14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Valdības deklarācija</a:t>
            </a:r>
          </a:p>
          <a:p>
            <a:pPr marL="827087" marR="0" lvl="1" indent="-285750" algn="just" defTabSz="914400" rtl="0" eaLnBrk="1" fontAlgn="auto" latinLnBrk="0" hangingPunct="1">
              <a:lnSpc>
                <a:spcPct val="100000"/>
              </a:lnSpc>
              <a:spcBef>
                <a:spcPts val="600"/>
              </a:spcBef>
              <a:spcAft>
                <a:spcPts val="0"/>
              </a:spcAft>
              <a:buClr>
                <a:srgbClr val="664790"/>
              </a:buClr>
              <a:buSzPct val="150000"/>
              <a:buFont typeface="Calibri" panose="020F0502020204030204" pitchFamily="34" charset="0"/>
              <a:buChar char="-"/>
              <a:tabLst/>
              <a:defRPr/>
            </a:pPr>
            <a:r>
              <a:rPr kumimoji="0" lang="lv-LV" sz="12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123. Veidosim efektīvu pārvaldības modeli konkurētspējīgas profesionālās un pieaugušo izglītības attīstībai, profesionālās izglītības iestāžu kā nozares izcilības centru stiprināšanai, kā arī profesionālās izglītības prestiža celšanai.</a:t>
            </a:r>
          </a:p>
          <a:p>
            <a:pPr marL="827087" marR="0" lvl="1" indent="-285750" algn="just" defTabSz="914400" rtl="0" eaLnBrk="1" fontAlgn="auto" latinLnBrk="0" hangingPunct="1">
              <a:lnSpc>
                <a:spcPct val="100000"/>
              </a:lnSpc>
              <a:spcBef>
                <a:spcPts val="600"/>
              </a:spcBef>
              <a:spcAft>
                <a:spcPts val="0"/>
              </a:spcAft>
              <a:buClr>
                <a:srgbClr val="664790"/>
              </a:buClr>
              <a:buSzPct val="150000"/>
              <a:buFont typeface="Calibri" panose="020F0502020204030204" pitchFamily="34" charset="0"/>
              <a:buChar char="-"/>
              <a:tabLst/>
              <a:defRPr/>
            </a:pPr>
            <a:r>
              <a:rPr kumimoji="0" lang="lv-LV" sz="12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133. Sekmēsim stratēģisku pieeju pieaugušo izglītības sistēmas koordinētai attīstībai, uzlabojot iedzīvotāju dzīves kvalitāti un veicinot nozaru izaugsmi, ilgtspēju un "zaļo" ekonomiku.</a:t>
            </a:r>
          </a:p>
          <a:p>
            <a:pPr marL="255587" marR="0" lvl="0" indent="-171450" algn="just" defTabSz="914400" rtl="0" eaLnBrk="1" fontAlgn="auto" latinLnBrk="0" hangingPunct="1">
              <a:lnSpc>
                <a:spcPct val="100000"/>
              </a:lnSpc>
              <a:spcBef>
                <a:spcPts val="600"/>
              </a:spcBef>
              <a:spcAft>
                <a:spcPts val="0"/>
              </a:spcAft>
              <a:buClr>
                <a:srgbClr val="664790"/>
              </a:buClr>
              <a:buSzPct val="150000"/>
              <a:buFont typeface="Wingdings" panose="05000000000000000000" pitchFamily="2" charset="2"/>
              <a:buChar char="§"/>
              <a:tabLst/>
              <a:defRPr/>
            </a:pPr>
            <a:r>
              <a:rPr kumimoji="0" lang="lv-LV" sz="14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Individualizētas un elastīgas, uz izcilību vērstas pieejas veidošanai nepieciešams papildus finansējums profesionālās izglītības programmu īstenošanai.</a:t>
            </a:r>
          </a:p>
        </p:txBody>
      </p:sp>
    </p:spTree>
    <p:extLst>
      <p:ext uri="{BB962C8B-B14F-4D97-AF65-F5344CB8AC3E}">
        <p14:creationId xmlns:p14="http://schemas.microsoft.com/office/powerpoint/2010/main" val="2754060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456C512-D597-9463-A701-6F4DEFE87DE4}"/>
              </a:ext>
            </a:extLst>
          </p:cNvPr>
          <p:cNvSpPr>
            <a:spLocks noGrp="1"/>
          </p:cNvSpPr>
          <p:nvPr>
            <p:ph type="title"/>
          </p:nvPr>
        </p:nvSpPr>
        <p:spPr>
          <a:xfrm>
            <a:off x="826765" y="681038"/>
            <a:ext cx="9081776" cy="1061701"/>
          </a:xfrm>
        </p:spPr>
        <p:txBody>
          <a:bodyPr/>
          <a:lstStyle/>
          <a:p>
            <a:r>
              <a:rPr lang="lv-LV" dirty="0"/>
              <a:t>PROFESIONĀLĀS IZGLĪTĪBAS PROGRAMMU FINANSĒŠANA – ESOŠĀ SITUĀCIJA</a:t>
            </a:r>
          </a:p>
        </p:txBody>
      </p:sp>
      <p:sp>
        <p:nvSpPr>
          <p:cNvPr id="3" name="Slaida numura vietturis 2">
            <a:extLst>
              <a:ext uri="{FF2B5EF4-FFF2-40B4-BE49-F238E27FC236}">
                <a16:creationId xmlns:a16="http://schemas.microsoft.com/office/drawing/2014/main" id="{8A8A35FC-8542-8D1F-1B39-0792DB2BC3E6}"/>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800" b="0" i="0" u="none" strike="noStrike" kern="0" cap="none" spc="0" normalizeH="0" baseline="0" noProof="0" smtClean="0">
                <a:ln>
                  <a:noFill/>
                </a:ln>
                <a:solidFill>
                  <a:srgbClr val="FFFFFF"/>
                </a:solidFill>
                <a:effectLst/>
                <a:uLnTx/>
                <a:uFillTx/>
                <a:latin typeface="Verdana"/>
                <a:ea typeface="Verdana"/>
                <a:sym typeface="Verdan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lv-LV" sz="800" b="0" i="0" u="none" strike="noStrike" kern="0" cap="none" spc="0" normalizeH="0" baseline="0" noProof="0">
              <a:ln>
                <a:noFill/>
              </a:ln>
              <a:solidFill>
                <a:srgbClr val="FFFFFF"/>
              </a:solidFill>
              <a:effectLst/>
              <a:uLnTx/>
              <a:uFillTx/>
              <a:latin typeface="Verdana"/>
              <a:ea typeface="Verdana"/>
              <a:sym typeface="Verdana"/>
            </a:endParaRPr>
          </a:p>
        </p:txBody>
      </p:sp>
      <p:sp>
        <p:nvSpPr>
          <p:cNvPr id="4" name="Google Shape;418;p38">
            <a:extLst>
              <a:ext uri="{FF2B5EF4-FFF2-40B4-BE49-F238E27FC236}">
                <a16:creationId xmlns:a16="http://schemas.microsoft.com/office/drawing/2014/main" id="{2C5C6F51-2BD3-409B-A470-D7AB205B7D2B}"/>
              </a:ext>
            </a:extLst>
          </p:cNvPr>
          <p:cNvSpPr txBox="1">
            <a:spLocks/>
          </p:cNvSpPr>
          <p:nvPr/>
        </p:nvSpPr>
        <p:spPr>
          <a:xfrm>
            <a:off x="826765" y="2029939"/>
            <a:ext cx="10380211" cy="4828061"/>
          </a:xfrm>
          <a:prstGeom prst="rect">
            <a:avLst/>
          </a:prstGeom>
          <a:noFill/>
          <a:ln>
            <a:noFill/>
          </a:ln>
        </p:spPr>
        <p:txBody>
          <a:bodyPr spcFirstLastPara="1" wrap="square" lIns="0" tIns="45700" rIns="91425" bIns="45700" anchor="ctr" anchorCtr="0">
            <a:noAutofit/>
          </a:bodyPr>
          <a:lstStyle>
            <a:defPPr marR="0" lvl="0" algn="l" rtl="0">
              <a:lnSpc>
                <a:spcPct val="100000"/>
              </a:lnSpc>
              <a:spcBef>
                <a:spcPts val="0"/>
              </a:spcBef>
              <a:spcAft>
                <a:spcPts val="0"/>
              </a:spcAft>
              <a:defRPr/>
            </a:defPPr>
            <a:lvl1pPr marL="369887" indent="-285750">
              <a:buClr>
                <a:srgbClr val="664790"/>
              </a:buClr>
              <a:buSzPts val="2400"/>
              <a:buFont typeface="Wingdings" panose="05000000000000000000" pitchFamily="2" charset="2"/>
              <a:buChar char="§"/>
              <a:defRPr sz="1800">
                <a:solidFill>
                  <a:srgbClr val="664790"/>
                </a:solidFill>
                <a:latin typeface="Verdana"/>
                <a:ea typeface="Verdana"/>
                <a:cs typeface="Verdana"/>
              </a:defRPr>
            </a:lvl1pPr>
            <a:lvl2pPr marL="914400" indent="-355600">
              <a:spcBef>
                <a:spcPts val="500"/>
              </a:spcBef>
              <a:buClr>
                <a:srgbClr val="664790"/>
              </a:buClr>
              <a:buSzPts val="2000"/>
              <a:buChar char="•"/>
              <a:defRPr sz="2000">
                <a:solidFill>
                  <a:srgbClr val="664790"/>
                </a:solidFill>
                <a:latin typeface="Verdana"/>
                <a:ea typeface="Verdana"/>
                <a:cs typeface="Verdana"/>
              </a:defRPr>
            </a:lvl2pPr>
            <a:lvl3pPr marL="1371600" indent="-342900">
              <a:spcBef>
                <a:spcPts val="500"/>
              </a:spcBef>
              <a:buClr>
                <a:srgbClr val="664790"/>
              </a:buClr>
              <a:buSzPts val="1800"/>
              <a:buChar char="•"/>
              <a:defRPr sz="1800">
                <a:solidFill>
                  <a:srgbClr val="664790"/>
                </a:solidFill>
                <a:latin typeface="Verdana"/>
                <a:ea typeface="Verdana"/>
                <a:cs typeface="Verdana"/>
              </a:defRPr>
            </a:lvl3pPr>
            <a:lvl4pPr marL="1828800" indent="-317500">
              <a:spcBef>
                <a:spcPts val="500"/>
              </a:spcBef>
              <a:buClr>
                <a:srgbClr val="664790"/>
              </a:buClr>
              <a:buSzPts val="1400"/>
              <a:buChar char="•"/>
              <a:defRPr>
                <a:solidFill>
                  <a:srgbClr val="664790"/>
                </a:solidFill>
                <a:latin typeface="Verdana"/>
                <a:ea typeface="Verdana"/>
                <a:cs typeface="Verdana"/>
              </a:defRPr>
            </a:lvl4pPr>
            <a:lvl5pPr marL="2286000" indent="-304800">
              <a:spcBef>
                <a:spcPts val="500"/>
              </a:spcBef>
              <a:buClr>
                <a:srgbClr val="664790"/>
              </a:buClr>
              <a:buSzPts val="1200"/>
              <a:buChar char="•"/>
              <a:defRPr sz="1200">
                <a:solidFill>
                  <a:srgbClr val="664790"/>
                </a:solidFill>
                <a:latin typeface="Verdana"/>
                <a:ea typeface="Verdana"/>
                <a:cs typeface="Verdana"/>
              </a:defRPr>
            </a:lvl5pPr>
            <a:lvl6pPr marL="2743200" indent="-342900">
              <a:lnSpc>
                <a:spcPct val="90000"/>
              </a:lnSpc>
              <a:spcBef>
                <a:spcPts val="500"/>
              </a:spcBef>
              <a:buClr>
                <a:schemeClr val="dk1"/>
              </a:buClr>
              <a:buSzPts val="1800"/>
              <a:buChar char="•"/>
              <a:defRPr sz="1800">
                <a:solidFill>
                  <a:schemeClr val="dk1"/>
                </a:solidFill>
                <a:latin typeface="Trebuchet MS"/>
                <a:ea typeface="Trebuchet MS"/>
                <a:cs typeface="Trebuchet MS"/>
              </a:defRPr>
            </a:lvl6pPr>
            <a:lvl7pPr marL="3200400" indent="-342900">
              <a:lnSpc>
                <a:spcPct val="90000"/>
              </a:lnSpc>
              <a:spcBef>
                <a:spcPts val="500"/>
              </a:spcBef>
              <a:buClr>
                <a:schemeClr val="dk1"/>
              </a:buClr>
              <a:buSzPts val="1800"/>
              <a:buChar char="•"/>
              <a:defRPr sz="1800">
                <a:solidFill>
                  <a:schemeClr val="dk1"/>
                </a:solidFill>
                <a:latin typeface="Trebuchet MS"/>
                <a:ea typeface="Trebuchet MS"/>
                <a:cs typeface="Trebuchet MS"/>
              </a:defRPr>
            </a:lvl7pPr>
            <a:lvl8pPr marL="3657600" indent="-342900">
              <a:lnSpc>
                <a:spcPct val="90000"/>
              </a:lnSpc>
              <a:spcBef>
                <a:spcPts val="500"/>
              </a:spcBef>
              <a:buClr>
                <a:schemeClr val="dk1"/>
              </a:buClr>
              <a:buSzPts val="1800"/>
              <a:buChar char="•"/>
              <a:defRPr sz="1800">
                <a:solidFill>
                  <a:schemeClr val="dk1"/>
                </a:solidFill>
                <a:latin typeface="Trebuchet MS"/>
                <a:ea typeface="Trebuchet MS"/>
                <a:cs typeface="Trebuchet MS"/>
              </a:defRPr>
            </a:lvl8pPr>
            <a:lvl9pPr marL="4114800" indent="-342900">
              <a:lnSpc>
                <a:spcPct val="90000"/>
              </a:lnSpc>
              <a:spcBef>
                <a:spcPts val="500"/>
              </a:spcBef>
              <a:buClr>
                <a:schemeClr val="dk1"/>
              </a:buClr>
              <a:buSzPts val="1800"/>
              <a:buChar char="•"/>
              <a:defRPr sz="1800">
                <a:solidFill>
                  <a:schemeClr val="dk1"/>
                </a:solidFill>
                <a:latin typeface="Trebuchet MS"/>
                <a:ea typeface="Trebuchet MS"/>
                <a:cs typeface="Trebuchet MS"/>
              </a:defRPr>
            </a:lvl9pPr>
          </a:lstStyle>
          <a:p>
            <a:pPr marL="369887" marR="0" lvl="0" indent="-285750" algn="just" defTabSz="914400" rtl="0" eaLnBrk="1" fontAlgn="auto" latinLnBrk="0" hangingPunct="1">
              <a:lnSpc>
                <a:spcPct val="100000"/>
              </a:lnSpc>
              <a:spcBef>
                <a:spcPts val="600"/>
              </a:spcBef>
              <a:spcAft>
                <a:spcPts val="0"/>
              </a:spcAft>
              <a:buClr>
                <a:srgbClr val="664790"/>
              </a:buClr>
              <a:buSzPts val="2400"/>
              <a:buFont typeface="Wingdings" panose="05000000000000000000" pitchFamily="2" charset="2"/>
              <a:buChar char="§"/>
              <a:tabLst/>
              <a:defRPr/>
            </a:pPr>
            <a:r>
              <a:rPr kumimoji="0" lang="lv-LV" sz="1800" b="0" i="0" u="none" strike="noStrike" kern="0" cap="none" spc="0" normalizeH="0" baseline="0" noProof="0" dirty="0">
                <a:ln>
                  <a:noFill/>
                </a:ln>
                <a:solidFill>
                  <a:srgbClr val="664790"/>
                </a:solidFill>
                <a:effectLst/>
                <a:uLnTx/>
                <a:uFillTx/>
                <a:latin typeface="Verdana"/>
                <a:ea typeface="Verdana"/>
                <a:sym typeface="Arial"/>
              </a:rPr>
              <a:t>Profesionālas izglītības sistēmā pēdējos gados ir notikušas būtiskas pārmaiņas.</a:t>
            </a:r>
          </a:p>
          <a:p>
            <a:pPr marL="369887" marR="0" lvl="0" indent="-285750" algn="just" defTabSz="914400" rtl="0" eaLnBrk="1" fontAlgn="auto" latinLnBrk="0" hangingPunct="1">
              <a:lnSpc>
                <a:spcPct val="100000"/>
              </a:lnSpc>
              <a:spcBef>
                <a:spcPts val="600"/>
              </a:spcBef>
              <a:spcAft>
                <a:spcPts val="0"/>
              </a:spcAft>
              <a:buClr>
                <a:srgbClr val="664790"/>
              </a:buClr>
              <a:buSzPts val="2400"/>
              <a:buFont typeface="Wingdings" panose="05000000000000000000" pitchFamily="2" charset="2"/>
              <a:buChar char="§"/>
              <a:tabLst/>
              <a:defRPr/>
            </a:pPr>
            <a:r>
              <a:rPr kumimoji="0" lang="lv-LV" sz="1800" b="0" i="0" u="none" strike="noStrike" kern="0" cap="none" spc="0" normalizeH="0" baseline="0" noProof="0" dirty="0">
                <a:ln>
                  <a:noFill/>
                </a:ln>
                <a:solidFill>
                  <a:srgbClr val="664790"/>
                </a:solidFill>
                <a:effectLst/>
                <a:uLnTx/>
                <a:uFillTx/>
                <a:latin typeface="Verdana"/>
                <a:ea typeface="Verdana"/>
                <a:sym typeface="Arial"/>
              </a:rPr>
              <a:t>MK noteikumos Nr. 655 noteiktais profesionālās izglītības programmu īstenošanas izmaksu minimums neatbilst programmu faktiskajām īstenošanas izmaksām. </a:t>
            </a:r>
          </a:p>
          <a:p>
            <a:pPr marL="369887" marR="0" lvl="0" indent="-285750" algn="just" defTabSz="914400" rtl="0" eaLnBrk="1" fontAlgn="auto" latinLnBrk="0" hangingPunct="1">
              <a:lnSpc>
                <a:spcPct val="100000"/>
              </a:lnSpc>
              <a:spcBef>
                <a:spcPts val="600"/>
              </a:spcBef>
              <a:spcAft>
                <a:spcPts val="0"/>
              </a:spcAft>
              <a:buClr>
                <a:srgbClr val="664790"/>
              </a:buClr>
              <a:buSzPts val="2400"/>
              <a:buFont typeface="Wingdings" panose="05000000000000000000" pitchFamily="2" charset="2"/>
              <a:buChar char="§"/>
              <a:tabLst/>
              <a:defRPr/>
            </a:pPr>
            <a:r>
              <a:rPr kumimoji="0" lang="lv-LV" sz="1800" b="0" i="0" u="none" strike="noStrike" kern="0" cap="none" spc="0" normalizeH="0" baseline="0" noProof="0" dirty="0">
                <a:ln>
                  <a:noFill/>
                </a:ln>
                <a:solidFill>
                  <a:srgbClr val="664790"/>
                </a:solidFill>
                <a:effectLst/>
                <a:uLnTx/>
                <a:uFillTx/>
                <a:latin typeface="Verdana"/>
                <a:ea typeface="Verdana"/>
                <a:sym typeface="Arial"/>
              </a:rPr>
              <a:t>Bāzes finansējums (normatīvs) = normējamās izmaksas + dienesta viesnīcas uzturēšanas izmaksas (nenormējamās izmaksas). </a:t>
            </a:r>
          </a:p>
          <a:p>
            <a:pPr marL="369887" marR="0" lvl="0" indent="-285750" algn="just" defTabSz="914400" rtl="0" eaLnBrk="1" fontAlgn="auto" latinLnBrk="0" hangingPunct="1">
              <a:lnSpc>
                <a:spcPct val="100000"/>
              </a:lnSpc>
              <a:spcBef>
                <a:spcPts val="600"/>
              </a:spcBef>
              <a:spcAft>
                <a:spcPts val="0"/>
              </a:spcAft>
              <a:buClr>
                <a:srgbClr val="664790"/>
              </a:buClr>
              <a:buSzPts val="2400"/>
              <a:buFont typeface="Wingdings" panose="05000000000000000000" pitchFamily="2" charset="2"/>
              <a:buChar char="§"/>
              <a:tabLst/>
              <a:defRPr/>
            </a:pPr>
            <a:r>
              <a:rPr kumimoji="0" lang="lv-LV" sz="1800" b="0" i="0" u="none" strike="noStrike" kern="0" cap="none" spc="0" normalizeH="0" baseline="0" noProof="0" dirty="0">
                <a:ln>
                  <a:noFill/>
                </a:ln>
                <a:solidFill>
                  <a:srgbClr val="664790"/>
                </a:solidFill>
                <a:effectLst/>
                <a:uLnTx/>
                <a:uFillTx/>
                <a:latin typeface="Verdana"/>
                <a:ea typeface="Verdana"/>
                <a:sym typeface="Arial"/>
              </a:rPr>
              <a:t>MK noteikumos Nr. 655 noteiktais izmaksu minimums (normatīvs) IZM padotības profesionālās izglītības iestādēm un </a:t>
            </a:r>
            <a:r>
              <a:rPr kumimoji="0" lang="lv-LV" sz="1800" b="0" i="0" u="none" strike="noStrike" kern="0" cap="none" spc="0" normalizeH="0" baseline="0" noProof="0" dirty="0" err="1">
                <a:ln>
                  <a:noFill/>
                </a:ln>
                <a:solidFill>
                  <a:srgbClr val="664790"/>
                </a:solidFill>
                <a:effectLst/>
                <a:uLnTx/>
                <a:uFillTx/>
                <a:latin typeface="Verdana"/>
                <a:ea typeface="Verdana"/>
                <a:sym typeface="Arial"/>
              </a:rPr>
              <a:t>līgumiestādēm</a:t>
            </a:r>
            <a:r>
              <a:rPr kumimoji="0" lang="lv-LV" sz="1800" b="0" i="0" u="none" strike="noStrike" kern="0" cap="none" spc="0" normalizeH="0" baseline="0" noProof="0" dirty="0">
                <a:ln>
                  <a:noFill/>
                </a:ln>
                <a:solidFill>
                  <a:srgbClr val="664790"/>
                </a:solidFill>
                <a:effectLst/>
                <a:uLnTx/>
                <a:uFillTx/>
                <a:latin typeface="Verdana"/>
                <a:ea typeface="Verdana"/>
                <a:sym typeface="Arial"/>
              </a:rPr>
              <a:t> netiek nodrošināts 100% apmērā.</a:t>
            </a:r>
          </a:p>
          <a:p>
            <a:pPr marL="369887" marR="0" lvl="0" indent="-285750" algn="just" defTabSz="914400" rtl="0" eaLnBrk="1" fontAlgn="auto" latinLnBrk="0" hangingPunct="1">
              <a:lnSpc>
                <a:spcPct val="100000"/>
              </a:lnSpc>
              <a:spcBef>
                <a:spcPts val="600"/>
              </a:spcBef>
              <a:spcAft>
                <a:spcPts val="0"/>
              </a:spcAft>
              <a:buClr>
                <a:srgbClr val="664790"/>
              </a:buClr>
              <a:buSzPts val="2400"/>
              <a:buFont typeface="Wingdings" panose="05000000000000000000" pitchFamily="2" charset="2"/>
              <a:buChar char="§"/>
              <a:tabLst/>
              <a:defRPr/>
            </a:pPr>
            <a:r>
              <a:rPr kumimoji="0" lang="lv-LV" sz="1800" b="0" i="0" u="none" strike="noStrike" kern="0" cap="none" spc="0" normalizeH="0" baseline="0" noProof="0" dirty="0">
                <a:ln>
                  <a:noFill/>
                </a:ln>
                <a:solidFill>
                  <a:srgbClr val="664790"/>
                </a:solidFill>
                <a:effectLst/>
                <a:uLnTx/>
                <a:uFillTx/>
                <a:latin typeface="Verdana"/>
                <a:ea typeface="Verdana"/>
                <a:sym typeface="Arial"/>
              </a:rPr>
              <a:t>2021. gada sākumā normatīvs tika nodrošinātas 83,9% apmērā esošā budžeta finansējuma ietvaros – ap 2,7 milj. EUR iztrūkums (gada beigās – 99,0%); 2022. gada sākumā 83,9% (gada beigās – 95,2%); 2023. gada sākumā – 95,0%.</a:t>
            </a:r>
          </a:p>
          <a:p>
            <a:pPr marL="369887" marR="0" lvl="0" indent="-285750" algn="just" defTabSz="914400" rtl="0" eaLnBrk="1" fontAlgn="auto" latinLnBrk="0" hangingPunct="1">
              <a:lnSpc>
                <a:spcPct val="100000"/>
              </a:lnSpc>
              <a:spcBef>
                <a:spcPts val="600"/>
              </a:spcBef>
              <a:spcAft>
                <a:spcPts val="0"/>
              </a:spcAft>
              <a:buClr>
                <a:srgbClr val="664790"/>
              </a:buClr>
              <a:buSzPts val="2400"/>
              <a:buFont typeface="Wingdings" panose="05000000000000000000" pitchFamily="2" charset="2"/>
              <a:buChar char="§"/>
              <a:tabLst/>
              <a:defRPr/>
            </a:pPr>
            <a:r>
              <a:rPr kumimoji="0" lang="lv-LV" sz="1800" b="0" i="0" u="none" strike="noStrike" kern="0" cap="none" spc="0" normalizeH="0" baseline="0" noProof="0" dirty="0">
                <a:ln>
                  <a:noFill/>
                </a:ln>
                <a:solidFill>
                  <a:srgbClr val="664790"/>
                </a:solidFill>
                <a:effectLst/>
                <a:uLnTx/>
                <a:uFillTx/>
                <a:latin typeface="Verdana"/>
                <a:ea typeface="Verdana"/>
                <a:sym typeface="Arial"/>
              </a:rPr>
              <a:t>MK noteikumos Nr. 655 noteiktās viena praktikanta kvalifikācijas prakses organizēšanas izmaksas – 7,11 EUR dienā - nepietiekamā valsts budžeta finansējuma dēļ, šo izmaksu finansēšana līdz šim nav tikusi nodrošināta. </a:t>
            </a:r>
          </a:p>
          <a:p>
            <a:pPr marL="369887" marR="0" lvl="0" indent="-285750" algn="just" defTabSz="914400" rtl="0" eaLnBrk="1" fontAlgn="auto" latinLnBrk="0" hangingPunct="1">
              <a:lnSpc>
                <a:spcPct val="100000"/>
              </a:lnSpc>
              <a:spcBef>
                <a:spcPts val="600"/>
              </a:spcBef>
              <a:spcAft>
                <a:spcPts val="0"/>
              </a:spcAft>
              <a:buClr>
                <a:srgbClr val="664790"/>
              </a:buClr>
              <a:buSzPts val="2400"/>
              <a:buFont typeface="Wingdings" panose="05000000000000000000" pitchFamily="2" charset="2"/>
              <a:buChar char="§"/>
              <a:tabLst/>
              <a:defRPr/>
            </a:pPr>
            <a:r>
              <a:rPr kumimoji="0" lang="lv-LV" sz="1800" b="0" i="0" u="none" strike="noStrike" kern="0" cap="none" spc="0" normalizeH="0" baseline="0" noProof="0" dirty="0">
                <a:ln>
                  <a:noFill/>
                </a:ln>
                <a:solidFill>
                  <a:srgbClr val="664790"/>
                </a:solidFill>
                <a:effectLst/>
                <a:uLnTx/>
                <a:uFillTx/>
                <a:latin typeface="Verdana"/>
                <a:ea typeface="Verdana"/>
                <a:sym typeface="Arial"/>
              </a:rPr>
              <a:t>Darba vidē balstītu (DVB) mācību (ārpus izglītības iestādes) īstenošanas izmaksu finansēšanu no valsts budžeta normatīvais regulējums neparedz, tas tiek nodrošināts ES fondu projekta ietvaros.</a:t>
            </a:r>
          </a:p>
          <a:p>
            <a:pPr marL="369887" marR="0" lvl="0" indent="-285750" algn="just" defTabSz="914400" rtl="0" eaLnBrk="1" fontAlgn="auto" latinLnBrk="0" hangingPunct="1">
              <a:lnSpc>
                <a:spcPct val="100000"/>
              </a:lnSpc>
              <a:spcBef>
                <a:spcPts val="0"/>
              </a:spcBef>
              <a:spcAft>
                <a:spcPts val="0"/>
              </a:spcAft>
              <a:buClr>
                <a:srgbClr val="664790"/>
              </a:buClr>
              <a:buSzPts val="2400"/>
              <a:buFont typeface="Wingdings" panose="05000000000000000000" pitchFamily="2" charset="2"/>
              <a:buChar char="§"/>
              <a:tabLst/>
              <a:defRPr/>
            </a:pPr>
            <a:endParaRPr kumimoji="0" lang="lv-LV" sz="1800" b="0" i="0" u="none" strike="noStrike" kern="0" cap="none" spc="0" normalizeH="0" baseline="0" noProof="0" dirty="0">
              <a:ln>
                <a:noFill/>
              </a:ln>
              <a:solidFill>
                <a:srgbClr val="664790"/>
              </a:solidFill>
              <a:effectLst/>
              <a:uLnTx/>
              <a:uFillTx/>
              <a:latin typeface="Verdana"/>
              <a:ea typeface="Verdana"/>
              <a:sym typeface="Arial"/>
            </a:endParaRPr>
          </a:p>
          <a:p>
            <a:pPr marL="369887" marR="0" lvl="0" indent="-285750" algn="just" defTabSz="914400" rtl="0" eaLnBrk="1" fontAlgn="auto" latinLnBrk="0" hangingPunct="1">
              <a:lnSpc>
                <a:spcPct val="100000"/>
              </a:lnSpc>
              <a:spcBef>
                <a:spcPts val="0"/>
              </a:spcBef>
              <a:spcAft>
                <a:spcPts val="0"/>
              </a:spcAft>
              <a:buClr>
                <a:srgbClr val="664790"/>
              </a:buClr>
              <a:buSzPts val="2400"/>
              <a:buFont typeface="Wingdings" panose="05000000000000000000" pitchFamily="2" charset="2"/>
              <a:buChar char="§"/>
              <a:tabLst/>
              <a:defRPr/>
            </a:pPr>
            <a:endParaRPr kumimoji="0" lang="lv-LV" sz="1800" b="0" i="0" u="none" strike="noStrike" kern="0" cap="none" spc="0" normalizeH="0" baseline="0" noProof="0" dirty="0">
              <a:ln>
                <a:noFill/>
              </a:ln>
              <a:solidFill>
                <a:srgbClr val="664790"/>
              </a:solidFill>
              <a:effectLst/>
              <a:uLnTx/>
              <a:uFillTx/>
              <a:latin typeface="Verdana"/>
              <a:ea typeface="Verdana"/>
              <a:sym typeface="Arial"/>
            </a:endParaRPr>
          </a:p>
        </p:txBody>
      </p:sp>
    </p:spTree>
    <p:extLst>
      <p:ext uri="{BB962C8B-B14F-4D97-AF65-F5344CB8AC3E}">
        <p14:creationId xmlns:p14="http://schemas.microsoft.com/office/powerpoint/2010/main" val="3720956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13" name="Google Shape;419;p38">
            <a:extLst>
              <a:ext uri="{FF2B5EF4-FFF2-40B4-BE49-F238E27FC236}">
                <a16:creationId xmlns:a16="http://schemas.microsoft.com/office/drawing/2014/main" id="{2741A7B6-9B77-AAD5-430B-A0C53EF27255}"/>
              </a:ext>
            </a:extLst>
          </p:cNvPr>
          <p:cNvSpPr/>
          <p:nvPr/>
        </p:nvSpPr>
        <p:spPr>
          <a:xfrm>
            <a:off x="1536563" y="2618727"/>
            <a:ext cx="737859" cy="737859"/>
          </a:xfrm>
          <a:prstGeom prst="ellipse">
            <a:avLst/>
          </a:prstGeom>
          <a:solidFill>
            <a:srgbClr val="CBC7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505" name="Google Shape;505;p45"/>
          <p:cNvSpPr txBox="1">
            <a:spLocks noGrp="1"/>
          </p:cNvSpPr>
          <p:nvPr>
            <p:ph type="title"/>
          </p:nvPr>
        </p:nvSpPr>
        <p:spPr>
          <a:xfrm>
            <a:off x="804303" y="675404"/>
            <a:ext cx="8910018" cy="1061701"/>
          </a:xfrm>
          <a:prstGeom prst="rect">
            <a:avLst/>
          </a:prstGeom>
          <a:noFill/>
          <a:ln>
            <a:noFill/>
          </a:ln>
        </p:spPr>
        <p:txBody>
          <a:bodyPr spcFirstLastPara="1" wrap="square" lIns="0" tIns="0" rIns="0" bIns="0" anchor="t" anchorCtr="0">
            <a:noAutofit/>
          </a:bodyPr>
          <a:lstStyle/>
          <a:p>
            <a:pPr>
              <a:buSzPts val="2160"/>
            </a:pPr>
            <a:r>
              <a:rPr lang="lv-LV" dirty="0"/>
              <a:t>PAVEIKTAIS UN PLĀNOTAIS</a:t>
            </a:r>
            <a:endParaRPr sz="2800" dirty="0"/>
          </a:p>
        </p:txBody>
      </p:sp>
      <p:sp>
        <p:nvSpPr>
          <p:cNvPr id="507" name="Google Shape;507;p45"/>
          <p:cNvSpPr txBox="1">
            <a:spLocks noGrp="1"/>
          </p:cNvSpPr>
          <p:nvPr>
            <p:ph type="sldNum" idx="12"/>
          </p:nvPr>
        </p:nvSpPr>
        <p:spPr>
          <a:xfrm>
            <a:off x="680167" y="6566487"/>
            <a:ext cx="293472" cy="291513"/>
          </a:xfrm>
          <a:prstGeom prst="rect">
            <a:avLst/>
          </a:prstGeom>
          <a:noFill/>
          <a:ln>
            <a:noFill/>
          </a:ln>
        </p:spPr>
        <p:txBody>
          <a:bodyPr spcFirstLastPara="1"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lv-LV" sz="800" b="0" i="0" u="none" strike="noStrike" kern="0" cap="none" spc="0" normalizeH="0" baseline="0" noProof="0" dirty="0">
                <a:ln>
                  <a:noFill/>
                </a:ln>
                <a:solidFill>
                  <a:srgbClr val="FFFFFF"/>
                </a:solidFill>
                <a:effectLst/>
                <a:uLnTx/>
                <a:uFillTx/>
                <a:latin typeface="Verdana"/>
                <a:ea typeface="Verdana"/>
                <a:cs typeface="Verdana"/>
                <a:sym typeface="Verdana"/>
              </a:rPr>
              <a:t>3</a:t>
            </a:r>
            <a:endParaRPr kumimoji="0" sz="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2" name="Google Shape;419;p38">
            <a:extLst>
              <a:ext uri="{FF2B5EF4-FFF2-40B4-BE49-F238E27FC236}">
                <a16:creationId xmlns:a16="http://schemas.microsoft.com/office/drawing/2014/main" id="{9CAAC953-53A1-F702-BCA0-8C4DFB9ED7CD}"/>
              </a:ext>
            </a:extLst>
          </p:cNvPr>
          <p:cNvSpPr/>
          <p:nvPr/>
        </p:nvSpPr>
        <p:spPr>
          <a:xfrm>
            <a:off x="1537894" y="5589841"/>
            <a:ext cx="737859" cy="737859"/>
          </a:xfrm>
          <a:prstGeom prst="ellipse">
            <a:avLst/>
          </a:prstGeom>
          <a:solidFill>
            <a:srgbClr val="CBC7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 name="Google Shape;419;p38">
            <a:extLst>
              <a:ext uri="{FF2B5EF4-FFF2-40B4-BE49-F238E27FC236}">
                <a16:creationId xmlns:a16="http://schemas.microsoft.com/office/drawing/2014/main" id="{95D477C6-1731-1FDB-3977-5F04C05991E5}"/>
              </a:ext>
            </a:extLst>
          </p:cNvPr>
          <p:cNvSpPr/>
          <p:nvPr/>
        </p:nvSpPr>
        <p:spPr>
          <a:xfrm>
            <a:off x="1572661" y="3593310"/>
            <a:ext cx="737859" cy="737859"/>
          </a:xfrm>
          <a:prstGeom prst="ellipse">
            <a:avLst/>
          </a:prstGeom>
          <a:solidFill>
            <a:srgbClr val="CBC7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4" name="Google Shape;419;p38">
            <a:extLst>
              <a:ext uri="{FF2B5EF4-FFF2-40B4-BE49-F238E27FC236}">
                <a16:creationId xmlns:a16="http://schemas.microsoft.com/office/drawing/2014/main" id="{8ABEEC0D-5AE0-63E3-21C0-26FF1B734481}"/>
              </a:ext>
            </a:extLst>
          </p:cNvPr>
          <p:cNvSpPr/>
          <p:nvPr/>
        </p:nvSpPr>
        <p:spPr>
          <a:xfrm>
            <a:off x="1537895" y="4573770"/>
            <a:ext cx="737859" cy="737859"/>
          </a:xfrm>
          <a:prstGeom prst="ellipse">
            <a:avLst/>
          </a:prstGeom>
          <a:solidFill>
            <a:srgbClr val="CBC7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pic>
        <p:nvPicPr>
          <p:cNvPr id="5" name="Google Shape;358;p35">
            <a:extLst>
              <a:ext uri="{FF2B5EF4-FFF2-40B4-BE49-F238E27FC236}">
                <a16:creationId xmlns:a16="http://schemas.microsoft.com/office/drawing/2014/main" id="{4407F25D-5640-B52D-BC9A-4D10C6FE4CF1}"/>
              </a:ext>
            </a:extLst>
          </p:cNvPr>
          <p:cNvPicPr preferRelativeResize="0"/>
          <p:nvPr/>
        </p:nvPicPr>
        <p:blipFill rotWithShape="1">
          <a:blip r:embed="rId3">
            <a:alphaModFix/>
          </a:blip>
          <a:srcRect/>
          <a:stretch/>
        </p:blipFill>
        <p:spPr>
          <a:xfrm>
            <a:off x="1634664" y="5698629"/>
            <a:ext cx="544317" cy="544317"/>
          </a:xfrm>
          <a:prstGeom prst="rect">
            <a:avLst/>
          </a:prstGeom>
          <a:noFill/>
          <a:ln>
            <a:noFill/>
          </a:ln>
        </p:spPr>
      </p:pic>
      <p:sp>
        <p:nvSpPr>
          <p:cNvPr id="6" name="Google Shape;418;p38">
            <a:extLst>
              <a:ext uri="{FF2B5EF4-FFF2-40B4-BE49-F238E27FC236}">
                <a16:creationId xmlns:a16="http://schemas.microsoft.com/office/drawing/2014/main" id="{6B9E93FA-B393-09D7-056B-0D31879B28E9}"/>
              </a:ext>
            </a:extLst>
          </p:cNvPr>
          <p:cNvSpPr txBox="1">
            <a:spLocks/>
          </p:cNvSpPr>
          <p:nvPr/>
        </p:nvSpPr>
        <p:spPr>
          <a:xfrm>
            <a:off x="2664844" y="2182363"/>
            <a:ext cx="7968289" cy="4274939"/>
          </a:xfrm>
          <a:prstGeom prst="rect">
            <a:avLst/>
          </a:prstGeom>
          <a:noFill/>
          <a:ln>
            <a:noFill/>
          </a:ln>
        </p:spPr>
        <p:txBody>
          <a:bodyPr spcFirstLastPara="1" wrap="square" lIns="0" tIns="45700" rIns="91425" bIns="457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1000"/>
              </a:spcBef>
              <a:spcAft>
                <a:spcPts val="0"/>
              </a:spcAft>
              <a:buClr>
                <a:srgbClr val="664790"/>
              </a:buClr>
              <a:buSzPts val="2400"/>
              <a:buFont typeface="Arial"/>
              <a:buChar char="•"/>
              <a:defRPr sz="2400" b="0" i="0" u="none" strike="noStrike" cap="none">
                <a:solidFill>
                  <a:srgbClr val="664790"/>
                </a:solidFill>
                <a:latin typeface="Verdana"/>
                <a:ea typeface="Verdana"/>
                <a:cs typeface="Verdana"/>
                <a:sym typeface="Verdana"/>
              </a:defRPr>
            </a:lvl1pPr>
            <a:lvl2pPr marL="914400" marR="0" lvl="1" indent="-355600" algn="l" rtl="0">
              <a:lnSpc>
                <a:spcPct val="100000"/>
              </a:lnSpc>
              <a:spcBef>
                <a:spcPts val="500"/>
              </a:spcBef>
              <a:spcAft>
                <a:spcPts val="0"/>
              </a:spcAft>
              <a:buClr>
                <a:srgbClr val="664790"/>
              </a:buClr>
              <a:buSzPts val="2000"/>
              <a:buFont typeface="Arial"/>
              <a:buChar char="•"/>
              <a:defRPr sz="2000" b="0" i="0" u="none" strike="noStrike" cap="none">
                <a:solidFill>
                  <a:srgbClr val="664790"/>
                </a:solidFill>
                <a:latin typeface="Verdana"/>
                <a:ea typeface="Verdana"/>
                <a:cs typeface="Verdana"/>
                <a:sym typeface="Verdana"/>
              </a:defRPr>
            </a:lvl2pPr>
            <a:lvl3pPr marL="1371600" marR="0" lvl="2" indent="-342900" algn="l" rtl="0">
              <a:lnSpc>
                <a:spcPct val="100000"/>
              </a:lnSpc>
              <a:spcBef>
                <a:spcPts val="500"/>
              </a:spcBef>
              <a:spcAft>
                <a:spcPts val="0"/>
              </a:spcAft>
              <a:buClr>
                <a:srgbClr val="664790"/>
              </a:buClr>
              <a:buSzPts val="1800"/>
              <a:buFont typeface="Arial"/>
              <a:buChar char="•"/>
              <a:defRPr sz="1800" b="0" i="0" u="none" strike="noStrike" cap="none">
                <a:solidFill>
                  <a:srgbClr val="664790"/>
                </a:solidFill>
                <a:latin typeface="Verdana"/>
                <a:ea typeface="Verdana"/>
                <a:cs typeface="Verdana"/>
                <a:sym typeface="Verdana"/>
              </a:defRPr>
            </a:lvl3pPr>
            <a:lvl4pPr marL="1828800" marR="0" lvl="3" indent="-317500" algn="l" rtl="0">
              <a:lnSpc>
                <a:spcPct val="100000"/>
              </a:lnSpc>
              <a:spcBef>
                <a:spcPts val="500"/>
              </a:spcBef>
              <a:spcAft>
                <a:spcPts val="0"/>
              </a:spcAft>
              <a:buClr>
                <a:srgbClr val="664790"/>
              </a:buClr>
              <a:buSzPts val="1400"/>
              <a:buFont typeface="Arial"/>
              <a:buChar char="•"/>
              <a:defRPr sz="1400" b="0" i="0" u="none" strike="noStrike" cap="none">
                <a:solidFill>
                  <a:srgbClr val="664790"/>
                </a:solidFill>
                <a:latin typeface="Verdana"/>
                <a:ea typeface="Verdana"/>
                <a:cs typeface="Verdana"/>
                <a:sym typeface="Verdana"/>
              </a:defRPr>
            </a:lvl4pPr>
            <a:lvl5pPr marL="2286000" marR="0" lvl="4" indent="-304800" algn="l" rtl="0">
              <a:lnSpc>
                <a:spcPct val="100000"/>
              </a:lnSpc>
              <a:spcBef>
                <a:spcPts val="500"/>
              </a:spcBef>
              <a:spcAft>
                <a:spcPts val="0"/>
              </a:spcAft>
              <a:buClr>
                <a:srgbClr val="664790"/>
              </a:buClr>
              <a:buSzPts val="1200"/>
              <a:buFont typeface="Arial"/>
              <a:buChar char="•"/>
              <a:defRPr sz="1200" b="0" i="0" u="none" strike="noStrike" cap="none">
                <a:solidFill>
                  <a:srgbClr val="664790"/>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84137" marR="0" lvl="0" indent="0" algn="just" defTabSz="914400" rtl="0" eaLnBrk="1" fontAlgn="auto" latinLnBrk="0" hangingPunct="1">
              <a:lnSpc>
                <a:spcPct val="100000"/>
              </a:lnSpc>
              <a:spcBef>
                <a:spcPts val="0"/>
              </a:spcBef>
              <a:spcAft>
                <a:spcPts val="0"/>
              </a:spcAft>
              <a:buClr>
                <a:srgbClr val="664790"/>
              </a:buClr>
              <a:buSzPts val="2400"/>
              <a:buFont typeface="Arial"/>
              <a:buNone/>
              <a:tabLst/>
              <a:defRPr/>
            </a:pPr>
            <a:r>
              <a:rPr kumimoji="0" lang="lv-LV" sz="1800" b="0" i="0" u="none" strike="noStrike" kern="0" cap="none" spc="0" normalizeH="0" baseline="0" noProof="0" dirty="0">
                <a:ln>
                  <a:noFill/>
                </a:ln>
                <a:solidFill>
                  <a:srgbClr val="664790"/>
                </a:solidFill>
                <a:effectLst/>
                <a:uLnTx/>
                <a:uFillTx/>
                <a:latin typeface="Verdana"/>
                <a:ea typeface="Verdana"/>
                <a:sym typeface="Verdana"/>
              </a:rPr>
              <a:t>Konceptuālais ziņojums «Par profesionālās izglītības programmu finansēšanu» - priekšlikumi profesionālās izglītības finansēšanas pilnveidei (p</a:t>
            </a:r>
            <a:r>
              <a:rPr kumimoji="0" lang="nn-NO" sz="1800" b="0" i="0" u="none" strike="noStrike" kern="0" cap="none" spc="0" normalizeH="0" baseline="0" noProof="0" dirty="0">
                <a:ln>
                  <a:noFill/>
                </a:ln>
                <a:solidFill>
                  <a:srgbClr val="664790"/>
                </a:solidFill>
                <a:effectLst/>
                <a:uLnTx/>
                <a:uFillTx/>
                <a:latin typeface="Verdana"/>
                <a:ea typeface="Verdana"/>
                <a:sym typeface="Verdana"/>
              </a:rPr>
              <a:t>ieņemts 15.02.2022. </a:t>
            </a:r>
            <a:r>
              <a:rPr kumimoji="0" lang="lv-LV" sz="1800" b="0" i="0" u="none" strike="noStrike" kern="0" cap="none" spc="0" normalizeH="0" baseline="0" noProof="0" dirty="0">
                <a:ln>
                  <a:noFill/>
                </a:ln>
                <a:solidFill>
                  <a:srgbClr val="664790"/>
                </a:solidFill>
                <a:effectLst/>
                <a:uLnTx/>
                <a:uFillTx/>
                <a:latin typeface="Verdana"/>
                <a:ea typeface="Verdana"/>
                <a:sym typeface="Verdana"/>
              </a:rPr>
              <a:t>MK </a:t>
            </a:r>
            <a:r>
              <a:rPr kumimoji="0" lang="nn-NO" sz="1800" b="0" i="0" u="none" strike="noStrike" kern="0" cap="none" spc="0" normalizeH="0" baseline="0" noProof="0" dirty="0">
                <a:ln>
                  <a:noFill/>
                </a:ln>
                <a:solidFill>
                  <a:srgbClr val="664790"/>
                </a:solidFill>
                <a:effectLst/>
                <a:uLnTx/>
                <a:uFillTx/>
                <a:latin typeface="Verdana"/>
                <a:ea typeface="Verdana"/>
                <a:sym typeface="Verdana"/>
              </a:rPr>
              <a:t>sēdē</a:t>
            </a:r>
            <a:r>
              <a:rPr kumimoji="0" lang="lv-LV" sz="1800" b="0" i="0" u="none" strike="noStrike" kern="0" cap="none" spc="0" normalizeH="0" baseline="0" noProof="0" dirty="0">
                <a:ln>
                  <a:noFill/>
                </a:ln>
                <a:solidFill>
                  <a:srgbClr val="664790"/>
                </a:solidFill>
                <a:effectLst/>
                <a:uLnTx/>
                <a:uFillTx/>
                <a:latin typeface="Verdana"/>
                <a:ea typeface="Verdana"/>
                <a:sym typeface="Verdana"/>
              </a:rPr>
              <a:t>).</a:t>
            </a:r>
          </a:p>
          <a:p>
            <a:pPr marL="84137" marR="0" lvl="0" indent="0" algn="just" defTabSz="914400" rtl="0" eaLnBrk="1" fontAlgn="auto" latinLnBrk="0" hangingPunct="1">
              <a:lnSpc>
                <a:spcPct val="100000"/>
              </a:lnSpc>
              <a:spcBef>
                <a:spcPts val="0"/>
              </a:spcBef>
              <a:spcAft>
                <a:spcPts val="0"/>
              </a:spcAft>
              <a:buClr>
                <a:srgbClr val="664790"/>
              </a:buClr>
              <a:buSzPts val="2400"/>
              <a:buFont typeface="Arial"/>
              <a:buNone/>
              <a:tabLst/>
              <a:defRPr/>
            </a:pPr>
            <a:endParaRPr kumimoji="0" lang="lv-LV" sz="1800" b="0" i="0" u="none" strike="noStrike" kern="0" cap="none" spc="0" normalizeH="0" baseline="0" noProof="0" dirty="0">
              <a:ln>
                <a:noFill/>
              </a:ln>
              <a:solidFill>
                <a:srgbClr val="664790"/>
              </a:solidFill>
              <a:effectLst/>
              <a:uLnTx/>
              <a:uFillTx/>
              <a:latin typeface="Verdana"/>
              <a:ea typeface="Verdana"/>
              <a:sym typeface="Verdana"/>
            </a:endParaRPr>
          </a:p>
          <a:p>
            <a:pPr marL="84137" marR="0" lvl="0" indent="0" algn="just" defTabSz="914400" rtl="0" eaLnBrk="1" fontAlgn="auto" latinLnBrk="0" hangingPunct="1">
              <a:lnSpc>
                <a:spcPct val="100000"/>
              </a:lnSpc>
              <a:spcBef>
                <a:spcPts val="0"/>
              </a:spcBef>
              <a:spcAft>
                <a:spcPts val="0"/>
              </a:spcAft>
              <a:buClr>
                <a:srgbClr val="664790"/>
              </a:buClr>
              <a:buSzPts val="2400"/>
              <a:buFont typeface="Arial"/>
              <a:buNone/>
              <a:tabLst/>
              <a:defRPr/>
            </a:pPr>
            <a:r>
              <a:rPr kumimoji="0" lang="lv-LV" sz="18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rPr>
              <a:t>Pieteikumi prioritāro pasākumu īstenošanai 2023. – 2025. gadam NAV atbalstīti.</a:t>
            </a:r>
          </a:p>
          <a:p>
            <a:pPr marL="84137" marR="0" lvl="0" indent="0" algn="just" defTabSz="914400" rtl="0" eaLnBrk="1" fontAlgn="auto" latinLnBrk="0" hangingPunct="1">
              <a:lnSpc>
                <a:spcPct val="100000"/>
              </a:lnSpc>
              <a:spcBef>
                <a:spcPts val="0"/>
              </a:spcBef>
              <a:spcAft>
                <a:spcPts val="0"/>
              </a:spcAft>
              <a:buClr>
                <a:srgbClr val="664790"/>
              </a:buClr>
              <a:buSzPts val="2400"/>
              <a:buFont typeface="Arial"/>
              <a:buNone/>
              <a:tabLst/>
              <a:defRPr/>
            </a:pPr>
            <a:endParaRPr kumimoji="0" lang="lv-LV" sz="18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endParaRPr>
          </a:p>
          <a:p>
            <a:pPr marL="84137" marR="0" lvl="0" indent="0" algn="just" defTabSz="914400" rtl="0" eaLnBrk="1" fontAlgn="auto" latinLnBrk="0" hangingPunct="1">
              <a:lnSpc>
                <a:spcPct val="100000"/>
              </a:lnSpc>
              <a:spcBef>
                <a:spcPts val="0"/>
              </a:spcBef>
              <a:spcAft>
                <a:spcPts val="0"/>
              </a:spcAft>
              <a:buClr>
                <a:srgbClr val="664790"/>
              </a:buClr>
              <a:buSzPts val="2400"/>
              <a:buFont typeface="Arial"/>
              <a:buNone/>
              <a:tabLst/>
              <a:defRPr/>
            </a:pPr>
            <a:r>
              <a:rPr kumimoji="0" lang="lv-LV" sz="1800" b="0" i="0" u="none" strike="noStrike" kern="0" cap="none" spc="0" normalizeH="0" baseline="0" noProof="0" dirty="0">
                <a:ln>
                  <a:noFill/>
                </a:ln>
                <a:solidFill>
                  <a:srgbClr val="664790"/>
                </a:solidFill>
                <a:effectLst/>
                <a:uLnTx/>
                <a:uFillTx/>
                <a:latin typeface="Verdana"/>
                <a:ea typeface="Verdana"/>
                <a:sym typeface="Verdana"/>
              </a:rPr>
              <a:t>Grozījumi MK 02.10.2007. noteikumos Nr. 655 “Noteikumi par profesionālas izglītības programmu īstenošanas izmaksu minimumu uz vienu izglītojamo”, t.sk. par bāzes finansējuma palielināšanu.</a:t>
            </a:r>
          </a:p>
          <a:p>
            <a:pPr marL="84137" marR="0" lvl="0" indent="0" algn="just" defTabSz="914400" rtl="0" eaLnBrk="1" fontAlgn="auto" latinLnBrk="0" hangingPunct="1">
              <a:lnSpc>
                <a:spcPct val="100000"/>
              </a:lnSpc>
              <a:spcBef>
                <a:spcPts val="0"/>
              </a:spcBef>
              <a:spcAft>
                <a:spcPts val="0"/>
              </a:spcAft>
              <a:buClr>
                <a:srgbClr val="664790"/>
              </a:buClr>
              <a:buSzPts val="2400"/>
              <a:buFont typeface="Arial"/>
              <a:buNone/>
              <a:tabLst/>
              <a:defRPr/>
            </a:pPr>
            <a:endParaRPr kumimoji="0" lang="lv-LV" sz="1800" b="0" i="0" u="none" strike="noStrike" kern="0" cap="none" spc="0" normalizeH="0" baseline="0" noProof="0" dirty="0">
              <a:ln>
                <a:noFill/>
              </a:ln>
              <a:solidFill>
                <a:srgbClr val="664790"/>
              </a:solidFill>
              <a:effectLst/>
              <a:uLnTx/>
              <a:uFillTx/>
              <a:latin typeface="Verdana"/>
              <a:ea typeface="Verdana"/>
              <a:sym typeface="Verdana"/>
            </a:endParaRPr>
          </a:p>
          <a:p>
            <a:pPr marL="84137" marR="0" lvl="0" indent="0" algn="just" defTabSz="914400" rtl="0" eaLnBrk="1" fontAlgn="auto" latinLnBrk="0" hangingPunct="1">
              <a:lnSpc>
                <a:spcPct val="100000"/>
              </a:lnSpc>
              <a:spcBef>
                <a:spcPts val="0"/>
              </a:spcBef>
              <a:spcAft>
                <a:spcPts val="0"/>
              </a:spcAft>
              <a:buClr>
                <a:srgbClr val="664790"/>
              </a:buClr>
              <a:buSzPts val="2400"/>
              <a:buFont typeface="Arial"/>
              <a:buNone/>
              <a:tabLst/>
              <a:defRPr/>
            </a:pPr>
            <a:r>
              <a:rPr kumimoji="0" lang="lv-LV" sz="1800" b="0" i="0" u="none" strike="noStrike" kern="0" cap="none" spc="0" normalizeH="0" baseline="0" noProof="0" dirty="0">
                <a:ln>
                  <a:noFill/>
                </a:ln>
                <a:solidFill>
                  <a:srgbClr val="664790"/>
                </a:solidFill>
                <a:effectLst/>
                <a:uLnTx/>
                <a:uFillTx/>
                <a:latin typeface="Verdana"/>
                <a:ea typeface="Verdana"/>
                <a:sym typeface="Verdana"/>
              </a:rPr>
              <a:t>Izglītības programmu grupu izmaksu minimālo koeficientu pārskatīšana – darba grupa, finansiālās ietekmes </a:t>
            </a:r>
            <a:r>
              <a:rPr kumimoji="0" lang="lv-LV" sz="1800" b="0" i="0" u="none" strike="noStrike" kern="0" cap="none" spc="0" normalizeH="0" baseline="0" noProof="0" dirty="0" err="1">
                <a:ln>
                  <a:noFill/>
                </a:ln>
                <a:solidFill>
                  <a:srgbClr val="664790"/>
                </a:solidFill>
                <a:effectLst/>
                <a:uLnTx/>
                <a:uFillTx/>
                <a:latin typeface="Verdana"/>
                <a:ea typeface="Verdana"/>
                <a:sym typeface="Verdana"/>
              </a:rPr>
              <a:t>izvērtējums</a:t>
            </a:r>
            <a:r>
              <a:rPr kumimoji="0" lang="lv-LV" sz="1800" b="0" i="0" u="none" strike="noStrike" kern="0" cap="none" spc="0" normalizeH="0" baseline="0" noProof="0" dirty="0">
                <a:ln>
                  <a:noFill/>
                </a:ln>
                <a:solidFill>
                  <a:srgbClr val="664790"/>
                </a:solidFill>
                <a:effectLst/>
                <a:uLnTx/>
                <a:uFillTx/>
                <a:latin typeface="Verdana"/>
                <a:ea typeface="Verdana"/>
                <a:sym typeface="Verdana"/>
              </a:rPr>
              <a:t>, grozījumi MK noteikumos Nr. 655. </a:t>
            </a:r>
          </a:p>
          <a:p>
            <a:pPr marL="84137" marR="0" lvl="0" indent="0" algn="just" defTabSz="914400" rtl="0" eaLnBrk="1" fontAlgn="auto" latinLnBrk="0" hangingPunct="1">
              <a:lnSpc>
                <a:spcPct val="100000"/>
              </a:lnSpc>
              <a:spcBef>
                <a:spcPts val="0"/>
              </a:spcBef>
              <a:spcAft>
                <a:spcPts val="0"/>
              </a:spcAft>
              <a:buClr>
                <a:srgbClr val="664790"/>
              </a:buClr>
              <a:buSzPts val="2400"/>
              <a:buFont typeface="Arial"/>
              <a:buNone/>
              <a:tabLst/>
              <a:defRPr/>
            </a:pPr>
            <a:endParaRPr kumimoji="0" lang="lv-LV" sz="1800" b="0" i="0" u="none" strike="noStrike" kern="0" cap="none" spc="0" normalizeH="0" baseline="0" noProof="0" dirty="0">
              <a:ln>
                <a:noFill/>
              </a:ln>
              <a:solidFill>
                <a:srgbClr val="664790"/>
              </a:solidFill>
              <a:effectLst/>
              <a:uLnTx/>
              <a:uFillTx/>
              <a:latin typeface="Verdana"/>
              <a:ea typeface="Verdana"/>
              <a:sym typeface="Verdana"/>
            </a:endParaRPr>
          </a:p>
          <a:p>
            <a:pPr marL="84137" marR="0" lvl="0" indent="0" algn="just" defTabSz="914400" rtl="0" eaLnBrk="1" fontAlgn="auto" latinLnBrk="0" hangingPunct="1">
              <a:lnSpc>
                <a:spcPct val="100000"/>
              </a:lnSpc>
              <a:spcBef>
                <a:spcPts val="0"/>
              </a:spcBef>
              <a:spcAft>
                <a:spcPts val="0"/>
              </a:spcAft>
              <a:buClr>
                <a:srgbClr val="664790"/>
              </a:buClr>
              <a:buSzPts val="2400"/>
              <a:buFont typeface="Arial"/>
              <a:buNone/>
              <a:tabLst/>
              <a:defRPr/>
            </a:pPr>
            <a:r>
              <a:rPr kumimoji="0" lang="lv-LV" sz="1800" b="0" i="0" u="none" strike="noStrike" kern="0" cap="none" spc="0" normalizeH="0" baseline="0" noProof="0" dirty="0">
                <a:ln>
                  <a:noFill/>
                </a:ln>
                <a:solidFill>
                  <a:srgbClr val="664790"/>
                </a:solidFill>
                <a:effectLst/>
                <a:uLnTx/>
                <a:uFillTx/>
                <a:latin typeface="Verdana"/>
                <a:ea typeface="Verdana"/>
                <a:sym typeface="Verdana"/>
              </a:rPr>
              <a:t>Pieteikumi prioritāro pasākumu īstenošanai 2024. – 2026. gadam.</a:t>
            </a:r>
          </a:p>
          <a:p>
            <a:pPr marL="84137" marR="0" lvl="0" indent="0" algn="l" defTabSz="914400" rtl="0" eaLnBrk="1" fontAlgn="auto" latinLnBrk="0" hangingPunct="1">
              <a:lnSpc>
                <a:spcPct val="100000"/>
              </a:lnSpc>
              <a:spcBef>
                <a:spcPts val="0"/>
              </a:spcBef>
              <a:spcAft>
                <a:spcPts val="0"/>
              </a:spcAft>
              <a:buClr>
                <a:srgbClr val="664790"/>
              </a:buClr>
              <a:buSzPts val="2400"/>
              <a:buFont typeface="Arial"/>
              <a:buNone/>
              <a:tabLst/>
              <a:defRPr/>
            </a:pPr>
            <a:endParaRPr kumimoji="0" lang="lv-LV" sz="1050" b="0" i="0" u="none" strike="noStrike" kern="0" cap="none" spc="0" normalizeH="0" baseline="0" noProof="0" dirty="0">
              <a:ln>
                <a:noFill/>
              </a:ln>
              <a:solidFill>
                <a:srgbClr val="664790"/>
              </a:solidFill>
              <a:effectLst/>
              <a:uLnTx/>
              <a:uFillTx/>
              <a:latin typeface="Verdana"/>
              <a:ea typeface="Verdana"/>
              <a:sym typeface="Verdana"/>
            </a:endParaRPr>
          </a:p>
          <a:p>
            <a:pPr marL="84137" marR="0" lvl="0" indent="0" algn="l" defTabSz="914400" rtl="0" eaLnBrk="1" fontAlgn="auto" latinLnBrk="0" hangingPunct="1">
              <a:lnSpc>
                <a:spcPct val="100000"/>
              </a:lnSpc>
              <a:spcBef>
                <a:spcPts val="0"/>
              </a:spcBef>
              <a:spcAft>
                <a:spcPts val="0"/>
              </a:spcAft>
              <a:buClr>
                <a:srgbClr val="664790"/>
              </a:buClr>
              <a:buSzPts val="2400"/>
              <a:buFont typeface="Arial"/>
              <a:buNone/>
              <a:tabLst/>
              <a:defRPr/>
            </a:pPr>
            <a:endParaRPr kumimoji="0" lang="lv-LV" sz="1200" b="0" i="0" u="none" strike="noStrike" kern="0" cap="none" spc="0" normalizeH="0" baseline="0" noProof="0" dirty="0">
              <a:ln>
                <a:noFill/>
              </a:ln>
              <a:solidFill>
                <a:srgbClr val="664790"/>
              </a:solidFill>
              <a:effectLst/>
              <a:uLnTx/>
              <a:uFillTx/>
              <a:latin typeface="Verdana"/>
              <a:ea typeface="Verdana"/>
              <a:sym typeface="Verdana"/>
            </a:endParaRPr>
          </a:p>
          <a:p>
            <a:pPr marL="84137" marR="0" lvl="0" indent="0" algn="l" defTabSz="914400" rtl="0" eaLnBrk="1" fontAlgn="auto" latinLnBrk="0" hangingPunct="1">
              <a:lnSpc>
                <a:spcPct val="100000"/>
              </a:lnSpc>
              <a:spcBef>
                <a:spcPts val="0"/>
              </a:spcBef>
              <a:spcAft>
                <a:spcPts val="0"/>
              </a:spcAft>
              <a:buClr>
                <a:srgbClr val="664790"/>
              </a:buClr>
              <a:buSzPts val="2400"/>
              <a:buFont typeface="Arial"/>
              <a:buNone/>
              <a:tabLst/>
              <a:defRPr/>
            </a:pPr>
            <a:endParaRPr kumimoji="0" lang="lv-LV" sz="12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endParaRPr>
          </a:p>
          <a:p>
            <a:pPr marL="84137" marR="0" lvl="0" indent="0" algn="l" defTabSz="914400" rtl="0" eaLnBrk="1" fontAlgn="auto" latinLnBrk="0" hangingPunct="1">
              <a:lnSpc>
                <a:spcPct val="100000"/>
              </a:lnSpc>
              <a:spcBef>
                <a:spcPts val="0"/>
              </a:spcBef>
              <a:spcAft>
                <a:spcPts val="0"/>
              </a:spcAft>
              <a:buClr>
                <a:srgbClr val="664790"/>
              </a:buClr>
              <a:buSzPts val="2400"/>
              <a:buFont typeface="Arial"/>
              <a:buNone/>
              <a:tabLst/>
              <a:defRPr/>
            </a:pPr>
            <a:endParaRPr kumimoji="0" lang="lv-LV" sz="1200" b="0" i="0" u="none" strike="noStrike" kern="0" cap="none" spc="0" normalizeH="0" baseline="0" noProof="0" dirty="0">
              <a:ln>
                <a:noFill/>
              </a:ln>
              <a:solidFill>
                <a:srgbClr val="664790"/>
              </a:solidFill>
              <a:effectLst/>
              <a:uLnTx/>
              <a:uFillTx/>
              <a:latin typeface="Verdana" panose="020B0604030504040204" pitchFamily="34" charset="0"/>
              <a:ea typeface="Verdana" panose="020B0604030504040204" pitchFamily="34" charset="0"/>
              <a:cs typeface="Times New Roman" panose="02020603050405020304" pitchFamily="18" charset="0"/>
              <a:sym typeface="Verdana"/>
            </a:endParaRPr>
          </a:p>
        </p:txBody>
      </p:sp>
      <p:pic>
        <p:nvPicPr>
          <p:cNvPr id="7" name="Google Shape;350;p35">
            <a:extLst>
              <a:ext uri="{FF2B5EF4-FFF2-40B4-BE49-F238E27FC236}">
                <a16:creationId xmlns:a16="http://schemas.microsoft.com/office/drawing/2014/main" id="{717FE892-BFA3-77A2-88C7-2AD50796AD53}"/>
              </a:ext>
            </a:extLst>
          </p:cNvPr>
          <p:cNvPicPr preferRelativeResize="0"/>
          <p:nvPr/>
        </p:nvPicPr>
        <p:blipFill rotWithShape="1">
          <a:blip r:embed="rId4">
            <a:alphaModFix/>
          </a:blip>
          <a:srcRect/>
          <a:stretch/>
        </p:blipFill>
        <p:spPr>
          <a:xfrm>
            <a:off x="1572661" y="2649433"/>
            <a:ext cx="665665" cy="665665"/>
          </a:xfrm>
          <a:prstGeom prst="rect">
            <a:avLst/>
          </a:prstGeom>
          <a:noFill/>
          <a:ln>
            <a:noFill/>
          </a:ln>
        </p:spPr>
      </p:pic>
      <p:sp>
        <p:nvSpPr>
          <p:cNvPr id="8" name="Google Shape;419;p38">
            <a:extLst>
              <a:ext uri="{FF2B5EF4-FFF2-40B4-BE49-F238E27FC236}">
                <a16:creationId xmlns:a16="http://schemas.microsoft.com/office/drawing/2014/main" id="{53D1095D-2848-048E-B8DA-AF9DC850BB7B}"/>
              </a:ext>
            </a:extLst>
          </p:cNvPr>
          <p:cNvSpPr/>
          <p:nvPr/>
        </p:nvSpPr>
        <p:spPr>
          <a:xfrm>
            <a:off x="1536565" y="1614010"/>
            <a:ext cx="737859" cy="737859"/>
          </a:xfrm>
          <a:prstGeom prst="ellipse">
            <a:avLst/>
          </a:prstGeom>
          <a:solidFill>
            <a:srgbClr val="CBC7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pic>
        <p:nvPicPr>
          <p:cNvPr id="9" name="Google Shape;359;p35">
            <a:extLst>
              <a:ext uri="{FF2B5EF4-FFF2-40B4-BE49-F238E27FC236}">
                <a16:creationId xmlns:a16="http://schemas.microsoft.com/office/drawing/2014/main" id="{471871B7-7F3A-B1BA-7109-A75DA79FDA30}"/>
              </a:ext>
            </a:extLst>
          </p:cNvPr>
          <p:cNvPicPr preferRelativeResize="0"/>
          <p:nvPr/>
        </p:nvPicPr>
        <p:blipFill rotWithShape="1">
          <a:blip r:embed="rId5">
            <a:alphaModFix/>
          </a:blip>
          <a:srcRect/>
          <a:stretch/>
        </p:blipFill>
        <p:spPr>
          <a:xfrm>
            <a:off x="1615866" y="1663007"/>
            <a:ext cx="579254" cy="579254"/>
          </a:xfrm>
          <a:prstGeom prst="rect">
            <a:avLst/>
          </a:prstGeom>
          <a:noFill/>
          <a:ln>
            <a:noFill/>
          </a:ln>
        </p:spPr>
      </p:pic>
      <p:pic>
        <p:nvPicPr>
          <p:cNvPr id="10" name="Google Shape;336;p35">
            <a:extLst>
              <a:ext uri="{FF2B5EF4-FFF2-40B4-BE49-F238E27FC236}">
                <a16:creationId xmlns:a16="http://schemas.microsoft.com/office/drawing/2014/main" id="{103B9797-E616-80A4-35DC-7394A6DBD949}"/>
              </a:ext>
            </a:extLst>
          </p:cNvPr>
          <p:cNvPicPr preferRelativeResize="0"/>
          <p:nvPr/>
        </p:nvPicPr>
        <p:blipFill rotWithShape="1">
          <a:blip r:embed="rId6">
            <a:alphaModFix/>
          </a:blip>
          <a:srcRect/>
          <a:stretch/>
        </p:blipFill>
        <p:spPr>
          <a:xfrm>
            <a:off x="1618285" y="4666566"/>
            <a:ext cx="579254" cy="579254"/>
          </a:xfrm>
          <a:prstGeom prst="rect">
            <a:avLst/>
          </a:prstGeom>
          <a:noFill/>
          <a:ln>
            <a:noFill/>
          </a:ln>
        </p:spPr>
      </p:pic>
      <p:pic>
        <p:nvPicPr>
          <p:cNvPr id="11" name="Google Shape;324;p35">
            <a:extLst>
              <a:ext uri="{FF2B5EF4-FFF2-40B4-BE49-F238E27FC236}">
                <a16:creationId xmlns:a16="http://schemas.microsoft.com/office/drawing/2014/main" id="{60BD6239-EF66-A3A7-672D-8E187363103B}"/>
              </a:ext>
            </a:extLst>
          </p:cNvPr>
          <p:cNvPicPr preferRelativeResize="0"/>
          <p:nvPr/>
        </p:nvPicPr>
        <p:blipFill rotWithShape="1">
          <a:blip r:embed="rId7">
            <a:alphaModFix/>
          </a:blip>
          <a:srcRect/>
          <a:stretch/>
        </p:blipFill>
        <p:spPr>
          <a:xfrm>
            <a:off x="1634664" y="3672947"/>
            <a:ext cx="579254" cy="57925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3887BD-3F28-41FA-A3E1-38BD906A445B}"/>
              </a:ext>
            </a:extLst>
          </p:cNvPr>
          <p:cNvSpPr>
            <a:spLocks noGrp="1"/>
          </p:cNvSpPr>
          <p:nvPr>
            <p:ph type="ctrTitle"/>
          </p:nvPr>
        </p:nvSpPr>
        <p:spPr>
          <a:xfrm>
            <a:off x="914400" y="2865820"/>
            <a:ext cx="10363200" cy="903926"/>
          </a:xfrm>
        </p:spPr>
        <p:txBody>
          <a:bodyPr/>
          <a:lstStyle/>
          <a:p>
            <a:r>
              <a:rPr lang="en-US" dirty="0" err="1"/>
              <a:t>Augstākā</a:t>
            </a:r>
            <a:r>
              <a:rPr lang="en-US" dirty="0"/>
              <a:t> </a:t>
            </a:r>
            <a:r>
              <a:rPr lang="en-US" dirty="0" err="1"/>
              <a:t>izglītība</a:t>
            </a:r>
            <a:br>
              <a:rPr lang="en-US" dirty="0"/>
            </a:br>
            <a:endParaRPr lang="lv-LV" dirty="0"/>
          </a:p>
        </p:txBody>
      </p:sp>
      <p:sp>
        <p:nvSpPr>
          <p:cNvPr id="4" name="Slide Number Placeholder 3">
            <a:extLst>
              <a:ext uri="{FF2B5EF4-FFF2-40B4-BE49-F238E27FC236}">
                <a16:creationId xmlns:a16="http://schemas.microsoft.com/office/drawing/2014/main" id="{038A9F79-EF25-4222-BCB2-493F44EF58C1}"/>
              </a:ext>
            </a:extLst>
          </p:cNvPr>
          <p:cNvSpPr>
            <a:spLocks noGrp="1"/>
          </p:cNvSpPr>
          <p:nvPr>
            <p:ph type="sldNum" idx="4294967295"/>
          </p:nvPr>
        </p:nvSpPr>
        <p:spPr>
          <a:xfrm>
            <a:off x="0" y="6565900"/>
            <a:ext cx="390525" cy="2921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lv-LV"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13040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0A86E-7C5A-44E1-938C-6319C3E6D227}"/>
              </a:ext>
            </a:extLst>
          </p:cNvPr>
          <p:cNvSpPr txBox="1"/>
          <p:nvPr/>
        </p:nvSpPr>
        <p:spPr>
          <a:xfrm>
            <a:off x="971550" y="160020"/>
            <a:ext cx="87125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Reformu</a:t>
            </a:r>
            <a:r>
              <a:rPr kumimoji="0" lang="en-GB" sz="2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28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mērķis</a:t>
            </a:r>
            <a:r>
              <a:rPr kumimoji="0" lang="en-GB" sz="2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 </a:t>
            </a:r>
            <a:r>
              <a:rPr kumimoji="0" lang="en-GB" sz="28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virzība</a:t>
            </a:r>
            <a:r>
              <a:rPr kumimoji="0" lang="en-GB" sz="2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28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uz</a:t>
            </a:r>
            <a:r>
              <a:rPr kumimoji="0" lang="en-GB" sz="2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28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izcilību</a:t>
            </a:r>
            <a:r>
              <a:rPr kumimoji="0" lang="en-GB"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p:txBody>
      </p:sp>
      <p:grpSp>
        <p:nvGrpSpPr>
          <p:cNvPr id="4" name="Group 2">
            <a:extLst>
              <a:ext uri="{FF2B5EF4-FFF2-40B4-BE49-F238E27FC236}">
                <a16:creationId xmlns:a16="http://schemas.microsoft.com/office/drawing/2014/main" id="{8E611006-5FD8-47B8-8F77-05F073E03B0D}"/>
              </a:ext>
            </a:extLst>
          </p:cNvPr>
          <p:cNvGrpSpPr/>
          <p:nvPr/>
        </p:nvGrpSpPr>
        <p:grpSpPr>
          <a:xfrm>
            <a:off x="3143853" y="2351056"/>
            <a:ext cx="5364000" cy="3528000"/>
            <a:chOff x="3138713" y="2104206"/>
            <a:chExt cx="5509650" cy="3668457"/>
          </a:xfrm>
        </p:grpSpPr>
        <p:grpSp>
          <p:nvGrpSpPr>
            <p:cNvPr id="5" name="Group 3">
              <a:extLst>
                <a:ext uri="{FF2B5EF4-FFF2-40B4-BE49-F238E27FC236}">
                  <a16:creationId xmlns:a16="http://schemas.microsoft.com/office/drawing/2014/main" id="{ADB05D46-AEF8-437F-8DAF-0757A18A0422}"/>
                </a:ext>
              </a:extLst>
            </p:cNvPr>
            <p:cNvGrpSpPr/>
            <p:nvPr/>
          </p:nvGrpSpPr>
          <p:grpSpPr>
            <a:xfrm>
              <a:off x="3336274" y="3528479"/>
              <a:ext cx="3018596" cy="1782579"/>
              <a:chOff x="3336274" y="3528479"/>
              <a:chExt cx="3018596" cy="1782579"/>
            </a:xfrm>
          </p:grpSpPr>
          <p:sp>
            <p:nvSpPr>
              <p:cNvPr id="32" name="Freeform 5">
                <a:extLst>
                  <a:ext uri="{FF2B5EF4-FFF2-40B4-BE49-F238E27FC236}">
                    <a16:creationId xmlns:a16="http://schemas.microsoft.com/office/drawing/2014/main" id="{E156DB22-C293-4754-855F-D3731538FD44}"/>
                  </a:ext>
                </a:extLst>
              </p:cNvPr>
              <p:cNvSpPr>
                <a:spLocks/>
              </p:cNvSpPr>
              <p:nvPr/>
            </p:nvSpPr>
            <p:spPr bwMode="auto">
              <a:xfrm>
                <a:off x="3336274" y="3528479"/>
                <a:ext cx="3018596" cy="1782579"/>
              </a:xfrm>
              <a:custGeom>
                <a:avLst/>
                <a:gdLst>
                  <a:gd name="T0" fmla="*/ 0 w 356"/>
                  <a:gd name="T1" fmla="*/ 209 h 209"/>
                  <a:gd name="T2" fmla="*/ 356 w 356"/>
                  <a:gd name="T3" fmla="*/ 209 h 209"/>
                  <a:gd name="T4" fmla="*/ 68 w 356"/>
                  <a:gd name="T5" fmla="*/ 0 h 209"/>
                  <a:gd name="T6" fmla="*/ 0 w 356"/>
                  <a:gd name="T7" fmla="*/ 209 h 209"/>
                </a:gdLst>
                <a:ahLst/>
                <a:cxnLst>
                  <a:cxn ang="0">
                    <a:pos x="T0" y="T1"/>
                  </a:cxn>
                  <a:cxn ang="0">
                    <a:pos x="T2" y="T3"/>
                  </a:cxn>
                  <a:cxn ang="0">
                    <a:pos x="T4" y="T5"/>
                  </a:cxn>
                  <a:cxn ang="0">
                    <a:pos x="T6" y="T7"/>
                  </a:cxn>
                </a:cxnLst>
                <a:rect l="0" t="0" r="r" b="b"/>
                <a:pathLst>
                  <a:path w="356" h="209">
                    <a:moveTo>
                      <a:pt x="0" y="209"/>
                    </a:moveTo>
                    <a:cubicBezTo>
                      <a:pt x="356" y="209"/>
                      <a:pt x="356" y="209"/>
                      <a:pt x="356" y="209"/>
                    </a:cubicBezTo>
                    <a:cubicBezTo>
                      <a:pt x="68" y="0"/>
                      <a:pt x="68" y="0"/>
                      <a:pt x="68" y="0"/>
                    </a:cubicBezTo>
                    <a:cubicBezTo>
                      <a:pt x="25" y="58"/>
                      <a:pt x="0" y="131"/>
                      <a:pt x="0" y="209"/>
                    </a:cubicBezTo>
                    <a:close/>
                  </a:path>
                </a:pathLst>
              </a:custGeom>
              <a:solidFill>
                <a:srgbClr val="5562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22222"/>
                  </a:solidFill>
                  <a:effectLst/>
                  <a:uLnTx/>
                  <a:uFillTx/>
                  <a:latin typeface="Verdana" panose="020B0604030504040204" pitchFamily="34" charset="0"/>
                  <a:ea typeface="Verdana" panose="020B0604030504040204" pitchFamily="34" charset="0"/>
                  <a:cs typeface="+mn-cs"/>
                </a:endParaRPr>
              </a:p>
            </p:txBody>
          </p:sp>
          <p:grpSp>
            <p:nvGrpSpPr>
              <p:cNvPr id="33" name="Group 31">
                <a:extLst>
                  <a:ext uri="{FF2B5EF4-FFF2-40B4-BE49-F238E27FC236}">
                    <a16:creationId xmlns:a16="http://schemas.microsoft.com/office/drawing/2014/main" id="{3081E633-D733-436A-B963-9884C7388081}"/>
                  </a:ext>
                </a:extLst>
              </p:cNvPr>
              <p:cNvGrpSpPr/>
              <p:nvPr/>
            </p:nvGrpSpPr>
            <p:grpSpPr>
              <a:xfrm>
                <a:off x="3646278" y="4461417"/>
                <a:ext cx="1386707" cy="590692"/>
                <a:chOff x="3472190" y="3586716"/>
                <a:chExt cx="1598367" cy="680853"/>
              </a:xfrm>
            </p:grpSpPr>
            <p:sp>
              <p:nvSpPr>
                <p:cNvPr id="34" name="TextBox 33">
                  <a:extLst>
                    <a:ext uri="{FF2B5EF4-FFF2-40B4-BE49-F238E27FC236}">
                      <a16:creationId xmlns:a16="http://schemas.microsoft.com/office/drawing/2014/main" id="{52A160DA-C7F8-4221-B50C-59972F7EEA9E}"/>
                    </a:ext>
                  </a:extLst>
                </p:cNvPr>
                <p:cNvSpPr txBox="1"/>
                <p:nvPr/>
              </p:nvSpPr>
              <p:spPr>
                <a:xfrm>
                  <a:off x="3472190" y="3586716"/>
                  <a:ext cx="1598367" cy="405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Efektivitāte</a:t>
                  </a:r>
                  <a:endPar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35" name="TextBox 34">
                  <a:extLst>
                    <a:ext uri="{FF2B5EF4-FFF2-40B4-BE49-F238E27FC236}">
                      <a16:creationId xmlns:a16="http://schemas.microsoft.com/office/drawing/2014/main" id="{3FEA12BC-F457-4EDC-A900-67DCFF6CA0EB}"/>
                    </a:ext>
                  </a:extLst>
                </p:cNvPr>
                <p:cNvSpPr txBox="1"/>
                <p:nvPr/>
              </p:nvSpPr>
              <p:spPr>
                <a:xfrm>
                  <a:off x="3836819" y="3824915"/>
                  <a:ext cx="218709" cy="4426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grpSp>
        </p:grpSp>
        <p:grpSp>
          <p:nvGrpSpPr>
            <p:cNvPr id="6" name="Group 4">
              <a:extLst>
                <a:ext uri="{FF2B5EF4-FFF2-40B4-BE49-F238E27FC236}">
                  <a16:creationId xmlns:a16="http://schemas.microsoft.com/office/drawing/2014/main" id="{C2893671-A2FF-4307-9284-BA31EBA89327}"/>
                </a:ext>
              </a:extLst>
            </p:cNvPr>
            <p:cNvGrpSpPr/>
            <p:nvPr/>
          </p:nvGrpSpPr>
          <p:grpSpPr>
            <a:xfrm>
              <a:off x="4079313" y="2624686"/>
              <a:ext cx="2275557" cy="2686372"/>
              <a:chOff x="4079313" y="2624686"/>
              <a:chExt cx="2275557" cy="2686372"/>
            </a:xfrm>
          </p:grpSpPr>
          <p:sp>
            <p:nvSpPr>
              <p:cNvPr id="28" name="Freeform 9">
                <a:extLst>
                  <a:ext uri="{FF2B5EF4-FFF2-40B4-BE49-F238E27FC236}">
                    <a16:creationId xmlns:a16="http://schemas.microsoft.com/office/drawing/2014/main" id="{E47B25EF-E9F4-4196-962E-B6DF437BFC6C}"/>
                  </a:ext>
                </a:extLst>
              </p:cNvPr>
              <p:cNvSpPr>
                <a:spLocks/>
              </p:cNvSpPr>
              <p:nvPr/>
            </p:nvSpPr>
            <p:spPr bwMode="auto">
              <a:xfrm>
                <a:off x="4079313" y="2624686"/>
                <a:ext cx="2275557" cy="2686372"/>
              </a:xfrm>
              <a:custGeom>
                <a:avLst/>
                <a:gdLst>
                  <a:gd name="T0" fmla="*/ 0 w 268"/>
                  <a:gd name="T1" fmla="*/ 121 h 315"/>
                  <a:gd name="T2" fmla="*/ 268 w 268"/>
                  <a:gd name="T3" fmla="*/ 315 h 315"/>
                  <a:gd name="T4" fmla="*/ 165 w 268"/>
                  <a:gd name="T5" fmla="*/ 0 h 315"/>
                  <a:gd name="T6" fmla="*/ 0 w 268"/>
                  <a:gd name="T7" fmla="*/ 121 h 315"/>
                </a:gdLst>
                <a:ahLst/>
                <a:cxnLst>
                  <a:cxn ang="0">
                    <a:pos x="T0" y="T1"/>
                  </a:cxn>
                  <a:cxn ang="0">
                    <a:pos x="T2" y="T3"/>
                  </a:cxn>
                  <a:cxn ang="0">
                    <a:pos x="T4" y="T5"/>
                  </a:cxn>
                  <a:cxn ang="0">
                    <a:pos x="T6" y="T7"/>
                  </a:cxn>
                </a:cxnLst>
                <a:rect l="0" t="0" r="r" b="b"/>
                <a:pathLst>
                  <a:path w="268" h="315">
                    <a:moveTo>
                      <a:pt x="0" y="121"/>
                    </a:moveTo>
                    <a:cubicBezTo>
                      <a:pt x="268" y="315"/>
                      <a:pt x="268" y="315"/>
                      <a:pt x="268" y="315"/>
                    </a:cubicBezTo>
                    <a:cubicBezTo>
                      <a:pt x="165" y="0"/>
                      <a:pt x="165" y="0"/>
                      <a:pt x="165" y="0"/>
                    </a:cubicBezTo>
                    <a:cubicBezTo>
                      <a:pt x="96" y="23"/>
                      <a:pt x="39" y="66"/>
                      <a:pt x="0" y="121"/>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22222"/>
                  </a:solidFill>
                  <a:effectLst/>
                  <a:uLnTx/>
                  <a:uFillTx/>
                  <a:latin typeface="Verdana" panose="020B0604030504040204" pitchFamily="34" charset="0"/>
                  <a:ea typeface="Verdana" panose="020B0604030504040204" pitchFamily="34" charset="0"/>
                  <a:cs typeface="+mn-cs"/>
                </a:endParaRPr>
              </a:p>
            </p:txBody>
          </p:sp>
          <p:grpSp>
            <p:nvGrpSpPr>
              <p:cNvPr id="29" name="Group 27">
                <a:extLst>
                  <a:ext uri="{FF2B5EF4-FFF2-40B4-BE49-F238E27FC236}">
                    <a16:creationId xmlns:a16="http://schemas.microsoft.com/office/drawing/2014/main" id="{93AEDC71-0990-4DDE-9047-A1A2639838FD}"/>
                  </a:ext>
                </a:extLst>
              </p:cNvPr>
              <p:cNvGrpSpPr/>
              <p:nvPr/>
            </p:nvGrpSpPr>
            <p:grpSpPr>
              <a:xfrm>
                <a:off x="4434301" y="3389745"/>
                <a:ext cx="1355027" cy="771517"/>
                <a:chOff x="3275322" y="3378289"/>
                <a:chExt cx="1561852" cy="889278"/>
              </a:xfrm>
            </p:grpSpPr>
            <p:sp>
              <p:nvSpPr>
                <p:cNvPr id="30" name="TextBox 29">
                  <a:extLst>
                    <a:ext uri="{FF2B5EF4-FFF2-40B4-BE49-F238E27FC236}">
                      <a16:creationId xmlns:a16="http://schemas.microsoft.com/office/drawing/2014/main" id="{BFC1D51D-313E-4089-B5F8-45025C973EA9}"/>
                    </a:ext>
                  </a:extLst>
                </p:cNvPr>
                <p:cNvSpPr txBox="1"/>
                <p:nvPr/>
              </p:nvSpPr>
              <p:spPr>
                <a:xfrm>
                  <a:off x="3275322" y="3378289"/>
                  <a:ext cx="1561852" cy="405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Veiktsp</a:t>
                  </a:r>
                  <a:r>
                    <a:rPr kumimoji="0" lang="lv-LV" sz="16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ēja</a:t>
                  </a:r>
                  <a:r>
                    <a:rPr kumimoji="0" lang="lv-LV"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p>
              </p:txBody>
            </p:sp>
            <p:sp>
              <p:nvSpPr>
                <p:cNvPr id="31" name="TextBox 30">
                  <a:extLst>
                    <a:ext uri="{FF2B5EF4-FFF2-40B4-BE49-F238E27FC236}">
                      <a16:creationId xmlns:a16="http://schemas.microsoft.com/office/drawing/2014/main" id="{D9175D51-3B53-4FC3-8CDC-DBCB0A9A0075}"/>
                    </a:ext>
                  </a:extLst>
                </p:cNvPr>
                <p:cNvSpPr txBox="1"/>
                <p:nvPr/>
              </p:nvSpPr>
              <p:spPr>
                <a:xfrm>
                  <a:off x="3836819" y="3824913"/>
                  <a:ext cx="218709" cy="4426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grpSp>
        </p:grpSp>
        <p:grpSp>
          <p:nvGrpSpPr>
            <p:cNvPr id="7" name="Group 5">
              <a:extLst>
                <a:ext uri="{FF2B5EF4-FFF2-40B4-BE49-F238E27FC236}">
                  <a16:creationId xmlns:a16="http://schemas.microsoft.com/office/drawing/2014/main" id="{82669C17-B413-4991-B6A7-686B87F1131F}"/>
                </a:ext>
              </a:extLst>
            </p:cNvPr>
            <p:cNvGrpSpPr/>
            <p:nvPr/>
          </p:nvGrpSpPr>
          <p:grpSpPr>
            <a:xfrm>
              <a:off x="5547529" y="2710422"/>
              <a:ext cx="1603964" cy="2600636"/>
              <a:chOff x="5547529" y="2710422"/>
              <a:chExt cx="1603964" cy="2600636"/>
            </a:xfrm>
          </p:grpSpPr>
          <p:sp>
            <p:nvSpPr>
              <p:cNvPr id="24" name="Freeform 7">
                <a:extLst>
                  <a:ext uri="{FF2B5EF4-FFF2-40B4-BE49-F238E27FC236}">
                    <a16:creationId xmlns:a16="http://schemas.microsoft.com/office/drawing/2014/main" id="{0AB000E5-7A8D-4F58-A81F-517FA9501417}"/>
                  </a:ext>
                </a:extLst>
              </p:cNvPr>
              <p:cNvSpPr>
                <a:spLocks/>
              </p:cNvSpPr>
              <p:nvPr/>
            </p:nvSpPr>
            <p:spPr bwMode="auto">
              <a:xfrm>
                <a:off x="5547529" y="2710422"/>
                <a:ext cx="1603964" cy="2600636"/>
              </a:xfrm>
              <a:custGeom>
                <a:avLst/>
                <a:gdLst>
                  <a:gd name="T0" fmla="*/ 95 w 189"/>
                  <a:gd name="T1" fmla="*/ 0 h 305"/>
                  <a:gd name="T2" fmla="*/ 0 w 189"/>
                  <a:gd name="T3" fmla="*/ 15 h 305"/>
                  <a:gd name="T4" fmla="*/ 95 w 189"/>
                  <a:gd name="T5" fmla="*/ 305 h 305"/>
                  <a:gd name="T6" fmla="*/ 189 w 189"/>
                  <a:gd name="T7" fmla="*/ 15 h 305"/>
                  <a:gd name="T8" fmla="*/ 95 w 189"/>
                  <a:gd name="T9" fmla="*/ 0 h 305"/>
                </a:gdLst>
                <a:ahLst/>
                <a:cxnLst>
                  <a:cxn ang="0">
                    <a:pos x="T0" y="T1"/>
                  </a:cxn>
                  <a:cxn ang="0">
                    <a:pos x="T2" y="T3"/>
                  </a:cxn>
                  <a:cxn ang="0">
                    <a:pos x="T4" y="T5"/>
                  </a:cxn>
                  <a:cxn ang="0">
                    <a:pos x="T6" y="T7"/>
                  </a:cxn>
                  <a:cxn ang="0">
                    <a:pos x="T8" y="T9"/>
                  </a:cxn>
                </a:cxnLst>
                <a:rect l="0" t="0" r="r" b="b"/>
                <a:pathLst>
                  <a:path w="189" h="305">
                    <a:moveTo>
                      <a:pt x="95" y="0"/>
                    </a:moveTo>
                    <a:cubicBezTo>
                      <a:pt x="62" y="0"/>
                      <a:pt x="30" y="5"/>
                      <a:pt x="0" y="15"/>
                    </a:cubicBezTo>
                    <a:cubicBezTo>
                      <a:pt x="95" y="305"/>
                      <a:pt x="95" y="305"/>
                      <a:pt x="95" y="305"/>
                    </a:cubicBezTo>
                    <a:cubicBezTo>
                      <a:pt x="189" y="15"/>
                      <a:pt x="189" y="15"/>
                      <a:pt x="189" y="15"/>
                    </a:cubicBezTo>
                    <a:cubicBezTo>
                      <a:pt x="159" y="5"/>
                      <a:pt x="128" y="0"/>
                      <a:pt x="95"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22222"/>
                  </a:solidFill>
                  <a:effectLst/>
                  <a:uLnTx/>
                  <a:uFillTx/>
                  <a:latin typeface="Verdana" panose="020B0604030504040204" pitchFamily="34" charset="0"/>
                  <a:ea typeface="Verdana" panose="020B0604030504040204" pitchFamily="34" charset="0"/>
                  <a:cs typeface="+mn-cs"/>
                </a:endParaRPr>
              </a:p>
            </p:txBody>
          </p:sp>
          <p:grpSp>
            <p:nvGrpSpPr>
              <p:cNvPr id="25" name="Group 23">
                <a:extLst>
                  <a:ext uri="{FF2B5EF4-FFF2-40B4-BE49-F238E27FC236}">
                    <a16:creationId xmlns:a16="http://schemas.microsoft.com/office/drawing/2014/main" id="{59C1F2FE-654F-4B1F-88CF-BB1BAF2FE64E}"/>
                  </a:ext>
                </a:extLst>
              </p:cNvPr>
              <p:cNvGrpSpPr/>
              <p:nvPr/>
            </p:nvGrpSpPr>
            <p:grpSpPr>
              <a:xfrm>
                <a:off x="5723395" y="2965712"/>
                <a:ext cx="1297596" cy="952190"/>
                <a:chOff x="3465312" y="3170038"/>
                <a:chExt cx="1495658" cy="1097529"/>
              </a:xfrm>
            </p:grpSpPr>
            <p:sp>
              <p:nvSpPr>
                <p:cNvPr id="26" name="TextBox 25">
                  <a:extLst>
                    <a:ext uri="{FF2B5EF4-FFF2-40B4-BE49-F238E27FC236}">
                      <a16:creationId xmlns:a16="http://schemas.microsoft.com/office/drawing/2014/main" id="{89626D25-CF17-47D3-BFE6-36FDEF25B5AB}"/>
                    </a:ext>
                  </a:extLst>
                </p:cNvPr>
                <p:cNvSpPr txBox="1"/>
                <p:nvPr/>
              </p:nvSpPr>
              <p:spPr>
                <a:xfrm>
                  <a:off x="3465312" y="3170038"/>
                  <a:ext cx="1495658" cy="405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Reputācija</a:t>
                  </a:r>
                  <a:endPar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27" name="TextBox 26">
                  <a:extLst>
                    <a:ext uri="{FF2B5EF4-FFF2-40B4-BE49-F238E27FC236}">
                      <a16:creationId xmlns:a16="http://schemas.microsoft.com/office/drawing/2014/main" id="{C232079C-3F2B-4779-8E4C-5925F090BD8F}"/>
                    </a:ext>
                  </a:extLst>
                </p:cNvPr>
                <p:cNvSpPr txBox="1"/>
                <p:nvPr/>
              </p:nvSpPr>
              <p:spPr>
                <a:xfrm>
                  <a:off x="3836819" y="3824913"/>
                  <a:ext cx="218709" cy="4426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grpSp>
        </p:grpSp>
        <p:grpSp>
          <p:nvGrpSpPr>
            <p:cNvPr id="8" name="Group 6">
              <a:extLst>
                <a:ext uri="{FF2B5EF4-FFF2-40B4-BE49-F238E27FC236}">
                  <a16:creationId xmlns:a16="http://schemas.microsoft.com/office/drawing/2014/main" id="{271E9432-C24A-4810-8464-AF0437BD4A80}"/>
                </a:ext>
              </a:extLst>
            </p:cNvPr>
            <p:cNvGrpSpPr/>
            <p:nvPr/>
          </p:nvGrpSpPr>
          <p:grpSpPr>
            <a:xfrm>
              <a:off x="6341865" y="3042645"/>
              <a:ext cx="1925471" cy="2268413"/>
              <a:chOff x="6341865" y="3042645"/>
              <a:chExt cx="1925471" cy="2268413"/>
            </a:xfrm>
          </p:grpSpPr>
          <p:sp>
            <p:nvSpPr>
              <p:cNvPr id="20" name="Freeform 6">
                <a:extLst>
                  <a:ext uri="{FF2B5EF4-FFF2-40B4-BE49-F238E27FC236}">
                    <a16:creationId xmlns:a16="http://schemas.microsoft.com/office/drawing/2014/main" id="{26BD21DA-DE47-43E3-BB88-F4FD2F146A24}"/>
                  </a:ext>
                </a:extLst>
              </p:cNvPr>
              <p:cNvSpPr>
                <a:spLocks/>
              </p:cNvSpPr>
              <p:nvPr/>
            </p:nvSpPr>
            <p:spPr bwMode="auto">
              <a:xfrm>
                <a:off x="6341865" y="3042645"/>
                <a:ext cx="1925471" cy="2268413"/>
              </a:xfrm>
              <a:custGeom>
                <a:avLst/>
                <a:gdLst>
                  <a:gd name="T0" fmla="*/ 87 w 227"/>
                  <a:gd name="T1" fmla="*/ 0 h 266"/>
                  <a:gd name="T2" fmla="*/ 0 w 227"/>
                  <a:gd name="T3" fmla="*/ 266 h 266"/>
                  <a:gd name="T4" fmla="*/ 227 w 227"/>
                  <a:gd name="T5" fmla="*/ 102 h 266"/>
                  <a:gd name="T6" fmla="*/ 87 w 227"/>
                  <a:gd name="T7" fmla="*/ 0 h 266"/>
                </a:gdLst>
                <a:ahLst/>
                <a:cxnLst>
                  <a:cxn ang="0">
                    <a:pos x="T0" y="T1"/>
                  </a:cxn>
                  <a:cxn ang="0">
                    <a:pos x="T2" y="T3"/>
                  </a:cxn>
                  <a:cxn ang="0">
                    <a:pos x="T4" y="T5"/>
                  </a:cxn>
                  <a:cxn ang="0">
                    <a:pos x="T6" y="T7"/>
                  </a:cxn>
                </a:cxnLst>
                <a:rect l="0" t="0" r="r" b="b"/>
                <a:pathLst>
                  <a:path w="227" h="266">
                    <a:moveTo>
                      <a:pt x="87" y="0"/>
                    </a:moveTo>
                    <a:cubicBezTo>
                      <a:pt x="0" y="266"/>
                      <a:pt x="0" y="266"/>
                      <a:pt x="0" y="266"/>
                    </a:cubicBezTo>
                    <a:cubicBezTo>
                      <a:pt x="227" y="102"/>
                      <a:pt x="227" y="102"/>
                      <a:pt x="227" y="102"/>
                    </a:cubicBezTo>
                    <a:cubicBezTo>
                      <a:pt x="192" y="53"/>
                      <a:pt x="142" y="18"/>
                      <a:pt x="87" y="0"/>
                    </a:cubicBez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22222"/>
                  </a:solidFill>
                  <a:effectLst/>
                  <a:uLnTx/>
                  <a:uFillTx/>
                  <a:latin typeface="Verdana" panose="020B0604030504040204" pitchFamily="34" charset="0"/>
                  <a:ea typeface="Verdana" panose="020B0604030504040204" pitchFamily="34" charset="0"/>
                  <a:cs typeface="+mn-cs"/>
                </a:endParaRPr>
              </a:p>
            </p:txBody>
          </p:sp>
          <p:grpSp>
            <p:nvGrpSpPr>
              <p:cNvPr id="21" name="Group 19">
                <a:extLst>
                  <a:ext uri="{FF2B5EF4-FFF2-40B4-BE49-F238E27FC236}">
                    <a16:creationId xmlns:a16="http://schemas.microsoft.com/office/drawing/2014/main" id="{3BCB5A86-2C9F-4888-B9CB-15F6B4FA2982}"/>
                  </a:ext>
                </a:extLst>
              </p:cNvPr>
              <p:cNvGrpSpPr/>
              <p:nvPr/>
            </p:nvGrpSpPr>
            <p:grpSpPr>
              <a:xfrm>
                <a:off x="6960441" y="3572074"/>
                <a:ext cx="1067280" cy="831663"/>
                <a:chOff x="3781711" y="3308963"/>
                <a:chExt cx="1230183" cy="958605"/>
              </a:xfrm>
            </p:grpSpPr>
            <p:sp>
              <p:nvSpPr>
                <p:cNvPr id="22" name="TextBox 21">
                  <a:extLst>
                    <a:ext uri="{FF2B5EF4-FFF2-40B4-BE49-F238E27FC236}">
                      <a16:creationId xmlns:a16="http://schemas.microsoft.com/office/drawing/2014/main" id="{27E773A4-C347-4EED-9C79-69950D5D3A96}"/>
                    </a:ext>
                  </a:extLst>
                </p:cNvPr>
                <p:cNvSpPr txBox="1"/>
                <p:nvPr/>
              </p:nvSpPr>
              <p:spPr>
                <a:xfrm>
                  <a:off x="3781711" y="3308963"/>
                  <a:ext cx="1230183" cy="4057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82097"/>
                      </a:solidFill>
                      <a:effectLst/>
                      <a:uLnTx/>
                      <a:uFillTx/>
                      <a:latin typeface="Verdana" panose="020B0604030504040204" pitchFamily="34" charset="0"/>
                      <a:ea typeface="Verdana" panose="020B0604030504040204" pitchFamily="34" charset="0"/>
                      <a:cs typeface="+mn-cs"/>
                    </a:rPr>
                    <a:t>Ietekme</a:t>
                  </a:r>
                  <a:endParaRPr kumimoji="0" lang="en-US" sz="1600" b="0" i="0" u="none" strike="noStrike" kern="1200" cap="none" spc="0" normalizeH="0" baseline="0" noProof="0" dirty="0">
                    <a:ln>
                      <a:noFill/>
                    </a:ln>
                    <a:solidFill>
                      <a:srgbClr val="082097"/>
                    </a:solidFill>
                    <a:effectLst/>
                    <a:uLnTx/>
                    <a:uFillTx/>
                    <a:latin typeface="Verdana" panose="020B0604030504040204" pitchFamily="34" charset="0"/>
                    <a:ea typeface="Verdana" panose="020B0604030504040204" pitchFamily="34" charset="0"/>
                    <a:cs typeface="+mn-cs"/>
                  </a:endParaRPr>
                </a:p>
              </p:txBody>
            </p:sp>
            <p:sp>
              <p:nvSpPr>
                <p:cNvPr id="23" name="TextBox 22">
                  <a:extLst>
                    <a:ext uri="{FF2B5EF4-FFF2-40B4-BE49-F238E27FC236}">
                      <a16:creationId xmlns:a16="http://schemas.microsoft.com/office/drawing/2014/main" id="{B4498055-80FE-4F7C-9CC9-7D4DD75E9DBB}"/>
                    </a:ext>
                  </a:extLst>
                </p:cNvPr>
                <p:cNvSpPr txBox="1"/>
                <p:nvPr/>
              </p:nvSpPr>
              <p:spPr>
                <a:xfrm>
                  <a:off x="3836819" y="3824914"/>
                  <a:ext cx="218709" cy="4426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grpSp>
        </p:grpSp>
        <p:grpSp>
          <p:nvGrpSpPr>
            <p:cNvPr id="9" name="Group 7">
              <a:extLst>
                <a:ext uri="{FF2B5EF4-FFF2-40B4-BE49-F238E27FC236}">
                  <a16:creationId xmlns:a16="http://schemas.microsoft.com/office/drawing/2014/main" id="{CDE88B96-B629-4D18-B92B-BB01DB84CE9B}"/>
                </a:ext>
              </a:extLst>
            </p:cNvPr>
            <p:cNvGrpSpPr/>
            <p:nvPr/>
          </p:nvGrpSpPr>
          <p:grpSpPr>
            <a:xfrm>
              <a:off x="6341865" y="4032174"/>
              <a:ext cx="2154098" cy="1278884"/>
              <a:chOff x="6341865" y="4032174"/>
              <a:chExt cx="2154098" cy="1278884"/>
            </a:xfrm>
          </p:grpSpPr>
          <p:sp>
            <p:nvSpPr>
              <p:cNvPr id="16" name="Freeform 8">
                <a:extLst>
                  <a:ext uri="{FF2B5EF4-FFF2-40B4-BE49-F238E27FC236}">
                    <a16:creationId xmlns:a16="http://schemas.microsoft.com/office/drawing/2014/main" id="{A1A66DBF-861C-4905-939C-5B46B745AACE}"/>
                  </a:ext>
                </a:extLst>
              </p:cNvPr>
              <p:cNvSpPr>
                <a:spLocks/>
              </p:cNvSpPr>
              <p:nvPr/>
            </p:nvSpPr>
            <p:spPr bwMode="auto">
              <a:xfrm>
                <a:off x="6341865" y="4032174"/>
                <a:ext cx="2154098" cy="1278884"/>
              </a:xfrm>
              <a:custGeom>
                <a:avLst/>
                <a:gdLst>
                  <a:gd name="T0" fmla="*/ 206 w 254"/>
                  <a:gd name="T1" fmla="*/ 0 h 150"/>
                  <a:gd name="T2" fmla="*/ 0 w 254"/>
                  <a:gd name="T3" fmla="*/ 150 h 150"/>
                  <a:gd name="T4" fmla="*/ 254 w 254"/>
                  <a:gd name="T5" fmla="*/ 150 h 150"/>
                  <a:gd name="T6" fmla="*/ 206 w 254"/>
                  <a:gd name="T7" fmla="*/ 0 h 150"/>
                </a:gdLst>
                <a:ahLst/>
                <a:cxnLst>
                  <a:cxn ang="0">
                    <a:pos x="T0" y="T1"/>
                  </a:cxn>
                  <a:cxn ang="0">
                    <a:pos x="T2" y="T3"/>
                  </a:cxn>
                  <a:cxn ang="0">
                    <a:pos x="T4" y="T5"/>
                  </a:cxn>
                  <a:cxn ang="0">
                    <a:pos x="T6" y="T7"/>
                  </a:cxn>
                </a:cxnLst>
                <a:rect l="0" t="0" r="r" b="b"/>
                <a:pathLst>
                  <a:path w="254" h="150">
                    <a:moveTo>
                      <a:pt x="206" y="0"/>
                    </a:moveTo>
                    <a:cubicBezTo>
                      <a:pt x="0" y="150"/>
                      <a:pt x="0" y="150"/>
                      <a:pt x="0" y="150"/>
                    </a:cubicBezTo>
                    <a:cubicBezTo>
                      <a:pt x="254" y="150"/>
                      <a:pt x="254" y="150"/>
                      <a:pt x="254" y="150"/>
                    </a:cubicBezTo>
                    <a:cubicBezTo>
                      <a:pt x="254" y="97"/>
                      <a:pt x="238" y="44"/>
                      <a:pt x="206" y="0"/>
                    </a:cubicBezTo>
                    <a:close/>
                  </a:path>
                </a:pathLst>
              </a:custGeom>
              <a:solidFill>
                <a:srgbClr val="2DB9A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22222"/>
                  </a:solidFill>
                  <a:effectLst/>
                  <a:uLnTx/>
                  <a:uFillTx/>
                  <a:latin typeface="Verdana" panose="020B0604030504040204" pitchFamily="34" charset="0"/>
                  <a:ea typeface="Verdana" panose="020B0604030504040204" pitchFamily="34" charset="0"/>
                  <a:cs typeface="+mn-cs"/>
                </a:endParaRPr>
              </a:p>
            </p:txBody>
          </p:sp>
          <p:grpSp>
            <p:nvGrpSpPr>
              <p:cNvPr id="17" name="Group 15">
                <a:extLst>
                  <a:ext uri="{FF2B5EF4-FFF2-40B4-BE49-F238E27FC236}">
                    <a16:creationId xmlns:a16="http://schemas.microsoft.com/office/drawing/2014/main" id="{A3589D08-367D-48C0-9249-C34D87C1C411}"/>
                  </a:ext>
                </a:extLst>
              </p:cNvPr>
              <p:cNvGrpSpPr/>
              <p:nvPr/>
            </p:nvGrpSpPr>
            <p:grpSpPr>
              <a:xfrm>
                <a:off x="7118519" y="4715463"/>
                <a:ext cx="947083" cy="527103"/>
                <a:chOff x="3320850" y="3660010"/>
                <a:chExt cx="1091643" cy="607558"/>
              </a:xfrm>
            </p:grpSpPr>
            <p:sp>
              <p:nvSpPr>
                <p:cNvPr id="18" name="TextBox 17">
                  <a:extLst>
                    <a:ext uri="{FF2B5EF4-FFF2-40B4-BE49-F238E27FC236}">
                      <a16:creationId xmlns:a16="http://schemas.microsoft.com/office/drawing/2014/main" id="{BBAB5868-11EF-4D22-AFC2-D8E2D56FAB6D}"/>
                    </a:ext>
                  </a:extLst>
                </p:cNvPr>
                <p:cNvSpPr txBox="1"/>
                <p:nvPr/>
              </p:nvSpPr>
              <p:spPr>
                <a:xfrm>
                  <a:off x="3320850" y="3660010"/>
                  <a:ext cx="1091643" cy="405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Mērogs</a:t>
                  </a:r>
                  <a:endParaRPr kumimoji="0" lang="en-US" sz="16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9" name="TextBox 18">
                  <a:extLst>
                    <a:ext uri="{FF2B5EF4-FFF2-40B4-BE49-F238E27FC236}">
                      <a16:creationId xmlns:a16="http://schemas.microsoft.com/office/drawing/2014/main" id="{94A22FA8-62B9-44CE-99CF-EBC36C9B95C0}"/>
                    </a:ext>
                  </a:extLst>
                </p:cNvPr>
                <p:cNvSpPr txBox="1"/>
                <p:nvPr/>
              </p:nvSpPr>
              <p:spPr>
                <a:xfrm>
                  <a:off x="3836819" y="3824914"/>
                  <a:ext cx="218710" cy="4426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grpSp>
        </p:grpSp>
        <p:sp>
          <p:nvSpPr>
            <p:cNvPr id="10" name="Oval 8">
              <a:extLst>
                <a:ext uri="{FF2B5EF4-FFF2-40B4-BE49-F238E27FC236}">
                  <a16:creationId xmlns:a16="http://schemas.microsoft.com/office/drawing/2014/main" id="{332CB687-0501-40B6-8570-7A552F9E5BFF}"/>
                </a:ext>
              </a:extLst>
            </p:cNvPr>
            <p:cNvSpPr/>
            <p:nvPr/>
          </p:nvSpPr>
          <p:spPr>
            <a:xfrm>
              <a:off x="5942941" y="4841637"/>
              <a:ext cx="931026" cy="931026"/>
            </a:xfrm>
            <a:prstGeom prst="ellipse">
              <a:avLst/>
            </a:prstGeom>
            <a:solidFill>
              <a:srgbClr val="FFFFFF"/>
            </a:solidFill>
            <a:ln w="38100" cap="flat" cmpd="sng" algn="ctr">
              <a:solidFill>
                <a:srgbClr val="55627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556270"/>
                </a:solidFill>
                <a:effectLst/>
                <a:uLnTx/>
                <a:uFillTx/>
                <a:latin typeface="Verdana" panose="020B0604030504040204" pitchFamily="34" charset="0"/>
                <a:ea typeface="Verdana" panose="020B0604030504040204" pitchFamily="34" charset="0"/>
                <a:cs typeface="+mn-cs"/>
              </a:endParaRPr>
            </a:p>
          </p:txBody>
        </p:sp>
        <p:cxnSp>
          <p:nvCxnSpPr>
            <p:cNvPr id="11" name="Straight Connector 9">
              <a:extLst>
                <a:ext uri="{FF2B5EF4-FFF2-40B4-BE49-F238E27FC236}">
                  <a16:creationId xmlns:a16="http://schemas.microsoft.com/office/drawing/2014/main" id="{D6D2911D-FE12-43C2-9A97-49AD660FE50C}"/>
                </a:ext>
              </a:extLst>
            </p:cNvPr>
            <p:cNvCxnSpPr/>
            <p:nvPr/>
          </p:nvCxnSpPr>
          <p:spPr>
            <a:xfrm flipH="1">
              <a:off x="3138713" y="4570629"/>
              <a:ext cx="304800" cy="1"/>
            </a:xfrm>
            <a:prstGeom prst="line">
              <a:avLst/>
            </a:prstGeom>
            <a:noFill/>
            <a:ln w="12700" cap="flat" cmpd="sng" algn="ctr">
              <a:solidFill>
                <a:srgbClr val="556270"/>
              </a:solidFill>
              <a:prstDash val="solid"/>
              <a:miter lim="800000"/>
              <a:headEnd type="none"/>
              <a:tailEnd type="oval" w="lg" len="lg"/>
            </a:ln>
            <a:effectLst/>
          </p:spPr>
        </p:cxnSp>
        <p:sp>
          <p:nvSpPr>
            <p:cNvPr id="12" name="Freeform 10">
              <a:extLst>
                <a:ext uri="{FF2B5EF4-FFF2-40B4-BE49-F238E27FC236}">
                  <a16:creationId xmlns:a16="http://schemas.microsoft.com/office/drawing/2014/main" id="{A46DEC17-C84E-4CD7-8887-C4125A1DD855}"/>
                </a:ext>
              </a:extLst>
            </p:cNvPr>
            <p:cNvSpPr/>
            <p:nvPr/>
          </p:nvSpPr>
          <p:spPr>
            <a:xfrm flipH="1" flipV="1">
              <a:off x="3794463" y="2795665"/>
              <a:ext cx="897279" cy="280915"/>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noFill/>
            <a:ln w="12700" cap="flat" cmpd="sng" algn="ctr">
              <a:solidFill>
                <a:srgbClr val="BFBFBF"/>
              </a:solidFill>
              <a:prstDash val="solid"/>
              <a:miter lim="800000"/>
              <a:headEnd type="oval" w="lg" len="lg"/>
              <a:tailEnd type="non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DB9AF"/>
                </a:solidFill>
                <a:effectLst/>
                <a:uLnTx/>
                <a:uFillTx/>
                <a:latin typeface="Verdana" panose="020B0604030504040204" pitchFamily="34" charset="0"/>
                <a:ea typeface="Verdana" panose="020B0604030504040204" pitchFamily="34" charset="0"/>
                <a:cs typeface="+mn-cs"/>
              </a:endParaRPr>
            </a:p>
          </p:txBody>
        </p:sp>
        <p:sp>
          <p:nvSpPr>
            <p:cNvPr id="13" name="Freeform 11">
              <a:extLst>
                <a:ext uri="{FF2B5EF4-FFF2-40B4-BE49-F238E27FC236}">
                  <a16:creationId xmlns:a16="http://schemas.microsoft.com/office/drawing/2014/main" id="{2D1EF3CC-A54D-4483-9581-C6032FB71BD3}"/>
                </a:ext>
              </a:extLst>
            </p:cNvPr>
            <p:cNvSpPr/>
            <p:nvPr/>
          </p:nvSpPr>
          <p:spPr>
            <a:xfrm flipH="1" flipV="1">
              <a:off x="5597069" y="2104206"/>
              <a:ext cx="897279" cy="606214"/>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noFill/>
            <a:ln w="12700" cap="flat" cmpd="sng" algn="ctr">
              <a:solidFill>
                <a:srgbClr val="0070C0"/>
              </a:solidFill>
              <a:prstDash val="solid"/>
              <a:miter lim="800000"/>
              <a:headEnd type="oval" w="lg" len="lg"/>
              <a:tailEnd type="non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22222"/>
                </a:solidFill>
                <a:effectLst/>
                <a:uLnTx/>
                <a:uFillTx/>
                <a:latin typeface="Verdana" panose="020B0604030504040204" pitchFamily="34" charset="0"/>
                <a:ea typeface="Verdana" panose="020B0604030504040204" pitchFamily="34" charset="0"/>
                <a:cs typeface="+mn-cs"/>
              </a:endParaRPr>
            </a:p>
          </p:txBody>
        </p:sp>
        <p:sp>
          <p:nvSpPr>
            <p:cNvPr id="14" name="Freeform 12">
              <a:extLst>
                <a:ext uri="{FF2B5EF4-FFF2-40B4-BE49-F238E27FC236}">
                  <a16:creationId xmlns:a16="http://schemas.microsoft.com/office/drawing/2014/main" id="{F4E344AC-A23A-4EA8-B438-EE4CF391DF52}"/>
                </a:ext>
              </a:extLst>
            </p:cNvPr>
            <p:cNvSpPr/>
            <p:nvPr/>
          </p:nvSpPr>
          <p:spPr>
            <a:xfrm flipV="1">
              <a:off x="7697713" y="2710420"/>
              <a:ext cx="897279" cy="648072"/>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noFill/>
            <a:ln w="12700" cap="flat" cmpd="sng" algn="ctr">
              <a:solidFill>
                <a:srgbClr val="FFFF00"/>
              </a:solidFill>
              <a:prstDash val="solid"/>
              <a:miter lim="800000"/>
              <a:headEnd type="oval" w="lg" len="lg"/>
              <a:tailEnd type="non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22222"/>
                </a:solidFill>
                <a:effectLst/>
                <a:uLnTx/>
                <a:uFillTx/>
                <a:latin typeface="Verdana" panose="020B0604030504040204" pitchFamily="34" charset="0"/>
                <a:ea typeface="Verdana" panose="020B0604030504040204" pitchFamily="34" charset="0"/>
                <a:cs typeface="+mn-cs"/>
              </a:endParaRPr>
            </a:p>
          </p:txBody>
        </p:sp>
        <p:cxnSp>
          <p:nvCxnSpPr>
            <p:cNvPr id="15" name="Straight Connector 13">
              <a:extLst>
                <a:ext uri="{FF2B5EF4-FFF2-40B4-BE49-F238E27FC236}">
                  <a16:creationId xmlns:a16="http://schemas.microsoft.com/office/drawing/2014/main" id="{7A8B3585-253C-40BA-81DE-529664F53280}"/>
                </a:ext>
              </a:extLst>
            </p:cNvPr>
            <p:cNvCxnSpPr/>
            <p:nvPr/>
          </p:nvCxnSpPr>
          <p:spPr>
            <a:xfrm>
              <a:off x="8343563" y="4570629"/>
              <a:ext cx="304800" cy="1"/>
            </a:xfrm>
            <a:prstGeom prst="line">
              <a:avLst/>
            </a:prstGeom>
            <a:noFill/>
            <a:ln w="12700" cap="flat" cmpd="sng" algn="ctr">
              <a:solidFill>
                <a:srgbClr val="2DB9AF"/>
              </a:solidFill>
              <a:prstDash val="solid"/>
              <a:miter lim="800000"/>
              <a:headEnd type="none"/>
              <a:tailEnd type="oval" w="lg" len="lg"/>
            </a:ln>
            <a:effectLst/>
          </p:spPr>
        </p:cxnSp>
      </p:grpSp>
      <p:sp>
        <p:nvSpPr>
          <p:cNvPr id="36" name="Rectangle 34">
            <a:extLst>
              <a:ext uri="{FF2B5EF4-FFF2-40B4-BE49-F238E27FC236}">
                <a16:creationId xmlns:a16="http://schemas.microsoft.com/office/drawing/2014/main" id="{8CB68A58-B3B9-45F9-AA50-3CA12E9667E4}"/>
              </a:ext>
            </a:extLst>
          </p:cNvPr>
          <p:cNvSpPr/>
          <p:nvPr/>
        </p:nvSpPr>
        <p:spPr>
          <a:xfrm>
            <a:off x="176307" y="4568960"/>
            <a:ext cx="2784475" cy="1463670"/>
          </a:xfrm>
          <a:prstGeom prst="rect">
            <a:avLst/>
          </a:prstGeom>
        </p:spPr>
        <p:txBody>
          <a:bodyPr wrap="square" lIns="121920" rIns="121920" bIns="60960">
            <a:spAutoFit/>
          </a:bodyPr>
          <a:lstStyle/>
          <a:p>
            <a:pPr marL="0" marR="0" lvl="0" indent="0" algn="r" defTabSz="914400" rtl="0" eaLnBrk="1" fontAlgn="auto" latinLnBrk="0" hangingPunct="1">
              <a:lnSpc>
                <a:spcPct val="89000"/>
              </a:lnSpc>
              <a:spcBef>
                <a:spcPts val="0"/>
              </a:spcBef>
              <a:spcAft>
                <a:spcPts val="0"/>
              </a:spcAft>
              <a:buClrTx/>
              <a:buSzTx/>
              <a:buFontTx/>
              <a:buNone/>
              <a:tabLst/>
              <a:defRPr/>
            </a:pPr>
            <a:r>
              <a:rPr kumimoji="0" lang="lv-LV"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Pārvaldība</a:t>
            </a: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r" defTabSz="914400" rtl="0" eaLnBrk="1" fontAlgn="auto" latinLnBrk="0" hangingPunct="1">
              <a:lnSpc>
                <a:spcPct val="89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r" defTabSz="914400" rtl="0" eaLnBrk="1" fontAlgn="auto" latinLnBrk="0" hangingPunct="1">
              <a:lnSpc>
                <a:spcPct val="89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Stratēģisko</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a:p>
            <a:pPr marL="0" marR="0" lvl="0" indent="0" algn="r" defTabSz="914400" rtl="0" eaLnBrk="1" fontAlgn="auto" latinLnBrk="0" hangingPunct="1">
              <a:lnSpc>
                <a:spcPct val="89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lēmumu</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pieņemšana</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Augstskolu </a:t>
            </a: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padomēs</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un </a:t>
            </a: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senātos</a:t>
            </a:r>
            <a:endParaRPr kumimoji="0" lang="lv-LV"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7" name="Rectangle 36">
            <a:extLst>
              <a:ext uri="{FF2B5EF4-FFF2-40B4-BE49-F238E27FC236}">
                <a16:creationId xmlns:a16="http://schemas.microsoft.com/office/drawing/2014/main" id="{8C3DDD52-789F-4EA7-A6F8-9E6CDC78B6B3}"/>
              </a:ext>
            </a:extLst>
          </p:cNvPr>
          <p:cNvSpPr/>
          <p:nvPr/>
        </p:nvSpPr>
        <p:spPr>
          <a:xfrm>
            <a:off x="372271" y="2726161"/>
            <a:ext cx="3227532" cy="1217128"/>
          </a:xfrm>
          <a:prstGeom prst="rect">
            <a:avLst/>
          </a:prstGeom>
        </p:spPr>
        <p:txBody>
          <a:bodyPr wrap="square" lIns="121920" rIns="121920" bIns="60960">
            <a:spAutoFit/>
          </a:bodyPr>
          <a:lstStyle/>
          <a:p>
            <a:pPr marL="0" marR="0" lvl="0" indent="0" algn="r" defTabSz="914400" rtl="0" eaLnBrk="1" fontAlgn="auto" latinLnBrk="0" hangingPunct="1">
              <a:lnSpc>
                <a:spcPct val="89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Organizācijas</a:t>
            </a:r>
            <a:r>
              <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GB"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kapacitāte</a:t>
            </a: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r" defTabSz="914400" rtl="0" eaLnBrk="1" fontAlgn="auto" latinLnBrk="0" hangingPunct="1">
              <a:lnSpc>
                <a:spcPct val="89000"/>
              </a:lnSpc>
              <a:spcBef>
                <a:spcPts val="0"/>
              </a:spcBef>
              <a:spcAft>
                <a:spcPts val="0"/>
              </a:spcAft>
              <a:buClrTx/>
              <a:buSzTx/>
              <a:buFontTx/>
              <a:buNone/>
              <a:tabLst/>
              <a:defRPr/>
            </a:pPr>
            <a:endParaRPr kumimoji="0" lang="lv-LV"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r" defTabSz="914400" rtl="0" eaLnBrk="1" fontAlgn="auto" latinLnBrk="0" hangingPunct="1">
              <a:lnSpc>
                <a:spcPct val="89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Struktūra</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kompetences</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un </a:t>
            </a: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atbildības</a:t>
            </a:r>
            <a:endParaRPr kumimoji="0" lang="lv-LV"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8" name="Rectangle 37">
            <a:extLst>
              <a:ext uri="{FF2B5EF4-FFF2-40B4-BE49-F238E27FC236}">
                <a16:creationId xmlns:a16="http://schemas.microsoft.com/office/drawing/2014/main" id="{C2631375-5A31-4D83-ABDF-4ABF76936D9F}"/>
              </a:ext>
            </a:extLst>
          </p:cNvPr>
          <p:cNvSpPr/>
          <p:nvPr/>
        </p:nvSpPr>
        <p:spPr>
          <a:xfrm>
            <a:off x="3906731" y="1677093"/>
            <a:ext cx="4378537" cy="874791"/>
          </a:xfrm>
          <a:prstGeom prst="rect">
            <a:avLst/>
          </a:prstGeom>
        </p:spPr>
        <p:txBody>
          <a:bodyPr wrap="square" lIns="121920" rIns="121920" bIns="60960">
            <a:spAutoFit/>
          </a:bodyPr>
          <a:lstStyle/>
          <a:p>
            <a:pPr marL="0" marR="0" lvl="0" indent="0" algn="ctr" defTabSz="914400" rtl="0" eaLnBrk="1" fontAlgn="auto" latinLnBrk="0" hangingPunct="1">
              <a:lnSpc>
                <a:spcPct val="89000"/>
              </a:lnSpc>
              <a:spcBef>
                <a:spcPts val="0"/>
              </a:spcBef>
              <a:spcAft>
                <a:spcPts val="0"/>
              </a:spcAft>
              <a:buClrTx/>
              <a:buSzTx/>
              <a:buFontTx/>
              <a:buNone/>
              <a:tabLst/>
              <a:defRPr/>
            </a:pPr>
            <a:r>
              <a:rPr kumimoji="0" lang="lv-LV"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Studiju </a:t>
            </a:r>
            <a:r>
              <a:rPr kumimoji="0" lang="en-GB"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un </a:t>
            </a:r>
            <a:r>
              <a:rPr kumimoji="0" lang="en-GB" sz="16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pētniecības</a:t>
            </a:r>
            <a:r>
              <a:rPr kumimoji="0" lang="en-GB"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lv-LV"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kvalitāte</a:t>
            </a:r>
            <a:endParaRPr kumimoji="0" lang="en-GB"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89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89000"/>
              </a:lnSpc>
              <a:spcBef>
                <a:spcPts val="0"/>
              </a:spcBef>
              <a:spcAft>
                <a:spcPts val="0"/>
              </a:spcAft>
              <a:buClrTx/>
              <a:buSzTx/>
              <a:buFontTx/>
              <a:buNone/>
              <a:tabLst/>
              <a:defRPr/>
            </a:pPr>
            <a:r>
              <a:rPr kumimoji="0" lang="lv-LV" altLang="lv-LV"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Starptautiskā konkurētspēja</a:t>
            </a:r>
          </a:p>
          <a:p>
            <a:pPr marL="0" marR="0" lvl="0" indent="0" algn="l" defTabSz="914400" rtl="0" eaLnBrk="1" fontAlgn="auto" latinLnBrk="0" hangingPunct="1">
              <a:lnSpc>
                <a:spcPct val="89000"/>
              </a:lnSpc>
              <a:spcBef>
                <a:spcPts val="0"/>
              </a:spcBef>
              <a:spcAft>
                <a:spcPts val="0"/>
              </a:spcAft>
              <a:buClrTx/>
              <a:buSzTx/>
              <a:buFontTx/>
              <a:buNone/>
              <a:tabLst/>
              <a:defRPr/>
            </a:pPr>
            <a:endParaRPr kumimoji="0" lang="lv-LV"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39" name="Rectangle 38">
            <a:extLst>
              <a:ext uri="{FF2B5EF4-FFF2-40B4-BE49-F238E27FC236}">
                <a16:creationId xmlns:a16="http://schemas.microsoft.com/office/drawing/2014/main" id="{80520988-10BB-4986-9655-C16B44DE57F8}"/>
              </a:ext>
            </a:extLst>
          </p:cNvPr>
          <p:cNvSpPr/>
          <p:nvPr/>
        </p:nvSpPr>
        <p:spPr>
          <a:xfrm>
            <a:off x="8532618" y="2724439"/>
            <a:ext cx="3634169" cy="1077218"/>
          </a:xfrm>
          <a:prstGeom prst="rect">
            <a:avLst/>
          </a:prstGeom>
        </p:spPr>
        <p:txBody>
          <a:bodyPr wrap="square" lIns="121920" rIns="121920" bIns="6096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Profesionālisms</a:t>
            </a: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Akadēmiskais</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personāls</a:t>
            </a:r>
            <a:endPar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Administratīvais</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personāls</a:t>
            </a:r>
            <a:endParaRPr kumimoji="0" lang="lv-LV"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40" name="Rectangle 39">
            <a:extLst>
              <a:ext uri="{FF2B5EF4-FFF2-40B4-BE49-F238E27FC236}">
                <a16:creationId xmlns:a16="http://schemas.microsoft.com/office/drawing/2014/main" id="{ED7BD7FF-36F7-490D-A9F8-64037D77BEC4}"/>
              </a:ext>
            </a:extLst>
          </p:cNvPr>
          <p:cNvSpPr/>
          <p:nvPr/>
        </p:nvSpPr>
        <p:spPr>
          <a:xfrm>
            <a:off x="8507853" y="4524839"/>
            <a:ext cx="3210902" cy="1354217"/>
          </a:xfrm>
          <a:prstGeom prst="rect">
            <a:avLst/>
          </a:prstGeom>
        </p:spPr>
        <p:txBody>
          <a:bodyPr wrap="square" lIns="121920" rIns="121920" bIns="6096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Source Sans Pro" charset="0"/>
              </a:rPr>
              <a:t>Līderība</a:t>
            </a: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Source Sans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Source Sans Pr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Source Sans Pro" charset="0"/>
              </a:rPr>
              <a:t>Stratēģiskā</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Source Sans Pro" charset="0"/>
              </a:rPr>
              <a:t> </a:t>
            </a: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Source Sans Pro" charset="0"/>
              </a:rPr>
              <a:t>specializācija</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Source Sans Pro" charset="0"/>
              </a:rPr>
              <a:t> </a:t>
            </a: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Source Sans Pro" charset="0"/>
              </a:rPr>
              <a:t>Ekosistēmu</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Source Sans Pro" charset="0"/>
              </a:rPr>
              <a:t> </a:t>
            </a: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Source Sans Pro" charset="0"/>
              </a:rPr>
              <a:t>veidošana</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Source Sans Pro"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Source Sans Pro" charset="0"/>
              </a:rPr>
              <a:t>un </a:t>
            </a:r>
            <a:r>
              <a:rPr kumimoji="0" lang="en-GB"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Source Sans Pro" charset="0"/>
              </a:rPr>
              <a:t>vadība</a:t>
            </a: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Source Sans Pro" charset="0"/>
              </a:rPr>
              <a:t> </a:t>
            </a:r>
            <a:endParaRPr kumimoji="0" lang="lv-LV"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Source Sans Pro" charset="0"/>
            </a:endParaRPr>
          </a:p>
        </p:txBody>
      </p:sp>
      <p:pic>
        <p:nvPicPr>
          <p:cNvPr id="41" name="Graphic 42" descr="Bullseye with solid fill">
            <a:extLst>
              <a:ext uri="{FF2B5EF4-FFF2-40B4-BE49-F238E27FC236}">
                <a16:creationId xmlns:a16="http://schemas.microsoft.com/office/drawing/2014/main" id="{5A1CF39E-EE4A-4675-BC6E-CD05EE4E0E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8271" y="5073082"/>
            <a:ext cx="744459" cy="744459"/>
          </a:xfrm>
          <a:prstGeom prst="rect">
            <a:avLst/>
          </a:prstGeom>
        </p:spPr>
      </p:pic>
      <p:sp>
        <p:nvSpPr>
          <p:cNvPr id="42" name="TextBox 41">
            <a:extLst>
              <a:ext uri="{FF2B5EF4-FFF2-40B4-BE49-F238E27FC236}">
                <a16:creationId xmlns:a16="http://schemas.microsoft.com/office/drawing/2014/main" id="{02016E37-6BAC-4ED3-ACF6-D1F129B67C8A}"/>
              </a:ext>
            </a:extLst>
          </p:cNvPr>
          <p:cNvSpPr txBox="1"/>
          <p:nvPr/>
        </p:nvSpPr>
        <p:spPr>
          <a:xfrm>
            <a:off x="11654790" y="6198913"/>
            <a:ext cx="3695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3</a:t>
            </a:r>
            <a:endParaRPr kumimoji="0" lang="lv-LV"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068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val 46">
            <a:extLst>
              <a:ext uri="{FF2B5EF4-FFF2-40B4-BE49-F238E27FC236}">
                <a16:creationId xmlns:a16="http://schemas.microsoft.com/office/drawing/2014/main" id="{82179D5E-0DAB-432B-BEBC-46446883F01C}"/>
              </a:ext>
            </a:extLst>
          </p:cNvPr>
          <p:cNvSpPr/>
          <p:nvPr/>
        </p:nvSpPr>
        <p:spPr>
          <a:xfrm>
            <a:off x="5803992" y="1390391"/>
            <a:ext cx="4226589" cy="412723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DA8438-6FB9-41F6-8D33-FC0B3B722F10}"/>
              </a:ext>
            </a:extLst>
          </p:cNvPr>
          <p:cNvSpPr>
            <a:spLocks noGrp="1"/>
          </p:cNvSpPr>
          <p:nvPr>
            <p:ph type="title" idx="4294967295"/>
          </p:nvPr>
        </p:nvSpPr>
        <p:spPr>
          <a:xfrm>
            <a:off x="644626" y="1434134"/>
            <a:ext cx="3914454" cy="1325563"/>
          </a:xfrm>
        </p:spPr>
        <p:txBody>
          <a:bodyPr>
            <a:normAutofit fontScale="90000"/>
          </a:bodyPr>
          <a:lstStyle/>
          <a:p>
            <a:r>
              <a:rPr lang="en-GB" sz="4900" b="1" dirty="0" err="1">
                <a:solidFill>
                  <a:srgbClr val="0000B8"/>
                </a:solidFill>
                <a:latin typeface="Verdana" panose="020B0604030504040204" pitchFamily="34" charset="0"/>
                <a:ea typeface="Verdana" panose="020B0604030504040204" pitchFamily="34" charset="0"/>
              </a:rPr>
              <a:t>Kādā</a:t>
            </a:r>
            <a:r>
              <a:rPr lang="en-GB" sz="4900" b="1" dirty="0">
                <a:solidFill>
                  <a:srgbClr val="0000B8"/>
                </a:solidFill>
                <a:latin typeface="Verdana" panose="020B0604030504040204" pitchFamily="34" charset="0"/>
                <a:ea typeface="Verdana" panose="020B0604030504040204" pitchFamily="34" charset="0"/>
              </a:rPr>
              <a:t> </a:t>
            </a:r>
            <a:r>
              <a:rPr lang="en-GB" sz="4900" b="1" dirty="0" err="1">
                <a:solidFill>
                  <a:srgbClr val="0000B8"/>
                </a:solidFill>
                <a:latin typeface="Verdana" panose="020B0604030504040204" pitchFamily="34" charset="0"/>
                <a:ea typeface="Verdana" panose="020B0604030504040204" pitchFamily="34" charset="0"/>
              </a:rPr>
              <a:t>virzienā</a:t>
            </a:r>
            <a:r>
              <a:rPr lang="en-GB" sz="4900" b="1" dirty="0">
                <a:solidFill>
                  <a:srgbClr val="0000B8"/>
                </a:solidFill>
                <a:latin typeface="Verdana" panose="020B0604030504040204" pitchFamily="34" charset="0"/>
                <a:ea typeface="Verdana" panose="020B0604030504040204" pitchFamily="34" charset="0"/>
              </a:rPr>
              <a:t> </a:t>
            </a:r>
            <a:r>
              <a:rPr lang="en-GB" sz="4900" b="1" dirty="0" err="1">
                <a:solidFill>
                  <a:srgbClr val="0000B8"/>
                </a:solidFill>
                <a:latin typeface="Verdana" panose="020B0604030504040204" pitchFamily="34" charset="0"/>
                <a:ea typeface="Verdana" panose="020B0604030504040204" pitchFamily="34" charset="0"/>
              </a:rPr>
              <a:t>ejam</a:t>
            </a:r>
            <a:r>
              <a:rPr lang="en-GB" sz="4900" b="1" dirty="0">
                <a:solidFill>
                  <a:srgbClr val="0000B8"/>
                </a:solidFill>
                <a:latin typeface="Verdana" panose="020B0604030504040204" pitchFamily="34" charset="0"/>
                <a:ea typeface="Verdana" panose="020B0604030504040204" pitchFamily="34" charset="0"/>
              </a:rPr>
              <a:t>?</a:t>
            </a:r>
            <a:br>
              <a:rPr lang="lv-LV" dirty="0"/>
            </a:br>
            <a:endParaRPr lang="lv-LV" dirty="0"/>
          </a:p>
        </p:txBody>
      </p:sp>
      <p:sp>
        <p:nvSpPr>
          <p:cNvPr id="3" name="Content Placeholder 2">
            <a:extLst>
              <a:ext uri="{FF2B5EF4-FFF2-40B4-BE49-F238E27FC236}">
                <a16:creationId xmlns:a16="http://schemas.microsoft.com/office/drawing/2014/main" id="{8EE7B9EB-C50A-4FCA-969F-0DF1F548F028}"/>
              </a:ext>
            </a:extLst>
          </p:cNvPr>
          <p:cNvSpPr>
            <a:spLocks noGrp="1"/>
          </p:cNvSpPr>
          <p:nvPr>
            <p:ph idx="4294967295"/>
          </p:nvPr>
        </p:nvSpPr>
        <p:spPr>
          <a:xfrm>
            <a:off x="59213" y="976480"/>
            <a:ext cx="4733833" cy="4762500"/>
          </a:xfrm>
        </p:spPr>
        <p:txBody>
          <a:bodyPr>
            <a:normAutofit/>
          </a:bodyPr>
          <a:lstStyle/>
          <a:p>
            <a:pPr marL="0" indent="0">
              <a:buNone/>
              <a:defRPr/>
            </a:pPr>
            <a:endParaRPr lang="en-US" altLang="lv-LV" dirty="0">
              <a:latin typeface="Verdana" panose="020B0604030504040204" pitchFamily="34" charset="0"/>
            </a:endParaRPr>
          </a:p>
          <a:p>
            <a:endParaRPr lang="en-GB" dirty="0"/>
          </a:p>
          <a:p>
            <a:endParaRPr lang="en-GB" dirty="0"/>
          </a:p>
          <a:p>
            <a:endParaRPr lang="lv-LV" dirty="0"/>
          </a:p>
        </p:txBody>
      </p:sp>
      <p:sp>
        <p:nvSpPr>
          <p:cNvPr id="7" name="TextBox 6">
            <a:extLst>
              <a:ext uri="{FF2B5EF4-FFF2-40B4-BE49-F238E27FC236}">
                <a16:creationId xmlns:a16="http://schemas.microsoft.com/office/drawing/2014/main" id="{14A3FB98-D3F1-49F3-A94B-69FBF2B703F2}"/>
              </a:ext>
            </a:extLst>
          </p:cNvPr>
          <p:cNvSpPr txBox="1"/>
          <p:nvPr/>
        </p:nvSpPr>
        <p:spPr>
          <a:xfrm>
            <a:off x="161212" y="3209299"/>
            <a:ext cx="3381313" cy="2123658"/>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lv-LV" sz="2200" b="0" i="1"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Augstākā</a:t>
            </a:r>
            <a:r>
              <a:rPr kumimoji="0" lang="en-US" altLang="lv-LV" sz="2200" b="0" i="1"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en-US" altLang="lv-LV" sz="2200" b="0" i="1"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izglītība</a:t>
            </a:r>
            <a:r>
              <a:rPr kumimoji="0" lang="en-US" altLang="lv-LV" sz="2200" b="0" i="1"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lv-LV" sz="2200" b="0" i="1"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nav </a:t>
            </a:r>
            <a:r>
              <a:rPr kumimoji="0" lang="en-US" altLang="lv-LV" sz="2200" b="0" i="1"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bizness</a:t>
            </a:r>
            <a:r>
              <a:rPr kumimoji="0" lang="en-US" altLang="lv-LV" sz="2200" b="0" i="1"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bet </a:t>
            </a:r>
            <a:r>
              <a:rPr kumimoji="0" lang="en-US" altLang="lv-LV" sz="2200" b="0" i="1"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tautsaimniecības</a:t>
            </a:r>
            <a:r>
              <a:rPr kumimoji="0" lang="en-US" altLang="lv-LV" sz="2200" b="0" i="1"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un </a:t>
            </a:r>
            <a:r>
              <a:rPr kumimoji="0" lang="en-US" altLang="lv-LV" sz="2200" b="0" i="1"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sabiedrības</a:t>
            </a:r>
            <a:r>
              <a:rPr kumimoji="0" lang="en-US" altLang="lv-LV" sz="2200" b="0" i="1"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en-US" altLang="lv-LV" sz="2200" b="0" i="1"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attīstības</a:t>
            </a:r>
            <a:r>
              <a:rPr kumimoji="0" lang="en-US" altLang="lv-LV" sz="2200" b="0" i="1"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en-US" altLang="lv-LV" sz="2200" b="0" i="1"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virzītājspēks</a:t>
            </a:r>
            <a:endParaRPr kumimoji="0" lang="en-US" altLang="lv-LV" sz="2200" b="0" i="1"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grpSp>
        <p:nvGrpSpPr>
          <p:cNvPr id="26" name="Group 25">
            <a:extLst>
              <a:ext uri="{FF2B5EF4-FFF2-40B4-BE49-F238E27FC236}">
                <a16:creationId xmlns:a16="http://schemas.microsoft.com/office/drawing/2014/main" id="{4B2B30BD-4105-4BCF-B997-8AB34EA05E72}"/>
              </a:ext>
            </a:extLst>
          </p:cNvPr>
          <p:cNvGrpSpPr/>
          <p:nvPr/>
        </p:nvGrpSpPr>
        <p:grpSpPr>
          <a:xfrm>
            <a:off x="3815150" y="328076"/>
            <a:ext cx="8158346" cy="6226184"/>
            <a:chOff x="3979869" y="301509"/>
            <a:chExt cx="8158346" cy="622618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grpSpPr>
        <p:sp>
          <p:nvSpPr>
            <p:cNvPr id="27" name="Freeform: Shape 26">
              <a:extLst>
                <a:ext uri="{FF2B5EF4-FFF2-40B4-BE49-F238E27FC236}">
                  <a16:creationId xmlns:a16="http://schemas.microsoft.com/office/drawing/2014/main" id="{7664B86A-2C0D-44E8-89BB-268DDD008E1F}"/>
                </a:ext>
              </a:extLst>
            </p:cNvPr>
            <p:cNvSpPr/>
            <p:nvPr/>
          </p:nvSpPr>
          <p:spPr>
            <a:xfrm>
              <a:off x="8660921" y="301509"/>
              <a:ext cx="1785221" cy="815280"/>
            </a:xfrm>
            <a:custGeom>
              <a:avLst/>
              <a:gdLst>
                <a:gd name="connsiteX0" fmla="*/ 0 w 815280"/>
                <a:gd name="connsiteY0" fmla="*/ 0 h 815280"/>
                <a:gd name="connsiteX1" fmla="*/ 815280 w 815280"/>
                <a:gd name="connsiteY1" fmla="*/ 0 h 815280"/>
                <a:gd name="connsiteX2" fmla="*/ 815280 w 815280"/>
                <a:gd name="connsiteY2" fmla="*/ 815280 h 815280"/>
                <a:gd name="connsiteX3" fmla="*/ 0 w 815280"/>
                <a:gd name="connsiteY3" fmla="*/ 815280 h 815280"/>
                <a:gd name="connsiteX4" fmla="*/ 0 w 815280"/>
                <a:gd name="connsiteY4" fmla="*/ 0 h 81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280" h="815280">
                  <a:moveTo>
                    <a:pt x="0" y="0"/>
                  </a:moveTo>
                  <a:lnTo>
                    <a:pt x="815280" y="0"/>
                  </a:lnTo>
                  <a:lnTo>
                    <a:pt x="815280" y="815280"/>
                  </a:lnTo>
                  <a:lnTo>
                    <a:pt x="0" y="81528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lv-LV"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Atvērtas un dinamiskas ekosistēmas</a:t>
              </a:r>
              <a:endParaRPr kumimoji="0" lang="en-GB"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sp>
          <p:nvSpPr>
            <p:cNvPr id="29" name="Freeform: Shape 28">
              <a:extLst>
                <a:ext uri="{FF2B5EF4-FFF2-40B4-BE49-F238E27FC236}">
                  <a16:creationId xmlns:a16="http://schemas.microsoft.com/office/drawing/2014/main" id="{16A9C32D-AE7B-4FE5-BCCA-D17EF171AF7E}"/>
                </a:ext>
              </a:extLst>
            </p:cNvPr>
            <p:cNvSpPr/>
            <p:nvPr/>
          </p:nvSpPr>
          <p:spPr>
            <a:xfrm>
              <a:off x="9958488" y="1305477"/>
              <a:ext cx="1785221" cy="815280"/>
            </a:xfrm>
            <a:custGeom>
              <a:avLst/>
              <a:gdLst>
                <a:gd name="connsiteX0" fmla="*/ 0 w 815280"/>
                <a:gd name="connsiteY0" fmla="*/ 0 h 815280"/>
                <a:gd name="connsiteX1" fmla="*/ 815280 w 815280"/>
                <a:gd name="connsiteY1" fmla="*/ 0 h 815280"/>
                <a:gd name="connsiteX2" fmla="*/ 815280 w 815280"/>
                <a:gd name="connsiteY2" fmla="*/ 815280 h 815280"/>
                <a:gd name="connsiteX3" fmla="*/ 0 w 815280"/>
                <a:gd name="connsiteY3" fmla="*/ 815280 h 815280"/>
                <a:gd name="connsiteX4" fmla="*/ 0 w 815280"/>
                <a:gd name="connsiteY4" fmla="*/ 0 h 81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280" h="815280">
                  <a:moveTo>
                    <a:pt x="0" y="0"/>
                  </a:moveTo>
                  <a:lnTo>
                    <a:pt x="815280" y="0"/>
                  </a:lnTo>
                  <a:lnTo>
                    <a:pt x="815280" y="815280"/>
                  </a:lnTo>
                  <a:lnTo>
                    <a:pt x="0" y="81528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lv-LV"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Pasaules līmeņa vietējie spēlētāji</a:t>
              </a:r>
              <a:endParaRPr kumimoji="0" lang="en-GB"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sp>
          <p:nvSpPr>
            <p:cNvPr id="31" name="Freeform: Shape 30">
              <a:extLst>
                <a:ext uri="{FF2B5EF4-FFF2-40B4-BE49-F238E27FC236}">
                  <a16:creationId xmlns:a16="http://schemas.microsoft.com/office/drawing/2014/main" id="{C5CE38BD-F4F4-4FF1-B7E1-7BA038EED75A}"/>
                </a:ext>
              </a:extLst>
            </p:cNvPr>
            <p:cNvSpPr/>
            <p:nvPr/>
          </p:nvSpPr>
          <p:spPr>
            <a:xfrm>
              <a:off x="10352994" y="2901021"/>
              <a:ext cx="1785221" cy="815280"/>
            </a:xfrm>
            <a:custGeom>
              <a:avLst/>
              <a:gdLst>
                <a:gd name="connsiteX0" fmla="*/ 0 w 815280"/>
                <a:gd name="connsiteY0" fmla="*/ 0 h 815280"/>
                <a:gd name="connsiteX1" fmla="*/ 815280 w 815280"/>
                <a:gd name="connsiteY1" fmla="*/ 0 h 815280"/>
                <a:gd name="connsiteX2" fmla="*/ 815280 w 815280"/>
                <a:gd name="connsiteY2" fmla="*/ 815280 h 815280"/>
                <a:gd name="connsiteX3" fmla="*/ 0 w 815280"/>
                <a:gd name="connsiteY3" fmla="*/ 815280 h 815280"/>
                <a:gd name="connsiteX4" fmla="*/ 0 w 815280"/>
                <a:gd name="connsiteY4" fmla="*/ 0 h 81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280" h="815280">
                  <a:moveTo>
                    <a:pt x="0" y="0"/>
                  </a:moveTo>
                  <a:lnTo>
                    <a:pt x="815280" y="0"/>
                  </a:lnTo>
                  <a:lnTo>
                    <a:pt x="815280" y="815280"/>
                  </a:lnTo>
                  <a:lnTo>
                    <a:pt x="0" y="81528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lv-LV" sz="15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Sniedz būtisku ieguldījumu  fundamentālās zinātnes veidošanā </a:t>
              </a:r>
              <a:endParaRPr kumimoji="0" lang="en-GB" sz="15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sp>
          <p:nvSpPr>
            <p:cNvPr id="33" name="Freeform: Shape 32">
              <a:extLst>
                <a:ext uri="{FF2B5EF4-FFF2-40B4-BE49-F238E27FC236}">
                  <a16:creationId xmlns:a16="http://schemas.microsoft.com/office/drawing/2014/main" id="{7F880873-46D1-4A0B-80BD-1E893FAD8D62}"/>
                </a:ext>
              </a:extLst>
            </p:cNvPr>
            <p:cNvSpPr/>
            <p:nvPr/>
          </p:nvSpPr>
          <p:spPr>
            <a:xfrm>
              <a:off x="10099626" y="4478307"/>
              <a:ext cx="1644083" cy="815280"/>
            </a:xfrm>
            <a:custGeom>
              <a:avLst/>
              <a:gdLst>
                <a:gd name="connsiteX0" fmla="*/ 0 w 815280"/>
                <a:gd name="connsiteY0" fmla="*/ 0 h 815280"/>
                <a:gd name="connsiteX1" fmla="*/ 815280 w 815280"/>
                <a:gd name="connsiteY1" fmla="*/ 0 h 815280"/>
                <a:gd name="connsiteX2" fmla="*/ 815280 w 815280"/>
                <a:gd name="connsiteY2" fmla="*/ 815280 h 815280"/>
                <a:gd name="connsiteX3" fmla="*/ 0 w 815280"/>
                <a:gd name="connsiteY3" fmla="*/ 815280 h 815280"/>
                <a:gd name="connsiteX4" fmla="*/ 0 w 815280"/>
                <a:gd name="connsiteY4" fmla="*/ 0 h 81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280" h="815280">
                  <a:moveTo>
                    <a:pt x="0" y="0"/>
                  </a:moveTo>
                  <a:lnTo>
                    <a:pt x="815280" y="0"/>
                  </a:lnTo>
                  <a:lnTo>
                    <a:pt x="815280" y="815280"/>
                  </a:lnTo>
                  <a:lnTo>
                    <a:pt x="0" y="81528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lv-LV" sz="16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Digitalizācija</a:t>
              </a:r>
              <a:endParaRPr kumimoji="0" lang="en-GB"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sp>
          <p:nvSpPr>
            <p:cNvPr id="35" name="Freeform: Shape 34">
              <a:extLst>
                <a:ext uri="{FF2B5EF4-FFF2-40B4-BE49-F238E27FC236}">
                  <a16:creationId xmlns:a16="http://schemas.microsoft.com/office/drawing/2014/main" id="{D55F3F57-0A6A-4976-A343-869017790D63}"/>
                </a:ext>
              </a:extLst>
            </p:cNvPr>
            <p:cNvSpPr/>
            <p:nvPr/>
          </p:nvSpPr>
          <p:spPr>
            <a:xfrm>
              <a:off x="8680651" y="5617222"/>
              <a:ext cx="1823410" cy="815280"/>
            </a:xfrm>
            <a:custGeom>
              <a:avLst/>
              <a:gdLst>
                <a:gd name="connsiteX0" fmla="*/ 0 w 815280"/>
                <a:gd name="connsiteY0" fmla="*/ 0 h 815280"/>
                <a:gd name="connsiteX1" fmla="*/ 815280 w 815280"/>
                <a:gd name="connsiteY1" fmla="*/ 0 h 815280"/>
                <a:gd name="connsiteX2" fmla="*/ 815280 w 815280"/>
                <a:gd name="connsiteY2" fmla="*/ 815280 h 815280"/>
                <a:gd name="connsiteX3" fmla="*/ 0 w 815280"/>
                <a:gd name="connsiteY3" fmla="*/ 815280 h 815280"/>
                <a:gd name="connsiteX4" fmla="*/ 0 w 815280"/>
                <a:gd name="connsiteY4" fmla="*/ 0 h 81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280" h="815280">
                  <a:moveTo>
                    <a:pt x="0" y="0"/>
                  </a:moveTo>
                  <a:lnTo>
                    <a:pt x="815280" y="0"/>
                  </a:lnTo>
                  <a:lnTo>
                    <a:pt x="815280" y="815280"/>
                  </a:lnTo>
                  <a:lnTo>
                    <a:pt x="0" y="81528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lv-LV"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Latviešu valoda, kultūra un vēsture kā pamats</a:t>
              </a:r>
              <a:endParaRPr kumimoji="0" lang="en-GB"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sp>
          <p:nvSpPr>
            <p:cNvPr id="37" name="Freeform: Shape 36">
              <a:extLst>
                <a:ext uri="{FF2B5EF4-FFF2-40B4-BE49-F238E27FC236}">
                  <a16:creationId xmlns:a16="http://schemas.microsoft.com/office/drawing/2014/main" id="{A19CB04F-FBB0-476D-AD57-FF4E3D8BBAF7}"/>
                </a:ext>
              </a:extLst>
            </p:cNvPr>
            <p:cNvSpPr/>
            <p:nvPr/>
          </p:nvSpPr>
          <p:spPr>
            <a:xfrm>
              <a:off x="6204003" y="5712413"/>
              <a:ext cx="1712422" cy="815280"/>
            </a:xfrm>
            <a:custGeom>
              <a:avLst/>
              <a:gdLst>
                <a:gd name="connsiteX0" fmla="*/ 0 w 815280"/>
                <a:gd name="connsiteY0" fmla="*/ 0 h 815280"/>
                <a:gd name="connsiteX1" fmla="*/ 815280 w 815280"/>
                <a:gd name="connsiteY1" fmla="*/ 0 h 815280"/>
                <a:gd name="connsiteX2" fmla="*/ 815280 w 815280"/>
                <a:gd name="connsiteY2" fmla="*/ 815280 h 815280"/>
                <a:gd name="connsiteX3" fmla="*/ 0 w 815280"/>
                <a:gd name="connsiteY3" fmla="*/ 815280 h 815280"/>
                <a:gd name="connsiteX4" fmla="*/ 0 w 815280"/>
                <a:gd name="connsiteY4" fmla="*/ 0 h 81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280" h="815280">
                  <a:moveTo>
                    <a:pt x="0" y="0"/>
                  </a:moveTo>
                  <a:lnTo>
                    <a:pt x="815280" y="0"/>
                  </a:lnTo>
                  <a:lnTo>
                    <a:pt x="815280" y="815280"/>
                  </a:lnTo>
                  <a:lnTo>
                    <a:pt x="0" y="81528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lv-LV"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Mūsdienīga personāla atlases sistēma</a:t>
              </a:r>
            </a:p>
          </p:txBody>
        </p:sp>
        <p:sp>
          <p:nvSpPr>
            <p:cNvPr id="39" name="Freeform: Shape 38">
              <a:extLst>
                <a:ext uri="{FF2B5EF4-FFF2-40B4-BE49-F238E27FC236}">
                  <a16:creationId xmlns:a16="http://schemas.microsoft.com/office/drawing/2014/main" id="{AE4EB410-7C24-4F3B-AD67-99D7D36C1668}"/>
                </a:ext>
              </a:extLst>
            </p:cNvPr>
            <p:cNvSpPr/>
            <p:nvPr/>
          </p:nvSpPr>
          <p:spPr>
            <a:xfrm>
              <a:off x="4029742" y="4543701"/>
              <a:ext cx="2313076" cy="815280"/>
            </a:xfrm>
            <a:custGeom>
              <a:avLst/>
              <a:gdLst>
                <a:gd name="connsiteX0" fmla="*/ 0 w 815280"/>
                <a:gd name="connsiteY0" fmla="*/ 0 h 815280"/>
                <a:gd name="connsiteX1" fmla="*/ 815280 w 815280"/>
                <a:gd name="connsiteY1" fmla="*/ 0 h 815280"/>
                <a:gd name="connsiteX2" fmla="*/ 815280 w 815280"/>
                <a:gd name="connsiteY2" fmla="*/ 815280 h 815280"/>
                <a:gd name="connsiteX3" fmla="*/ 0 w 815280"/>
                <a:gd name="connsiteY3" fmla="*/ 815280 h 815280"/>
                <a:gd name="connsiteX4" fmla="*/ 0 w 815280"/>
                <a:gd name="connsiteY4" fmla="*/ 0 h 81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280" h="815280">
                  <a:moveTo>
                    <a:pt x="0" y="0"/>
                  </a:moveTo>
                  <a:lnTo>
                    <a:pt x="815280" y="0"/>
                  </a:lnTo>
                  <a:lnTo>
                    <a:pt x="815280" y="815280"/>
                  </a:lnTo>
                  <a:lnTo>
                    <a:pt x="0" y="81528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lv-LV"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Sniedz būtisku ieguldījumu  fundamentālās zinātnes veidošanā </a:t>
              </a:r>
              <a:endParaRPr kumimoji="0" lang="en-GB"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sp>
          <p:nvSpPr>
            <p:cNvPr id="41" name="Freeform: Shape 40">
              <a:extLst>
                <a:ext uri="{FF2B5EF4-FFF2-40B4-BE49-F238E27FC236}">
                  <a16:creationId xmlns:a16="http://schemas.microsoft.com/office/drawing/2014/main" id="{14DFF088-BEEC-498C-8A06-4A63D07502A1}"/>
                </a:ext>
              </a:extLst>
            </p:cNvPr>
            <p:cNvSpPr/>
            <p:nvPr/>
          </p:nvSpPr>
          <p:spPr>
            <a:xfrm>
              <a:off x="3979869" y="2756940"/>
              <a:ext cx="1823316" cy="815280"/>
            </a:xfrm>
            <a:custGeom>
              <a:avLst/>
              <a:gdLst>
                <a:gd name="connsiteX0" fmla="*/ 0 w 815280"/>
                <a:gd name="connsiteY0" fmla="*/ 0 h 815280"/>
                <a:gd name="connsiteX1" fmla="*/ 815280 w 815280"/>
                <a:gd name="connsiteY1" fmla="*/ 0 h 815280"/>
                <a:gd name="connsiteX2" fmla="*/ 815280 w 815280"/>
                <a:gd name="connsiteY2" fmla="*/ 815280 h 815280"/>
                <a:gd name="connsiteX3" fmla="*/ 0 w 815280"/>
                <a:gd name="connsiteY3" fmla="*/ 815280 h 815280"/>
                <a:gd name="connsiteX4" fmla="*/ 0 w 815280"/>
                <a:gd name="connsiteY4" fmla="*/ 0 h 81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280" h="815280">
                  <a:moveTo>
                    <a:pt x="0" y="0"/>
                  </a:moveTo>
                  <a:lnTo>
                    <a:pt x="815280" y="0"/>
                  </a:lnTo>
                  <a:lnTo>
                    <a:pt x="815280" y="815280"/>
                  </a:lnTo>
                  <a:lnTo>
                    <a:pt x="0" y="81528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lv-LV"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Piesaista studējošos un zinātniekus no visas pasaules</a:t>
              </a:r>
              <a:endParaRPr kumimoji="0" lang="en-GB"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sp>
          <p:nvSpPr>
            <p:cNvPr id="43" name="Freeform: Shape 42">
              <a:extLst>
                <a:ext uri="{FF2B5EF4-FFF2-40B4-BE49-F238E27FC236}">
                  <a16:creationId xmlns:a16="http://schemas.microsoft.com/office/drawing/2014/main" id="{53DC1604-C726-4DD4-976E-D687A96077A3}"/>
                </a:ext>
              </a:extLst>
            </p:cNvPr>
            <p:cNvSpPr/>
            <p:nvPr/>
          </p:nvSpPr>
          <p:spPr>
            <a:xfrm>
              <a:off x="4295120" y="1090354"/>
              <a:ext cx="1982069" cy="815280"/>
            </a:xfrm>
            <a:custGeom>
              <a:avLst/>
              <a:gdLst>
                <a:gd name="connsiteX0" fmla="*/ 0 w 815280"/>
                <a:gd name="connsiteY0" fmla="*/ 0 h 815280"/>
                <a:gd name="connsiteX1" fmla="*/ 815280 w 815280"/>
                <a:gd name="connsiteY1" fmla="*/ 0 h 815280"/>
                <a:gd name="connsiteX2" fmla="*/ 815280 w 815280"/>
                <a:gd name="connsiteY2" fmla="*/ 815280 h 815280"/>
                <a:gd name="connsiteX3" fmla="*/ 0 w 815280"/>
                <a:gd name="connsiteY3" fmla="*/ 815280 h 815280"/>
                <a:gd name="connsiteX4" fmla="*/ 0 w 815280"/>
                <a:gd name="connsiteY4" fmla="*/ 0 h 81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280" h="815280">
                  <a:moveTo>
                    <a:pt x="0" y="0"/>
                  </a:moveTo>
                  <a:lnTo>
                    <a:pt x="815280" y="0"/>
                  </a:lnTo>
                  <a:lnTo>
                    <a:pt x="815280" y="815280"/>
                  </a:lnTo>
                  <a:lnTo>
                    <a:pt x="0" y="81528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lv-LV"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Attīsta </a:t>
              </a:r>
              <a:r>
                <a:rPr kumimoji="0" lang="en-GB" sz="16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augstākās</a:t>
              </a:r>
              <a:r>
                <a:rPr kumimoji="0" lang="en-GB"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en-GB" sz="16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izglītības</a:t>
              </a:r>
              <a:r>
                <a:rPr kumimoji="0" lang="lv-LV"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un </a:t>
              </a:r>
              <a:r>
                <a:rPr kumimoji="0" lang="en-GB" sz="16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pētniecības</a:t>
              </a:r>
              <a:r>
                <a:rPr kumimoji="0" lang="lv-LV"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lv-LV" sz="16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cilvēkkapitālu</a:t>
              </a:r>
              <a:endParaRPr kumimoji="0" lang="en-GB"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sp>
          <p:nvSpPr>
            <p:cNvPr id="44" name="Arrow: Chevron 43">
              <a:extLst>
                <a:ext uri="{FF2B5EF4-FFF2-40B4-BE49-F238E27FC236}">
                  <a16:creationId xmlns:a16="http://schemas.microsoft.com/office/drawing/2014/main" id="{1632C3E2-4692-4F0D-9570-B99162FDFADF}"/>
                </a:ext>
              </a:extLst>
            </p:cNvPr>
            <p:cNvSpPr/>
            <p:nvPr/>
          </p:nvSpPr>
          <p:spPr>
            <a:xfrm rot="19657724">
              <a:off x="5985508" y="943918"/>
              <a:ext cx="360000" cy="360000"/>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Freeform: Shape 44">
              <a:extLst>
                <a:ext uri="{FF2B5EF4-FFF2-40B4-BE49-F238E27FC236}">
                  <a16:creationId xmlns:a16="http://schemas.microsoft.com/office/drawing/2014/main" id="{00B3EE91-6D17-4C7F-B112-3086CDE233AC}"/>
                </a:ext>
              </a:extLst>
            </p:cNvPr>
            <p:cNvSpPr/>
            <p:nvPr/>
          </p:nvSpPr>
          <p:spPr>
            <a:xfrm>
              <a:off x="6342818" y="400825"/>
              <a:ext cx="1693078" cy="815280"/>
            </a:xfrm>
            <a:custGeom>
              <a:avLst/>
              <a:gdLst>
                <a:gd name="connsiteX0" fmla="*/ 0 w 815280"/>
                <a:gd name="connsiteY0" fmla="*/ 0 h 815280"/>
                <a:gd name="connsiteX1" fmla="*/ 815280 w 815280"/>
                <a:gd name="connsiteY1" fmla="*/ 0 h 815280"/>
                <a:gd name="connsiteX2" fmla="*/ 815280 w 815280"/>
                <a:gd name="connsiteY2" fmla="*/ 815280 h 815280"/>
                <a:gd name="connsiteX3" fmla="*/ 0 w 815280"/>
                <a:gd name="connsiteY3" fmla="*/ 815280 h 815280"/>
                <a:gd name="connsiteX4" fmla="*/ 0 w 815280"/>
                <a:gd name="connsiteY4" fmla="*/ 0 h 81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280" h="815280">
                  <a:moveTo>
                    <a:pt x="0" y="0"/>
                  </a:moveTo>
                  <a:lnTo>
                    <a:pt x="815280" y="0"/>
                  </a:lnTo>
                  <a:lnTo>
                    <a:pt x="815280" y="815280"/>
                  </a:lnTo>
                  <a:lnTo>
                    <a:pt x="0" y="81528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lv-LV"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Veido valsts attīstības modeļus un scenārijus</a:t>
              </a:r>
              <a:endParaRPr kumimoji="0" lang="en-GB" sz="16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grpSp>
      <p:sp>
        <p:nvSpPr>
          <p:cNvPr id="25" name="TextBox 24">
            <a:extLst>
              <a:ext uri="{FF2B5EF4-FFF2-40B4-BE49-F238E27FC236}">
                <a16:creationId xmlns:a16="http://schemas.microsoft.com/office/drawing/2014/main" id="{9C4F35D7-CA03-4D0B-86C5-C5262D75EC12}"/>
              </a:ext>
            </a:extLst>
          </p:cNvPr>
          <p:cNvSpPr txBox="1"/>
          <p:nvPr/>
        </p:nvSpPr>
        <p:spPr>
          <a:xfrm>
            <a:off x="5858524" y="2121720"/>
            <a:ext cx="41175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REFORMU VIRSMĒRĶIS </a:t>
            </a:r>
            <a:endPar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ir nepārtraukta virzība uz </a:t>
            </a:r>
            <a:endPar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izcilību pētniecībā, jaunu zināšanu un inovāciju radīšanu, kā arī kvalitatīvas, starptautiski konkurētspējīgas un </a:t>
            </a:r>
            <a:endPar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pētniecībā balstītas augstākās </a:t>
            </a:r>
            <a:endPar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izglītības nodrošināšana</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lai</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veicinātu</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sabiedrības</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un </a:t>
            </a: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tautsaimniecības</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rPr>
              <a:t>izaugsmi</a:t>
            </a:r>
            <a:endParaRPr kumimoji="0" lang="lv-LV"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48" name="Arrow: Chevron 47">
            <a:extLst>
              <a:ext uri="{FF2B5EF4-FFF2-40B4-BE49-F238E27FC236}">
                <a16:creationId xmlns:a16="http://schemas.microsoft.com/office/drawing/2014/main" id="{8CE7CA66-9F3D-4ADC-A5B6-1FA9AB47C34A}"/>
              </a:ext>
            </a:extLst>
          </p:cNvPr>
          <p:cNvSpPr/>
          <p:nvPr/>
        </p:nvSpPr>
        <p:spPr>
          <a:xfrm rot="21416917">
            <a:off x="7969742" y="555716"/>
            <a:ext cx="360000" cy="360000"/>
          </a:xfrm>
          <a:prstGeom prst="chevr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Arrow: Chevron 48">
            <a:extLst>
              <a:ext uri="{FF2B5EF4-FFF2-40B4-BE49-F238E27FC236}">
                <a16:creationId xmlns:a16="http://schemas.microsoft.com/office/drawing/2014/main" id="{F0187087-FBAD-4C81-835E-8E34FB1F21DB}"/>
              </a:ext>
            </a:extLst>
          </p:cNvPr>
          <p:cNvSpPr/>
          <p:nvPr/>
        </p:nvSpPr>
        <p:spPr>
          <a:xfrm rot="2828766">
            <a:off x="10177230" y="970485"/>
            <a:ext cx="360000" cy="360000"/>
          </a:xfrm>
          <a:prstGeom prst="chevr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Arrow: Chevron 49">
            <a:extLst>
              <a:ext uri="{FF2B5EF4-FFF2-40B4-BE49-F238E27FC236}">
                <a16:creationId xmlns:a16="http://schemas.microsoft.com/office/drawing/2014/main" id="{140BB8FC-1113-46DB-A678-E429E25FFB23}"/>
              </a:ext>
            </a:extLst>
          </p:cNvPr>
          <p:cNvSpPr/>
          <p:nvPr/>
        </p:nvSpPr>
        <p:spPr>
          <a:xfrm rot="16517091">
            <a:off x="4910246" y="2218173"/>
            <a:ext cx="360000" cy="360000"/>
          </a:xfrm>
          <a:prstGeom prst="chevr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Arrow: Chevron 50">
            <a:extLst>
              <a:ext uri="{FF2B5EF4-FFF2-40B4-BE49-F238E27FC236}">
                <a16:creationId xmlns:a16="http://schemas.microsoft.com/office/drawing/2014/main" id="{004E3EAE-9DA5-429B-A9BF-51C0D4F7EA2F}"/>
              </a:ext>
            </a:extLst>
          </p:cNvPr>
          <p:cNvSpPr/>
          <p:nvPr/>
        </p:nvSpPr>
        <p:spPr>
          <a:xfrm rot="15989715">
            <a:off x="4714431" y="3870506"/>
            <a:ext cx="360000" cy="360000"/>
          </a:xfrm>
          <a:prstGeom prst="chevr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Arrow: Chevron 51">
            <a:extLst>
              <a:ext uri="{FF2B5EF4-FFF2-40B4-BE49-F238E27FC236}">
                <a16:creationId xmlns:a16="http://schemas.microsoft.com/office/drawing/2014/main" id="{69DA2643-FDFB-4F04-A0FA-35FE22658F2B}"/>
              </a:ext>
            </a:extLst>
          </p:cNvPr>
          <p:cNvSpPr/>
          <p:nvPr/>
        </p:nvSpPr>
        <p:spPr>
          <a:xfrm rot="4126343">
            <a:off x="10617778" y="2176212"/>
            <a:ext cx="360000" cy="360000"/>
          </a:xfrm>
          <a:prstGeom prst="chevr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Arrow: Chevron 52">
            <a:extLst>
              <a:ext uri="{FF2B5EF4-FFF2-40B4-BE49-F238E27FC236}">
                <a16:creationId xmlns:a16="http://schemas.microsoft.com/office/drawing/2014/main" id="{7EB49D71-29D9-4DB5-BC4B-8386E29B68E7}"/>
              </a:ext>
            </a:extLst>
          </p:cNvPr>
          <p:cNvSpPr/>
          <p:nvPr/>
        </p:nvSpPr>
        <p:spPr>
          <a:xfrm rot="6122201">
            <a:off x="10598396" y="4176689"/>
            <a:ext cx="360000" cy="360000"/>
          </a:xfrm>
          <a:prstGeom prst="chevron">
            <a:avLst>
              <a:gd name="adj" fmla="val 58666"/>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Arrow: Chevron 53">
            <a:extLst>
              <a:ext uri="{FF2B5EF4-FFF2-40B4-BE49-F238E27FC236}">
                <a16:creationId xmlns:a16="http://schemas.microsoft.com/office/drawing/2014/main" id="{DA785D2D-06E6-4C86-BBB9-900327002288}"/>
              </a:ext>
            </a:extLst>
          </p:cNvPr>
          <p:cNvSpPr/>
          <p:nvPr/>
        </p:nvSpPr>
        <p:spPr>
          <a:xfrm rot="7926277">
            <a:off x="10159342" y="5290156"/>
            <a:ext cx="360000" cy="360000"/>
          </a:xfrm>
          <a:prstGeom prst="chevr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Arrow: Chevron 54">
            <a:extLst>
              <a:ext uri="{FF2B5EF4-FFF2-40B4-BE49-F238E27FC236}">
                <a16:creationId xmlns:a16="http://schemas.microsoft.com/office/drawing/2014/main" id="{C45AC41F-F6B1-4085-96A7-81E0B16630F6}"/>
              </a:ext>
            </a:extLst>
          </p:cNvPr>
          <p:cNvSpPr/>
          <p:nvPr/>
        </p:nvSpPr>
        <p:spPr>
          <a:xfrm rot="10543462">
            <a:off x="7910165" y="6018226"/>
            <a:ext cx="360000" cy="360000"/>
          </a:xfrm>
          <a:prstGeom prst="chevr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Arrow: Chevron 55">
            <a:extLst>
              <a:ext uri="{FF2B5EF4-FFF2-40B4-BE49-F238E27FC236}">
                <a16:creationId xmlns:a16="http://schemas.microsoft.com/office/drawing/2014/main" id="{AEA07CFF-7CB8-4C2B-9783-3494573CCB21}"/>
              </a:ext>
            </a:extLst>
          </p:cNvPr>
          <p:cNvSpPr/>
          <p:nvPr/>
        </p:nvSpPr>
        <p:spPr>
          <a:xfrm rot="13473305">
            <a:off x="5369441" y="5670974"/>
            <a:ext cx="360000" cy="360000"/>
          </a:xfrm>
          <a:prstGeom prst="chevr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TextBox 66">
            <a:extLst>
              <a:ext uri="{FF2B5EF4-FFF2-40B4-BE49-F238E27FC236}">
                <a16:creationId xmlns:a16="http://schemas.microsoft.com/office/drawing/2014/main" id="{94F72D85-E182-430E-B3FB-B8627331895D}"/>
              </a:ext>
            </a:extLst>
          </p:cNvPr>
          <p:cNvSpPr txBox="1"/>
          <p:nvPr/>
        </p:nvSpPr>
        <p:spPr>
          <a:xfrm>
            <a:off x="11616934" y="6249045"/>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2</a:t>
            </a:r>
            <a:endParaRPr kumimoji="0" lang="lv-LV"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139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398B03F1-19A0-BD3C-723D-93C62A5BD9F4}"/>
              </a:ext>
            </a:extLst>
          </p:cNvPr>
          <p:cNvSpPr txBox="1">
            <a:spLocks/>
          </p:cNvSpPr>
          <p:nvPr/>
        </p:nvSpPr>
        <p:spPr>
          <a:xfrm>
            <a:off x="852137" y="119254"/>
            <a:ext cx="10292722" cy="528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Augstākās izglītības </a:t>
            </a:r>
            <a:r>
              <a:rPr kumimoji="0" lang="en-GB" sz="32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j-cs"/>
              </a:rPr>
              <a:t>politikas</a:t>
            </a:r>
            <a:r>
              <a:rPr kumimoji="0" lang="en-GB" sz="3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 </a:t>
            </a:r>
            <a:r>
              <a:rPr kumimoji="0" lang="en-GB" sz="32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j-cs"/>
              </a:rPr>
              <a:t>prioritātes</a:t>
            </a:r>
            <a:endParaRPr kumimoji="0" lang="en-GB" sz="3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endParaRPr>
          </a:p>
        </p:txBody>
      </p:sp>
      <p:sp>
        <p:nvSpPr>
          <p:cNvPr id="19" name="TextBox 18"/>
          <p:cNvSpPr txBox="1"/>
          <p:nvPr/>
        </p:nvSpPr>
        <p:spPr>
          <a:xfrm>
            <a:off x="11553127" y="6210932"/>
            <a:ext cx="8955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a:t>
            </a:r>
            <a:endParaRPr kumimoji="0" lang="lv-LV"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aphicFrame>
        <p:nvGraphicFramePr>
          <p:cNvPr id="38" name="Table 6">
            <a:extLst>
              <a:ext uri="{FF2B5EF4-FFF2-40B4-BE49-F238E27FC236}">
                <a16:creationId xmlns:a16="http://schemas.microsoft.com/office/drawing/2014/main" id="{691BD7E6-4223-4E83-96DF-2D24D545B9F1}"/>
              </a:ext>
            </a:extLst>
          </p:cNvPr>
          <p:cNvGraphicFramePr>
            <a:graphicFrameLocks noGrp="1"/>
          </p:cNvGraphicFramePr>
          <p:nvPr/>
        </p:nvGraphicFramePr>
        <p:xfrm>
          <a:off x="152401" y="1227843"/>
          <a:ext cx="11887198" cy="5083108"/>
        </p:xfrm>
        <a:graphic>
          <a:graphicData uri="http://schemas.openxmlformats.org/drawingml/2006/table">
            <a:tbl>
              <a:tblPr firstRow="1" bandRow="1">
                <a:tableStyleId>{21E4AEA4-8DFA-4A89-87EB-49C32662AFE0}</a:tableStyleId>
              </a:tblPr>
              <a:tblGrid>
                <a:gridCol w="1936422">
                  <a:extLst>
                    <a:ext uri="{9D8B030D-6E8A-4147-A177-3AD203B41FA5}">
                      <a16:colId xmlns:a16="http://schemas.microsoft.com/office/drawing/2014/main" val="3244604084"/>
                    </a:ext>
                  </a:extLst>
                </a:gridCol>
                <a:gridCol w="1239551">
                  <a:extLst>
                    <a:ext uri="{9D8B030D-6E8A-4147-A177-3AD203B41FA5}">
                      <a16:colId xmlns:a16="http://schemas.microsoft.com/office/drawing/2014/main" val="1948260065"/>
                    </a:ext>
                  </a:extLst>
                </a:gridCol>
                <a:gridCol w="1219758">
                  <a:extLst>
                    <a:ext uri="{9D8B030D-6E8A-4147-A177-3AD203B41FA5}">
                      <a16:colId xmlns:a16="http://schemas.microsoft.com/office/drawing/2014/main" val="2876965862"/>
                    </a:ext>
                  </a:extLst>
                </a:gridCol>
                <a:gridCol w="2036765">
                  <a:extLst>
                    <a:ext uri="{9D8B030D-6E8A-4147-A177-3AD203B41FA5}">
                      <a16:colId xmlns:a16="http://schemas.microsoft.com/office/drawing/2014/main" val="3696855300"/>
                    </a:ext>
                  </a:extLst>
                </a:gridCol>
                <a:gridCol w="1813405">
                  <a:extLst>
                    <a:ext uri="{9D8B030D-6E8A-4147-A177-3AD203B41FA5}">
                      <a16:colId xmlns:a16="http://schemas.microsoft.com/office/drawing/2014/main" val="4122023510"/>
                    </a:ext>
                  </a:extLst>
                </a:gridCol>
                <a:gridCol w="1340923">
                  <a:extLst>
                    <a:ext uri="{9D8B030D-6E8A-4147-A177-3AD203B41FA5}">
                      <a16:colId xmlns:a16="http://schemas.microsoft.com/office/drawing/2014/main" val="3566035264"/>
                    </a:ext>
                  </a:extLst>
                </a:gridCol>
                <a:gridCol w="1138326">
                  <a:extLst>
                    <a:ext uri="{9D8B030D-6E8A-4147-A177-3AD203B41FA5}">
                      <a16:colId xmlns:a16="http://schemas.microsoft.com/office/drawing/2014/main" val="2508179519"/>
                    </a:ext>
                  </a:extLst>
                </a:gridCol>
                <a:gridCol w="1162048">
                  <a:extLst>
                    <a:ext uri="{9D8B030D-6E8A-4147-A177-3AD203B41FA5}">
                      <a16:colId xmlns:a16="http://schemas.microsoft.com/office/drawing/2014/main" val="2507648216"/>
                    </a:ext>
                  </a:extLst>
                </a:gridCol>
              </a:tblGrid>
              <a:tr h="327849">
                <a:tc>
                  <a:txBody>
                    <a:bodyPr/>
                    <a:lstStyle/>
                    <a:p>
                      <a:pPr algn="ctr"/>
                      <a:endParaRPr lang="lv-LV" sz="1400" b="1" dirty="0">
                        <a:solidFill>
                          <a:schemeClr val="bg1"/>
                        </a:solidFill>
                        <a:latin typeface="Verdana" panose="020B0604030504040204" pitchFamily="34" charset="0"/>
                        <a:ea typeface="Verdana" panose="020B0604030504040204" pitchFamily="34" charset="0"/>
                      </a:endParaRPr>
                    </a:p>
                  </a:txBody>
                  <a:tcPr anchor="ctr">
                    <a:solidFill>
                      <a:schemeClr val="bg1"/>
                    </a:solidFill>
                  </a:tcPr>
                </a:tc>
                <a:tc>
                  <a:txBody>
                    <a:bodyPr/>
                    <a:lstStyle/>
                    <a:p>
                      <a:pPr algn="ctr"/>
                      <a:r>
                        <a:rPr lang="lv-LV" sz="1600" b="1" dirty="0">
                          <a:solidFill>
                            <a:schemeClr val="bg1"/>
                          </a:solidFill>
                          <a:latin typeface="Verdana" panose="020B0604030504040204" pitchFamily="34" charset="0"/>
                          <a:ea typeface="Verdana" panose="020B0604030504040204" pitchFamily="34" charset="0"/>
                        </a:rPr>
                        <a:t>2020</a:t>
                      </a:r>
                    </a:p>
                  </a:txBody>
                  <a:tcPr anchor="ctr">
                    <a:solidFill>
                      <a:srgbClr val="7030A0"/>
                    </a:solidFill>
                  </a:tcPr>
                </a:tc>
                <a:tc>
                  <a:txBody>
                    <a:bodyPr/>
                    <a:lstStyle/>
                    <a:p>
                      <a:pPr algn="ctr"/>
                      <a:r>
                        <a:rPr lang="lv-LV" sz="1600" b="1" dirty="0">
                          <a:solidFill>
                            <a:schemeClr val="bg1"/>
                          </a:solidFill>
                          <a:latin typeface="Verdana" panose="020B0604030504040204" pitchFamily="34" charset="0"/>
                          <a:ea typeface="Verdana" panose="020B0604030504040204" pitchFamily="34" charset="0"/>
                        </a:rPr>
                        <a:t>2021</a:t>
                      </a:r>
                    </a:p>
                  </a:txBody>
                  <a:tcPr anchor="ctr">
                    <a:solidFill>
                      <a:srgbClr val="7030A0"/>
                    </a:solidFill>
                  </a:tcPr>
                </a:tc>
                <a:tc>
                  <a:txBody>
                    <a:bodyPr/>
                    <a:lstStyle/>
                    <a:p>
                      <a:pPr algn="ctr"/>
                      <a:r>
                        <a:rPr lang="lv-LV" sz="1600" b="1" dirty="0">
                          <a:solidFill>
                            <a:schemeClr val="bg1"/>
                          </a:solidFill>
                          <a:latin typeface="Verdana" panose="020B0604030504040204" pitchFamily="34" charset="0"/>
                          <a:ea typeface="Verdana" panose="020B0604030504040204" pitchFamily="34" charset="0"/>
                        </a:rPr>
                        <a:t>2022</a:t>
                      </a:r>
                    </a:p>
                  </a:txBody>
                  <a:tcPr anchor="ctr">
                    <a:solidFill>
                      <a:srgbClr val="7030A0"/>
                    </a:solidFill>
                  </a:tcPr>
                </a:tc>
                <a:tc>
                  <a:txBody>
                    <a:bodyPr/>
                    <a:lstStyle/>
                    <a:p>
                      <a:pPr algn="ctr"/>
                      <a:r>
                        <a:rPr lang="lv-LV" sz="1600" b="1" dirty="0">
                          <a:solidFill>
                            <a:schemeClr val="bg1"/>
                          </a:solidFill>
                          <a:latin typeface="Verdana" panose="020B0604030504040204" pitchFamily="34" charset="0"/>
                          <a:ea typeface="Verdana" panose="020B0604030504040204" pitchFamily="34" charset="0"/>
                        </a:rPr>
                        <a:t>2023</a:t>
                      </a:r>
                    </a:p>
                  </a:txBody>
                  <a:tcPr anchor="ctr">
                    <a:solidFill>
                      <a:srgbClr val="7030A0"/>
                    </a:solidFill>
                  </a:tcPr>
                </a:tc>
                <a:tc>
                  <a:txBody>
                    <a:bodyPr/>
                    <a:lstStyle/>
                    <a:p>
                      <a:pPr algn="ctr"/>
                      <a:r>
                        <a:rPr lang="lv-LV" sz="1600" b="1" dirty="0">
                          <a:solidFill>
                            <a:schemeClr val="bg1"/>
                          </a:solidFill>
                          <a:latin typeface="Verdana" panose="020B0604030504040204" pitchFamily="34" charset="0"/>
                          <a:ea typeface="Verdana" panose="020B0604030504040204" pitchFamily="34" charset="0"/>
                        </a:rPr>
                        <a:t>2024</a:t>
                      </a:r>
                    </a:p>
                  </a:txBody>
                  <a:tcPr anchor="ctr">
                    <a:solidFill>
                      <a:srgbClr val="7030A0"/>
                    </a:solidFill>
                  </a:tcPr>
                </a:tc>
                <a:tc>
                  <a:txBody>
                    <a:bodyPr/>
                    <a:lstStyle/>
                    <a:p>
                      <a:pPr algn="ctr"/>
                      <a:r>
                        <a:rPr lang="lv-LV" sz="1600" b="1" dirty="0">
                          <a:solidFill>
                            <a:schemeClr val="bg1"/>
                          </a:solidFill>
                          <a:latin typeface="Verdana" panose="020B0604030504040204" pitchFamily="34" charset="0"/>
                          <a:ea typeface="Verdana" panose="020B0604030504040204" pitchFamily="34" charset="0"/>
                        </a:rPr>
                        <a:t>2025</a:t>
                      </a:r>
                    </a:p>
                  </a:txBody>
                  <a:tcPr anchor="ctr">
                    <a:solidFill>
                      <a:srgbClr val="7030A0"/>
                    </a:solidFill>
                  </a:tcPr>
                </a:tc>
                <a:tc>
                  <a:txBody>
                    <a:bodyPr/>
                    <a:lstStyle/>
                    <a:p>
                      <a:pPr algn="ctr"/>
                      <a:r>
                        <a:rPr lang="lv-LV" sz="1600" b="1" dirty="0">
                          <a:solidFill>
                            <a:schemeClr val="bg1"/>
                          </a:solidFill>
                          <a:latin typeface="Verdana" panose="020B0604030504040204" pitchFamily="34" charset="0"/>
                          <a:ea typeface="Verdana" panose="020B0604030504040204" pitchFamily="34" charset="0"/>
                        </a:rPr>
                        <a:t>2026</a:t>
                      </a:r>
                    </a:p>
                  </a:txBody>
                  <a:tcPr anchor="ctr">
                    <a:solidFill>
                      <a:srgbClr val="7030A0"/>
                    </a:solidFill>
                  </a:tcPr>
                </a:tc>
                <a:extLst>
                  <a:ext uri="{0D108BD9-81ED-4DB2-BD59-A6C34878D82A}">
                    <a16:rowId xmlns:a16="http://schemas.microsoft.com/office/drawing/2014/main" val="3493835901"/>
                  </a:ext>
                </a:extLst>
              </a:tr>
              <a:tr h="983548">
                <a:tc>
                  <a:txBody>
                    <a:bodyPr/>
                    <a:lstStyle/>
                    <a:p>
                      <a:pPr algn="ctr"/>
                      <a:endParaRPr lang="en-GB" sz="1400" b="1" dirty="0">
                        <a:latin typeface="Verdana" panose="020B0604030504040204" pitchFamily="34" charset="0"/>
                        <a:ea typeface="Verdana" panose="020B0604030504040204" pitchFamily="34" charset="0"/>
                      </a:endParaRPr>
                    </a:p>
                    <a:p>
                      <a:pPr algn="ctr"/>
                      <a:r>
                        <a:rPr lang="en-GB" sz="1400" b="1" dirty="0" err="1">
                          <a:latin typeface="Verdana" panose="020B0604030504040204" pitchFamily="34" charset="0"/>
                          <a:ea typeface="Verdana" panose="020B0604030504040204" pitchFamily="34" charset="0"/>
                        </a:rPr>
                        <a:t>Augstskolu</a:t>
                      </a:r>
                      <a:r>
                        <a:rPr lang="en-GB" sz="1400" b="1" dirty="0">
                          <a:latin typeface="Verdana" panose="020B0604030504040204" pitchFamily="34" charset="0"/>
                          <a:ea typeface="Verdana" panose="020B0604030504040204" pitchFamily="34" charset="0"/>
                        </a:rPr>
                        <a:t> </a:t>
                      </a:r>
                    </a:p>
                    <a:p>
                      <a:pPr algn="ctr"/>
                      <a:r>
                        <a:rPr lang="en-GB" sz="1400" b="1" dirty="0" err="1">
                          <a:latin typeface="Verdana" panose="020B0604030504040204" pitchFamily="34" charset="0"/>
                          <a:ea typeface="Verdana" panose="020B0604030504040204" pitchFamily="34" charset="0"/>
                        </a:rPr>
                        <a:t>pārvaldība</a:t>
                      </a:r>
                      <a:endParaRPr lang="en-GB" sz="1400" b="1" dirty="0">
                        <a:latin typeface="Verdana" panose="020B0604030504040204" pitchFamily="34" charset="0"/>
                        <a:ea typeface="Verdana" panose="020B0604030504040204" pitchFamily="34" charset="0"/>
                      </a:endParaRPr>
                    </a:p>
                    <a:p>
                      <a:pPr algn="ctr"/>
                      <a:endParaRPr lang="lv-LV" sz="1400" b="1" dirty="0">
                        <a:solidFill>
                          <a:schemeClr val="bg1"/>
                        </a:solidFill>
                        <a:latin typeface="Verdana" panose="020B0604030504040204" pitchFamily="34" charset="0"/>
                        <a:ea typeface="Verdana" panose="020B0604030504040204" pitchFamily="34" charset="0"/>
                      </a:endParaRPr>
                    </a:p>
                  </a:txBody>
                  <a:tcPr anchor="ctr">
                    <a:solidFill>
                      <a:srgbClr val="C6C7FE"/>
                    </a:solidFill>
                  </a:tcPr>
                </a:tc>
                <a:tc>
                  <a:txBody>
                    <a:bodyPr/>
                    <a:lstStyle/>
                    <a:p>
                      <a:pPr algn="ctr"/>
                      <a:endParaRPr lang="en-GB" sz="1600" b="1" dirty="0">
                        <a:solidFill>
                          <a:schemeClr val="bg1"/>
                        </a:solidFill>
                        <a:latin typeface="Verdana" panose="020B0604030504040204" pitchFamily="34" charset="0"/>
                        <a:ea typeface="Verdana" panose="020B0604030504040204" pitchFamily="34" charset="0"/>
                      </a:endParaRPr>
                    </a:p>
                    <a:p>
                      <a:pPr algn="ctr"/>
                      <a:endParaRPr lang="lv-LV" sz="1600" b="1" dirty="0">
                        <a:solidFill>
                          <a:schemeClr val="bg1"/>
                        </a:solidFill>
                        <a:latin typeface="Verdana" panose="020B0604030504040204" pitchFamily="34" charset="0"/>
                        <a:ea typeface="Verdana" panose="020B0604030504040204" pitchFamily="34" charset="0"/>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err="1">
                          <a:solidFill>
                            <a:schemeClr val="tx1"/>
                          </a:solidFill>
                          <a:latin typeface="Verdana" panose="020B0604030504040204" pitchFamily="34" charset="0"/>
                          <a:ea typeface="Verdana" panose="020B0604030504040204" pitchFamily="34" charset="0"/>
                        </a:rPr>
                        <a:t>Stājas</a:t>
                      </a:r>
                      <a:r>
                        <a:rPr lang="en-GB" sz="1100" b="0" dirty="0">
                          <a:solidFill>
                            <a:schemeClr val="tx1"/>
                          </a:solidFill>
                          <a:latin typeface="Verdana" panose="020B0604030504040204" pitchFamily="34" charset="0"/>
                          <a:ea typeface="Verdana" panose="020B0604030504040204" pitchFamily="34" charset="0"/>
                        </a:rPr>
                        <a:t> </a:t>
                      </a:r>
                      <a:r>
                        <a:rPr lang="en-GB" sz="1100" b="0" dirty="0" err="1">
                          <a:solidFill>
                            <a:schemeClr val="tx1"/>
                          </a:solidFill>
                          <a:latin typeface="Verdana" panose="020B0604030504040204" pitchFamily="34" charset="0"/>
                          <a:ea typeface="Verdana" panose="020B0604030504040204" pitchFamily="34" charset="0"/>
                        </a:rPr>
                        <a:t>spēkā</a:t>
                      </a:r>
                      <a:r>
                        <a:rPr lang="en-GB" sz="1100" b="0" dirty="0">
                          <a:solidFill>
                            <a:schemeClr val="tx1"/>
                          </a:solidFill>
                          <a:latin typeface="Verdana" panose="020B0604030504040204" pitchFamily="34" charset="0"/>
                          <a:ea typeface="Verdana" panose="020B0604030504040204" pitchFamily="34" charset="0"/>
                        </a:rPr>
                        <a:t> AL </a:t>
                      </a:r>
                      <a:r>
                        <a:rPr lang="en-GB" sz="1100" b="0" dirty="0" err="1">
                          <a:solidFill>
                            <a:schemeClr val="tx1"/>
                          </a:solidFill>
                          <a:latin typeface="Verdana" panose="020B0604030504040204" pitchFamily="34" charset="0"/>
                          <a:ea typeface="Verdana" panose="020B0604030504040204" pitchFamily="34" charset="0"/>
                        </a:rPr>
                        <a:t>normas</a:t>
                      </a:r>
                      <a:r>
                        <a:rPr lang="en-GB" sz="1100" b="0" dirty="0">
                          <a:solidFill>
                            <a:schemeClr val="tx1"/>
                          </a:solidFill>
                          <a:latin typeface="Verdana" panose="020B0604030504040204" pitchFamily="34" charset="0"/>
                          <a:ea typeface="Verdan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dirty="0" err="1">
                          <a:solidFill>
                            <a:schemeClr val="tx1"/>
                          </a:solidFill>
                          <a:latin typeface="Verdana" panose="020B0604030504040204" pitchFamily="34" charset="0"/>
                          <a:ea typeface="Verdana" panose="020B0604030504040204" pitchFamily="34" charset="0"/>
                        </a:rPr>
                        <a:t>Satversmes</a:t>
                      </a:r>
                      <a:r>
                        <a:rPr lang="en-GB" sz="1100" b="0" dirty="0">
                          <a:solidFill>
                            <a:schemeClr val="tx1"/>
                          </a:solidFill>
                          <a:latin typeface="Verdana" panose="020B0604030504040204" pitchFamily="34" charset="0"/>
                          <a:ea typeface="Verdana" panose="020B0604030504040204" pitchFamily="34" charset="0"/>
                        </a:rPr>
                        <a:t> </a:t>
                      </a:r>
                    </a:p>
                    <a:p>
                      <a:pPr algn="ctr"/>
                      <a:r>
                        <a:rPr lang="en-GB" sz="1100" b="0" dirty="0" err="1">
                          <a:solidFill>
                            <a:schemeClr val="tx1"/>
                          </a:solidFill>
                          <a:latin typeface="Verdana" panose="020B0604030504040204" pitchFamily="34" charset="0"/>
                          <a:ea typeface="Verdana" panose="020B0604030504040204" pitchFamily="34" charset="0"/>
                        </a:rPr>
                        <a:t>Rektoru</a:t>
                      </a:r>
                      <a:r>
                        <a:rPr lang="en-GB" sz="1100" b="0" dirty="0">
                          <a:solidFill>
                            <a:schemeClr val="tx1"/>
                          </a:solidFill>
                          <a:latin typeface="Verdana" panose="020B0604030504040204" pitchFamily="34" charset="0"/>
                          <a:ea typeface="Verdana" panose="020B0604030504040204" pitchFamily="34" charset="0"/>
                        </a:rPr>
                        <a:t> </a:t>
                      </a:r>
                      <a:r>
                        <a:rPr lang="en-GB" sz="1100" b="0" dirty="0" err="1">
                          <a:solidFill>
                            <a:schemeClr val="tx1"/>
                          </a:solidFill>
                          <a:latin typeface="Verdana" panose="020B0604030504040204" pitchFamily="34" charset="0"/>
                          <a:ea typeface="Verdana" panose="020B0604030504040204" pitchFamily="34" charset="0"/>
                        </a:rPr>
                        <a:t>atlase</a:t>
                      </a:r>
                      <a:endParaRPr lang="lv-LV" sz="1100" b="0" dirty="0">
                        <a:solidFill>
                          <a:schemeClr val="tx1"/>
                        </a:solidFill>
                        <a:latin typeface="Verdana" panose="020B0604030504040204" pitchFamily="34" charset="0"/>
                        <a:ea typeface="Verdana" panose="020B0604030504040204" pitchFamily="34" charset="0"/>
                      </a:endParaRPr>
                    </a:p>
                  </a:txBody>
                  <a:tcPr anchor="ctr">
                    <a:solidFill>
                      <a:schemeClr val="accent1">
                        <a:lumMod val="20000"/>
                        <a:lumOff val="80000"/>
                      </a:schemeClr>
                    </a:solidFill>
                  </a:tcPr>
                </a:tc>
                <a:tc>
                  <a:txBody>
                    <a:bodyPr/>
                    <a:lstStyle/>
                    <a:p>
                      <a:pPr algn="ctr"/>
                      <a:r>
                        <a:rPr lang="en-GB" sz="1100" b="0" dirty="0" err="1">
                          <a:solidFill>
                            <a:schemeClr val="tx1"/>
                          </a:solidFill>
                          <a:latin typeface="Verdana" panose="020B0604030504040204" pitchFamily="34" charset="0"/>
                          <a:ea typeface="Verdana" panose="020B0604030504040204" pitchFamily="34" charset="0"/>
                        </a:rPr>
                        <a:t>Augstskolu</a:t>
                      </a:r>
                      <a:r>
                        <a:rPr lang="en-GB" sz="1100" b="0" dirty="0">
                          <a:solidFill>
                            <a:schemeClr val="tx1"/>
                          </a:solidFill>
                          <a:latin typeface="Verdana" panose="020B0604030504040204" pitchFamily="34" charset="0"/>
                          <a:ea typeface="Verdana" panose="020B0604030504040204" pitchFamily="34" charset="0"/>
                        </a:rPr>
                        <a:t> tipi</a:t>
                      </a:r>
                    </a:p>
                    <a:p>
                      <a:pPr algn="ctr"/>
                      <a:r>
                        <a:rPr lang="en-GB" sz="1100" b="0" dirty="0" err="1">
                          <a:solidFill>
                            <a:schemeClr val="tx1"/>
                          </a:solidFill>
                          <a:latin typeface="Verdana" panose="020B0604030504040204" pitchFamily="34" charset="0"/>
                          <a:ea typeface="Verdana" panose="020B0604030504040204" pitchFamily="34" charset="0"/>
                        </a:rPr>
                        <a:t>Stratēģiskā</a:t>
                      </a:r>
                      <a:r>
                        <a:rPr lang="en-GB" sz="1100" b="0" dirty="0">
                          <a:solidFill>
                            <a:schemeClr val="tx1"/>
                          </a:solidFill>
                          <a:latin typeface="Verdana" panose="020B0604030504040204" pitchFamily="34" charset="0"/>
                          <a:ea typeface="Verdana" panose="020B0604030504040204" pitchFamily="34" charset="0"/>
                        </a:rPr>
                        <a:t> </a:t>
                      </a:r>
                      <a:r>
                        <a:rPr lang="en-GB" sz="1100" b="0" dirty="0" err="1">
                          <a:solidFill>
                            <a:schemeClr val="tx1"/>
                          </a:solidFill>
                          <a:latin typeface="Verdana" panose="020B0604030504040204" pitchFamily="34" charset="0"/>
                          <a:ea typeface="Verdana" panose="020B0604030504040204" pitchFamily="34" charset="0"/>
                        </a:rPr>
                        <a:t>specializācija</a:t>
                      </a:r>
                      <a:endParaRPr lang="en-GB" sz="1100" b="0" dirty="0">
                        <a:solidFill>
                          <a:schemeClr val="tx1"/>
                        </a:solidFill>
                        <a:latin typeface="Verdana" panose="020B0604030504040204" pitchFamily="34" charset="0"/>
                        <a:ea typeface="Verdana" panose="020B0604030504040204" pitchFamily="34" charset="0"/>
                      </a:endParaRPr>
                    </a:p>
                    <a:p>
                      <a:pPr algn="ctr"/>
                      <a:r>
                        <a:rPr lang="en-GB" sz="1100" b="0" dirty="0" err="1">
                          <a:solidFill>
                            <a:schemeClr val="tx1"/>
                          </a:solidFill>
                          <a:latin typeface="Verdana" panose="020B0604030504040204" pitchFamily="34" charset="0"/>
                          <a:ea typeface="Verdana" panose="020B0604030504040204" pitchFamily="34" charset="0"/>
                        </a:rPr>
                        <a:t>Augstskolu</a:t>
                      </a:r>
                      <a:r>
                        <a:rPr lang="en-GB" sz="1100" b="0" dirty="0">
                          <a:solidFill>
                            <a:schemeClr val="tx1"/>
                          </a:solidFill>
                          <a:latin typeface="Verdana" panose="020B0604030504040204" pitchFamily="34" charset="0"/>
                          <a:ea typeface="Verdana" panose="020B0604030504040204" pitchFamily="34" charset="0"/>
                        </a:rPr>
                        <a:t> </a:t>
                      </a:r>
                      <a:r>
                        <a:rPr lang="en-GB" sz="1100" b="0" dirty="0" err="1">
                          <a:solidFill>
                            <a:schemeClr val="tx1"/>
                          </a:solidFill>
                          <a:latin typeface="Verdana" panose="020B0604030504040204" pitchFamily="34" charset="0"/>
                          <a:ea typeface="Verdana" panose="020B0604030504040204" pitchFamily="34" charset="0"/>
                        </a:rPr>
                        <a:t>padomes</a:t>
                      </a:r>
                      <a:endParaRPr lang="lv-LV" sz="1100" b="0" dirty="0">
                        <a:solidFill>
                          <a:schemeClr val="tx1"/>
                        </a:solidFill>
                        <a:latin typeface="Verdana" panose="020B0604030504040204" pitchFamily="34" charset="0"/>
                        <a:ea typeface="Verdana" panose="020B0604030504040204" pitchFamily="34" charset="0"/>
                      </a:endParaRPr>
                    </a:p>
                  </a:txBody>
                  <a:tcPr anchor="ctr">
                    <a:solidFill>
                      <a:schemeClr val="accent1">
                        <a:lumMod val="20000"/>
                        <a:lumOff val="80000"/>
                      </a:schemeClr>
                    </a:solidFill>
                  </a:tcPr>
                </a:tc>
                <a:tc>
                  <a:txBody>
                    <a:bodyPr/>
                    <a:lstStyle/>
                    <a:p>
                      <a:pPr algn="ctr"/>
                      <a:r>
                        <a:rPr lang="en-GB" sz="1100" b="0" dirty="0" err="1">
                          <a:solidFill>
                            <a:schemeClr val="tx1"/>
                          </a:solidFill>
                          <a:latin typeface="Verdana" panose="020B0604030504040204" pitchFamily="34" charset="0"/>
                          <a:ea typeface="Verdana" panose="020B0604030504040204" pitchFamily="34" charset="0"/>
                        </a:rPr>
                        <a:t>Kosolidācijas</a:t>
                      </a:r>
                      <a:r>
                        <a:rPr lang="en-GB" sz="1100" b="0" dirty="0">
                          <a:solidFill>
                            <a:schemeClr val="tx1"/>
                          </a:solidFill>
                          <a:latin typeface="Verdana" panose="020B0604030504040204" pitchFamily="34" charset="0"/>
                          <a:ea typeface="Verdana" panose="020B0604030504040204" pitchFamily="34" charset="0"/>
                        </a:rPr>
                        <a:t> </a:t>
                      </a:r>
                      <a:endParaRPr lang="lv-LV" sz="1100" b="0" dirty="0">
                        <a:solidFill>
                          <a:schemeClr val="tx1"/>
                        </a:solidFill>
                        <a:latin typeface="Verdana" panose="020B0604030504040204" pitchFamily="34" charset="0"/>
                        <a:ea typeface="Verdana" panose="020B0604030504040204" pitchFamily="34" charset="0"/>
                      </a:endParaRPr>
                    </a:p>
                    <a:p>
                      <a:pPr algn="ctr"/>
                      <a:r>
                        <a:rPr lang="en-GB" sz="1100" b="0" dirty="0" err="1">
                          <a:solidFill>
                            <a:schemeClr val="tx1"/>
                          </a:solidFill>
                          <a:latin typeface="Verdana" panose="020B0604030504040204" pitchFamily="34" charset="0"/>
                          <a:ea typeface="Verdana" panose="020B0604030504040204" pitchFamily="34" charset="0"/>
                        </a:rPr>
                        <a:t>plāni</a:t>
                      </a:r>
                      <a:r>
                        <a:rPr lang="en-GB" sz="1100" b="0" dirty="0">
                          <a:solidFill>
                            <a:schemeClr val="tx1"/>
                          </a:solidFill>
                          <a:latin typeface="Verdana" panose="020B0604030504040204" pitchFamily="34" charset="0"/>
                          <a:ea typeface="Verdana" panose="020B0604030504040204" pitchFamily="34" charset="0"/>
                        </a:rPr>
                        <a:t> (ANM)</a:t>
                      </a:r>
                    </a:p>
                    <a:p>
                      <a:pPr algn="ctr"/>
                      <a:r>
                        <a:rPr lang="en-GB" sz="1100" b="0" dirty="0" err="1">
                          <a:solidFill>
                            <a:schemeClr val="tx1"/>
                          </a:solidFill>
                          <a:latin typeface="Verdana" panose="020B0604030504040204" pitchFamily="34" charset="0"/>
                          <a:ea typeface="Verdana" panose="020B0604030504040204" pitchFamily="34" charset="0"/>
                        </a:rPr>
                        <a:t>Attīstības</a:t>
                      </a:r>
                      <a:r>
                        <a:rPr lang="en-GB" sz="1100" b="0" dirty="0">
                          <a:solidFill>
                            <a:schemeClr val="tx1"/>
                          </a:solidFill>
                          <a:latin typeface="Verdana" panose="020B0604030504040204" pitchFamily="34" charset="0"/>
                          <a:ea typeface="Verdana" panose="020B0604030504040204" pitchFamily="34" charset="0"/>
                        </a:rPr>
                        <a:t> </a:t>
                      </a:r>
                      <a:r>
                        <a:rPr lang="en-GB" sz="1100" b="0" dirty="0" err="1">
                          <a:solidFill>
                            <a:schemeClr val="tx1"/>
                          </a:solidFill>
                          <a:latin typeface="Verdana" panose="020B0604030504040204" pitchFamily="34" charset="0"/>
                          <a:ea typeface="Verdana" panose="020B0604030504040204" pitchFamily="34" charset="0"/>
                        </a:rPr>
                        <a:t>stratēģijas</a:t>
                      </a:r>
                      <a:endParaRPr lang="lv-LV" sz="1100" b="0" dirty="0">
                        <a:solidFill>
                          <a:schemeClr val="tx1"/>
                        </a:solidFill>
                        <a:latin typeface="Verdana" panose="020B0604030504040204" pitchFamily="34" charset="0"/>
                        <a:ea typeface="Verdana" panose="020B0604030504040204" pitchFamily="34" charset="0"/>
                      </a:endParaRPr>
                    </a:p>
                  </a:txBody>
                  <a:tcPr anchor="ctr">
                    <a:solidFill>
                      <a:schemeClr val="accent1">
                        <a:lumMod val="20000"/>
                        <a:lumOff val="80000"/>
                      </a:schemeClr>
                    </a:solidFill>
                  </a:tcPr>
                </a:tc>
                <a:tc>
                  <a:txBody>
                    <a:bodyPr/>
                    <a:lstStyle/>
                    <a:p>
                      <a:pPr algn="ctr"/>
                      <a:r>
                        <a:rPr lang="en-GB" sz="1100" b="0" dirty="0" err="1">
                          <a:solidFill>
                            <a:schemeClr val="tx1"/>
                          </a:solidFill>
                          <a:latin typeface="Verdana" panose="020B0604030504040204" pitchFamily="34" charset="0"/>
                          <a:ea typeface="Verdana" panose="020B0604030504040204" pitchFamily="34" charset="0"/>
                        </a:rPr>
                        <a:t>Zinātnes</a:t>
                      </a:r>
                      <a:r>
                        <a:rPr lang="en-GB" sz="1100" b="0" dirty="0">
                          <a:solidFill>
                            <a:schemeClr val="tx1"/>
                          </a:solidFill>
                          <a:latin typeface="Verdana" panose="020B0604030504040204" pitchFamily="34" charset="0"/>
                          <a:ea typeface="Verdana" panose="020B0604030504040204" pitchFamily="34" charset="0"/>
                        </a:rPr>
                        <a:t> </a:t>
                      </a:r>
                      <a:r>
                        <a:rPr lang="en-GB" sz="1100" b="0" dirty="0" err="1">
                          <a:solidFill>
                            <a:schemeClr val="tx1"/>
                          </a:solidFill>
                          <a:latin typeface="Verdana" panose="020B0604030504040204" pitchFamily="34" charset="0"/>
                          <a:ea typeface="Verdana" panose="020B0604030504040204" pitchFamily="34" charset="0"/>
                        </a:rPr>
                        <a:t>universitāšu</a:t>
                      </a:r>
                      <a:r>
                        <a:rPr lang="en-GB" sz="1100" b="0" dirty="0">
                          <a:solidFill>
                            <a:schemeClr val="tx1"/>
                          </a:solidFill>
                          <a:latin typeface="Verdana" panose="020B0604030504040204" pitchFamily="34" charset="0"/>
                          <a:ea typeface="Verdana" panose="020B0604030504040204" pitchFamily="34" charset="0"/>
                        </a:rPr>
                        <a:t> </a:t>
                      </a:r>
                      <a:r>
                        <a:rPr lang="en-GB" sz="1100" b="0" dirty="0" err="1">
                          <a:solidFill>
                            <a:schemeClr val="tx1"/>
                          </a:solidFill>
                          <a:latin typeface="Verdana" panose="020B0604030504040204" pitchFamily="34" charset="0"/>
                          <a:ea typeface="Verdana" panose="020B0604030504040204" pitchFamily="34" charset="0"/>
                        </a:rPr>
                        <a:t>likums</a:t>
                      </a:r>
                      <a:endParaRPr lang="lv-LV" sz="1100" b="0" dirty="0">
                        <a:solidFill>
                          <a:schemeClr val="tx1"/>
                        </a:solidFill>
                        <a:latin typeface="Verdana" panose="020B0604030504040204" pitchFamily="34" charset="0"/>
                        <a:ea typeface="Verdana" panose="020B0604030504040204" pitchFamily="34" charset="0"/>
                      </a:endParaRPr>
                    </a:p>
                  </a:txBody>
                  <a:tcPr anchor="ctr">
                    <a:solidFill>
                      <a:schemeClr val="accent1">
                        <a:lumMod val="20000"/>
                        <a:lumOff val="80000"/>
                      </a:schemeClr>
                    </a:solidFill>
                  </a:tcPr>
                </a:tc>
                <a:tc>
                  <a:txBody>
                    <a:bodyPr/>
                    <a:lstStyle/>
                    <a:p>
                      <a:pPr algn="ctr"/>
                      <a:r>
                        <a:rPr lang="en-GB" sz="1100" b="0" dirty="0" err="1">
                          <a:solidFill>
                            <a:schemeClr val="tx1"/>
                          </a:solidFill>
                          <a:latin typeface="Verdana" panose="020B0604030504040204" pitchFamily="34" charset="0"/>
                          <a:ea typeface="Verdana" panose="020B0604030504040204" pitchFamily="34" charset="0"/>
                        </a:rPr>
                        <a:t>Konsolidēts</a:t>
                      </a:r>
                      <a:r>
                        <a:rPr lang="en-GB" sz="1100" b="0">
                          <a:solidFill>
                            <a:schemeClr val="tx1"/>
                          </a:solidFill>
                          <a:latin typeface="Verdana" panose="020B0604030504040204" pitchFamily="34" charset="0"/>
                          <a:ea typeface="Verdana" panose="020B0604030504040204" pitchFamily="34" charset="0"/>
                        </a:rPr>
                        <a:t>  </a:t>
                      </a:r>
                      <a:r>
                        <a:rPr lang="en-GB" sz="1100" b="0" dirty="0">
                          <a:solidFill>
                            <a:schemeClr val="tx1"/>
                          </a:solidFill>
                          <a:latin typeface="Verdana" panose="020B0604030504040204" pitchFamily="34" charset="0"/>
                          <a:ea typeface="Verdana" panose="020B0604030504040204" pitchFamily="34" charset="0"/>
                        </a:rPr>
                        <a:t>AI un ZD </a:t>
                      </a:r>
                      <a:r>
                        <a:rPr lang="en-GB" sz="1100" b="0" dirty="0" err="1">
                          <a:solidFill>
                            <a:schemeClr val="tx1"/>
                          </a:solidFill>
                          <a:latin typeface="Verdana" panose="020B0604030504040204" pitchFamily="34" charset="0"/>
                          <a:ea typeface="Verdana" panose="020B0604030504040204" pitchFamily="34" charset="0"/>
                        </a:rPr>
                        <a:t>regulējums</a:t>
                      </a:r>
                      <a:endParaRPr lang="lv-LV" sz="1100" b="0" dirty="0">
                        <a:solidFill>
                          <a:schemeClr val="tx1"/>
                        </a:solidFill>
                        <a:latin typeface="Verdana" panose="020B0604030504040204" pitchFamily="34" charset="0"/>
                        <a:ea typeface="Verdana" panose="020B0604030504040204" pitchFamily="34" charset="0"/>
                      </a:endParaRPr>
                    </a:p>
                  </a:txBody>
                  <a:tcPr anchor="ctr">
                    <a:solidFill>
                      <a:schemeClr val="accent1">
                        <a:lumMod val="20000"/>
                        <a:lumOff val="80000"/>
                      </a:schemeClr>
                    </a:solidFill>
                  </a:tcPr>
                </a:tc>
                <a:tc>
                  <a:txBody>
                    <a:bodyPr/>
                    <a:lstStyle/>
                    <a:p>
                      <a:pPr algn="ctr"/>
                      <a:r>
                        <a:rPr lang="en-GB" sz="1100" b="0" dirty="0" err="1">
                          <a:solidFill>
                            <a:schemeClr val="tx1"/>
                          </a:solidFill>
                          <a:latin typeface="Verdana" panose="020B0604030504040204" pitchFamily="34" charset="0"/>
                          <a:ea typeface="Verdana" panose="020B0604030504040204" pitchFamily="34" charset="0"/>
                        </a:rPr>
                        <a:t>Noslēdzas</a:t>
                      </a:r>
                      <a:r>
                        <a:rPr lang="en-GB" sz="1100" b="0" dirty="0">
                          <a:solidFill>
                            <a:schemeClr val="tx1"/>
                          </a:solidFill>
                          <a:latin typeface="Verdana" panose="020B0604030504040204" pitchFamily="34" charset="0"/>
                          <a:ea typeface="Verdana" panose="020B0604030504040204" pitchFamily="34" charset="0"/>
                        </a:rPr>
                        <a:t> </a:t>
                      </a:r>
                      <a:r>
                        <a:rPr lang="en-GB" sz="1100" b="0" dirty="0" err="1">
                          <a:solidFill>
                            <a:schemeClr val="tx1"/>
                          </a:solidFill>
                          <a:latin typeface="Verdana" panose="020B0604030504040204" pitchFamily="34" charset="0"/>
                          <a:ea typeface="Verdana" panose="020B0604030504040204" pitchFamily="34" charset="0"/>
                        </a:rPr>
                        <a:t>augstskolu</a:t>
                      </a:r>
                      <a:r>
                        <a:rPr lang="en-GB" sz="1100" b="0" dirty="0">
                          <a:solidFill>
                            <a:schemeClr val="tx1"/>
                          </a:solidFill>
                          <a:latin typeface="Verdana" panose="020B0604030504040204" pitchFamily="34" charset="0"/>
                          <a:ea typeface="Verdana" panose="020B0604030504040204" pitchFamily="34" charset="0"/>
                        </a:rPr>
                        <a:t> </a:t>
                      </a:r>
                      <a:r>
                        <a:rPr lang="en-GB" sz="1100" b="0" dirty="0" err="1">
                          <a:solidFill>
                            <a:schemeClr val="tx1"/>
                          </a:solidFill>
                          <a:latin typeface="Verdana" panose="020B0604030504040204" pitchFamily="34" charset="0"/>
                          <a:ea typeface="Verdana" panose="020B0604030504040204" pitchFamily="34" charset="0"/>
                        </a:rPr>
                        <a:t>konsolidācija</a:t>
                      </a:r>
                      <a:endParaRPr lang="en-GB" sz="1100" b="0" dirty="0">
                        <a:solidFill>
                          <a:schemeClr val="tx1"/>
                        </a:solidFill>
                        <a:latin typeface="Verdana" panose="020B0604030504040204" pitchFamily="34" charset="0"/>
                        <a:ea typeface="Verdana" panose="020B060403050404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3428075606"/>
                  </a:ext>
                </a:extLst>
              </a:tr>
              <a:tr h="86433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dirty="0" err="1">
                          <a:solidFill>
                            <a:schemeClr val="bg1"/>
                          </a:solidFill>
                          <a:latin typeface="Verdana" panose="020B0604030504040204" pitchFamily="34" charset="0"/>
                          <a:ea typeface="Verdana" panose="020B0604030504040204" pitchFamily="34" charset="0"/>
                        </a:rPr>
                        <a:t>Jauns</a:t>
                      </a:r>
                      <a:r>
                        <a:rPr lang="en-US" sz="1300" b="1" dirty="0">
                          <a:solidFill>
                            <a:schemeClr val="bg1"/>
                          </a:solidFill>
                          <a:latin typeface="Verdana" panose="020B0604030504040204" pitchFamily="34" charset="0"/>
                          <a:ea typeface="Verdana" panose="020B0604030504040204" pitchFamily="34" charset="0"/>
                        </a:rPr>
                        <a:t> </a:t>
                      </a:r>
                      <a:r>
                        <a:rPr lang="en-US" sz="1300" b="1" dirty="0" err="1">
                          <a:solidFill>
                            <a:schemeClr val="bg1"/>
                          </a:solidFill>
                          <a:latin typeface="Verdana" panose="020B0604030504040204" pitchFamily="34" charset="0"/>
                          <a:ea typeface="Verdana" panose="020B0604030504040204" pitchFamily="34" charset="0"/>
                        </a:rPr>
                        <a:t>doktorantūras</a:t>
                      </a:r>
                      <a:r>
                        <a:rPr lang="en-US" sz="1300" b="1" dirty="0">
                          <a:solidFill>
                            <a:schemeClr val="bg1"/>
                          </a:solidFill>
                          <a:latin typeface="Verdana" panose="020B0604030504040204" pitchFamily="34" charset="0"/>
                          <a:ea typeface="Verdana" panose="020B0604030504040204" pitchFamily="34" charset="0"/>
                        </a:rPr>
                        <a:t> </a:t>
                      </a:r>
                      <a:r>
                        <a:rPr lang="en-US" sz="1300" b="1" dirty="0" err="1">
                          <a:solidFill>
                            <a:schemeClr val="bg1"/>
                          </a:solidFill>
                          <a:latin typeface="Verdana" panose="020B0604030504040204" pitchFamily="34" charset="0"/>
                          <a:ea typeface="Verdana" panose="020B0604030504040204" pitchFamily="34" charset="0"/>
                        </a:rPr>
                        <a:t>modelis</a:t>
                      </a:r>
                      <a:endParaRPr lang="en-US" sz="1300" b="1" dirty="0">
                        <a:solidFill>
                          <a:schemeClr val="bg1"/>
                        </a:solidFill>
                        <a:latin typeface="Verdana" panose="020B0604030504040204" pitchFamily="34" charset="0"/>
                        <a:ea typeface="Verdana" panose="020B0604030504040204" pitchFamily="34" charset="0"/>
                      </a:endParaRPr>
                    </a:p>
                    <a:p>
                      <a:pPr algn="ctr"/>
                      <a:endParaRPr lang="lv-LV" sz="1300" b="1" dirty="0">
                        <a:solidFill>
                          <a:schemeClr val="bg1"/>
                        </a:solidFill>
                        <a:latin typeface="Verdana" panose="020B0604030504040204" pitchFamily="34" charset="0"/>
                        <a:ea typeface="Verdana" panose="020B0604030504040204" pitchFamily="34" charset="0"/>
                      </a:endParaRPr>
                    </a:p>
                  </a:txBody>
                  <a:tcPr anchor="ctr">
                    <a:solidFill>
                      <a:srgbClr val="14BAC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dirty="0" err="1">
                          <a:solidFill>
                            <a:schemeClr val="bg1"/>
                          </a:solidFill>
                          <a:latin typeface="Verdana" panose="020B0604030504040204" pitchFamily="34" charset="0"/>
                          <a:ea typeface="Verdana" panose="020B0604030504040204" pitchFamily="34" charset="0"/>
                        </a:rPr>
                        <a:t>Koncepcija</a:t>
                      </a:r>
                      <a:r>
                        <a:rPr lang="en-US" sz="1100" dirty="0">
                          <a:solidFill>
                            <a:schemeClr val="bg1"/>
                          </a:solidFill>
                          <a:latin typeface="Verdana" panose="020B0604030504040204" pitchFamily="34" charset="0"/>
                          <a:ea typeface="Verdana" panose="020B0604030504040204" pitchFamily="34" charset="0"/>
                        </a:rPr>
                        <a:t> </a:t>
                      </a:r>
                      <a:r>
                        <a:rPr lang="en-US" sz="1100" dirty="0" err="1">
                          <a:solidFill>
                            <a:schemeClr val="bg1"/>
                          </a:solidFill>
                          <a:latin typeface="Verdana" panose="020B0604030504040204" pitchFamily="34" charset="0"/>
                          <a:ea typeface="Verdana" panose="020B0604030504040204" pitchFamily="34" charset="0"/>
                        </a:rPr>
                        <a:t>atbalstīta</a:t>
                      </a:r>
                      <a:r>
                        <a:rPr lang="en-US" sz="1100" dirty="0">
                          <a:solidFill>
                            <a:schemeClr val="bg1"/>
                          </a:solidFill>
                          <a:latin typeface="Verdana" panose="020B0604030504040204" pitchFamily="34" charset="0"/>
                          <a:ea typeface="Verdana" panose="020B0604030504040204" pitchFamily="34" charset="0"/>
                        </a:rPr>
                        <a:t> MK</a:t>
                      </a:r>
                    </a:p>
                    <a:p>
                      <a:pPr algn="ctr"/>
                      <a:endParaRPr lang="lv-LV" sz="1100" b="1" dirty="0">
                        <a:solidFill>
                          <a:schemeClr val="bg1"/>
                        </a:solidFill>
                        <a:latin typeface="Verdana" panose="020B0604030504040204" pitchFamily="34" charset="0"/>
                        <a:ea typeface="Verdana" panose="020B0604030504040204" pitchFamily="34" charset="0"/>
                      </a:endParaRPr>
                    </a:p>
                  </a:txBody>
                  <a:tcPr anchor="ctr">
                    <a:solidFill>
                      <a:srgbClr val="14BAC2"/>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solidFill>
                      <a:schemeClr val="bg1">
                        <a:lumMod val="95000"/>
                      </a:schemeClr>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solidFill>
                      <a:schemeClr val="bg1">
                        <a:lumMod val="95000"/>
                      </a:schemeClr>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solidFill>
                      <a:schemeClr val="bg1">
                        <a:lumMod val="95000"/>
                      </a:schemeClr>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solidFill>
                      <a:schemeClr val="bg1">
                        <a:lumMod val="95000"/>
                      </a:schemeClr>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solidFill>
                      <a:schemeClr val="bg1">
                        <a:lumMod val="95000"/>
                      </a:schemeClr>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solidFill>
                      <a:schemeClr val="bg1">
                        <a:lumMod val="95000"/>
                      </a:schemeClr>
                    </a:solidFill>
                  </a:tcPr>
                </a:tc>
                <a:extLst>
                  <a:ext uri="{0D108BD9-81ED-4DB2-BD59-A6C34878D82A}">
                    <a16:rowId xmlns:a16="http://schemas.microsoft.com/office/drawing/2014/main" val="320500915"/>
                  </a:ext>
                </a:extLst>
              </a:tr>
              <a:tr h="89413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dirty="0" err="1">
                          <a:solidFill>
                            <a:srgbClr val="2A569E"/>
                          </a:solidFill>
                          <a:latin typeface="Verdana" panose="020B0604030504040204" pitchFamily="34" charset="0"/>
                          <a:ea typeface="Verdana" panose="020B0604030504040204" pitchFamily="34" charset="0"/>
                        </a:rPr>
                        <a:t>Jauns</a:t>
                      </a:r>
                      <a:r>
                        <a:rPr lang="en-US" sz="1300" b="1" dirty="0">
                          <a:solidFill>
                            <a:srgbClr val="2A569E"/>
                          </a:solidFill>
                          <a:latin typeface="Verdana" panose="020B0604030504040204" pitchFamily="34" charset="0"/>
                          <a:ea typeface="Verdana" panose="020B0604030504040204" pitchFamily="34" charset="0"/>
                        </a:rPr>
                        <a:t> </a:t>
                      </a:r>
                      <a:r>
                        <a:rPr lang="en-US" sz="1300" b="1" dirty="0" err="1">
                          <a:solidFill>
                            <a:srgbClr val="2A569E"/>
                          </a:solidFill>
                          <a:latin typeface="Verdana" panose="020B0604030504040204" pitchFamily="34" charset="0"/>
                          <a:ea typeface="Verdana" panose="020B0604030504040204" pitchFamily="34" charset="0"/>
                        </a:rPr>
                        <a:t>akadēmiskās</a:t>
                      </a:r>
                      <a:r>
                        <a:rPr lang="en-US" sz="1300" b="1" dirty="0">
                          <a:solidFill>
                            <a:srgbClr val="2A569E"/>
                          </a:solidFill>
                          <a:latin typeface="Verdana" panose="020B0604030504040204" pitchFamily="34" charset="0"/>
                          <a:ea typeface="Verdana" panose="020B0604030504040204" pitchFamily="34" charset="0"/>
                        </a:rPr>
                        <a:t> </a:t>
                      </a:r>
                      <a:r>
                        <a:rPr lang="en-US" sz="1300" b="1" dirty="0" err="1">
                          <a:solidFill>
                            <a:srgbClr val="2A569E"/>
                          </a:solidFill>
                          <a:latin typeface="Verdana" panose="020B0604030504040204" pitchFamily="34" charset="0"/>
                          <a:ea typeface="Verdana" panose="020B0604030504040204" pitchFamily="34" charset="0"/>
                        </a:rPr>
                        <a:t>karjeras</a:t>
                      </a:r>
                      <a:r>
                        <a:rPr lang="en-US" sz="1300" b="1" dirty="0">
                          <a:solidFill>
                            <a:srgbClr val="2A569E"/>
                          </a:solidFill>
                          <a:latin typeface="Verdana" panose="020B0604030504040204" pitchFamily="34" charset="0"/>
                          <a:ea typeface="Verdana" panose="020B0604030504040204" pitchFamily="34" charset="0"/>
                        </a:rPr>
                        <a:t> </a:t>
                      </a:r>
                      <a:r>
                        <a:rPr lang="en-US" sz="1300" b="1" dirty="0" err="1">
                          <a:solidFill>
                            <a:srgbClr val="2A569E"/>
                          </a:solidFill>
                          <a:latin typeface="Verdana" panose="020B0604030504040204" pitchFamily="34" charset="0"/>
                          <a:ea typeface="Verdana" panose="020B0604030504040204" pitchFamily="34" charset="0"/>
                        </a:rPr>
                        <a:t>modelis</a:t>
                      </a:r>
                      <a:endParaRPr lang="en-US" sz="1300" b="1" dirty="0">
                        <a:solidFill>
                          <a:srgbClr val="2A569E"/>
                        </a:solidFill>
                        <a:latin typeface="Verdana" panose="020B0604030504040204" pitchFamily="34" charset="0"/>
                        <a:ea typeface="Verdana" panose="020B0604030504040204" pitchFamily="34" charset="0"/>
                      </a:endParaRPr>
                    </a:p>
                    <a:p>
                      <a:pPr algn="ctr"/>
                      <a:endParaRPr lang="lv-LV" sz="1300" b="1" dirty="0">
                        <a:solidFill>
                          <a:schemeClr val="bg1"/>
                        </a:solidFill>
                        <a:latin typeface="Verdana" panose="020B0604030504040204" pitchFamily="34" charset="0"/>
                        <a:ea typeface="Verdana" panose="020B0604030504040204" pitchFamily="34" charset="0"/>
                      </a:endParaRPr>
                    </a:p>
                  </a:txBody>
                  <a:tcPr anchor="ctr">
                    <a:lnB w="38100" cap="flat" cmpd="sng" algn="ctr">
                      <a:solidFill>
                        <a:schemeClr val="bg1"/>
                      </a:solidFill>
                      <a:prstDash val="solid"/>
                      <a:round/>
                      <a:headEnd type="none" w="med" len="med"/>
                      <a:tailEnd type="none" w="med" len="med"/>
                    </a:lnB>
                    <a:solidFill>
                      <a:srgbClr val="99CCFF"/>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lnB w="38100" cap="flat" cmpd="sng" algn="ctr">
                      <a:solidFill>
                        <a:schemeClr val="bg1"/>
                      </a:solidFill>
                      <a:prstDash val="solid"/>
                      <a:round/>
                      <a:headEnd type="none" w="med" len="med"/>
                      <a:tailEnd type="none" w="med" len="med"/>
                    </a:lnB>
                    <a:solidFill>
                      <a:srgbClr val="E6E6E6"/>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lnB w="38100" cap="flat" cmpd="sng" algn="ctr">
                      <a:solidFill>
                        <a:schemeClr val="bg1"/>
                      </a:solidFill>
                      <a:prstDash val="solid"/>
                      <a:round/>
                      <a:headEnd type="none" w="med" len="med"/>
                      <a:tailEnd type="none" w="med" len="med"/>
                    </a:lnB>
                    <a:solidFill>
                      <a:srgbClr val="E6E6E6"/>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lnB w="38100" cap="flat" cmpd="sng" algn="ctr">
                      <a:solidFill>
                        <a:schemeClr val="bg1"/>
                      </a:solidFill>
                      <a:prstDash val="solid"/>
                      <a:round/>
                      <a:headEnd type="none" w="med" len="med"/>
                      <a:tailEnd type="none" w="med" len="med"/>
                    </a:lnB>
                    <a:solidFill>
                      <a:srgbClr val="E6E6E6"/>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lv-LV" sz="1100" b="0" dirty="0">
                        <a:solidFill>
                          <a:srgbClr val="2A569E"/>
                        </a:solidFill>
                        <a:latin typeface="Verdana" panose="020B0604030504040204" pitchFamily="34" charset="0"/>
                        <a:ea typeface="Verdana" panose="020B060403050404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lang="lv-LV" sz="1100" b="0" dirty="0">
                          <a:solidFill>
                            <a:srgbClr val="2A569E"/>
                          </a:solidFill>
                          <a:latin typeface="Verdana" panose="020B0604030504040204" pitchFamily="34" charset="0"/>
                          <a:ea typeface="Verdana" panose="020B0604030504040204" pitchFamily="34" charset="0"/>
                        </a:rPr>
                        <a:t>Konceptuālā ziņojuma izskatīšana MK līdz </a:t>
                      </a:r>
                      <a:r>
                        <a:rPr lang="lv-LV" sz="1100" b="0" dirty="0" err="1">
                          <a:solidFill>
                            <a:srgbClr val="2A569E"/>
                          </a:solidFill>
                          <a:latin typeface="Verdana" panose="020B0604030504040204" pitchFamily="34" charset="0"/>
                          <a:ea typeface="Verdana" panose="020B0604030504040204" pitchFamily="34" charset="0"/>
                        </a:rPr>
                        <a:t>2023.g</a:t>
                      </a:r>
                      <a:r>
                        <a:rPr lang="lv-LV" sz="1100" b="0" dirty="0">
                          <a:solidFill>
                            <a:srgbClr val="2A569E"/>
                          </a:solidFill>
                          <a:latin typeface="Verdana" panose="020B0604030504040204" pitchFamily="34" charset="0"/>
                          <a:ea typeface="Verdana" panose="020B0604030504040204" pitchFamily="34" charset="0"/>
                        </a:rPr>
                        <a:t>. septembrim</a:t>
                      </a:r>
                    </a:p>
                    <a:p>
                      <a:pPr algn="ctr"/>
                      <a:endParaRPr lang="lv-LV" sz="1000" b="0" dirty="0">
                        <a:solidFill>
                          <a:schemeClr val="bg1"/>
                        </a:solidFill>
                        <a:latin typeface="Verdana" panose="020B0604030504040204" pitchFamily="34" charset="0"/>
                        <a:ea typeface="Verdana" panose="020B0604030504040204" pitchFamily="34" charset="0"/>
                      </a:endParaRPr>
                    </a:p>
                  </a:txBody>
                  <a:tcPr anchor="ctr">
                    <a:lnB w="38100" cap="flat" cmpd="sng" algn="ctr">
                      <a:solidFill>
                        <a:schemeClr val="bg1"/>
                      </a:solidFill>
                      <a:prstDash val="solid"/>
                      <a:round/>
                      <a:headEnd type="none" w="med" len="med"/>
                      <a:tailEnd type="none" w="med" len="med"/>
                    </a:lnB>
                    <a:solidFill>
                      <a:schemeClr val="accent6">
                        <a:lumMod val="40000"/>
                        <a:lumOff val="60000"/>
                      </a:schemeClr>
                    </a:solidFill>
                  </a:tcPr>
                </a:tc>
                <a:tc gridSpan="3">
                  <a:txBody>
                    <a:bodyPr/>
                    <a:lstStyle/>
                    <a:p>
                      <a:pPr algn="ctr">
                        <a:lnSpc>
                          <a:spcPct val="90000"/>
                        </a:lnSpc>
                        <a:spcBef>
                          <a:spcPts val="600"/>
                        </a:spcBef>
                      </a:pPr>
                      <a:r>
                        <a:rPr lang="lv-LV" sz="1100" b="0" dirty="0">
                          <a:solidFill>
                            <a:srgbClr val="2A569E"/>
                          </a:solidFill>
                          <a:latin typeface="Verdana" panose="020B0604030504040204" pitchFamily="34" charset="0"/>
                          <a:ea typeface="Verdana" panose="020B0604030504040204" pitchFamily="34" charset="0"/>
                        </a:rPr>
                        <a:t>Pakāpeniska ieviešana sākot ar </a:t>
                      </a:r>
                      <a:r>
                        <a:rPr lang="lv-LV" sz="1100" b="0" dirty="0" err="1">
                          <a:solidFill>
                            <a:srgbClr val="2A569E"/>
                          </a:solidFill>
                          <a:latin typeface="Verdana" panose="020B0604030504040204" pitchFamily="34" charset="0"/>
                          <a:ea typeface="Verdana" panose="020B0604030504040204" pitchFamily="34" charset="0"/>
                        </a:rPr>
                        <a:t>2024.g</a:t>
                      </a:r>
                      <a:r>
                        <a:rPr lang="lv-LV" sz="1100" b="0" dirty="0">
                          <a:solidFill>
                            <a:srgbClr val="2A569E"/>
                          </a:solidFill>
                          <a:latin typeface="Verdana" panose="020B0604030504040204" pitchFamily="34" charset="0"/>
                          <a:ea typeface="Verdana" panose="020B0604030504040204" pitchFamily="34" charset="0"/>
                        </a:rPr>
                        <a:t>.</a:t>
                      </a:r>
                    </a:p>
                  </a:txBody>
                  <a:tcPr anchor="ctr">
                    <a:lnB w="38100" cap="flat" cmpd="sng" algn="ctr">
                      <a:solidFill>
                        <a:schemeClr val="bg1"/>
                      </a:solidFill>
                      <a:prstDash val="solid"/>
                      <a:round/>
                      <a:headEnd type="none" w="med" len="med"/>
                      <a:tailEnd type="none" w="med" len="med"/>
                    </a:lnB>
                    <a:solidFill>
                      <a:schemeClr val="accent6">
                        <a:lumMod val="40000"/>
                        <a:lumOff val="60000"/>
                      </a:schemeClr>
                    </a:solidFill>
                  </a:tcPr>
                </a:tc>
                <a:tc hMerge="1">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lnB w="38100" cap="flat" cmpd="sng" algn="ctr">
                      <a:solidFill>
                        <a:schemeClr val="bg1"/>
                      </a:solidFill>
                      <a:prstDash val="solid"/>
                      <a:round/>
                      <a:headEnd type="none" w="med" len="med"/>
                      <a:tailEnd type="none" w="med" len="med"/>
                    </a:lnB>
                    <a:solidFill>
                      <a:srgbClr val="E6E6E6"/>
                    </a:solidFill>
                  </a:tcPr>
                </a:tc>
                <a:tc hMerge="1">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lnB w="381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3272540555"/>
                  </a:ext>
                </a:extLst>
              </a:tr>
              <a:tr h="74511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dirty="0" err="1">
                          <a:solidFill>
                            <a:schemeClr val="bg1"/>
                          </a:solidFill>
                          <a:latin typeface="Verdana" panose="020B0604030504040204" pitchFamily="34" charset="0"/>
                          <a:ea typeface="Verdana" panose="020B0604030504040204" pitchFamily="34" charset="0"/>
                        </a:rPr>
                        <a:t>Institucionālā</a:t>
                      </a:r>
                      <a:r>
                        <a:rPr lang="en-US" sz="1300" b="1" dirty="0">
                          <a:solidFill>
                            <a:schemeClr val="bg1"/>
                          </a:solidFill>
                          <a:latin typeface="Verdana" panose="020B0604030504040204" pitchFamily="34" charset="0"/>
                          <a:ea typeface="Verdana" panose="020B0604030504040204" pitchFamily="34" charset="0"/>
                        </a:rPr>
                        <a:t> </a:t>
                      </a:r>
                      <a:r>
                        <a:rPr lang="en-US" sz="1300" b="1" dirty="0" err="1">
                          <a:solidFill>
                            <a:schemeClr val="bg1"/>
                          </a:solidFill>
                          <a:latin typeface="Verdana" panose="020B0604030504040204" pitchFamily="34" charset="0"/>
                          <a:ea typeface="Verdana" panose="020B0604030504040204" pitchFamily="34" charset="0"/>
                        </a:rPr>
                        <a:t>akreditācija</a:t>
                      </a:r>
                      <a:r>
                        <a:rPr lang="en-US" sz="1300" b="1" dirty="0">
                          <a:solidFill>
                            <a:schemeClr val="bg1"/>
                          </a:solidFill>
                          <a:latin typeface="Verdana" panose="020B0604030504040204" pitchFamily="34" charset="0"/>
                          <a:ea typeface="Verdana" panose="020B0604030504040204" pitchFamily="34" charset="0"/>
                        </a:rPr>
                        <a:t> </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lv-LV" sz="1100" dirty="0">
                          <a:solidFill>
                            <a:schemeClr val="bg1"/>
                          </a:solidFill>
                          <a:latin typeface="Verdana" panose="020B0604030504040204" pitchFamily="34" charset="0"/>
                          <a:ea typeface="Verdana" panose="020B0604030504040204" pitchFamily="34" charset="0"/>
                        </a:rPr>
                        <a:t>Konceptuālā ziņojuma izskatīšana MK </a:t>
                      </a:r>
                    </a:p>
                    <a:p>
                      <a:pPr marL="0" marR="0" lvl="0" indent="0" algn="ctr" defTabSz="914377" rtl="0" eaLnBrk="1" fontAlgn="auto" latinLnBrk="0" hangingPunct="1">
                        <a:lnSpc>
                          <a:spcPct val="100000"/>
                        </a:lnSpc>
                        <a:spcBef>
                          <a:spcPts val="0"/>
                        </a:spcBef>
                        <a:spcAft>
                          <a:spcPts val="0"/>
                        </a:spcAft>
                        <a:buClrTx/>
                        <a:buSzTx/>
                        <a:buFontTx/>
                        <a:buNone/>
                        <a:tabLst/>
                        <a:defRPr/>
                      </a:pPr>
                      <a:r>
                        <a:rPr lang="lv-LV" sz="1100" dirty="0">
                          <a:solidFill>
                            <a:schemeClr val="bg1"/>
                          </a:solidFill>
                          <a:latin typeface="Verdana" panose="020B0604030504040204" pitchFamily="34" charset="0"/>
                          <a:ea typeface="Verdana" panose="020B0604030504040204" pitchFamily="34" charset="0"/>
                        </a:rPr>
                        <a:t>līdz </a:t>
                      </a:r>
                      <a:r>
                        <a:rPr lang="lv-LV" sz="1100" dirty="0" err="1">
                          <a:solidFill>
                            <a:schemeClr val="bg1"/>
                          </a:solidFill>
                          <a:latin typeface="Verdana" panose="020B0604030504040204" pitchFamily="34" charset="0"/>
                          <a:ea typeface="Verdana" panose="020B0604030504040204" pitchFamily="34" charset="0"/>
                        </a:rPr>
                        <a:t>2023.g</a:t>
                      </a:r>
                      <a:r>
                        <a:rPr lang="lv-LV" sz="1100" dirty="0">
                          <a:solidFill>
                            <a:schemeClr val="bg1"/>
                          </a:solidFill>
                          <a:latin typeface="Verdana" panose="020B0604030504040204" pitchFamily="34" charset="0"/>
                          <a:ea typeface="Verdana" panose="020B0604030504040204" pitchFamily="34" charset="0"/>
                        </a:rPr>
                        <a:t>. septembrim</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lv-LV" sz="1600" b="1" dirty="0">
                        <a:solidFill>
                          <a:schemeClr val="bg1"/>
                        </a:solidFill>
                        <a:latin typeface="Verdana" panose="020B0604030504040204" pitchFamily="34" charset="0"/>
                        <a:ea typeface="Verdana" panose="020B0604030504040204" pitchFamily="34" charset="0"/>
                      </a:endParaRP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lv-LV" sz="1100" dirty="0">
                          <a:solidFill>
                            <a:schemeClr val="bg1"/>
                          </a:solidFill>
                          <a:latin typeface="Verdana" panose="020B0604030504040204" pitchFamily="34" charset="0"/>
                          <a:ea typeface="Verdana" panose="020B0604030504040204" pitchFamily="34" charset="0"/>
                        </a:rPr>
                        <a:t>Pakāpeniska ieviešana sākot ar </a:t>
                      </a:r>
                      <a:r>
                        <a:rPr lang="lv-LV" sz="1100" dirty="0" err="1">
                          <a:solidFill>
                            <a:schemeClr val="bg1"/>
                          </a:solidFill>
                          <a:latin typeface="Verdana" panose="020B0604030504040204" pitchFamily="34" charset="0"/>
                          <a:ea typeface="Verdana" panose="020B0604030504040204" pitchFamily="34" charset="0"/>
                        </a:rPr>
                        <a:t>2026.g</a:t>
                      </a:r>
                      <a:r>
                        <a:rPr lang="lv-LV" sz="1100" dirty="0">
                          <a:solidFill>
                            <a:schemeClr val="bg1"/>
                          </a:solidFill>
                          <a:latin typeface="Verdana" panose="020B0604030504040204" pitchFamily="34" charset="0"/>
                          <a:ea typeface="Verdana" panose="020B0604030504040204" pitchFamily="34" charset="0"/>
                        </a:rPr>
                        <a:t>.</a:t>
                      </a:r>
                    </a:p>
                  </a:txBody>
                  <a:tcPr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10694644"/>
                  </a:ext>
                </a:extLst>
              </a:tr>
              <a:tr h="7518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lv-LV" sz="800" b="1" dirty="0">
                        <a:solidFill>
                          <a:srgbClr val="006666"/>
                        </a:solidFill>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b="1" dirty="0" err="1">
                          <a:solidFill>
                            <a:srgbClr val="006666"/>
                          </a:solidFill>
                          <a:latin typeface="Verdana" panose="020B0604030504040204" pitchFamily="34" charset="0"/>
                          <a:ea typeface="Verdana" panose="020B0604030504040204" pitchFamily="34" charset="0"/>
                        </a:rPr>
                        <a:t>Pilnveidots</a:t>
                      </a:r>
                      <a:r>
                        <a:rPr lang="en-US" sz="1300" b="1" dirty="0">
                          <a:solidFill>
                            <a:srgbClr val="006666"/>
                          </a:solidFill>
                          <a:latin typeface="Verdana" panose="020B0604030504040204" pitchFamily="34" charset="0"/>
                          <a:ea typeface="Verdana" panose="020B0604030504040204" pitchFamily="34" charset="0"/>
                        </a:rPr>
                        <a:t> </a:t>
                      </a:r>
                      <a:r>
                        <a:rPr lang="en-US" sz="1300" b="1" dirty="0" err="1">
                          <a:solidFill>
                            <a:srgbClr val="006666"/>
                          </a:solidFill>
                          <a:latin typeface="Verdana" panose="020B0604030504040204" pitchFamily="34" charset="0"/>
                          <a:ea typeface="Verdana" panose="020B0604030504040204" pitchFamily="34" charset="0"/>
                        </a:rPr>
                        <a:t>augstākās</a:t>
                      </a:r>
                      <a:r>
                        <a:rPr lang="en-US" sz="1300" b="1" dirty="0">
                          <a:solidFill>
                            <a:srgbClr val="006666"/>
                          </a:solidFill>
                          <a:latin typeface="Verdana" panose="020B0604030504040204" pitchFamily="34" charset="0"/>
                          <a:ea typeface="Verdana" panose="020B0604030504040204" pitchFamily="34" charset="0"/>
                        </a:rPr>
                        <a:t> </a:t>
                      </a:r>
                      <a:r>
                        <a:rPr lang="en-US" sz="1300" b="1" dirty="0" err="1">
                          <a:solidFill>
                            <a:srgbClr val="006666"/>
                          </a:solidFill>
                          <a:latin typeface="Verdana" panose="020B0604030504040204" pitchFamily="34" charset="0"/>
                          <a:ea typeface="Verdana" panose="020B0604030504040204" pitchFamily="34" charset="0"/>
                        </a:rPr>
                        <a:t>izglītības</a:t>
                      </a:r>
                      <a:r>
                        <a:rPr lang="en-US" sz="1300" b="1" dirty="0">
                          <a:solidFill>
                            <a:srgbClr val="006666"/>
                          </a:solidFill>
                          <a:latin typeface="Verdana" panose="020B0604030504040204" pitchFamily="34" charset="0"/>
                          <a:ea typeface="Verdana" panose="020B0604030504040204" pitchFamily="34" charset="0"/>
                        </a:rPr>
                        <a:t> </a:t>
                      </a:r>
                      <a:r>
                        <a:rPr lang="en-US" sz="1300" b="1" dirty="0" err="1">
                          <a:solidFill>
                            <a:srgbClr val="006666"/>
                          </a:solidFill>
                          <a:latin typeface="Verdana" panose="020B0604030504040204" pitchFamily="34" charset="0"/>
                          <a:ea typeface="Verdana" panose="020B0604030504040204" pitchFamily="34" charset="0"/>
                        </a:rPr>
                        <a:t>finansēšanas</a:t>
                      </a:r>
                      <a:r>
                        <a:rPr lang="en-US" sz="1300" b="1" dirty="0">
                          <a:solidFill>
                            <a:srgbClr val="006666"/>
                          </a:solidFill>
                          <a:latin typeface="Verdana" panose="020B0604030504040204" pitchFamily="34" charset="0"/>
                          <a:ea typeface="Verdana" panose="020B0604030504040204" pitchFamily="34" charset="0"/>
                        </a:rPr>
                        <a:t> </a:t>
                      </a:r>
                      <a:r>
                        <a:rPr lang="en-US" sz="1300" b="1" dirty="0" err="1">
                          <a:solidFill>
                            <a:srgbClr val="006666"/>
                          </a:solidFill>
                          <a:latin typeface="Verdana" panose="020B0604030504040204" pitchFamily="34" charset="0"/>
                          <a:ea typeface="Verdana" panose="020B0604030504040204" pitchFamily="34" charset="0"/>
                        </a:rPr>
                        <a:t>modelis</a:t>
                      </a:r>
                      <a:endParaRPr lang="en-US" sz="1300" b="1" dirty="0">
                        <a:solidFill>
                          <a:srgbClr val="006666"/>
                        </a:solidFill>
                        <a:latin typeface="Verdana" panose="020B0604030504040204" pitchFamily="34" charset="0"/>
                        <a:ea typeface="Verdana" panose="020B0604030504040204" pitchFamily="34" charset="0"/>
                      </a:endParaRPr>
                    </a:p>
                  </a:txBody>
                  <a:tcPr>
                    <a:lnT w="38100" cap="flat" cmpd="sng" algn="ctr">
                      <a:solidFill>
                        <a:schemeClr val="bg1"/>
                      </a:solidFill>
                      <a:prstDash val="solid"/>
                      <a:round/>
                      <a:headEnd type="none" w="med" len="med"/>
                      <a:tailEnd type="none" w="med" len="med"/>
                    </a:lnT>
                    <a:solidFill>
                      <a:srgbClr val="B2CAB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b="1" dirty="0">
                        <a:solidFill>
                          <a:schemeClr val="bg1"/>
                        </a:solidFill>
                        <a:latin typeface="Verdana" panose="020B0604030504040204" pitchFamily="34" charset="0"/>
                        <a:ea typeface="Verdan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6E6E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b="1" dirty="0">
                        <a:solidFill>
                          <a:schemeClr val="bg1"/>
                        </a:solidFill>
                        <a:latin typeface="Verdana" panose="020B0604030504040204" pitchFamily="34" charset="0"/>
                        <a:ea typeface="Verdan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6E6E6"/>
                    </a:solidFill>
                  </a:tcPr>
                </a:tc>
                <a:tc>
                  <a:txBody>
                    <a:bodyPr/>
                    <a:lstStyle/>
                    <a:p>
                      <a:pPr algn="ctr">
                        <a:lnSpc>
                          <a:spcPct val="90000"/>
                        </a:lnSpc>
                      </a:pPr>
                      <a:endParaRPr lang="lv-LV" sz="1100" dirty="0">
                        <a:solidFill>
                          <a:srgbClr val="006666"/>
                        </a:solidFill>
                        <a:latin typeface="Verdana" panose="020B0604030504040204" pitchFamily="34" charset="0"/>
                        <a:ea typeface="Verdana" panose="020B0604030504040204" pitchFamily="34" charset="0"/>
                      </a:endParaRPr>
                    </a:p>
                    <a:p>
                      <a:pPr algn="ctr">
                        <a:lnSpc>
                          <a:spcPct val="90000"/>
                        </a:lnSpc>
                      </a:pPr>
                      <a:endParaRPr lang="lv-LV" sz="1100" dirty="0">
                        <a:solidFill>
                          <a:srgbClr val="006666"/>
                        </a:solidFill>
                        <a:latin typeface="Verdana" panose="020B0604030504040204" pitchFamily="34" charset="0"/>
                        <a:ea typeface="Verdana" panose="020B0604030504040204" pitchFamily="34" charset="0"/>
                      </a:endParaRPr>
                    </a:p>
                    <a:p>
                      <a:pPr algn="ctr">
                        <a:lnSpc>
                          <a:spcPct val="90000"/>
                        </a:lnSpc>
                      </a:pPr>
                      <a:endParaRPr lang="lv-LV" sz="1100" dirty="0">
                        <a:solidFill>
                          <a:srgbClr val="006666"/>
                        </a:solidFill>
                        <a:latin typeface="Verdana" panose="020B0604030504040204" pitchFamily="34" charset="0"/>
                        <a:ea typeface="Verdana" panose="020B0604030504040204" pitchFamily="34" charset="0"/>
                      </a:endParaRPr>
                    </a:p>
                    <a:p>
                      <a:pPr algn="ctr">
                        <a:lnSpc>
                          <a:spcPct val="90000"/>
                        </a:lnSpc>
                      </a:pPr>
                      <a:r>
                        <a:rPr lang="lv-LV" sz="1100" dirty="0">
                          <a:solidFill>
                            <a:srgbClr val="006666"/>
                          </a:solidFill>
                          <a:latin typeface="Verdana" panose="020B0604030504040204" pitchFamily="34" charset="0"/>
                          <a:ea typeface="Verdana" panose="020B0604030504040204" pitchFamily="34" charset="0"/>
                        </a:rPr>
                        <a:t>Diskusijas par </a:t>
                      </a:r>
                    </a:p>
                    <a:p>
                      <a:pPr algn="ctr">
                        <a:lnSpc>
                          <a:spcPct val="90000"/>
                        </a:lnSpc>
                      </a:pPr>
                      <a:r>
                        <a:rPr lang="lv-LV" sz="1100" dirty="0">
                          <a:solidFill>
                            <a:srgbClr val="006666"/>
                          </a:solidFill>
                          <a:latin typeface="Verdana" panose="020B0604030504040204" pitchFamily="34" charset="0"/>
                          <a:ea typeface="Verdana" panose="020B0604030504040204" pitchFamily="34" charset="0"/>
                        </a:rPr>
                        <a:t>AI </a:t>
                      </a:r>
                      <a:r>
                        <a:rPr lang="lv-LV" sz="1100" dirty="0" err="1">
                          <a:solidFill>
                            <a:srgbClr val="006666"/>
                          </a:solidFill>
                          <a:latin typeface="Verdana" panose="020B0604030504040204" pitchFamily="34" charset="0"/>
                          <a:ea typeface="Verdana" panose="020B0604030504040204" pitchFamily="34" charset="0"/>
                        </a:rPr>
                        <a:t>fin</a:t>
                      </a:r>
                      <a:r>
                        <a:rPr lang="lv-LV" sz="1100" dirty="0">
                          <a:solidFill>
                            <a:srgbClr val="006666"/>
                          </a:solidFill>
                          <a:latin typeface="Verdana" panose="020B0604030504040204" pitchFamily="34" charset="0"/>
                          <a:ea typeface="Verdana" panose="020B0604030504040204" pitchFamily="34" charset="0"/>
                        </a:rPr>
                        <a:t>. ziņojumu, līdzmaksājumu</a:t>
                      </a:r>
                    </a:p>
                  </a:txBody>
                  <a:tcPr>
                    <a:lnT w="38100" cap="flat" cmpd="sng" algn="ctr">
                      <a:solidFill>
                        <a:schemeClr val="bg1"/>
                      </a:solidFill>
                      <a:prstDash val="solid"/>
                      <a:round/>
                      <a:headEnd type="none" w="med" len="med"/>
                      <a:tailEnd type="none" w="med" len="med"/>
                    </a:lnT>
                    <a:solidFill>
                      <a:srgbClr val="B2CAB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lv-LV" sz="1100" dirty="0">
                          <a:solidFill>
                            <a:srgbClr val="006666"/>
                          </a:solidFill>
                          <a:latin typeface="Verdana" panose="020B0604030504040204" pitchFamily="34" charset="0"/>
                          <a:ea typeface="Verdana" panose="020B0604030504040204" pitchFamily="34" charset="0"/>
                        </a:rPr>
                        <a:t>Likumdošanas izmaiņas 2023.g. vasarā un rudenī</a:t>
                      </a:r>
                    </a:p>
                  </a:txBody>
                  <a:tcPr anchor="ctr">
                    <a:lnT w="38100" cap="flat" cmpd="sng" algn="ctr">
                      <a:solidFill>
                        <a:schemeClr val="bg1"/>
                      </a:solidFill>
                      <a:prstDash val="solid"/>
                      <a:round/>
                      <a:headEnd type="none" w="med" len="med"/>
                      <a:tailEnd type="none" w="med" len="med"/>
                    </a:lnT>
                    <a:solidFill>
                      <a:srgbClr val="B2CABA"/>
                    </a:solidFill>
                  </a:tcPr>
                </a:tc>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lv-LV" sz="1100" dirty="0">
                        <a:solidFill>
                          <a:srgbClr val="006666"/>
                        </a:solidFill>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lv-LV" sz="1100" dirty="0">
                          <a:solidFill>
                            <a:srgbClr val="006666"/>
                          </a:solidFill>
                          <a:latin typeface="Verdana" panose="020B0604030504040204" pitchFamily="34" charset="0"/>
                          <a:ea typeface="Verdana" panose="020B0604030504040204" pitchFamily="34" charset="0"/>
                        </a:rPr>
                        <a:t>Ieviešana sākot ar 2024.g.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lv-LV" sz="1100" dirty="0">
                          <a:solidFill>
                            <a:srgbClr val="006666"/>
                          </a:solidFill>
                          <a:latin typeface="Verdana" panose="020B0604030504040204" pitchFamily="34" charset="0"/>
                          <a:ea typeface="Verdana" panose="020B0604030504040204" pitchFamily="34" charset="0"/>
                        </a:rPr>
                        <a:t>institucionālais finansējums</a:t>
                      </a:r>
                    </a:p>
                  </a:txBody>
                  <a:tcPr>
                    <a:lnT w="38100" cap="flat" cmpd="sng" algn="ctr">
                      <a:solidFill>
                        <a:schemeClr val="bg1"/>
                      </a:solidFill>
                      <a:prstDash val="solid"/>
                      <a:round/>
                      <a:headEnd type="none" w="med" len="med"/>
                      <a:tailEnd type="none" w="med" len="med"/>
                    </a:lnT>
                    <a:solidFill>
                      <a:srgbClr val="B2CABA"/>
                    </a:solid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b="1" dirty="0">
                        <a:solidFill>
                          <a:schemeClr val="bg1"/>
                        </a:solidFill>
                        <a:latin typeface="Verdana" panose="020B0604030504040204" pitchFamily="34" charset="0"/>
                        <a:ea typeface="Verdan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6E6E6"/>
                    </a:solidFill>
                  </a:tcP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b="1" dirty="0">
                        <a:solidFill>
                          <a:schemeClr val="bg1"/>
                        </a:solidFill>
                        <a:latin typeface="Verdana" panose="020B0604030504040204" pitchFamily="34" charset="0"/>
                        <a:ea typeface="Verdana" panose="020B0604030504040204" pitchFamily="34" charset="0"/>
                      </a:endParaRPr>
                    </a:p>
                  </a:txBody>
                  <a:tcPr anchor="ctr">
                    <a:lnT w="38100" cap="flat" cmpd="sng" algn="ctr">
                      <a:solidFill>
                        <a:schemeClr val="bg1"/>
                      </a:solidFill>
                      <a:prstDash val="solid"/>
                      <a:round/>
                      <a:headEnd type="none" w="med" len="med"/>
                      <a:tailEnd type="none" w="med" len="med"/>
                    </a:lnT>
                    <a:solidFill>
                      <a:srgbClr val="E6E6E6"/>
                    </a:solidFill>
                  </a:tcPr>
                </a:tc>
                <a:extLst>
                  <a:ext uri="{0D108BD9-81ED-4DB2-BD59-A6C34878D82A}">
                    <a16:rowId xmlns:a16="http://schemas.microsoft.com/office/drawing/2014/main" val="3102286046"/>
                  </a:ext>
                </a:extLst>
              </a:tr>
            </a:tbl>
          </a:graphicData>
        </a:graphic>
      </p:graphicFrame>
      <p:grpSp>
        <p:nvGrpSpPr>
          <p:cNvPr id="39" name="Group 38">
            <a:extLst>
              <a:ext uri="{FF2B5EF4-FFF2-40B4-BE49-F238E27FC236}">
                <a16:creationId xmlns:a16="http://schemas.microsoft.com/office/drawing/2014/main" id="{950B9E0F-6A96-458E-8D9C-436440ECA0E7}"/>
              </a:ext>
            </a:extLst>
          </p:cNvPr>
          <p:cNvGrpSpPr/>
          <p:nvPr/>
        </p:nvGrpSpPr>
        <p:grpSpPr>
          <a:xfrm>
            <a:off x="3327966" y="2544730"/>
            <a:ext cx="5076000" cy="901374"/>
            <a:chOff x="3446237" y="2841910"/>
            <a:chExt cx="5004000" cy="901374"/>
          </a:xfrm>
        </p:grpSpPr>
        <p:sp>
          <p:nvSpPr>
            <p:cNvPr id="40" name="Rectangle 39">
              <a:extLst>
                <a:ext uri="{FF2B5EF4-FFF2-40B4-BE49-F238E27FC236}">
                  <a16:creationId xmlns:a16="http://schemas.microsoft.com/office/drawing/2014/main" id="{2194B452-F983-4A41-B2AD-792B3326A66E}"/>
                </a:ext>
              </a:extLst>
            </p:cNvPr>
            <p:cNvSpPr/>
            <p:nvPr/>
          </p:nvSpPr>
          <p:spPr>
            <a:xfrm>
              <a:off x="4656218" y="2846707"/>
              <a:ext cx="2008164" cy="839427"/>
            </a:xfrm>
            <a:prstGeom prst="rect">
              <a:avLst/>
            </a:prstGeom>
            <a:solidFill>
              <a:srgbClr val="14BAC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IZM</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1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sagatavoja</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1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priekšlikumus</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1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Augstskolu</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1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likuma</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1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grozījumiem</a:t>
              </a:r>
              <a:endParaRPr kumimoji="0" lang="lv-LV" sz="1100" b="0" i="0" u="none" strike="noStrike" kern="1200" cap="none" spc="0" normalizeH="0" baseline="0" noProof="0" dirty="0">
                <a:ln>
                  <a:noFill/>
                </a:ln>
                <a:solidFill>
                  <a:prstClr val="white"/>
                </a:solidFill>
                <a:effectLst/>
                <a:uLnTx/>
                <a:uFillTx/>
                <a:latin typeface="Verdana"/>
                <a:ea typeface="+mn-ea"/>
                <a:cs typeface="+mn-cs"/>
              </a:endParaRPr>
            </a:p>
          </p:txBody>
        </p:sp>
        <p:sp>
          <p:nvSpPr>
            <p:cNvPr id="41" name="Rectangle 40">
              <a:extLst>
                <a:ext uri="{FF2B5EF4-FFF2-40B4-BE49-F238E27FC236}">
                  <a16:creationId xmlns:a16="http://schemas.microsoft.com/office/drawing/2014/main" id="{1DDE2CF0-C540-4642-AF5E-D0230FB24F82}"/>
                </a:ext>
              </a:extLst>
            </p:cNvPr>
            <p:cNvSpPr/>
            <p:nvPr/>
          </p:nvSpPr>
          <p:spPr>
            <a:xfrm>
              <a:off x="6673212" y="2841910"/>
              <a:ext cx="1764000" cy="803299"/>
            </a:xfrm>
            <a:prstGeom prst="rect">
              <a:avLst/>
            </a:prstGeom>
            <a:solidFill>
              <a:srgbClr val="14BA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Saeima</a:t>
              </a: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sāka</a:t>
              </a: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skatīt</a:t>
              </a: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Augstskolu</a:t>
              </a: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likuma</a:t>
              </a: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grozījumus</a:t>
              </a:r>
              <a:endParaRPr kumimoji="0" lang="lv-LV" sz="1200" b="0" i="0" u="none" strike="noStrike" kern="1200" cap="none" spc="0" normalizeH="0" baseline="0" noProof="0" dirty="0">
                <a:ln>
                  <a:noFill/>
                </a:ln>
                <a:solidFill>
                  <a:prstClr val="white"/>
                </a:solidFill>
                <a:effectLst/>
                <a:uLnTx/>
                <a:uFillTx/>
                <a:latin typeface="Verdana"/>
                <a:ea typeface="+mn-ea"/>
                <a:cs typeface="+mn-cs"/>
              </a:endParaRPr>
            </a:p>
          </p:txBody>
        </p:sp>
        <p:sp>
          <p:nvSpPr>
            <p:cNvPr id="42" name="Rectangle 41">
              <a:extLst>
                <a:ext uri="{FF2B5EF4-FFF2-40B4-BE49-F238E27FC236}">
                  <a16:creationId xmlns:a16="http://schemas.microsoft.com/office/drawing/2014/main" id="{F1DB7A5E-EC48-411F-B250-BAB14FC6E023}"/>
                </a:ext>
              </a:extLst>
            </p:cNvPr>
            <p:cNvSpPr/>
            <p:nvPr/>
          </p:nvSpPr>
          <p:spPr>
            <a:xfrm>
              <a:off x="3446237" y="3587473"/>
              <a:ext cx="5004000" cy="155811"/>
            </a:xfrm>
            <a:prstGeom prst="rect">
              <a:avLst/>
            </a:prstGeom>
            <a:solidFill>
              <a:srgbClr val="14BAC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Pilotprojekts</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1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uzsākts</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US" sz="11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ar</a:t>
              </a:r>
              <a:r>
                <a:rPr kumimoji="0" lang="en-US" sz="11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ESF </a:t>
              </a:r>
              <a:r>
                <a:rPr kumimoji="0" lang="en-US" sz="11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atbalstu</a:t>
              </a:r>
              <a:endParaRPr kumimoji="0" lang="lv-LV" sz="1100" b="0" i="0" u="none" strike="noStrike" kern="1200" cap="none" spc="0" normalizeH="0" baseline="0" noProof="0" dirty="0">
                <a:ln>
                  <a:noFill/>
                </a:ln>
                <a:solidFill>
                  <a:prstClr val="white"/>
                </a:solidFill>
                <a:effectLst/>
                <a:uLnTx/>
                <a:uFillTx/>
                <a:latin typeface="Verdana"/>
                <a:ea typeface="+mn-ea"/>
                <a:cs typeface="+mn-cs"/>
              </a:endParaRPr>
            </a:p>
          </p:txBody>
        </p:sp>
      </p:grpSp>
    </p:spTree>
    <p:extLst>
      <p:ext uri="{BB962C8B-B14F-4D97-AF65-F5344CB8AC3E}">
        <p14:creationId xmlns:p14="http://schemas.microsoft.com/office/powerpoint/2010/main" val="3654745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50"/>
          <p:cNvSpPr/>
          <p:nvPr/>
        </p:nvSpPr>
        <p:spPr>
          <a:xfrm>
            <a:off x="-785786" y="2522860"/>
            <a:ext cx="3167844" cy="3167844"/>
          </a:xfrm>
          <a:prstGeom prst="blockArc">
            <a:avLst>
              <a:gd name="adj1" fmla="val 16173961"/>
              <a:gd name="adj2" fmla="val 5453715"/>
              <a:gd name="adj3" fmla="val 11604"/>
            </a:avLst>
          </a:prstGeom>
          <a:solidFill>
            <a:srgbClr val="C2B5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664690"/>
              </a:solidFill>
              <a:effectLst/>
              <a:uLnTx/>
              <a:uFillTx/>
              <a:latin typeface="Trebuchet MS"/>
              <a:ea typeface="Trebuchet MS"/>
              <a:cs typeface="Trebuchet MS"/>
              <a:sym typeface="Trebuchet MS"/>
            </a:endParaRPr>
          </a:p>
        </p:txBody>
      </p:sp>
      <p:sp>
        <p:nvSpPr>
          <p:cNvPr id="628" name="Google Shape;628;p50"/>
          <p:cNvSpPr txBox="1">
            <a:spLocks noGrp="1"/>
          </p:cNvSpPr>
          <p:nvPr>
            <p:ph type="title"/>
          </p:nvPr>
        </p:nvSpPr>
        <p:spPr>
          <a:xfrm>
            <a:off x="676257" y="308874"/>
            <a:ext cx="6893467" cy="1142815"/>
          </a:xfrm>
          <a:prstGeom prst="rect">
            <a:avLst/>
          </a:prstGeom>
          <a:noFill/>
          <a:ln>
            <a:noFill/>
          </a:ln>
        </p:spPr>
        <p:txBody>
          <a:bodyPr spcFirstLastPara="1" wrap="square" lIns="0" tIns="45700" rIns="91425" bIns="45700" anchor="ctr" anchorCtr="0">
            <a:noAutofit/>
          </a:bodyPr>
          <a:lstStyle/>
          <a:p>
            <a:r>
              <a:rPr lang="en-US" dirty="0"/>
              <a:t>NOZĪMĪGĀKĀS REFORMAS IZGLĪTĪBĀ</a:t>
            </a:r>
            <a:endParaRPr dirty="0"/>
          </a:p>
        </p:txBody>
      </p:sp>
      <p:sp>
        <p:nvSpPr>
          <p:cNvPr id="630" name="Google Shape;630;p50"/>
          <p:cNvSpPr txBox="1">
            <a:spLocks noGrp="1"/>
          </p:cNvSpPr>
          <p:nvPr>
            <p:ph type="sldNum" idx="12"/>
          </p:nvPr>
        </p:nvSpPr>
        <p:spPr>
          <a:xfrm>
            <a:off x="1986581" y="6566070"/>
            <a:ext cx="293472" cy="291513"/>
          </a:xfrm>
          <a:prstGeom prst="rect">
            <a:avLst/>
          </a:prstGeom>
          <a:noFill/>
          <a:ln>
            <a:noFill/>
          </a:ln>
        </p:spPr>
        <p:txBody>
          <a:bodyPr spcFirstLastPara="1"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800" b="0" i="0" u="none" strike="noStrike" kern="0" cap="none" spc="0" normalizeH="0" baseline="0" noProof="0">
                <a:ln>
                  <a:noFill/>
                </a:ln>
                <a:solidFill>
                  <a:srgbClr val="FFFFFF"/>
                </a:solidFill>
                <a:effectLst/>
                <a:uLnTx/>
                <a:uFillTx/>
                <a:latin typeface="Verdana"/>
                <a:ea typeface="Verdana"/>
                <a:sym typeface="Verdana"/>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800" b="0" i="0" u="none" strike="noStrike" kern="0" cap="none" spc="0" normalizeH="0" baseline="0" noProof="0" dirty="0">
              <a:ln>
                <a:noFill/>
              </a:ln>
              <a:solidFill>
                <a:srgbClr val="FFFFFF"/>
              </a:solidFill>
              <a:effectLst/>
              <a:uLnTx/>
              <a:uFillTx/>
              <a:latin typeface="Verdana"/>
              <a:ea typeface="Verdana"/>
              <a:sym typeface="Verdana"/>
            </a:endParaRPr>
          </a:p>
        </p:txBody>
      </p:sp>
      <p:grpSp>
        <p:nvGrpSpPr>
          <p:cNvPr id="632" name="Google Shape;632;p50"/>
          <p:cNvGrpSpPr/>
          <p:nvPr/>
        </p:nvGrpSpPr>
        <p:grpSpPr>
          <a:xfrm>
            <a:off x="2483724" y="1884678"/>
            <a:ext cx="4963451" cy="1120341"/>
            <a:chOff x="803640" y="2912004"/>
            <a:chExt cx="3022724" cy="1120341"/>
          </a:xfrm>
        </p:grpSpPr>
        <p:sp>
          <p:nvSpPr>
            <p:cNvPr id="633" name="Google Shape;633;p50"/>
            <p:cNvSpPr txBox="1"/>
            <p:nvPr/>
          </p:nvSpPr>
          <p:spPr>
            <a:xfrm>
              <a:off x="803640" y="3217125"/>
              <a:ext cx="3022724" cy="81522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dirty="0" err="1">
                  <a:solidFill>
                    <a:srgbClr val="664690"/>
                  </a:solidFill>
                  <a:latin typeface="Verdana"/>
                  <a:ea typeface="Verdana"/>
                  <a:cs typeface="Verdana"/>
                  <a:sym typeface="Verdana"/>
                </a:rPr>
                <a:t>pedagogu</a:t>
              </a:r>
              <a:r>
                <a:rPr lang="en-US" dirty="0">
                  <a:solidFill>
                    <a:srgbClr val="664690"/>
                  </a:solidFill>
                  <a:latin typeface="Verdana"/>
                  <a:ea typeface="Verdana"/>
                  <a:cs typeface="Verdana"/>
                  <a:sym typeface="Verdana"/>
                </a:rPr>
                <a:t> darba </a:t>
              </a:r>
              <a:r>
                <a:rPr lang="en-US" dirty="0" err="1">
                  <a:solidFill>
                    <a:srgbClr val="664690"/>
                  </a:solidFill>
                  <a:latin typeface="Verdana"/>
                  <a:ea typeface="Verdana"/>
                  <a:cs typeface="Verdana"/>
                  <a:sym typeface="Verdana"/>
                </a:rPr>
                <a:t>samaksas</a:t>
              </a:r>
              <a:r>
                <a:rPr lang="en-US" dirty="0">
                  <a:solidFill>
                    <a:srgbClr val="664690"/>
                  </a:solidFill>
                  <a:latin typeface="Verdana"/>
                  <a:ea typeface="Verdana"/>
                  <a:cs typeface="Verdana"/>
                  <a:sym typeface="Verdana"/>
                </a:rPr>
                <a:t> </a:t>
              </a:r>
              <a:r>
                <a:rPr lang="en-US" dirty="0" err="1">
                  <a:solidFill>
                    <a:srgbClr val="664690"/>
                  </a:solidFill>
                  <a:latin typeface="Verdana"/>
                  <a:ea typeface="Verdana"/>
                  <a:cs typeface="Verdana"/>
                  <a:sym typeface="Verdana"/>
                </a:rPr>
                <a:t>paaugstināšana</a:t>
              </a:r>
              <a:r>
                <a:rPr lang="en-US" dirty="0">
                  <a:solidFill>
                    <a:srgbClr val="664690"/>
                  </a:solidFill>
                  <a:latin typeface="Verdana"/>
                  <a:ea typeface="Verdana"/>
                  <a:cs typeface="Verdana"/>
                  <a:sym typeface="Verdana"/>
                </a:rPr>
                <a:t> un darba </a:t>
              </a:r>
              <a:r>
                <a:rPr lang="en-US" dirty="0" err="1">
                  <a:solidFill>
                    <a:srgbClr val="664690"/>
                  </a:solidFill>
                  <a:latin typeface="Verdana"/>
                  <a:ea typeface="Verdana"/>
                  <a:cs typeface="Verdana"/>
                  <a:sym typeface="Verdana"/>
                </a:rPr>
                <a:t>slodzes</a:t>
              </a:r>
              <a:r>
                <a:rPr lang="en-US" dirty="0">
                  <a:solidFill>
                    <a:srgbClr val="664690"/>
                  </a:solidFill>
                  <a:latin typeface="Verdana"/>
                  <a:ea typeface="Verdana"/>
                  <a:cs typeface="Verdana"/>
                  <a:sym typeface="Verdana"/>
                </a:rPr>
                <a:t> </a:t>
              </a:r>
              <a:r>
                <a:rPr lang="en-US" dirty="0" err="1">
                  <a:solidFill>
                    <a:srgbClr val="664690"/>
                  </a:solidFill>
                  <a:latin typeface="Verdana"/>
                  <a:ea typeface="Verdana"/>
                  <a:cs typeface="Verdana"/>
                  <a:sym typeface="Verdana"/>
                </a:rPr>
                <a:t>līdzsvarošana</a:t>
              </a:r>
              <a:endParaRPr lang="en-US" dirty="0">
                <a:solidFill>
                  <a:srgbClr val="664690"/>
                </a:solidFill>
                <a:latin typeface="Verdana"/>
                <a:ea typeface="Verdana"/>
                <a:cs typeface="Verdana"/>
                <a:sym typeface="Verdana"/>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dirty="0" err="1">
                  <a:solidFill>
                    <a:srgbClr val="664690"/>
                  </a:solidFill>
                  <a:latin typeface="Verdana"/>
                  <a:ea typeface="Verdana"/>
                  <a:cs typeface="Verdana"/>
                  <a:sym typeface="Verdana"/>
                </a:rPr>
                <a:t>sabalansēts</a:t>
              </a:r>
              <a:r>
                <a:rPr lang="en-US" dirty="0">
                  <a:solidFill>
                    <a:srgbClr val="664690"/>
                  </a:solidFill>
                  <a:latin typeface="Verdana"/>
                  <a:ea typeface="Verdana"/>
                  <a:cs typeface="Verdana"/>
                  <a:sym typeface="Verdana"/>
                </a:rPr>
                <a:t> </a:t>
              </a:r>
              <a:r>
                <a:rPr lang="en-US" dirty="0" err="1">
                  <a:solidFill>
                    <a:srgbClr val="664690"/>
                  </a:solidFill>
                  <a:latin typeface="Verdana"/>
                  <a:ea typeface="Verdana"/>
                  <a:cs typeface="Verdana"/>
                  <a:sym typeface="Verdana"/>
                </a:rPr>
                <a:t>izglītības</a:t>
              </a:r>
              <a:r>
                <a:rPr lang="en-US" dirty="0">
                  <a:solidFill>
                    <a:srgbClr val="664690"/>
                  </a:solidFill>
                  <a:latin typeface="Verdana"/>
                  <a:ea typeface="Verdana"/>
                  <a:cs typeface="Verdana"/>
                  <a:sym typeface="Verdana"/>
                </a:rPr>
                <a:t> iestāžu </a:t>
              </a:r>
              <a:r>
                <a:rPr lang="en-US" dirty="0" err="1">
                  <a:solidFill>
                    <a:srgbClr val="664690"/>
                  </a:solidFill>
                  <a:latin typeface="Verdana"/>
                  <a:ea typeface="Verdana"/>
                  <a:cs typeface="Verdana"/>
                  <a:sym typeface="Verdana"/>
                </a:rPr>
                <a:t>tīkls</a:t>
              </a:r>
              <a:endParaRPr lang="en-US" dirty="0">
                <a:solidFill>
                  <a:srgbClr val="664690"/>
                </a:solidFill>
                <a:latin typeface="Verdana"/>
                <a:ea typeface="Verdana"/>
                <a:cs typeface="Verdana"/>
                <a:sym typeface="Verdana"/>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dirty="0" err="1">
                  <a:solidFill>
                    <a:srgbClr val="664690"/>
                  </a:solidFill>
                  <a:latin typeface="Verdana"/>
                  <a:ea typeface="Verdana"/>
                  <a:cs typeface="Verdana"/>
                  <a:sym typeface="Verdana"/>
                </a:rPr>
                <a:t>pilnveidots</a:t>
              </a:r>
              <a:r>
                <a:rPr lang="en-US" dirty="0">
                  <a:solidFill>
                    <a:srgbClr val="664690"/>
                  </a:solidFill>
                  <a:latin typeface="Verdana"/>
                  <a:ea typeface="Verdana"/>
                  <a:cs typeface="Verdana"/>
                  <a:sym typeface="Verdana"/>
                </a:rPr>
                <a:t> </a:t>
              </a:r>
              <a:r>
                <a:rPr lang="en-US" dirty="0" err="1">
                  <a:solidFill>
                    <a:srgbClr val="664690"/>
                  </a:solidFill>
                  <a:latin typeface="Verdana"/>
                  <a:ea typeface="Verdana"/>
                  <a:cs typeface="Verdana"/>
                  <a:sym typeface="Verdana"/>
                </a:rPr>
                <a:t>mācību</a:t>
              </a:r>
              <a:r>
                <a:rPr lang="en-US" dirty="0">
                  <a:solidFill>
                    <a:srgbClr val="664690"/>
                  </a:solidFill>
                  <a:latin typeface="Verdana"/>
                  <a:ea typeface="Verdana"/>
                  <a:cs typeface="Verdana"/>
                  <a:sym typeface="Verdana"/>
                </a:rPr>
                <a:t> </a:t>
              </a:r>
              <a:r>
                <a:rPr lang="en-US" dirty="0" err="1">
                  <a:solidFill>
                    <a:srgbClr val="664690"/>
                  </a:solidFill>
                  <a:latin typeface="Verdana"/>
                  <a:ea typeface="Verdana"/>
                  <a:cs typeface="Verdana"/>
                  <a:sym typeface="Verdana"/>
                </a:rPr>
                <a:t>saturs</a:t>
              </a:r>
              <a:r>
                <a:rPr lang="en-US" dirty="0">
                  <a:solidFill>
                    <a:srgbClr val="664690"/>
                  </a:solidFill>
                  <a:latin typeface="Verdana"/>
                  <a:ea typeface="Verdana"/>
                  <a:cs typeface="Verdana"/>
                  <a:sym typeface="Verdana"/>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1600" dirty="0">
                <a:solidFill>
                  <a:srgbClr val="664690"/>
                </a:solidFill>
                <a:latin typeface="Verdana"/>
                <a:ea typeface="Verdana"/>
                <a:cs typeface="Verdana"/>
                <a:sym typeface="Verdana"/>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1600" dirty="0">
                <a:solidFill>
                  <a:srgbClr val="664690"/>
                </a:solidFill>
                <a:latin typeface="Verdana"/>
                <a:ea typeface="Verdana"/>
                <a:cs typeface="Verdana"/>
                <a:sym typeface="Verdana"/>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600" b="0" i="0" u="none" strike="noStrike" kern="0" cap="none" spc="0" normalizeH="0" baseline="0" noProof="0" dirty="0">
                <a:ln>
                  <a:noFill/>
                </a:ln>
                <a:solidFill>
                  <a:srgbClr val="664790"/>
                </a:solidFill>
                <a:effectLst/>
                <a:uLnTx/>
                <a:uFillTx/>
                <a:latin typeface="Verdana"/>
                <a:ea typeface="Verdana"/>
                <a:cs typeface="Verdana"/>
                <a:sym typeface="Verdana"/>
              </a:endParaRPr>
            </a:p>
          </p:txBody>
        </p:sp>
        <p:sp>
          <p:nvSpPr>
            <p:cNvPr id="634" name="Google Shape;634;p50"/>
            <p:cNvSpPr txBox="1"/>
            <p:nvPr/>
          </p:nvSpPr>
          <p:spPr>
            <a:xfrm>
              <a:off x="803640" y="2912004"/>
              <a:ext cx="2059657" cy="24622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lv-LV" sz="1600" b="1" i="0" u="none" strike="noStrike" kern="0" cap="none" spc="0" normalizeH="0" baseline="0" noProof="0" dirty="0">
                  <a:ln>
                    <a:noFill/>
                  </a:ln>
                  <a:solidFill>
                    <a:srgbClr val="664790"/>
                  </a:solidFill>
                  <a:effectLst/>
                  <a:uLnTx/>
                  <a:uFillTx/>
                  <a:latin typeface="Verdana"/>
                  <a:ea typeface="Verdana"/>
                  <a:cs typeface="Verdana"/>
                  <a:sym typeface="Verdana"/>
                </a:rPr>
                <a:t>V</a:t>
              </a:r>
              <a:r>
                <a:rPr kumimoji="0" lang="en-US" sz="1600" b="1" i="0" u="none" strike="noStrike" kern="0" cap="none" spc="0" normalizeH="0" baseline="0" noProof="0" dirty="0">
                  <a:ln>
                    <a:noFill/>
                  </a:ln>
                  <a:solidFill>
                    <a:srgbClr val="664790"/>
                  </a:solidFill>
                  <a:effectLst/>
                  <a:uLnTx/>
                  <a:uFillTx/>
                  <a:latin typeface="Verdana"/>
                  <a:ea typeface="Verdana"/>
                  <a:cs typeface="Verdana"/>
                  <a:sym typeface="Verdana"/>
                </a:rPr>
                <a:t>ISPĀRĒJĀ IZGLĪTĪBA</a:t>
              </a:r>
              <a:endParaRPr kumimoji="0" sz="1600" b="1" i="0" u="none" strike="noStrike" kern="0" cap="none" spc="0" normalizeH="0" baseline="0" noProof="0" dirty="0">
                <a:ln>
                  <a:noFill/>
                </a:ln>
                <a:solidFill>
                  <a:srgbClr val="664790"/>
                </a:solidFill>
                <a:effectLst/>
                <a:uLnTx/>
                <a:uFillTx/>
                <a:latin typeface="Verdana"/>
                <a:ea typeface="Verdana"/>
                <a:cs typeface="Verdana"/>
                <a:sym typeface="Verdana"/>
              </a:endParaRPr>
            </a:p>
          </p:txBody>
        </p:sp>
      </p:grpSp>
      <p:sp>
        <p:nvSpPr>
          <p:cNvPr id="647" name="Google Shape;647;p50"/>
          <p:cNvSpPr/>
          <p:nvPr/>
        </p:nvSpPr>
        <p:spPr>
          <a:xfrm>
            <a:off x="-786744" y="2526575"/>
            <a:ext cx="3167844" cy="3167844"/>
          </a:xfrm>
          <a:prstGeom prst="blockArc">
            <a:avLst>
              <a:gd name="adj1" fmla="val 16173961"/>
              <a:gd name="adj2" fmla="val 1964022"/>
              <a:gd name="adj3" fmla="val 11457"/>
            </a:avLst>
          </a:prstGeom>
          <a:solidFill>
            <a:srgbClr val="A391B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664690"/>
              </a:solidFill>
              <a:effectLst/>
              <a:uLnTx/>
              <a:uFillTx/>
              <a:latin typeface="Trebuchet MS"/>
              <a:ea typeface="Trebuchet MS"/>
              <a:cs typeface="Trebuchet MS"/>
              <a:sym typeface="Trebuchet MS"/>
            </a:endParaRPr>
          </a:p>
        </p:txBody>
      </p:sp>
      <p:sp>
        <p:nvSpPr>
          <p:cNvPr id="648" name="Google Shape;648;p50"/>
          <p:cNvSpPr/>
          <p:nvPr/>
        </p:nvSpPr>
        <p:spPr>
          <a:xfrm>
            <a:off x="-787702" y="2522857"/>
            <a:ext cx="3167844" cy="3167844"/>
          </a:xfrm>
          <a:prstGeom prst="blockArc">
            <a:avLst>
              <a:gd name="adj1" fmla="val 16173961"/>
              <a:gd name="adj2" fmla="val 19690711"/>
              <a:gd name="adj3" fmla="val 11571"/>
            </a:avLst>
          </a:prstGeom>
          <a:solidFill>
            <a:srgbClr val="66479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664690"/>
              </a:solidFill>
              <a:effectLst/>
              <a:uLnTx/>
              <a:uFillTx/>
              <a:latin typeface="Trebuchet MS"/>
              <a:ea typeface="Trebuchet MS"/>
              <a:cs typeface="Trebuchet MS"/>
              <a:sym typeface="Trebuchet MS"/>
            </a:endParaRPr>
          </a:p>
        </p:txBody>
      </p:sp>
      <p:grpSp>
        <p:nvGrpSpPr>
          <p:cNvPr id="42" name="Google Shape;632;p50">
            <a:extLst>
              <a:ext uri="{FF2B5EF4-FFF2-40B4-BE49-F238E27FC236}">
                <a16:creationId xmlns:a16="http://schemas.microsoft.com/office/drawing/2014/main" id="{415C5A37-8323-4A70-ABE0-BD262874BFC6}"/>
              </a:ext>
            </a:extLst>
          </p:cNvPr>
          <p:cNvGrpSpPr/>
          <p:nvPr/>
        </p:nvGrpSpPr>
        <p:grpSpPr>
          <a:xfrm>
            <a:off x="3069869" y="3405595"/>
            <a:ext cx="5244685" cy="1120341"/>
            <a:chOff x="803640" y="2912004"/>
            <a:chExt cx="3022724" cy="1120341"/>
          </a:xfrm>
        </p:grpSpPr>
        <p:sp>
          <p:nvSpPr>
            <p:cNvPr id="43" name="Google Shape;633;p50">
              <a:extLst>
                <a:ext uri="{FF2B5EF4-FFF2-40B4-BE49-F238E27FC236}">
                  <a16:creationId xmlns:a16="http://schemas.microsoft.com/office/drawing/2014/main" id="{52CD54EE-AD93-4E95-A594-7A78FA99F18A}"/>
                </a:ext>
              </a:extLst>
            </p:cNvPr>
            <p:cNvSpPr txBox="1"/>
            <p:nvPr/>
          </p:nvSpPr>
          <p:spPr>
            <a:xfrm>
              <a:off x="803640" y="3217125"/>
              <a:ext cx="3022724" cy="81522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dirty="0" err="1">
                  <a:solidFill>
                    <a:srgbClr val="664690"/>
                  </a:solidFill>
                  <a:latin typeface="Verdana"/>
                  <a:ea typeface="Verdana"/>
                </a:rPr>
                <a:t>elastīga</a:t>
              </a:r>
              <a:r>
                <a:rPr lang="en-US" dirty="0">
                  <a:solidFill>
                    <a:srgbClr val="664690"/>
                  </a:solidFill>
                  <a:latin typeface="Verdana"/>
                  <a:ea typeface="Verdana"/>
                </a:rPr>
                <a:t> un </a:t>
              </a:r>
              <a:r>
                <a:rPr lang="en-US" dirty="0" err="1">
                  <a:solidFill>
                    <a:srgbClr val="664690"/>
                  </a:solidFill>
                  <a:latin typeface="Verdana"/>
                  <a:ea typeface="Verdana"/>
                </a:rPr>
                <a:t>individualizēta</a:t>
              </a:r>
              <a:r>
                <a:rPr lang="en-US" dirty="0">
                  <a:solidFill>
                    <a:srgbClr val="664690"/>
                  </a:solidFill>
                  <a:latin typeface="Verdana"/>
                  <a:ea typeface="Verdana"/>
                </a:rPr>
                <a:t> </a:t>
              </a:r>
              <a:r>
                <a:rPr lang="en-US" dirty="0" err="1">
                  <a:solidFill>
                    <a:srgbClr val="664690"/>
                  </a:solidFill>
                  <a:latin typeface="Verdana"/>
                  <a:ea typeface="Verdana"/>
                </a:rPr>
                <a:t>pieeja</a:t>
              </a:r>
              <a:r>
                <a:rPr lang="en-US" dirty="0">
                  <a:solidFill>
                    <a:srgbClr val="664690"/>
                  </a:solidFill>
                  <a:latin typeface="Verdana"/>
                  <a:ea typeface="Verdana"/>
                </a:rPr>
                <a:t> </a:t>
              </a:r>
              <a:r>
                <a:rPr lang="en-US" dirty="0" err="1">
                  <a:solidFill>
                    <a:srgbClr val="664690"/>
                  </a:solidFill>
                  <a:latin typeface="Verdana"/>
                  <a:ea typeface="Verdana"/>
                </a:rPr>
                <a:t>profesionālajai</a:t>
              </a:r>
              <a:r>
                <a:rPr lang="en-US" dirty="0">
                  <a:solidFill>
                    <a:srgbClr val="664690"/>
                  </a:solidFill>
                  <a:latin typeface="Verdana"/>
                  <a:ea typeface="Verdana"/>
                </a:rPr>
                <a:t> </a:t>
              </a:r>
              <a:r>
                <a:rPr lang="en-US" dirty="0" err="1">
                  <a:solidFill>
                    <a:srgbClr val="664690"/>
                  </a:solidFill>
                  <a:latin typeface="Verdana"/>
                  <a:ea typeface="Verdana"/>
                </a:rPr>
                <a:t>izglītībai</a:t>
              </a:r>
              <a:r>
                <a:rPr lang="en-US" dirty="0">
                  <a:solidFill>
                    <a:srgbClr val="664690"/>
                  </a:solidFill>
                  <a:latin typeface="Verdana"/>
                  <a:ea typeface="Verdana"/>
                </a:rPr>
                <a:t> (</a:t>
              </a:r>
              <a:r>
                <a:rPr lang="lv-LV" dirty="0">
                  <a:solidFill>
                    <a:srgbClr val="664690"/>
                  </a:solidFill>
                  <a:latin typeface="Verdana"/>
                  <a:ea typeface="Verdana"/>
                </a:rPr>
                <a:t>atsevišķu programmas daļu </a:t>
              </a:r>
              <a:r>
                <a:rPr lang="lv-LV" dirty="0" err="1">
                  <a:solidFill>
                    <a:srgbClr val="664690"/>
                  </a:solidFill>
                  <a:latin typeface="Verdana"/>
                  <a:ea typeface="Verdana"/>
                </a:rPr>
                <a:t>apguv</a:t>
              </a:r>
              <a:r>
                <a:rPr lang="en-US" dirty="0">
                  <a:solidFill>
                    <a:srgbClr val="664690"/>
                  </a:solidFill>
                  <a:latin typeface="Verdana"/>
                  <a:ea typeface="Verdana"/>
                </a:rPr>
                <a:t>es </a:t>
              </a:r>
              <a:r>
                <a:rPr lang="en-US" dirty="0" err="1">
                  <a:solidFill>
                    <a:srgbClr val="664690"/>
                  </a:solidFill>
                  <a:latin typeface="Verdana"/>
                  <a:ea typeface="Verdana"/>
                </a:rPr>
                <a:t>atzīšana</a:t>
              </a:r>
              <a:r>
                <a:rPr lang="en-US" dirty="0">
                  <a:solidFill>
                    <a:srgbClr val="664690"/>
                  </a:solidFill>
                  <a:latin typeface="Verdana"/>
                  <a:ea typeface="Verdana"/>
                </a:rPr>
                <a:t>)</a:t>
              </a:r>
            </a:p>
            <a:p>
              <a:pPr marL="285750" indent="-285750">
                <a:buFont typeface="Arial" panose="020B0604020202020204" pitchFamily="34" charset="0"/>
                <a:buChar char="•"/>
              </a:pPr>
              <a:r>
                <a:rPr lang="en-US" dirty="0" err="1">
                  <a:solidFill>
                    <a:srgbClr val="664690"/>
                  </a:solidFill>
                  <a:latin typeface="Verdana"/>
                  <a:ea typeface="Verdana"/>
                </a:rPr>
                <a:t>pilnveidota</a:t>
              </a:r>
              <a:r>
                <a:rPr lang="en-US" dirty="0">
                  <a:solidFill>
                    <a:srgbClr val="664690"/>
                  </a:solidFill>
                  <a:latin typeface="Verdana"/>
                  <a:ea typeface="Verdana"/>
                </a:rPr>
                <a:t> </a:t>
              </a:r>
              <a:r>
                <a:rPr lang="en-US" dirty="0" err="1">
                  <a:solidFill>
                    <a:srgbClr val="664690"/>
                  </a:solidFill>
                  <a:latin typeface="Verdana"/>
                  <a:ea typeface="Verdana"/>
                </a:rPr>
                <a:t>profesionālās</a:t>
              </a:r>
              <a:r>
                <a:rPr lang="en-US" dirty="0">
                  <a:solidFill>
                    <a:srgbClr val="664690"/>
                  </a:solidFill>
                  <a:latin typeface="Verdana"/>
                  <a:ea typeface="Verdana"/>
                </a:rPr>
                <a:t> </a:t>
              </a:r>
              <a:r>
                <a:rPr lang="en-US" dirty="0" err="1">
                  <a:solidFill>
                    <a:srgbClr val="664690"/>
                  </a:solidFill>
                  <a:latin typeface="Verdana"/>
                  <a:ea typeface="Verdana"/>
                </a:rPr>
                <a:t>izglītības</a:t>
              </a:r>
              <a:r>
                <a:rPr lang="en-US" dirty="0">
                  <a:solidFill>
                    <a:srgbClr val="664690"/>
                  </a:solidFill>
                  <a:latin typeface="Verdana"/>
                  <a:ea typeface="Verdana"/>
                </a:rPr>
                <a:t> </a:t>
              </a:r>
              <a:r>
                <a:rPr lang="en-US" dirty="0" err="1">
                  <a:solidFill>
                    <a:srgbClr val="664690"/>
                  </a:solidFill>
                  <a:latin typeface="Verdana"/>
                  <a:ea typeface="Verdana"/>
                </a:rPr>
                <a:t>finansēšanas</a:t>
              </a:r>
              <a:r>
                <a:rPr lang="en-US" dirty="0">
                  <a:solidFill>
                    <a:srgbClr val="664690"/>
                  </a:solidFill>
                  <a:latin typeface="Verdana"/>
                  <a:ea typeface="Verdana"/>
                </a:rPr>
                <a:t> sistēma</a:t>
              </a:r>
              <a:endParaRPr dirty="0">
                <a:solidFill>
                  <a:srgbClr val="664690"/>
                </a:solidFill>
                <a:latin typeface="Verdana"/>
                <a:ea typeface="Verdana"/>
                <a:sym typeface="Verdana"/>
              </a:endParaRPr>
            </a:p>
          </p:txBody>
        </p:sp>
        <p:sp>
          <p:nvSpPr>
            <p:cNvPr id="44" name="Google Shape;634;p50">
              <a:extLst>
                <a:ext uri="{FF2B5EF4-FFF2-40B4-BE49-F238E27FC236}">
                  <a16:creationId xmlns:a16="http://schemas.microsoft.com/office/drawing/2014/main" id="{8BD2BC28-C5D8-4DBE-A894-769A589AA1D1}"/>
                </a:ext>
              </a:extLst>
            </p:cNvPr>
            <p:cNvSpPr txBox="1"/>
            <p:nvPr/>
          </p:nvSpPr>
          <p:spPr>
            <a:xfrm>
              <a:off x="803640" y="2912004"/>
              <a:ext cx="2059657" cy="24622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664790"/>
                  </a:solidFill>
                  <a:effectLst/>
                  <a:uLnTx/>
                  <a:uFillTx/>
                  <a:latin typeface="Verdana"/>
                  <a:ea typeface="Verdana"/>
                  <a:cs typeface="Verdana"/>
                  <a:sym typeface="Verdana"/>
                </a:rPr>
                <a:t>PROFESIONĀLĀ IZGLĪTĪBA</a:t>
              </a:r>
              <a:endParaRPr kumimoji="0" sz="1600" b="1" i="0" u="none" strike="noStrike" kern="0" cap="none" spc="0" normalizeH="0" baseline="0" noProof="0" dirty="0">
                <a:ln>
                  <a:noFill/>
                </a:ln>
                <a:solidFill>
                  <a:srgbClr val="664790"/>
                </a:solidFill>
                <a:effectLst/>
                <a:uLnTx/>
                <a:uFillTx/>
                <a:latin typeface="Verdana"/>
                <a:ea typeface="Verdana"/>
                <a:cs typeface="Verdana"/>
                <a:sym typeface="Verdana"/>
              </a:endParaRPr>
            </a:p>
          </p:txBody>
        </p:sp>
      </p:grpSp>
      <p:grpSp>
        <p:nvGrpSpPr>
          <p:cNvPr id="45" name="Google Shape;632;p50">
            <a:extLst>
              <a:ext uri="{FF2B5EF4-FFF2-40B4-BE49-F238E27FC236}">
                <a16:creationId xmlns:a16="http://schemas.microsoft.com/office/drawing/2014/main" id="{86D3363A-440F-4D13-98D2-348574556D51}"/>
              </a:ext>
            </a:extLst>
          </p:cNvPr>
          <p:cNvGrpSpPr/>
          <p:nvPr/>
        </p:nvGrpSpPr>
        <p:grpSpPr>
          <a:xfrm>
            <a:off x="2483724" y="5035434"/>
            <a:ext cx="5244685" cy="1135315"/>
            <a:chOff x="803640" y="2912004"/>
            <a:chExt cx="3022724" cy="1135315"/>
          </a:xfrm>
        </p:grpSpPr>
        <p:sp>
          <p:nvSpPr>
            <p:cNvPr id="46" name="Google Shape;633;p50">
              <a:extLst>
                <a:ext uri="{FF2B5EF4-FFF2-40B4-BE49-F238E27FC236}">
                  <a16:creationId xmlns:a16="http://schemas.microsoft.com/office/drawing/2014/main" id="{28D3BF40-DEBB-40C8-8664-8DD923535639}"/>
                </a:ext>
              </a:extLst>
            </p:cNvPr>
            <p:cNvSpPr txBox="1"/>
            <p:nvPr/>
          </p:nvSpPr>
          <p:spPr>
            <a:xfrm>
              <a:off x="803640" y="3232099"/>
              <a:ext cx="3022724" cy="81522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dirty="0" err="1">
                  <a:solidFill>
                    <a:srgbClr val="664690"/>
                  </a:solidFill>
                  <a:latin typeface="Verdana"/>
                  <a:ea typeface="Verdana"/>
                </a:rPr>
                <a:t>pedagogu</a:t>
              </a:r>
              <a:r>
                <a:rPr lang="en-US" dirty="0">
                  <a:solidFill>
                    <a:srgbClr val="664690"/>
                  </a:solidFill>
                  <a:latin typeface="Verdana"/>
                  <a:ea typeface="Verdana"/>
                </a:rPr>
                <a:t> </a:t>
              </a:r>
              <a:r>
                <a:rPr lang="en-US" dirty="0" err="1">
                  <a:solidFill>
                    <a:srgbClr val="664690"/>
                  </a:solidFill>
                  <a:latin typeface="Verdana"/>
                  <a:ea typeface="Verdana"/>
                </a:rPr>
                <a:t>sagatavošanas</a:t>
              </a:r>
              <a:r>
                <a:rPr lang="en-US" dirty="0">
                  <a:solidFill>
                    <a:srgbClr val="664690"/>
                  </a:solidFill>
                  <a:latin typeface="Verdana"/>
                  <a:ea typeface="Verdana"/>
                </a:rPr>
                <a:t> un </a:t>
              </a:r>
              <a:r>
                <a:rPr lang="en-US" dirty="0" err="1">
                  <a:solidFill>
                    <a:srgbClr val="664690"/>
                  </a:solidFill>
                  <a:latin typeface="Verdana"/>
                  <a:ea typeface="Verdana"/>
                </a:rPr>
                <a:t>metodiskā</a:t>
              </a:r>
              <a:r>
                <a:rPr lang="en-US" dirty="0">
                  <a:solidFill>
                    <a:srgbClr val="664690"/>
                  </a:solidFill>
                  <a:latin typeface="Verdana"/>
                  <a:ea typeface="Verdana"/>
                </a:rPr>
                <a:t> </a:t>
              </a:r>
              <a:r>
                <a:rPr lang="en-US" dirty="0" err="1">
                  <a:solidFill>
                    <a:srgbClr val="664690"/>
                  </a:solidFill>
                  <a:latin typeface="Verdana"/>
                  <a:ea typeface="Verdana"/>
                </a:rPr>
                <a:t>atbalsta</a:t>
              </a:r>
              <a:r>
                <a:rPr lang="en-US" dirty="0">
                  <a:solidFill>
                    <a:srgbClr val="664690"/>
                  </a:solidFill>
                  <a:latin typeface="Verdana"/>
                  <a:ea typeface="Verdana"/>
                </a:rPr>
                <a:t> restarts</a:t>
              </a:r>
            </a:p>
            <a:p>
              <a:pPr marL="285750" indent="-285750">
                <a:buFont typeface="Arial" panose="020B0604020202020204" pitchFamily="34" charset="0"/>
                <a:buChar char="•"/>
              </a:pPr>
              <a:r>
                <a:rPr lang="en-US" dirty="0" err="1">
                  <a:solidFill>
                    <a:srgbClr val="664690"/>
                  </a:solidFill>
                  <a:latin typeface="Verdana"/>
                  <a:ea typeface="Verdana"/>
                </a:rPr>
                <a:t>jauns</a:t>
              </a:r>
              <a:r>
                <a:rPr lang="en-US" dirty="0">
                  <a:solidFill>
                    <a:srgbClr val="664690"/>
                  </a:solidFill>
                  <a:latin typeface="Verdana"/>
                  <a:ea typeface="Verdana"/>
                </a:rPr>
                <a:t> </a:t>
              </a:r>
              <a:r>
                <a:rPr lang="en-US" dirty="0" err="1">
                  <a:solidFill>
                    <a:srgbClr val="664690"/>
                  </a:solidFill>
                  <a:latin typeface="Verdana"/>
                  <a:ea typeface="Verdana"/>
                </a:rPr>
                <a:t>akadēmiskās</a:t>
              </a:r>
              <a:r>
                <a:rPr lang="en-US" dirty="0">
                  <a:solidFill>
                    <a:srgbClr val="664690"/>
                  </a:solidFill>
                  <a:latin typeface="Verdana"/>
                  <a:ea typeface="Verdana"/>
                </a:rPr>
                <a:t> </a:t>
              </a:r>
              <a:r>
                <a:rPr lang="en-US" dirty="0" err="1">
                  <a:solidFill>
                    <a:srgbClr val="664690"/>
                  </a:solidFill>
                  <a:latin typeface="Verdana"/>
                  <a:ea typeface="Verdana"/>
                </a:rPr>
                <a:t>karjeras</a:t>
              </a:r>
              <a:r>
                <a:rPr lang="en-US" dirty="0">
                  <a:solidFill>
                    <a:srgbClr val="664690"/>
                  </a:solidFill>
                  <a:latin typeface="Verdana"/>
                  <a:ea typeface="Verdana"/>
                </a:rPr>
                <a:t> </a:t>
              </a:r>
              <a:r>
                <a:rPr lang="en-US" dirty="0" err="1">
                  <a:solidFill>
                    <a:srgbClr val="664690"/>
                  </a:solidFill>
                  <a:latin typeface="Verdana"/>
                  <a:ea typeface="Verdana"/>
                </a:rPr>
                <a:t>modelis</a:t>
              </a:r>
              <a:endParaRPr lang="en-US" dirty="0">
                <a:solidFill>
                  <a:srgbClr val="664690"/>
                </a:solidFill>
                <a:latin typeface="Verdana"/>
                <a:ea typeface="Verdana"/>
              </a:endParaRPr>
            </a:p>
            <a:p>
              <a:pPr marL="285750" indent="-285750">
                <a:buFont typeface="Arial" panose="020B0604020202020204" pitchFamily="34" charset="0"/>
                <a:buChar char="•"/>
              </a:pPr>
              <a:r>
                <a:rPr lang="en-US" dirty="0" err="1">
                  <a:solidFill>
                    <a:srgbClr val="664690"/>
                  </a:solidFill>
                  <a:latin typeface="Verdana"/>
                  <a:ea typeface="Verdana"/>
                </a:rPr>
                <a:t>pāreja</a:t>
              </a:r>
              <a:r>
                <a:rPr lang="en-US" dirty="0">
                  <a:solidFill>
                    <a:srgbClr val="664690"/>
                  </a:solidFill>
                  <a:latin typeface="Verdana"/>
                  <a:ea typeface="Verdana"/>
                </a:rPr>
                <a:t> uz </a:t>
              </a:r>
              <a:r>
                <a:rPr lang="en-US" dirty="0" err="1">
                  <a:solidFill>
                    <a:srgbClr val="664690"/>
                  </a:solidFill>
                  <a:latin typeface="Verdana"/>
                  <a:ea typeface="Verdana"/>
                </a:rPr>
                <a:t>ciklisku</a:t>
              </a:r>
              <a:r>
                <a:rPr lang="en-US" dirty="0">
                  <a:solidFill>
                    <a:srgbClr val="664690"/>
                  </a:solidFill>
                  <a:latin typeface="Verdana"/>
                  <a:ea typeface="Verdana"/>
                </a:rPr>
                <a:t> </a:t>
              </a:r>
              <a:r>
                <a:rPr lang="en-US" dirty="0" err="1">
                  <a:solidFill>
                    <a:srgbClr val="664690"/>
                  </a:solidFill>
                  <a:latin typeface="Verdana"/>
                  <a:ea typeface="Verdana"/>
                </a:rPr>
                <a:t>institucionālo</a:t>
              </a:r>
              <a:r>
                <a:rPr lang="en-US" dirty="0">
                  <a:solidFill>
                    <a:srgbClr val="664690"/>
                  </a:solidFill>
                  <a:latin typeface="Verdana"/>
                  <a:ea typeface="Verdana"/>
                </a:rPr>
                <a:t> </a:t>
              </a:r>
              <a:r>
                <a:rPr lang="en-US" dirty="0" err="1">
                  <a:solidFill>
                    <a:srgbClr val="664690"/>
                  </a:solidFill>
                  <a:latin typeface="Verdana"/>
                  <a:ea typeface="Verdana"/>
                </a:rPr>
                <a:t>akreditāciju</a:t>
              </a:r>
              <a:endParaRPr lang="en-US" dirty="0">
                <a:solidFill>
                  <a:srgbClr val="664690"/>
                </a:solidFill>
                <a:latin typeface="Verdana"/>
                <a:ea typeface="Verdana"/>
              </a:endParaRPr>
            </a:p>
            <a:p>
              <a:pPr marL="285750" indent="-285750">
                <a:buFont typeface="Arial" panose="020B0604020202020204" pitchFamily="34" charset="0"/>
                <a:buChar char="•"/>
              </a:pPr>
              <a:r>
                <a:rPr lang="en-US" dirty="0" err="1">
                  <a:solidFill>
                    <a:srgbClr val="664690"/>
                  </a:solidFill>
                  <a:latin typeface="Verdana"/>
                  <a:ea typeface="Verdana"/>
                </a:rPr>
                <a:t>pilnveidots</a:t>
              </a:r>
              <a:r>
                <a:rPr lang="en-US" dirty="0">
                  <a:solidFill>
                    <a:srgbClr val="664690"/>
                  </a:solidFill>
                  <a:latin typeface="Verdana"/>
                  <a:ea typeface="Verdana"/>
                </a:rPr>
                <a:t> </a:t>
              </a:r>
              <a:r>
                <a:rPr lang="en-US" dirty="0" err="1">
                  <a:solidFill>
                    <a:srgbClr val="664690"/>
                  </a:solidFill>
                  <a:latin typeface="Verdana"/>
                  <a:ea typeface="Verdana"/>
                </a:rPr>
                <a:t>augstākās</a:t>
              </a:r>
              <a:r>
                <a:rPr lang="en-US" dirty="0">
                  <a:solidFill>
                    <a:srgbClr val="664690"/>
                  </a:solidFill>
                  <a:latin typeface="Verdana"/>
                  <a:ea typeface="Verdana"/>
                </a:rPr>
                <a:t> </a:t>
              </a:r>
              <a:r>
                <a:rPr lang="en-US" dirty="0" err="1">
                  <a:solidFill>
                    <a:srgbClr val="664690"/>
                  </a:solidFill>
                  <a:latin typeface="Verdana"/>
                  <a:ea typeface="Verdana"/>
                </a:rPr>
                <a:t>izglītības</a:t>
              </a:r>
              <a:r>
                <a:rPr lang="en-US" dirty="0">
                  <a:solidFill>
                    <a:srgbClr val="664690"/>
                  </a:solidFill>
                  <a:latin typeface="Verdana"/>
                  <a:ea typeface="Verdana"/>
                </a:rPr>
                <a:t> </a:t>
              </a:r>
              <a:r>
                <a:rPr lang="en-US" dirty="0" err="1">
                  <a:solidFill>
                    <a:srgbClr val="664690"/>
                  </a:solidFill>
                  <a:latin typeface="Verdana"/>
                  <a:ea typeface="Verdana"/>
                </a:rPr>
                <a:t>finansēšanas</a:t>
              </a:r>
              <a:r>
                <a:rPr lang="en-US" dirty="0">
                  <a:solidFill>
                    <a:srgbClr val="664690"/>
                  </a:solidFill>
                  <a:latin typeface="Verdana"/>
                  <a:ea typeface="Verdana"/>
                </a:rPr>
                <a:t> </a:t>
              </a:r>
              <a:r>
                <a:rPr lang="en-US" dirty="0" err="1">
                  <a:solidFill>
                    <a:srgbClr val="664690"/>
                  </a:solidFill>
                  <a:latin typeface="Verdana"/>
                  <a:ea typeface="Verdana"/>
                </a:rPr>
                <a:t>modelis</a:t>
              </a:r>
              <a:endParaRPr lang="en-US" dirty="0">
                <a:solidFill>
                  <a:srgbClr val="664690"/>
                </a:solidFill>
                <a:latin typeface="Verdana"/>
                <a:ea typeface="Verdana"/>
              </a:endParaRPr>
            </a:p>
            <a:p>
              <a:pPr marL="285750" indent="-285750">
                <a:buFont typeface="Arial" panose="020B0604020202020204" pitchFamily="34" charset="0"/>
                <a:buChar char="•"/>
              </a:pPr>
              <a:endParaRPr lang="en-US" dirty="0">
                <a:solidFill>
                  <a:srgbClr val="664690"/>
                </a:solidFill>
                <a:latin typeface="Verdana"/>
                <a:ea typeface="Verdana"/>
              </a:endParaRPr>
            </a:p>
          </p:txBody>
        </p:sp>
        <p:sp>
          <p:nvSpPr>
            <p:cNvPr id="47" name="Google Shape;634;p50">
              <a:extLst>
                <a:ext uri="{FF2B5EF4-FFF2-40B4-BE49-F238E27FC236}">
                  <a16:creationId xmlns:a16="http://schemas.microsoft.com/office/drawing/2014/main" id="{E867AC8D-DC6D-432D-9A2F-766CBFE86629}"/>
                </a:ext>
              </a:extLst>
            </p:cNvPr>
            <p:cNvSpPr txBox="1"/>
            <p:nvPr/>
          </p:nvSpPr>
          <p:spPr>
            <a:xfrm>
              <a:off x="803640" y="2912004"/>
              <a:ext cx="2059657" cy="246221"/>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664790"/>
                  </a:solidFill>
                  <a:effectLst/>
                  <a:uLnTx/>
                  <a:uFillTx/>
                  <a:latin typeface="Verdana"/>
                  <a:ea typeface="Verdana"/>
                  <a:cs typeface="Verdana"/>
                  <a:sym typeface="Verdana"/>
                </a:rPr>
                <a:t>AUGSTĀKĀ IZGLĪTĪBA</a:t>
              </a:r>
              <a:endParaRPr kumimoji="0" sz="1600" b="1" i="0" u="none" strike="noStrike" kern="0" cap="none" spc="0" normalizeH="0" baseline="0" noProof="0" dirty="0">
                <a:ln>
                  <a:noFill/>
                </a:ln>
                <a:solidFill>
                  <a:srgbClr val="664790"/>
                </a:solidFill>
                <a:effectLst/>
                <a:uLnTx/>
                <a:uFillTx/>
                <a:latin typeface="Verdana"/>
                <a:ea typeface="Verdana"/>
                <a:cs typeface="Verdana"/>
                <a:sym typeface="Verdana"/>
              </a:endParaRPr>
            </a:p>
          </p:txBody>
        </p:sp>
      </p:grpSp>
      <p:sp>
        <p:nvSpPr>
          <p:cNvPr id="2" name="TextBox 1">
            <a:extLst>
              <a:ext uri="{FF2B5EF4-FFF2-40B4-BE49-F238E27FC236}">
                <a16:creationId xmlns:a16="http://schemas.microsoft.com/office/drawing/2014/main" id="{5357F6B6-B218-4912-AC3C-8081ABB4BD62}"/>
              </a:ext>
            </a:extLst>
          </p:cNvPr>
          <p:cNvSpPr txBox="1"/>
          <p:nvPr/>
        </p:nvSpPr>
        <p:spPr>
          <a:xfrm>
            <a:off x="8556986" y="1759004"/>
            <a:ext cx="3289376" cy="5478423"/>
          </a:xfrm>
          <a:prstGeom prst="rect">
            <a:avLst/>
          </a:prstGeom>
          <a:noFill/>
        </p:spPr>
        <p:txBody>
          <a:bodyPr wrap="square" rtlCol="0">
            <a:spAutoFit/>
          </a:bodyPr>
          <a:lstStyle/>
          <a:p>
            <a:r>
              <a:rPr lang="en-US" b="1" dirty="0" err="1">
                <a:solidFill>
                  <a:srgbClr val="664690"/>
                </a:solidFill>
                <a:latin typeface="Verdana"/>
                <a:ea typeface="Verdana"/>
              </a:rPr>
              <a:t>Ilgtermiņa</a:t>
            </a:r>
            <a:r>
              <a:rPr lang="en-US" b="1" dirty="0">
                <a:solidFill>
                  <a:srgbClr val="664690"/>
                </a:solidFill>
                <a:latin typeface="Verdana"/>
                <a:ea typeface="Verdana"/>
              </a:rPr>
              <a:t> </a:t>
            </a:r>
            <a:r>
              <a:rPr lang="en-US" b="1" dirty="0" err="1">
                <a:solidFill>
                  <a:srgbClr val="664690"/>
                </a:solidFill>
                <a:latin typeface="Verdana"/>
                <a:ea typeface="Verdana"/>
              </a:rPr>
              <a:t>pārmaiņas</a:t>
            </a:r>
            <a:r>
              <a:rPr lang="en-US" b="1" dirty="0">
                <a:solidFill>
                  <a:srgbClr val="664690"/>
                </a:solidFill>
                <a:latin typeface="Verdana"/>
                <a:ea typeface="Verdana"/>
              </a:rPr>
              <a:t>:</a:t>
            </a:r>
          </a:p>
          <a:p>
            <a:endParaRPr lang="en-US" dirty="0">
              <a:solidFill>
                <a:srgbClr val="664690"/>
              </a:solidFill>
              <a:latin typeface="Verdana"/>
              <a:ea typeface="Verdana"/>
            </a:endParaRPr>
          </a:p>
          <a:p>
            <a:pPr marL="285750" indent="-285750">
              <a:buFont typeface="Arial" panose="020B0604020202020204" pitchFamily="34" charset="0"/>
              <a:buChar char="•"/>
            </a:pPr>
            <a:r>
              <a:rPr lang="en-US" b="1" dirty="0" err="1">
                <a:solidFill>
                  <a:srgbClr val="664690"/>
                </a:solidFill>
                <a:latin typeface="Verdana"/>
                <a:ea typeface="Verdana"/>
              </a:rPr>
              <a:t>Augsti</a:t>
            </a:r>
            <a:r>
              <a:rPr lang="en-US" b="1" dirty="0">
                <a:solidFill>
                  <a:srgbClr val="664690"/>
                </a:solidFill>
                <a:latin typeface="Verdana"/>
                <a:ea typeface="Verdana"/>
              </a:rPr>
              <a:t> </a:t>
            </a:r>
            <a:r>
              <a:rPr lang="en-US" b="1" dirty="0" err="1">
                <a:solidFill>
                  <a:srgbClr val="664690"/>
                </a:solidFill>
                <a:latin typeface="Verdana"/>
                <a:ea typeface="Verdana"/>
              </a:rPr>
              <a:t>kvalificēti</a:t>
            </a:r>
            <a:r>
              <a:rPr lang="en-US" b="1" dirty="0">
                <a:solidFill>
                  <a:srgbClr val="664690"/>
                </a:solidFill>
                <a:latin typeface="Verdana"/>
                <a:ea typeface="Verdana"/>
              </a:rPr>
              <a:t> un </a:t>
            </a:r>
            <a:r>
              <a:rPr lang="en-US" b="1" dirty="0" err="1">
                <a:solidFill>
                  <a:srgbClr val="664690"/>
                </a:solidFill>
                <a:latin typeface="Verdana"/>
                <a:ea typeface="Verdana"/>
              </a:rPr>
              <a:t>kompetenti</a:t>
            </a:r>
            <a:r>
              <a:rPr lang="en-US" b="1" dirty="0">
                <a:solidFill>
                  <a:srgbClr val="664690"/>
                </a:solidFill>
                <a:latin typeface="Verdana"/>
                <a:ea typeface="Verdana"/>
              </a:rPr>
              <a:t> </a:t>
            </a:r>
            <a:r>
              <a:rPr lang="en-US" b="1" dirty="0" err="1">
                <a:solidFill>
                  <a:srgbClr val="664690"/>
                </a:solidFill>
                <a:latin typeface="Verdana"/>
                <a:ea typeface="Verdana"/>
              </a:rPr>
              <a:t>pedagogi</a:t>
            </a:r>
            <a:r>
              <a:rPr lang="en-US" b="1" dirty="0">
                <a:solidFill>
                  <a:srgbClr val="664690"/>
                </a:solidFill>
                <a:latin typeface="Verdana"/>
                <a:ea typeface="Verdana"/>
              </a:rPr>
              <a:t> un </a:t>
            </a:r>
            <a:r>
              <a:rPr lang="en-US" b="1" dirty="0" err="1">
                <a:solidFill>
                  <a:srgbClr val="664690"/>
                </a:solidFill>
                <a:latin typeface="Verdana"/>
                <a:ea typeface="Verdana"/>
              </a:rPr>
              <a:t>akadēmiskais</a:t>
            </a:r>
            <a:r>
              <a:rPr lang="en-US" b="1" dirty="0">
                <a:solidFill>
                  <a:srgbClr val="664690"/>
                </a:solidFill>
                <a:latin typeface="Verdana"/>
                <a:ea typeface="Verdana"/>
              </a:rPr>
              <a:t> </a:t>
            </a:r>
            <a:r>
              <a:rPr lang="en-US" b="1" dirty="0" err="1">
                <a:solidFill>
                  <a:srgbClr val="664690"/>
                </a:solidFill>
                <a:latin typeface="Verdana"/>
                <a:ea typeface="Verdana"/>
              </a:rPr>
              <a:t>mācībspēks</a:t>
            </a:r>
            <a:r>
              <a:rPr lang="en-US" b="1" dirty="0">
                <a:solidFill>
                  <a:srgbClr val="664690"/>
                </a:solidFill>
                <a:latin typeface="Verdana"/>
                <a:ea typeface="Verdana"/>
              </a:rPr>
              <a:t>; </a:t>
            </a:r>
            <a:r>
              <a:rPr lang="en-US" b="1" dirty="0" err="1">
                <a:solidFill>
                  <a:srgbClr val="664690"/>
                </a:solidFill>
                <a:latin typeface="Verdana"/>
                <a:ea typeface="Verdana"/>
              </a:rPr>
              <a:t>pedagogu</a:t>
            </a:r>
            <a:r>
              <a:rPr lang="en-US" b="1" dirty="0">
                <a:solidFill>
                  <a:srgbClr val="664690"/>
                </a:solidFill>
                <a:latin typeface="Verdana"/>
                <a:ea typeface="Verdana"/>
              </a:rPr>
              <a:t> un </a:t>
            </a:r>
            <a:r>
              <a:rPr lang="en-US" b="1" dirty="0" err="1">
                <a:solidFill>
                  <a:srgbClr val="664690"/>
                </a:solidFill>
                <a:latin typeface="Verdana"/>
                <a:ea typeface="Verdana"/>
              </a:rPr>
              <a:t>mācībspēka</a:t>
            </a:r>
            <a:r>
              <a:rPr lang="en-US" b="1" dirty="0">
                <a:solidFill>
                  <a:srgbClr val="664690"/>
                </a:solidFill>
                <a:latin typeface="Verdana"/>
                <a:ea typeface="Verdana"/>
              </a:rPr>
              <a:t> </a:t>
            </a:r>
            <a:r>
              <a:rPr lang="en-US" b="1" dirty="0" err="1">
                <a:solidFill>
                  <a:srgbClr val="664690"/>
                </a:solidFill>
                <a:latin typeface="Verdana"/>
                <a:ea typeface="Verdana"/>
              </a:rPr>
              <a:t>ataudze</a:t>
            </a:r>
            <a:endParaRPr lang="en-US" b="1" dirty="0">
              <a:solidFill>
                <a:srgbClr val="664690"/>
              </a:solidFill>
              <a:latin typeface="Verdana"/>
              <a:ea typeface="Verdana"/>
            </a:endParaRPr>
          </a:p>
          <a:p>
            <a:endParaRPr lang="en-US" b="1" dirty="0">
              <a:solidFill>
                <a:srgbClr val="664690"/>
              </a:solidFill>
              <a:latin typeface="Verdana"/>
              <a:ea typeface="Verdana"/>
            </a:endParaRPr>
          </a:p>
          <a:p>
            <a:pPr marL="285750" indent="-285750">
              <a:buFont typeface="Arial" panose="020B0604020202020204" pitchFamily="34" charset="0"/>
              <a:buChar char="•"/>
            </a:pPr>
            <a:r>
              <a:rPr lang="en-US" b="1" dirty="0" err="1">
                <a:solidFill>
                  <a:srgbClr val="664690"/>
                </a:solidFill>
                <a:latin typeface="Verdana"/>
                <a:ea typeface="Verdana"/>
              </a:rPr>
              <a:t>Mūsdienīgs</a:t>
            </a:r>
            <a:r>
              <a:rPr lang="en-US" b="1" dirty="0">
                <a:solidFill>
                  <a:srgbClr val="664690"/>
                </a:solidFill>
                <a:latin typeface="Verdana"/>
                <a:ea typeface="Verdana"/>
              </a:rPr>
              <a:t> (darba </a:t>
            </a:r>
            <a:r>
              <a:rPr lang="en-US" b="1" dirty="0" err="1">
                <a:solidFill>
                  <a:srgbClr val="664690"/>
                </a:solidFill>
                <a:latin typeface="Verdana"/>
                <a:ea typeface="Verdana"/>
              </a:rPr>
              <a:t>tirgus</a:t>
            </a:r>
            <a:r>
              <a:rPr lang="en-US" b="1" dirty="0">
                <a:solidFill>
                  <a:srgbClr val="664690"/>
                </a:solidFill>
                <a:latin typeface="Verdana"/>
                <a:ea typeface="Verdana"/>
              </a:rPr>
              <a:t> un </a:t>
            </a:r>
            <a:r>
              <a:rPr lang="en-US" b="1" dirty="0" err="1">
                <a:solidFill>
                  <a:srgbClr val="664690"/>
                </a:solidFill>
                <a:latin typeface="Verdana"/>
                <a:ea typeface="Verdana"/>
              </a:rPr>
              <a:t>sabiedrības</a:t>
            </a:r>
            <a:r>
              <a:rPr lang="en-US" b="1" dirty="0">
                <a:solidFill>
                  <a:srgbClr val="664690"/>
                </a:solidFill>
                <a:latin typeface="Verdana"/>
                <a:ea typeface="Verdana"/>
              </a:rPr>
              <a:t> </a:t>
            </a:r>
            <a:r>
              <a:rPr lang="en-US" b="1" dirty="0" err="1">
                <a:solidFill>
                  <a:srgbClr val="664690"/>
                </a:solidFill>
                <a:latin typeface="Verdana"/>
                <a:ea typeface="Verdana"/>
              </a:rPr>
              <a:t>vajadzībām</a:t>
            </a:r>
            <a:r>
              <a:rPr lang="en-US" b="1" dirty="0">
                <a:solidFill>
                  <a:srgbClr val="664690"/>
                </a:solidFill>
                <a:latin typeface="Verdana"/>
                <a:ea typeface="Verdana"/>
              </a:rPr>
              <a:t> </a:t>
            </a:r>
            <a:r>
              <a:rPr lang="en-US" b="1" dirty="0" err="1">
                <a:solidFill>
                  <a:srgbClr val="664690"/>
                </a:solidFill>
                <a:latin typeface="Verdana"/>
                <a:ea typeface="Verdana"/>
              </a:rPr>
              <a:t>atbilstošs</a:t>
            </a:r>
            <a:r>
              <a:rPr lang="en-US" b="1" dirty="0">
                <a:solidFill>
                  <a:srgbClr val="664690"/>
                </a:solidFill>
                <a:latin typeface="Verdana"/>
                <a:ea typeface="Verdana"/>
              </a:rPr>
              <a:t>) </a:t>
            </a:r>
            <a:r>
              <a:rPr lang="en-US" b="1" dirty="0" err="1">
                <a:solidFill>
                  <a:srgbClr val="664690"/>
                </a:solidFill>
                <a:latin typeface="Verdana"/>
                <a:ea typeface="Verdana"/>
              </a:rPr>
              <a:t>izglītības</a:t>
            </a:r>
            <a:r>
              <a:rPr lang="en-US" b="1" dirty="0">
                <a:solidFill>
                  <a:srgbClr val="664690"/>
                </a:solidFill>
                <a:latin typeface="Verdana"/>
                <a:ea typeface="Verdana"/>
              </a:rPr>
              <a:t> </a:t>
            </a:r>
            <a:r>
              <a:rPr lang="en-US" b="1" dirty="0" err="1">
                <a:solidFill>
                  <a:srgbClr val="664690"/>
                </a:solidFill>
                <a:latin typeface="Verdana"/>
                <a:ea typeface="Verdana"/>
              </a:rPr>
              <a:t>saturs</a:t>
            </a:r>
            <a:endParaRPr lang="en-US" b="1" dirty="0">
              <a:solidFill>
                <a:srgbClr val="664690"/>
              </a:solidFill>
              <a:latin typeface="Verdana"/>
              <a:ea typeface="Verdana"/>
            </a:endParaRPr>
          </a:p>
          <a:p>
            <a:pPr marL="285750" indent="-285750">
              <a:buFont typeface="Arial" panose="020B0604020202020204" pitchFamily="34" charset="0"/>
              <a:buChar char="•"/>
            </a:pPr>
            <a:endParaRPr lang="en-US" b="1" dirty="0">
              <a:solidFill>
                <a:srgbClr val="664690"/>
              </a:solidFill>
              <a:latin typeface="Verdana"/>
              <a:ea typeface="Verdana"/>
            </a:endParaRPr>
          </a:p>
          <a:p>
            <a:pPr marL="285750" indent="-285750">
              <a:buFont typeface="Arial" panose="020B0604020202020204" pitchFamily="34" charset="0"/>
              <a:buChar char="•"/>
            </a:pPr>
            <a:r>
              <a:rPr lang="en-US" b="1" dirty="0" err="1">
                <a:solidFill>
                  <a:srgbClr val="664690"/>
                </a:solidFill>
                <a:latin typeface="Verdana"/>
                <a:ea typeface="Verdana"/>
              </a:rPr>
              <a:t>Prasmju</a:t>
            </a:r>
            <a:r>
              <a:rPr lang="en-US" b="1" dirty="0">
                <a:solidFill>
                  <a:srgbClr val="664690"/>
                </a:solidFill>
                <a:latin typeface="Verdana"/>
                <a:ea typeface="Verdana"/>
              </a:rPr>
              <a:t> </a:t>
            </a:r>
            <a:r>
              <a:rPr lang="en-US" b="1" dirty="0" err="1">
                <a:solidFill>
                  <a:srgbClr val="664690"/>
                </a:solidFill>
                <a:latin typeface="Verdana"/>
                <a:ea typeface="Verdana"/>
              </a:rPr>
              <a:t>attīstības</a:t>
            </a:r>
            <a:r>
              <a:rPr lang="en-US" b="1" dirty="0">
                <a:solidFill>
                  <a:srgbClr val="664690"/>
                </a:solidFill>
                <a:latin typeface="Verdana"/>
                <a:ea typeface="Verdana"/>
              </a:rPr>
              <a:t> un </a:t>
            </a:r>
            <a:r>
              <a:rPr lang="en-US" b="1" dirty="0" err="1">
                <a:solidFill>
                  <a:srgbClr val="664690"/>
                </a:solidFill>
                <a:latin typeface="Verdana"/>
                <a:ea typeface="Verdana"/>
              </a:rPr>
              <a:t>pilnveides</a:t>
            </a:r>
            <a:r>
              <a:rPr lang="en-US" b="1" dirty="0">
                <a:solidFill>
                  <a:srgbClr val="664690"/>
                </a:solidFill>
                <a:latin typeface="Verdana"/>
                <a:ea typeface="Verdana"/>
              </a:rPr>
              <a:t> </a:t>
            </a:r>
            <a:r>
              <a:rPr lang="en-US" b="1" dirty="0" err="1">
                <a:solidFill>
                  <a:srgbClr val="664690"/>
                </a:solidFill>
                <a:latin typeface="Verdana"/>
                <a:ea typeface="Verdana"/>
              </a:rPr>
              <a:t>iespējas</a:t>
            </a:r>
            <a:r>
              <a:rPr lang="en-US" b="1" dirty="0">
                <a:solidFill>
                  <a:srgbClr val="664690"/>
                </a:solidFill>
                <a:latin typeface="Verdana"/>
                <a:ea typeface="Verdana"/>
              </a:rPr>
              <a:t> </a:t>
            </a:r>
            <a:r>
              <a:rPr lang="en-US" b="1" dirty="0" err="1">
                <a:solidFill>
                  <a:srgbClr val="664690"/>
                </a:solidFill>
                <a:latin typeface="Verdana"/>
                <a:ea typeface="Verdana"/>
              </a:rPr>
              <a:t>mūža</a:t>
            </a:r>
            <a:r>
              <a:rPr lang="en-US" b="1" dirty="0">
                <a:solidFill>
                  <a:srgbClr val="664690"/>
                </a:solidFill>
                <a:latin typeface="Verdana"/>
                <a:ea typeface="Verdana"/>
              </a:rPr>
              <a:t> </a:t>
            </a:r>
            <a:r>
              <a:rPr lang="en-US" b="1" dirty="0" err="1">
                <a:solidFill>
                  <a:srgbClr val="664690"/>
                </a:solidFill>
                <a:latin typeface="Verdana"/>
                <a:ea typeface="Verdana"/>
              </a:rPr>
              <a:t>garumā</a:t>
            </a:r>
            <a:endParaRPr lang="en-US" b="1" dirty="0">
              <a:solidFill>
                <a:srgbClr val="664690"/>
              </a:solidFill>
              <a:latin typeface="Verdana"/>
              <a:ea typeface="Verdana"/>
            </a:endParaRPr>
          </a:p>
          <a:p>
            <a:pPr marL="285750" indent="-285750">
              <a:buFont typeface="Arial" panose="020B0604020202020204" pitchFamily="34" charset="0"/>
              <a:buChar char="•"/>
            </a:pPr>
            <a:endParaRPr lang="en-US" b="1" dirty="0">
              <a:solidFill>
                <a:srgbClr val="664690"/>
              </a:solidFill>
              <a:latin typeface="Verdana"/>
              <a:ea typeface="Verdana"/>
            </a:endParaRPr>
          </a:p>
          <a:p>
            <a:pPr marL="285750" indent="-285750">
              <a:buFont typeface="Arial" panose="020B0604020202020204" pitchFamily="34" charset="0"/>
              <a:buChar char="•"/>
            </a:pPr>
            <a:r>
              <a:rPr lang="en-US" b="1" dirty="0" err="1">
                <a:solidFill>
                  <a:srgbClr val="664690"/>
                </a:solidFill>
                <a:latin typeface="Verdana"/>
                <a:ea typeface="Verdana"/>
              </a:rPr>
              <a:t>Inovatīvas</a:t>
            </a:r>
            <a:r>
              <a:rPr lang="en-US" b="1" dirty="0">
                <a:solidFill>
                  <a:srgbClr val="664690"/>
                </a:solidFill>
                <a:latin typeface="Verdana"/>
                <a:ea typeface="Verdana"/>
              </a:rPr>
              <a:t>, uz </a:t>
            </a:r>
            <a:r>
              <a:rPr lang="en-US" b="1" dirty="0" err="1">
                <a:solidFill>
                  <a:srgbClr val="664690"/>
                </a:solidFill>
                <a:latin typeface="Verdana"/>
                <a:ea typeface="Verdana"/>
              </a:rPr>
              <a:t>izcilību</a:t>
            </a:r>
            <a:r>
              <a:rPr lang="en-US" b="1" dirty="0">
                <a:solidFill>
                  <a:srgbClr val="664690"/>
                </a:solidFill>
                <a:latin typeface="Verdana"/>
                <a:ea typeface="Verdana"/>
              </a:rPr>
              <a:t> </a:t>
            </a:r>
            <a:r>
              <a:rPr lang="en-US" b="1" dirty="0" err="1">
                <a:solidFill>
                  <a:srgbClr val="664690"/>
                </a:solidFill>
                <a:latin typeface="Verdana"/>
                <a:ea typeface="Verdana"/>
              </a:rPr>
              <a:t>orientētas</a:t>
            </a:r>
            <a:r>
              <a:rPr lang="en-US" b="1" dirty="0">
                <a:solidFill>
                  <a:srgbClr val="664690"/>
                </a:solidFill>
                <a:latin typeface="Verdana"/>
                <a:ea typeface="Verdana"/>
              </a:rPr>
              <a:t> un </a:t>
            </a:r>
            <a:r>
              <a:rPr lang="en-US" b="1" dirty="0" err="1">
                <a:solidFill>
                  <a:srgbClr val="664690"/>
                </a:solidFill>
                <a:latin typeface="Verdana"/>
                <a:ea typeface="Verdana"/>
              </a:rPr>
              <a:t>starptautiski</a:t>
            </a:r>
            <a:r>
              <a:rPr lang="en-US" b="1" dirty="0">
                <a:solidFill>
                  <a:srgbClr val="664690"/>
                </a:solidFill>
                <a:latin typeface="Verdana"/>
                <a:ea typeface="Verdana"/>
              </a:rPr>
              <a:t> </a:t>
            </a:r>
            <a:r>
              <a:rPr lang="en-US" b="1" dirty="0" err="1">
                <a:solidFill>
                  <a:srgbClr val="664690"/>
                </a:solidFill>
                <a:latin typeface="Verdana"/>
                <a:ea typeface="Verdana"/>
              </a:rPr>
              <a:t>konkurētspējīgas</a:t>
            </a:r>
            <a:r>
              <a:rPr lang="en-US" b="1" dirty="0">
                <a:solidFill>
                  <a:srgbClr val="664690"/>
                </a:solidFill>
                <a:latin typeface="Verdana"/>
                <a:ea typeface="Verdana"/>
              </a:rPr>
              <a:t> </a:t>
            </a:r>
            <a:r>
              <a:rPr lang="en-US" b="1" dirty="0" err="1">
                <a:solidFill>
                  <a:srgbClr val="664690"/>
                </a:solidFill>
                <a:latin typeface="Verdana"/>
                <a:ea typeface="Verdana"/>
              </a:rPr>
              <a:t>izglītības</a:t>
            </a:r>
            <a:r>
              <a:rPr lang="en-US" b="1" dirty="0">
                <a:solidFill>
                  <a:srgbClr val="664690"/>
                </a:solidFill>
                <a:latin typeface="Verdana"/>
                <a:ea typeface="Verdana"/>
              </a:rPr>
              <a:t> </a:t>
            </a:r>
            <a:r>
              <a:rPr lang="en-US" b="1" dirty="0" err="1">
                <a:solidFill>
                  <a:srgbClr val="664690"/>
                </a:solidFill>
                <a:latin typeface="Verdana"/>
                <a:ea typeface="Verdana"/>
              </a:rPr>
              <a:t>iestādes</a:t>
            </a:r>
            <a:endParaRPr lang="en-US" b="1" dirty="0">
              <a:solidFill>
                <a:srgbClr val="664690"/>
              </a:solidFill>
              <a:latin typeface="Verdana"/>
              <a:ea typeface="Verdana"/>
            </a:endParaRPr>
          </a:p>
          <a:p>
            <a:pPr marL="285750" indent="-285750">
              <a:buFont typeface="Arial" panose="020B0604020202020204" pitchFamily="34" charset="0"/>
              <a:buChar char="•"/>
            </a:pPr>
            <a:endParaRPr lang="en-US" b="1" dirty="0">
              <a:solidFill>
                <a:srgbClr val="664690"/>
              </a:solidFill>
              <a:latin typeface="Verdana"/>
              <a:ea typeface="Verdana"/>
            </a:endParaRPr>
          </a:p>
          <a:p>
            <a:pPr marL="285750" indent="-285750">
              <a:buFont typeface="Arial" panose="020B0604020202020204" pitchFamily="34" charset="0"/>
              <a:buChar char="•"/>
            </a:pPr>
            <a:r>
              <a:rPr lang="en-US" b="1" dirty="0" err="1">
                <a:solidFill>
                  <a:srgbClr val="664690"/>
                </a:solidFill>
                <a:latin typeface="Verdana"/>
                <a:ea typeface="Verdana"/>
              </a:rPr>
              <a:t>Efektīva</a:t>
            </a:r>
            <a:r>
              <a:rPr lang="en-US" b="1" dirty="0">
                <a:solidFill>
                  <a:srgbClr val="664690"/>
                </a:solidFill>
                <a:latin typeface="Verdana"/>
                <a:ea typeface="Verdana"/>
              </a:rPr>
              <a:t> </a:t>
            </a:r>
            <a:r>
              <a:rPr lang="en-US" b="1" dirty="0" err="1">
                <a:solidFill>
                  <a:srgbClr val="664690"/>
                </a:solidFill>
                <a:latin typeface="Verdana"/>
                <a:ea typeface="Verdana"/>
              </a:rPr>
              <a:t>resursu</a:t>
            </a:r>
            <a:r>
              <a:rPr lang="en-US" b="1" dirty="0">
                <a:solidFill>
                  <a:srgbClr val="664690"/>
                </a:solidFill>
                <a:latin typeface="Verdana"/>
                <a:ea typeface="Verdana"/>
              </a:rPr>
              <a:t> </a:t>
            </a:r>
            <a:r>
              <a:rPr lang="en-US" b="1" dirty="0" err="1">
                <a:solidFill>
                  <a:srgbClr val="664690"/>
                </a:solidFill>
                <a:latin typeface="Verdana"/>
                <a:ea typeface="Verdana"/>
              </a:rPr>
              <a:t>izmantošana</a:t>
            </a:r>
            <a:r>
              <a:rPr lang="en-US" b="1" dirty="0">
                <a:solidFill>
                  <a:srgbClr val="664690"/>
                </a:solidFill>
                <a:latin typeface="Verdana"/>
                <a:ea typeface="Verdana"/>
              </a:rPr>
              <a:t>, </a:t>
            </a:r>
            <a:r>
              <a:rPr lang="en-US" b="1" dirty="0" err="1">
                <a:solidFill>
                  <a:srgbClr val="664690"/>
                </a:solidFill>
                <a:latin typeface="Verdana"/>
                <a:ea typeface="Verdana"/>
              </a:rPr>
              <a:t>pārvaldība</a:t>
            </a:r>
            <a:endParaRPr lang="en-US" b="1" dirty="0">
              <a:solidFill>
                <a:srgbClr val="664690"/>
              </a:solidFill>
              <a:latin typeface="Verdana"/>
              <a:ea typeface="Verdana"/>
            </a:endParaRPr>
          </a:p>
          <a:p>
            <a:endParaRPr lang="en-US" dirty="0">
              <a:solidFill>
                <a:srgbClr val="664690"/>
              </a:solidFill>
              <a:latin typeface="Verdana"/>
              <a:ea typeface="Verdana"/>
            </a:endParaRPr>
          </a:p>
          <a:p>
            <a:endParaRPr lang="lv-LV" dirty="0"/>
          </a:p>
        </p:txBody>
      </p:sp>
      <p:sp>
        <p:nvSpPr>
          <p:cNvPr id="3" name="Right Brace 2">
            <a:extLst>
              <a:ext uri="{FF2B5EF4-FFF2-40B4-BE49-F238E27FC236}">
                <a16:creationId xmlns:a16="http://schemas.microsoft.com/office/drawing/2014/main" id="{C2E0613A-C170-4B3A-88ED-C38688AA208B}"/>
              </a:ext>
            </a:extLst>
          </p:cNvPr>
          <p:cNvSpPr/>
          <p:nvPr/>
        </p:nvSpPr>
        <p:spPr>
          <a:xfrm>
            <a:off x="7689606" y="1760908"/>
            <a:ext cx="739794" cy="491326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v-LV"/>
          </a:p>
        </p:txBody>
      </p:sp>
    </p:spTree>
    <p:extLst>
      <p:ext uri="{BB962C8B-B14F-4D97-AF65-F5344CB8AC3E}">
        <p14:creationId xmlns:p14="http://schemas.microsoft.com/office/powerpoint/2010/main" val="2217650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8C6C0D-982B-4BA5-A4CB-E137FBAC2677}"/>
              </a:ext>
            </a:extLst>
          </p:cNvPr>
          <p:cNvSpPr txBox="1"/>
          <p:nvPr/>
        </p:nvSpPr>
        <p:spPr>
          <a:xfrm>
            <a:off x="27739" y="570441"/>
            <a:ext cx="5327886"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Reformas</a:t>
            </a:r>
            <a:r>
              <a:rPr kumimoji="0" lang="en-GB" sz="24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en-GB" sz="24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nostiprina</a:t>
            </a:r>
            <a:r>
              <a:rPr kumimoji="0" lang="en-GB" sz="24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en-GB" sz="24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augstskolu</a:t>
            </a:r>
            <a:r>
              <a:rPr kumimoji="0" lang="en-GB" sz="24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en-GB" sz="24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autonomiju</a:t>
            </a:r>
            <a:r>
              <a:rPr kumimoji="0" lang="en-GB" sz="24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sp>
        <p:nvSpPr>
          <p:cNvPr id="10" name="TextBox 9">
            <a:extLst>
              <a:ext uri="{FF2B5EF4-FFF2-40B4-BE49-F238E27FC236}">
                <a16:creationId xmlns:a16="http://schemas.microsoft.com/office/drawing/2014/main" id="{649F792B-4D10-4EC4-8785-327E1C3A4C8C}"/>
              </a:ext>
            </a:extLst>
          </p:cNvPr>
          <p:cNvSpPr txBox="1"/>
          <p:nvPr/>
        </p:nvSpPr>
        <p:spPr>
          <a:xfrm>
            <a:off x="5355625" y="424612"/>
            <a:ext cx="650011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Kā </a:t>
            </a:r>
            <a:r>
              <a:rPr kumimoji="0" lang="en-GB" sz="24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atbildīgi</a:t>
            </a:r>
            <a:r>
              <a:rPr kumimoji="0" lang="en-GB" sz="24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un </a:t>
            </a:r>
            <a:r>
              <a:rPr kumimoji="0" lang="en-GB" sz="24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tālredzīgi</a:t>
            </a:r>
            <a:r>
              <a:rPr kumimoji="0" lang="en-GB" sz="24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en-GB" sz="24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izmantot</a:t>
            </a:r>
            <a:r>
              <a:rPr kumimoji="0" lang="en-GB" sz="24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en-GB" sz="24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augstskolām</a:t>
            </a:r>
            <a:r>
              <a:rPr kumimoji="0" lang="en-GB" sz="24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en-GB" sz="24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doto</a:t>
            </a:r>
            <a:r>
              <a:rPr kumimoji="0" lang="en-GB" sz="24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r>
              <a:rPr kumimoji="0" lang="en-GB" sz="2400" b="1" i="0" u="none" strike="noStrike" kern="1200" cap="none" spc="0" normalizeH="0" baseline="0" noProof="0" dirty="0" err="1">
                <a:ln>
                  <a:noFill/>
                </a:ln>
                <a:solidFill>
                  <a:srgbClr val="0000B8"/>
                </a:solidFill>
                <a:effectLst/>
                <a:uLnTx/>
                <a:uFillTx/>
                <a:latin typeface="Verdana" panose="020B0604030504040204" pitchFamily="34" charset="0"/>
                <a:ea typeface="Verdana" panose="020B0604030504040204" pitchFamily="34" charset="0"/>
                <a:cs typeface="+mn-cs"/>
              </a:rPr>
              <a:t>autonomiju</a:t>
            </a:r>
            <a:r>
              <a:rPr kumimoji="0" lang="en-GB" sz="2400" b="1"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B8"/>
              </a:solidFill>
              <a:effectLst/>
              <a:uLnTx/>
              <a:uFillTx/>
              <a:latin typeface="Verdana" panose="020B0604030504040204" pitchFamily="34" charset="0"/>
              <a:ea typeface="Verdana" panose="020B0604030504040204" pitchFamily="34" charset="0"/>
              <a:cs typeface="+mn-cs"/>
            </a:endParaRPr>
          </a:p>
        </p:txBody>
      </p:sp>
      <p:sp>
        <p:nvSpPr>
          <p:cNvPr id="11" name="TextBox 10">
            <a:extLst>
              <a:ext uri="{FF2B5EF4-FFF2-40B4-BE49-F238E27FC236}">
                <a16:creationId xmlns:a16="http://schemas.microsoft.com/office/drawing/2014/main" id="{FE2CAAA7-AC14-4374-97DF-4BD7081F39FD}"/>
              </a:ext>
            </a:extLst>
          </p:cNvPr>
          <p:cNvSpPr txBox="1"/>
          <p:nvPr/>
        </p:nvSpPr>
        <p:spPr>
          <a:xfrm>
            <a:off x="2804205" y="6256541"/>
            <a:ext cx="8576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nora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Bennetot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Pruvot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Thomas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Estermann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Nino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Popkhadze</a:t>
            </a:r>
            <a:r>
              <a:rPr kumimoji="0" lang="lv-LV"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University Autonomy in Europe IV</a:t>
            </a:r>
            <a:r>
              <a:rPr kumimoji="0" lang="lv-LV"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Scorecard 2023</a:t>
            </a:r>
            <a:r>
              <a:rPr kumimoji="0" lang="lv-LV"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v-LV"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https://eua.eu/resources/publications/1061:university-autonomy-in-europe-iv-the-scorecard-2023.html</a:t>
            </a:r>
            <a:r>
              <a:rPr kumimoji="0" lang="lv-LV"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7B2F419-ECA8-49E5-BDD3-1E85ADC95A40}"/>
              </a:ext>
            </a:extLst>
          </p:cNvPr>
          <p:cNvGrpSpPr/>
          <p:nvPr/>
        </p:nvGrpSpPr>
        <p:grpSpPr>
          <a:xfrm>
            <a:off x="5547750" y="1705039"/>
            <a:ext cx="5650786" cy="3898672"/>
            <a:chOff x="6494625" y="3079194"/>
            <a:chExt cx="2517641" cy="1673905"/>
          </a:xfrm>
        </p:grpSpPr>
        <p:sp>
          <p:nvSpPr>
            <p:cNvPr id="6" name="Freeform: Shape 5">
              <a:extLst>
                <a:ext uri="{FF2B5EF4-FFF2-40B4-BE49-F238E27FC236}">
                  <a16:creationId xmlns:a16="http://schemas.microsoft.com/office/drawing/2014/main" id="{B52F3A23-7785-4723-8234-7CE9BA826286}"/>
                </a:ext>
              </a:extLst>
            </p:cNvPr>
            <p:cNvSpPr/>
            <p:nvPr/>
          </p:nvSpPr>
          <p:spPr>
            <a:xfrm>
              <a:off x="6494625" y="3952821"/>
              <a:ext cx="932307" cy="800278"/>
            </a:xfrm>
            <a:custGeom>
              <a:avLst/>
              <a:gdLst>
                <a:gd name="connsiteX0" fmla="*/ 0 w 932307"/>
                <a:gd name="connsiteY0" fmla="*/ 400139 h 800278"/>
                <a:gd name="connsiteX1" fmla="*/ 200070 w 932307"/>
                <a:gd name="connsiteY1" fmla="*/ 0 h 800278"/>
                <a:gd name="connsiteX2" fmla="*/ 732238 w 932307"/>
                <a:gd name="connsiteY2" fmla="*/ 0 h 800278"/>
                <a:gd name="connsiteX3" fmla="*/ 932307 w 932307"/>
                <a:gd name="connsiteY3" fmla="*/ 400139 h 800278"/>
                <a:gd name="connsiteX4" fmla="*/ 732238 w 932307"/>
                <a:gd name="connsiteY4" fmla="*/ 800278 h 800278"/>
                <a:gd name="connsiteX5" fmla="*/ 200070 w 932307"/>
                <a:gd name="connsiteY5" fmla="*/ 800278 h 800278"/>
                <a:gd name="connsiteX6" fmla="*/ 0 w 932307"/>
                <a:gd name="connsiteY6" fmla="*/ 400139 h 80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307" h="800278">
                  <a:moveTo>
                    <a:pt x="0" y="400139"/>
                  </a:moveTo>
                  <a:lnTo>
                    <a:pt x="200070" y="0"/>
                  </a:lnTo>
                  <a:lnTo>
                    <a:pt x="732238" y="0"/>
                  </a:lnTo>
                  <a:lnTo>
                    <a:pt x="932307" y="400139"/>
                  </a:lnTo>
                  <a:lnTo>
                    <a:pt x="732238" y="800278"/>
                  </a:lnTo>
                  <a:lnTo>
                    <a:pt x="200070" y="800278"/>
                  </a:lnTo>
                  <a:lnTo>
                    <a:pt x="0" y="400139"/>
                  </a:lnTo>
                  <a:close/>
                </a:path>
              </a:pathLst>
            </a:custGeom>
            <a:solidFill>
              <a:srgbClr val="0000B8"/>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382" tIns="132825" rIns="144382" bIns="132825" numCol="1" spcCol="1270" anchor="ctr" anchorCtr="0">
              <a:noAutofit/>
            </a:bodyPr>
            <a:lstStyle/>
            <a:p>
              <a:pPr marL="0" marR="0" lvl="0" indent="0" algn="ctr" defTabSz="311150" rtl="0" eaLnBrk="1" fontAlgn="auto" latinLnBrk="0" hangingPunct="1">
                <a:lnSpc>
                  <a:spcPct val="90000"/>
                </a:lnSpc>
                <a:spcBef>
                  <a:spcPct val="0"/>
                </a:spcBef>
                <a:spcAft>
                  <a:spcPts val="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Atbildība</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p>
            <a:p>
              <a:pPr marL="0" marR="0" lvl="0" indent="0" algn="ctr" defTabSz="311150" rtl="0" eaLnBrk="1" fontAlgn="auto" latinLnBrk="0" hangingPunct="1">
                <a:lnSpc>
                  <a:spcPct val="90000"/>
                </a:lnSpc>
                <a:spcBef>
                  <a:spcPct val="0"/>
                </a:spcBef>
                <a:spcAft>
                  <a:spcPts val="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senāta</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virzīto</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padomes</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p>
            <a:p>
              <a:pPr marL="0" marR="0" lvl="0" indent="0" algn="ctr" defTabSz="311150" rtl="0" eaLnBrk="1" fontAlgn="auto" latinLnBrk="0" hangingPunct="1">
                <a:lnSpc>
                  <a:spcPct val="90000"/>
                </a:lnSpc>
                <a:spcBef>
                  <a:spcPct val="0"/>
                </a:spcBef>
                <a:spcAft>
                  <a:spcPts val="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locekļu</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p>
            <a:p>
              <a:pPr marL="0" marR="0" lvl="0" indent="0" algn="ctr" defTabSz="311150" rtl="0" eaLnBrk="1" fontAlgn="auto" latinLnBrk="0" hangingPunct="1">
                <a:lnSpc>
                  <a:spcPct val="90000"/>
                </a:lnSpc>
                <a:spcBef>
                  <a:spcPct val="0"/>
                </a:spcBef>
                <a:spcAft>
                  <a:spcPts val="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atlasē</a:t>
              </a:r>
              <a:endPar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14" name="Freeform: Shape 13">
              <a:extLst>
                <a:ext uri="{FF2B5EF4-FFF2-40B4-BE49-F238E27FC236}">
                  <a16:creationId xmlns:a16="http://schemas.microsoft.com/office/drawing/2014/main" id="{75859760-915E-4435-B641-E8D4A3DA8C29}"/>
                </a:ext>
              </a:extLst>
            </p:cNvPr>
            <p:cNvSpPr/>
            <p:nvPr/>
          </p:nvSpPr>
          <p:spPr>
            <a:xfrm>
              <a:off x="7285238" y="3511674"/>
              <a:ext cx="932307" cy="800278"/>
            </a:xfrm>
            <a:custGeom>
              <a:avLst/>
              <a:gdLst>
                <a:gd name="connsiteX0" fmla="*/ 0 w 932307"/>
                <a:gd name="connsiteY0" fmla="*/ 400139 h 800278"/>
                <a:gd name="connsiteX1" fmla="*/ 200070 w 932307"/>
                <a:gd name="connsiteY1" fmla="*/ 0 h 800278"/>
                <a:gd name="connsiteX2" fmla="*/ 732238 w 932307"/>
                <a:gd name="connsiteY2" fmla="*/ 0 h 800278"/>
                <a:gd name="connsiteX3" fmla="*/ 932307 w 932307"/>
                <a:gd name="connsiteY3" fmla="*/ 400139 h 800278"/>
                <a:gd name="connsiteX4" fmla="*/ 732238 w 932307"/>
                <a:gd name="connsiteY4" fmla="*/ 800278 h 800278"/>
                <a:gd name="connsiteX5" fmla="*/ 200070 w 932307"/>
                <a:gd name="connsiteY5" fmla="*/ 800278 h 800278"/>
                <a:gd name="connsiteX6" fmla="*/ 0 w 932307"/>
                <a:gd name="connsiteY6" fmla="*/ 400139 h 80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307" h="800278">
                  <a:moveTo>
                    <a:pt x="0" y="400139"/>
                  </a:moveTo>
                  <a:lnTo>
                    <a:pt x="200070" y="0"/>
                  </a:lnTo>
                  <a:lnTo>
                    <a:pt x="732238" y="0"/>
                  </a:lnTo>
                  <a:lnTo>
                    <a:pt x="932307" y="400139"/>
                  </a:lnTo>
                  <a:lnTo>
                    <a:pt x="732238" y="800278"/>
                  </a:lnTo>
                  <a:lnTo>
                    <a:pt x="200070" y="800278"/>
                  </a:lnTo>
                  <a:lnTo>
                    <a:pt x="0" y="400139"/>
                  </a:lnTo>
                  <a:close/>
                </a:path>
              </a:pathLst>
            </a:custGeom>
            <a:solidFill>
              <a:schemeClr val="bg1">
                <a:lumMod val="5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382" tIns="132825" rIns="144382" bIns="132825" numCol="1" spcCol="1270" anchor="ctr" anchorCtr="0">
              <a:noAutofit/>
            </a:bodyPr>
            <a:lstStyle/>
            <a:p>
              <a:pPr marL="0" marR="0" lvl="0" indent="0" algn="ctr" defTabSz="311150" rtl="0" eaLnBrk="1" fontAlgn="auto" latinLnBrk="0" hangingPunct="1">
                <a:lnSpc>
                  <a:spcPct val="90000"/>
                </a:lnSpc>
                <a:spcBef>
                  <a:spcPct val="0"/>
                </a:spcBef>
                <a:spcAft>
                  <a:spcPts val="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Atbildība</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p>
            <a:p>
              <a:pPr marL="0" marR="0" lvl="0" indent="0" algn="ctr" defTabSz="311150" rtl="0" eaLnBrk="1" fontAlgn="auto" latinLnBrk="0" hangingPunct="1">
                <a:lnSpc>
                  <a:spcPct val="90000"/>
                </a:lnSpc>
                <a:spcBef>
                  <a:spcPct val="0"/>
                </a:spcBef>
                <a:spcAft>
                  <a:spcPts val="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rektora</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p>
            <a:p>
              <a:pPr marL="0" marR="0" lvl="0" indent="0" algn="ctr" defTabSz="311150" rtl="0" eaLnBrk="1" fontAlgn="auto" latinLnBrk="0" hangingPunct="1">
                <a:lnSpc>
                  <a:spcPct val="90000"/>
                </a:lnSpc>
                <a:spcBef>
                  <a:spcPct val="0"/>
                </a:spcBef>
                <a:spcAft>
                  <a:spcPts val="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atlasē</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un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apstiprināšanā</a:t>
              </a:r>
              <a:endPar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18" name="Freeform: Shape 17">
              <a:extLst>
                <a:ext uri="{FF2B5EF4-FFF2-40B4-BE49-F238E27FC236}">
                  <a16:creationId xmlns:a16="http://schemas.microsoft.com/office/drawing/2014/main" id="{71017D04-9A83-4AF7-8981-29BC1D464CF5}"/>
                </a:ext>
              </a:extLst>
            </p:cNvPr>
            <p:cNvSpPr/>
            <p:nvPr/>
          </p:nvSpPr>
          <p:spPr>
            <a:xfrm>
              <a:off x="6494625" y="3080462"/>
              <a:ext cx="932307" cy="800278"/>
            </a:xfrm>
            <a:custGeom>
              <a:avLst/>
              <a:gdLst>
                <a:gd name="connsiteX0" fmla="*/ 0 w 932307"/>
                <a:gd name="connsiteY0" fmla="*/ 400139 h 800278"/>
                <a:gd name="connsiteX1" fmla="*/ 200070 w 932307"/>
                <a:gd name="connsiteY1" fmla="*/ 0 h 800278"/>
                <a:gd name="connsiteX2" fmla="*/ 732238 w 932307"/>
                <a:gd name="connsiteY2" fmla="*/ 0 h 800278"/>
                <a:gd name="connsiteX3" fmla="*/ 932307 w 932307"/>
                <a:gd name="connsiteY3" fmla="*/ 400139 h 800278"/>
                <a:gd name="connsiteX4" fmla="*/ 732238 w 932307"/>
                <a:gd name="connsiteY4" fmla="*/ 800278 h 800278"/>
                <a:gd name="connsiteX5" fmla="*/ 200070 w 932307"/>
                <a:gd name="connsiteY5" fmla="*/ 800278 h 800278"/>
                <a:gd name="connsiteX6" fmla="*/ 0 w 932307"/>
                <a:gd name="connsiteY6" fmla="*/ 400139 h 80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307" h="800278">
                  <a:moveTo>
                    <a:pt x="0" y="400139"/>
                  </a:moveTo>
                  <a:lnTo>
                    <a:pt x="200070" y="0"/>
                  </a:lnTo>
                  <a:lnTo>
                    <a:pt x="732238" y="0"/>
                  </a:lnTo>
                  <a:lnTo>
                    <a:pt x="932307" y="400139"/>
                  </a:lnTo>
                  <a:lnTo>
                    <a:pt x="732238" y="800278"/>
                  </a:lnTo>
                  <a:lnTo>
                    <a:pt x="200070" y="800278"/>
                  </a:lnTo>
                  <a:lnTo>
                    <a:pt x="0" y="400139"/>
                  </a:lnTo>
                  <a:close/>
                </a:path>
              </a:pathLst>
            </a:custGeom>
            <a:solidFill>
              <a:srgbClr val="0DA29F"/>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382" tIns="132825" rIns="144382" bIns="132825" numCol="1" spcCol="1270" anchor="ctr" anchorCtr="0">
              <a:noAutofit/>
            </a:bodyPr>
            <a:lstStyle/>
            <a:p>
              <a:pPr marL="0" marR="0" lvl="0" indent="0" algn="ctr" defTabSz="311150" rtl="0" eaLnBrk="1" fontAlgn="auto" latinLnBrk="0" hangingPunct="1">
                <a:lnSpc>
                  <a:spcPct val="90000"/>
                </a:lnSpc>
                <a:spcBef>
                  <a:spcPct val="0"/>
                </a:spcBef>
                <a:spcAft>
                  <a:spcPts val="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Atbildība</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motivējošas</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atalgojuma</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sistēmas</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p>
            <a:p>
              <a:pPr marL="0" marR="0" lvl="0" indent="0" algn="ctr" defTabSz="311150" rtl="0" eaLnBrk="1" fontAlgn="auto" latinLnBrk="0" hangingPunct="1">
                <a:lnSpc>
                  <a:spcPct val="90000"/>
                </a:lnSpc>
                <a:spcBef>
                  <a:spcPct val="0"/>
                </a:spcBef>
                <a:spcAft>
                  <a:spcPts val="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izveidē</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p>
          </p:txBody>
        </p:sp>
        <p:sp>
          <p:nvSpPr>
            <p:cNvPr id="22" name="Freeform: Shape 21">
              <a:extLst>
                <a:ext uri="{FF2B5EF4-FFF2-40B4-BE49-F238E27FC236}">
                  <a16:creationId xmlns:a16="http://schemas.microsoft.com/office/drawing/2014/main" id="{7CE52869-29C3-4C0C-A95A-0DECD753BAEF}"/>
                </a:ext>
              </a:extLst>
            </p:cNvPr>
            <p:cNvSpPr/>
            <p:nvPr/>
          </p:nvSpPr>
          <p:spPr>
            <a:xfrm>
              <a:off x="8079959" y="3079194"/>
              <a:ext cx="932307" cy="800278"/>
            </a:xfrm>
            <a:custGeom>
              <a:avLst/>
              <a:gdLst>
                <a:gd name="connsiteX0" fmla="*/ 0 w 932307"/>
                <a:gd name="connsiteY0" fmla="*/ 400139 h 800278"/>
                <a:gd name="connsiteX1" fmla="*/ 200070 w 932307"/>
                <a:gd name="connsiteY1" fmla="*/ 0 h 800278"/>
                <a:gd name="connsiteX2" fmla="*/ 732238 w 932307"/>
                <a:gd name="connsiteY2" fmla="*/ 0 h 800278"/>
                <a:gd name="connsiteX3" fmla="*/ 932307 w 932307"/>
                <a:gd name="connsiteY3" fmla="*/ 400139 h 800278"/>
                <a:gd name="connsiteX4" fmla="*/ 732238 w 932307"/>
                <a:gd name="connsiteY4" fmla="*/ 800278 h 800278"/>
                <a:gd name="connsiteX5" fmla="*/ 200070 w 932307"/>
                <a:gd name="connsiteY5" fmla="*/ 800278 h 800278"/>
                <a:gd name="connsiteX6" fmla="*/ 0 w 932307"/>
                <a:gd name="connsiteY6" fmla="*/ 400139 h 80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307" h="800278">
                  <a:moveTo>
                    <a:pt x="0" y="400139"/>
                  </a:moveTo>
                  <a:lnTo>
                    <a:pt x="200070" y="0"/>
                  </a:lnTo>
                  <a:lnTo>
                    <a:pt x="732238" y="0"/>
                  </a:lnTo>
                  <a:lnTo>
                    <a:pt x="932307" y="400139"/>
                  </a:lnTo>
                  <a:lnTo>
                    <a:pt x="732238" y="800278"/>
                  </a:lnTo>
                  <a:lnTo>
                    <a:pt x="200070" y="800278"/>
                  </a:lnTo>
                  <a:lnTo>
                    <a:pt x="0" y="400139"/>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382" tIns="132825" rIns="144382" bIns="132825"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Atbildība</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par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resursu</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efektīvu</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izmantošanu</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tostarp</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koplietošanu</a:t>
              </a:r>
              <a:endPar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grpSp>
      <p:sp>
        <p:nvSpPr>
          <p:cNvPr id="27" name="TextBox 26">
            <a:extLst>
              <a:ext uri="{FF2B5EF4-FFF2-40B4-BE49-F238E27FC236}">
                <a16:creationId xmlns:a16="http://schemas.microsoft.com/office/drawing/2014/main" id="{54B521D3-316A-495A-AE2F-3807CAAB5CAC}"/>
              </a:ext>
            </a:extLst>
          </p:cNvPr>
          <p:cNvSpPr txBox="1"/>
          <p:nvPr/>
        </p:nvSpPr>
        <p:spPr>
          <a:xfrm>
            <a:off x="11616934" y="6249045"/>
            <a:ext cx="30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4</a:t>
            </a:r>
            <a:endParaRPr kumimoji="0" lang="lv-LV"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4CCC9990-0171-46D7-B38F-6D34A2808B56}"/>
              </a:ext>
            </a:extLst>
          </p:cNvPr>
          <p:cNvGrpSpPr/>
          <p:nvPr/>
        </p:nvGrpSpPr>
        <p:grpSpPr>
          <a:xfrm>
            <a:off x="408218" y="1675298"/>
            <a:ext cx="4060151" cy="4128990"/>
            <a:chOff x="2977682" y="3369985"/>
            <a:chExt cx="1698285" cy="1698285"/>
          </a:xfrm>
        </p:grpSpPr>
        <p:sp>
          <p:nvSpPr>
            <p:cNvPr id="33" name="Diamond 32">
              <a:extLst>
                <a:ext uri="{FF2B5EF4-FFF2-40B4-BE49-F238E27FC236}">
                  <a16:creationId xmlns:a16="http://schemas.microsoft.com/office/drawing/2014/main" id="{22DD783D-9F81-4E5B-81A6-54C4CAFCA423}"/>
                </a:ext>
              </a:extLst>
            </p:cNvPr>
            <p:cNvSpPr/>
            <p:nvPr/>
          </p:nvSpPr>
          <p:spPr>
            <a:xfrm>
              <a:off x="2977682" y="3369985"/>
              <a:ext cx="1698285" cy="1698285"/>
            </a:xfrm>
            <a:prstGeom prst="diamond">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4" name="Rectangle 33">
              <a:extLst>
                <a:ext uri="{FF2B5EF4-FFF2-40B4-BE49-F238E27FC236}">
                  <a16:creationId xmlns:a16="http://schemas.microsoft.com/office/drawing/2014/main" id="{CAF22C3B-2969-4444-BDB1-BECE2126EB0A}"/>
                </a:ext>
              </a:extLst>
            </p:cNvPr>
            <p:cNvSpPr/>
            <p:nvPr/>
          </p:nvSpPr>
          <p:spPr>
            <a:xfrm>
              <a:off x="3064782" y="3531322"/>
              <a:ext cx="736569" cy="662331"/>
            </a:xfrm>
            <a:prstGeom prst="rect">
              <a:avLst/>
            </a:prstGeom>
            <a:solidFill>
              <a:srgbClr val="0DA29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02" tIns="59002" rIns="59002" bIns="59002"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Finansiālā</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autonomija</a:t>
              </a:r>
              <a:endParaRPr kumimoji="0" lang="en-GB"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35" name="Rectangle 34">
              <a:extLst>
                <a:ext uri="{FF2B5EF4-FFF2-40B4-BE49-F238E27FC236}">
                  <a16:creationId xmlns:a16="http://schemas.microsoft.com/office/drawing/2014/main" id="{F2587035-A89F-4021-8EB2-31F5B1BB694D}"/>
                </a:ext>
              </a:extLst>
            </p:cNvPr>
            <p:cNvSpPr/>
            <p:nvPr/>
          </p:nvSpPr>
          <p:spPr>
            <a:xfrm>
              <a:off x="3852299" y="3531322"/>
              <a:ext cx="736569" cy="662331"/>
            </a:xfrm>
            <a:prstGeom prst="rect">
              <a:avLst/>
            </a:prstGeom>
            <a:solidFill>
              <a:srgbClr val="0033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02" tIns="59002" rIns="59002" bIns="59002"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Autonomija</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personāla </a:t>
              </a: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jautājumos</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endParaRPr kumimoji="0" lang="en-GB"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36" name="Rectangle 35">
              <a:extLst>
                <a:ext uri="{FF2B5EF4-FFF2-40B4-BE49-F238E27FC236}">
                  <a16:creationId xmlns:a16="http://schemas.microsoft.com/office/drawing/2014/main" id="{ACD4FCF6-9BA4-4BAA-9A89-1F7C139EF82E}"/>
                </a:ext>
              </a:extLst>
            </p:cNvPr>
            <p:cNvSpPr/>
            <p:nvPr/>
          </p:nvSpPr>
          <p:spPr>
            <a:xfrm>
              <a:off x="3064781" y="4244601"/>
              <a:ext cx="736569" cy="662331"/>
            </a:xfrm>
            <a:prstGeom prst="rect">
              <a:avLst/>
            </a:prstGeom>
            <a:solidFill>
              <a:schemeClr val="bg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02" tIns="59002" rIns="59002" bIns="59002"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Organizācijas</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autonomija</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endParaRPr kumimoji="0" lang="en-GB"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37" name="Rectangle 36">
              <a:extLst>
                <a:ext uri="{FF2B5EF4-FFF2-40B4-BE49-F238E27FC236}">
                  <a16:creationId xmlns:a16="http://schemas.microsoft.com/office/drawing/2014/main" id="{6895F4C2-AF69-4D25-89DA-211A5519AD2E}"/>
                </a:ext>
              </a:extLst>
            </p:cNvPr>
            <p:cNvSpPr/>
            <p:nvPr/>
          </p:nvSpPr>
          <p:spPr>
            <a:xfrm>
              <a:off x="3852299" y="4244601"/>
              <a:ext cx="736569" cy="66233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002" tIns="59002" rIns="59002" bIns="59002"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Akadēmiskā</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6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autonomija</a:t>
              </a:r>
              <a:r>
                <a:rPr kumimoji="0" lang="en-GB"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endParaRPr kumimoji="0" lang="en-GB"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grpSp>
      <p:sp>
        <p:nvSpPr>
          <p:cNvPr id="39" name="Oval 38">
            <a:extLst>
              <a:ext uri="{FF2B5EF4-FFF2-40B4-BE49-F238E27FC236}">
                <a16:creationId xmlns:a16="http://schemas.microsoft.com/office/drawing/2014/main" id="{7121A7A5-EB3D-464F-9D38-EC157B2C7C26}"/>
              </a:ext>
            </a:extLst>
          </p:cNvPr>
          <p:cNvSpPr/>
          <p:nvPr/>
        </p:nvSpPr>
        <p:spPr>
          <a:xfrm>
            <a:off x="2437817" y="1802324"/>
            <a:ext cx="638626" cy="584775"/>
          </a:xfrm>
          <a:prstGeom prst="ellipse">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11</a:t>
            </a:r>
          </a:p>
        </p:txBody>
      </p:sp>
      <p:sp>
        <p:nvSpPr>
          <p:cNvPr id="40" name="Oval 39">
            <a:extLst>
              <a:ext uri="{FF2B5EF4-FFF2-40B4-BE49-F238E27FC236}">
                <a16:creationId xmlns:a16="http://schemas.microsoft.com/office/drawing/2014/main" id="{E7264E52-F0D8-4446-AB04-18F324C12797}"/>
              </a:ext>
            </a:extLst>
          </p:cNvPr>
          <p:cNvSpPr/>
          <p:nvPr/>
        </p:nvSpPr>
        <p:spPr>
          <a:xfrm>
            <a:off x="354838" y="1839086"/>
            <a:ext cx="638626" cy="584775"/>
          </a:xfrm>
          <a:prstGeom prst="ellipse">
            <a:avLst/>
          </a:prstGeom>
          <a:solidFill>
            <a:srgbClr val="096D6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1</a:t>
            </a:r>
          </a:p>
        </p:txBody>
      </p:sp>
      <p:sp>
        <p:nvSpPr>
          <p:cNvPr id="41" name="Oval 40">
            <a:extLst>
              <a:ext uri="{FF2B5EF4-FFF2-40B4-BE49-F238E27FC236}">
                <a16:creationId xmlns:a16="http://schemas.microsoft.com/office/drawing/2014/main" id="{1476CB80-9D1A-4416-9A70-492FDA321FA5}"/>
              </a:ext>
            </a:extLst>
          </p:cNvPr>
          <p:cNvSpPr/>
          <p:nvPr/>
        </p:nvSpPr>
        <p:spPr>
          <a:xfrm>
            <a:off x="2427872" y="5074683"/>
            <a:ext cx="638626" cy="584775"/>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22</a:t>
            </a:r>
          </a:p>
        </p:txBody>
      </p:sp>
      <p:sp>
        <p:nvSpPr>
          <p:cNvPr id="42" name="Oval 41">
            <a:extLst>
              <a:ext uri="{FF2B5EF4-FFF2-40B4-BE49-F238E27FC236}">
                <a16:creationId xmlns:a16="http://schemas.microsoft.com/office/drawing/2014/main" id="{99510F8C-BD50-416B-B72F-CB7DB19D808D}"/>
              </a:ext>
            </a:extLst>
          </p:cNvPr>
          <p:cNvSpPr/>
          <p:nvPr/>
        </p:nvSpPr>
        <p:spPr>
          <a:xfrm>
            <a:off x="297136" y="5055723"/>
            <a:ext cx="638626" cy="584775"/>
          </a:xfrm>
          <a:prstGeom prst="ellipse">
            <a:avLst/>
          </a:prstGeom>
          <a:solidFill>
            <a:schemeClr val="bg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16</a:t>
            </a:r>
          </a:p>
        </p:txBody>
      </p:sp>
      <p:sp>
        <p:nvSpPr>
          <p:cNvPr id="21" name="Freeform: Shape 17">
            <a:extLst>
              <a:ext uri="{FF2B5EF4-FFF2-40B4-BE49-F238E27FC236}">
                <a16:creationId xmlns:a16="http://schemas.microsoft.com/office/drawing/2014/main" id="{3EA325D2-9611-40C6-B8B6-6611DCB8C4B2}"/>
              </a:ext>
            </a:extLst>
          </p:cNvPr>
          <p:cNvSpPr/>
          <p:nvPr/>
        </p:nvSpPr>
        <p:spPr>
          <a:xfrm>
            <a:off x="9105995" y="3763000"/>
            <a:ext cx="2092541" cy="1863918"/>
          </a:xfrm>
          <a:custGeom>
            <a:avLst/>
            <a:gdLst>
              <a:gd name="connsiteX0" fmla="*/ 0 w 932307"/>
              <a:gd name="connsiteY0" fmla="*/ 400139 h 800278"/>
              <a:gd name="connsiteX1" fmla="*/ 200070 w 932307"/>
              <a:gd name="connsiteY1" fmla="*/ 0 h 800278"/>
              <a:gd name="connsiteX2" fmla="*/ 732238 w 932307"/>
              <a:gd name="connsiteY2" fmla="*/ 0 h 800278"/>
              <a:gd name="connsiteX3" fmla="*/ 932307 w 932307"/>
              <a:gd name="connsiteY3" fmla="*/ 400139 h 800278"/>
              <a:gd name="connsiteX4" fmla="*/ 732238 w 932307"/>
              <a:gd name="connsiteY4" fmla="*/ 800278 h 800278"/>
              <a:gd name="connsiteX5" fmla="*/ 200070 w 932307"/>
              <a:gd name="connsiteY5" fmla="*/ 800278 h 800278"/>
              <a:gd name="connsiteX6" fmla="*/ 0 w 932307"/>
              <a:gd name="connsiteY6" fmla="*/ 400139 h 80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2307" h="800278">
                <a:moveTo>
                  <a:pt x="0" y="400139"/>
                </a:moveTo>
                <a:lnTo>
                  <a:pt x="200070" y="0"/>
                </a:lnTo>
                <a:lnTo>
                  <a:pt x="732238" y="0"/>
                </a:lnTo>
                <a:lnTo>
                  <a:pt x="932307" y="400139"/>
                </a:lnTo>
                <a:lnTo>
                  <a:pt x="732238" y="800278"/>
                </a:lnTo>
                <a:lnTo>
                  <a:pt x="200070" y="800278"/>
                </a:lnTo>
                <a:lnTo>
                  <a:pt x="0" y="400139"/>
                </a:lnTo>
                <a:close/>
              </a:path>
            </a:pathLst>
          </a:custGeom>
          <a:solidFill>
            <a:srgbClr val="0DA29F"/>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382" tIns="132825" rIns="144382" bIns="132825" numCol="1" spcCol="1270" anchor="ctr" anchorCtr="0">
            <a:noAutofit/>
          </a:bodyPr>
          <a:lstStyle/>
          <a:p>
            <a:pPr marL="0" marR="0" lvl="0" indent="0" algn="ctr" defTabSz="311150" rtl="0" eaLnBrk="1" fontAlgn="auto" latinLnBrk="0" hangingPunct="1">
              <a:lnSpc>
                <a:spcPct val="90000"/>
              </a:lnSpc>
              <a:spcBef>
                <a:spcPct val="0"/>
              </a:spcBef>
              <a:spcAft>
                <a:spcPts val="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Atbildība</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profesionālas</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cilvēkresursu</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politikas</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p>
          <a:p>
            <a:pPr marL="0" marR="0" lvl="0" indent="0" algn="ctr" defTabSz="311150" rtl="0" eaLnBrk="1" fontAlgn="auto" latinLnBrk="0" hangingPunct="1">
              <a:lnSpc>
                <a:spcPct val="90000"/>
              </a:lnSpc>
              <a:spcBef>
                <a:spcPct val="0"/>
              </a:spcBef>
              <a:spcAft>
                <a:spcPts val="0"/>
              </a:spcAft>
              <a:buClrTx/>
              <a:buSzTx/>
              <a:buFontTx/>
              <a:buNone/>
              <a:tabLst/>
              <a:defRPr/>
            </a:pPr>
            <a:r>
              <a:rPr kumimoji="0" lang="en-GB" sz="15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izveidē</a:t>
            </a:r>
            <a:r>
              <a:rPr kumimoji="0" lang="en-GB" sz="15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p>
        </p:txBody>
      </p:sp>
    </p:spTree>
    <p:extLst>
      <p:ext uri="{BB962C8B-B14F-4D97-AF65-F5344CB8AC3E}">
        <p14:creationId xmlns:p14="http://schemas.microsoft.com/office/powerpoint/2010/main" val="3329225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398B03F1-19A0-BD3C-723D-93C62A5BD9F4}"/>
              </a:ext>
            </a:extLst>
          </p:cNvPr>
          <p:cNvSpPr txBox="1">
            <a:spLocks/>
          </p:cNvSpPr>
          <p:nvPr/>
        </p:nvSpPr>
        <p:spPr>
          <a:xfrm>
            <a:off x="524434" y="194795"/>
            <a:ext cx="11241579" cy="528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Pāreja uz institucionālo finansējumu ar 2024.gadu</a:t>
            </a:r>
            <a:endParaRPr kumimoji="0" lang="lv-LV" sz="2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endParaRPr>
          </a:p>
        </p:txBody>
      </p:sp>
      <p:graphicFrame>
        <p:nvGraphicFramePr>
          <p:cNvPr id="8" name="Diagram 7">
            <a:extLst>
              <a:ext uri="{FF2B5EF4-FFF2-40B4-BE49-F238E27FC236}">
                <a16:creationId xmlns:a16="http://schemas.microsoft.com/office/drawing/2014/main" id="{9EA74E67-8DC4-4BEA-886D-FBB07F05943E}"/>
              </a:ext>
            </a:extLst>
          </p:cNvPr>
          <p:cNvGraphicFramePr/>
          <p:nvPr/>
        </p:nvGraphicFramePr>
        <p:xfrm>
          <a:off x="567559" y="1177159"/>
          <a:ext cx="11298619" cy="5680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C8DCEE5-4325-4663-946F-FCC373F09014}"/>
              </a:ext>
            </a:extLst>
          </p:cNvPr>
          <p:cNvSpPr txBox="1"/>
          <p:nvPr/>
        </p:nvSpPr>
        <p:spPr>
          <a:xfrm>
            <a:off x="11553127" y="6210932"/>
            <a:ext cx="8955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8</a:t>
            </a:r>
            <a:endParaRPr kumimoji="0" lang="lv-LV"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399100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58F28D-714D-4807-995D-BA0FDF199F33}"/>
              </a:ext>
            </a:extLst>
          </p:cNvPr>
          <p:cNvSpPr txBox="1"/>
          <p:nvPr/>
        </p:nvSpPr>
        <p:spPr>
          <a:xfrm>
            <a:off x="968692" y="171450"/>
            <a:ext cx="1151286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Laika ietvars pārejai uz ciklisku akreditāciju</a:t>
            </a:r>
          </a:p>
        </p:txBody>
      </p:sp>
      <p:sp>
        <p:nvSpPr>
          <p:cNvPr id="4" name="Right Arrow 1">
            <a:extLst>
              <a:ext uri="{FF2B5EF4-FFF2-40B4-BE49-F238E27FC236}">
                <a16:creationId xmlns:a16="http://schemas.microsoft.com/office/drawing/2014/main" id="{8190FB6A-F17E-4317-A5EE-40E0A692FAB3}"/>
              </a:ext>
            </a:extLst>
          </p:cNvPr>
          <p:cNvSpPr/>
          <p:nvPr/>
        </p:nvSpPr>
        <p:spPr>
          <a:xfrm>
            <a:off x="2066198" y="3269908"/>
            <a:ext cx="861324" cy="508944"/>
          </a:xfrm>
          <a:prstGeom prst="rightArrow">
            <a:avLst/>
          </a:prstGeom>
          <a:gradFill>
            <a:gsLst>
              <a:gs pos="0">
                <a:schemeClr val="bg1"/>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charset="0"/>
              <a:ea typeface="+mn-ea"/>
              <a:cs typeface="+mn-cs"/>
            </a:endParaRPr>
          </a:p>
        </p:txBody>
      </p:sp>
      <p:sp>
        <p:nvSpPr>
          <p:cNvPr id="5" name="Right Arrow 12">
            <a:extLst>
              <a:ext uri="{FF2B5EF4-FFF2-40B4-BE49-F238E27FC236}">
                <a16:creationId xmlns:a16="http://schemas.microsoft.com/office/drawing/2014/main" id="{794991A5-0160-425C-946B-95D04E7DB7FA}"/>
              </a:ext>
            </a:extLst>
          </p:cNvPr>
          <p:cNvSpPr/>
          <p:nvPr/>
        </p:nvSpPr>
        <p:spPr>
          <a:xfrm>
            <a:off x="4418322" y="3269908"/>
            <a:ext cx="861324" cy="508944"/>
          </a:xfrm>
          <a:prstGeom prst="rightArrow">
            <a:avLst/>
          </a:prstGeom>
          <a:gradFill>
            <a:gsLst>
              <a:gs pos="0">
                <a:schemeClr val="bg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charset="0"/>
              <a:ea typeface="+mn-ea"/>
              <a:cs typeface="+mn-cs"/>
            </a:endParaRPr>
          </a:p>
        </p:txBody>
      </p:sp>
      <p:sp>
        <p:nvSpPr>
          <p:cNvPr id="6" name="Right Arrow 13">
            <a:extLst>
              <a:ext uri="{FF2B5EF4-FFF2-40B4-BE49-F238E27FC236}">
                <a16:creationId xmlns:a16="http://schemas.microsoft.com/office/drawing/2014/main" id="{89974128-EF1A-4F07-90D0-1E896133FD0D}"/>
              </a:ext>
            </a:extLst>
          </p:cNvPr>
          <p:cNvSpPr/>
          <p:nvPr/>
        </p:nvSpPr>
        <p:spPr>
          <a:xfrm>
            <a:off x="6696984" y="3269908"/>
            <a:ext cx="861324" cy="508944"/>
          </a:xfrm>
          <a:prstGeom prst="rightArrow">
            <a:avLst/>
          </a:prstGeom>
          <a:gradFill>
            <a:gsLst>
              <a:gs pos="0">
                <a:schemeClr val="bg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charset="0"/>
              <a:ea typeface="+mn-ea"/>
              <a:cs typeface="+mn-cs"/>
            </a:endParaRPr>
          </a:p>
        </p:txBody>
      </p:sp>
      <p:sp>
        <p:nvSpPr>
          <p:cNvPr id="7" name="Right Arrow 14">
            <a:extLst>
              <a:ext uri="{FF2B5EF4-FFF2-40B4-BE49-F238E27FC236}">
                <a16:creationId xmlns:a16="http://schemas.microsoft.com/office/drawing/2014/main" id="{3F413033-C2DA-4664-BFB5-F0A307D83345}"/>
              </a:ext>
            </a:extLst>
          </p:cNvPr>
          <p:cNvSpPr/>
          <p:nvPr/>
        </p:nvSpPr>
        <p:spPr>
          <a:xfrm>
            <a:off x="8975646" y="3269908"/>
            <a:ext cx="861324" cy="508944"/>
          </a:xfrm>
          <a:prstGeom prst="rightArrow">
            <a:avLst/>
          </a:prstGeom>
          <a:gradFill>
            <a:gsLst>
              <a:gs pos="0">
                <a:schemeClr val="bg1"/>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charset="0"/>
              <a:ea typeface="+mn-ea"/>
              <a:cs typeface="+mn-cs"/>
            </a:endParaRPr>
          </a:p>
        </p:txBody>
      </p:sp>
      <p:sp>
        <p:nvSpPr>
          <p:cNvPr id="8" name="Right Arrow 15">
            <a:extLst>
              <a:ext uri="{FF2B5EF4-FFF2-40B4-BE49-F238E27FC236}">
                <a16:creationId xmlns:a16="http://schemas.microsoft.com/office/drawing/2014/main" id="{81A91E38-0531-4A53-9F22-9E0F0265BF57}"/>
              </a:ext>
            </a:extLst>
          </p:cNvPr>
          <p:cNvSpPr/>
          <p:nvPr/>
        </p:nvSpPr>
        <p:spPr>
          <a:xfrm>
            <a:off x="11132716" y="3269908"/>
            <a:ext cx="861324" cy="508944"/>
          </a:xfrm>
          <a:prstGeom prst="rightArrow">
            <a:avLst/>
          </a:prstGeom>
          <a:gradFill>
            <a:gsLst>
              <a:gs pos="0">
                <a:schemeClr val="bg1"/>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charset="0"/>
              <a:ea typeface="+mn-ea"/>
              <a:cs typeface="+mn-cs"/>
            </a:endParaRPr>
          </a:p>
        </p:txBody>
      </p:sp>
      <p:sp>
        <p:nvSpPr>
          <p:cNvPr id="9" name="Rectangle 21">
            <a:extLst>
              <a:ext uri="{FF2B5EF4-FFF2-40B4-BE49-F238E27FC236}">
                <a16:creationId xmlns:a16="http://schemas.microsoft.com/office/drawing/2014/main" id="{F25D28F9-F4E8-4B4E-BADA-365AA56E3754}"/>
              </a:ext>
            </a:extLst>
          </p:cNvPr>
          <p:cNvSpPr/>
          <p:nvPr/>
        </p:nvSpPr>
        <p:spPr>
          <a:xfrm>
            <a:off x="341065" y="2116653"/>
            <a:ext cx="2241093"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Konceptuālais</a:t>
            </a: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ziņojums</a:t>
            </a: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iesniegts</a:t>
            </a: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 MK</a:t>
            </a:r>
          </a:p>
        </p:txBody>
      </p:sp>
      <p:sp>
        <p:nvSpPr>
          <p:cNvPr id="10" name="Rectangular Callout 22">
            <a:extLst>
              <a:ext uri="{FF2B5EF4-FFF2-40B4-BE49-F238E27FC236}">
                <a16:creationId xmlns:a16="http://schemas.microsoft.com/office/drawing/2014/main" id="{6077A0CC-4BCF-42B9-9936-536EB31813E3}"/>
              </a:ext>
            </a:extLst>
          </p:cNvPr>
          <p:cNvSpPr/>
          <p:nvPr/>
        </p:nvSpPr>
        <p:spPr bwMode="auto">
          <a:xfrm>
            <a:off x="648859" y="3132143"/>
            <a:ext cx="1574169" cy="829340"/>
          </a:xfrm>
          <a:prstGeom prst="wedgeRectCallout">
            <a:avLst/>
          </a:prstGeom>
          <a:solidFill>
            <a:schemeClr val="bg1"/>
          </a:solidFill>
          <a:ln w="19050">
            <a:solidFill>
              <a:schemeClr val="accent1"/>
            </a:solidFill>
          </a:ln>
        </p:spPr>
        <p:txBody>
          <a:bodyPr vert="horz" wrap="square" lIns="91440" tIns="45720" rIns="91440" bIns="4572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2023.gada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septembris</a:t>
            </a:r>
            <a:endPar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1" name="Rectangle 25">
            <a:extLst>
              <a:ext uri="{FF2B5EF4-FFF2-40B4-BE49-F238E27FC236}">
                <a16:creationId xmlns:a16="http://schemas.microsoft.com/office/drawing/2014/main" id="{3B7F6452-CDFB-43EF-923A-4515A4868AD5}"/>
              </a:ext>
            </a:extLst>
          </p:cNvPr>
          <p:cNvSpPr/>
          <p:nvPr/>
        </p:nvSpPr>
        <p:spPr>
          <a:xfrm>
            <a:off x="2763575" y="2116653"/>
            <a:ext cx="22410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MK </a:t>
            </a: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atbalsta</a:t>
            </a: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 AL </a:t>
            </a: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grozījumus</a:t>
            </a:r>
            <a:endPar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2" name="Rectangular Callout 26">
            <a:extLst>
              <a:ext uri="{FF2B5EF4-FFF2-40B4-BE49-F238E27FC236}">
                <a16:creationId xmlns:a16="http://schemas.microsoft.com/office/drawing/2014/main" id="{54FBFFB1-05D3-40A4-BDC1-82987F99ACBB}"/>
              </a:ext>
            </a:extLst>
          </p:cNvPr>
          <p:cNvSpPr/>
          <p:nvPr/>
        </p:nvSpPr>
        <p:spPr bwMode="auto">
          <a:xfrm>
            <a:off x="3097038" y="3132143"/>
            <a:ext cx="1574169" cy="829340"/>
          </a:xfrm>
          <a:prstGeom prst="wedgeRectCallout">
            <a:avLst/>
          </a:prstGeom>
          <a:solidFill>
            <a:schemeClr val="bg1"/>
          </a:solidFill>
          <a:ln w="19050">
            <a:solidFill>
              <a:schemeClr val="accent2">
                <a:lumMod val="75000"/>
              </a:schemeClr>
            </a:solidFill>
          </a:ln>
        </p:spPr>
        <p:txBody>
          <a:bodyPr vert="horz" wrap="square" lIns="91440" tIns="45720" rIns="91440" bIns="4572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2024. </a:t>
            </a: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gada</a:t>
            </a: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jūnijs</a:t>
            </a:r>
            <a:endPar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3" name="Rectangular Callout 27">
            <a:extLst>
              <a:ext uri="{FF2B5EF4-FFF2-40B4-BE49-F238E27FC236}">
                <a16:creationId xmlns:a16="http://schemas.microsoft.com/office/drawing/2014/main" id="{2D282C8A-15A3-4FDD-B180-7412542F51AA}"/>
              </a:ext>
            </a:extLst>
          </p:cNvPr>
          <p:cNvSpPr/>
          <p:nvPr/>
        </p:nvSpPr>
        <p:spPr bwMode="auto">
          <a:xfrm>
            <a:off x="5401238" y="3109710"/>
            <a:ext cx="1574169" cy="829340"/>
          </a:xfrm>
          <a:prstGeom prst="wedgeRectCallout">
            <a:avLst/>
          </a:prstGeom>
          <a:solidFill>
            <a:schemeClr val="bg1"/>
          </a:solidFill>
          <a:ln w="19050">
            <a:solidFill>
              <a:srgbClr val="01048D"/>
            </a:solidFill>
          </a:ln>
        </p:spPr>
        <p:txBody>
          <a:bodyPr vert="horz" wrap="square" lIns="91440" tIns="45720" rIns="91440" bIns="4572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2024.gada </a:t>
            </a: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decembris</a:t>
            </a:r>
            <a:endPar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997950D1-9C0A-4CA5-9F25-7D90F5BF09B3}"/>
              </a:ext>
            </a:extLst>
          </p:cNvPr>
          <p:cNvSpPr txBox="1"/>
          <p:nvPr/>
        </p:nvSpPr>
        <p:spPr>
          <a:xfrm>
            <a:off x="5223955" y="2186373"/>
            <a:ext cx="19287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Saeima</a:t>
            </a: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pieņem</a:t>
            </a: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AL </a:t>
            </a: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grozījumus</a:t>
            </a:r>
            <a:endPar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5" name="Rectangular Callout 29">
            <a:extLst>
              <a:ext uri="{FF2B5EF4-FFF2-40B4-BE49-F238E27FC236}">
                <a16:creationId xmlns:a16="http://schemas.microsoft.com/office/drawing/2014/main" id="{CAD08D39-61D4-4731-A56D-875D045E780D}"/>
              </a:ext>
            </a:extLst>
          </p:cNvPr>
          <p:cNvSpPr/>
          <p:nvPr/>
        </p:nvSpPr>
        <p:spPr bwMode="auto">
          <a:xfrm>
            <a:off x="7707160" y="3109710"/>
            <a:ext cx="1574169" cy="829340"/>
          </a:xfrm>
          <a:prstGeom prst="wedgeRectCallout">
            <a:avLst/>
          </a:prstGeom>
          <a:solidFill>
            <a:schemeClr val="bg1"/>
          </a:solidFill>
          <a:ln w="19050">
            <a:solidFill>
              <a:schemeClr val="accent2"/>
            </a:solidFill>
          </a:ln>
        </p:spPr>
        <p:txBody>
          <a:bodyPr vert="horz" wrap="square" lIns="91440" tIns="45720" rIns="91440" bIns="4572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2025.gada </a:t>
            </a: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jūnijs</a:t>
            </a:r>
            <a:endPar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A6193DC8-16A2-4170-B5D0-0E6085487D3C}"/>
              </a:ext>
            </a:extLst>
          </p:cNvPr>
          <p:cNvSpPr txBox="1"/>
          <p:nvPr/>
        </p:nvSpPr>
        <p:spPr>
          <a:xfrm>
            <a:off x="7722238" y="2090368"/>
            <a:ext cx="1544012"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2 </a:t>
            </a: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jauni</a:t>
            </a: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 MK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noteikumi</a:t>
            </a:r>
            <a:endPar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Arial" panose="020B0604020202020204"/>
                <a:ea typeface="+mn-ea"/>
                <a:cs typeface="+mn-cs"/>
              </a:rPr>
              <a:t>iesniegti</a:t>
            </a:r>
            <a:r>
              <a:rPr kumimoji="0" lang="en-GB" sz="1800" b="1" i="0" u="none" strike="noStrike" kern="1200" cap="none" spc="0" normalizeH="0" baseline="0" noProof="0" dirty="0">
                <a:ln>
                  <a:noFill/>
                </a:ln>
                <a:solidFill>
                  <a:srgbClr val="002060"/>
                </a:solidFill>
                <a:effectLst/>
                <a:uLnTx/>
                <a:uFillTx/>
                <a:latin typeface="Arial" panose="020B0604020202020204"/>
                <a:ea typeface="+mn-ea"/>
                <a:cs typeface="+mn-cs"/>
              </a:rPr>
              <a:t> MK</a:t>
            </a:r>
          </a:p>
        </p:txBody>
      </p:sp>
      <p:sp>
        <p:nvSpPr>
          <p:cNvPr id="17" name="Rectangular Callout 31">
            <a:extLst>
              <a:ext uri="{FF2B5EF4-FFF2-40B4-BE49-F238E27FC236}">
                <a16:creationId xmlns:a16="http://schemas.microsoft.com/office/drawing/2014/main" id="{7A6103C9-78E8-4413-80BA-F913A22A80E9}"/>
              </a:ext>
            </a:extLst>
          </p:cNvPr>
          <p:cNvSpPr/>
          <p:nvPr/>
        </p:nvSpPr>
        <p:spPr bwMode="auto">
          <a:xfrm>
            <a:off x="9955519" y="3109710"/>
            <a:ext cx="1574169" cy="829340"/>
          </a:xfrm>
          <a:prstGeom prst="wedgeRectCallout">
            <a:avLst/>
          </a:prstGeom>
          <a:solidFill>
            <a:schemeClr val="bg1"/>
          </a:solidFill>
          <a:ln w="19050">
            <a:solidFill>
              <a:schemeClr val="bg1">
                <a:lumMod val="50000"/>
              </a:schemeClr>
            </a:solidFill>
          </a:ln>
        </p:spPr>
        <p:txBody>
          <a:bodyPr vert="horz" wrap="square" lIns="91440" tIns="45720" rIns="91440" bIns="4572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2026.gada </a:t>
            </a:r>
            <a:r>
              <a:rPr kumimoji="0" lang="en-GB" sz="1800" b="1"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jūlijs</a:t>
            </a:r>
            <a:endParaRPr kumimoji="0" lang="en-GB" sz="18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23B04E08-116B-4345-BD9A-C6A7E4FF2A86}"/>
              </a:ext>
            </a:extLst>
          </p:cNvPr>
          <p:cNvSpPr txBox="1"/>
          <p:nvPr/>
        </p:nvSpPr>
        <p:spPr>
          <a:xfrm>
            <a:off x="9374280" y="1845145"/>
            <a:ext cx="27366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Sākas</a:t>
            </a:r>
            <a:r>
              <a:rPr kumimoji="0" lang="en-GB" sz="18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800" b="1"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pakāpeniska</a:t>
            </a:r>
            <a:r>
              <a:rPr kumimoji="0" lang="en-GB" sz="18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pāreja</a:t>
            </a:r>
            <a:r>
              <a:rPr kumimoji="0" lang="en-GB" sz="18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800" b="1"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uz</a:t>
            </a:r>
            <a:r>
              <a:rPr kumimoji="0" lang="en-GB" sz="18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en-GB" sz="1800" b="1"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ciklisku</a:t>
            </a:r>
            <a:endParaRPr kumimoji="0" lang="en-GB" sz="18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augstskolu</a:t>
            </a:r>
            <a:r>
              <a:rPr kumimoji="0" lang="en-GB" sz="18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un </a:t>
            </a:r>
            <a:r>
              <a:rPr kumimoji="0" lang="en-GB" sz="1800" b="1"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koledžu</a:t>
            </a:r>
            <a:r>
              <a:rPr kumimoji="0" lang="en-GB" sz="18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akreditāciju</a:t>
            </a:r>
            <a:r>
              <a:rPr kumimoji="0" lang="en-GB" sz="1800" b="1"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p>
        </p:txBody>
      </p:sp>
      <p:grpSp>
        <p:nvGrpSpPr>
          <p:cNvPr id="19" name="Group 47">
            <a:extLst>
              <a:ext uri="{FF2B5EF4-FFF2-40B4-BE49-F238E27FC236}">
                <a16:creationId xmlns:a16="http://schemas.microsoft.com/office/drawing/2014/main" id="{E1B51696-94C5-41CF-8E25-8352843F2D62}"/>
              </a:ext>
            </a:extLst>
          </p:cNvPr>
          <p:cNvGrpSpPr/>
          <p:nvPr/>
        </p:nvGrpSpPr>
        <p:grpSpPr>
          <a:xfrm>
            <a:off x="525649" y="4345452"/>
            <a:ext cx="11117002" cy="1991014"/>
            <a:chOff x="737537" y="2447333"/>
            <a:chExt cx="8972551" cy="2253517"/>
          </a:xfrm>
        </p:grpSpPr>
        <p:grpSp>
          <p:nvGrpSpPr>
            <p:cNvPr id="20" name="Group 48">
              <a:extLst>
                <a:ext uri="{FF2B5EF4-FFF2-40B4-BE49-F238E27FC236}">
                  <a16:creationId xmlns:a16="http://schemas.microsoft.com/office/drawing/2014/main" id="{1B946982-5A6F-40B7-B667-C605AB56ABD8}"/>
                </a:ext>
              </a:extLst>
            </p:cNvPr>
            <p:cNvGrpSpPr/>
            <p:nvPr/>
          </p:nvGrpSpPr>
          <p:grpSpPr>
            <a:xfrm>
              <a:off x="737537" y="2709836"/>
              <a:ext cx="1844675" cy="847725"/>
              <a:chOff x="737537" y="2574925"/>
              <a:chExt cx="1844675" cy="847725"/>
            </a:xfrm>
          </p:grpSpPr>
          <p:sp>
            <p:nvSpPr>
              <p:cNvPr id="43" name="Freeform 5">
                <a:extLst>
                  <a:ext uri="{FF2B5EF4-FFF2-40B4-BE49-F238E27FC236}">
                    <a16:creationId xmlns:a16="http://schemas.microsoft.com/office/drawing/2014/main" id="{E2FCBA58-FC55-4A5A-B543-1649541B0320}"/>
                  </a:ext>
                </a:extLst>
              </p:cNvPr>
              <p:cNvSpPr>
                <a:spLocks/>
              </p:cNvSpPr>
              <p:nvPr/>
            </p:nvSpPr>
            <p:spPr bwMode="auto">
              <a:xfrm>
                <a:off x="737537" y="2574925"/>
                <a:ext cx="1069975" cy="820738"/>
              </a:xfrm>
              <a:custGeom>
                <a:avLst/>
                <a:gdLst>
                  <a:gd name="T0" fmla="*/ 62 w 83"/>
                  <a:gd name="T1" fmla="*/ 0 h 63"/>
                  <a:gd name="T2" fmla="*/ 46 w 83"/>
                  <a:gd name="T3" fmla="*/ 8 h 63"/>
                  <a:gd name="T4" fmla="*/ 6 w 83"/>
                  <a:gd name="T5" fmla="*/ 52 h 63"/>
                  <a:gd name="T6" fmla="*/ 10 w 83"/>
                  <a:gd name="T7" fmla="*/ 63 h 63"/>
                  <a:gd name="T8" fmla="*/ 53 w 83"/>
                  <a:gd name="T9" fmla="*/ 23 h 63"/>
                  <a:gd name="T10" fmla="*/ 83 w 83"/>
                  <a:gd name="T11" fmla="*/ 0 h 63"/>
                  <a:gd name="T12" fmla="*/ 62 w 83"/>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83" h="63">
                    <a:moveTo>
                      <a:pt x="62" y="0"/>
                    </a:moveTo>
                    <a:cubicBezTo>
                      <a:pt x="59" y="0"/>
                      <a:pt x="54" y="0"/>
                      <a:pt x="46" y="8"/>
                    </a:cubicBezTo>
                    <a:cubicBezTo>
                      <a:pt x="31" y="22"/>
                      <a:pt x="20" y="38"/>
                      <a:pt x="6" y="52"/>
                    </a:cubicBezTo>
                    <a:cubicBezTo>
                      <a:pt x="0" y="58"/>
                      <a:pt x="4" y="63"/>
                      <a:pt x="10" y="63"/>
                    </a:cubicBezTo>
                    <a:cubicBezTo>
                      <a:pt x="19" y="63"/>
                      <a:pt x="42" y="37"/>
                      <a:pt x="53" y="23"/>
                    </a:cubicBezTo>
                    <a:cubicBezTo>
                      <a:pt x="63" y="11"/>
                      <a:pt x="72" y="0"/>
                      <a:pt x="83" y="0"/>
                    </a:cubicBezTo>
                    <a:cubicBezTo>
                      <a:pt x="62" y="0"/>
                      <a:pt x="62" y="0"/>
                      <a:pt x="62"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sp>
            <p:nvSpPr>
              <p:cNvPr id="44" name="Freeform 6">
                <a:extLst>
                  <a:ext uri="{FF2B5EF4-FFF2-40B4-BE49-F238E27FC236}">
                    <a16:creationId xmlns:a16="http://schemas.microsoft.com/office/drawing/2014/main" id="{1DFC07E7-6CE0-47E0-9786-3D5E75A9FAD5}"/>
                  </a:ext>
                </a:extLst>
              </p:cNvPr>
              <p:cNvSpPr>
                <a:spLocks/>
              </p:cNvSpPr>
              <p:nvPr/>
            </p:nvSpPr>
            <p:spPr bwMode="auto">
              <a:xfrm>
                <a:off x="1537637" y="2574925"/>
                <a:ext cx="1044575" cy="847725"/>
              </a:xfrm>
              <a:custGeom>
                <a:avLst/>
                <a:gdLst>
                  <a:gd name="T0" fmla="*/ 35 w 81"/>
                  <a:gd name="T1" fmla="*/ 53 h 65"/>
                  <a:gd name="T2" fmla="*/ 46 w 81"/>
                  <a:gd name="T3" fmla="*/ 42 h 65"/>
                  <a:gd name="T4" fmla="*/ 0 w 81"/>
                  <a:gd name="T5" fmla="*/ 0 h 65"/>
                  <a:gd name="T6" fmla="*/ 21 w 81"/>
                  <a:gd name="T7" fmla="*/ 0 h 65"/>
                  <a:gd name="T8" fmla="*/ 57 w 81"/>
                  <a:gd name="T9" fmla="*/ 31 h 65"/>
                  <a:gd name="T10" fmla="*/ 70 w 81"/>
                  <a:gd name="T11" fmla="*/ 21 h 65"/>
                  <a:gd name="T12" fmla="*/ 81 w 81"/>
                  <a:gd name="T13" fmla="*/ 65 h 65"/>
                  <a:gd name="T14" fmla="*/ 35 w 81"/>
                  <a:gd name="T15" fmla="*/ 5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5">
                    <a:moveTo>
                      <a:pt x="35" y="53"/>
                    </a:moveTo>
                    <a:cubicBezTo>
                      <a:pt x="40" y="48"/>
                      <a:pt x="41" y="47"/>
                      <a:pt x="46" y="42"/>
                    </a:cubicBezTo>
                    <a:cubicBezTo>
                      <a:pt x="8" y="0"/>
                      <a:pt x="8" y="0"/>
                      <a:pt x="0" y="0"/>
                    </a:cubicBezTo>
                    <a:cubicBezTo>
                      <a:pt x="21" y="0"/>
                      <a:pt x="21" y="0"/>
                      <a:pt x="21" y="0"/>
                    </a:cubicBezTo>
                    <a:cubicBezTo>
                      <a:pt x="31" y="1"/>
                      <a:pt x="36" y="7"/>
                      <a:pt x="57" y="31"/>
                    </a:cubicBezTo>
                    <a:cubicBezTo>
                      <a:pt x="63" y="27"/>
                      <a:pt x="64" y="26"/>
                      <a:pt x="70" y="21"/>
                    </a:cubicBezTo>
                    <a:cubicBezTo>
                      <a:pt x="72" y="40"/>
                      <a:pt x="76" y="55"/>
                      <a:pt x="81" y="65"/>
                    </a:cubicBezTo>
                    <a:cubicBezTo>
                      <a:pt x="61" y="61"/>
                      <a:pt x="52" y="58"/>
                      <a:pt x="35" y="5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grpSp>
        <p:grpSp>
          <p:nvGrpSpPr>
            <p:cNvPr id="21" name="Group 49">
              <a:extLst>
                <a:ext uri="{FF2B5EF4-FFF2-40B4-BE49-F238E27FC236}">
                  <a16:creationId xmlns:a16="http://schemas.microsoft.com/office/drawing/2014/main" id="{227B61B6-AEC3-4E97-9788-6130EE49442A}"/>
                </a:ext>
              </a:extLst>
            </p:cNvPr>
            <p:cNvGrpSpPr/>
            <p:nvPr/>
          </p:nvGrpSpPr>
          <p:grpSpPr>
            <a:xfrm>
              <a:off x="2479024" y="3530574"/>
              <a:ext cx="1843087" cy="901700"/>
              <a:chOff x="2479024" y="3395663"/>
              <a:chExt cx="1843087" cy="901700"/>
            </a:xfrm>
          </p:grpSpPr>
          <p:sp>
            <p:nvSpPr>
              <p:cNvPr id="41" name="Freeform 7">
                <a:extLst>
                  <a:ext uri="{FF2B5EF4-FFF2-40B4-BE49-F238E27FC236}">
                    <a16:creationId xmlns:a16="http://schemas.microsoft.com/office/drawing/2014/main" id="{6421DCC8-93B7-40C9-838A-711788DDDAD9}"/>
                  </a:ext>
                </a:extLst>
              </p:cNvPr>
              <p:cNvSpPr>
                <a:spLocks/>
              </p:cNvSpPr>
              <p:nvPr/>
            </p:nvSpPr>
            <p:spPr bwMode="auto">
              <a:xfrm>
                <a:off x="2479024" y="3500438"/>
                <a:ext cx="1108075" cy="796925"/>
              </a:xfrm>
              <a:custGeom>
                <a:avLst/>
                <a:gdLst>
                  <a:gd name="T0" fmla="*/ 65 w 86"/>
                  <a:gd name="T1" fmla="*/ 61 h 61"/>
                  <a:gd name="T2" fmla="*/ 48 w 86"/>
                  <a:gd name="T3" fmla="*/ 54 h 61"/>
                  <a:gd name="T4" fmla="*/ 6 w 86"/>
                  <a:gd name="T5" fmla="*/ 11 h 61"/>
                  <a:gd name="T6" fmla="*/ 10 w 86"/>
                  <a:gd name="T7" fmla="*/ 0 h 61"/>
                  <a:gd name="T8" fmla="*/ 54 w 86"/>
                  <a:gd name="T9" fmla="*/ 38 h 61"/>
                  <a:gd name="T10" fmla="*/ 86 w 86"/>
                  <a:gd name="T11" fmla="*/ 60 h 61"/>
                  <a:gd name="T12" fmla="*/ 65 w 8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86" h="61">
                    <a:moveTo>
                      <a:pt x="65" y="61"/>
                    </a:moveTo>
                    <a:cubicBezTo>
                      <a:pt x="62" y="61"/>
                      <a:pt x="56" y="61"/>
                      <a:pt x="48" y="54"/>
                    </a:cubicBezTo>
                    <a:cubicBezTo>
                      <a:pt x="33" y="41"/>
                      <a:pt x="21" y="24"/>
                      <a:pt x="6" y="11"/>
                    </a:cubicBezTo>
                    <a:cubicBezTo>
                      <a:pt x="0" y="5"/>
                      <a:pt x="4" y="0"/>
                      <a:pt x="10" y="0"/>
                    </a:cubicBezTo>
                    <a:cubicBezTo>
                      <a:pt x="19" y="0"/>
                      <a:pt x="43" y="25"/>
                      <a:pt x="54" y="38"/>
                    </a:cubicBezTo>
                    <a:cubicBezTo>
                      <a:pt x="65" y="50"/>
                      <a:pt x="75" y="60"/>
                      <a:pt x="86" y="60"/>
                    </a:cubicBezTo>
                    <a:cubicBezTo>
                      <a:pt x="65" y="61"/>
                      <a:pt x="65" y="61"/>
                      <a:pt x="65" y="61"/>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sp>
            <p:nvSpPr>
              <p:cNvPr id="42" name="Freeform 8">
                <a:extLst>
                  <a:ext uri="{FF2B5EF4-FFF2-40B4-BE49-F238E27FC236}">
                    <a16:creationId xmlns:a16="http://schemas.microsoft.com/office/drawing/2014/main" id="{EBA22F9C-4228-463D-B4E3-41F82F8CEDD6}"/>
                  </a:ext>
                </a:extLst>
              </p:cNvPr>
              <p:cNvSpPr>
                <a:spLocks/>
              </p:cNvSpPr>
              <p:nvPr/>
            </p:nvSpPr>
            <p:spPr bwMode="auto">
              <a:xfrm>
                <a:off x="3317224" y="3395663"/>
                <a:ext cx="1004887" cy="901700"/>
              </a:xfrm>
              <a:custGeom>
                <a:avLst/>
                <a:gdLst>
                  <a:gd name="T0" fmla="*/ 32 w 78"/>
                  <a:gd name="T1" fmla="*/ 15 h 69"/>
                  <a:gd name="T2" fmla="*/ 44 w 78"/>
                  <a:gd name="T3" fmla="*/ 25 h 69"/>
                  <a:gd name="T4" fmla="*/ 0 w 78"/>
                  <a:gd name="T5" fmla="*/ 69 h 69"/>
                  <a:gd name="T6" fmla="*/ 21 w 78"/>
                  <a:gd name="T7" fmla="*/ 68 h 69"/>
                  <a:gd name="T8" fmla="*/ 56 w 78"/>
                  <a:gd name="T9" fmla="*/ 35 h 69"/>
                  <a:gd name="T10" fmla="*/ 68 w 78"/>
                  <a:gd name="T11" fmla="*/ 45 h 69"/>
                  <a:gd name="T12" fmla="*/ 78 w 78"/>
                  <a:gd name="T13" fmla="*/ 0 h 69"/>
                  <a:gd name="T14" fmla="*/ 32 w 78"/>
                  <a:gd name="T15" fmla="*/ 15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69">
                    <a:moveTo>
                      <a:pt x="32" y="15"/>
                    </a:moveTo>
                    <a:cubicBezTo>
                      <a:pt x="37" y="19"/>
                      <a:pt x="39" y="21"/>
                      <a:pt x="44" y="25"/>
                    </a:cubicBezTo>
                    <a:cubicBezTo>
                      <a:pt x="7" y="69"/>
                      <a:pt x="7" y="69"/>
                      <a:pt x="0" y="69"/>
                    </a:cubicBezTo>
                    <a:cubicBezTo>
                      <a:pt x="21" y="68"/>
                      <a:pt x="21" y="68"/>
                      <a:pt x="21" y="68"/>
                    </a:cubicBezTo>
                    <a:cubicBezTo>
                      <a:pt x="30" y="67"/>
                      <a:pt x="36" y="60"/>
                      <a:pt x="56" y="35"/>
                    </a:cubicBezTo>
                    <a:cubicBezTo>
                      <a:pt x="61" y="40"/>
                      <a:pt x="63" y="41"/>
                      <a:pt x="68" y="45"/>
                    </a:cubicBezTo>
                    <a:cubicBezTo>
                      <a:pt x="69" y="26"/>
                      <a:pt x="73" y="11"/>
                      <a:pt x="78" y="0"/>
                    </a:cubicBezTo>
                    <a:cubicBezTo>
                      <a:pt x="58" y="6"/>
                      <a:pt x="49" y="9"/>
                      <a:pt x="32" y="1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grpSp>
        <p:grpSp>
          <p:nvGrpSpPr>
            <p:cNvPr id="22" name="Group 50">
              <a:extLst>
                <a:ext uri="{FF2B5EF4-FFF2-40B4-BE49-F238E27FC236}">
                  <a16:creationId xmlns:a16="http://schemas.microsoft.com/office/drawing/2014/main" id="{1C0E087D-E9DE-4BC9-99CC-327DEF3527DB}"/>
                </a:ext>
              </a:extLst>
            </p:cNvPr>
            <p:cNvGrpSpPr/>
            <p:nvPr/>
          </p:nvGrpSpPr>
          <p:grpSpPr>
            <a:xfrm>
              <a:off x="4322111" y="2709836"/>
              <a:ext cx="1844675" cy="847725"/>
              <a:chOff x="4322111" y="2574925"/>
              <a:chExt cx="1844675" cy="847725"/>
            </a:xfrm>
          </p:grpSpPr>
          <p:sp>
            <p:nvSpPr>
              <p:cNvPr id="39" name="Freeform 5">
                <a:extLst>
                  <a:ext uri="{FF2B5EF4-FFF2-40B4-BE49-F238E27FC236}">
                    <a16:creationId xmlns:a16="http://schemas.microsoft.com/office/drawing/2014/main" id="{A95D6FA5-0E75-41F6-904E-AFE55FC113A7}"/>
                  </a:ext>
                </a:extLst>
              </p:cNvPr>
              <p:cNvSpPr>
                <a:spLocks/>
              </p:cNvSpPr>
              <p:nvPr/>
            </p:nvSpPr>
            <p:spPr bwMode="auto">
              <a:xfrm>
                <a:off x="4322111" y="2574925"/>
                <a:ext cx="1069975" cy="820738"/>
              </a:xfrm>
              <a:custGeom>
                <a:avLst/>
                <a:gdLst>
                  <a:gd name="T0" fmla="*/ 62 w 83"/>
                  <a:gd name="T1" fmla="*/ 0 h 63"/>
                  <a:gd name="T2" fmla="*/ 46 w 83"/>
                  <a:gd name="T3" fmla="*/ 8 h 63"/>
                  <a:gd name="T4" fmla="*/ 6 w 83"/>
                  <a:gd name="T5" fmla="*/ 52 h 63"/>
                  <a:gd name="T6" fmla="*/ 10 w 83"/>
                  <a:gd name="T7" fmla="*/ 63 h 63"/>
                  <a:gd name="T8" fmla="*/ 53 w 83"/>
                  <a:gd name="T9" fmla="*/ 23 h 63"/>
                  <a:gd name="T10" fmla="*/ 83 w 83"/>
                  <a:gd name="T11" fmla="*/ 0 h 63"/>
                  <a:gd name="T12" fmla="*/ 62 w 83"/>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83" h="63">
                    <a:moveTo>
                      <a:pt x="62" y="0"/>
                    </a:moveTo>
                    <a:cubicBezTo>
                      <a:pt x="59" y="0"/>
                      <a:pt x="54" y="0"/>
                      <a:pt x="46" y="8"/>
                    </a:cubicBezTo>
                    <a:cubicBezTo>
                      <a:pt x="31" y="22"/>
                      <a:pt x="20" y="38"/>
                      <a:pt x="6" y="52"/>
                    </a:cubicBezTo>
                    <a:cubicBezTo>
                      <a:pt x="0" y="58"/>
                      <a:pt x="4" y="63"/>
                      <a:pt x="10" y="63"/>
                    </a:cubicBezTo>
                    <a:cubicBezTo>
                      <a:pt x="19" y="63"/>
                      <a:pt x="42" y="37"/>
                      <a:pt x="53" y="23"/>
                    </a:cubicBezTo>
                    <a:cubicBezTo>
                      <a:pt x="63" y="11"/>
                      <a:pt x="72" y="0"/>
                      <a:pt x="83" y="0"/>
                    </a:cubicBezTo>
                    <a:cubicBezTo>
                      <a:pt x="62" y="0"/>
                      <a:pt x="62" y="0"/>
                      <a:pt x="62"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sp>
            <p:nvSpPr>
              <p:cNvPr id="40" name="Freeform 6">
                <a:extLst>
                  <a:ext uri="{FF2B5EF4-FFF2-40B4-BE49-F238E27FC236}">
                    <a16:creationId xmlns:a16="http://schemas.microsoft.com/office/drawing/2014/main" id="{CD14AAF7-4DA4-4A8F-B08B-205758562C49}"/>
                  </a:ext>
                </a:extLst>
              </p:cNvPr>
              <p:cNvSpPr>
                <a:spLocks/>
              </p:cNvSpPr>
              <p:nvPr/>
            </p:nvSpPr>
            <p:spPr bwMode="auto">
              <a:xfrm>
                <a:off x="5122211" y="2574925"/>
                <a:ext cx="1044575" cy="847725"/>
              </a:xfrm>
              <a:custGeom>
                <a:avLst/>
                <a:gdLst>
                  <a:gd name="T0" fmla="*/ 35 w 81"/>
                  <a:gd name="T1" fmla="*/ 53 h 65"/>
                  <a:gd name="T2" fmla="*/ 46 w 81"/>
                  <a:gd name="T3" fmla="*/ 42 h 65"/>
                  <a:gd name="T4" fmla="*/ 0 w 81"/>
                  <a:gd name="T5" fmla="*/ 0 h 65"/>
                  <a:gd name="T6" fmla="*/ 21 w 81"/>
                  <a:gd name="T7" fmla="*/ 0 h 65"/>
                  <a:gd name="T8" fmla="*/ 57 w 81"/>
                  <a:gd name="T9" fmla="*/ 31 h 65"/>
                  <a:gd name="T10" fmla="*/ 70 w 81"/>
                  <a:gd name="T11" fmla="*/ 21 h 65"/>
                  <a:gd name="T12" fmla="*/ 81 w 81"/>
                  <a:gd name="T13" fmla="*/ 65 h 65"/>
                  <a:gd name="T14" fmla="*/ 35 w 81"/>
                  <a:gd name="T15" fmla="*/ 5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5">
                    <a:moveTo>
                      <a:pt x="35" y="53"/>
                    </a:moveTo>
                    <a:cubicBezTo>
                      <a:pt x="40" y="48"/>
                      <a:pt x="41" y="47"/>
                      <a:pt x="46" y="42"/>
                    </a:cubicBezTo>
                    <a:cubicBezTo>
                      <a:pt x="8" y="0"/>
                      <a:pt x="8" y="0"/>
                      <a:pt x="0" y="0"/>
                    </a:cubicBezTo>
                    <a:cubicBezTo>
                      <a:pt x="21" y="0"/>
                      <a:pt x="21" y="0"/>
                      <a:pt x="21" y="0"/>
                    </a:cubicBezTo>
                    <a:cubicBezTo>
                      <a:pt x="31" y="1"/>
                      <a:pt x="36" y="7"/>
                      <a:pt x="57" y="31"/>
                    </a:cubicBezTo>
                    <a:cubicBezTo>
                      <a:pt x="63" y="27"/>
                      <a:pt x="64" y="26"/>
                      <a:pt x="70" y="21"/>
                    </a:cubicBezTo>
                    <a:cubicBezTo>
                      <a:pt x="72" y="40"/>
                      <a:pt x="76" y="55"/>
                      <a:pt x="81" y="65"/>
                    </a:cubicBezTo>
                    <a:cubicBezTo>
                      <a:pt x="61" y="61"/>
                      <a:pt x="52" y="58"/>
                      <a:pt x="35" y="53"/>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grpSp>
        <p:grpSp>
          <p:nvGrpSpPr>
            <p:cNvPr id="23" name="Group 51">
              <a:extLst>
                <a:ext uri="{FF2B5EF4-FFF2-40B4-BE49-F238E27FC236}">
                  <a16:creationId xmlns:a16="http://schemas.microsoft.com/office/drawing/2014/main" id="{899F4D98-8FF4-4347-8B1A-425FC47F1708}"/>
                </a:ext>
              </a:extLst>
            </p:cNvPr>
            <p:cNvGrpSpPr/>
            <p:nvPr/>
          </p:nvGrpSpPr>
          <p:grpSpPr>
            <a:xfrm>
              <a:off x="6063598" y="3530574"/>
              <a:ext cx="1843087" cy="901700"/>
              <a:chOff x="6063598" y="3395663"/>
              <a:chExt cx="1843087" cy="901700"/>
            </a:xfrm>
          </p:grpSpPr>
          <p:sp>
            <p:nvSpPr>
              <p:cNvPr id="37" name="Freeform 7">
                <a:extLst>
                  <a:ext uri="{FF2B5EF4-FFF2-40B4-BE49-F238E27FC236}">
                    <a16:creationId xmlns:a16="http://schemas.microsoft.com/office/drawing/2014/main" id="{5A1844E4-D3B0-4F72-B103-8912E187D816}"/>
                  </a:ext>
                </a:extLst>
              </p:cNvPr>
              <p:cNvSpPr>
                <a:spLocks/>
              </p:cNvSpPr>
              <p:nvPr/>
            </p:nvSpPr>
            <p:spPr bwMode="auto">
              <a:xfrm>
                <a:off x="6063598" y="3500438"/>
                <a:ext cx="1108075" cy="796925"/>
              </a:xfrm>
              <a:custGeom>
                <a:avLst/>
                <a:gdLst>
                  <a:gd name="T0" fmla="*/ 65 w 86"/>
                  <a:gd name="T1" fmla="*/ 61 h 61"/>
                  <a:gd name="T2" fmla="*/ 48 w 86"/>
                  <a:gd name="T3" fmla="*/ 54 h 61"/>
                  <a:gd name="T4" fmla="*/ 6 w 86"/>
                  <a:gd name="T5" fmla="*/ 11 h 61"/>
                  <a:gd name="T6" fmla="*/ 10 w 86"/>
                  <a:gd name="T7" fmla="*/ 0 h 61"/>
                  <a:gd name="T8" fmla="*/ 54 w 86"/>
                  <a:gd name="T9" fmla="*/ 38 h 61"/>
                  <a:gd name="T10" fmla="*/ 86 w 86"/>
                  <a:gd name="T11" fmla="*/ 60 h 61"/>
                  <a:gd name="T12" fmla="*/ 65 w 8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86" h="61">
                    <a:moveTo>
                      <a:pt x="65" y="61"/>
                    </a:moveTo>
                    <a:cubicBezTo>
                      <a:pt x="62" y="61"/>
                      <a:pt x="56" y="61"/>
                      <a:pt x="48" y="54"/>
                    </a:cubicBezTo>
                    <a:cubicBezTo>
                      <a:pt x="33" y="41"/>
                      <a:pt x="21" y="24"/>
                      <a:pt x="6" y="11"/>
                    </a:cubicBezTo>
                    <a:cubicBezTo>
                      <a:pt x="0" y="5"/>
                      <a:pt x="4" y="0"/>
                      <a:pt x="10" y="0"/>
                    </a:cubicBezTo>
                    <a:cubicBezTo>
                      <a:pt x="19" y="0"/>
                      <a:pt x="43" y="25"/>
                      <a:pt x="54" y="38"/>
                    </a:cubicBezTo>
                    <a:cubicBezTo>
                      <a:pt x="65" y="50"/>
                      <a:pt x="75" y="60"/>
                      <a:pt x="86" y="60"/>
                    </a:cubicBezTo>
                    <a:cubicBezTo>
                      <a:pt x="65" y="61"/>
                      <a:pt x="65" y="61"/>
                      <a:pt x="65" y="61"/>
                    </a:cubicBezTo>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sp>
            <p:nvSpPr>
              <p:cNvPr id="38" name="Freeform 8">
                <a:extLst>
                  <a:ext uri="{FF2B5EF4-FFF2-40B4-BE49-F238E27FC236}">
                    <a16:creationId xmlns:a16="http://schemas.microsoft.com/office/drawing/2014/main" id="{EDE82BD5-2169-4C1F-9618-1CDE1FDA418C}"/>
                  </a:ext>
                </a:extLst>
              </p:cNvPr>
              <p:cNvSpPr>
                <a:spLocks/>
              </p:cNvSpPr>
              <p:nvPr/>
            </p:nvSpPr>
            <p:spPr bwMode="auto">
              <a:xfrm>
                <a:off x="6901798" y="3395663"/>
                <a:ext cx="1004887" cy="901700"/>
              </a:xfrm>
              <a:custGeom>
                <a:avLst/>
                <a:gdLst>
                  <a:gd name="T0" fmla="*/ 32 w 78"/>
                  <a:gd name="T1" fmla="*/ 15 h 69"/>
                  <a:gd name="T2" fmla="*/ 44 w 78"/>
                  <a:gd name="T3" fmla="*/ 25 h 69"/>
                  <a:gd name="T4" fmla="*/ 0 w 78"/>
                  <a:gd name="T5" fmla="*/ 69 h 69"/>
                  <a:gd name="T6" fmla="*/ 21 w 78"/>
                  <a:gd name="T7" fmla="*/ 68 h 69"/>
                  <a:gd name="T8" fmla="*/ 56 w 78"/>
                  <a:gd name="T9" fmla="*/ 35 h 69"/>
                  <a:gd name="T10" fmla="*/ 68 w 78"/>
                  <a:gd name="T11" fmla="*/ 45 h 69"/>
                  <a:gd name="T12" fmla="*/ 78 w 78"/>
                  <a:gd name="T13" fmla="*/ 0 h 69"/>
                  <a:gd name="T14" fmla="*/ 32 w 78"/>
                  <a:gd name="T15" fmla="*/ 15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69">
                    <a:moveTo>
                      <a:pt x="32" y="15"/>
                    </a:moveTo>
                    <a:cubicBezTo>
                      <a:pt x="37" y="19"/>
                      <a:pt x="39" y="21"/>
                      <a:pt x="44" y="25"/>
                    </a:cubicBezTo>
                    <a:cubicBezTo>
                      <a:pt x="7" y="69"/>
                      <a:pt x="7" y="69"/>
                      <a:pt x="0" y="69"/>
                    </a:cubicBezTo>
                    <a:cubicBezTo>
                      <a:pt x="21" y="68"/>
                      <a:pt x="21" y="68"/>
                      <a:pt x="21" y="68"/>
                    </a:cubicBezTo>
                    <a:cubicBezTo>
                      <a:pt x="30" y="67"/>
                      <a:pt x="36" y="60"/>
                      <a:pt x="56" y="35"/>
                    </a:cubicBezTo>
                    <a:cubicBezTo>
                      <a:pt x="61" y="40"/>
                      <a:pt x="63" y="41"/>
                      <a:pt x="68" y="45"/>
                    </a:cubicBezTo>
                    <a:cubicBezTo>
                      <a:pt x="69" y="26"/>
                      <a:pt x="73" y="11"/>
                      <a:pt x="78" y="0"/>
                    </a:cubicBezTo>
                    <a:cubicBezTo>
                      <a:pt x="58" y="6"/>
                      <a:pt x="49" y="9"/>
                      <a:pt x="32" y="1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grpSp>
        <p:grpSp>
          <p:nvGrpSpPr>
            <p:cNvPr id="24" name="Group 52">
              <a:extLst>
                <a:ext uri="{FF2B5EF4-FFF2-40B4-BE49-F238E27FC236}">
                  <a16:creationId xmlns:a16="http://schemas.microsoft.com/office/drawing/2014/main" id="{92B0B187-D8FE-45B5-B941-B81DD73023AE}"/>
                </a:ext>
              </a:extLst>
            </p:cNvPr>
            <p:cNvGrpSpPr/>
            <p:nvPr/>
          </p:nvGrpSpPr>
          <p:grpSpPr>
            <a:xfrm>
              <a:off x="7865413" y="2709836"/>
              <a:ext cx="1844675" cy="847725"/>
              <a:chOff x="7865413" y="2574925"/>
              <a:chExt cx="1844675" cy="847725"/>
            </a:xfrm>
          </p:grpSpPr>
          <p:sp>
            <p:nvSpPr>
              <p:cNvPr id="35" name="Freeform 5">
                <a:extLst>
                  <a:ext uri="{FF2B5EF4-FFF2-40B4-BE49-F238E27FC236}">
                    <a16:creationId xmlns:a16="http://schemas.microsoft.com/office/drawing/2014/main" id="{B26CC891-A629-4C81-89A3-F51B4360D487}"/>
                  </a:ext>
                </a:extLst>
              </p:cNvPr>
              <p:cNvSpPr>
                <a:spLocks/>
              </p:cNvSpPr>
              <p:nvPr/>
            </p:nvSpPr>
            <p:spPr bwMode="auto">
              <a:xfrm>
                <a:off x="7865413" y="2574925"/>
                <a:ext cx="1069975" cy="820738"/>
              </a:xfrm>
              <a:custGeom>
                <a:avLst/>
                <a:gdLst>
                  <a:gd name="T0" fmla="*/ 62 w 83"/>
                  <a:gd name="T1" fmla="*/ 0 h 63"/>
                  <a:gd name="T2" fmla="*/ 46 w 83"/>
                  <a:gd name="T3" fmla="*/ 8 h 63"/>
                  <a:gd name="T4" fmla="*/ 6 w 83"/>
                  <a:gd name="T5" fmla="*/ 52 h 63"/>
                  <a:gd name="T6" fmla="*/ 10 w 83"/>
                  <a:gd name="T7" fmla="*/ 63 h 63"/>
                  <a:gd name="T8" fmla="*/ 53 w 83"/>
                  <a:gd name="T9" fmla="*/ 23 h 63"/>
                  <a:gd name="T10" fmla="*/ 83 w 83"/>
                  <a:gd name="T11" fmla="*/ 0 h 63"/>
                  <a:gd name="T12" fmla="*/ 62 w 83"/>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83" h="63">
                    <a:moveTo>
                      <a:pt x="62" y="0"/>
                    </a:moveTo>
                    <a:cubicBezTo>
                      <a:pt x="59" y="0"/>
                      <a:pt x="54" y="0"/>
                      <a:pt x="46" y="8"/>
                    </a:cubicBezTo>
                    <a:cubicBezTo>
                      <a:pt x="31" y="22"/>
                      <a:pt x="20" y="38"/>
                      <a:pt x="6" y="52"/>
                    </a:cubicBezTo>
                    <a:cubicBezTo>
                      <a:pt x="0" y="58"/>
                      <a:pt x="4" y="63"/>
                      <a:pt x="10" y="63"/>
                    </a:cubicBezTo>
                    <a:cubicBezTo>
                      <a:pt x="19" y="63"/>
                      <a:pt x="42" y="37"/>
                      <a:pt x="53" y="23"/>
                    </a:cubicBezTo>
                    <a:cubicBezTo>
                      <a:pt x="63" y="11"/>
                      <a:pt x="72" y="0"/>
                      <a:pt x="83" y="0"/>
                    </a:cubicBezTo>
                    <a:cubicBezTo>
                      <a:pt x="62" y="0"/>
                      <a:pt x="62" y="0"/>
                      <a:pt x="62" y="0"/>
                    </a:cubicBezTo>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sp>
            <p:nvSpPr>
              <p:cNvPr id="36" name="Freeform 6">
                <a:extLst>
                  <a:ext uri="{FF2B5EF4-FFF2-40B4-BE49-F238E27FC236}">
                    <a16:creationId xmlns:a16="http://schemas.microsoft.com/office/drawing/2014/main" id="{DBB3C233-E8EF-4BDE-BEF6-0375741D6FB0}"/>
                  </a:ext>
                </a:extLst>
              </p:cNvPr>
              <p:cNvSpPr>
                <a:spLocks/>
              </p:cNvSpPr>
              <p:nvPr/>
            </p:nvSpPr>
            <p:spPr bwMode="auto">
              <a:xfrm>
                <a:off x="8665513" y="2574925"/>
                <a:ext cx="1044575" cy="847725"/>
              </a:xfrm>
              <a:custGeom>
                <a:avLst/>
                <a:gdLst>
                  <a:gd name="T0" fmla="*/ 35 w 81"/>
                  <a:gd name="T1" fmla="*/ 53 h 65"/>
                  <a:gd name="T2" fmla="*/ 46 w 81"/>
                  <a:gd name="T3" fmla="*/ 42 h 65"/>
                  <a:gd name="T4" fmla="*/ 0 w 81"/>
                  <a:gd name="T5" fmla="*/ 0 h 65"/>
                  <a:gd name="T6" fmla="*/ 21 w 81"/>
                  <a:gd name="T7" fmla="*/ 0 h 65"/>
                  <a:gd name="T8" fmla="*/ 57 w 81"/>
                  <a:gd name="T9" fmla="*/ 31 h 65"/>
                  <a:gd name="T10" fmla="*/ 70 w 81"/>
                  <a:gd name="T11" fmla="*/ 21 h 65"/>
                  <a:gd name="T12" fmla="*/ 81 w 81"/>
                  <a:gd name="T13" fmla="*/ 65 h 65"/>
                  <a:gd name="T14" fmla="*/ 35 w 81"/>
                  <a:gd name="T15" fmla="*/ 5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5">
                    <a:moveTo>
                      <a:pt x="35" y="53"/>
                    </a:moveTo>
                    <a:cubicBezTo>
                      <a:pt x="40" y="48"/>
                      <a:pt x="41" y="47"/>
                      <a:pt x="46" y="42"/>
                    </a:cubicBezTo>
                    <a:cubicBezTo>
                      <a:pt x="8" y="0"/>
                      <a:pt x="8" y="0"/>
                      <a:pt x="0" y="0"/>
                    </a:cubicBezTo>
                    <a:cubicBezTo>
                      <a:pt x="21" y="0"/>
                      <a:pt x="21" y="0"/>
                      <a:pt x="21" y="0"/>
                    </a:cubicBezTo>
                    <a:cubicBezTo>
                      <a:pt x="31" y="1"/>
                      <a:pt x="36" y="7"/>
                      <a:pt x="57" y="31"/>
                    </a:cubicBezTo>
                    <a:cubicBezTo>
                      <a:pt x="63" y="27"/>
                      <a:pt x="64" y="26"/>
                      <a:pt x="70" y="21"/>
                    </a:cubicBezTo>
                    <a:cubicBezTo>
                      <a:pt x="72" y="40"/>
                      <a:pt x="76" y="55"/>
                      <a:pt x="81" y="65"/>
                    </a:cubicBezTo>
                    <a:cubicBezTo>
                      <a:pt x="61" y="61"/>
                      <a:pt x="52" y="58"/>
                      <a:pt x="35" y="53"/>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grpSp>
        <p:sp>
          <p:nvSpPr>
            <p:cNvPr id="25" name="Freeform 54">
              <a:extLst>
                <a:ext uri="{FF2B5EF4-FFF2-40B4-BE49-F238E27FC236}">
                  <a16:creationId xmlns:a16="http://schemas.microsoft.com/office/drawing/2014/main" id="{C7282057-58AD-4D85-8186-7218052B438B}"/>
                </a:ext>
              </a:extLst>
            </p:cNvPr>
            <p:cNvSpPr/>
            <p:nvPr/>
          </p:nvSpPr>
          <p:spPr>
            <a:xfrm>
              <a:off x="1079635" y="3336891"/>
              <a:ext cx="1151996" cy="1151997"/>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inea-basic-10" panose="02000509000000000000" pitchFamily="49" charset="0"/>
                  <a:ea typeface="+mn-ea"/>
                  <a:cs typeface="+mn-cs"/>
                </a:rPr>
                <a:t>d</a:t>
              </a:r>
            </a:p>
          </p:txBody>
        </p:sp>
        <p:sp>
          <p:nvSpPr>
            <p:cNvPr id="26" name="Freeform 55">
              <a:extLst>
                <a:ext uri="{FF2B5EF4-FFF2-40B4-BE49-F238E27FC236}">
                  <a16:creationId xmlns:a16="http://schemas.microsoft.com/office/drawing/2014/main" id="{FF944DC2-CD74-49D2-B057-F29217F70FC0}"/>
                </a:ext>
              </a:extLst>
            </p:cNvPr>
            <p:cNvSpPr/>
            <p:nvPr/>
          </p:nvSpPr>
          <p:spPr>
            <a:xfrm>
              <a:off x="2822453" y="2649217"/>
              <a:ext cx="1151996" cy="1151997"/>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inea-basic-10" panose="02000509000000000000" pitchFamily="49" charset="0"/>
                  <a:ea typeface="+mn-ea"/>
                  <a:cs typeface="+mn-cs"/>
                </a:rPr>
                <a:t>H</a:t>
              </a:r>
            </a:p>
          </p:txBody>
        </p:sp>
        <p:sp>
          <p:nvSpPr>
            <p:cNvPr id="27" name="Freeform 56">
              <a:extLst>
                <a:ext uri="{FF2B5EF4-FFF2-40B4-BE49-F238E27FC236}">
                  <a16:creationId xmlns:a16="http://schemas.microsoft.com/office/drawing/2014/main" id="{D5EE1EAD-8739-4E1C-B57B-980036BABD24}"/>
                </a:ext>
              </a:extLst>
            </p:cNvPr>
            <p:cNvSpPr/>
            <p:nvPr/>
          </p:nvSpPr>
          <p:spPr>
            <a:xfrm>
              <a:off x="4669773" y="3336891"/>
              <a:ext cx="1151996" cy="1151997"/>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inea-basic-10" panose="02000509000000000000" pitchFamily="49" charset="0"/>
                  <a:ea typeface="+mn-ea"/>
                  <a:cs typeface="+mn-cs"/>
                </a:rPr>
                <a:t>X</a:t>
              </a:r>
            </a:p>
          </p:txBody>
        </p:sp>
        <p:sp>
          <p:nvSpPr>
            <p:cNvPr id="28" name="Freeform 57">
              <a:extLst>
                <a:ext uri="{FF2B5EF4-FFF2-40B4-BE49-F238E27FC236}">
                  <a16:creationId xmlns:a16="http://schemas.microsoft.com/office/drawing/2014/main" id="{F5F34104-BD2A-4D10-BB15-B8A31178011A}"/>
                </a:ext>
              </a:extLst>
            </p:cNvPr>
            <p:cNvSpPr/>
            <p:nvPr/>
          </p:nvSpPr>
          <p:spPr>
            <a:xfrm>
              <a:off x="6412591" y="2649217"/>
              <a:ext cx="1151996" cy="1151997"/>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inea-basic-10" panose="02000509000000000000" pitchFamily="49" charset="0"/>
                  <a:ea typeface="+mn-ea"/>
                  <a:cs typeface="+mn-cs"/>
                </a:rPr>
                <a:t>C</a:t>
              </a:r>
            </a:p>
          </p:txBody>
        </p:sp>
        <p:sp>
          <p:nvSpPr>
            <p:cNvPr id="29" name="Freeform 58">
              <a:extLst>
                <a:ext uri="{FF2B5EF4-FFF2-40B4-BE49-F238E27FC236}">
                  <a16:creationId xmlns:a16="http://schemas.microsoft.com/office/drawing/2014/main" id="{E57F466A-7707-432D-8D6A-2B3BF233D505}"/>
                </a:ext>
              </a:extLst>
            </p:cNvPr>
            <p:cNvSpPr/>
            <p:nvPr/>
          </p:nvSpPr>
          <p:spPr>
            <a:xfrm>
              <a:off x="8186276" y="3336891"/>
              <a:ext cx="1151996" cy="1151997"/>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inea-basic-10" panose="02000509000000000000" pitchFamily="49" charset="0"/>
                  <a:ea typeface="+mn-ea"/>
                  <a:cs typeface="+mn-cs"/>
                </a:rPr>
                <a:t>V</a:t>
              </a:r>
            </a:p>
          </p:txBody>
        </p:sp>
        <p:sp>
          <p:nvSpPr>
            <p:cNvPr id="30" name="Freeform 60">
              <a:extLst>
                <a:ext uri="{FF2B5EF4-FFF2-40B4-BE49-F238E27FC236}">
                  <a16:creationId xmlns:a16="http://schemas.microsoft.com/office/drawing/2014/main" id="{14E071A3-2D3C-46EE-85FA-0E35DA9095D3}"/>
                </a:ext>
              </a:extLst>
            </p:cNvPr>
            <p:cNvSpPr/>
            <p:nvPr/>
          </p:nvSpPr>
          <p:spPr>
            <a:xfrm>
              <a:off x="1454272" y="4297082"/>
              <a:ext cx="403768" cy="403768"/>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ource Sans Pro" charset="0"/>
                  <a:ea typeface="+mn-ea"/>
                  <a:cs typeface="+mn-cs"/>
                </a:rPr>
                <a:t>01</a:t>
              </a:r>
            </a:p>
          </p:txBody>
        </p:sp>
        <p:sp>
          <p:nvSpPr>
            <p:cNvPr id="31" name="Freeform 61">
              <a:extLst>
                <a:ext uri="{FF2B5EF4-FFF2-40B4-BE49-F238E27FC236}">
                  <a16:creationId xmlns:a16="http://schemas.microsoft.com/office/drawing/2014/main" id="{411848AD-C6AE-4545-BDBF-53EDB4CC5196}"/>
                </a:ext>
              </a:extLst>
            </p:cNvPr>
            <p:cNvSpPr/>
            <p:nvPr/>
          </p:nvSpPr>
          <p:spPr>
            <a:xfrm>
              <a:off x="5038846" y="4297082"/>
              <a:ext cx="403768" cy="403768"/>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ource Sans Pro" charset="0"/>
                  <a:ea typeface="+mn-ea"/>
                  <a:cs typeface="+mn-cs"/>
                </a:rPr>
                <a:t>03</a:t>
              </a:r>
            </a:p>
          </p:txBody>
        </p:sp>
        <p:sp>
          <p:nvSpPr>
            <p:cNvPr id="32" name="Freeform 62">
              <a:extLst>
                <a:ext uri="{FF2B5EF4-FFF2-40B4-BE49-F238E27FC236}">
                  <a16:creationId xmlns:a16="http://schemas.microsoft.com/office/drawing/2014/main" id="{8F9F95A7-4F05-4708-AD5C-0045933676B5}"/>
                </a:ext>
              </a:extLst>
            </p:cNvPr>
            <p:cNvSpPr/>
            <p:nvPr/>
          </p:nvSpPr>
          <p:spPr>
            <a:xfrm>
              <a:off x="8560390" y="4297082"/>
              <a:ext cx="403768" cy="403768"/>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ource Sans Pro" charset="0"/>
                  <a:ea typeface="+mn-ea"/>
                  <a:cs typeface="+mn-cs"/>
                </a:rPr>
                <a:t>05</a:t>
              </a:r>
            </a:p>
          </p:txBody>
        </p:sp>
        <p:sp>
          <p:nvSpPr>
            <p:cNvPr id="33" name="Freeform 63">
              <a:extLst>
                <a:ext uri="{FF2B5EF4-FFF2-40B4-BE49-F238E27FC236}">
                  <a16:creationId xmlns:a16="http://schemas.microsoft.com/office/drawing/2014/main" id="{C8C47FEE-E4C2-4B9C-937D-D56C2507CECA}"/>
                </a:ext>
              </a:extLst>
            </p:cNvPr>
            <p:cNvSpPr/>
            <p:nvPr/>
          </p:nvSpPr>
          <p:spPr>
            <a:xfrm>
              <a:off x="3193385" y="2447333"/>
              <a:ext cx="403768" cy="403768"/>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ource Sans Pro" charset="0"/>
                  <a:ea typeface="+mn-ea"/>
                  <a:cs typeface="+mn-cs"/>
                </a:rPr>
                <a:t>02</a:t>
              </a:r>
            </a:p>
          </p:txBody>
        </p:sp>
        <p:sp>
          <p:nvSpPr>
            <p:cNvPr id="34" name="Freeform 64">
              <a:extLst>
                <a:ext uri="{FF2B5EF4-FFF2-40B4-BE49-F238E27FC236}">
                  <a16:creationId xmlns:a16="http://schemas.microsoft.com/office/drawing/2014/main" id="{AB80F55A-144E-4B10-8A6E-28AF1C346725}"/>
                </a:ext>
              </a:extLst>
            </p:cNvPr>
            <p:cNvSpPr/>
            <p:nvPr/>
          </p:nvSpPr>
          <p:spPr>
            <a:xfrm>
              <a:off x="6786705" y="2447333"/>
              <a:ext cx="403768" cy="403768"/>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ource Sans Pro" charset="0"/>
                  <a:ea typeface="+mn-ea"/>
                  <a:cs typeface="+mn-cs"/>
                </a:rPr>
                <a:t>04</a:t>
              </a:r>
            </a:p>
          </p:txBody>
        </p:sp>
      </p:grpSp>
    </p:spTree>
    <p:extLst>
      <p:ext uri="{BB962C8B-B14F-4D97-AF65-F5344CB8AC3E}">
        <p14:creationId xmlns:p14="http://schemas.microsoft.com/office/powerpoint/2010/main" val="2899323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3346198" y="2172981"/>
            <a:ext cx="8572232" cy="3649723"/>
            <a:chOff x="4460480" y="2283954"/>
            <a:chExt cx="6672816" cy="2544605"/>
          </a:xfrm>
        </p:grpSpPr>
        <p:sp>
          <p:nvSpPr>
            <p:cNvPr id="3" name="Rectangle 2"/>
            <p:cNvSpPr/>
            <p:nvPr/>
          </p:nvSpPr>
          <p:spPr>
            <a:xfrm>
              <a:off x="9515060" y="2564592"/>
              <a:ext cx="42035" cy="4768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27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596335" y="2495674"/>
              <a:ext cx="34528" cy="4768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27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5281932" y="2283954"/>
              <a:ext cx="4520803" cy="2760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27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19"/>
            <p:cNvGrpSpPr>
              <a:grpSpLocks/>
            </p:cNvGrpSpPr>
            <p:nvPr/>
          </p:nvGrpSpPr>
          <p:grpSpPr bwMode="auto">
            <a:xfrm rot="5400000">
              <a:off x="10557281" y="3161659"/>
              <a:ext cx="853378" cy="298652"/>
              <a:chOff x="8654343" y="1078348"/>
              <a:chExt cx="1517410" cy="530138"/>
            </a:xfrm>
          </p:grpSpPr>
          <p:sp>
            <p:nvSpPr>
              <p:cNvPr id="7" name="Flowchart: Terminator 35"/>
              <p:cNvSpPr/>
              <p:nvPr/>
            </p:nvSpPr>
            <p:spPr>
              <a:xfrm>
                <a:off x="8654343" y="1111042"/>
                <a:ext cx="1517410" cy="497444"/>
              </a:xfrm>
              <a:prstGeom prst="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956"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8" name="TextBox 37"/>
              <p:cNvSpPr txBox="1">
                <a:spLocks noChangeArrowheads="1"/>
              </p:cNvSpPr>
              <p:nvPr/>
            </p:nvSpPr>
            <p:spPr bwMode="auto">
              <a:xfrm>
                <a:off x="9031512" y="1078348"/>
                <a:ext cx="809214" cy="5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altLang="lv-LV" sz="1800" b="1" i="0" u="none" strike="noStrike" kern="1200" cap="none" spc="0" normalizeH="0" baseline="0" noProof="0" dirty="0">
                    <a:ln>
                      <a:noFill/>
                    </a:ln>
                    <a:solidFill>
                      <a:srgbClr val="4472C4"/>
                    </a:solidFill>
                    <a:effectLst/>
                    <a:uLnTx/>
                    <a:uFillTx/>
                    <a:latin typeface="Calibri" panose="020F0502020204030204" pitchFamily="34" charset="0"/>
                    <a:ea typeface="+mn-ea"/>
                    <a:cs typeface="+mn-cs"/>
                  </a:rPr>
                  <a:t>2023</a:t>
                </a:r>
              </a:p>
            </p:txBody>
          </p:sp>
        </p:grpSp>
        <p:grpSp>
          <p:nvGrpSpPr>
            <p:cNvPr id="11" name="Group 38"/>
            <p:cNvGrpSpPr>
              <a:grpSpLocks/>
            </p:cNvGrpSpPr>
            <p:nvPr/>
          </p:nvGrpSpPr>
          <p:grpSpPr bwMode="auto">
            <a:xfrm>
              <a:off x="4460480" y="2678290"/>
              <a:ext cx="6323409" cy="2150269"/>
              <a:chOff x="569097" y="1729316"/>
              <a:chExt cx="11241561" cy="3822966"/>
            </a:xfrm>
          </p:grpSpPr>
          <p:sp>
            <p:nvSpPr>
              <p:cNvPr id="12" name="Right Arrow 11"/>
              <p:cNvSpPr/>
              <p:nvPr/>
            </p:nvSpPr>
            <p:spPr>
              <a:xfrm>
                <a:off x="10752330" y="2246210"/>
                <a:ext cx="1058328" cy="452998"/>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5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endParaRPr>
              </a:p>
            </p:txBody>
          </p:sp>
          <p:sp>
            <p:nvSpPr>
              <p:cNvPr id="13" name="Right Arrow 12"/>
              <p:cNvSpPr/>
              <p:nvPr/>
            </p:nvSpPr>
            <p:spPr>
              <a:xfrm>
                <a:off x="10678248" y="3122570"/>
                <a:ext cx="1107011" cy="417011"/>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5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endParaRPr>
              </a:p>
            </p:txBody>
          </p:sp>
          <p:sp>
            <p:nvSpPr>
              <p:cNvPr id="14" name="Right Arrow 13"/>
              <p:cNvSpPr/>
              <p:nvPr/>
            </p:nvSpPr>
            <p:spPr>
              <a:xfrm>
                <a:off x="10726930" y="2722492"/>
                <a:ext cx="1058328" cy="395845"/>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5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endParaRPr>
              </a:p>
            </p:txBody>
          </p:sp>
          <p:sp>
            <p:nvSpPr>
              <p:cNvPr id="15" name="Rounded Rectangular Callout 7"/>
              <p:cNvSpPr/>
              <p:nvPr/>
            </p:nvSpPr>
            <p:spPr>
              <a:xfrm>
                <a:off x="8970105" y="2239859"/>
                <a:ext cx="1985424" cy="1466952"/>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Verdana" panose="020B0604030504040204" pitchFamily="34" charset="0"/>
                    <a:ea typeface="MS PGothic" panose="020B0600070205080204" pitchFamily="34" charset="-128"/>
                    <a:cs typeface="+mn-cs"/>
                  </a:rPr>
                  <a:t>Projektu</a:t>
                </a:r>
                <a:r>
                  <a:rPr kumimoji="0" lang="en-US" sz="1400" b="1" i="0" u="none" strike="noStrike" kern="1200" cap="none" spc="0" normalizeH="0" baseline="0" noProof="0" dirty="0">
                    <a:ln>
                      <a:noFill/>
                    </a:ln>
                    <a:solidFill>
                      <a:prstClr val="white"/>
                    </a:solidFill>
                    <a:effectLst/>
                    <a:uLnTx/>
                    <a:uFillTx/>
                    <a:latin typeface="Verdana" panose="020B0604030504040204" pitchFamily="34" charset="0"/>
                    <a:ea typeface="MS PGothic" panose="020B0600070205080204" pitchFamily="34" charset="-128"/>
                    <a:cs typeface="+mn-cs"/>
                  </a:rPr>
                  <a:t> </a:t>
                </a:r>
                <a:r>
                  <a:rPr kumimoji="0" lang="en-US" sz="1400" b="1" i="0" u="none" strike="noStrike" kern="1200" cap="none" spc="0" normalizeH="0" baseline="0" noProof="0" dirty="0" err="1">
                    <a:ln>
                      <a:noFill/>
                    </a:ln>
                    <a:solidFill>
                      <a:prstClr val="white"/>
                    </a:solidFill>
                    <a:effectLst/>
                    <a:uLnTx/>
                    <a:uFillTx/>
                    <a:latin typeface="Verdana" panose="020B0604030504040204" pitchFamily="34" charset="0"/>
                    <a:ea typeface="MS PGothic" panose="020B0600070205080204" pitchFamily="34" charset="-128"/>
                    <a:cs typeface="+mn-cs"/>
                  </a:rPr>
                  <a:t>īstenošanas</a:t>
                </a:r>
                <a:r>
                  <a:rPr kumimoji="0" lang="en-US" sz="1400" b="1" i="0" u="none" strike="noStrike" kern="1200" cap="none" spc="0" normalizeH="0" baseline="0" noProof="0" dirty="0">
                    <a:ln>
                      <a:noFill/>
                    </a:ln>
                    <a:solidFill>
                      <a:prstClr val="white"/>
                    </a:solidFill>
                    <a:effectLst/>
                    <a:uLnTx/>
                    <a:uFillTx/>
                    <a:latin typeface="Verdana" panose="020B0604030504040204" pitchFamily="34" charset="0"/>
                    <a:ea typeface="MS PGothic" panose="020B0600070205080204" pitchFamily="34" charset="-128"/>
                    <a:cs typeface="+mn-cs"/>
                  </a:rPr>
                  <a:t> </a:t>
                </a:r>
                <a:r>
                  <a:rPr kumimoji="0" lang="en-US" sz="1400" b="1" i="0" u="none" strike="noStrike" kern="1200" cap="none" spc="0" normalizeH="0" baseline="0" noProof="0" dirty="0" err="1">
                    <a:ln>
                      <a:noFill/>
                    </a:ln>
                    <a:solidFill>
                      <a:prstClr val="white"/>
                    </a:solidFill>
                    <a:effectLst/>
                    <a:uLnTx/>
                    <a:uFillTx/>
                    <a:latin typeface="Verdana" panose="020B0604030504040204" pitchFamily="34" charset="0"/>
                    <a:ea typeface="MS PGothic" panose="020B0600070205080204" pitchFamily="34" charset="-128"/>
                    <a:cs typeface="+mn-cs"/>
                  </a:rPr>
                  <a:t>uzsākšana</a:t>
                </a:r>
                <a:endParaRPr kumimoji="0" lang="lv-LV" sz="1400" b="1" i="0" u="none" strike="noStrike" kern="1200" cap="none" spc="0" normalizeH="0" baseline="0" noProof="0" dirty="0">
                  <a:ln>
                    <a:noFill/>
                  </a:ln>
                  <a:solidFill>
                    <a:prstClr val="white"/>
                  </a:solidFill>
                  <a:effectLst/>
                  <a:uLnTx/>
                  <a:uFillTx/>
                  <a:latin typeface="Verdana" panose="020B0604030504040204" pitchFamily="34" charset="0"/>
                  <a:ea typeface="MS PGothic" panose="020B0600070205080204" pitchFamily="34" charset="-128"/>
                  <a:cs typeface="+mn-cs"/>
                </a:endParaRPr>
              </a:p>
            </p:txBody>
          </p:sp>
          <p:sp>
            <p:nvSpPr>
              <p:cNvPr id="16" name="Rounded Rectangular Callout 7"/>
              <p:cNvSpPr/>
              <p:nvPr/>
            </p:nvSpPr>
            <p:spPr>
              <a:xfrm>
                <a:off x="2912235" y="2277961"/>
                <a:ext cx="1987541" cy="1466952"/>
              </a:xfrm>
              <a:prstGeom prst="wedgeRectCallo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ounded Rectangular Callout 7"/>
              <p:cNvSpPr/>
              <p:nvPr/>
            </p:nvSpPr>
            <p:spPr>
              <a:xfrm>
                <a:off x="4931525" y="2263144"/>
                <a:ext cx="1987541" cy="1464835"/>
              </a:xfrm>
              <a:prstGeom prst="wedgeRectCallou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ounded Rectangular Callout 7"/>
              <p:cNvSpPr/>
              <p:nvPr/>
            </p:nvSpPr>
            <p:spPr>
              <a:xfrm>
                <a:off x="6944466" y="2239859"/>
                <a:ext cx="1985424" cy="1466952"/>
              </a:xfrm>
              <a:prstGeom prst="wedge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2"/>
              <p:cNvSpPr txBox="1">
                <a:spLocks noChangeArrowheads="1"/>
              </p:cNvSpPr>
              <p:nvPr/>
            </p:nvSpPr>
            <p:spPr bwMode="auto">
              <a:xfrm>
                <a:off x="3043369" y="2691234"/>
                <a:ext cx="328409" cy="4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altLang="lv-LV" sz="105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TextBox 13"/>
              <p:cNvSpPr txBox="1">
                <a:spLocks noChangeArrowheads="1"/>
              </p:cNvSpPr>
              <p:nvPr/>
            </p:nvSpPr>
            <p:spPr bwMode="auto">
              <a:xfrm>
                <a:off x="7015557" y="2375184"/>
                <a:ext cx="1930076" cy="91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lv-LV" sz="1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Augstskolu pārvaldība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lv-LV" sz="1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(SAM 8.2.3.)</a:t>
                </a:r>
              </a:p>
            </p:txBody>
          </p:sp>
          <p:sp>
            <p:nvSpPr>
              <p:cNvPr id="21" name="TextBox 14"/>
              <p:cNvSpPr txBox="1">
                <a:spLocks noChangeArrowheads="1"/>
              </p:cNvSpPr>
              <p:nvPr/>
            </p:nvSpPr>
            <p:spPr bwMode="auto">
              <a:xfrm>
                <a:off x="5020124" y="2294314"/>
                <a:ext cx="1859970" cy="118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lv-LV" sz="1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Personāla kompetenču pilnveide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lv-LV" sz="1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(SAM 8.2.2.)</a:t>
                </a:r>
              </a:p>
            </p:txBody>
          </p:sp>
          <p:sp>
            <p:nvSpPr>
              <p:cNvPr id="22" name="TextBox 15"/>
              <p:cNvSpPr txBox="1">
                <a:spLocks noChangeArrowheads="1"/>
              </p:cNvSpPr>
              <p:nvPr/>
            </p:nvSpPr>
            <p:spPr bwMode="auto">
              <a:xfrm>
                <a:off x="2996189" y="2321216"/>
                <a:ext cx="1886359" cy="118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lv-LV" sz="1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Studiju programmu saturs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lv-LV" sz="1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(SAM </a:t>
                </a:r>
                <a:r>
                  <a:rPr kumimoji="0" lang="en-GB" altLang="lv-LV" sz="1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8</a:t>
                </a:r>
                <a:r>
                  <a:rPr kumimoji="0" lang="lv-LV" altLang="lv-LV" sz="14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.2.1.)</a:t>
                </a:r>
              </a:p>
            </p:txBody>
          </p:sp>
          <p:sp>
            <p:nvSpPr>
              <p:cNvPr id="23" name="TextBox 21"/>
              <p:cNvSpPr txBox="1">
                <a:spLocks noChangeArrowheads="1"/>
              </p:cNvSpPr>
              <p:nvPr/>
            </p:nvSpPr>
            <p:spPr bwMode="auto">
              <a:xfrm>
                <a:off x="5272235" y="1729316"/>
                <a:ext cx="1295459" cy="457810"/>
              </a:xfrm>
              <a:prstGeom prst="rect">
                <a:avLst/>
              </a:prstGeom>
              <a:solidFill>
                <a:srgbClr val="FFFFFF"/>
              </a:solidFill>
              <a:ln w="19050">
                <a:solidFill>
                  <a:schemeClr val="accent1"/>
                </a:solid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lv-LV" sz="1800" b="1" i="0" u="none" strike="noStrike" kern="1200" cap="none" spc="0" normalizeH="0" baseline="0" noProof="0" dirty="0">
                    <a:ln>
                      <a:noFill/>
                    </a:ln>
                    <a:solidFill>
                      <a:srgbClr val="4472C4"/>
                    </a:solidFill>
                    <a:effectLst/>
                    <a:uLnTx/>
                    <a:uFillTx/>
                    <a:latin typeface="Calibri" panose="020F0502020204030204" pitchFamily="34" charset="0"/>
                    <a:ea typeface="+mn-ea"/>
                    <a:cs typeface="+mn-cs"/>
                  </a:rPr>
                  <a:t>2018</a:t>
                </a:r>
              </a:p>
            </p:txBody>
          </p:sp>
          <p:sp>
            <p:nvSpPr>
              <p:cNvPr id="25" name="TextBox 24"/>
              <p:cNvSpPr txBox="1">
                <a:spLocks noChangeArrowheads="1"/>
              </p:cNvSpPr>
              <p:nvPr/>
            </p:nvSpPr>
            <p:spPr bwMode="auto">
              <a:xfrm>
                <a:off x="5089043" y="4300157"/>
                <a:ext cx="1570471" cy="4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altLang="lv-LV" sz="105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 name="TextBox 25"/>
              <p:cNvSpPr txBox="1">
                <a:spLocks noChangeArrowheads="1"/>
              </p:cNvSpPr>
              <p:nvPr/>
            </p:nvSpPr>
            <p:spPr bwMode="auto">
              <a:xfrm>
                <a:off x="7048616" y="4292726"/>
                <a:ext cx="1570471" cy="4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altLang="lv-LV" sz="105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8" name="Picture 27"/>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87990" y="3961699"/>
                <a:ext cx="1363684" cy="1247172"/>
              </a:xfrm>
              <a:prstGeom prst="rect">
                <a:avLst/>
              </a:prstGeom>
            </p:spPr>
          </p:pic>
          <p:pic>
            <p:nvPicPr>
              <p:cNvPr id="29" name="Picture 28"/>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85765" y="3888784"/>
                <a:ext cx="1662631" cy="1393002"/>
              </a:xfrm>
              <a:prstGeom prst="rect">
                <a:avLst/>
              </a:prstGeom>
            </p:spPr>
          </p:pic>
          <p:pic>
            <p:nvPicPr>
              <p:cNvPr id="30" name="Picture 29"/>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71217" y="4025544"/>
                <a:ext cx="1039015" cy="1039017"/>
              </a:xfrm>
              <a:prstGeom prst="rect">
                <a:avLst/>
              </a:prstGeom>
            </p:spPr>
          </p:pic>
          <p:pic>
            <p:nvPicPr>
              <p:cNvPr id="31" name="Picture 30"/>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22469" y="3570246"/>
                <a:ext cx="1982036" cy="1982036"/>
              </a:xfrm>
              <a:prstGeom prst="rect">
                <a:avLst/>
              </a:prstGeom>
            </p:spPr>
          </p:pic>
          <p:sp>
            <p:nvSpPr>
              <p:cNvPr id="32" name="Rounded Rectangular Callout 7"/>
              <p:cNvSpPr/>
              <p:nvPr/>
            </p:nvSpPr>
            <p:spPr>
              <a:xfrm>
                <a:off x="569097" y="2271612"/>
                <a:ext cx="2298689" cy="1464835"/>
              </a:xfrm>
              <a:prstGeom prst="wedgeRectCallo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0"/>
              <p:cNvSpPr txBox="1">
                <a:spLocks noChangeArrowheads="1"/>
              </p:cNvSpPr>
              <p:nvPr/>
            </p:nvSpPr>
            <p:spPr bwMode="auto">
              <a:xfrm>
                <a:off x="569097" y="2303163"/>
                <a:ext cx="2221855" cy="118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lv-LV" sz="14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Studiju </a:t>
                </a:r>
                <a:r>
                  <a:rPr kumimoji="0" lang="en-US" altLang="lv-LV" sz="1400" b="0" i="0" u="none" strike="noStrike" kern="1200" cap="none" spc="0" normalizeH="0" baseline="0" noProof="0" dirty="0" err="1">
                    <a:ln>
                      <a:noFill/>
                    </a:ln>
                    <a:solidFill>
                      <a:prstClr val="white"/>
                    </a:solidFill>
                    <a:effectLst/>
                    <a:uLnTx/>
                    <a:uFillTx/>
                    <a:latin typeface="Verdana" panose="020B0604030504040204" pitchFamily="34" charset="0"/>
                    <a:ea typeface="+mn-ea"/>
                    <a:cs typeface="+mn-cs"/>
                  </a:rPr>
                  <a:t>programmu</a:t>
                </a:r>
                <a:r>
                  <a:rPr kumimoji="0" lang="en-US" altLang="lv-LV" sz="14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 </a:t>
                </a:r>
                <a:r>
                  <a:rPr kumimoji="0" lang="lv-LV" altLang="lv-LV" sz="14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attīstības plānu sagatavošana</a:t>
                </a:r>
              </a:p>
            </p:txBody>
          </p:sp>
          <p:pic>
            <p:nvPicPr>
              <p:cNvPr id="35"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1480" y="3921480"/>
                <a:ext cx="1475836" cy="147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itle 1"/>
            <p:cNvSpPr txBox="1">
              <a:spLocks/>
            </p:cNvSpPr>
            <p:nvPr/>
          </p:nvSpPr>
          <p:spPr bwMode="auto">
            <a:xfrm>
              <a:off x="5356425" y="2319235"/>
              <a:ext cx="440531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68" tIns="35234" rIns="70468" bIns="35234"/>
            <a:lstStyle>
              <a:lvl1pPr>
                <a:spcBef>
                  <a:spcPct val="20000"/>
                </a:spcBef>
                <a:buFont typeface="Arial" panose="020B0604020202020204" pitchFamily="34" charset="0"/>
                <a:buChar char="•"/>
                <a:defRPr sz="3300">
                  <a:solidFill>
                    <a:schemeClr val="tx1"/>
                  </a:solidFill>
                  <a:latin typeface="Times New Roman" panose="02020603050405020304" pitchFamily="18" charset="0"/>
                  <a:ea typeface="MS PGothic" panose="020B0600070205080204" pitchFamily="34" charset="-128"/>
                </a:defRPr>
              </a:lvl1pPr>
              <a:lvl2pPr marL="762000" indent="-292100">
                <a:spcBef>
                  <a:spcPct val="20000"/>
                </a:spcBef>
                <a:buFont typeface="Arial" panose="020B0604020202020204" pitchFamily="34" charset="0"/>
                <a:buChar char="–"/>
                <a:defRPr sz="2900">
                  <a:solidFill>
                    <a:schemeClr val="tx1"/>
                  </a:solidFill>
                  <a:latin typeface="Times New Roman" panose="02020603050405020304" pitchFamily="18" charset="0"/>
                  <a:ea typeface="MS PGothic" panose="020B0600070205080204" pitchFamily="34" charset="-128"/>
                </a:defRPr>
              </a:lvl2pPr>
              <a:lvl3pPr marL="1173163" indent="-233363">
                <a:spcBef>
                  <a:spcPct val="20000"/>
                </a:spcBef>
                <a:buFont typeface="Arial" panose="020B0604020202020204" pitchFamily="34" charset="0"/>
                <a:buChar char="•"/>
                <a:defRPr sz="2500">
                  <a:solidFill>
                    <a:schemeClr val="tx1"/>
                  </a:solidFill>
                  <a:latin typeface="Times New Roman" panose="02020603050405020304" pitchFamily="18" charset="0"/>
                  <a:ea typeface="MS PGothic" panose="020B0600070205080204" pitchFamily="34" charset="-128"/>
                </a:defRPr>
              </a:lvl3pPr>
              <a:lvl4pPr marL="1643063" indent="-233363">
                <a:spcBef>
                  <a:spcPct val="20000"/>
                </a:spcBef>
                <a:buFont typeface="Arial" panose="020B0604020202020204" pitchFamily="34" charset="0"/>
                <a:buChar char="–"/>
                <a:defRPr sz="1900">
                  <a:solidFill>
                    <a:schemeClr val="tx1"/>
                  </a:solidFill>
                  <a:latin typeface="Times New Roman" panose="02020603050405020304" pitchFamily="18" charset="0"/>
                  <a:ea typeface="MS PGothic" panose="020B0600070205080204" pitchFamily="34" charset="-128"/>
                </a:defRPr>
              </a:lvl4pPr>
              <a:lvl5pPr marL="2112963" indent="-233363">
                <a:spcBef>
                  <a:spcPct val="20000"/>
                </a:spcBef>
                <a:buFont typeface="Arial" panose="020B0604020202020204" pitchFamily="34" charset="0"/>
                <a:buChar char="»"/>
                <a:defRPr sz="1900">
                  <a:solidFill>
                    <a:schemeClr val="tx1"/>
                  </a:solidFill>
                  <a:latin typeface="Times New Roman" panose="02020603050405020304" pitchFamily="18" charset="0"/>
                  <a:ea typeface="MS PGothic" panose="020B0600070205080204" pitchFamily="34" charset="-128"/>
                </a:defRPr>
              </a:lvl5pPr>
              <a:lvl6pPr marL="25701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ea typeface="MS PGothic" panose="020B0600070205080204" pitchFamily="34" charset="-128"/>
                </a:defRPr>
              </a:lvl6pPr>
              <a:lvl7pPr marL="30273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ea typeface="MS PGothic" panose="020B0600070205080204" pitchFamily="34" charset="-128"/>
                </a:defRPr>
              </a:lvl7pPr>
              <a:lvl8pPr marL="34845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ea typeface="MS PGothic" panose="020B0600070205080204" pitchFamily="34" charset="-128"/>
                </a:defRPr>
              </a:lvl8pPr>
              <a:lvl9pPr marL="39417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lv-LV" sz="1400" b="1" i="0" u="none" strike="noStrike" kern="1200" cap="none" spc="0" normalizeH="0" baseline="0" noProof="0" dirty="0">
                  <a:ln>
                    <a:noFill/>
                  </a:ln>
                  <a:solidFill>
                    <a:prstClr val="white"/>
                  </a:solidFill>
                  <a:effectLst/>
                  <a:uLnTx/>
                  <a:uFillTx/>
                  <a:latin typeface="Verdana" panose="020B0604030504040204" pitchFamily="34" charset="0"/>
                  <a:ea typeface="MS PGothic" panose="020B0600070205080204" pitchFamily="34" charset="-128"/>
                  <a:cs typeface="+mn-cs"/>
                </a:rPr>
                <a:t>SKOLOTĀJU SAGATAVOŠANAS IZGLĪTĪBAS RESTARTS</a:t>
              </a:r>
              <a:endParaRPr kumimoji="0" lang="lv-LV" altLang="lv-LV" sz="1400" b="1" i="0" u="none" strike="noStrike" kern="1200" cap="none" spc="0" normalizeH="0" baseline="0" noProof="0" dirty="0">
                <a:ln>
                  <a:noFill/>
                </a:ln>
                <a:solidFill>
                  <a:prstClr val="white"/>
                </a:solidFill>
                <a:effectLst/>
                <a:uLnTx/>
                <a:uFillTx/>
                <a:latin typeface="Verdana" panose="020B0604030504040204" pitchFamily="34" charset="0"/>
                <a:ea typeface="MS PGothic" panose="020B0600070205080204" pitchFamily="34" charset="-128"/>
                <a:cs typeface="+mn-cs"/>
              </a:endParaRPr>
            </a:p>
          </p:txBody>
        </p:sp>
      </p:grpSp>
      <p:sp>
        <p:nvSpPr>
          <p:cNvPr id="37" name="TextBox 36"/>
          <p:cNvSpPr txBox="1"/>
          <p:nvPr/>
        </p:nvSpPr>
        <p:spPr>
          <a:xfrm>
            <a:off x="463165" y="1922327"/>
            <a:ext cx="2883033"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Profesijas</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standarts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Uzņemšanas</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prasības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Moduļi</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Atzīšana</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un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pielīdzināšana</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Profesionālā</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pilnveide</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Profesionālā</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tālākizglītība</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Pētniecība</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extBox 1"/>
          <p:cNvSpPr txBox="1"/>
          <p:nvPr/>
        </p:nvSpPr>
        <p:spPr>
          <a:xfrm>
            <a:off x="5088467" y="973667"/>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8" name="TextBox 37"/>
          <p:cNvSpPr txBox="1"/>
          <p:nvPr/>
        </p:nvSpPr>
        <p:spPr>
          <a:xfrm>
            <a:off x="1912884" y="361985"/>
            <a:ext cx="88918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solidFill>
                <a:effectLst/>
                <a:uLnTx/>
                <a:uFillTx/>
                <a:latin typeface="Calibri" panose="020F0502020204030204"/>
                <a:ea typeface="+mn-ea"/>
                <a:cs typeface="+mn-cs"/>
              </a:rPr>
              <a:t>Investīcijas</a:t>
            </a:r>
            <a:r>
              <a:rPr kumimoji="0" lang="en-GB" sz="36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3600" b="1" i="0" u="none" strike="noStrike" kern="1200" cap="none" spc="0" normalizeH="0" baseline="0" noProof="0" dirty="0" err="1">
                <a:ln>
                  <a:noFill/>
                </a:ln>
                <a:solidFill>
                  <a:srgbClr val="4472C4"/>
                </a:solidFill>
                <a:effectLst/>
                <a:uLnTx/>
                <a:uFillTx/>
                <a:latin typeface="Calibri" panose="020F0502020204030204"/>
                <a:ea typeface="+mn-ea"/>
                <a:cs typeface="+mn-cs"/>
              </a:rPr>
              <a:t>skolotāju</a:t>
            </a:r>
            <a:r>
              <a:rPr kumimoji="0" lang="en-GB" sz="36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3600" b="1" i="0" u="none" strike="noStrike" kern="1200" cap="none" spc="0" normalizeH="0" baseline="0" noProof="0" dirty="0" err="1">
                <a:ln>
                  <a:noFill/>
                </a:ln>
                <a:solidFill>
                  <a:srgbClr val="4472C4"/>
                </a:solidFill>
                <a:effectLst/>
                <a:uLnTx/>
                <a:uFillTx/>
                <a:latin typeface="Calibri" panose="020F0502020204030204"/>
                <a:ea typeface="+mn-ea"/>
                <a:cs typeface="+mn-cs"/>
              </a:rPr>
              <a:t>sagatavošanas</a:t>
            </a:r>
            <a:r>
              <a:rPr kumimoji="0" lang="en-GB" sz="36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3600" b="1" i="0" u="none" strike="noStrike" kern="1200" cap="none" spc="0" normalizeH="0" baseline="0" noProof="0" dirty="0" err="1">
                <a:ln>
                  <a:noFill/>
                </a:ln>
                <a:solidFill>
                  <a:srgbClr val="4472C4"/>
                </a:solidFill>
                <a:effectLst/>
                <a:uLnTx/>
                <a:uFillTx/>
                <a:latin typeface="Calibri" panose="020F0502020204030204"/>
                <a:ea typeface="+mn-ea"/>
                <a:cs typeface="+mn-cs"/>
              </a:rPr>
              <a:t>sistēmas</a:t>
            </a:r>
            <a:r>
              <a:rPr kumimoji="0" lang="en-GB" sz="36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3600" b="1" i="0" u="none" strike="noStrike" kern="1200" cap="none" spc="0" normalizeH="0" baseline="0" noProof="0" dirty="0" err="1">
                <a:ln>
                  <a:noFill/>
                </a:ln>
                <a:solidFill>
                  <a:srgbClr val="4472C4"/>
                </a:solidFill>
                <a:effectLst/>
                <a:uLnTx/>
                <a:uFillTx/>
                <a:latin typeface="Calibri" panose="020F0502020204030204"/>
                <a:ea typeface="+mn-ea"/>
                <a:cs typeface="+mn-cs"/>
              </a:rPr>
              <a:t>restartam</a:t>
            </a:r>
            <a:r>
              <a:rPr kumimoji="0" lang="en-GB" sz="3600" b="1" i="0" u="none" strike="noStrike" kern="1200" cap="none" spc="0" normalizeH="0" baseline="0" noProof="0" dirty="0">
                <a:ln>
                  <a:noFill/>
                </a:ln>
                <a:solidFill>
                  <a:srgbClr val="4472C4"/>
                </a:solidFill>
                <a:effectLst/>
                <a:uLnTx/>
                <a:uFillTx/>
                <a:latin typeface="Calibri" panose="020F0502020204030204"/>
                <a:ea typeface="+mn-ea"/>
                <a:cs typeface="+mn-cs"/>
              </a:rPr>
              <a:t> 2014 - 2020</a:t>
            </a:r>
          </a:p>
        </p:txBody>
      </p:sp>
      <p:sp>
        <p:nvSpPr>
          <p:cNvPr id="40" name="Oval 39"/>
          <p:cNvSpPr/>
          <p:nvPr/>
        </p:nvSpPr>
        <p:spPr>
          <a:xfrm>
            <a:off x="10599496" y="5256276"/>
            <a:ext cx="1392192" cy="1391481"/>
          </a:xfrm>
          <a:prstGeom prst="ellipse">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Source Sans Pro" charset="0"/>
                <a:ea typeface="+mn-ea"/>
                <a:cs typeface="+mn-cs"/>
              </a:rPr>
              <a:t>10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Source Sans Pro" charset="0"/>
                <a:ea typeface="+mn-ea"/>
                <a:cs typeface="+mn-cs"/>
              </a:rPr>
              <a:t>euro</a:t>
            </a:r>
          </a:p>
        </p:txBody>
      </p:sp>
    </p:spTree>
    <p:extLst>
      <p:ext uri="{BB962C8B-B14F-4D97-AF65-F5344CB8AC3E}">
        <p14:creationId xmlns:p14="http://schemas.microsoft.com/office/powerpoint/2010/main" val="1209622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5240133" y="1182506"/>
            <a:ext cx="6788470" cy="5090837"/>
            <a:chOff x="5192199" y="1117941"/>
            <a:chExt cx="6788470" cy="5090837"/>
          </a:xfrm>
        </p:grpSpPr>
        <p:grpSp>
          <p:nvGrpSpPr>
            <p:cNvPr id="55" name="Group 54"/>
            <p:cNvGrpSpPr/>
            <p:nvPr/>
          </p:nvGrpSpPr>
          <p:grpSpPr>
            <a:xfrm>
              <a:off x="5192199" y="1231994"/>
              <a:ext cx="6788470" cy="4976784"/>
              <a:chOff x="6121915" y="1356607"/>
              <a:chExt cx="5911101" cy="4976784"/>
            </a:xfrm>
          </p:grpSpPr>
          <p:sp>
            <p:nvSpPr>
              <p:cNvPr id="63" name="Rectangle 7"/>
              <p:cNvSpPr>
                <a:spLocks noChangeArrowheads="1"/>
              </p:cNvSpPr>
              <p:nvPr/>
            </p:nvSpPr>
            <p:spPr bwMode="auto">
              <a:xfrm>
                <a:off x="7153710" y="1879807"/>
                <a:ext cx="45150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lv-LV" sz="1400" b="0" i="0" u="none" strike="noStrike" kern="0" cap="none" spc="0" normalizeH="0" baseline="0" noProof="0">
                  <a:ln>
                    <a:noFill/>
                  </a:ln>
                  <a:solidFill>
                    <a:srgbClr val="664690">
                      <a:lumMod val="95000"/>
                      <a:lumOff val="5000"/>
                    </a:srgbClr>
                  </a:solidFill>
                  <a:effectLst/>
                  <a:uLnTx/>
                  <a:uFillTx/>
                  <a:latin typeface="Source Sans Pro"/>
                  <a:ea typeface="+mn-ea"/>
                  <a:cs typeface="Arial"/>
                  <a:sym typeface="Arial"/>
                </a:endParaRPr>
              </a:p>
            </p:txBody>
          </p:sp>
          <p:sp>
            <p:nvSpPr>
              <p:cNvPr id="64" name="Rectangle 7"/>
              <p:cNvSpPr>
                <a:spLocks noChangeArrowheads="1"/>
              </p:cNvSpPr>
              <p:nvPr/>
            </p:nvSpPr>
            <p:spPr bwMode="auto">
              <a:xfrm>
                <a:off x="7153711" y="1356607"/>
                <a:ext cx="4602071" cy="16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en-GB" sz="1800" b="1" i="0" u="none" strike="noStrike" kern="0" cap="none" spc="0" normalizeH="0" baseline="0" noProof="0" dirty="0" err="1">
                    <a:ln>
                      <a:noFill/>
                    </a:ln>
                    <a:solidFill>
                      <a:srgbClr val="4472C4"/>
                    </a:solidFill>
                    <a:effectLst/>
                    <a:uLnTx/>
                    <a:uFillTx/>
                    <a:latin typeface="Calibri" panose="020F0502020204030204"/>
                    <a:ea typeface="+mn-ea"/>
                    <a:cs typeface="Arial"/>
                    <a:sym typeface="Arial"/>
                  </a:rPr>
                  <a:t>Metodiskā</a:t>
                </a:r>
                <a:r>
                  <a:rPr kumimoji="0" lang="en-GB" sz="1800" b="1" i="0" u="none" strike="noStrike" kern="0" cap="none" spc="0" normalizeH="0" baseline="0" noProof="0" dirty="0">
                    <a:ln>
                      <a:noFill/>
                    </a:ln>
                    <a:solidFill>
                      <a:srgbClr val="4472C4"/>
                    </a:solidFill>
                    <a:effectLst/>
                    <a:uLnTx/>
                    <a:uFillTx/>
                    <a:latin typeface="Calibri" panose="020F0502020204030204"/>
                    <a:ea typeface="+mn-ea"/>
                    <a:cs typeface="Arial"/>
                    <a:sym typeface="Arial"/>
                  </a:rPr>
                  <a:t> </a:t>
                </a:r>
                <a:r>
                  <a:rPr kumimoji="0" lang="en-GB" sz="1800" b="1" i="0" u="none" strike="noStrike" kern="0" cap="none" spc="0" normalizeH="0" baseline="0" noProof="0" dirty="0" err="1">
                    <a:ln>
                      <a:noFill/>
                    </a:ln>
                    <a:solidFill>
                      <a:srgbClr val="4472C4"/>
                    </a:solidFill>
                    <a:effectLst/>
                    <a:uLnTx/>
                    <a:uFillTx/>
                    <a:latin typeface="Calibri" panose="020F0502020204030204"/>
                    <a:ea typeface="+mn-ea"/>
                    <a:cs typeface="Arial"/>
                    <a:sym typeface="Arial"/>
                  </a:rPr>
                  <a:t>centra</a:t>
                </a:r>
                <a:r>
                  <a:rPr kumimoji="0" lang="en-GB" sz="1800" b="1" i="0" u="none" strike="noStrike" kern="0" cap="none" spc="0" normalizeH="0" baseline="0" noProof="0" dirty="0">
                    <a:ln>
                      <a:noFill/>
                    </a:ln>
                    <a:solidFill>
                      <a:srgbClr val="4472C4"/>
                    </a:solidFill>
                    <a:effectLst/>
                    <a:uLnTx/>
                    <a:uFillTx/>
                    <a:latin typeface="Calibri" panose="020F0502020204030204"/>
                    <a:ea typeface="+mn-ea"/>
                    <a:cs typeface="Arial"/>
                    <a:sym typeface="Arial"/>
                  </a:rPr>
                  <a:t> </a:t>
                </a:r>
                <a:r>
                  <a:rPr kumimoji="0" lang="en-GB" sz="1800" b="1" i="0" u="none" strike="noStrike" kern="0" cap="none" spc="0" normalizeH="0" baseline="0" noProof="0" dirty="0" err="1">
                    <a:ln>
                      <a:noFill/>
                    </a:ln>
                    <a:solidFill>
                      <a:srgbClr val="4472C4"/>
                    </a:solidFill>
                    <a:effectLst/>
                    <a:uLnTx/>
                    <a:uFillTx/>
                    <a:latin typeface="Calibri" panose="020F0502020204030204"/>
                    <a:ea typeface="+mn-ea"/>
                    <a:cs typeface="Arial"/>
                    <a:sym typeface="Arial"/>
                  </a:rPr>
                  <a:t>izveide</a:t>
                </a:r>
                <a:r>
                  <a:rPr kumimoji="0" lang="en-GB" sz="1800" b="1" i="0" u="none" strike="noStrike" kern="0" cap="none" spc="0" normalizeH="0" baseline="0" noProof="0" dirty="0">
                    <a:ln>
                      <a:noFill/>
                    </a:ln>
                    <a:solidFill>
                      <a:srgbClr val="4472C4"/>
                    </a:solidFill>
                    <a:effectLst/>
                    <a:uLnTx/>
                    <a:uFillTx/>
                    <a:latin typeface="Calibri" panose="020F0502020204030204"/>
                    <a:ea typeface="+mn-ea"/>
                    <a:cs typeface="Arial"/>
                    <a:sym typeface="Arial"/>
                  </a:rPr>
                  <a:t> </a:t>
                </a:r>
                <a:r>
                  <a:rPr kumimoji="0" lang="en-GB" sz="1800" b="1" i="0" u="none" strike="noStrike" kern="0" cap="none" spc="0" normalizeH="0" baseline="0" noProof="0" dirty="0" err="1">
                    <a:ln>
                      <a:noFill/>
                    </a:ln>
                    <a:solidFill>
                      <a:srgbClr val="4472C4"/>
                    </a:solidFill>
                    <a:effectLst/>
                    <a:uLnTx/>
                    <a:uFillTx/>
                    <a:latin typeface="Calibri" panose="020F0502020204030204"/>
                    <a:ea typeface="+mn-ea"/>
                    <a:cs typeface="Arial"/>
                    <a:sym typeface="Arial"/>
                  </a:rPr>
                  <a:t>pedagogiem</a:t>
                </a:r>
                <a:r>
                  <a:rPr kumimoji="0" lang="lv-LV" sz="1800" b="1" i="0" u="none" strike="noStrike" kern="0" cap="none" spc="0" normalizeH="0" baseline="0" noProof="0" dirty="0">
                    <a:ln>
                      <a:noFill/>
                    </a:ln>
                    <a:solidFill>
                      <a:srgbClr val="4472C4"/>
                    </a:solidFill>
                    <a:effectLst/>
                    <a:uLnTx/>
                    <a:uFillTx/>
                    <a:latin typeface="Calibri" panose="020F0502020204030204"/>
                    <a:ea typeface="+mn-ea"/>
                    <a:cs typeface="Arial"/>
                    <a:sym typeface="Arial"/>
                  </a:rPr>
                  <a:t> </a:t>
                </a:r>
                <a:endParaRPr kumimoji="0" lang="en-GB" sz="1800" b="1" i="0" u="none" strike="noStrike" kern="0" cap="none" spc="0" normalizeH="0" baseline="0" noProof="0" dirty="0">
                  <a:ln>
                    <a:noFill/>
                  </a:ln>
                  <a:solidFill>
                    <a:srgbClr val="4472C4"/>
                  </a:solidFill>
                  <a:effectLst/>
                  <a:uLnTx/>
                  <a:uFillTx/>
                  <a:latin typeface="Calibri" panose="020F0502020204030204"/>
                  <a:ea typeface="+mn-ea"/>
                  <a:cs typeface="Arial"/>
                  <a:sym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lv-LV" sz="1400" b="1" i="0" u="none" strike="noStrike" kern="0" cap="none" spc="0" normalizeH="0" baseline="0" noProof="0" dirty="0">
                    <a:ln>
                      <a:noFill/>
                    </a:ln>
                    <a:solidFill>
                      <a:prstClr val="black"/>
                    </a:solidFill>
                    <a:effectLst/>
                    <a:uLnTx/>
                    <a:uFillTx/>
                    <a:latin typeface="Calibri" panose="020F0502020204030204"/>
                    <a:ea typeface="+mn-ea"/>
                    <a:cs typeface="Arial"/>
                  </a:rPr>
                  <a:t>Metodiskā un konsultatīvā atbalsta sistēma</a:t>
                </a:r>
                <a:r>
                  <a:rPr kumimoji="0" lang="lv-LV" sz="1400" b="0" i="0" u="none" strike="noStrike" kern="0" cap="none" spc="0" normalizeH="0" baseline="0" noProof="0" dirty="0">
                    <a:ln>
                      <a:noFill/>
                    </a:ln>
                    <a:solidFill>
                      <a:prstClr val="black"/>
                    </a:solidFill>
                    <a:effectLst/>
                    <a:uLnTx/>
                    <a:uFillTx/>
                    <a:latin typeface="Calibri" panose="020F0502020204030204"/>
                    <a:ea typeface="+mn-ea"/>
                    <a:cs typeface="Arial"/>
                  </a:rPr>
                  <a:t> nacionālā un reģionālā līmenī​</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lv-LV" sz="1400" b="0" i="0" u="none" strike="noStrike" kern="0" cap="none" spc="0" normalizeH="0" baseline="0" noProof="0" dirty="0">
                    <a:ln>
                      <a:noFill/>
                    </a:ln>
                    <a:solidFill>
                      <a:prstClr val="black"/>
                    </a:solidFill>
                    <a:effectLst/>
                    <a:uLnTx/>
                    <a:uFillTx/>
                    <a:latin typeface="Calibri" panose="020F0502020204030204"/>
                    <a:ea typeface="+mn-ea"/>
                    <a:cs typeface="Arial"/>
                  </a:rPr>
                  <a:t>Metodiskā darba virsvadība un prof. pilnveide visās mācību jomās, t.sk. iekļaujošā izglītībā</a:t>
                </a:r>
                <a:endParaRPr kumimoji="0" lang="lv-LV" sz="1400" b="1" i="0" u="none" strike="noStrike" kern="0" cap="none" spc="0" normalizeH="0" baseline="0" noProof="0" dirty="0">
                  <a:ln>
                    <a:noFill/>
                  </a:ln>
                  <a:solidFill>
                    <a:prstClr val="black"/>
                  </a:solidFill>
                  <a:effectLst/>
                  <a:uLnTx/>
                  <a:uFillTx/>
                  <a:latin typeface="Calibri" panose="020F0502020204030204"/>
                  <a:ea typeface="+mn-ea"/>
                  <a:cs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lv-LV"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65" name="Rectangle 7"/>
              <p:cNvSpPr>
                <a:spLocks noChangeArrowheads="1"/>
              </p:cNvSpPr>
              <p:nvPr/>
            </p:nvSpPr>
            <p:spPr bwMode="auto">
              <a:xfrm>
                <a:off x="7158884" y="4705488"/>
                <a:ext cx="4874132"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err="1">
                    <a:ln>
                      <a:noFill/>
                    </a:ln>
                    <a:solidFill>
                      <a:srgbClr val="4472C4"/>
                    </a:solidFill>
                    <a:effectLst/>
                    <a:uLnTx/>
                    <a:uFillTx/>
                    <a:latin typeface="Source Sans Pro"/>
                    <a:ea typeface="+mn-ea"/>
                    <a:cs typeface="Arial"/>
                    <a:sym typeface="Arial"/>
                  </a:rPr>
                  <a:t>Latviešu</a:t>
                </a:r>
                <a:r>
                  <a:rPr kumimoji="0" lang="en-GB" sz="1800" b="1" i="0" u="none" strike="noStrike" kern="0" cap="none" spc="0" normalizeH="0" baseline="0" noProof="0" dirty="0">
                    <a:ln>
                      <a:noFill/>
                    </a:ln>
                    <a:solidFill>
                      <a:srgbClr val="4472C4"/>
                    </a:solidFill>
                    <a:effectLst/>
                    <a:uLnTx/>
                    <a:uFillTx/>
                    <a:latin typeface="Source Sans Pro"/>
                    <a:ea typeface="+mn-ea"/>
                    <a:cs typeface="Arial"/>
                    <a:sym typeface="Arial"/>
                  </a:rPr>
                  <a:t> </a:t>
                </a:r>
                <a:r>
                  <a:rPr kumimoji="0" lang="en-GB" sz="1800" b="1" i="0" u="none" strike="noStrike" kern="0" cap="none" spc="0" normalizeH="0" baseline="0" noProof="0" dirty="0" err="1">
                    <a:ln>
                      <a:noFill/>
                    </a:ln>
                    <a:solidFill>
                      <a:srgbClr val="4472C4"/>
                    </a:solidFill>
                    <a:effectLst/>
                    <a:uLnTx/>
                    <a:uFillTx/>
                    <a:latin typeface="Source Sans Pro"/>
                    <a:ea typeface="+mn-ea"/>
                    <a:cs typeface="Arial"/>
                    <a:sym typeface="Arial"/>
                  </a:rPr>
                  <a:t>valodas</a:t>
                </a:r>
                <a:r>
                  <a:rPr kumimoji="0" lang="en-GB" sz="1800" b="1" i="0" u="none" strike="noStrike" kern="0" cap="none" spc="0" normalizeH="0" baseline="0" noProof="0" dirty="0">
                    <a:ln>
                      <a:noFill/>
                    </a:ln>
                    <a:solidFill>
                      <a:srgbClr val="4472C4"/>
                    </a:solidFill>
                    <a:effectLst/>
                    <a:uLnTx/>
                    <a:uFillTx/>
                    <a:latin typeface="Source Sans Pro"/>
                    <a:ea typeface="+mn-ea"/>
                    <a:cs typeface="Arial"/>
                    <a:sym typeface="Arial"/>
                  </a:rPr>
                  <a:t> </a:t>
                </a:r>
                <a:r>
                  <a:rPr kumimoji="0" lang="en-GB" sz="1800" b="1" i="0" u="none" strike="noStrike" kern="0" cap="none" spc="0" normalizeH="0" baseline="0" noProof="0" dirty="0" err="1">
                    <a:ln>
                      <a:noFill/>
                    </a:ln>
                    <a:solidFill>
                      <a:srgbClr val="4472C4"/>
                    </a:solidFill>
                    <a:effectLst/>
                    <a:uLnTx/>
                    <a:uFillTx/>
                    <a:latin typeface="Source Sans Pro"/>
                    <a:ea typeface="+mn-ea"/>
                    <a:cs typeface="Arial"/>
                    <a:sym typeface="Arial"/>
                  </a:rPr>
                  <a:t>apguves</a:t>
                </a:r>
                <a:r>
                  <a:rPr kumimoji="0" lang="en-GB" sz="1800" b="1" i="0" u="none" strike="noStrike" kern="0" cap="none" spc="0" normalizeH="0" baseline="0" noProof="0" dirty="0">
                    <a:ln>
                      <a:noFill/>
                    </a:ln>
                    <a:solidFill>
                      <a:srgbClr val="4472C4"/>
                    </a:solidFill>
                    <a:effectLst/>
                    <a:uLnTx/>
                    <a:uFillTx/>
                    <a:latin typeface="Source Sans Pro"/>
                    <a:ea typeface="+mn-ea"/>
                    <a:cs typeface="Arial"/>
                    <a:sym typeface="Arial"/>
                  </a:rPr>
                  <a:t> </a:t>
                </a:r>
                <a:r>
                  <a:rPr kumimoji="0" lang="en-GB" sz="1800" b="1" i="0" u="none" strike="noStrike" kern="0" cap="none" spc="0" normalizeH="0" baseline="0" noProof="0" dirty="0" err="1">
                    <a:ln>
                      <a:noFill/>
                    </a:ln>
                    <a:solidFill>
                      <a:srgbClr val="4472C4"/>
                    </a:solidFill>
                    <a:effectLst/>
                    <a:uLnTx/>
                    <a:uFillTx/>
                    <a:latin typeface="Source Sans Pro"/>
                    <a:ea typeface="+mn-ea"/>
                    <a:cs typeface="Arial"/>
                    <a:sym typeface="Arial"/>
                  </a:rPr>
                  <a:t>iespēju</a:t>
                </a:r>
                <a:r>
                  <a:rPr kumimoji="0" lang="en-GB" sz="1800" b="1" i="0" u="none" strike="noStrike" kern="0" cap="none" spc="0" normalizeH="0" baseline="0" noProof="0" dirty="0">
                    <a:ln>
                      <a:noFill/>
                    </a:ln>
                    <a:solidFill>
                      <a:srgbClr val="4472C4"/>
                    </a:solidFill>
                    <a:effectLst/>
                    <a:uLnTx/>
                    <a:uFillTx/>
                    <a:latin typeface="Source Sans Pro"/>
                    <a:ea typeface="+mn-ea"/>
                    <a:cs typeface="Arial"/>
                    <a:sym typeface="Arial"/>
                  </a:rPr>
                  <a:t> </a:t>
                </a:r>
                <a:r>
                  <a:rPr kumimoji="0" lang="en-GB" sz="1800" b="1" i="0" u="none" strike="noStrike" kern="0" cap="none" spc="0" normalizeH="0" baseline="0" noProof="0" dirty="0" err="1">
                    <a:ln>
                      <a:noFill/>
                    </a:ln>
                    <a:solidFill>
                      <a:srgbClr val="4472C4"/>
                    </a:solidFill>
                    <a:effectLst/>
                    <a:uLnTx/>
                    <a:uFillTx/>
                    <a:latin typeface="Source Sans Pro"/>
                    <a:ea typeface="+mn-ea"/>
                    <a:cs typeface="Arial"/>
                    <a:sym typeface="Arial"/>
                  </a:rPr>
                  <a:t>paplašināšana</a:t>
                </a:r>
                <a:endParaRPr kumimoji="0" lang="lv-LV" sz="1800" b="1" i="0" u="none" strike="noStrike" kern="0" cap="none" spc="0" normalizeH="0" baseline="0" noProof="0" dirty="0">
                  <a:ln>
                    <a:noFill/>
                  </a:ln>
                  <a:solidFill>
                    <a:srgbClr val="4472C4"/>
                  </a:solidFill>
                  <a:effectLst/>
                  <a:uLnTx/>
                  <a:uFillTx/>
                  <a:latin typeface="Source Sans Pro"/>
                  <a:ea typeface="+mn-ea"/>
                  <a:cs typeface="Arial"/>
                  <a:sym typeface="Arial"/>
                </a:endParaRPr>
              </a:p>
            </p:txBody>
          </p:sp>
          <p:grpSp>
            <p:nvGrpSpPr>
              <p:cNvPr id="66" name="Group 65"/>
              <p:cNvGrpSpPr/>
              <p:nvPr/>
            </p:nvGrpSpPr>
            <p:grpSpPr>
              <a:xfrm>
                <a:off x="7118035" y="3533790"/>
                <a:ext cx="4637747" cy="2359358"/>
                <a:chOff x="7596803" y="3506162"/>
                <a:chExt cx="4637747" cy="2359358"/>
              </a:xfrm>
            </p:grpSpPr>
            <p:sp>
              <p:nvSpPr>
                <p:cNvPr id="71" name="Rectangle 7"/>
                <p:cNvSpPr>
                  <a:spLocks noChangeArrowheads="1"/>
                </p:cNvSpPr>
                <p:nvPr/>
              </p:nvSpPr>
              <p:spPr bwMode="auto">
                <a:xfrm>
                  <a:off x="7637653" y="5126856"/>
                  <a:ext cx="398307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lv-LV" sz="1400" b="1" i="0" u="none" strike="noStrike" kern="0" cap="none" spc="0" normalizeH="0" baseline="0" noProof="0" dirty="0">
                      <a:ln>
                        <a:noFill/>
                      </a:ln>
                      <a:solidFill>
                        <a:prstClr val="black"/>
                      </a:solidFill>
                      <a:effectLst/>
                      <a:uLnTx/>
                      <a:uFillTx/>
                      <a:latin typeface="Calibri" panose="020F0502020204030204"/>
                      <a:ea typeface="+mn-ea"/>
                      <a:cs typeface="Arial"/>
                      <a:sym typeface="Arial"/>
                    </a:rPr>
                    <a:t>Latviešu valodas kā svešvalodas </a:t>
                  </a:r>
                  <a:r>
                    <a:rPr kumimoji="0" lang="lv-LV"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skolotāju izglītības satura izstrāde un īstenošana</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Arial"/>
                      <a:sym typeface="Arial"/>
                    </a:rPr>
                    <a:t>mūsdienīgas</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Arial"/>
                      <a:sym typeface="Arial"/>
                    </a:rPr>
                    <a:t>latviešu</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Arial"/>
                      <a:sym typeface="Arial"/>
                    </a:rPr>
                    <a:t>valodas</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Arial"/>
                      <a:sym typeface="Arial"/>
                    </a:rPr>
                    <a:t>mācīšanai</a:t>
                  </a:r>
                  <a:endParaRPr kumimoji="0" lang="lv-LV"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72" name="Rectangle 7"/>
                <p:cNvSpPr>
                  <a:spLocks noChangeArrowheads="1"/>
                </p:cNvSpPr>
                <p:nvPr/>
              </p:nvSpPr>
              <p:spPr bwMode="auto">
                <a:xfrm>
                  <a:off x="7596803" y="3506162"/>
                  <a:ext cx="463774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dirty="0" err="1">
                      <a:ln>
                        <a:noFill/>
                      </a:ln>
                      <a:solidFill>
                        <a:prstClr val="black"/>
                      </a:solidFill>
                      <a:effectLst/>
                      <a:uLnTx/>
                      <a:uFillTx/>
                      <a:latin typeface="Calibri" panose="020F0502020204030204"/>
                      <a:ea typeface="+mn-ea"/>
                      <a:cs typeface="Arial"/>
                      <a:sym typeface="Arial"/>
                    </a:rPr>
                    <a:t>Atbalsts</a:t>
                  </a:r>
                  <a:r>
                    <a:rPr kumimoji="0" lang="en-GB" sz="1400" b="1" i="0" u="none" strike="noStrike" kern="0" cap="none" spc="0" normalizeH="0" baseline="0" noProof="0" dirty="0">
                      <a:ln>
                        <a:noFill/>
                      </a:ln>
                      <a:solidFill>
                        <a:prstClr val="black"/>
                      </a:solidFill>
                      <a:effectLst/>
                      <a:uLnTx/>
                      <a:uFillTx/>
                      <a:latin typeface="Calibri" panose="020F0502020204030204"/>
                      <a:ea typeface="+mn-ea"/>
                      <a:cs typeface="Arial"/>
                      <a:sym typeface="Arial"/>
                    </a:rPr>
                    <a:t> </a:t>
                  </a:r>
                  <a:r>
                    <a:rPr kumimoji="0" lang="en-GB" sz="1400" b="1" i="0" u="none" strike="noStrike" kern="0" cap="none" spc="0" normalizeH="0" baseline="0" noProof="0" dirty="0" err="1">
                      <a:ln>
                        <a:noFill/>
                      </a:ln>
                      <a:solidFill>
                        <a:prstClr val="black"/>
                      </a:solidFill>
                      <a:effectLst/>
                      <a:uLnTx/>
                      <a:uFillTx/>
                      <a:latin typeface="Calibri" panose="020F0502020204030204"/>
                      <a:ea typeface="+mn-ea"/>
                      <a:cs typeface="Arial"/>
                      <a:sym typeface="Arial"/>
                    </a:rPr>
                    <a:t>pedagogu</a:t>
                  </a:r>
                  <a:r>
                    <a:rPr kumimoji="0" lang="en-GB" sz="1400" b="1" i="0" u="none" strike="noStrike" kern="0" cap="none" spc="0" normalizeH="0" baseline="0" noProof="0" dirty="0">
                      <a:ln>
                        <a:noFill/>
                      </a:ln>
                      <a:solidFill>
                        <a:prstClr val="black"/>
                      </a:solidFill>
                      <a:effectLst/>
                      <a:uLnTx/>
                      <a:uFillTx/>
                      <a:latin typeface="Calibri" panose="020F0502020204030204"/>
                      <a:ea typeface="+mn-ea"/>
                      <a:cs typeface="Arial"/>
                      <a:sym typeface="Arial"/>
                    </a:rPr>
                    <a:t> </a:t>
                  </a:r>
                  <a:r>
                    <a:rPr kumimoji="0" lang="en-GB" sz="1400" b="1" i="0" u="none" strike="noStrike" kern="0" cap="none" spc="0" normalizeH="0" baseline="0" noProof="0" dirty="0" err="1">
                      <a:ln>
                        <a:noFill/>
                      </a:ln>
                      <a:solidFill>
                        <a:prstClr val="black"/>
                      </a:solidFill>
                      <a:effectLst/>
                      <a:uLnTx/>
                      <a:uFillTx/>
                      <a:latin typeface="Calibri" panose="020F0502020204030204"/>
                      <a:ea typeface="+mn-ea"/>
                      <a:cs typeface="Arial"/>
                      <a:sym typeface="Arial"/>
                    </a:rPr>
                    <a:t>sagatavošanas</a:t>
                  </a:r>
                  <a:r>
                    <a:rPr kumimoji="0" lang="en-GB" sz="1400" b="1" i="0" u="none" strike="noStrike" kern="0" cap="none" spc="0" normalizeH="0" baseline="0" noProof="0" dirty="0">
                      <a:ln>
                        <a:noFill/>
                      </a:ln>
                      <a:solidFill>
                        <a:prstClr val="black"/>
                      </a:solidFill>
                      <a:effectLst/>
                      <a:uLnTx/>
                      <a:uFillTx/>
                      <a:latin typeface="Calibri" panose="020F0502020204030204"/>
                      <a:ea typeface="+mn-ea"/>
                      <a:cs typeface="Arial"/>
                      <a:sym typeface="Arial"/>
                    </a:rPr>
                    <a:t> </a:t>
                  </a:r>
                  <a:r>
                    <a:rPr kumimoji="0" lang="en-GB" sz="1400" b="1" i="0" u="none" strike="noStrike" kern="0" cap="none" spc="0" normalizeH="0" baseline="0" noProof="0" dirty="0" err="1">
                      <a:ln>
                        <a:noFill/>
                      </a:ln>
                      <a:solidFill>
                        <a:prstClr val="black"/>
                      </a:solidFill>
                      <a:effectLst/>
                      <a:uLnTx/>
                      <a:uFillTx/>
                      <a:latin typeface="Calibri" panose="020F0502020204030204"/>
                      <a:ea typeface="+mn-ea"/>
                      <a:cs typeface="Arial"/>
                      <a:sym typeface="Arial"/>
                    </a:rPr>
                    <a:t>studiju</a:t>
                  </a:r>
                  <a:r>
                    <a:rPr kumimoji="0" lang="en-GB" sz="1400" b="1" i="0" u="none" strike="noStrike" kern="0" cap="none" spc="0" normalizeH="0" baseline="0" noProof="0" dirty="0">
                      <a:ln>
                        <a:noFill/>
                      </a:ln>
                      <a:solidFill>
                        <a:prstClr val="black"/>
                      </a:solidFill>
                      <a:effectLst/>
                      <a:uLnTx/>
                      <a:uFillTx/>
                      <a:latin typeface="Calibri" panose="020F0502020204030204"/>
                      <a:ea typeface="+mn-ea"/>
                      <a:cs typeface="Arial"/>
                      <a:sym typeface="Arial"/>
                    </a:rPr>
                    <a:t> </a:t>
                  </a:r>
                  <a:r>
                    <a:rPr kumimoji="0" lang="en-GB" sz="1400" b="1" i="0" u="none" strike="noStrike" kern="0" cap="none" spc="0" normalizeH="0" baseline="0" noProof="0" dirty="0" err="1">
                      <a:ln>
                        <a:noFill/>
                      </a:ln>
                      <a:solidFill>
                        <a:prstClr val="black"/>
                      </a:solidFill>
                      <a:effectLst/>
                      <a:uLnTx/>
                      <a:uFillTx/>
                      <a:latin typeface="Calibri" panose="020F0502020204030204"/>
                      <a:ea typeface="+mn-ea"/>
                      <a:cs typeface="Arial"/>
                      <a:sym typeface="Arial"/>
                    </a:rPr>
                    <a:t>programmu</a:t>
                  </a:r>
                  <a:r>
                    <a:rPr kumimoji="0" lang="en-GB" sz="1400" b="1" i="0" u="none" strike="noStrike" kern="0" cap="none" spc="0" normalizeH="0" baseline="0" noProof="0" dirty="0">
                      <a:ln>
                        <a:noFill/>
                      </a:ln>
                      <a:solidFill>
                        <a:prstClr val="black"/>
                      </a:solidFill>
                      <a:effectLst/>
                      <a:uLnTx/>
                      <a:uFillTx/>
                      <a:latin typeface="Calibri" panose="020F0502020204030204"/>
                      <a:ea typeface="+mn-ea"/>
                      <a:cs typeface="Arial"/>
                      <a:sym typeface="Arial"/>
                    </a:rPr>
                    <a:t> </a:t>
                  </a:r>
                  <a:r>
                    <a:rPr kumimoji="0" lang="en-GB" sz="1400" b="1" i="0" u="none" strike="noStrike" kern="0" cap="none" spc="0" normalizeH="0" baseline="0" noProof="0" dirty="0" err="1">
                      <a:ln>
                        <a:noFill/>
                      </a:ln>
                      <a:solidFill>
                        <a:prstClr val="black"/>
                      </a:solidFill>
                      <a:effectLst/>
                      <a:uLnTx/>
                      <a:uFillTx/>
                      <a:latin typeface="Calibri" panose="020F0502020204030204"/>
                      <a:ea typeface="+mn-ea"/>
                      <a:cs typeface="Arial"/>
                      <a:sym typeface="Arial"/>
                    </a:rPr>
                    <a:t>absolventiem</a:t>
                  </a:r>
                  <a:r>
                    <a:rPr kumimoji="0" lang="en-GB" sz="1400" b="1" i="0" u="none" strike="noStrike" kern="0" cap="none" spc="0" normalizeH="0" baseline="0" noProof="0" dirty="0">
                      <a:ln>
                        <a:noFill/>
                      </a:ln>
                      <a:solidFill>
                        <a:prstClr val="black"/>
                      </a:solidFill>
                      <a:effectLst/>
                      <a:uLnTx/>
                      <a:uFillTx/>
                      <a:latin typeface="Calibri" panose="020F0502020204030204"/>
                      <a:ea typeface="+mn-ea"/>
                      <a:cs typeface="Arial"/>
                      <a:sym typeface="Arial"/>
                    </a:rPr>
                    <a:t> </a:t>
                  </a:r>
                  <a:r>
                    <a:rPr kumimoji="0" lang="lv-LV" sz="1400" b="1" i="0" u="none" strike="noStrike" kern="0" cap="none" spc="0" normalizeH="0" baseline="0" noProof="0" dirty="0">
                      <a:ln>
                        <a:noFill/>
                      </a:ln>
                      <a:solidFill>
                        <a:prstClr val="black"/>
                      </a:solidFill>
                      <a:effectLst/>
                      <a:uLnTx/>
                      <a:uFillTx/>
                      <a:latin typeface="Calibri" panose="020F0502020204030204"/>
                      <a:ea typeface="+mn-ea"/>
                      <a:cs typeface="Arial"/>
                    </a:rPr>
                    <a:t>pirmo gadu pēc skolotāja kvalifikācijas iegūšanas</a:t>
                  </a:r>
                  <a:r>
                    <a:rPr kumimoji="0" lang="lv-LV" sz="1400" b="0" i="0" u="none" strike="noStrike" kern="0" cap="none" spc="0" normalizeH="0" baseline="0" noProof="0" dirty="0">
                      <a:ln>
                        <a:noFill/>
                      </a:ln>
                      <a:solidFill>
                        <a:prstClr val="black"/>
                      </a:solidFill>
                      <a:effectLst/>
                      <a:uLnTx/>
                      <a:uFillTx/>
                      <a:latin typeface="Calibri" panose="020F0502020204030204"/>
                      <a:ea typeface="+mn-ea"/>
                      <a:cs typeface="Arial"/>
                    </a:rPr>
                    <a:t>, t.sk. individuāls atbalsts profesionālās pilnveides grupās, stundu vērošana, profesionālās kompetences pilnveides programmu apguve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lv-LV"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grpSp>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645" y="3564916"/>
                <a:ext cx="304800" cy="304800"/>
              </a:xfrm>
              <a:prstGeom prst="rect">
                <a:avLst/>
              </a:prstGeom>
            </p:spPr>
          </p:pic>
          <p:sp>
            <p:nvSpPr>
              <p:cNvPr id="68" name="Freeform: Shape 49">
                <a:extLst>
                  <a:ext uri="{FF2B5EF4-FFF2-40B4-BE49-F238E27FC236}">
                    <a16:creationId xmlns:a16="http://schemas.microsoft.com/office/drawing/2014/main" id="{65E25116-A479-4A12-A201-99A85DE29DAD}"/>
                  </a:ext>
                </a:extLst>
              </p:cNvPr>
              <p:cNvSpPr>
                <a:spLocks noChangeArrowheads="1"/>
              </p:cNvSpPr>
              <p:nvPr/>
            </p:nvSpPr>
            <p:spPr bwMode="auto">
              <a:xfrm>
                <a:off x="6121915" y="5397613"/>
                <a:ext cx="374926" cy="392735"/>
              </a:xfrm>
              <a:custGeom>
                <a:avLst/>
                <a:gdLst>
                  <a:gd name="connsiteX0" fmla="*/ 223098 w 845458"/>
                  <a:gd name="connsiteY0" fmla="*/ 617327 h 736438"/>
                  <a:gd name="connsiteX1" fmla="*/ 154044 w 845458"/>
                  <a:gd name="connsiteY1" fmla="*/ 703157 h 736438"/>
                  <a:gd name="connsiteX2" fmla="*/ 142681 w 845458"/>
                  <a:gd name="connsiteY2" fmla="*/ 713667 h 736438"/>
                  <a:gd name="connsiteX3" fmla="*/ 223098 w 845458"/>
                  <a:gd name="connsiteY3" fmla="*/ 713667 h 736438"/>
                  <a:gd name="connsiteX4" fmla="*/ 268552 w 845458"/>
                  <a:gd name="connsiteY4" fmla="*/ 464059 h 736438"/>
                  <a:gd name="connsiteX5" fmla="*/ 270300 w 845458"/>
                  <a:gd name="connsiteY5" fmla="*/ 536752 h 736438"/>
                  <a:gd name="connsiteX6" fmla="*/ 258062 w 845458"/>
                  <a:gd name="connsiteY6" fmla="*/ 571785 h 736438"/>
                  <a:gd name="connsiteX7" fmla="*/ 230965 w 845458"/>
                  <a:gd name="connsiteY7" fmla="*/ 606818 h 736438"/>
                  <a:gd name="connsiteX8" fmla="*/ 233588 w 845458"/>
                  <a:gd name="connsiteY8" fmla="*/ 606818 h 736438"/>
                  <a:gd name="connsiteX9" fmla="*/ 350717 w 845458"/>
                  <a:gd name="connsiteY9" fmla="*/ 606818 h 736438"/>
                  <a:gd name="connsiteX10" fmla="*/ 341976 w 845458"/>
                  <a:gd name="connsiteY10" fmla="*/ 590177 h 736438"/>
                  <a:gd name="connsiteX11" fmla="*/ 306138 w 845458"/>
                  <a:gd name="connsiteY11" fmla="*/ 470190 h 736438"/>
                  <a:gd name="connsiteX12" fmla="*/ 181142 w 845458"/>
                  <a:gd name="connsiteY12" fmla="*/ 443040 h 736438"/>
                  <a:gd name="connsiteX13" fmla="*/ 182890 w 845458"/>
                  <a:gd name="connsiteY13" fmla="*/ 522739 h 736438"/>
                  <a:gd name="connsiteX14" fmla="*/ 181142 w 845458"/>
                  <a:gd name="connsiteY14" fmla="*/ 530622 h 736438"/>
                  <a:gd name="connsiteX15" fmla="*/ 86739 w 845458"/>
                  <a:gd name="connsiteY15" fmla="*/ 648857 h 736438"/>
                  <a:gd name="connsiteX16" fmla="*/ 79746 w 845458"/>
                  <a:gd name="connsiteY16" fmla="*/ 673380 h 736438"/>
                  <a:gd name="connsiteX17" fmla="*/ 91983 w 845458"/>
                  <a:gd name="connsiteY17" fmla="*/ 695275 h 736438"/>
                  <a:gd name="connsiteX18" fmla="*/ 112088 w 845458"/>
                  <a:gd name="connsiteY18" fmla="*/ 701406 h 736438"/>
                  <a:gd name="connsiteX19" fmla="*/ 137437 w 845458"/>
                  <a:gd name="connsiteY19" fmla="*/ 690020 h 736438"/>
                  <a:gd name="connsiteX20" fmla="*/ 241455 w 845458"/>
                  <a:gd name="connsiteY20" fmla="*/ 558648 h 736438"/>
                  <a:gd name="connsiteX21" fmla="*/ 248447 w 845458"/>
                  <a:gd name="connsiteY21" fmla="*/ 537628 h 736438"/>
                  <a:gd name="connsiteX22" fmla="*/ 246699 w 845458"/>
                  <a:gd name="connsiteY22" fmla="*/ 460556 h 736438"/>
                  <a:gd name="connsiteX23" fmla="*/ 202994 w 845458"/>
                  <a:gd name="connsiteY23" fmla="*/ 452674 h 736438"/>
                  <a:gd name="connsiteX24" fmla="*/ 181142 w 845458"/>
                  <a:gd name="connsiteY24" fmla="*/ 443040 h 736438"/>
                  <a:gd name="connsiteX25" fmla="*/ 283411 w 845458"/>
                  <a:gd name="connsiteY25" fmla="*/ 201315 h 736438"/>
                  <a:gd name="connsiteX26" fmla="*/ 282537 w 845458"/>
                  <a:gd name="connsiteY26" fmla="*/ 203066 h 736438"/>
                  <a:gd name="connsiteX27" fmla="*/ 282537 w 845458"/>
                  <a:gd name="connsiteY27" fmla="*/ 225837 h 736438"/>
                  <a:gd name="connsiteX28" fmla="*/ 278167 w 845458"/>
                  <a:gd name="connsiteY28" fmla="*/ 259118 h 736438"/>
                  <a:gd name="connsiteX29" fmla="*/ 266803 w 845458"/>
                  <a:gd name="connsiteY29" fmla="*/ 285393 h 736438"/>
                  <a:gd name="connsiteX30" fmla="*/ 253692 w 845458"/>
                  <a:gd name="connsiteY30" fmla="*/ 297654 h 736438"/>
                  <a:gd name="connsiteX31" fmla="*/ 253692 w 845458"/>
                  <a:gd name="connsiteY31" fmla="*/ 300282 h 736438"/>
                  <a:gd name="connsiteX32" fmla="*/ 251070 w 845458"/>
                  <a:gd name="connsiteY32" fmla="*/ 331811 h 736438"/>
                  <a:gd name="connsiteX33" fmla="*/ 251944 w 845458"/>
                  <a:gd name="connsiteY33" fmla="*/ 333563 h 736438"/>
                  <a:gd name="connsiteX34" fmla="*/ 253692 w 845458"/>
                  <a:gd name="connsiteY34" fmla="*/ 334439 h 736438"/>
                  <a:gd name="connsiteX35" fmla="*/ 285160 w 845458"/>
                  <a:gd name="connsiteY35" fmla="*/ 332687 h 736438"/>
                  <a:gd name="connsiteX36" fmla="*/ 286908 w 845458"/>
                  <a:gd name="connsiteY36" fmla="*/ 331811 h 736438"/>
                  <a:gd name="connsiteX37" fmla="*/ 302642 w 845458"/>
                  <a:gd name="connsiteY37" fmla="*/ 296779 h 736438"/>
                  <a:gd name="connsiteX38" fmla="*/ 303516 w 845458"/>
                  <a:gd name="connsiteY38" fmla="*/ 259118 h 736438"/>
                  <a:gd name="connsiteX39" fmla="*/ 294775 w 845458"/>
                  <a:gd name="connsiteY39" fmla="*/ 224086 h 736438"/>
                  <a:gd name="connsiteX40" fmla="*/ 286908 w 845458"/>
                  <a:gd name="connsiteY40" fmla="*/ 203066 h 736438"/>
                  <a:gd name="connsiteX41" fmla="*/ 284285 w 845458"/>
                  <a:gd name="connsiteY41" fmla="*/ 201315 h 736438"/>
                  <a:gd name="connsiteX42" fmla="*/ 448617 w 845458"/>
                  <a:gd name="connsiteY42" fmla="*/ 176573 h 736438"/>
                  <a:gd name="connsiteX43" fmla="*/ 425016 w 845458"/>
                  <a:gd name="connsiteY43" fmla="*/ 182047 h 736438"/>
                  <a:gd name="connsiteX44" fmla="*/ 330613 w 845458"/>
                  <a:gd name="connsiteY44" fmla="*/ 246857 h 736438"/>
                  <a:gd name="connsiteX45" fmla="*/ 323620 w 845458"/>
                  <a:gd name="connsiteY45" fmla="*/ 248609 h 736438"/>
                  <a:gd name="connsiteX46" fmla="*/ 325368 w 845458"/>
                  <a:gd name="connsiteY46" fmla="*/ 255615 h 736438"/>
                  <a:gd name="connsiteX47" fmla="*/ 323620 w 845458"/>
                  <a:gd name="connsiteY47" fmla="*/ 302033 h 736438"/>
                  <a:gd name="connsiteX48" fmla="*/ 314879 w 845458"/>
                  <a:gd name="connsiteY48" fmla="*/ 327432 h 736438"/>
                  <a:gd name="connsiteX49" fmla="*/ 335857 w 845458"/>
                  <a:gd name="connsiteY49" fmla="*/ 322177 h 736438"/>
                  <a:gd name="connsiteX50" fmla="*/ 461728 w 845458"/>
                  <a:gd name="connsiteY50" fmla="*/ 235471 h 736438"/>
                  <a:gd name="connsiteX51" fmla="*/ 469595 w 845458"/>
                  <a:gd name="connsiteY51" fmla="*/ 190805 h 736438"/>
                  <a:gd name="connsiteX52" fmla="*/ 448617 w 845458"/>
                  <a:gd name="connsiteY52" fmla="*/ 176573 h 736438"/>
                  <a:gd name="connsiteX53" fmla="*/ 250196 w 845458"/>
                  <a:gd name="connsiteY53" fmla="*/ 160151 h 736438"/>
                  <a:gd name="connsiteX54" fmla="*/ 269426 w 845458"/>
                  <a:gd name="connsiteY54" fmla="*/ 184674 h 736438"/>
                  <a:gd name="connsiteX55" fmla="*/ 276419 w 845458"/>
                  <a:gd name="connsiteY55" fmla="*/ 180295 h 736438"/>
                  <a:gd name="connsiteX56" fmla="*/ 279915 w 845458"/>
                  <a:gd name="connsiteY56" fmla="*/ 179419 h 736438"/>
                  <a:gd name="connsiteX57" fmla="*/ 276419 w 845458"/>
                  <a:gd name="connsiteY57" fmla="*/ 175916 h 736438"/>
                  <a:gd name="connsiteX58" fmla="*/ 250196 w 845458"/>
                  <a:gd name="connsiteY58" fmla="*/ 160151 h 736438"/>
                  <a:gd name="connsiteX59" fmla="*/ 212609 w 845458"/>
                  <a:gd name="connsiteY59" fmla="*/ 153145 h 736438"/>
                  <a:gd name="connsiteX60" fmla="*/ 203868 w 845458"/>
                  <a:gd name="connsiteY60" fmla="*/ 154896 h 736438"/>
                  <a:gd name="connsiteX61" fmla="*/ 87613 w 845458"/>
                  <a:gd name="connsiteY61" fmla="*/ 203942 h 736438"/>
                  <a:gd name="connsiteX62" fmla="*/ 70131 w 845458"/>
                  <a:gd name="connsiteY62" fmla="*/ 224086 h 736438"/>
                  <a:gd name="connsiteX63" fmla="*/ 22929 w 845458"/>
                  <a:gd name="connsiteY63" fmla="*/ 363341 h 736438"/>
                  <a:gd name="connsiteX64" fmla="*/ 43908 w 845458"/>
                  <a:gd name="connsiteY64" fmla="*/ 404504 h 736438"/>
                  <a:gd name="connsiteX65" fmla="*/ 54397 w 845458"/>
                  <a:gd name="connsiteY65" fmla="*/ 407131 h 736438"/>
                  <a:gd name="connsiteX66" fmla="*/ 84991 w 845458"/>
                  <a:gd name="connsiteY66" fmla="*/ 383484 h 736438"/>
                  <a:gd name="connsiteX67" fmla="*/ 125199 w 845458"/>
                  <a:gd name="connsiteY67" fmla="*/ 263498 h 736438"/>
                  <a:gd name="connsiteX68" fmla="*/ 131318 w 845458"/>
                  <a:gd name="connsiteY68" fmla="*/ 256491 h 736438"/>
                  <a:gd name="connsiteX69" fmla="*/ 229217 w 845458"/>
                  <a:gd name="connsiteY69" fmla="*/ 215328 h 736438"/>
                  <a:gd name="connsiteX70" fmla="*/ 243203 w 845458"/>
                  <a:gd name="connsiteY70" fmla="*/ 220583 h 736438"/>
                  <a:gd name="connsiteX71" fmla="*/ 237084 w 845458"/>
                  <a:gd name="connsiteY71" fmla="*/ 235471 h 736438"/>
                  <a:gd name="connsiteX72" fmla="*/ 182890 w 845458"/>
                  <a:gd name="connsiteY72" fmla="*/ 258243 h 736438"/>
                  <a:gd name="connsiteX73" fmla="*/ 179393 w 845458"/>
                  <a:gd name="connsiteY73" fmla="*/ 398373 h 736438"/>
                  <a:gd name="connsiteX74" fmla="*/ 207365 w 845458"/>
                  <a:gd name="connsiteY74" fmla="*/ 431654 h 736438"/>
                  <a:gd name="connsiteX75" fmla="*/ 315753 w 845458"/>
                  <a:gd name="connsiteY75" fmla="*/ 450922 h 736438"/>
                  <a:gd name="connsiteX76" fmla="*/ 324494 w 845458"/>
                  <a:gd name="connsiteY76" fmla="*/ 457053 h 736438"/>
                  <a:gd name="connsiteX77" fmla="*/ 362954 w 845458"/>
                  <a:gd name="connsiteY77" fmla="*/ 584046 h 736438"/>
                  <a:gd name="connsiteX78" fmla="*/ 391800 w 845458"/>
                  <a:gd name="connsiteY78" fmla="*/ 606818 h 736438"/>
                  <a:gd name="connsiteX79" fmla="*/ 396170 w 845458"/>
                  <a:gd name="connsiteY79" fmla="*/ 606818 h 736438"/>
                  <a:gd name="connsiteX80" fmla="*/ 404037 w 845458"/>
                  <a:gd name="connsiteY80" fmla="*/ 605066 h 736438"/>
                  <a:gd name="connsiteX81" fmla="*/ 423267 w 845458"/>
                  <a:gd name="connsiteY81" fmla="*/ 589301 h 736438"/>
                  <a:gd name="connsiteX82" fmla="*/ 425016 w 845458"/>
                  <a:gd name="connsiteY82" fmla="*/ 564778 h 736438"/>
                  <a:gd name="connsiteX83" fmla="*/ 378688 w 845458"/>
                  <a:gd name="connsiteY83" fmla="*/ 413262 h 736438"/>
                  <a:gd name="connsiteX84" fmla="*/ 353339 w 845458"/>
                  <a:gd name="connsiteY84" fmla="*/ 389615 h 736438"/>
                  <a:gd name="connsiteX85" fmla="*/ 254566 w 845458"/>
                  <a:gd name="connsiteY85" fmla="*/ 373850 h 736438"/>
                  <a:gd name="connsiteX86" fmla="*/ 247573 w 845458"/>
                  <a:gd name="connsiteY86" fmla="*/ 368596 h 736438"/>
                  <a:gd name="connsiteX87" fmla="*/ 245825 w 845458"/>
                  <a:gd name="connsiteY87" fmla="*/ 360713 h 736438"/>
                  <a:gd name="connsiteX88" fmla="*/ 247573 w 845458"/>
                  <a:gd name="connsiteY88" fmla="*/ 355458 h 736438"/>
                  <a:gd name="connsiteX89" fmla="*/ 235336 w 845458"/>
                  <a:gd name="connsiteY89" fmla="*/ 349328 h 736438"/>
                  <a:gd name="connsiteX90" fmla="*/ 229217 w 845458"/>
                  <a:gd name="connsiteY90" fmla="*/ 330935 h 736438"/>
                  <a:gd name="connsiteX91" fmla="*/ 231839 w 845458"/>
                  <a:gd name="connsiteY91" fmla="*/ 297654 h 736438"/>
                  <a:gd name="connsiteX92" fmla="*/ 241455 w 845458"/>
                  <a:gd name="connsiteY92" fmla="*/ 280138 h 736438"/>
                  <a:gd name="connsiteX93" fmla="*/ 248447 w 845458"/>
                  <a:gd name="connsiteY93" fmla="*/ 273132 h 736438"/>
                  <a:gd name="connsiteX94" fmla="*/ 258062 w 845458"/>
                  <a:gd name="connsiteY94" fmla="*/ 252988 h 736438"/>
                  <a:gd name="connsiteX95" fmla="*/ 260685 w 845458"/>
                  <a:gd name="connsiteY95" fmla="*/ 225837 h 736438"/>
                  <a:gd name="connsiteX96" fmla="*/ 260685 w 845458"/>
                  <a:gd name="connsiteY96" fmla="*/ 206569 h 736438"/>
                  <a:gd name="connsiteX97" fmla="*/ 222224 w 845458"/>
                  <a:gd name="connsiteY97" fmla="*/ 153145 h 736438"/>
                  <a:gd name="connsiteX98" fmla="*/ 218728 w 845458"/>
                  <a:gd name="connsiteY98" fmla="*/ 153145 h 736438"/>
                  <a:gd name="connsiteX99" fmla="*/ 211735 w 845458"/>
                  <a:gd name="connsiteY99" fmla="*/ 131249 h 736438"/>
                  <a:gd name="connsiteX100" fmla="*/ 218728 w 845458"/>
                  <a:gd name="connsiteY100" fmla="*/ 131249 h 736438"/>
                  <a:gd name="connsiteX101" fmla="*/ 293901 w 845458"/>
                  <a:gd name="connsiteY101" fmla="*/ 161903 h 736438"/>
                  <a:gd name="connsiteX102" fmla="*/ 302642 w 845458"/>
                  <a:gd name="connsiteY102" fmla="*/ 187302 h 736438"/>
                  <a:gd name="connsiteX103" fmla="*/ 306138 w 845458"/>
                  <a:gd name="connsiteY103" fmla="*/ 193432 h 736438"/>
                  <a:gd name="connsiteX104" fmla="*/ 313131 w 845458"/>
                  <a:gd name="connsiteY104" fmla="*/ 209197 h 736438"/>
                  <a:gd name="connsiteX105" fmla="*/ 314005 w 845458"/>
                  <a:gd name="connsiteY105" fmla="*/ 210073 h 736438"/>
                  <a:gd name="connsiteX106" fmla="*/ 326242 w 845458"/>
                  <a:gd name="connsiteY106" fmla="*/ 223210 h 736438"/>
                  <a:gd name="connsiteX107" fmla="*/ 412778 w 845458"/>
                  <a:gd name="connsiteY107" fmla="*/ 163654 h 736438"/>
                  <a:gd name="connsiteX108" fmla="*/ 487951 w 845458"/>
                  <a:gd name="connsiteY108" fmla="*/ 178543 h 736438"/>
                  <a:gd name="connsiteX109" fmla="*/ 473965 w 845458"/>
                  <a:gd name="connsiteY109" fmla="*/ 253864 h 736438"/>
                  <a:gd name="connsiteX110" fmla="*/ 348969 w 845458"/>
                  <a:gd name="connsiteY110" fmla="*/ 339694 h 736438"/>
                  <a:gd name="connsiteX111" fmla="*/ 318375 w 845458"/>
                  <a:gd name="connsiteY111" fmla="*/ 349328 h 736438"/>
                  <a:gd name="connsiteX112" fmla="*/ 302642 w 845458"/>
                  <a:gd name="connsiteY112" fmla="*/ 347576 h 736438"/>
                  <a:gd name="connsiteX113" fmla="*/ 286908 w 845458"/>
                  <a:gd name="connsiteY113" fmla="*/ 355458 h 736438"/>
                  <a:gd name="connsiteX114" fmla="*/ 276419 w 845458"/>
                  <a:gd name="connsiteY114" fmla="*/ 355458 h 736438"/>
                  <a:gd name="connsiteX115" fmla="*/ 356836 w 845458"/>
                  <a:gd name="connsiteY115" fmla="*/ 368596 h 736438"/>
                  <a:gd name="connsiteX116" fmla="*/ 399667 w 845458"/>
                  <a:gd name="connsiteY116" fmla="*/ 406256 h 736438"/>
                  <a:gd name="connsiteX117" fmla="*/ 445120 w 845458"/>
                  <a:gd name="connsiteY117" fmla="*/ 557772 h 736438"/>
                  <a:gd name="connsiteX118" fmla="*/ 440749 w 845458"/>
                  <a:gd name="connsiteY118" fmla="*/ 599811 h 736438"/>
                  <a:gd name="connsiteX119" fmla="*/ 436379 w 845458"/>
                  <a:gd name="connsiteY119" fmla="*/ 606818 h 736438"/>
                  <a:gd name="connsiteX120" fmla="*/ 452987 w 845458"/>
                  <a:gd name="connsiteY120" fmla="*/ 606818 h 736438"/>
                  <a:gd name="connsiteX121" fmla="*/ 452987 w 845458"/>
                  <a:gd name="connsiteY121" fmla="*/ 524491 h 736438"/>
                  <a:gd name="connsiteX122" fmla="*/ 464350 w 845458"/>
                  <a:gd name="connsiteY122" fmla="*/ 513105 h 736438"/>
                  <a:gd name="connsiteX123" fmla="*/ 661897 w 845458"/>
                  <a:gd name="connsiteY123" fmla="*/ 513105 h 736438"/>
                  <a:gd name="connsiteX124" fmla="*/ 661897 w 845458"/>
                  <a:gd name="connsiteY124" fmla="*/ 432530 h 736438"/>
                  <a:gd name="connsiteX125" fmla="*/ 672386 w 845458"/>
                  <a:gd name="connsiteY125" fmla="*/ 420269 h 736438"/>
                  <a:gd name="connsiteX126" fmla="*/ 823605 w 845458"/>
                  <a:gd name="connsiteY126" fmla="*/ 420269 h 736438"/>
                  <a:gd name="connsiteX127" fmla="*/ 823605 w 845458"/>
                  <a:gd name="connsiteY127" fmla="*/ 292399 h 736438"/>
                  <a:gd name="connsiteX128" fmla="*/ 834095 w 845458"/>
                  <a:gd name="connsiteY128" fmla="*/ 281890 h 736438"/>
                  <a:gd name="connsiteX129" fmla="*/ 845458 w 845458"/>
                  <a:gd name="connsiteY129" fmla="*/ 292399 h 736438"/>
                  <a:gd name="connsiteX130" fmla="*/ 845458 w 845458"/>
                  <a:gd name="connsiteY130" fmla="*/ 432530 h 736438"/>
                  <a:gd name="connsiteX131" fmla="*/ 834095 w 845458"/>
                  <a:gd name="connsiteY131" fmla="*/ 442164 h 736438"/>
                  <a:gd name="connsiteX132" fmla="*/ 683749 w 845458"/>
                  <a:gd name="connsiteY132" fmla="*/ 442164 h 736438"/>
                  <a:gd name="connsiteX133" fmla="*/ 683749 w 845458"/>
                  <a:gd name="connsiteY133" fmla="*/ 524491 h 736438"/>
                  <a:gd name="connsiteX134" fmla="*/ 672386 w 845458"/>
                  <a:gd name="connsiteY134" fmla="*/ 535876 h 736438"/>
                  <a:gd name="connsiteX135" fmla="*/ 475713 w 845458"/>
                  <a:gd name="connsiteY135" fmla="*/ 535876 h 736438"/>
                  <a:gd name="connsiteX136" fmla="*/ 475713 w 845458"/>
                  <a:gd name="connsiteY136" fmla="*/ 617327 h 736438"/>
                  <a:gd name="connsiteX137" fmla="*/ 464350 w 845458"/>
                  <a:gd name="connsiteY137" fmla="*/ 627837 h 736438"/>
                  <a:gd name="connsiteX138" fmla="*/ 396170 w 845458"/>
                  <a:gd name="connsiteY138" fmla="*/ 627837 h 736438"/>
                  <a:gd name="connsiteX139" fmla="*/ 393548 w 845458"/>
                  <a:gd name="connsiteY139" fmla="*/ 628713 h 736438"/>
                  <a:gd name="connsiteX140" fmla="*/ 391800 w 845458"/>
                  <a:gd name="connsiteY140" fmla="*/ 627837 h 736438"/>
                  <a:gd name="connsiteX141" fmla="*/ 244951 w 845458"/>
                  <a:gd name="connsiteY141" fmla="*/ 627837 h 736438"/>
                  <a:gd name="connsiteX142" fmla="*/ 244951 w 845458"/>
                  <a:gd name="connsiteY142" fmla="*/ 725053 h 736438"/>
                  <a:gd name="connsiteX143" fmla="*/ 233588 w 845458"/>
                  <a:gd name="connsiteY143" fmla="*/ 736438 h 736438"/>
                  <a:gd name="connsiteX144" fmla="*/ 48278 w 845458"/>
                  <a:gd name="connsiteY144" fmla="*/ 736438 h 736438"/>
                  <a:gd name="connsiteX145" fmla="*/ 37789 w 845458"/>
                  <a:gd name="connsiteY145" fmla="*/ 725053 h 736438"/>
                  <a:gd name="connsiteX146" fmla="*/ 48278 w 845458"/>
                  <a:gd name="connsiteY146" fmla="*/ 713667 h 736438"/>
                  <a:gd name="connsiteX147" fmla="*/ 82368 w 845458"/>
                  <a:gd name="connsiteY147" fmla="*/ 713667 h 736438"/>
                  <a:gd name="connsiteX148" fmla="*/ 77998 w 845458"/>
                  <a:gd name="connsiteY148" fmla="*/ 711916 h 736438"/>
                  <a:gd name="connsiteX149" fmla="*/ 58768 w 845458"/>
                  <a:gd name="connsiteY149" fmla="*/ 675131 h 736438"/>
                  <a:gd name="connsiteX150" fmla="*/ 70131 w 845458"/>
                  <a:gd name="connsiteY150" fmla="*/ 635720 h 736438"/>
                  <a:gd name="connsiteX151" fmla="*/ 161037 w 845458"/>
                  <a:gd name="connsiteY151" fmla="*/ 519236 h 736438"/>
                  <a:gd name="connsiteX152" fmla="*/ 158415 w 845458"/>
                  <a:gd name="connsiteY152" fmla="*/ 401001 h 736438"/>
                  <a:gd name="connsiteX153" fmla="*/ 158415 w 845458"/>
                  <a:gd name="connsiteY153" fmla="*/ 400125 h 736438"/>
                  <a:gd name="connsiteX154" fmla="*/ 158415 w 845458"/>
                  <a:gd name="connsiteY154" fmla="*/ 397497 h 736438"/>
                  <a:gd name="connsiteX155" fmla="*/ 161037 w 845458"/>
                  <a:gd name="connsiteY155" fmla="*/ 267001 h 736438"/>
                  <a:gd name="connsiteX156" fmla="*/ 144429 w 845458"/>
                  <a:gd name="connsiteY156" fmla="*/ 274883 h 736438"/>
                  <a:gd name="connsiteX157" fmla="*/ 105969 w 845458"/>
                  <a:gd name="connsiteY157" fmla="*/ 390491 h 736438"/>
                  <a:gd name="connsiteX158" fmla="*/ 54397 w 845458"/>
                  <a:gd name="connsiteY158" fmla="*/ 428151 h 736438"/>
                  <a:gd name="connsiteX159" fmla="*/ 37789 w 845458"/>
                  <a:gd name="connsiteY159" fmla="*/ 425524 h 736438"/>
                  <a:gd name="connsiteX160" fmla="*/ 2825 w 845458"/>
                  <a:gd name="connsiteY160" fmla="*/ 356334 h 736438"/>
                  <a:gd name="connsiteX161" fmla="*/ 49152 w 845458"/>
                  <a:gd name="connsiteY161" fmla="*/ 217079 h 736438"/>
                  <a:gd name="connsiteX162" fmla="*/ 79746 w 845458"/>
                  <a:gd name="connsiteY162" fmla="*/ 184674 h 736438"/>
                  <a:gd name="connsiteX163" fmla="*/ 195127 w 845458"/>
                  <a:gd name="connsiteY163" fmla="*/ 135628 h 736438"/>
                  <a:gd name="connsiteX164" fmla="*/ 211735 w 845458"/>
                  <a:gd name="connsiteY164" fmla="*/ 131249 h 736438"/>
                  <a:gd name="connsiteX165" fmla="*/ 231677 w 845458"/>
                  <a:gd name="connsiteY165" fmla="*/ 21748 h 736438"/>
                  <a:gd name="connsiteX166" fmla="*/ 191660 w 845458"/>
                  <a:gd name="connsiteY166" fmla="*/ 61765 h 736438"/>
                  <a:gd name="connsiteX167" fmla="*/ 231677 w 845458"/>
                  <a:gd name="connsiteY167" fmla="*/ 101781 h 736438"/>
                  <a:gd name="connsiteX168" fmla="*/ 271693 w 845458"/>
                  <a:gd name="connsiteY168" fmla="*/ 61765 h 736438"/>
                  <a:gd name="connsiteX169" fmla="*/ 231677 w 845458"/>
                  <a:gd name="connsiteY169" fmla="*/ 21748 h 736438"/>
                  <a:gd name="connsiteX170" fmla="*/ 231677 w 845458"/>
                  <a:gd name="connsiteY170" fmla="*/ 0 h 736438"/>
                  <a:gd name="connsiteX171" fmla="*/ 293441 w 845458"/>
                  <a:gd name="connsiteY171" fmla="*/ 61765 h 736438"/>
                  <a:gd name="connsiteX172" fmla="*/ 231677 w 845458"/>
                  <a:gd name="connsiteY172" fmla="*/ 122659 h 736438"/>
                  <a:gd name="connsiteX173" fmla="*/ 170782 w 845458"/>
                  <a:gd name="connsiteY173" fmla="*/ 61765 h 736438"/>
                  <a:gd name="connsiteX174" fmla="*/ 231677 w 845458"/>
                  <a:gd name="connsiteY174" fmla="*/ 0 h 73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845458" h="736438">
                    <a:moveTo>
                      <a:pt x="223098" y="617327"/>
                    </a:moveTo>
                    <a:lnTo>
                      <a:pt x="154044" y="703157"/>
                    </a:lnTo>
                    <a:cubicBezTo>
                      <a:pt x="151422" y="707536"/>
                      <a:pt x="147052" y="711040"/>
                      <a:pt x="142681" y="713667"/>
                    </a:cubicBezTo>
                    <a:lnTo>
                      <a:pt x="223098" y="713667"/>
                    </a:lnTo>
                    <a:close/>
                    <a:moveTo>
                      <a:pt x="268552" y="464059"/>
                    </a:moveTo>
                    <a:lnTo>
                      <a:pt x="270300" y="536752"/>
                    </a:lnTo>
                    <a:cubicBezTo>
                      <a:pt x="270300" y="549890"/>
                      <a:pt x="266803" y="562151"/>
                      <a:pt x="258062" y="571785"/>
                    </a:cubicBezTo>
                    <a:lnTo>
                      <a:pt x="230965" y="606818"/>
                    </a:lnTo>
                    <a:cubicBezTo>
                      <a:pt x="231839" y="606818"/>
                      <a:pt x="232714" y="606818"/>
                      <a:pt x="233588" y="606818"/>
                    </a:cubicBezTo>
                    <a:lnTo>
                      <a:pt x="350717" y="606818"/>
                    </a:lnTo>
                    <a:cubicBezTo>
                      <a:pt x="347221" y="601563"/>
                      <a:pt x="343724" y="596308"/>
                      <a:pt x="341976" y="590177"/>
                    </a:cubicBezTo>
                    <a:lnTo>
                      <a:pt x="306138" y="470190"/>
                    </a:lnTo>
                    <a:close/>
                    <a:moveTo>
                      <a:pt x="181142" y="443040"/>
                    </a:moveTo>
                    <a:lnTo>
                      <a:pt x="182890" y="522739"/>
                    </a:lnTo>
                    <a:cubicBezTo>
                      <a:pt x="182890" y="525367"/>
                      <a:pt x="182890" y="527994"/>
                      <a:pt x="181142" y="530622"/>
                    </a:cubicBezTo>
                    <a:lnTo>
                      <a:pt x="86739" y="648857"/>
                    </a:lnTo>
                    <a:cubicBezTo>
                      <a:pt x="81494" y="655863"/>
                      <a:pt x="78872" y="664621"/>
                      <a:pt x="79746" y="673380"/>
                    </a:cubicBezTo>
                    <a:cubicBezTo>
                      <a:pt x="80620" y="682138"/>
                      <a:pt x="84991" y="690020"/>
                      <a:pt x="91983" y="695275"/>
                    </a:cubicBezTo>
                    <a:cubicBezTo>
                      <a:pt x="98102" y="699654"/>
                      <a:pt x="105095" y="701406"/>
                      <a:pt x="112088" y="701406"/>
                    </a:cubicBezTo>
                    <a:cubicBezTo>
                      <a:pt x="122577" y="701406"/>
                      <a:pt x="131318" y="697027"/>
                      <a:pt x="137437" y="690020"/>
                    </a:cubicBezTo>
                    <a:lnTo>
                      <a:pt x="241455" y="558648"/>
                    </a:lnTo>
                    <a:cubicBezTo>
                      <a:pt x="246699" y="552517"/>
                      <a:pt x="249321" y="544635"/>
                      <a:pt x="248447" y="537628"/>
                    </a:cubicBezTo>
                    <a:lnTo>
                      <a:pt x="246699" y="460556"/>
                    </a:lnTo>
                    <a:lnTo>
                      <a:pt x="202994" y="452674"/>
                    </a:lnTo>
                    <a:cubicBezTo>
                      <a:pt x="195127" y="450922"/>
                      <a:pt x="187260" y="448295"/>
                      <a:pt x="181142" y="443040"/>
                    </a:cubicBezTo>
                    <a:close/>
                    <a:moveTo>
                      <a:pt x="283411" y="201315"/>
                    </a:moveTo>
                    <a:cubicBezTo>
                      <a:pt x="282537" y="201315"/>
                      <a:pt x="282537" y="203066"/>
                      <a:pt x="282537" y="203066"/>
                    </a:cubicBezTo>
                    <a:cubicBezTo>
                      <a:pt x="282537" y="210949"/>
                      <a:pt x="282537" y="218831"/>
                      <a:pt x="282537" y="225837"/>
                    </a:cubicBezTo>
                    <a:cubicBezTo>
                      <a:pt x="282537" y="238975"/>
                      <a:pt x="280789" y="249484"/>
                      <a:pt x="278167" y="259118"/>
                    </a:cubicBezTo>
                    <a:cubicBezTo>
                      <a:pt x="275544" y="269628"/>
                      <a:pt x="271174" y="278386"/>
                      <a:pt x="266803" y="285393"/>
                    </a:cubicBezTo>
                    <a:cubicBezTo>
                      <a:pt x="263307" y="290648"/>
                      <a:pt x="258062" y="295027"/>
                      <a:pt x="253692" y="297654"/>
                    </a:cubicBezTo>
                    <a:cubicBezTo>
                      <a:pt x="253692" y="298530"/>
                      <a:pt x="253692" y="298530"/>
                      <a:pt x="253692" y="300282"/>
                    </a:cubicBezTo>
                    <a:lnTo>
                      <a:pt x="251070" y="331811"/>
                    </a:lnTo>
                    <a:cubicBezTo>
                      <a:pt x="251070" y="332687"/>
                      <a:pt x="251070" y="333563"/>
                      <a:pt x="251944" y="333563"/>
                    </a:cubicBezTo>
                    <a:cubicBezTo>
                      <a:pt x="251944" y="334439"/>
                      <a:pt x="252818" y="334439"/>
                      <a:pt x="253692" y="334439"/>
                    </a:cubicBezTo>
                    <a:lnTo>
                      <a:pt x="285160" y="332687"/>
                    </a:lnTo>
                    <a:cubicBezTo>
                      <a:pt x="286034" y="332687"/>
                      <a:pt x="286908" y="332687"/>
                      <a:pt x="286908" y="331811"/>
                    </a:cubicBezTo>
                    <a:cubicBezTo>
                      <a:pt x="294775" y="321301"/>
                      <a:pt x="300019" y="309040"/>
                      <a:pt x="302642" y="296779"/>
                    </a:cubicBezTo>
                    <a:cubicBezTo>
                      <a:pt x="305264" y="285393"/>
                      <a:pt x="305264" y="273132"/>
                      <a:pt x="303516" y="259118"/>
                    </a:cubicBezTo>
                    <a:cubicBezTo>
                      <a:pt x="302642" y="248609"/>
                      <a:pt x="300019" y="237223"/>
                      <a:pt x="294775" y="224086"/>
                    </a:cubicBezTo>
                    <a:cubicBezTo>
                      <a:pt x="293026" y="216203"/>
                      <a:pt x="289530" y="209197"/>
                      <a:pt x="286908" y="203066"/>
                    </a:cubicBezTo>
                    <a:cubicBezTo>
                      <a:pt x="286034" y="201315"/>
                      <a:pt x="285160" y="201315"/>
                      <a:pt x="284285" y="201315"/>
                    </a:cubicBezTo>
                    <a:close/>
                    <a:moveTo>
                      <a:pt x="448617" y="176573"/>
                    </a:moveTo>
                    <a:cubicBezTo>
                      <a:pt x="440531" y="175040"/>
                      <a:pt x="432008" y="176792"/>
                      <a:pt x="425016" y="182047"/>
                    </a:cubicBezTo>
                    <a:lnTo>
                      <a:pt x="330613" y="246857"/>
                    </a:lnTo>
                    <a:cubicBezTo>
                      <a:pt x="328865" y="248609"/>
                      <a:pt x="326242" y="248609"/>
                      <a:pt x="323620" y="248609"/>
                    </a:cubicBezTo>
                    <a:cubicBezTo>
                      <a:pt x="324494" y="250360"/>
                      <a:pt x="324494" y="253864"/>
                      <a:pt x="325368" y="255615"/>
                    </a:cubicBezTo>
                    <a:cubicBezTo>
                      <a:pt x="327116" y="272256"/>
                      <a:pt x="326242" y="287145"/>
                      <a:pt x="323620" y="302033"/>
                    </a:cubicBezTo>
                    <a:cubicBezTo>
                      <a:pt x="321872" y="310792"/>
                      <a:pt x="318375" y="318674"/>
                      <a:pt x="314879" y="327432"/>
                    </a:cubicBezTo>
                    <a:cubicBezTo>
                      <a:pt x="322746" y="328308"/>
                      <a:pt x="329739" y="325680"/>
                      <a:pt x="335857" y="322177"/>
                    </a:cubicBezTo>
                    <a:lnTo>
                      <a:pt x="461728" y="235471"/>
                    </a:lnTo>
                    <a:cubicBezTo>
                      <a:pt x="475713" y="225837"/>
                      <a:pt x="479210" y="204818"/>
                      <a:pt x="469595" y="190805"/>
                    </a:cubicBezTo>
                    <a:cubicBezTo>
                      <a:pt x="464351" y="182923"/>
                      <a:pt x="456702" y="178106"/>
                      <a:pt x="448617" y="176573"/>
                    </a:cubicBezTo>
                    <a:close/>
                    <a:moveTo>
                      <a:pt x="250196" y="160151"/>
                    </a:moveTo>
                    <a:cubicBezTo>
                      <a:pt x="257188" y="170661"/>
                      <a:pt x="264181" y="180295"/>
                      <a:pt x="269426" y="184674"/>
                    </a:cubicBezTo>
                    <a:cubicBezTo>
                      <a:pt x="270300" y="183798"/>
                      <a:pt x="273796" y="182047"/>
                      <a:pt x="276419" y="180295"/>
                    </a:cubicBezTo>
                    <a:cubicBezTo>
                      <a:pt x="277293" y="180295"/>
                      <a:pt x="278167" y="179419"/>
                      <a:pt x="279915" y="179419"/>
                    </a:cubicBezTo>
                    <a:cubicBezTo>
                      <a:pt x="279041" y="179419"/>
                      <a:pt x="278167" y="177668"/>
                      <a:pt x="276419" y="175916"/>
                    </a:cubicBezTo>
                    <a:cubicBezTo>
                      <a:pt x="271174" y="168909"/>
                      <a:pt x="261559" y="163654"/>
                      <a:pt x="250196" y="160151"/>
                    </a:cubicBezTo>
                    <a:close/>
                    <a:moveTo>
                      <a:pt x="212609" y="153145"/>
                    </a:moveTo>
                    <a:cubicBezTo>
                      <a:pt x="210861" y="153145"/>
                      <a:pt x="207365" y="154020"/>
                      <a:pt x="203868" y="154896"/>
                    </a:cubicBezTo>
                    <a:lnTo>
                      <a:pt x="87613" y="203942"/>
                    </a:lnTo>
                    <a:cubicBezTo>
                      <a:pt x="78872" y="207445"/>
                      <a:pt x="72753" y="215328"/>
                      <a:pt x="70131" y="224086"/>
                    </a:cubicBezTo>
                    <a:lnTo>
                      <a:pt x="22929" y="363341"/>
                    </a:lnTo>
                    <a:cubicBezTo>
                      <a:pt x="16811" y="380857"/>
                      <a:pt x="27300" y="399249"/>
                      <a:pt x="43908" y="404504"/>
                    </a:cubicBezTo>
                    <a:cubicBezTo>
                      <a:pt x="47404" y="406256"/>
                      <a:pt x="50901" y="407131"/>
                      <a:pt x="54397" y="407131"/>
                    </a:cubicBezTo>
                    <a:cubicBezTo>
                      <a:pt x="68383" y="407131"/>
                      <a:pt x="80620" y="397497"/>
                      <a:pt x="84991" y="383484"/>
                    </a:cubicBezTo>
                    <a:lnTo>
                      <a:pt x="125199" y="263498"/>
                    </a:lnTo>
                    <a:cubicBezTo>
                      <a:pt x="126073" y="259994"/>
                      <a:pt x="128696" y="258243"/>
                      <a:pt x="131318" y="256491"/>
                    </a:cubicBezTo>
                    <a:lnTo>
                      <a:pt x="229217" y="215328"/>
                    </a:lnTo>
                    <a:cubicBezTo>
                      <a:pt x="234462" y="213576"/>
                      <a:pt x="241455" y="215328"/>
                      <a:pt x="243203" y="220583"/>
                    </a:cubicBezTo>
                    <a:cubicBezTo>
                      <a:pt x="245825" y="226713"/>
                      <a:pt x="243203" y="232844"/>
                      <a:pt x="237084" y="235471"/>
                    </a:cubicBezTo>
                    <a:lnTo>
                      <a:pt x="182890" y="258243"/>
                    </a:lnTo>
                    <a:lnTo>
                      <a:pt x="179393" y="398373"/>
                    </a:lnTo>
                    <a:cubicBezTo>
                      <a:pt x="179393" y="414138"/>
                      <a:pt x="190757" y="429027"/>
                      <a:pt x="207365" y="431654"/>
                    </a:cubicBezTo>
                    <a:lnTo>
                      <a:pt x="315753" y="450922"/>
                    </a:lnTo>
                    <a:cubicBezTo>
                      <a:pt x="320124" y="450922"/>
                      <a:pt x="322746" y="453550"/>
                      <a:pt x="324494" y="457053"/>
                    </a:cubicBezTo>
                    <a:lnTo>
                      <a:pt x="362954" y="584046"/>
                    </a:lnTo>
                    <a:cubicBezTo>
                      <a:pt x="366451" y="596308"/>
                      <a:pt x="378688" y="605942"/>
                      <a:pt x="391800" y="606818"/>
                    </a:cubicBezTo>
                    <a:lnTo>
                      <a:pt x="396170" y="606818"/>
                    </a:lnTo>
                    <a:cubicBezTo>
                      <a:pt x="398793" y="606818"/>
                      <a:pt x="400541" y="605942"/>
                      <a:pt x="404037" y="605066"/>
                    </a:cubicBezTo>
                    <a:cubicBezTo>
                      <a:pt x="411904" y="602438"/>
                      <a:pt x="418023" y="596308"/>
                      <a:pt x="423267" y="589301"/>
                    </a:cubicBezTo>
                    <a:cubicBezTo>
                      <a:pt x="426764" y="581419"/>
                      <a:pt x="427638" y="572661"/>
                      <a:pt x="425016" y="564778"/>
                    </a:cubicBezTo>
                    <a:lnTo>
                      <a:pt x="378688" y="413262"/>
                    </a:lnTo>
                    <a:cubicBezTo>
                      <a:pt x="375192" y="401001"/>
                      <a:pt x="365577" y="392243"/>
                      <a:pt x="353339" y="389615"/>
                    </a:cubicBezTo>
                    <a:lnTo>
                      <a:pt x="254566" y="373850"/>
                    </a:lnTo>
                    <a:cubicBezTo>
                      <a:pt x="251944" y="372975"/>
                      <a:pt x="249321" y="371223"/>
                      <a:pt x="247573" y="368596"/>
                    </a:cubicBezTo>
                    <a:cubicBezTo>
                      <a:pt x="245825" y="366844"/>
                      <a:pt x="245825" y="363341"/>
                      <a:pt x="245825" y="360713"/>
                    </a:cubicBezTo>
                    <a:lnTo>
                      <a:pt x="247573" y="355458"/>
                    </a:lnTo>
                    <a:cubicBezTo>
                      <a:pt x="242329" y="354582"/>
                      <a:pt x="238832" y="351955"/>
                      <a:pt x="235336" y="349328"/>
                    </a:cubicBezTo>
                    <a:cubicBezTo>
                      <a:pt x="230965" y="344073"/>
                      <a:pt x="229217" y="337066"/>
                      <a:pt x="229217" y="330935"/>
                    </a:cubicBezTo>
                    <a:lnTo>
                      <a:pt x="231839" y="297654"/>
                    </a:lnTo>
                    <a:cubicBezTo>
                      <a:pt x="231839" y="290648"/>
                      <a:pt x="235336" y="284517"/>
                      <a:pt x="241455" y="280138"/>
                    </a:cubicBezTo>
                    <a:cubicBezTo>
                      <a:pt x="244951" y="278386"/>
                      <a:pt x="247573" y="275759"/>
                      <a:pt x="248447" y="273132"/>
                    </a:cubicBezTo>
                    <a:cubicBezTo>
                      <a:pt x="252818" y="268752"/>
                      <a:pt x="255440" y="261746"/>
                      <a:pt x="258062" y="252988"/>
                    </a:cubicBezTo>
                    <a:cubicBezTo>
                      <a:pt x="259811" y="245981"/>
                      <a:pt x="260685" y="237223"/>
                      <a:pt x="260685" y="225837"/>
                    </a:cubicBezTo>
                    <a:cubicBezTo>
                      <a:pt x="261559" y="219707"/>
                      <a:pt x="260685" y="212700"/>
                      <a:pt x="260685" y="206569"/>
                    </a:cubicBezTo>
                    <a:cubicBezTo>
                      <a:pt x="245825" y="196935"/>
                      <a:pt x="227469" y="163654"/>
                      <a:pt x="222224" y="153145"/>
                    </a:cubicBezTo>
                    <a:cubicBezTo>
                      <a:pt x="220476" y="153145"/>
                      <a:pt x="219602" y="153145"/>
                      <a:pt x="218728" y="153145"/>
                    </a:cubicBezTo>
                    <a:close/>
                    <a:moveTo>
                      <a:pt x="211735" y="131249"/>
                    </a:moveTo>
                    <a:lnTo>
                      <a:pt x="218728" y="131249"/>
                    </a:lnTo>
                    <a:cubicBezTo>
                      <a:pt x="239706" y="132125"/>
                      <a:pt x="276419" y="141759"/>
                      <a:pt x="293901" y="161903"/>
                    </a:cubicBezTo>
                    <a:cubicBezTo>
                      <a:pt x="300019" y="169785"/>
                      <a:pt x="303516" y="178543"/>
                      <a:pt x="302642" y="187302"/>
                    </a:cubicBezTo>
                    <a:cubicBezTo>
                      <a:pt x="304390" y="189053"/>
                      <a:pt x="305264" y="190805"/>
                      <a:pt x="306138" y="193432"/>
                    </a:cubicBezTo>
                    <a:cubicBezTo>
                      <a:pt x="308760" y="197811"/>
                      <a:pt x="310508" y="203066"/>
                      <a:pt x="313131" y="209197"/>
                    </a:cubicBezTo>
                    <a:cubicBezTo>
                      <a:pt x="313131" y="209197"/>
                      <a:pt x="313131" y="209197"/>
                      <a:pt x="314005" y="210073"/>
                    </a:cubicBezTo>
                    <a:lnTo>
                      <a:pt x="326242" y="223210"/>
                    </a:lnTo>
                    <a:lnTo>
                      <a:pt x="412778" y="163654"/>
                    </a:lnTo>
                    <a:cubicBezTo>
                      <a:pt x="436379" y="147014"/>
                      <a:pt x="470469" y="153145"/>
                      <a:pt x="487951" y="178543"/>
                    </a:cubicBezTo>
                    <a:cubicBezTo>
                      <a:pt x="503685" y="203066"/>
                      <a:pt x="497566" y="236347"/>
                      <a:pt x="473965" y="253864"/>
                    </a:cubicBezTo>
                    <a:lnTo>
                      <a:pt x="348969" y="339694"/>
                    </a:lnTo>
                    <a:cubicBezTo>
                      <a:pt x="340228" y="345824"/>
                      <a:pt x="328865" y="349328"/>
                      <a:pt x="318375" y="349328"/>
                    </a:cubicBezTo>
                    <a:cubicBezTo>
                      <a:pt x="312257" y="349328"/>
                      <a:pt x="307012" y="349328"/>
                      <a:pt x="302642" y="347576"/>
                    </a:cubicBezTo>
                    <a:cubicBezTo>
                      <a:pt x="298271" y="351079"/>
                      <a:pt x="293026" y="354582"/>
                      <a:pt x="286908" y="355458"/>
                    </a:cubicBezTo>
                    <a:lnTo>
                      <a:pt x="276419" y="355458"/>
                    </a:lnTo>
                    <a:lnTo>
                      <a:pt x="356836" y="368596"/>
                    </a:lnTo>
                    <a:cubicBezTo>
                      <a:pt x="376940" y="371223"/>
                      <a:pt x="393548" y="386112"/>
                      <a:pt x="399667" y="406256"/>
                    </a:cubicBezTo>
                    <a:lnTo>
                      <a:pt x="445120" y="557772"/>
                    </a:lnTo>
                    <a:cubicBezTo>
                      <a:pt x="449490" y="571785"/>
                      <a:pt x="447742" y="586674"/>
                      <a:pt x="440749" y="599811"/>
                    </a:cubicBezTo>
                    <a:cubicBezTo>
                      <a:pt x="439001" y="602438"/>
                      <a:pt x="438127" y="604190"/>
                      <a:pt x="436379" y="606818"/>
                    </a:cubicBezTo>
                    <a:lnTo>
                      <a:pt x="452987" y="606818"/>
                    </a:lnTo>
                    <a:lnTo>
                      <a:pt x="452987" y="524491"/>
                    </a:lnTo>
                    <a:cubicBezTo>
                      <a:pt x="452987" y="519236"/>
                      <a:pt x="458231" y="513105"/>
                      <a:pt x="464350" y="513105"/>
                    </a:cubicBezTo>
                    <a:lnTo>
                      <a:pt x="661897" y="513105"/>
                    </a:lnTo>
                    <a:lnTo>
                      <a:pt x="661897" y="432530"/>
                    </a:lnTo>
                    <a:cubicBezTo>
                      <a:pt x="661897" y="426399"/>
                      <a:pt x="666267" y="420269"/>
                      <a:pt x="672386" y="420269"/>
                    </a:cubicBezTo>
                    <a:lnTo>
                      <a:pt x="823605" y="420269"/>
                    </a:lnTo>
                    <a:lnTo>
                      <a:pt x="823605" y="292399"/>
                    </a:lnTo>
                    <a:cubicBezTo>
                      <a:pt x="823605" y="286269"/>
                      <a:pt x="827976" y="281890"/>
                      <a:pt x="834095" y="281890"/>
                    </a:cubicBezTo>
                    <a:cubicBezTo>
                      <a:pt x="840213" y="281890"/>
                      <a:pt x="845458" y="286269"/>
                      <a:pt x="845458" y="292399"/>
                    </a:cubicBezTo>
                    <a:lnTo>
                      <a:pt x="845458" y="432530"/>
                    </a:lnTo>
                    <a:cubicBezTo>
                      <a:pt x="845458" y="438661"/>
                      <a:pt x="840213" y="442164"/>
                      <a:pt x="834095" y="442164"/>
                    </a:cubicBezTo>
                    <a:lnTo>
                      <a:pt x="683749" y="442164"/>
                    </a:lnTo>
                    <a:lnTo>
                      <a:pt x="683749" y="524491"/>
                    </a:lnTo>
                    <a:cubicBezTo>
                      <a:pt x="683749" y="530622"/>
                      <a:pt x="678505" y="535876"/>
                      <a:pt x="672386" y="535876"/>
                    </a:cubicBezTo>
                    <a:lnTo>
                      <a:pt x="475713" y="535876"/>
                    </a:lnTo>
                    <a:lnTo>
                      <a:pt x="475713" y="617327"/>
                    </a:lnTo>
                    <a:cubicBezTo>
                      <a:pt x="475713" y="623458"/>
                      <a:pt x="469595" y="627837"/>
                      <a:pt x="464350" y="627837"/>
                    </a:cubicBezTo>
                    <a:lnTo>
                      <a:pt x="396170" y="627837"/>
                    </a:lnTo>
                    <a:cubicBezTo>
                      <a:pt x="395296" y="627837"/>
                      <a:pt x="394422" y="628713"/>
                      <a:pt x="393548" y="628713"/>
                    </a:cubicBezTo>
                    <a:cubicBezTo>
                      <a:pt x="393548" y="628713"/>
                      <a:pt x="392674" y="627837"/>
                      <a:pt x="391800" y="627837"/>
                    </a:cubicBezTo>
                    <a:lnTo>
                      <a:pt x="244951" y="627837"/>
                    </a:lnTo>
                    <a:lnTo>
                      <a:pt x="244951" y="725053"/>
                    </a:lnTo>
                    <a:cubicBezTo>
                      <a:pt x="244951" y="730308"/>
                      <a:pt x="239706" y="736438"/>
                      <a:pt x="233588" y="736438"/>
                    </a:cubicBezTo>
                    <a:lnTo>
                      <a:pt x="48278" y="736438"/>
                    </a:lnTo>
                    <a:cubicBezTo>
                      <a:pt x="42160" y="736438"/>
                      <a:pt x="37789" y="730308"/>
                      <a:pt x="37789" y="725053"/>
                    </a:cubicBezTo>
                    <a:cubicBezTo>
                      <a:pt x="37789" y="718922"/>
                      <a:pt x="42160" y="713667"/>
                      <a:pt x="48278" y="713667"/>
                    </a:cubicBezTo>
                    <a:lnTo>
                      <a:pt x="82368" y="713667"/>
                    </a:lnTo>
                    <a:cubicBezTo>
                      <a:pt x="80620" y="713667"/>
                      <a:pt x="79746" y="712791"/>
                      <a:pt x="77998" y="711916"/>
                    </a:cubicBezTo>
                    <a:cubicBezTo>
                      <a:pt x="66634" y="702282"/>
                      <a:pt x="59642" y="690020"/>
                      <a:pt x="58768" y="675131"/>
                    </a:cubicBezTo>
                    <a:cubicBezTo>
                      <a:pt x="57019" y="661118"/>
                      <a:pt x="60516" y="647105"/>
                      <a:pt x="70131" y="635720"/>
                    </a:cubicBezTo>
                    <a:lnTo>
                      <a:pt x="161037" y="519236"/>
                    </a:lnTo>
                    <a:lnTo>
                      <a:pt x="158415" y="401001"/>
                    </a:lnTo>
                    <a:cubicBezTo>
                      <a:pt x="158415" y="401001"/>
                      <a:pt x="158415" y="401001"/>
                      <a:pt x="158415" y="400125"/>
                    </a:cubicBezTo>
                    <a:cubicBezTo>
                      <a:pt x="158415" y="399249"/>
                      <a:pt x="158415" y="398373"/>
                      <a:pt x="158415" y="397497"/>
                    </a:cubicBezTo>
                    <a:lnTo>
                      <a:pt x="161037" y="267001"/>
                    </a:lnTo>
                    <a:lnTo>
                      <a:pt x="144429" y="274883"/>
                    </a:lnTo>
                    <a:lnTo>
                      <a:pt x="105969" y="390491"/>
                    </a:lnTo>
                    <a:cubicBezTo>
                      <a:pt x="98102" y="413262"/>
                      <a:pt x="77998" y="428151"/>
                      <a:pt x="54397" y="428151"/>
                    </a:cubicBezTo>
                    <a:cubicBezTo>
                      <a:pt x="48278" y="428151"/>
                      <a:pt x="42160" y="427275"/>
                      <a:pt x="37789" y="425524"/>
                    </a:cubicBezTo>
                    <a:cubicBezTo>
                      <a:pt x="8944" y="415890"/>
                      <a:pt x="-6790" y="386112"/>
                      <a:pt x="2825" y="356334"/>
                    </a:cubicBezTo>
                    <a:lnTo>
                      <a:pt x="49152" y="217079"/>
                    </a:lnTo>
                    <a:cubicBezTo>
                      <a:pt x="53523" y="203066"/>
                      <a:pt x="65760" y="190805"/>
                      <a:pt x="79746" y="184674"/>
                    </a:cubicBezTo>
                    <a:lnTo>
                      <a:pt x="195127" y="135628"/>
                    </a:lnTo>
                    <a:cubicBezTo>
                      <a:pt x="201246" y="133001"/>
                      <a:pt x="205616" y="132125"/>
                      <a:pt x="211735" y="131249"/>
                    </a:cubicBezTo>
                    <a:close/>
                    <a:moveTo>
                      <a:pt x="231677" y="21748"/>
                    </a:moveTo>
                    <a:cubicBezTo>
                      <a:pt x="209929" y="21748"/>
                      <a:pt x="191660" y="39147"/>
                      <a:pt x="191660" y="61765"/>
                    </a:cubicBezTo>
                    <a:cubicBezTo>
                      <a:pt x="191660" y="83513"/>
                      <a:pt x="209929" y="101781"/>
                      <a:pt x="231677" y="101781"/>
                    </a:cubicBezTo>
                    <a:cubicBezTo>
                      <a:pt x="254295" y="101781"/>
                      <a:pt x="271693" y="83513"/>
                      <a:pt x="271693" y="61765"/>
                    </a:cubicBezTo>
                    <a:cubicBezTo>
                      <a:pt x="271693" y="39147"/>
                      <a:pt x="254295" y="21748"/>
                      <a:pt x="231677" y="21748"/>
                    </a:cubicBezTo>
                    <a:close/>
                    <a:moveTo>
                      <a:pt x="231677" y="0"/>
                    </a:moveTo>
                    <a:cubicBezTo>
                      <a:pt x="265604" y="0"/>
                      <a:pt x="293441" y="27838"/>
                      <a:pt x="293441" y="61765"/>
                    </a:cubicBezTo>
                    <a:cubicBezTo>
                      <a:pt x="293441" y="95692"/>
                      <a:pt x="265604" y="122659"/>
                      <a:pt x="231677" y="122659"/>
                    </a:cubicBezTo>
                    <a:cubicBezTo>
                      <a:pt x="197750" y="122659"/>
                      <a:pt x="170782" y="95692"/>
                      <a:pt x="170782" y="61765"/>
                    </a:cubicBezTo>
                    <a:cubicBezTo>
                      <a:pt x="170782" y="27838"/>
                      <a:pt x="197750" y="0"/>
                      <a:pt x="231677" y="0"/>
                    </a:cubicBezTo>
                    <a:close/>
                  </a:path>
                </a:pathLst>
              </a:custGeom>
              <a:solidFill>
                <a:srgbClr val="FFFFFF"/>
              </a:solid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6532" b="0" i="0" u="none" strike="noStrike" kern="0" cap="none" spc="0" normalizeH="0" baseline="0" noProof="0">
                  <a:ln>
                    <a:noFill/>
                  </a:ln>
                  <a:solidFill>
                    <a:srgbClr val="664690"/>
                  </a:solidFill>
                  <a:effectLst/>
                  <a:uLnTx/>
                  <a:uFillTx/>
                  <a:latin typeface="Poppins" panose="00000500000000000000" pitchFamily="2" charset="0"/>
                  <a:ea typeface="+mn-ea"/>
                  <a:cs typeface="+mn-cs"/>
                </a:endParaRPr>
              </a:p>
            </p:txBody>
          </p:sp>
          <p:sp>
            <p:nvSpPr>
              <p:cNvPr id="69" name="Rectangle 7"/>
              <p:cNvSpPr>
                <a:spLocks noChangeArrowheads="1"/>
              </p:cNvSpPr>
              <p:nvPr/>
            </p:nvSpPr>
            <p:spPr bwMode="auto">
              <a:xfrm>
                <a:off x="6952329" y="6025614"/>
                <a:ext cx="46147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lv-LV" sz="1400" b="1" i="0" u="none" strike="noStrike" kern="0" cap="none" spc="0" normalizeH="0" baseline="0" noProof="0">
                  <a:ln>
                    <a:noFill/>
                  </a:ln>
                  <a:solidFill>
                    <a:srgbClr val="664690"/>
                  </a:solidFill>
                  <a:effectLst/>
                  <a:uLnTx/>
                  <a:uFillTx/>
                  <a:latin typeface="Source Sans Pro"/>
                  <a:ea typeface="+mn-ea"/>
                  <a:cs typeface="Arial"/>
                  <a:sym typeface="Arial"/>
                </a:endParaRPr>
              </a:p>
            </p:txBody>
          </p:sp>
          <p:sp>
            <p:nvSpPr>
              <p:cNvPr id="70" name="Rectangle 7"/>
              <p:cNvSpPr>
                <a:spLocks noChangeArrowheads="1"/>
              </p:cNvSpPr>
              <p:nvPr/>
            </p:nvSpPr>
            <p:spPr bwMode="auto">
              <a:xfrm>
                <a:off x="7118034" y="3108381"/>
                <a:ext cx="3674774"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err="1">
                    <a:ln>
                      <a:noFill/>
                    </a:ln>
                    <a:solidFill>
                      <a:srgbClr val="4472C4"/>
                    </a:solidFill>
                    <a:effectLst/>
                    <a:uLnTx/>
                    <a:uFillTx/>
                    <a:latin typeface="Source Sans Pro"/>
                    <a:ea typeface="+mn-ea"/>
                    <a:cs typeface="Arial"/>
                    <a:sym typeface="Arial"/>
                  </a:rPr>
                  <a:t>Indukcijas</a:t>
                </a:r>
                <a:r>
                  <a:rPr kumimoji="0" lang="en-GB" sz="1800" b="1" i="0" u="none" strike="noStrike" kern="0" cap="none" spc="0" normalizeH="0" baseline="0" noProof="0" dirty="0">
                    <a:ln>
                      <a:noFill/>
                    </a:ln>
                    <a:solidFill>
                      <a:srgbClr val="4472C4"/>
                    </a:solidFill>
                    <a:effectLst/>
                    <a:uLnTx/>
                    <a:uFillTx/>
                    <a:latin typeface="Source Sans Pro"/>
                    <a:ea typeface="+mn-ea"/>
                    <a:cs typeface="Arial"/>
                    <a:sym typeface="Arial"/>
                  </a:rPr>
                  <a:t> gads </a:t>
                </a:r>
                <a:r>
                  <a:rPr kumimoji="0" lang="en-GB" sz="1800" b="1" i="0" u="none" strike="noStrike" kern="0" cap="none" spc="0" normalizeH="0" baseline="0" noProof="0" dirty="0" err="1">
                    <a:ln>
                      <a:noFill/>
                    </a:ln>
                    <a:solidFill>
                      <a:srgbClr val="4472C4"/>
                    </a:solidFill>
                    <a:effectLst/>
                    <a:uLnTx/>
                    <a:uFillTx/>
                    <a:latin typeface="Source Sans Pro"/>
                    <a:ea typeface="+mn-ea"/>
                    <a:cs typeface="Arial"/>
                    <a:sym typeface="Arial"/>
                  </a:rPr>
                  <a:t>pedagogiem</a:t>
                </a:r>
                <a:endParaRPr kumimoji="0" lang="lv-LV" sz="1800" b="1" i="0" u="none" strike="noStrike" kern="0" cap="none" spc="0" normalizeH="0" baseline="0" noProof="0" dirty="0">
                  <a:ln>
                    <a:noFill/>
                  </a:ln>
                  <a:solidFill>
                    <a:srgbClr val="4472C4"/>
                  </a:solidFill>
                  <a:effectLst/>
                  <a:uLnTx/>
                  <a:uFillTx/>
                  <a:latin typeface="Source Sans Pro"/>
                  <a:ea typeface="+mn-ea"/>
                  <a:cs typeface="Arial"/>
                  <a:sym typeface="Arial"/>
                </a:endParaRPr>
              </a:p>
            </p:txBody>
          </p:sp>
        </p:grpSp>
        <p:sp>
          <p:nvSpPr>
            <p:cNvPr id="56" name="Freeform: Shape 48">
              <a:extLst>
                <a:ext uri="{FF2B5EF4-FFF2-40B4-BE49-F238E27FC236}">
                  <a16:creationId xmlns:a16="http://schemas.microsoft.com/office/drawing/2014/main" id="{02A132C0-3DF8-4029-B01F-37C90068098E}"/>
                </a:ext>
              </a:extLst>
            </p:cNvPr>
            <p:cNvSpPr>
              <a:spLocks noChangeArrowheads="1"/>
            </p:cNvSpPr>
            <p:nvPr/>
          </p:nvSpPr>
          <p:spPr bwMode="auto">
            <a:xfrm>
              <a:off x="5243504" y="1117941"/>
              <a:ext cx="406220" cy="386037"/>
            </a:xfrm>
            <a:custGeom>
              <a:avLst/>
              <a:gdLst>
                <a:gd name="connsiteX0" fmla="*/ 655647 w 856106"/>
                <a:gd name="connsiteY0" fmla="*/ 610736 h 836805"/>
                <a:gd name="connsiteX1" fmla="*/ 630262 w 856106"/>
                <a:gd name="connsiteY1" fmla="*/ 612488 h 836805"/>
                <a:gd name="connsiteX2" fmla="*/ 677531 w 856106"/>
                <a:gd name="connsiteY2" fmla="*/ 674701 h 836805"/>
                <a:gd name="connsiteX3" fmla="*/ 723926 w 856106"/>
                <a:gd name="connsiteY3" fmla="*/ 612488 h 836805"/>
                <a:gd name="connsiteX4" fmla="*/ 698540 w 856106"/>
                <a:gd name="connsiteY4" fmla="*/ 610736 h 836805"/>
                <a:gd name="connsiteX5" fmla="*/ 677478 w 856106"/>
                <a:gd name="connsiteY5" fmla="*/ 384725 h 836805"/>
                <a:gd name="connsiteX6" fmla="*/ 597039 w 856106"/>
                <a:gd name="connsiteY6" fmla="*/ 465164 h 836805"/>
                <a:gd name="connsiteX7" fmla="*/ 677478 w 856106"/>
                <a:gd name="connsiteY7" fmla="*/ 544729 h 836805"/>
                <a:gd name="connsiteX8" fmla="*/ 757043 w 856106"/>
                <a:gd name="connsiteY8" fmla="*/ 465164 h 836805"/>
                <a:gd name="connsiteX9" fmla="*/ 677478 w 856106"/>
                <a:gd name="connsiteY9" fmla="*/ 384725 h 836805"/>
                <a:gd name="connsiteX10" fmla="*/ 677478 w 856106"/>
                <a:gd name="connsiteY10" fmla="*/ 362866 h 836805"/>
                <a:gd name="connsiteX11" fmla="*/ 778902 w 856106"/>
                <a:gd name="connsiteY11" fmla="*/ 465164 h 836805"/>
                <a:gd name="connsiteX12" fmla="*/ 677478 w 856106"/>
                <a:gd name="connsiteY12" fmla="*/ 566588 h 836805"/>
                <a:gd name="connsiteX13" fmla="*/ 575180 w 856106"/>
                <a:gd name="connsiteY13" fmla="*/ 465164 h 836805"/>
                <a:gd name="connsiteX14" fmla="*/ 677478 w 856106"/>
                <a:gd name="connsiteY14" fmla="*/ 362866 h 836805"/>
                <a:gd name="connsiteX15" fmla="*/ 191705 w 856106"/>
                <a:gd name="connsiteY15" fmla="*/ 360133 h 836805"/>
                <a:gd name="connsiteX16" fmla="*/ 200458 w 856106"/>
                <a:gd name="connsiteY16" fmla="*/ 376781 h 836805"/>
                <a:gd name="connsiteX17" fmla="*/ 207461 w 856106"/>
                <a:gd name="connsiteY17" fmla="*/ 368895 h 836805"/>
                <a:gd name="connsiteX18" fmla="*/ 209212 w 856106"/>
                <a:gd name="connsiteY18" fmla="*/ 368019 h 836805"/>
                <a:gd name="connsiteX19" fmla="*/ 207461 w 856106"/>
                <a:gd name="connsiteY19" fmla="*/ 365390 h 836805"/>
                <a:gd name="connsiteX20" fmla="*/ 191705 w 856106"/>
                <a:gd name="connsiteY20" fmla="*/ 360133 h 836805"/>
                <a:gd name="connsiteX21" fmla="*/ 388895 w 856106"/>
                <a:gd name="connsiteY21" fmla="*/ 250919 h 836805"/>
                <a:gd name="connsiteX22" fmla="*/ 552129 w 856106"/>
                <a:gd name="connsiteY22" fmla="*/ 250919 h 836805"/>
                <a:gd name="connsiteX23" fmla="*/ 562718 w 856106"/>
                <a:gd name="connsiteY23" fmla="*/ 262071 h 836805"/>
                <a:gd name="connsiteX24" fmla="*/ 552129 w 856106"/>
                <a:gd name="connsiteY24" fmla="*/ 273223 h 836805"/>
                <a:gd name="connsiteX25" fmla="*/ 388895 w 856106"/>
                <a:gd name="connsiteY25" fmla="*/ 273223 h 836805"/>
                <a:gd name="connsiteX26" fmla="*/ 378307 w 856106"/>
                <a:gd name="connsiteY26" fmla="*/ 262071 h 836805"/>
                <a:gd name="connsiteX27" fmla="*/ 388895 w 856106"/>
                <a:gd name="connsiteY27" fmla="*/ 250919 h 836805"/>
                <a:gd name="connsiteX28" fmla="*/ 388895 w 856106"/>
                <a:gd name="connsiteY28" fmla="*/ 208455 h 836805"/>
                <a:gd name="connsiteX29" fmla="*/ 552129 w 856106"/>
                <a:gd name="connsiteY29" fmla="*/ 208455 h 836805"/>
                <a:gd name="connsiteX30" fmla="*/ 562718 w 856106"/>
                <a:gd name="connsiteY30" fmla="*/ 219145 h 836805"/>
                <a:gd name="connsiteX31" fmla="*/ 552129 w 856106"/>
                <a:gd name="connsiteY31" fmla="*/ 230726 h 836805"/>
                <a:gd name="connsiteX32" fmla="*/ 388895 w 856106"/>
                <a:gd name="connsiteY32" fmla="*/ 230726 h 836805"/>
                <a:gd name="connsiteX33" fmla="*/ 378307 w 856106"/>
                <a:gd name="connsiteY33" fmla="*/ 219145 h 836805"/>
                <a:gd name="connsiteX34" fmla="*/ 388895 w 856106"/>
                <a:gd name="connsiteY34" fmla="*/ 208455 h 836805"/>
                <a:gd name="connsiteX35" fmla="*/ 131305 w 856106"/>
                <a:gd name="connsiteY35" fmla="*/ 185762 h 836805"/>
                <a:gd name="connsiteX36" fmla="*/ 131305 w 856106"/>
                <a:gd name="connsiteY36" fmla="*/ 206792 h 836805"/>
                <a:gd name="connsiteX37" fmla="*/ 153189 w 856106"/>
                <a:gd name="connsiteY37" fmla="*/ 206792 h 836805"/>
                <a:gd name="connsiteX38" fmla="*/ 131305 w 856106"/>
                <a:gd name="connsiteY38" fmla="*/ 185762 h 836805"/>
                <a:gd name="connsiteX39" fmla="*/ 110296 w 856106"/>
                <a:gd name="connsiteY39" fmla="*/ 185762 h 836805"/>
                <a:gd name="connsiteX40" fmla="*/ 84910 w 856106"/>
                <a:gd name="connsiteY40" fmla="*/ 219059 h 836805"/>
                <a:gd name="connsiteX41" fmla="*/ 114673 w 856106"/>
                <a:gd name="connsiteY41" fmla="*/ 254108 h 836805"/>
                <a:gd name="connsiteX42" fmla="*/ 111171 w 856106"/>
                <a:gd name="connsiteY42" fmla="*/ 247098 h 836805"/>
                <a:gd name="connsiteX43" fmla="*/ 116423 w 856106"/>
                <a:gd name="connsiteY43" fmla="*/ 233079 h 836805"/>
                <a:gd name="connsiteX44" fmla="*/ 130429 w 856106"/>
                <a:gd name="connsiteY44" fmla="*/ 237460 h 836805"/>
                <a:gd name="connsiteX45" fmla="*/ 136557 w 856106"/>
                <a:gd name="connsiteY45" fmla="*/ 250603 h 836805"/>
                <a:gd name="connsiteX46" fmla="*/ 154939 w 856106"/>
                <a:gd name="connsiteY46" fmla="*/ 227821 h 836805"/>
                <a:gd name="connsiteX47" fmla="*/ 120800 w 856106"/>
                <a:gd name="connsiteY47" fmla="*/ 227821 h 836805"/>
                <a:gd name="connsiteX48" fmla="*/ 110296 w 856106"/>
                <a:gd name="connsiteY48" fmla="*/ 217306 h 836805"/>
                <a:gd name="connsiteX49" fmla="*/ 285485 w 856106"/>
                <a:gd name="connsiteY49" fmla="*/ 181960 h 836805"/>
                <a:gd name="connsiteX50" fmla="*/ 285485 w 856106"/>
                <a:gd name="connsiteY50" fmla="*/ 217053 h 836805"/>
                <a:gd name="connsiteX51" fmla="*/ 282853 w 856106"/>
                <a:gd name="connsiteY51" fmla="*/ 224949 h 836805"/>
                <a:gd name="connsiteX52" fmla="*/ 259165 w 856106"/>
                <a:gd name="connsiteY52" fmla="*/ 247760 h 836805"/>
                <a:gd name="connsiteX53" fmla="*/ 274080 w 856106"/>
                <a:gd name="connsiteY53" fmla="*/ 250392 h 836805"/>
                <a:gd name="connsiteX54" fmla="*/ 308296 w 856106"/>
                <a:gd name="connsiteY54" fmla="*/ 215299 h 836805"/>
                <a:gd name="connsiteX55" fmla="*/ 285485 w 856106"/>
                <a:gd name="connsiteY55" fmla="*/ 181960 h 836805"/>
                <a:gd name="connsiteX56" fmla="*/ 263552 w 856106"/>
                <a:gd name="connsiteY56" fmla="*/ 181082 h 836805"/>
                <a:gd name="connsiteX57" fmla="*/ 237232 w 856106"/>
                <a:gd name="connsiteY57" fmla="*/ 215299 h 836805"/>
                <a:gd name="connsiteX58" fmla="*/ 243373 w 856106"/>
                <a:gd name="connsiteY58" fmla="*/ 233723 h 836805"/>
                <a:gd name="connsiteX59" fmla="*/ 263552 w 856106"/>
                <a:gd name="connsiteY59" fmla="*/ 212667 h 836805"/>
                <a:gd name="connsiteX60" fmla="*/ 388895 w 856106"/>
                <a:gd name="connsiteY60" fmla="*/ 158272 h 836805"/>
                <a:gd name="connsiteX61" fmla="*/ 552129 w 856106"/>
                <a:gd name="connsiteY61" fmla="*/ 158272 h 836805"/>
                <a:gd name="connsiteX62" fmla="*/ 562718 w 856106"/>
                <a:gd name="connsiteY62" fmla="*/ 169390 h 836805"/>
                <a:gd name="connsiteX63" fmla="*/ 552129 w 856106"/>
                <a:gd name="connsiteY63" fmla="*/ 180507 h 836805"/>
                <a:gd name="connsiteX64" fmla="*/ 388895 w 856106"/>
                <a:gd name="connsiteY64" fmla="*/ 180507 h 836805"/>
                <a:gd name="connsiteX65" fmla="*/ 378307 w 856106"/>
                <a:gd name="connsiteY65" fmla="*/ 169390 h 836805"/>
                <a:gd name="connsiteX66" fmla="*/ 388895 w 856106"/>
                <a:gd name="connsiteY66" fmla="*/ 158272 h 836805"/>
                <a:gd name="connsiteX67" fmla="*/ 274080 w 856106"/>
                <a:gd name="connsiteY67" fmla="*/ 158272 h 836805"/>
                <a:gd name="connsiteX68" fmla="*/ 331107 w 856106"/>
                <a:gd name="connsiteY68" fmla="*/ 215299 h 836805"/>
                <a:gd name="connsiteX69" fmla="*/ 274080 w 856106"/>
                <a:gd name="connsiteY69" fmla="*/ 273203 h 836805"/>
                <a:gd name="connsiteX70" fmla="*/ 234600 w 856106"/>
                <a:gd name="connsiteY70" fmla="*/ 257411 h 836805"/>
                <a:gd name="connsiteX71" fmla="*/ 233723 w 856106"/>
                <a:gd name="connsiteY71" fmla="*/ 256533 h 836805"/>
                <a:gd name="connsiteX72" fmla="*/ 216176 w 856106"/>
                <a:gd name="connsiteY72" fmla="*/ 215299 h 836805"/>
                <a:gd name="connsiteX73" fmla="*/ 274080 w 856106"/>
                <a:gd name="connsiteY73" fmla="*/ 158272 h 836805"/>
                <a:gd name="connsiteX74" fmla="*/ 21884 w 856106"/>
                <a:gd name="connsiteY74" fmla="*/ 91128 h 836805"/>
                <a:gd name="connsiteX75" fmla="*/ 21884 w 856106"/>
                <a:gd name="connsiteY75" fmla="*/ 742171 h 836805"/>
                <a:gd name="connsiteX76" fmla="*/ 498957 w 856106"/>
                <a:gd name="connsiteY76" fmla="*/ 742171 h 836805"/>
                <a:gd name="connsiteX77" fmla="*/ 498957 w 856106"/>
                <a:gd name="connsiteY77" fmla="*/ 702741 h 836805"/>
                <a:gd name="connsiteX78" fmla="*/ 461317 w 856106"/>
                <a:gd name="connsiteY78" fmla="*/ 703617 h 836805"/>
                <a:gd name="connsiteX79" fmla="*/ 371154 w 856106"/>
                <a:gd name="connsiteY79" fmla="*/ 665063 h 836805"/>
                <a:gd name="connsiteX80" fmla="*/ 204835 w 856106"/>
                <a:gd name="connsiteY80" fmla="*/ 480177 h 836805"/>
                <a:gd name="connsiteX81" fmla="*/ 163693 w 856106"/>
                <a:gd name="connsiteY81" fmla="*/ 460900 h 836805"/>
                <a:gd name="connsiteX82" fmla="*/ 154939 w 856106"/>
                <a:gd name="connsiteY82" fmla="*/ 453014 h 836805"/>
                <a:gd name="connsiteX83" fmla="*/ 154939 w 856106"/>
                <a:gd name="connsiteY83" fmla="*/ 360133 h 836805"/>
                <a:gd name="connsiteX84" fmla="*/ 163693 w 856106"/>
                <a:gd name="connsiteY84" fmla="*/ 352247 h 836805"/>
                <a:gd name="connsiteX85" fmla="*/ 125177 w 856106"/>
                <a:gd name="connsiteY85" fmla="*/ 276890 h 836805"/>
                <a:gd name="connsiteX86" fmla="*/ 120800 w 856106"/>
                <a:gd name="connsiteY86" fmla="*/ 276890 h 836805"/>
                <a:gd name="connsiteX87" fmla="*/ 63902 w 856106"/>
                <a:gd name="connsiteY87" fmla="*/ 219059 h 836805"/>
                <a:gd name="connsiteX88" fmla="*/ 120800 w 856106"/>
                <a:gd name="connsiteY88" fmla="*/ 162103 h 836805"/>
                <a:gd name="connsiteX89" fmla="*/ 177699 w 856106"/>
                <a:gd name="connsiteY89" fmla="*/ 214678 h 836805"/>
                <a:gd name="connsiteX90" fmla="*/ 177699 w 856106"/>
                <a:gd name="connsiteY90" fmla="*/ 217306 h 836805"/>
                <a:gd name="connsiteX91" fmla="*/ 177699 w 856106"/>
                <a:gd name="connsiteY91" fmla="*/ 218183 h 836805"/>
                <a:gd name="connsiteX92" fmla="*/ 177699 w 856106"/>
                <a:gd name="connsiteY92" fmla="*/ 219059 h 836805"/>
                <a:gd name="connsiteX93" fmla="*/ 146186 w 856106"/>
                <a:gd name="connsiteY93" fmla="*/ 270757 h 836805"/>
                <a:gd name="connsiteX94" fmla="*/ 182076 w 856106"/>
                <a:gd name="connsiteY94" fmla="*/ 340856 h 836805"/>
                <a:gd name="connsiteX95" fmla="*/ 194331 w 856106"/>
                <a:gd name="connsiteY95" fmla="*/ 338227 h 836805"/>
                <a:gd name="connsiteX96" fmla="*/ 222342 w 856106"/>
                <a:gd name="connsiteY96" fmla="*/ 349618 h 836805"/>
                <a:gd name="connsiteX97" fmla="*/ 244226 w 856106"/>
                <a:gd name="connsiteY97" fmla="*/ 372400 h 836805"/>
                <a:gd name="connsiteX98" fmla="*/ 245977 w 856106"/>
                <a:gd name="connsiteY98" fmla="*/ 373276 h 836805"/>
                <a:gd name="connsiteX99" fmla="*/ 294122 w 856106"/>
                <a:gd name="connsiteY99" fmla="*/ 422345 h 836805"/>
                <a:gd name="connsiteX100" fmla="*/ 425427 w 856106"/>
                <a:gd name="connsiteY100" fmla="*/ 565172 h 836805"/>
                <a:gd name="connsiteX101" fmla="*/ 502459 w 856106"/>
                <a:gd name="connsiteY101" fmla="*/ 598469 h 836805"/>
                <a:gd name="connsiteX102" fmla="*/ 602250 w 856106"/>
                <a:gd name="connsiteY102" fmla="*/ 598469 h 836805"/>
                <a:gd name="connsiteX103" fmla="*/ 655647 w 856106"/>
                <a:gd name="connsiteY103" fmla="*/ 587954 h 836805"/>
                <a:gd name="connsiteX104" fmla="*/ 698540 w 856106"/>
                <a:gd name="connsiteY104" fmla="*/ 587954 h 836805"/>
                <a:gd name="connsiteX105" fmla="*/ 753688 w 856106"/>
                <a:gd name="connsiteY105" fmla="*/ 599345 h 836805"/>
                <a:gd name="connsiteX106" fmla="*/ 786952 w 856106"/>
                <a:gd name="connsiteY106" fmla="*/ 612488 h 836805"/>
                <a:gd name="connsiteX107" fmla="*/ 786952 w 856106"/>
                <a:gd name="connsiteY107" fmla="*/ 91128 h 836805"/>
                <a:gd name="connsiteX108" fmla="*/ 21884 w 856106"/>
                <a:gd name="connsiteY108" fmla="*/ 21029 h 836805"/>
                <a:gd name="connsiteX109" fmla="*/ 21884 w 856106"/>
                <a:gd name="connsiteY109" fmla="*/ 69222 h 836805"/>
                <a:gd name="connsiteX110" fmla="*/ 786952 w 856106"/>
                <a:gd name="connsiteY110" fmla="*/ 69222 h 836805"/>
                <a:gd name="connsiteX111" fmla="*/ 786952 w 856106"/>
                <a:gd name="connsiteY111" fmla="*/ 21029 h 836805"/>
                <a:gd name="connsiteX112" fmla="*/ 10504 w 856106"/>
                <a:gd name="connsiteY112" fmla="*/ 0 h 836805"/>
                <a:gd name="connsiteX113" fmla="*/ 799207 w 856106"/>
                <a:gd name="connsiteY113" fmla="*/ 0 h 836805"/>
                <a:gd name="connsiteX114" fmla="*/ 809711 w 856106"/>
                <a:gd name="connsiteY114" fmla="*/ 10515 h 836805"/>
                <a:gd name="connsiteX115" fmla="*/ 809711 w 856106"/>
                <a:gd name="connsiteY115" fmla="*/ 621251 h 836805"/>
                <a:gd name="connsiteX116" fmla="*/ 810587 w 856106"/>
                <a:gd name="connsiteY116" fmla="*/ 622127 h 836805"/>
                <a:gd name="connsiteX117" fmla="*/ 856106 w 856106"/>
                <a:gd name="connsiteY117" fmla="*/ 689597 h 836805"/>
                <a:gd name="connsiteX118" fmla="*/ 856106 w 856106"/>
                <a:gd name="connsiteY118" fmla="*/ 825414 h 836805"/>
                <a:gd name="connsiteX119" fmla="*/ 845601 w 856106"/>
                <a:gd name="connsiteY119" fmla="*/ 836805 h 836805"/>
                <a:gd name="connsiteX120" fmla="*/ 834222 w 856106"/>
                <a:gd name="connsiteY120" fmla="*/ 825414 h 836805"/>
                <a:gd name="connsiteX121" fmla="*/ 834222 w 856106"/>
                <a:gd name="connsiteY121" fmla="*/ 689597 h 836805"/>
                <a:gd name="connsiteX122" fmla="*/ 802708 w 856106"/>
                <a:gd name="connsiteY122" fmla="*/ 642280 h 836805"/>
                <a:gd name="connsiteX123" fmla="*/ 794830 w 856106"/>
                <a:gd name="connsiteY123" fmla="*/ 638776 h 836805"/>
                <a:gd name="connsiteX124" fmla="*/ 745810 w 856106"/>
                <a:gd name="connsiteY124" fmla="*/ 619498 h 836805"/>
                <a:gd name="connsiteX125" fmla="*/ 693288 w 856106"/>
                <a:gd name="connsiteY125" fmla="*/ 689597 h 836805"/>
                <a:gd name="connsiteX126" fmla="*/ 677531 w 856106"/>
                <a:gd name="connsiteY126" fmla="*/ 697483 h 836805"/>
                <a:gd name="connsiteX127" fmla="*/ 661775 w 856106"/>
                <a:gd name="connsiteY127" fmla="*/ 689597 h 836805"/>
                <a:gd name="connsiteX128" fmla="*/ 608378 w 856106"/>
                <a:gd name="connsiteY128" fmla="*/ 619498 h 836805"/>
                <a:gd name="connsiteX129" fmla="*/ 607502 w 856106"/>
                <a:gd name="connsiteY129" fmla="*/ 619498 h 836805"/>
                <a:gd name="connsiteX130" fmla="*/ 606627 w 856106"/>
                <a:gd name="connsiteY130" fmla="*/ 619498 h 836805"/>
                <a:gd name="connsiteX131" fmla="*/ 604001 w 856106"/>
                <a:gd name="connsiteY131" fmla="*/ 620375 h 836805"/>
                <a:gd name="connsiteX132" fmla="*/ 502459 w 856106"/>
                <a:gd name="connsiteY132" fmla="*/ 620375 h 836805"/>
                <a:gd name="connsiteX133" fmla="*/ 409670 w 856106"/>
                <a:gd name="connsiteY133" fmla="*/ 579192 h 836805"/>
                <a:gd name="connsiteX134" fmla="*/ 278366 w 856106"/>
                <a:gd name="connsiteY134" fmla="*/ 437241 h 836805"/>
                <a:gd name="connsiteX135" fmla="*/ 252105 w 856106"/>
                <a:gd name="connsiteY135" fmla="*/ 410078 h 836805"/>
                <a:gd name="connsiteX136" fmla="*/ 251229 w 856106"/>
                <a:gd name="connsiteY136" fmla="*/ 410078 h 836805"/>
                <a:gd name="connsiteX137" fmla="*/ 229345 w 856106"/>
                <a:gd name="connsiteY137" fmla="*/ 388172 h 836805"/>
                <a:gd name="connsiteX138" fmla="*/ 220592 w 856106"/>
                <a:gd name="connsiteY138" fmla="*/ 386420 h 836805"/>
                <a:gd name="connsiteX139" fmla="*/ 217090 w 856106"/>
                <a:gd name="connsiteY139" fmla="*/ 399563 h 836805"/>
                <a:gd name="connsiteX140" fmla="*/ 226719 w 856106"/>
                <a:gd name="connsiteY140" fmla="*/ 422345 h 836805"/>
                <a:gd name="connsiteX141" fmla="*/ 229345 w 856106"/>
                <a:gd name="connsiteY141" fmla="*/ 437241 h 836805"/>
                <a:gd name="connsiteX142" fmla="*/ 213589 w 856106"/>
                <a:gd name="connsiteY142" fmla="*/ 439870 h 836805"/>
                <a:gd name="connsiteX143" fmla="*/ 201334 w 856106"/>
                <a:gd name="connsiteY143" fmla="*/ 424974 h 836805"/>
                <a:gd name="connsiteX144" fmla="*/ 197832 w 856106"/>
                <a:gd name="connsiteY144" fmla="*/ 421469 h 836805"/>
                <a:gd name="connsiteX145" fmla="*/ 174197 w 856106"/>
                <a:gd name="connsiteY145" fmla="*/ 372400 h 836805"/>
                <a:gd name="connsiteX146" fmla="*/ 170696 w 856106"/>
                <a:gd name="connsiteY146" fmla="*/ 376781 h 836805"/>
                <a:gd name="connsiteX147" fmla="*/ 170696 w 856106"/>
                <a:gd name="connsiteY147" fmla="*/ 437241 h 836805"/>
                <a:gd name="connsiteX148" fmla="*/ 178574 w 856106"/>
                <a:gd name="connsiteY148" fmla="*/ 446004 h 836805"/>
                <a:gd name="connsiteX149" fmla="*/ 209212 w 856106"/>
                <a:gd name="connsiteY149" fmla="*/ 459147 h 836805"/>
                <a:gd name="connsiteX150" fmla="*/ 217090 w 856106"/>
                <a:gd name="connsiteY150" fmla="*/ 461776 h 836805"/>
                <a:gd name="connsiteX151" fmla="*/ 386035 w 856106"/>
                <a:gd name="connsiteY151" fmla="*/ 650167 h 836805"/>
                <a:gd name="connsiteX152" fmla="*/ 461317 w 856106"/>
                <a:gd name="connsiteY152" fmla="*/ 681711 h 836805"/>
                <a:gd name="connsiteX153" fmla="*/ 498957 w 856106"/>
                <a:gd name="connsiteY153" fmla="*/ 681711 h 836805"/>
                <a:gd name="connsiteX154" fmla="*/ 513838 w 856106"/>
                <a:gd name="connsiteY154" fmla="*/ 687845 h 836805"/>
                <a:gd name="connsiteX155" fmla="*/ 519966 w 856106"/>
                <a:gd name="connsiteY155" fmla="*/ 703617 h 836805"/>
                <a:gd name="connsiteX156" fmla="*/ 519966 w 856106"/>
                <a:gd name="connsiteY156" fmla="*/ 826290 h 836805"/>
                <a:gd name="connsiteX157" fmla="*/ 509462 w 856106"/>
                <a:gd name="connsiteY157" fmla="*/ 836805 h 836805"/>
                <a:gd name="connsiteX158" fmla="*/ 498082 w 856106"/>
                <a:gd name="connsiteY158" fmla="*/ 825414 h 836805"/>
                <a:gd name="connsiteX159" fmla="*/ 498957 w 856106"/>
                <a:gd name="connsiteY159" fmla="*/ 764077 h 836805"/>
                <a:gd name="connsiteX160" fmla="*/ 10504 w 856106"/>
                <a:gd name="connsiteY160" fmla="*/ 764077 h 836805"/>
                <a:gd name="connsiteX161" fmla="*/ 0 w 856106"/>
                <a:gd name="connsiteY161" fmla="*/ 753562 h 836805"/>
                <a:gd name="connsiteX162" fmla="*/ 0 w 856106"/>
                <a:gd name="connsiteY162" fmla="*/ 10515 h 836805"/>
                <a:gd name="connsiteX163" fmla="*/ 10504 w 856106"/>
                <a:gd name="connsiteY163" fmla="*/ 0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856106" h="836805">
                  <a:moveTo>
                    <a:pt x="655647" y="610736"/>
                  </a:moveTo>
                  <a:cubicBezTo>
                    <a:pt x="646894" y="610736"/>
                    <a:pt x="639015" y="611612"/>
                    <a:pt x="630262" y="612488"/>
                  </a:cubicBezTo>
                  <a:lnTo>
                    <a:pt x="677531" y="674701"/>
                  </a:lnTo>
                  <a:lnTo>
                    <a:pt x="723926" y="612488"/>
                  </a:lnTo>
                  <a:cubicBezTo>
                    <a:pt x="715172" y="611612"/>
                    <a:pt x="706418" y="610736"/>
                    <a:pt x="698540" y="610736"/>
                  </a:cubicBezTo>
                  <a:close/>
                  <a:moveTo>
                    <a:pt x="677478" y="384725"/>
                  </a:moveTo>
                  <a:cubicBezTo>
                    <a:pt x="632887" y="384725"/>
                    <a:pt x="597039" y="420573"/>
                    <a:pt x="597039" y="465164"/>
                  </a:cubicBezTo>
                  <a:cubicBezTo>
                    <a:pt x="597039" y="508881"/>
                    <a:pt x="632887" y="544729"/>
                    <a:pt x="677478" y="544729"/>
                  </a:cubicBezTo>
                  <a:cubicBezTo>
                    <a:pt x="721195" y="544729"/>
                    <a:pt x="757043" y="508881"/>
                    <a:pt x="757043" y="465164"/>
                  </a:cubicBezTo>
                  <a:cubicBezTo>
                    <a:pt x="757043" y="420573"/>
                    <a:pt x="721195" y="384725"/>
                    <a:pt x="677478" y="384725"/>
                  </a:cubicBezTo>
                  <a:close/>
                  <a:moveTo>
                    <a:pt x="677478" y="362866"/>
                  </a:moveTo>
                  <a:cubicBezTo>
                    <a:pt x="733436" y="362866"/>
                    <a:pt x="778902" y="408332"/>
                    <a:pt x="778902" y="465164"/>
                  </a:cubicBezTo>
                  <a:cubicBezTo>
                    <a:pt x="778902" y="521122"/>
                    <a:pt x="733436" y="566588"/>
                    <a:pt x="677478" y="566588"/>
                  </a:cubicBezTo>
                  <a:cubicBezTo>
                    <a:pt x="620646" y="566588"/>
                    <a:pt x="575180" y="521122"/>
                    <a:pt x="575180" y="465164"/>
                  </a:cubicBezTo>
                  <a:cubicBezTo>
                    <a:pt x="575180" y="408332"/>
                    <a:pt x="620646" y="362866"/>
                    <a:pt x="677478" y="362866"/>
                  </a:cubicBezTo>
                  <a:close/>
                  <a:moveTo>
                    <a:pt x="191705" y="360133"/>
                  </a:moveTo>
                  <a:lnTo>
                    <a:pt x="200458" y="376781"/>
                  </a:lnTo>
                  <a:cubicBezTo>
                    <a:pt x="202209" y="374152"/>
                    <a:pt x="204835" y="371524"/>
                    <a:pt x="207461" y="368895"/>
                  </a:cubicBezTo>
                  <a:cubicBezTo>
                    <a:pt x="208337" y="368895"/>
                    <a:pt x="208337" y="368019"/>
                    <a:pt x="209212" y="368019"/>
                  </a:cubicBezTo>
                  <a:lnTo>
                    <a:pt x="207461" y="365390"/>
                  </a:lnTo>
                  <a:cubicBezTo>
                    <a:pt x="203084" y="361009"/>
                    <a:pt x="196957" y="359256"/>
                    <a:pt x="191705" y="360133"/>
                  </a:cubicBezTo>
                  <a:close/>
                  <a:moveTo>
                    <a:pt x="388895" y="250919"/>
                  </a:moveTo>
                  <a:lnTo>
                    <a:pt x="552129" y="250919"/>
                  </a:lnTo>
                  <a:cubicBezTo>
                    <a:pt x="558306" y="250919"/>
                    <a:pt x="562718" y="256066"/>
                    <a:pt x="562718" y="262071"/>
                  </a:cubicBezTo>
                  <a:cubicBezTo>
                    <a:pt x="562718" y="268076"/>
                    <a:pt x="558306" y="273223"/>
                    <a:pt x="552129" y="273223"/>
                  </a:cubicBezTo>
                  <a:lnTo>
                    <a:pt x="388895" y="273223"/>
                  </a:lnTo>
                  <a:cubicBezTo>
                    <a:pt x="382719" y="273223"/>
                    <a:pt x="378307" y="268076"/>
                    <a:pt x="378307" y="262071"/>
                  </a:cubicBezTo>
                  <a:cubicBezTo>
                    <a:pt x="378307" y="256066"/>
                    <a:pt x="382719" y="250919"/>
                    <a:pt x="388895" y="250919"/>
                  </a:cubicBezTo>
                  <a:close/>
                  <a:moveTo>
                    <a:pt x="388895" y="208455"/>
                  </a:moveTo>
                  <a:lnTo>
                    <a:pt x="552129" y="208455"/>
                  </a:lnTo>
                  <a:cubicBezTo>
                    <a:pt x="558306" y="208455"/>
                    <a:pt x="562718" y="212909"/>
                    <a:pt x="562718" y="219145"/>
                  </a:cubicBezTo>
                  <a:cubicBezTo>
                    <a:pt x="562718" y="225381"/>
                    <a:pt x="558306" y="230726"/>
                    <a:pt x="552129" y="230726"/>
                  </a:cubicBezTo>
                  <a:lnTo>
                    <a:pt x="388895" y="230726"/>
                  </a:lnTo>
                  <a:cubicBezTo>
                    <a:pt x="382719" y="230726"/>
                    <a:pt x="378307" y="225381"/>
                    <a:pt x="378307" y="219145"/>
                  </a:cubicBezTo>
                  <a:cubicBezTo>
                    <a:pt x="378307" y="212909"/>
                    <a:pt x="382719" y="208455"/>
                    <a:pt x="388895" y="208455"/>
                  </a:cubicBezTo>
                  <a:close/>
                  <a:moveTo>
                    <a:pt x="131305" y="185762"/>
                  </a:moveTo>
                  <a:lnTo>
                    <a:pt x="131305" y="206792"/>
                  </a:lnTo>
                  <a:lnTo>
                    <a:pt x="153189" y="206792"/>
                  </a:lnTo>
                  <a:cubicBezTo>
                    <a:pt x="149687" y="196276"/>
                    <a:pt x="141809" y="188390"/>
                    <a:pt x="131305" y="185762"/>
                  </a:cubicBezTo>
                  <a:close/>
                  <a:moveTo>
                    <a:pt x="110296" y="185762"/>
                  </a:moveTo>
                  <a:cubicBezTo>
                    <a:pt x="95415" y="190143"/>
                    <a:pt x="84910" y="203286"/>
                    <a:pt x="84910" y="219059"/>
                  </a:cubicBezTo>
                  <a:cubicBezTo>
                    <a:pt x="84910" y="237460"/>
                    <a:pt x="98041" y="251480"/>
                    <a:pt x="114673" y="254108"/>
                  </a:cubicBezTo>
                  <a:lnTo>
                    <a:pt x="111171" y="247098"/>
                  </a:lnTo>
                  <a:cubicBezTo>
                    <a:pt x="108545" y="241841"/>
                    <a:pt x="111171" y="235707"/>
                    <a:pt x="116423" y="233079"/>
                  </a:cubicBezTo>
                  <a:cubicBezTo>
                    <a:pt x="121676" y="230450"/>
                    <a:pt x="127803" y="232202"/>
                    <a:pt x="130429" y="237460"/>
                  </a:cubicBezTo>
                  <a:lnTo>
                    <a:pt x="136557" y="250603"/>
                  </a:lnTo>
                  <a:cubicBezTo>
                    <a:pt x="146186" y="246222"/>
                    <a:pt x="152313" y="237460"/>
                    <a:pt x="154939" y="227821"/>
                  </a:cubicBezTo>
                  <a:lnTo>
                    <a:pt x="120800" y="227821"/>
                  </a:lnTo>
                  <a:cubicBezTo>
                    <a:pt x="114673" y="227821"/>
                    <a:pt x="110296" y="223440"/>
                    <a:pt x="110296" y="217306"/>
                  </a:cubicBezTo>
                  <a:close/>
                  <a:moveTo>
                    <a:pt x="285485" y="181960"/>
                  </a:moveTo>
                  <a:lnTo>
                    <a:pt x="285485" y="217053"/>
                  </a:lnTo>
                  <a:cubicBezTo>
                    <a:pt x="285485" y="220563"/>
                    <a:pt x="283731" y="222317"/>
                    <a:pt x="282853" y="224949"/>
                  </a:cubicBezTo>
                  <a:lnTo>
                    <a:pt x="259165" y="247760"/>
                  </a:lnTo>
                  <a:cubicBezTo>
                    <a:pt x="263552" y="249515"/>
                    <a:pt x="267939" y="250392"/>
                    <a:pt x="274080" y="250392"/>
                  </a:cubicBezTo>
                  <a:cubicBezTo>
                    <a:pt x="292504" y="250392"/>
                    <a:pt x="308296" y="234600"/>
                    <a:pt x="308296" y="215299"/>
                  </a:cubicBezTo>
                  <a:cubicBezTo>
                    <a:pt x="308296" y="200384"/>
                    <a:pt x="299523" y="187224"/>
                    <a:pt x="285485" y="181960"/>
                  </a:cubicBezTo>
                  <a:close/>
                  <a:moveTo>
                    <a:pt x="263552" y="181082"/>
                  </a:moveTo>
                  <a:cubicBezTo>
                    <a:pt x="249515" y="185469"/>
                    <a:pt x="237232" y="198629"/>
                    <a:pt x="237232" y="215299"/>
                  </a:cubicBezTo>
                  <a:cubicBezTo>
                    <a:pt x="237232" y="221440"/>
                    <a:pt x="239864" y="227581"/>
                    <a:pt x="243373" y="233723"/>
                  </a:cubicBezTo>
                  <a:lnTo>
                    <a:pt x="263552" y="212667"/>
                  </a:lnTo>
                  <a:close/>
                  <a:moveTo>
                    <a:pt x="388895" y="158272"/>
                  </a:moveTo>
                  <a:lnTo>
                    <a:pt x="552129" y="158272"/>
                  </a:lnTo>
                  <a:cubicBezTo>
                    <a:pt x="558306" y="158272"/>
                    <a:pt x="562718" y="162904"/>
                    <a:pt x="562718" y="169390"/>
                  </a:cubicBezTo>
                  <a:cubicBezTo>
                    <a:pt x="562718" y="175875"/>
                    <a:pt x="558306" y="180507"/>
                    <a:pt x="552129" y="180507"/>
                  </a:cubicBezTo>
                  <a:lnTo>
                    <a:pt x="388895" y="180507"/>
                  </a:lnTo>
                  <a:cubicBezTo>
                    <a:pt x="382719" y="180507"/>
                    <a:pt x="378307" y="175875"/>
                    <a:pt x="378307" y="169390"/>
                  </a:cubicBezTo>
                  <a:cubicBezTo>
                    <a:pt x="378307" y="162904"/>
                    <a:pt x="382719" y="158272"/>
                    <a:pt x="388895" y="158272"/>
                  </a:cubicBezTo>
                  <a:close/>
                  <a:moveTo>
                    <a:pt x="274080" y="158272"/>
                  </a:moveTo>
                  <a:cubicBezTo>
                    <a:pt x="304787" y="158272"/>
                    <a:pt x="331107" y="183714"/>
                    <a:pt x="331107" y="215299"/>
                  </a:cubicBezTo>
                  <a:cubicBezTo>
                    <a:pt x="331107" y="246883"/>
                    <a:pt x="304787" y="273203"/>
                    <a:pt x="274080" y="273203"/>
                  </a:cubicBezTo>
                  <a:cubicBezTo>
                    <a:pt x="258288" y="273203"/>
                    <a:pt x="244251" y="267061"/>
                    <a:pt x="234600" y="257411"/>
                  </a:cubicBezTo>
                  <a:cubicBezTo>
                    <a:pt x="233723" y="257411"/>
                    <a:pt x="233723" y="257411"/>
                    <a:pt x="233723" y="256533"/>
                  </a:cubicBezTo>
                  <a:cubicBezTo>
                    <a:pt x="223195" y="246883"/>
                    <a:pt x="216176" y="231968"/>
                    <a:pt x="216176" y="215299"/>
                  </a:cubicBezTo>
                  <a:cubicBezTo>
                    <a:pt x="216176" y="183714"/>
                    <a:pt x="241619" y="158272"/>
                    <a:pt x="274080" y="158272"/>
                  </a:cubicBezTo>
                  <a:close/>
                  <a:moveTo>
                    <a:pt x="21884" y="91128"/>
                  </a:moveTo>
                  <a:lnTo>
                    <a:pt x="21884" y="742171"/>
                  </a:lnTo>
                  <a:lnTo>
                    <a:pt x="498957" y="742171"/>
                  </a:lnTo>
                  <a:lnTo>
                    <a:pt x="498957" y="702741"/>
                  </a:lnTo>
                  <a:lnTo>
                    <a:pt x="461317" y="703617"/>
                  </a:lnTo>
                  <a:cubicBezTo>
                    <a:pt x="427177" y="703617"/>
                    <a:pt x="393914" y="689597"/>
                    <a:pt x="371154" y="665063"/>
                  </a:cubicBezTo>
                  <a:lnTo>
                    <a:pt x="204835" y="480177"/>
                  </a:lnTo>
                  <a:cubicBezTo>
                    <a:pt x="189079" y="478424"/>
                    <a:pt x="174197" y="472291"/>
                    <a:pt x="163693" y="460900"/>
                  </a:cubicBezTo>
                  <a:lnTo>
                    <a:pt x="154939" y="453014"/>
                  </a:lnTo>
                  <a:cubicBezTo>
                    <a:pt x="130429" y="427603"/>
                    <a:pt x="130429" y="386420"/>
                    <a:pt x="154939" y="360133"/>
                  </a:cubicBezTo>
                  <a:lnTo>
                    <a:pt x="163693" y="352247"/>
                  </a:lnTo>
                  <a:lnTo>
                    <a:pt x="125177" y="276890"/>
                  </a:lnTo>
                  <a:cubicBezTo>
                    <a:pt x="124302" y="276890"/>
                    <a:pt x="122551" y="276890"/>
                    <a:pt x="120800" y="276890"/>
                  </a:cubicBezTo>
                  <a:cubicBezTo>
                    <a:pt x="89287" y="276890"/>
                    <a:pt x="63902" y="250603"/>
                    <a:pt x="63902" y="219059"/>
                  </a:cubicBezTo>
                  <a:cubicBezTo>
                    <a:pt x="63902" y="187514"/>
                    <a:pt x="89287" y="162103"/>
                    <a:pt x="120800" y="162103"/>
                  </a:cubicBezTo>
                  <a:cubicBezTo>
                    <a:pt x="150563" y="162103"/>
                    <a:pt x="175948" y="184885"/>
                    <a:pt x="177699" y="214678"/>
                  </a:cubicBezTo>
                  <a:cubicBezTo>
                    <a:pt x="177699" y="215554"/>
                    <a:pt x="177699" y="216430"/>
                    <a:pt x="177699" y="217306"/>
                  </a:cubicBezTo>
                  <a:lnTo>
                    <a:pt x="177699" y="218183"/>
                  </a:lnTo>
                  <a:cubicBezTo>
                    <a:pt x="177699" y="219059"/>
                    <a:pt x="177699" y="219059"/>
                    <a:pt x="177699" y="219059"/>
                  </a:cubicBezTo>
                  <a:cubicBezTo>
                    <a:pt x="177699" y="240965"/>
                    <a:pt x="164568" y="260242"/>
                    <a:pt x="146186" y="270757"/>
                  </a:cubicBezTo>
                  <a:lnTo>
                    <a:pt x="182076" y="340856"/>
                  </a:lnTo>
                  <a:cubicBezTo>
                    <a:pt x="185577" y="339103"/>
                    <a:pt x="189954" y="338227"/>
                    <a:pt x="194331" y="338227"/>
                  </a:cubicBezTo>
                  <a:cubicBezTo>
                    <a:pt x="204835" y="338227"/>
                    <a:pt x="214464" y="342608"/>
                    <a:pt x="222342" y="349618"/>
                  </a:cubicBezTo>
                  <a:lnTo>
                    <a:pt x="244226" y="372400"/>
                  </a:lnTo>
                  <a:cubicBezTo>
                    <a:pt x="245102" y="372400"/>
                    <a:pt x="245102" y="372400"/>
                    <a:pt x="245977" y="373276"/>
                  </a:cubicBezTo>
                  <a:lnTo>
                    <a:pt x="294122" y="422345"/>
                  </a:lnTo>
                  <a:lnTo>
                    <a:pt x="425427" y="565172"/>
                  </a:lnTo>
                  <a:cubicBezTo>
                    <a:pt x="444685" y="586201"/>
                    <a:pt x="472696" y="598469"/>
                    <a:pt x="502459" y="598469"/>
                  </a:cubicBezTo>
                  <a:lnTo>
                    <a:pt x="602250" y="598469"/>
                  </a:lnTo>
                  <a:cubicBezTo>
                    <a:pt x="619757" y="592335"/>
                    <a:pt x="637265" y="587954"/>
                    <a:pt x="655647" y="587954"/>
                  </a:cubicBezTo>
                  <a:lnTo>
                    <a:pt x="698540" y="587954"/>
                  </a:lnTo>
                  <a:cubicBezTo>
                    <a:pt x="717798" y="587954"/>
                    <a:pt x="736181" y="592335"/>
                    <a:pt x="753688" y="599345"/>
                  </a:cubicBezTo>
                  <a:lnTo>
                    <a:pt x="786952" y="612488"/>
                  </a:lnTo>
                  <a:lnTo>
                    <a:pt x="786952" y="91128"/>
                  </a:lnTo>
                  <a:close/>
                  <a:moveTo>
                    <a:pt x="21884" y="21029"/>
                  </a:moveTo>
                  <a:lnTo>
                    <a:pt x="21884" y="69222"/>
                  </a:lnTo>
                  <a:lnTo>
                    <a:pt x="786952" y="69222"/>
                  </a:lnTo>
                  <a:lnTo>
                    <a:pt x="786952" y="21029"/>
                  </a:lnTo>
                  <a:close/>
                  <a:moveTo>
                    <a:pt x="10504" y="0"/>
                  </a:moveTo>
                  <a:lnTo>
                    <a:pt x="799207" y="0"/>
                  </a:lnTo>
                  <a:cubicBezTo>
                    <a:pt x="804459" y="0"/>
                    <a:pt x="809711" y="4381"/>
                    <a:pt x="809711" y="10515"/>
                  </a:cubicBezTo>
                  <a:lnTo>
                    <a:pt x="809711" y="621251"/>
                  </a:lnTo>
                  <a:lnTo>
                    <a:pt x="810587" y="622127"/>
                  </a:lnTo>
                  <a:cubicBezTo>
                    <a:pt x="838598" y="632642"/>
                    <a:pt x="856106" y="658929"/>
                    <a:pt x="856106" y="689597"/>
                  </a:cubicBezTo>
                  <a:lnTo>
                    <a:pt x="856106" y="825414"/>
                  </a:lnTo>
                  <a:cubicBezTo>
                    <a:pt x="856106" y="831547"/>
                    <a:pt x="850853" y="836805"/>
                    <a:pt x="845601" y="836805"/>
                  </a:cubicBezTo>
                  <a:cubicBezTo>
                    <a:pt x="839474" y="836805"/>
                    <a:pt x="834222" y="831547"/>
                    <a:pt x="834222" y="825414"/>
                  </a:cubicBezTo>
                  <a:lnTo>
                    <a:pt x="834222" y="689597"/>
                  </a:lnTo>
                  <a:cubicBezTo>
                    <a:pt x="834222" y="668568"/>
                    <a:pt x="821966" y="650167"/>
                    <a:pt x="802708" y="642280"/>
                  </a:cubicBezTo>
                  <a:lnTo>
                    <a:pt x="794830" y="638776"/>
                  </a:lnTo>
                  <a:lnTo>
                    <a:pt x="745810" y="619498"/>
                  </a:lnTo>
                  <a:lnTo>
                    <a:pt x="693288" y="689597"/>
                  </a:lnTo>
                  <a:cubicBezTo>
                    <a:pt x="688911" y="694855"/>
                    <a:pt x="682784" y="697483"/>
                    <a:pt x="677531" y="697483"/>
                  </a:cubicBezTo>
                  <a:cubicBezTo>
                    <a:pt x="671404" y="697483"/>
                    <a:pt x="665276" y="694855"/>
                    <a:pt x="661775" y="689597"/>
                  </a:cubicBezTo>
                  <a:lnTo>
                    <a:pt x="608378" y="619498"/>
                  </a:lnTo>
                  <a:cubicBezTo>
                    <a:pt x="607502" y="619498"/>
                    <a:pt x="607502" y="619498"/>
                    <a:pt x="607502" y="619498"/>
                  </a:cubicBezTo>
                  <a:cubicBezTo>
                    <a:pt x="606627" y="619498"/>
                    <a:pt x="606627" y="619498"/>
                    <a:pt x="606627" y="619498"/>
                  </a:cubicBezTo>
                  <a:cubicBezTo>
                    <a:pt x="606627" y="620375"/>
                    <a:pt x="605752" y="620375"/>
                    <a:pt x="604001" y="620375"/>
                  </a:cubicBezTo>
                  <a:lnTo>
                    <a:pt x="502459" y="620375"/>
                  </a:lnTo>
                  <a:cubicBezTo>
                    <a:pt x="466569" y="620375"/>
                    <a:pt x="433305" y="605479"/>
                    <a:pt x="409670" y="579192"/>
                  </a:cubicBezTo>
                  <a:lnTo>
                    <a:pt x="278366" y="437241"/>
                  </a:lnTo>
                  <a:lnTo>
                    <a:pt x="252105" y="410078"/>
                  </a:lnTo>
                  <a:cubicBezTo>
                    <a:pt x="251229" y="410078"/>
                    <a:pt x="251229" y="410078"/>
                    <a:pt x="251229" y="410078"/>
                  </a:cubicBezTo>
                  <a:lnTo>
                    <a:pt x="229345" y="388172"/>
                  </a:lnTo>
                  <a:cubicBezTo>
                    <a:pt x="224093" y="383791"/>
                    <a:pt x="222342" y="385544"/>
                    <a:pt x="220592" y="386420"/>
                  </a:cubicBezTo>
                  <a:cubicBezTo>
                    <a:pt x="218841" y="387296"/>
                    <a:pt x="217090" y="392553"/>
                    <a:pt x="217090" y="399563"/>
                  </a:cubicBezTo>
                  <a:cubicBezTo>
                    <a:pt x="217090" y="409202"/>
                    <a:pt x="220592" y="417964"/>
                    <a:pt x="226719" y="422345"/>
                  </a:cubicBezTo>
                  <a:cubicBezTo>
                    <a:pt x="231096" y="425850"/>
                    <a:pt x="231971" y="432860"/>
                    <a:pt x="229345" y="437241"/>
                  </a:cubicBezTo>
                  <a:cubicBezTo>
                    <a:pt x="224968" y="442499"/>
                    <a:pt x="217966" y="443375"/>
                    <a:pt x="213589" y="439870"/>
                  </a:cubicBezTo>
                  <a:cubicBezTo>
                    <a:pt x="208337" y="436365"/>
                    <a:pt x="204835" y="430232"/>
                    <a:pt x="201334" y="424974"/>
                  </a:cubicBezTo>
                  <a:cubicBezTo>
                    <a:pt x="200458" y="424098"/>
                    <a:pt x="198708" y="423222"/>
                    <a:pt x="197832" y="421469"/>
                  </a:cubicBezTo>
                  <a:lnTo>
                    <a:pt x="174197" y="372400"/>
                  </a:lnTo>
                  <a:lnTo>
                    <a:pt x="170696" y="376781"/>
                  </a:lnTo>
                  <a:cubicBezTo>
                    <a:pt x="153189" y="393430"/>
                    <a:pt x="153189" y="420593"/>
                    <a:pt x="170696" y="437241"/>
                  </a:cubicBezTo>
                  <a:lnTo>
                    <a:pt x="178574" y="446004"/>
                  </a:lnTo>
                  <a:cubicBezTo>
                    <a:pt x="187328" y="453890"/>
                    <a:pt x="197832" y="459147"/>
                    <a:pt x="209212" y="459147"/>
                  </a:cubicBezTo>
                  <a:cubicBezTo>
                    <a:pt x="211838" y="459147"/>
                    <a:pt x="215339" y="460024"/>
                    <a:pt x="217090" y="461776"/>
                  </a:cubicBezTo>
                  <a:lnTo>
                    <a:pt x="386035" y="650167"/>
                  </a:lnTo>
                  <a:cubicBezTo>
                    <a:pt x="406169" y="670320"/>
                    <a:pt x="433305" y="681711"/>
                    <a:pt x="461317" y="681711"/>
                  </a:cubicBezTo>
                  <a:lnTo>
                    <a:pt x="498957" y="681711"/>
                  </a:lnTo>
                  <a:cubicBezTo>
                    <a:pt x="505085" y="681711"/>
                    <a:pt x="510337" y="683464"/>
                    <a:pt x="513838" y="687845"/>
                  </a:cubicBezTo>
                  <a:cubicBezTo>
                    <a:pt x="517340" y="692226"/>
                    <a:pt x="519966" y="697483"/>
                    <a:pt x="519966" y="703617"/>
                  </a:cubicBezTo>
                  <a:lnTo>
                    <a:pt x="519966" y="826290"/>
                  </a:lnTo>
                  <a:cubicBezTo>
                    <a:pt x="519966" y="831547"/>
                    <a:pt x="514714" y="836805"/>
                    <a:pt x="509462" y="836805"/>
                  </a:cubicBezTo>
                  <a:cubicBezTo>
                    <a:pt x="503334" y="836805"/>
                    <a:pt x="498082" y="831547"/>
                    <a:pt x="498082" y="825414"/>
                  </a:cubicBezTo>
                  <a:lnTo>
                    <a:pt x="498957" y="764077"/>
                  </a:lnTo>
                  <a:lnTo>
                    <a:pt x="10504" y="764077"/>
                  </a:lnTo>
                  <a:cubicBezTo>
                    <a:pt x="5252" y="764077"/>
                    <a:pt x="0" y="757944"/>
                    <a:pt x="0" y="753562"/>
                  </a:cubicBezTo>
                  <a:lnTo>
                    <a:pt x="0" y="10515"/>
                  </a:lnTo>
                  <a:cubicBezTo>
                    <a:pt x="0" y="4381"/>
                    <a:pt x="5252" y="0"/>
                    <a:pt x="10504" y="0"/>
                  </a:cubicBezTo>
                  <a:close/>
                </a:path>
              </a:pathLst>
            </a:custGeom>
            <a:solidFill>
              <a:srgbClr val="FFFFFF"/>
            </a:solid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6532" b="0" i="0" u="none" strike="noStrike" kern="0" cap="none" spc="0" normalizeH="0" baseline="0" noProof="0">
                <a:ln>
                  <a:noFill/>
                </a:ln>
                <a:solidFill>
                  <a:srgbClr val="664690"/>
                </a:solidFill>
                <a:effectLst/>
                <a:uLnTx/>
                <a:uFillTx/>
                <a:latin typeface="Poppins" panose="00000500000000000000" pitchFamily="2" charset="0"/>
                <a:ea typeface="+mn-ea"/>
                <a:cs typeface="+mn-cs"/>
              </a:endParaRPr>
            </a:p>
          </p:txBody>
        </p:sp>
      </p:grpSp>
      <p:sp>
        <p:nvSpPr>
          <p:cNvPr id="75" name="Rectangle 7"/>
          <p:cNvSpPr>
            <a:spLocks noChangeArrowheads="1"/>
          </p:cNvSpPr>
          <p:nvPr/>
        </p:nvSpPr>
        <p:spPr bwMode="auto">
          <a:xfrm>
            <a:off x="522907" y="116251"/>
            <a:ext cx="7855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7213" fontAlgn="base">
              <a:spcBef>
                <a:spcPct val="0"/>
              </a:spcBef>
              <a:spcAft>
                <a:spcPct val="0"/>
              </a:spcAft>
              <a:defRPr sz="3600">
                <a:solidFill>
                  <a:schemeClr val="tx1"/>
                </a:solidFill>
                <a:latin typeface="Calibri" panose="020F0502020204030204" pitchFamily="34" charset="0"/>
              </a:defRPr>
            </a:lvl6pPr>
            <a:lvl7pPr marL="2971800" indent="-228600" defTabSz="1827213" fontAlgn="base">
              <a:spcBef>
                <a:spcPct val="0"/>
              </a:spcBef>
              <a:spcAft>
                <a:spcPct val="0"/>
              </a:spcAft>
              <a:defRPr sz="3600">
                <a:solidFill>
                  <a:schemeClr val="tx1"/>
                </a:solidFill>
                <a:latin typeface="Calibri" panose="020F0502020204030204" pitchFamily="34" charset="0"/>
              </a:defRPr>
            </a:lvl7pPr>
            <a:lvl8pPr marL="3429000" indent="-228600" defTabSz="1827213" fontAlgn="base">
              <a:spcBef>
                <a:spcPct val="0"/>
              </a:spcBef>
              <a:spcAft>
                <a:spcPct val="0"/>
              </a:spcAft>
              <a:defRPr sz="3600">
                <a:solidFill>
                  <a:schemeClr val="tx1"/>
                </a:solidFill>
                <a:latin typeface="Calibri" panose="020F0502020204030204" pitchFamily="34" charset="0"/>
              </a:defRPr>
            </a:lvl8pPr>
            <a:lvl9pPr marL="3886200" indent="-228600" defTabSz="1827213" fontAlgn="base">
              <a:spcBef>
                <a:spcPct val="0"/>
              </a:spcBef>
              <a:spcAft>
                <a:spcPct val="0"/>
              </a:spcAft>
              <a:defRPr sz="36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4472C4"/>
                </a:solidFill>
                <a:effectLst/>
                <a:uLnTx/>
                <a:uFillTx/>
                <a:latin typeface="Arial"/>
                <a:ea typeface="+mn-ea"/>
                <a:cs typeface="Arial"/>
                <a:sym typeface="Arial"/>
              </a:rPr>
              <a:t>I</a:t>
            </a:r>
            <a:r>
              <a:rPr kumimoji="0" lang="lv-LV" sz="3200" b="1" i="0" u="none" strike="noStrike" kern="0" cap="none" spc="0" normalizeH="0" baseline="0" noProof="0" dirty="0" err="1">
                <a:ln>
                  <a:noFill/>
                </a:ln>
                <a:solidFill>
                  <a:srgbClr val="4472C4"/>
                </a:solidFill>
                <a:effectLst/>
                <a:uLnTx/>
                <a:uFillTx/>
                <a:latin typeface="Arial"/>
                <a:ea typeface="+mn-ea"/>
                <a:cs typeface="Arial"/>
                <a:sym typeface="Arial"/>
              </a:rPr>
              <a:t>nvestīcijas</a:t>
            </a:r>
            <a:r>
              <a:rPr kumimoji="0" lang="lv-LV" sz="3200" b="1" i="0" u="none" strike="noStrike" kern="0" cap="none" spc="0" normalizeH="0" baseline="0" noProof="0" dirty="0">
                <a:ln>
                  <a:noFill/>
                </a:ln>
                <a:solidFill>
                  <a:srgbClr val="4472C4"/>
                </a:solidFill>
                <a:effectLst/>
                <a:uLnTx/>
                <a:uFillTx/>
                <a:latin typeface="Arial"/>
                <a:ea typeface="+mn-ea"/>
                <a:cs typeface="Arial"/>
                <a:sym typeface="Arial"/>
              </a:rPr>
              <a:t> </a:t>
            </a:r>
            <a:r>
              <a:rPr kumimoji="0" lang="en-GB" sz="3200" b="1" i="0" u="none" strike="noStrike" kern="0" cap="none" spc="0" normalizeH="0" baseline="0" noProof="0" dirty="0" err="1">
                <a:ln>
                  <a:noFill/>
                </a:ln>
                <a:solidFill>
                  <a:srgbClr val="4472C4"/>
                </a:solidFill>
                <a:effectLst/>
                <a:uLnTx/>
                <a:uFillTx/>
                <a:latin typeface="Arial"/>
                <a:ea typeface="+mn-ea"/>
                <a:cs typeface="Arial"/>
                <a:sym typeface="Arial"/>
              </a:rPr>
              <a:t>pedagogu</a:t>
            </a:r>
            <a:r>
              <a:rPr kumimoji="0" lang="en-GB" sz="3200" b="1" i="0" u="none" strike="noStrike" kern="0" cap="none" spc="0" normalizeH="0" baseline="0" noProof="0" dirty="0">
                <a:ln>
                  <a:noFill/>
                </a:ln>
                <a:solidFill>
                  <a:srgbClr val="4472C4"/>
                </a:solidFill>
                <a:effectLst/>
                <a:uLnTx/>
                <a:uFillTx/>
                <a:latin typeface="Arial"/>
                <a:ea typeface="+mn-ea"/>
                <a:cs typeface="Arial"/>
                <a:sym typeface="Arial"/>
              </a:rPr>
              <a:t> </a:t>
            </a:r>
            <a:r>
              <a:rPr kumimoji="0" lang="en-GB" sz="3200" b="1" i="0" u="none" strike="noStrike" kern="0" cap="none" spc="0" normalizeH="0" baseline="0" noProof="0" dirty="0" err="1">
                <a:ln>
                  <a:noFill/>
                </a:ln>
                <a:solidFill>
                  <a:srgbClr val="4472C4"/>
                </a:solidFill>
                <a:effectLst/>
                <a:uLnTx/>
                <a:uFillTx/>
                <a:latin typeface="Arial"/>
                <a:ea typeface="+mn-ea"/>
                <a:cs typeface="Arial"/>
                <a:sym typeface="Arial"/>
              </a:rPr>
              <a:t>sagatavošanai</a:t>
            </a:r>
            <a:r>
              <a:rPr kumimoji="0" lang="en-GB" sz="3200" b="1" i="0" u="none" strike="noStrike" kern="0" cap="none" spc="0" normalizeH="0" baseline="0" noProof="0" dirty="0">
                <a:ln>
                  <a:noFill/>
                </a:ln>
                <a:solidFill>
                  <a:srgbClr val="4472C4"/>
                </a:solidFill>
                <a:effectLst/>
                <a:uLnTx/>
                <a:uFillTx/>
                <a:latin typeface="Arial"/>
                <a:ea typeface="+mn-ea"/>
                <a:cs typeface="Arial"/>
                <a:sym typeface="Arial"/>
              </a:rPr>
              <a:t> un </a:t>
            </a:r>
            <a:r>
              <a:rPr kumimoji="0" lang="en-GB" sz="3200" b="1" i="0" u="none" strike="noStrike" kern="0" cap="none" spc="0" normalizeH="0" baseline="0" noProof="0" dirty="0" err="1">
                <a:ln>
                  <a:noFill/>
                </a:ln>
                <a:solidFill>
                  <a:srgbClr val="4472C4"/>
                </a:solidFill>
                <a:effectLst/>
                <a:uLnTx/>
                <a:uFillTx/>
                <a:latin typeface="Arial"/>
                <a:ea typeface="+mn-ea"/>
                <a:cs typeface="Arial"/>
                <a:sym typeface="Arial"/>
              </a:rPr>
              <a:t>pilnveidei</a:t>
            </a:r>
            <a:r>
              <a:rPr kumimoji="0" lang="lv-LV" sz="3200" b="1" i="0" u="none" strike="noStrike" kern="0" cap="none" spc="0" normalizeH="0" baseline="0" noProof="0" dirty="0">
                <a:ln>
                  <a:noFill/>
                </a:ln>
                <a:solidFill>
                  <a:srgbClr val="4472C4"/>
                </a:solidFill>
                <a:effectLst/>
                <a:uLnTx/>
                <a:uFillTx/>
                <a:latin typeface="Arial"/>
                <a:ea typeface="+mn-ea"/>
                <a:cs typeface="Arial"/>
                <a:sym typeface="Arial"/>
              </a:rPr>
              <a:t> 2021 – 2027</a:t>
            </a:r>
            <a:endParaRPr kumimoji="0" lang="lv-LV" sz="3200" b="1" i="0"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30" name="Chart 306">
            <a:extLst>
              <a:ext uri="{FF2B5EF4-FFF2-40B4-BE49-F238E27FC236}">
                <a16:creationId xmlns:a16="http://schemas.microsoft.com/office/drawing/2014/main" id="{B49B3ADA-2586-A841-8638-D9CDA53C6CE0}"/>
              </a:ext>
            </a:extLst>
          </p:cNvPr>
          <p:cNvGraphicFramePr/>
          <p:nvPr>
            <p:extLst>
              <p:ext uri="{D42A27DB-BD31-4B8C-83A1-F6EECF244321}">
                <p14:modId xmlns:p14="http://schemas.microsoft.com/office/powerpoint/2010/main" val="2880967028"/>
              </p:ext>
            </p:extLst>
          </p:nvPr>
        </p:nvGraphicFramePr>
        <p:xfrm>
          <a:off x="358927" y="1596983"/>
          <a:ext cx="4580133" cy="5063980"/>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p:cNvSpPr txBox="1"/>
          <p:nvPr/>
        </p:nvSpPr>
        <p:spPr>
          <a:xfrm>
            <a:off x="3803568" y="4386550"/>
            <a:ext cx="647114" cy="707886"/>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srgbClr val="4472C4"/>
                </a:solidFill>
                <a:effectLst/>
                <a:uLnTx/>
                <a:uFillTx/>
                <a:latin typeface="Calibri" panose="020F0502020204030204"/>
                <a:ea typeface="+mn-ea"/>
                <a:cs typeface="+mn-cs"/>
              </a:rPr>
              <a:t>Kopā</a:t>
            </a:r>
            <a:r>
              <a:rPr kumimoji="0" lang="en-GB" sz="1000" b="0" i="0" u="none" strike="noStrike" kern="1200" cap="none" spc="0" normalizeH="0" baseline="0" noProof="0" dirty="0">
                <a:ln>
                  <a:noFill/>
                </a:ln>
                <a:solidFill>
                  <a:srgbClr val="4472C4"/>
                </a:solidFill>
                <a:effectLst/>
                <a:uLnTx/>
                <a:uFillTx/>
                <a:latin typeface="Calibri" panose="020F0502020204030204"/>
                <a:ea typeface="+mn-ea"/>
                <a:cs typeface="+mn-cs"/>
              </a:rPr>
              <a:t> 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472C4"/>
                </a:solidFill>
                <a:effectLst/>
                <a:uLnTx/>
                <a:uFillTx/>
                <a:latin typeface="Calibri" panose="020F0502020204030204"/>
                <a:ea typeface="+mn-ea"/>
                <a:cs typeface="+mn-cs"/>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472C4"/>
                </a:solidFill>
                <a:effectLst/>
                <a:uLnTx/>
                <a:uFillTx/>
                <a:latin typeface="Calibri" panose="020F0502020204030204"/>
                <a:ea typeface="+mn-ea"/>
                <a:cs typeface="+mn-cs"/>
              </a:rPr>
              <a:t>0.6 </a:t>
            </a:r>
            <a:endParaRPr kumimoji="0" lang="lv-LV" sz="10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pSp>
        <p:nvGrpSpPr>
          <p:cNvPr id="32" name="Group 31"/>
          <p:cNvGrpSpPr/>
          <p:nvPr/>
        </p:nvGrpSpPr>
        <p:grpSpPr>
          <a:xfrm>
            <a:off x="5310682" y="1550308"/>
            <a:ext cx="772349" cy="4498639"/>
            <a:chOff x="5583019" y="1015274"/>
            <a:chExt cx="772349" cy="4498639"/>
          </a:xfrm>
        </p:grpSpPr>
        <p:sp>
          <p:nvSpPr>
            <p:cNvPr id="33" name="Oval 32"/>
            <p:cNvSpPr/>
            <p:nvPr/>
          </p:nvSpPr>
          <p:spPr>
            <a:xfrm>
              <a:off x="5583019" y="1015274"/>
              <a:ext cx="755556" cy="73152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Oval 34"/>
            <p:cNvSpPr/>
            <p:nvPr/>
          </p:nvSpPr>
          <p:spPr>
            <a:xfrm>
              <a:off x="5599812" y="2862419"/>
              <a:ext cx="755556" cy="73152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Oval 35"/>
            <p:cNvSpPr/>
            <p:nvPr/>
          </p:nvSpPr>
          <p:spPr>
            <a:xfrm>
              <a:off x="5589956" y="4782393"/>
              <a:ext cx="755556" cy="73152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Freeform 774">
              <a:extLst>
                <a:ext uri="{FF2B5EF4-FFF2-40B4-BE49-F238E27FC236}">
                  <a16:creationId xmlns:a16="http://schemas.microsoft.com/office/drawing/2014/main" id="{4214F2AD-EA65-934D-A151-8429F896332D}"/>
                </a:ext>
              </a:extLst>
            </p:cNvPr>
            <p:cNvSpPr>
              <a:spLocks noChangeArrowheads="1"/>
            </p:cNvSpPr>
            <p:nvPr/>
          </p:nvSpPr>
          <p:spPr bwMode="auto">
            <a:xfrm>
              <a:off x="5756094" y="1194833"/>
              <a:ext cx="385796" cy="374455"/>
            </a:xfrm>
            <a:custGeom>
              <a:avLst/>
              <a:gdLst>
                <a:gd name="T0" fmla="*/ 30314 w 306026"/>
                <a:gd name="T1" fmla="*/ 264904 h 302202"/>
                <a:gd name="T2" fmla="*/ 129917 w 306026"/>
                <a:gd name="T3" fmla="*/ 279250 h 302202"/>
                <a:gd name="T4" fmla="*/ 134608 w 306026"/>
                <a:gd name="T5" fmla="*/ 283912 h 302202"/>
                <a:gd name="T6" fmla="*/ 143630 w 306026"/>
                <a:gd name="T7" fmla="*/ 292878 h 302202"/>
                <a:gd name="T8" fmla="*/ 171779 w 306026"/>
                <a:gd name="T9" fmla="*/ 283912 h 302202"/>
                <a:gd name="T10" fmla="*/ 282569 w 306026"/>
                <a:gd name="T11" fmla="*/ 279250 h 302202"/>
                <a:gd name="T12" fmla="*/ 156622 w 306026"/>
                <a:gd name="T13" fmla="*/ 273511 h 302202"/>
                <a:gd name="T14" fmla="*/ 81468 w 306026"/>
                <a:gd name="T15" fmla="*/ 252531 h 302202"/>
                <a:gd name="T16" fmla="*/ 44388 w 306026"/>
                <a:gd name="T17" fmla="*/ 250200 h 302202"/>
                <a:gd name="T18" fmla="*/ 52327 w 306026"/>
                <a:gd name="T19" fmla="*/ 230116 h 302202"/>
                <a:gd name="T20" fmla="*/ 170336 w 306026"/>
                <a:gd name="T21" fmla="*/ 251635 h 302202"/>
                <a:gd name="T22" fmla="*/ 247203 w 306026"/>
                <a:gd name="T23" fmla="*/ 212184 h 302202"/>
                <a:gd name="T24" fmla="*/ 173944 w 306026"/>
                <a:gd name="T25" fmla="*/ 194611 h 302202"/>
                <a:gd name="T26" fmla="*/ 173944 w 306026"/>
                <a:gd name="T27" fmla="*/ 203936 h 302202"/>
                <a:gd name="T28" fmla="*/ 157705 w 306026"/>
                <a:gd name="T29" fmla="*/ 252710 h 302202"/>
                <a:gd name="T30" fmla="*/ 254421 w 306026"/>
                <a:gd name="T31" fmla="*/ 205729 h 302202"/>
                <a:gd name="T32" fmla="*/ 281126 w 306026"/>
                <a:gd name="T33" fmla="*/ 257014 h 302202"/>
                <a:gd name="T34" fmla="*/ 292674 w 306026"/>
                <a:gd name="T35" fmla="*/ 279250 h 302202"/>
                <a:gd name="T36" fmla="*/ 306026 w 306026"/>
                <a:gd name="T37" fmla="*/ 283912 h 302202"/>
                <a:gd name="T38" fmla="*/ 180440 w 306026"/>
                <a:gd name="T39" fmla="*/ 288216 h 302202"/>
                <a:gd name="T40" fmla="*/ 143630 w 306026"/>
                <a:gd name="T41" fmla="*/ 302202 h 302202"/>
                <a:gd name="T42" fmla="*/ 4691 w 306026"/>
                <a:gd name="T43" fmla="*/ 288216 h 302202"/>
                <a:gd name="T44" fmla="*/ 4691 w 306026"/>
                <a:gd name="T45" fmla="*/ 279250 h 302202"/>
                <a:gd name="T46" fmla="*/ 22735 w 306026"/>
                <a:gd name="T47" fmla="*/ 259166 h 302202"/>
                <a:gd name="T48" fmla="*/ 33201 w 306026"/>
                <a:gd name="T49" fmla="*/ 254145 h 302202"/>
                <a:gd name="T50" fmla="*/ 47997 w 306026"/>
                <a:gd name="T51" fmla="*/ 221150 h 302202"/>
                <a:gd name="T52" fmla="*/ 148322 w 306026"/>
                <a:gd name="T53" fmla="*/ 203936 h 302202"/>
                <a:gd name="T54" fmla="*/ 127391 w 306026"/>
                <a:gd name="T55" fmla="*/ 199273 h 302202"/>
                <a:gd name="T56" fmla="*/ 115770 w 306026"/>
                <a:gd name="T57" fmla="*/ 170799 h 302202"/>
                <a:gd name="T58" fmla="*/ 193318 w 306026"/>
                <a:gd name="T59" fmla="*/ 175032 h 302202"/>
                <a:gd name="T60" fmla="*/ 115770 w 306026"/>
                <a:gd name="T61" fmla="*/ 179971 h 302202"/>
                <a:gd name="T62" fmla="*/ 115770 w 306026"/>
                <a:gd name="T63" fmla="*/ 170799 h 302202"/>
                <a:gd name="T64" fmla="*/ 218153 w 306026"/>
                <a:gd name="T65" fmla="*/ 25324 h 302202"/>
                <a:gd name="T66" fmla="*/ 154346 w 306026"/>
                <a:gd name="T67" fmla="*/ 95972 h 302202"/>
                <a:gd name="T68" fmla="*/ 147894 w 306026"/>
                <a:gd name="T69" fmla="*/ 95972 h 302202"/>
                <a:gd name="T70" fmla="*/ 122443 w 306026"/>
                <a:gd name="T71" fmla="*/ 63892 h 302202"/>
                <a:gd name="T72" fmla="*/ 151120 w 306026"/>
                <a:gd name="T73" fmla="*/ 86240 h 302202"/>
                <a:gd name="T74" fmla="*/ 147650 w 306026"/>
                <a:gd name="T75" fmla="*/ 72 h 302202"/>
                <a:gd name="T76" fmla="*/ 193687 w 306026"/>
                <a:gd name="T77" fmla="*/ 19961 h 302202"/>
                <a:gd name="T78" fmla="*/ 148369 w 306026"/>
                <a:gd name="T79" fmla="*/ 9113 h 302202"/>
                <a:gd name="T80" fmla="*/ 105209 w 306026"/>
                <a:gd name="T81" fmla="*/ 106388 h 302202"/>
                <a:gd name="T82" fmla="*/ 183617 w 306026"/>
                <a:gd name="T83" fmla="*/ 148697 h 302202"/>
                <a:gd name="T84" fmla="*/ 198003 w 306026"/>
                <a:gd name="T85" fmla="*/ 106388 h 302202"/>
                <a:gd name="T86" fmla="*/ 210592 w 306026"/>
                <a:gd name="T87" fmla="*/ 61909 h 302202"/>
                <a:gd name="T88" fmla="*/ 219943 w 306026"/>
                <a:gd name="T89" fmla="*/ 60824 h 302202"/>
                <a:gd name="T90" fmla="*/ 205197 w 306026"/>
                <a:gd name="T91" fmla="*/ 112174 h 302202"/>
                <a:gd name="T92" fmla="*/ 192968 w 306026"/>
                <a:gd name="T93" fmla="*/ 153036 h 302202"/>
                <a:gd name="T94" fmla="*/ 114920 w 306026"/>
                <a:gd name="T95" fmla="*/ 157738 h 302202"/>
                <a:gd name="T96" fmla="*/ 110244 w 306026"/>
                <a:gd name="T97" fmla="*/ 149059 h 302202"/>
                <a:gd name="T98" fmla="*/ 82909 w 306026"/>
                <a:gd name="T99" fmla="*/ 68780 h 30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6026" h="302202">
                  <a:moveTo>
                    <a:pt x="81468" y="252531"/>
                  </a:moveTo>
                  <a:cubicBezTo>
                    <a:pt x="57470" y="254773"/>
                    <a:pt x="36268" y="262573"/>
                    <a:pt x="30314" y="264904"/>
                  </a:cubicBezTo>
                  <a:lnTo>
                    <a:pt x="23818" y="279250"/>
                  </a:lnTo>
                  <a:lnTo>
                    <a:pt x="129917" y="279250"/>
                  </a:lnTo>
                  <a:cubicBezTo>
                    <a:pt x="131000" y="279250"/>
                    <a:pt x="132082" y="279608"/>
                    <a:pt x="133165" y="280326"/>
                  </a:cubicBezTo>
                  <a:cubicBezTo>
                    <a:pt x="133887" y="281401"/>
                    <a:pt x="134608" y="282477"/>
                    <a:pt x="134608" y="283912"/>
                  </a:cubicBezTo>
                  <a:cubicBezTo>
                    <a:pt x="134608" y="286064"/>
                    <a:pt x="135330" y="288216"/>
                    <a:pt x="137135" y="290367"/>
                  </a:cubicBezTo>
                  <a:cubicBezTo>
                    <a:pt x="138939" y="291802"/>
                    <a:pt x="141465" y="292878"/>
                    <a:pt x="143630" y="292878"/>
                  </a:cubicBezTo>
                  <a:lnTo>
                    <a:pt x="162396" y="292878"/>
                  </a:lnTo>
                  <a:cubicBezTo>
                    <a:pt x="167448" y="292878"/>
                    <a:pt x="171779" y="288933"/>
                    <a:pt x="171779" y="283912"/>
                  </a:cubicBezTo>
                  <a:cubicBezTo>
                    <a:pt x="171779" y="281401"/>
                    <a:pt x="173583" y="279250"/>
                    <a:pt x="176110" y="279250"/>
                  </a:cubicBezTo>
                  <a:lnTo>
                    <a:pt x="282569" y="279250"/>
                  </a:lnTo>
                  <a:lnTo>
                    <a:pt x="275712" y="264904"/>
                  </a:lnTo>
                  <a:cubicBezTo>
                    <a:pt x="264164" y="260242"/>
                    <a:pt x="190906" y="233703"/>
                    <a:pt x="156622" y="273511"/>
                  </a:cubicBezTo>
                  <a:cubicBezTo>
                    <a:pt x="154818" y="275663"/>
                    <a:pt x="151209" y="275663"/>
                    <a:pt x="149405" y="273511"/>
                  </a:cubicBezTo>
                  <a:cubicBezTo>
                    <a:pt x="132263" y="253607"/>
                    <a:pt x="105467" y="250290"/>
                    <a:pt x="81468" y="252531"/>
                  </a:cubicBezTo>
                  <a:close/>
                  <a:moveTo>
                    <a:pt x="52327" y="230116"/>
                  </a:moveTo>
                  <a:lnTo>
                    <a:pt x="44388" y="250200"/>
                  </a:lnTo>
                  <a:cubicBezTo>
                    <a:pt x="65680" y="244103"/>
                    <a:pt x="100685" y="237289"/>
                    <a:pt x="129556" y="248765"/>
                  </a:cubicBezTo>
                  <a:cubicBezTo>
                    <a:pt x="115120" y="236572"/>
                    <a:pt x="90581" y="225095"/>
                    <a:pt x="52327" y="230116"/>
                  </a:cubicBezTo>
                  <a:close/>
                  <a:moveTo>
                    <a:pt x="247203" y="212184"/>
                  </a:moveTo>
                  <a:cubicBezTo>
                    <a:pt x="206063" y="217564"/>
                    <a:pt x="182605" y="236213"/>
                    <a:pt x="170336" y="251635"/>
                  </a:cubicBezTo>
                  <a:cubicBezTo>
                    <a:pt x="199928" y="236213"/>
                    <a:pt x="238903" y="243386"/>
                    <a:pt x="261638" y="250200"/>
                  </a:cubicBezTo>
                  <a:lnTo>
                    <a:pt x="247203" y="212184"/>
                  </a:lnTo>
                  <a:close/>
                  <a:moveTo>
                    <a:pt x="132082" y="194611"/>
                  </a:moveTo>
                  <a:lnTo>
                    <a:pt x="173944" y="194611"/>
                  </a:lnTo>
                  <a:cubicBezTo>
                    <a:pt x="176470" y="194611"/>
                    <a:pt x="178275" y="196763"/>
                    <a:pt x="178275" y="199273"/>
                  </a:cubicBezTo>
                  <a:cubicBezTo>
                    <a:pt x="178275" y="201784"/>
                    <a:pt x="176470" y="203936"/>
                    <a:pt x="173944" y="203936"/>
                  </a:cubicBezTo>
                  <a:lnTo>
                    <a:pt x="157705" y="203936"/>
                  </a:lnTo>
                  <a:lnTo>
                    <a:pt x="157705" y="252710"/>
                  </a:lnTo>
                  <a:cubicBezTo>
                    <a:pt x="169975" y="234779"/>
                    <a:pt x="196680" y="208239"/>
                    <a:pt x="249729" y="202860"/>
                  </a:cubicBezTo>
                  <a:cubicBezTo>
                    <a:pt x="251894" y="202501"/>
                    <a:pt x="253699" y="203577"/>
                    <a:pt x="254421" y="205729"/>
                  </a:cubicBezTo>
                  <a:lnTo>
                    <a:pt x="273186" y="254145"/>
                  </a:lnTo>
                  <a:cubicBezTo>
                    <a:pt x="277517" y="255580"/>
                    <a:pt x="280404" y="257014"/>
                    <a:pt x="281126" y="257014"/>
                  </a:cubicBezTo>
                  <a:cubicBezTo>
                    <a:pt x="282208" y="257373"/>
                    <a:pt x="282930" y="258449"/>
                    <a:pt x="283291" y="259166"/>
                  </a:cubicBezTo>
                  <a:lnTo>
                    <a:pt x="292674" y="279250"/>
                  </a:lnTo>
                  <a:lnTo>
                    <a:pt x="301335" y="279250"/>
                  </a:lnTo>
                  <a:cubicBezTo>
                    <a:pt x="303861" y="279250"/>
                    <a:pt x="306026" y="281401"/>
                    <a:pt x="306026" y="283912"/>
                  </a:cubicBezTo>
                  <a:cubicBezTo>
                    <a:pt x="306026" y="286422"/>
                    <a:pt x="303861" y="288216"/>
                    <a:pt x="301335" y="288216"/>
                  </a:cubicBezTo>
                  <a:lnTo>
                    <a:pt x="180440" y="288216"/>
                  </a:lnTo>
                  <a:cubicBezTo>
                    <a:pt x="178275" y="296106"/>
                    <a:pt x="171057" y="302202"/>
                    <a:pt x="162396" y="302202"/>
                  </a:cubicBezTo>
                  <a:lnTo>
                    <a:pt x="143630" y="302202"/>
                  </a:lnTo>
                  <a:cubicBezTo>
                    <a:pt x="135330" y="302202"/>
                    <a:pt x="127752" y="296106"/>
                    <a:pt x="125947" y="288216"/>
                  </a:cubicBezTo>
                  <a:lnTo>
                    <a:pt x="4691" y="288216"/>
                  </a:lnTo>
                  <a:cubicBezTo>
                    <a:pt x="2165" y="288216"/>
                    <a:pt x="0" y="286422"/>
                    <a:pt x="0" y="283912"/>
                  </a:cubicBezTo>
                  <a:cubicBezTo>
                    <a:pt x="0" y="281401"/>
                    <a:pt x="2165" y="279250"/>
                    <a:pt x="4691" y="279250"/>
                  </a:cubicBezTo>
                  <a:lnTo>
                    <a:pt x="13352" y="279250"/>
                  </a:lnTo>
                  <a:lnTo>
                    <a:pt x="22735" y="259166"/>
                  </a:lnTo>
                  <a:cubicBezTo>
                    <a:pt x="23096" y="258449"/>
                    <a:pt x="23818" y="257373"/>
                    <a:pt x="24900" y="257014"/>
                  </a:cubicBezTo>
                  <a:cubicBezTo>
                    <a:pt x="25622" y="257014"/>
                    <a:pt x="28509" y="255580"/>
                    <a:pt x="33201" y="254145"/>
                  </a:cubicBezTo>
                  <a:lnTo>
                    <a:pt x="44388" y="224378"/>
                  </a:lnTo>
                  <a:cubicBezTo>
                    <a:pt x="45110" y="222585"/>
                    <a:pt x="46192" y="221509"/>
                    <a:pt x="47997" y="221150"/>
                  </a:cubicBezTo>
                  <a:cubicBezTo>
                    <a:pt x="104655" y="212902"/>
                    <a:pt x="134969" y="238365"/>
                    <a:pt x="148322" y="254862"/>
                  </a:cubicBezTo>
                  <a:lnTo>
                    <a:pt x="148322" y="203936"/>
                  </a:lnTo>
                  <a:lnTo>
                    <a:pt x="132082" y="203936"/>
                  </a:lnTo>
                  <a:cubicBezTo>
                    <a:pt x="129556" y="203936"/>
                    <a:pt x="127391" y="201784"/>
                    <a:pt x="127391" y="199273"/>
                  </a:cubicBezTo>
                  <a:cubicBezTo>
                    <a:pt x="127391" y="196763"/>
                    <a:pt x="129556" y="194611"/>
                    <a:pt x="132082" y="194611"/>
                  </a:cubicBezTo>
                  <a:close/>
                  <a:moveTo>
                    <a:pt x="115770" y="170799"/>
                  </a:moveTo>
                  <a:lnTo>
                    <a:pt x="188672" y="170799"/>
                  </a:lnTo>
                  <a:cubicBezTo>
                    <a:pt x="191174" y="170799"/>
                    <a:pt x="193318" y="172916"/>
                    <a:pt x="193318" y="175032"/>
                  </a:cubicBezTo>
                  <a:cubicBezTo>
                    <a:pt x="193318" y="177855"/>
                    <a:pt x="191174" y="179971"/>
                    <a:pt x="188672" y="179971"/>
                  </a:cubicBezTo>
                  <a:lnTo>
                    <a:pt x="115770" y="179971"/>
                  </a:lnTo>
                  <a:cubicBezTo>
                    <a:pt x="113269" y="179971"/>
                    <a:pt x="111125" y="177855"/>
                    <a:pt x="111125" y="175032"/>
                  </a:cubicBezTo>
                  <a:cubicBezTo>
                    <a:pt x="111125" y="172916"/>
                    <a:pt x="113269" y="170799"/>
                    <a:pt x="115770" y="170799"/>
                  </a:cubicBezTo>
                  <a:close/>
                  <a:moveTo>
                    <a:pt x="211701" y="25324"/>
                  </a:moveTo>
                  <a:cubicBezTo>
                    <a:pt x="213493" y="23161"/>
                    <a:pt x="216719" y="23161"/>
                    <a:pt x="218153" y="25324"/>
                  </a:cubicBezTo>
                  <a:cubicBezTo>
                    <a:pt x="220304" y="26766"/>
                    <a:pt x="220304" y="29649"/>
                    <a:pt x="218153" y="31812"/>
                  </a:cubicBezTo>
                  <a:lnTo>
                    <a:pt x="154346" y="95972"/>
                  </a:lnTo>
                  <a:cubicBezTo>
                    <a:pt x="153629" y="96693"/>
                    <a:pt x="152554" y="97414"/>
                    <a:pt x="151120" y="97414"/>
                  </a:cubicBezTo>
                  <a:cubicBezTo>
                    <a:pt x="149686" y="97414"/>
                    <a:pt x="148969" y="96693"/>
                    <a:pt x="147894" y="95972"/>
                  </a:cubicBezTo>
                  <a:lnTo>
                    <a:pt x="122443" y="70380"/>
                  </a:lnTo>
                  <a:cubicBezTo>
                    <a:pt x="120650" y="68578"/>
                    <a:pt x="120650" y="65694"/>
                    <a:pt x="122443" y="63892"/>
                  </a:cubicBezTo>
                  <a:cubicBezTo>
                    <a:pt x="124235" y="62090"/>
                    <a:pt x="127461" y="62090"/>
                    <a:pt x="128895" y="63892"/>
                  </a:cubicBezTo>
                  <a:lnTo>
                    <a:pt x="151120" y="86240"/>
                  </a:lnTo>
                  <a:lnTo>
                    <a:pt x="211701" y="25324"/>
                  </a:lnTo>
                  <a:close/>
                  <a:moveTo>
                    <a:pt x="147650" y="72"/>
                  </a:moveTo>
                  <a:cubicBezTo>
                    <a:pt x="163835" y="-651"/>
                    <a:pt x="180020" y="4050"/>
                    <a:pt x="192968" y="13814"/>
                  </a:cubicBezTo>
                  <a:cubicBezTo>
                    <a:pt x="194766" y="15260"/>
                    <a:pt x="195126" y="18153"/>
                    <a:pt x="193687" y="19961"/>
                  </a:cubicBezTo>
                  <a:cubicBezTo>
                    <a:pt x="192249" y="22131"/>
                    <a:pt x="189371" y="22492"/>
                    <a:pt x="187213" y="21046"/>
                  </a:cubicBezTo>
                  <a:cubicBezTo>
                    <a:pt x="176064" y="12729"/>
                    <a:pt x="162396" y="8751"/>
                    <a:pt x="148369" y="9113"/>
                  </a:cubicBezTo>
                  <a:cubicBezTo>
                    <a:pt x="117437" y="10921"/>
                    <a:pt x="92261" y="37680"/>
                    <a:pt x="91901" y="68780"/>
                  </a:cubicBezTo>
                  <a:cubicBezTo>
                    <a:pt x="91901" y="82883"/>
                    <a:pt x="96577" y="95901"/>
                    <a:pt x="105209" y="106388"/>
                  </a:cubicBezTo>
                  <a:cubicBezTo>
                    <a:pt x="114560" y="117960"/>
                    <a:pt x="119595" y="132786"/>
                    <a:pt x="119595" y="148697"/>
                  </a:cubicBezTo>
                  <a:lnTo>
                    <a:pt x="183617" y="148697"/>
                  </a:lnTo>
                  <a:lnTo>
                    <a:pt x="183617" y="147612"/>
                  </a:lnTo>
                  <a:cubicBezTo>
                    <a:pt x="183617" y="132786"/>
                    <a:pt x="188652" y="118321"/>
                    <a:pt x="198003" y="106388"/>
                  </a:cubicBezTo>
                  <a:cubicBezTo>
                    <a:pt x="206635" y="95539"/>
                    <a:pt x="211311" y="82883"/>
                    <a:pt x="211311" y="69141"/>
                  </a:cubicBezTo>
                  <a:cubicBezTo>
                    <a:pt x="211311" y="66610"/>
                    <a:pt x="210951" y="64440"/>
                    <a:pt x="210592" y="61909"/>
                  </a:cubicBezTo>
                  <a:cubicBezTo>
                    <a:pt x="210592" y="59739"/>
                    <a:pt x="212390" y="57208"/>
                    <a:pt x="214908" y="56846"/>
                  </a:cubicBezTo>
                  <a:cubicBezTo>
                    <a:pt x="217425" y="56485"/>
                    <a:pt x="219583" y="58293"/>
                    <a:pt x="219943" y="60824"/>
                  </a:cubicBezTo>
                  <a:cubicBezTo>
                    <a:pt x="220303" y="63717"/>
                    <a:pt x="220303" y="66248"/>
                    <a:pt x="220303" y="69141"/>
                  </a:cubicBezTo>
                  <a:cubicBezTo>
                    <a:pt x="220303" y="84691"/>
                    <a:pt x="214908" y="100240"/>
                    <a:pt x="205197" y="112174"/>
                  </a:cubicBezTo>
                  <a:cubicBezTo>
                    <a:pt x="197284" y="122299"/>
                    <a:pt x="192968" y="134956"/>
                    <a:pt x="192968" y="147612"/>
                  </a:cubicBezTo>
                  <a:lnTo>
                    <a:pt x="192968" y="153036"/>
                  </a:lnTo>
                  <a:cubicBezTo>
                    <a:pt x="192968" y="155929"/>
                    <a:pt x="190810" y="157738"/>
                    <a:pt x="188292" y="157738"/>
                  </a:cubicBezTo>
                  <a:lnTo>
                    <a:pt x="114920" y="157738"/>
                  </a:lnTo>
                  <a:cubicBezTo>
                    <a:pt x="112402" y="157738"/>
                    <a:pt x="110244" y="155929"/>
                    <a:pt x="110244" y="153036"/>
                  </a:cubicBezTo>
                  <a:lnTo>
                    <a:pt x="110244" y="149059"/>
                  </a:lnTo>
                  <a:cubicBezTo>
                    <a:pt x="110244" y="135317"/>
                    <a:pt x="105928" y="122299"/>
                    <a:pt x="98015" y="112535"/>
                  </a:cubicBezTo>
                  <a:cubicBezTo>
                    <a:pt x="88304" y="100240"/>
                    <a:pt x="82550" y="84691"/>
                    <a:pt x="82909" y="68780"/>
                  </a:cubicBezTo>
                  <a:cubicBezTo>
                    <a:pt x="82909" y="32618"/>
                    <a:pt x="112042" y="1880"/>
                    <a:pt x="147650" y="72"/>
                  </a:cubicBezTo>
                  <a:close/>
                </a:path>
              </a:pathLst>
            </a:custGeom>
            <a:solidFill>
              <a:srgbClr val="0000FF"/>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38" name="Freeform 760">
              <a:extLst>
                <a:ext uri="{FF2B5EF4-FFF2-40B4-BE49-F238E27FC236}">
                  <a16:creationId xmlns:a16="http://schemas.microsoft.com/office/drawing/2014/main" id="{8F1F7B1D-82E4-184F-8D4C-3DFDD3A8D2E4}"/>
                </a:ext>
              </a:extLst>
            </p:cNvPr>
            <p:cNvSpPr>
              <a:spLocks noChangeArrowheads="1"/>
            </p:cNvSpPr>
            <p:nvPr/>
          </p:nvSpPr>
          <p:spPr bwMode="auto">
            <a:xfrm>
              <a:off x="5783984" y="3059899"/>
              <a:ext cx="379555" cy="336560"/>
            </a:xfrm>
            <a:custGeom>
              <a:avLst/>
              <a:gdLst>
                <a:gd name="T0" fmla="*/ 29805 w 306027"/>
                <a:gd name="T1" fmla="*/ 186710 h 267856"/>
                <a:gd name="T2" fmla="*/ 19050 w 306027"/>
                <a:gd name="T3" fmla="*/ 186710 h 267856"/>
                <a:gd name="T4" fmla="*/ 276074 w 306027"/>
                <a:gd name="T5" fmla="*/ 180535 h 267856"/>
                <a:gd name="T6" fmla="*/ 215807 w 306027"/>
                <a:gd name="T7" fmla="*/ 201649 h 267856"/>
                <a:gd name="T8" fmla="*/ 215085 w 306027"/>
                <a:gd name="T9" fmla="*/ 213101 h 267856"/>
                <a:gd name="T10" fmla="*/ 273187 w 306027"/>
                <a:gd name="T11" fmla="*/ 193060 h 267856"/>
                <a:gd name="T12" fmla="*/ 276074 w 306027"/>
                <a:gd name="T13" fmla="*/ 180535 h 267856"/>
                <a:gd name="T14" fmla="*/ 48358 w 306027"/>
                <a:gd name="T15" fmla="*/ 246026 h 267856"/>
                <a:gd name="T16" fmla="*/ 296644 w 306027"/>
                <a:gd name="T17" fmla="*/ 200934 h 267856"/>
                <a:gd name="T18" fmla="*/ 273909 w 306027"/>
                <a:gd name="T19" fmla="*/ 202723 h 267856"/>
                <a:gd name="T20" fmla="*/ 168532 w 306027"/>
                <a:gd name="T21" fmla="*/ 230279 h 267856"/>
                <a:gd name="T22" fmla="*/ 123422 w 306027"/>
                <a:gd name="T23" fmla="*/ 222048 h 267856"/>
                <a:gd name="T24" fmla="*/ 198124 w 306027"/>
                <a:gd name="T25" fmla="*/ 217038 h 267856"/>
                <a:gd name="T26" fmla="*/ 206785 w 306027"/>
                <a:gd name="T27" fmla="*/ 208449 h 267856"/>
                <a:gd name="T28" fmla="*/ 194876 w 306027"/>
                <a:gd name="T29" fmla="*/ 192702 h 267856"/>
                <a:gd name="T30" fmla="*/ 48358 w 306027"/>
                <a:gd name="T31" fmla="*/ 171230 h 267856"/>
                <a:gd name="T32" fmla="*/ 9383 w 306027"/>
                <a:gd name="T33" fmla="*/ 244952 h 267856"/>
                <a:gd name="T34" fmla="*/ 38975 w 306027"/>
                <a:gd name="T35" fmla="*/ 171230 h 267856"/>
                <a:gd name="T36" fmla="*/ 4692 w 306027"/>
                <a:gd name="T37" fmla="*/ 161925 h 267856"/>
                <a:gd name="T38" fmla="*/ 136413 w 306027"/>
                <a:gd name="T39" fmla="*/ 175166 h 267856"/>
                <a:gd name="T40" fmla="*/ 210033 w 306027"/>
                <a:gd name="T41" fmla="*/ 189481 h 267856"/>
                <a:gd name="T42" fmla="*/ 249730 w 306027"/>
                <a:gd name="T43" fmla="*/ 179461 h 267856"/>
                <a:gd name="T44" fmla="*/ 287622 w 306027"/>
                <a:gd name="T45" fmla="*/ 184829 h 267856"/>
                <a:gd name="T46" fmla="*/ 300253 w 306027"/>
                <a:gd name="T47" fmla="*/ 189481 h 267856"/>
                <a:gd name="T48" fmla="*/ 294840 w 306027"/>
                <a:gd name="T49" fmla="*/ 218112 h 267856"/>
                <a:gd name="T50" fmla="*/ 42945 w 306027"/>
                <a:gd name="T51" fmla="*/ 253899 h 267856"/>
                <a:gd name="T52" fmla="*/ 0 w 306027"/>
                <a:gd name="T53" fmla="*/ 249247 h 267856"/>
                <a:gd name="T54" fmla="*/ 4692 w 306027"/>
                <a:gd name="T55" fmla="*/ 161925 h 267856"/>
                <a:gd name="T56" fmla="*/ 178636 w 306027"/>
                <a:gd name="T57" fmla="*/ 143471 h 267856"/>
                <a:gd name="T58" fmla="*/ 202455 w 306027"/>
                <a:gd name="T59" fmla="*/ 143471 h 267856"/>
                <a:gd name="T60" fmla="*/ 232769 w 306027"/>
                <a:gd name="T61" fmla="*/ 97330 h 267856"/>
                <a:gd name="T62" fmla="*/ 195237 w 306027"/>
                <a:gd name="T63" fmla="*/ 122563 h 267856"/>
                <a:gd name="T64" fmla="*/ 232769 w 306027"/>
                <a:gd name="T65" fmla="*/ 109586 h 267856"/>
                <a:gd name="T66" fmla="*/ 73259 w 306027"/>
                <a:gd name="T67" fmla="*/ 97330 h 267856"/>
                <a:gd name="T68" fmla="*/ 153014 w 306027"/>
                <a:gd name="T69" fmla="*/ 134099 h 267856"/>
                <a:gd name="T70" fmla="*/ 185854 w 306027"/>
                <a:gd name="T71" fmla="*/ 122563 h 267856"/>
                <a:gd name="T72" fmla="*/ 153014 w 306027"/>
                <a:gd name="T73" fmla="*/ 115354 h 267856"/>
                <a:gd name="T74" fmla="*/ 232769 w 306027"/>
                <a:gd name="T75" fmla="*/ 63805 h 267856"/>
                <a:gd name="T76" fmla="*/ 195237 w 306027"/>
                <a:gd name="T77" fmla="*/ 102376 h 267856"/>
                <a:gd name="T78" fmla="*/ 232769 w 306027"/>
                <a:gd name="T79" fmla="*/ 63805 h 267856"/>
                <a:gd name="T80" fmla="*/ 73259 w 306027"/>
                <a:gd name="T81" fmla="*/ 81829 h 267856"/>
                <a:gd name="T82" fmla="*/ 185854 w 306027"/>
                <a:gd name="T83" fmla="*/ 103818 h 267856"/>
                <a:gd name="T84" fmla="*/ 154096 w 306027"/>
                <a:gd name="T85" fmla="*/ 83271 h 267856"/>
                <a:gd name="T86" fmla="*/ 151931 w 306027"/>
                <a:gd name="T87" fmla="*/ 83271 h 267856"/>
                <a:gd name="T88" fmla="*/ 153014 w 306027"/>
                <a:gd name="T89" fmla="*/ 9373 h 267856"/>
                <a:gd name="T90" fmla="*/ 153014 w 306027"/>
                <a:gd name="T91" fmla="*/ 74259 h 267856"/>
                <a:gd name="T92" fmla="*/ 150127 w 306027"/>
                <a:gd name="T93" fmla="*/ 41455 h 267856"/>
                <a:gd name="T94" fmla="*/ 155901 w 306027"/>
                <a:gd name="T95" fmla="*/ 34246 h 267856"/>
                <a:gd name="T96" fmla="*/ 282209 w 306027"/>
                <a:gd name="T97" fmla="*/ 41816 h 267856"/>
                <a:gd name="T98" fmla="*/ 151931 w 306027"/>
                <a:gd name="T99" fmla="*/ 0 h 267856"/>
                <a:gd name="T100" fmla="*/ 302419 w 306027"/>
                <a:gd name="T101" fmla="*/ 37130 h 267856"/>
                <a:gd name="T102" fmla="*/ 302419 w 306027"/>
                <a:gd name="T103" fmla="*/ 46142 h 267856"/>
                <a:gd name="T104" fmla="*/ 242151 w 306027"/>
                <a:gd name="T105" fmla="*/ 109586 h 267856"/>
                <a:gd name="T106" fmla="*/ 211477 w 306027"/>
                <a:gd name="T107" fmla="*/ 143471 h 267856"/>
                <a:gd name="T108" fmla="*/ 169253 w 306027"/>
                <a:gd name="T109" fmla="*/ 143471 h 267856"/>
                <a:gd name="T110" fmla="*/ 153014 w 306027"/>
                <a:gd name="T111" fmla="*/ 143471 h 267856"/>
                <a:gd name="T112" fmla="*/ 64237 w 306027"/>
                <a:gd name="T113" fmla="*/ 61282 h 267856"/>
                <a:gd name="T114" fmla="*/ 0 w 306027"/>
                <a:gd name="T115" fmla="*/ 41816 h 267856"/>
                <a:gd name="T116" fmla="*/ 151931 w 306027"/>
                <a:gd name="T117" fmla="*/ 0 h 267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027" h="267856">
                  <a:moveTo>
                    <a:pt x="24428" y="180975"/>
                  </a:moveTo>
                  <a:cubicBezTo>
                    <a:pt x="27295" y="180975"/>
                    <a:pt x="29805" y="183484"/>
                    <a:pt x="29805" y="186710"/>
                  </a:cubicBezTo>
                  <a:cubicBezTo>
                    <a:pt x="29805" y="189578"/>
                    <a:pt x="27295" y="191729"/>
                    <a:pt x="24428" y="191729"/>
                  </a:cubicBezTo>
                  <a:cubicBezTo>
                    <a:pt x="21201" y="191729"/>
                    <a:pt x="19050" y="189578"/>
                    <a:pt x="19050" y="186710"/>
                  </a:cubicBezTo>
                  <a:cubicBezTo>
                    <a:pt x="19050" y="183484"/>
                    <a:pt x="21201" y="180975"/>
                    <a:pt x="24428" y="180975"/>
                  </a:cubicBezTo>
                  <a:close/>
                  <a:moveTo>
                    <a:pt x="276074" y="180535"/>
                  </a:moveTo>
                  <a:cubicBezTo>
                    <a:pt x="273548" y="179461"/>
                    <a:pt x="262000" y="184113"/>
                    <a:pt x="253700" y="187692"/>
                  </a:cubicBezTo>
                  <a:cubicBezTo>
                    <a:pt x="243234" y="192344"/>
                    <a:pt x="230242" y="197713"/>
                    <a:pt x="215807" y="201649"/>
                  </a:cubicBezTo>
                  <a:cubicBezTo>
                    <a:pt x="216168" y="203797"/>
                    <a:pt x="216529" y="206302"/>
                    <a:pt x="216168" y="208807"/>
                  </a:cubicBezTo>
                  <a:cubicBezTo>
                    <a:pt x="215807" y="210238"/>
                    <a:pt x="215807" y="211670"/>
                    <a:pt x="215085" y="213101"/>
                  </a:cubicBezTo>
                  <a:cubicBezTo>
                    <a:pt x="239986" y="207017"/>
                    <a:pt x="257669" y="199502"/>
                    <a:pt x="270300" y="194492"/>
                  </a:cubicBezTo>
                  <a:cubicBezTo>
                    <a:pt x="271383" y="193776"/>
                    <a:pt x="272465" y="193418"/>
                    <a:pt x="273187" y="193060"/>
                  </a:cubicBezTo>
                  <a:cubicBezTo>
                    <a:pt x="275713" y="190913"/>
                    <a:pt x="278600" y="187334"/>
                    <a:pt x="278600" y="184829"/>
                  </a:cubicBezTo>
                  <a:cubicBezTo>
                    <a:pt x="278600" y="183755"/>
                    <a:pt x="278240" y="182324"/>
                    <a:pt x="276074" y="180535"/>
                  </a:cubicBezTo>
                  <a:close/>
                  <a:moveTo>
                    <a:pt x="48358" y="171230"/>
                  </a:moveTo>
                  <a:lnTo>
                    <a:pt x="48358" y="246026"/>
                  </a:lnTo>
                  <a:cubicBezTo>
                    <a:pt x="69289" y="252468"/>
                    <a:pt x="194154" y="285392"/>
                    <a:pt x="289427" y="210596"/>
                  </a:cubicBezTo>
                  <a:cubicBezTo>
                    <a:pt x="291231" y="209165"/>
                    <a:pt x="296284" y="204870"/>
                    <a:pt x="296644" y="200934"/>
                  </a:cubicBezTo>
                  <a:cubicBezTo>
                    <a:pt x="296644" y="200218"/>
                    <a:pt x="296284" y="198428"/>
                    <a:pt x="294479" y="196639"/>
                  </a:cubicBezTo>
                  <a:cubicBezTo>
                    <a:pt x="292314" y="194850"/>
                    <a:pt x="283292" y="198786"/>
                    <a:pt x="273909" y="202723"/>
                  </a:cubicBezTo>
                  <a:cubicBezTo>
                    <a:pt x="258391" y="209165"/>
                    <a:pt x="235295" y="219185"/>
                    <a:pt x="201011" y="225627"/>
                  </a:cubicBezTo>
                  <a:cubicBezTo>
                    <a:pt x="193072" y="228490"/>
                    <a:pt x="182245" y="230279"/>
                    <a:pt x="168532" y="230279"/>
                  </a:cubicBezTo>
                  <a:cubicBezTo>
                    <a:pt x="156983" y="230279"/>
                    <a:pt x="143270" y="229206"/>
                    <a:pt x="127391" y="227058"/>
                  </a:cubicBezTo>
                  <a:cubicBezTo>
                    <a:pt x="124865" y="226701"/>
                    <a:pt x="122700" y="224553"/>
                    <a:pt x="123422" y="222048"/>
                  </a:cubicBezTo>
                  <a:cubicBezTo>
                    <a:pt x="123422" y="219543"/>
                    <a:pt x="125948" y="217396"/>
                    <a:pt x="128474" y="217754"/>
                  </a:cubicBezTo>
                  <a:cubicBezTo>
                    <a:pt x="170336" y="223122"/>
                    <a:pt x="189463" y="220259"/>
                    <a:pt x="198124" y="217038"/>
                  </a:cubicBezTo>
                  <a:lnTo>
                    <a:pt x="198485" y="216680"/>
                  </a:lnTo>
                  <a:cubicBezTo>
                    <a:pt x="206785" y="213817"/>
                    <a:pt x="206785" y="209523"/>
                    <a:pt x="206785" y="208449"/>
                  </a:cubicBezTo>
                  <a:cubicBezTo>
                    <a:pt x="207146" y="202723"/>
                    <a:pt x="206063" y="198428"/>
                    <a:pt x="203537" y="195923"/>
                  </a:cubicBezTo>
                  <a:cubicBezTo>
                    <a:pt x="199928" y="192344"/>
                    <a:pt x="194876" y="192702"/>
                    <a:pt x="194876" y="192702"/>
                  </a:cubicBezTo>
                  <a:cubicBezTo>
                    <a:pt x="149405" y="193418"/>
                    <a:pt x="140744" y="188766"/>
                    <a:pt x="131361" y="183040"/>
                  </a:cubicBezTo>
                  <a:cubicBezTo>
                    <a:pt x="121978" y="177672"/>
                    <a:pt x="111512" y="171588"/>
                    <a:pt x="48358" y="171230"/>
                  </a:cubicBezTo>
                  <a:close/>
                  <a:moveTo>
                    <a:pt x="9383" y="171230"/>
                  </a:moveTo>
                  <a:lnTo>
                    <a:pt x="9383" y="244952"/>
                  </a:lnTo>
                  <a:lnTo>
                    <a:pt x="38975" y="244952"/>
                  </a:lnTo>
                  <a:lnTo>
                    <a:pt x="38975" y="171230"/>
                  </a:lnTo>
                  <a:lnTo>
                    <a:pt x="9383" y="171230"/>
                  </a:lnTo>
                  <a:close/>
                  <a:moveTo>
                    <a:pt x="4692" y="161925"/>
                  </a:moveTo>
                  <a:lnTo>
                    <a:pt x="43667" y="161925"/>
                  </a:lnTo>
                  <a:cubicBezTo>
                    <a:pt x="113678" y="161925"/>
                    <a:pt x="125587" y="169083"/>
                    <a:pt x="136413" y="175166"/>
                  </a:cubicBezTo>
                  <a:cubicBezTo>
                    <a:pt x="144353" y="180177"/>
                    <a:pt x="151570" y="184113"/>
                    <a:pt x="194154" y="183398"/>
                  </a:cubicBezTo>
                  <a:cubicBezTo>
                    <a:pt x="194515" y="183398"/>
                    <a:pt x="203537" y="183040"/>
                    <a:pt x="210033" y="189481"/>
                  </a:cubicBezTo>
                  <a:cubicBezTo>
                    <a:pt x="211116" y="190555"/>
                    <a:pt x="211837" y="191629"/>
                    <a:pt x="212920" y="193060"/>
                  </a:cubicBezTo>
                  <a:cubicBezTo>
                    <a:pt x="226994" y="188766"/>
                    <a:pt x="239625" y="183755"/>
                    <a:pt x="249730" y="179461"/>
                  </a:cubicBezTo>
                  <a:cubicBezTo>
                    <a:pt x="265609" y="172661"/>
                    <a:pt x="275352" y="168725"/>
                    <a:pt x="281487" y="173377"/>
                  </a:cubicBezTo>
                  <a:cubicBezTo>
                    <a:pt x="286901" y="177314"/>
                    <a:pt x="287622" y="181608"/>
                    <a:pt x="287622" y="184829"/>
                  </a:cubicBezTo>
                  <a:cubicBezTo>
                    <a:pt x="287622" y="185903"/>
                    <a:pt x="287622" y="186976"/>
                    <a:pt x="287262" y="187692"/>
                  </a:cubicBezTo>
                  <a:cubicBezTo>
                    <a:pt x="292675" y="186618"/>
                    <a:pt x="297005" y="186976"/>
                    <a:pt x="300253" y="189481"/>
                  </a:cubicBezTo>
                  <a:cubicBezTo>
                    <a:pt x="305306" y="193776"/>
                    <a:pt x="306027" y="198428"/>
                    <a:pt x="306027" y="201291"/>
                  </a:cubicBezTo>
                  <a:cubicBezTo>
                    <a:pt x="305666" y="210596"/>
                    <a:pt x="295923" y="217396"/>
                    <a:pt x="294840" y="218112"/>
                  </a:cubicBezTo>
                  <a:cubicBezTo>
                    <a:pt x="245038" y="257478"/>
                    <a:pt x="186937" y="267856"/>
                    <a:pt x="139300" y="267856"/>
                  </a:cubicBezTo>
                  <a:cubicBezTo>
                    <a:pt x="88416" y="267856"/>
                    <a:pt x="48719" y="255689"/>
                    <a:pt x="42945" y="253899"/>
                  </a:cubicBezTo>
                  <a:lnTo>
                    <a:pt x="4692" y="253899"/>
                  </a:lnTo>
                  <a:cubicBezTo>
                    <a:pt x="2166" y="253899"/>
                    <a:pt x="0" y="252110"/>
                    <a:pt x="0" y="249247"/>
                  </a:cubicBezTo>
                  <a:lnTo>
                    <a:pt x="0" y="166577"/>
                  </a:lnTo>
                  <a:cubicBezTo>
                    <a:pt x="0" y="164072"/>
                    <a:pt x="2166" y="161925"/>
                    <a:pt x="4692" y="161925"/>
                  </a:cubicBezTo>
                  <a:close/>
                  <a:moveTo>
                    <a:pt x="190545" y="131575"/>
                  </a:moveTo>
                  <a:cubicBezTo>
                    <a:pt x="184050" y="131575"/>
                    <a:pt x="178636" y="136983"/>
                    <a:pt x="178636" y="143471"/>
                  </a:cubicBezTo>
                  <a:cubicBezTo>
                    <a:pt x="178636" y="150320"/>
                    <a:pt x="184050" y="155367"/>
                    <a:pt x="190545" y="155367"/>
                  </a:cubicBezTo>
                  <a:cubicBezTo>
                    <a:pt x="197041" y="155367"/>
                    <a:pt x="202455" y="150320"/>
                    <a:pt x="202455" y="143471"/>
                  </a:cubicBezTo>
                  <a:cubicBezTo>
                    <a:pt x="202455" y="136983"/>
                    <a:pt x="197041" y="131575"/>
                    <a:pt x="190545" y="131575"/>
                  </a:cubicBezTo>
                  <a:close/>
                  <a:moveTo>
                    <a:pt x="232769" y="97330"/>
                  </a:moveTo>
                  <a:cubicBezTo>
                    <a:pt x="224107" y="103818"/>
                    <a:pt x="210755" y="108505"/>
                    <a:pt x="195237" y="111749"/>
                  </a:cubicBezTo>
                  <a:lnTo>
                    <a:pt x="195237" y="122563"/>
                  </a:lnTo>
                  <a:cubicBezTo>
                    <a:pt x="198846" y="123645"/>
                    <a:pt x="202094" y="125447"/>
                    <a:pt x="204620" y="127971"/>
                  </a:cubicBezTo>
                  <a:cubicBezTo>
                    <a:pt x="221942" y="122924"/>
                    <a:pt x="232769" y="116075"/>
                    <a:pt x="232769" y="109586"/>
                  </a:cubicBezTo>
                  <a:lnTo>
                    <a:pt x="232769" y="97330"/>
                  </a:lnTo>
                  <a:close/>
                  <a:moveTo>
                    <a:pt x="73259" y="97330"/>
                  </a:moveTo>
                  <a:lnTo>
                    <a:pt x="73259" y="109586"/>
                  </a:lnTo>
                  <a:cubicBezTo>
                    <a:pt x="73259" y="121121"/>
                    <a:pt x="107543" y="134099"/>
                    <a:pt x="153014" y="134099"/>
                  </a:cubicBezTo>
                  <a:cubicBezTo>
                    <a:pt x="159871" y="134099"/>
                    <a:pt x="166006" y="133738"/>
                    <a:pt x="172140" y="133378"/>
                  </a:cubicBezTo>
                  <a:cubicBezTo>
                    <a:pt x="175028" y="127971"/>
                    <a:pt x="180080" y="124005"/>
                    <a:pt x="185854" y="122563"/>
                  </a:cubicBezTo>
                  <a:lnTo>
                    <a:pt x="185854" y="113191"/>
                  </a:lnTo>
                  <a:cubicBezTo>
                    <a:pt x="175028" y="114993"/>
                    <a:pt x="163840" y="115354"/>
                    <a:pt x="153014" y="115354"/>
                  </a:cubicBezTo>
                  <a:cubicBezTo>
                    <a:pt x="121617" y="115354"/>
                    <a:pt x="89138" y="109586"/>
                    <a:pt x="73259" y="97330"/>
                  </a:cubicBezTo>
                  <a:close/>
                  <a:moveTo>
                    <a:pt x="232769" y="63805"/>
                  </a:moveTo>
                  <a:lnTo>
                    <a:pt x="195237" y="73178"/>
                  </a:lnTo>
                  <a:lnTo>
                    <a:pt x="195237" y="102376"/>
                  </a:lnTo>
                  <a:cubicBezTo>
                    <a:pt x="217972" y="97690"/>
                    <a:pt x="232769" y="89399"/>
                    <a:pt x="232769" y="81829"/>
                  </a:cubicBezTo>
                  <a:lnTo>
                    <a:pt x="232769" y="63805"/>
                  </a:lnTo>
                  <a:close/>
                  <a:moveTo>
                    <a:pt x="73259" y="63805"/>
                  </a:moveTo>
                  <a:lnTo>
                    <a:pt x="73259" y="81829"/>
                  </a:lnTo>
                  <a:cubicBezTo>
                    <a:pt x="73259" y="93364"/>
                    <a:pt x="107543" y="106342"/>
                    <a:pt x="153014" y="106342"/>
                  </a:cubicBezTo>
                  <a:cubicBezTo>
                    <a:pt x="164923" y="106342"/>
                    <a:pt x="176110" y="105260"/>
                    <a:pt x="185854" y="103818"/>
                  </a:cubicBezTo>
                  <a:lnTo>
                    <a:pt x="185854" y="75340"/>
                  </a:lnTo>
                  <a:lnTo>
                    <a:pt x="154096" y="83271"/>
                  </a:lnTo>
                  <a:cubicBezTo>
                    <a:pt x="153736" y="83271"/>
                    <a:pt x="153375" y="83271"/>
                    <a:pt x="153014" y="83271"/>
                  </a:cubicBezTo>
                  <a:cubicBezTo>
                    <a:pt x="152653" y="83271"/>
                    <a:pt x="152292" y="83271"/>
                    <a:pt x="151931" y="83271"/>
                  </a:cubicBezTo>
                  <a:lnTo>
                    <a:pt x="73259" y="63805"/>
                  </a:lnTo>
                  <a:close/>
                  <a:moveTo>
                    <a:pt x="153014" y="9373"/>
                  </a:moveTo>
                  <a:lnTo>
                    <a:pt x="23818" y="41816"/>
                  </a:lnTo>
                  <a:lnTo>
                    <a:pt x="153014" y="74259"/>
                  </a:lnTo>
                  <a:lnTo>
                    <a:pt x="180441" y="67049"/>
                  </a:lnTo>
                  <a:lnTo>
                    <a:pt x="150127" y="41455"/>
                  </a:lnTo>
                  <a:cubicBezTo>
                    <a:pt x="147961" y="39653"/>
                    <a:pt x="147961" y="36769"/>
                    <a:pt x="149405" y="34606"/>
                  </a:cubicBezTo>
                  <a:cubicBezTo>
                    <a:pt x="151209" y="32804"/>
                    <a:pt x="154096" y="32443"/>
                    <a:pt x="155901" y="34246"/>
                  </a:cubicBezTo>
                  <a:lnTo>
                    <a:pt x="191628" y="64166"/>
                  </a:lnTo>
                  <a:lnTo>
                    <a:pt x="282209" y="41816"/>
                  </a:lnTo>
                  <a:lnTo>
                    <a:pt x="153014" y="9373"/>
                  </a:lnTo>
                  <a:close/>
                  <a:moveTo>
                    <a:pt x="151931" y="0"/>
                  </a:moveTo>
                  <a:cubicBezTo>
                    <a:pt x="152653" y="0"/>
                    <a:pt x="153375" y="0"/>
                    <a:pt x="154096" y="0"/>
                  </a:cubicBezTo>
                  <a:lnTo>
                    <a:pt x="302419" y="37130"/>
                  </a:lnTo>
                  <a:cubicBezTo>
                    <a:pt x="304584" y="37851"/>
                    <a:pt x="306027" y="39653"/>
                    <a:pt x="306027" y="41816"/>
                  </a:cubicBezTo>
                  <a:cubicBezTo>
                    <a:pt x="306027" y="43979"/>
                    <a:pt x="304584" y="45781"/>
                    <a:pt x="302419" y="46142"/>
                  </a:cubicBezTo>
                  <a:lnTo>
                    <a:pt x="242151" y="61282"/>
                  </a:lnTo>
                  <a:lnTo>
                    <a:pt x="242151" y="109586"/>
                  </a:lnTo>
                  <a:cubicBezTo>
                    <a:pt x="242151" y="121482"/>
                    <a:pt x="228799" y="130133"/>
                    <a:pt x="210394" y="135901"/>
                  </a:cubicBezTo>
                  <a:cubicBezTo>
                    <a:pt x="211116" y="138064"/>
                    <a:pt x="211477" y="140587"/>
                    <a:pt x="211477" y="143471"/>
                  </a:cubicBezTo>
                  <a:cubicBezTo>
                    <a:pt x="211477" y="155007"/>
                    <a:pt x="202094" y="164740"/>
                    <a:pt x="190545" y="164740"/>
                  </a:cubicBezTo>
                  <a:cubicBezTo>
                    <a:pt x="178636" y="164740"/>
                    <a:pt x="169253" y="155007"/>
                    <a:pt x="169253" y="143471"/>
                  </a:cubicBezTo>
                  <a:lnTo>
                    <a:pt x="169253" y="143111"/>
                  </a:lnTo>
                  <a:cubicBezTo>
                    <a:pt x="163840" y="143111"/>
                    <a:pt x="158427" y="143471"/>
                    <a:pt x="153014" y="143471"/>
                  </a:cubicBezTo>
                  <a:cubicBezTo>
                    <a:pt x="110069" y="143471"/>
                    <a:pt x="64237" y="131575"/>
                    <a:pt x="64237" y="109586"/>
                  </a:cubicBezTo>
                  <a:lnTo>
                    <a:pt x="64237" y="61282"/>
                  </a:lnTo>
                  <a:lnTo>
                    <a:pt x="3609" y="46142"/>
                  </a:lnTo>
                  <a:cubicBezTo>
                    <a:pt x="1444" y="45781"/>
                    <a:pt x="0" y="43979"/>
                    <a:pt x="0" y="41816"/>
                  </a:cubicBezTo>
                  <a:cubicBezTo>
                    <a:pt x="0" y="39653"/>
                    <a:pt x="1444" y="37851"/>
                    <a:pt x="3609" y="37130"/>
                  </a:cubicBezTo>
                  <a:lnTo>
                    <a:pt x="151931" y="0"/>
                  </a:lnTo>
                  <a:close/>
                </a:path>
              </a:pathLst>
            </a:custGeom>
            <a:solidFill>
              <a:srgbClr val="0000FF"/>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39" name="Freeform 775">
              <a:extLst>
                <a:ext uri="{FF2B5EF4-FFF2-40B4-BE49-F238E27FC236}">
                  <a16:creationId xmlns:a16="http://schemas.microsoft.com/office/drawing/2014/main" id="{CF66B8B0-20C8-8449-BC5C-5E4534B78BB0}"/>
                </a:ext>
              </a:extLst>
            </p:cNvPr>
            <p:cNvSpPr>
              <a:spLocks noChangeArrowheads="1"/>
            </p:cNvSpPr>
            <p:nvPr/>
          </p:nvSpPr>
          <p:spPr bwMode="auto">
            <a:xfrm>
              <a:off x="5776288" y="4962397"/>
              <a:ext cx="369017" cy="339011"/>
            </a:xfrm>
            <a:custGeom>
              <a:avLst/>
              <a:gdLst>
                <a:gd name="T0" fmla="*/ 150257 w 293358"/>
                <a:gd name="T1" fmla="*/ 42077 h 307255"/>
                <a:gd name="T2" fmla="*/ 84130 w 293358"/>
                <a:gd name="T3" fmla="*/ 108204 h 307255"/>
                <a:gd name="T4" fmla="*/ 206628 w 293358"/>
                <a:gd name="T5" fmla="*/ 108204 h 307255"/>
                <a:gd name="T6" fmla="*/ 209157 w 293358"/>
                <a:gd name="T7" fmla="*/ 90137 h 307255"/>
                <a:gd name="T8" fmla="*/ 216023 w 293358"/>
                <a:gd name="T9" fmla="*/ 108204 h 307255"/>
                <a:gd name="T10" fmla="*/ 75096 w 293358"/>
                <a:gd name="T11" fmla="*/ 108204 h 307255"/>
                <a:gd name="T12" fmla="*/ 254413 w 293358"/>
                <a:gd name="T13" fmla="*/ 15824 h 307255"/>
                <a:gd name="T14" fmla="*/ 250076 w 293358"/>
                <a:gd name="T15" fmla="*/ 30929 h 307255"/>
                <a:gd name="T16" fmla="*/ 249714 w 293358"/>
                <a:gd name="T17" fmla="*/ 56462 h 307255"/>
                <a:gd name="T18" fmla="*/ 254413 w 293358"/>
                <a:gd name="T19" fmla="*/ 71567 h 307255"/>
                <a:gd name="T20" fmla="*/ 254413 w 293358"/>
                <a:gd name="T21" fmla="*/ 15824 h 307255"/>
                <a:gd name="T22" fmla="*/ 142453 w 293358"/>
                <a:gd name="T23" fmla="*/ 1590 h 307255"/>
                <a:gd name="T24" fmla="*/ 194032 w 293358"/>
                <a:gd name="T25" fmla="*/ 10251 h 307255"/>
                <a:gd name="T26" fmla="*/ 190786 w 293358"/>
                <a:gd name="T27" fmla="*/ 19273 h 307255"/>
                <a:gd name="T28" fmla="*/ 142453 w 293358"/>
                <a:gd name="T29" fmla="*/ 10612 h 307255"/>
                <a:gd name="T30" fmla="*/ 37851 w 293358"/>
                <a:gd name="T31" fmla="*/ 102636 h 307255"/>
                <a:gd name="T32" fmla="*/ 9356 w 293358"/>
                <a:gd name="T33" fmla="*/ 160377 h 307255"/>
                <a:gd name="T34" fmla="*/ 35326 w 293358"/>
                <a:gd name="T35" fmla="*/ 174812 h 307255"/>
                <a:gd name="T36" fmla="*/ 37851 w 293358"/>
                <a:gd name="T37" fmla="*/ 224975 h 307255"/>
                <a:gd name="T38" fmla="*/ 76084 w 293358"/>
                <a:gd name="T39" fmla="*/ 235440 h 307255"/>
                <a:gd name="T40" fmla="*/ 91594 w 293358"/>
                <a:gd name="T41" fmla="*/ 245545 h 307255"/>
                <a:gd name="T42" fmla="*/ 95562 w 293358"/>
                <a:gd name="T43" fmla="*/ 287768 h 307255"/>
                <a:gd name="T44" fmla="*/ 197639 w 293358"/>
                <a:gd name="T45" fmla="*/ 280911 h 307255"/>
                <a:gd name="T46" fmla="*/ 218559 w 293358"/>
                <a:gd name="T47" fmla="*/ 194661 h 307255"/>
                <a:gd name="T48" fmla="*/ 251382 w 293358"/>
                <a:gd name="T49" fmla="*/ 105523 h 307255"/>
                <a:gd name="T50" fmla="*/ 225773 w 293358"/>
                <a:gd name="T51" fmla="*/ 200435 h 307255"/>
                <a:gd name="T52" fmla="*/ 206656 w 293358"/>
                <a:gd name="T53" fmla="*/ 279468 h 307255"/>
                <a:gd name="T54" fmla="*/ 144977 w 293358"/>
                <a:gd name="T55" fmla="*/ 307255 h 307255"/>
                <a:gd name="T56" fmla="*/ 82577 w 293358"/>
                <a:gd name="T57" fmla="*/ 280189 h 307255"/>
                <a:gd name="T58" fmla="*/ 77527 w 293358"/>
                <a:gd name="T59" fmla="*/ 244462 h 307255"/>
                <a:gd name="T60" fmla="*/ 72477 w 293358"/>
                <a:gd name="T61" fmla="*/ 244823 h 307255"/>
                <a:gd name="T62" fmla="*/ 28833 w 293358"/>
                <a:gd name="T63" fmla="*/ 182391 h 307255"/>
                <a:gd name="T64" fmla="*/ 339 w 293358"/>
                <a:gd name="T65" fmla="*/ 162182 h 307255"/>
                <a:gd name="T66" fmla="*/ 28473 w 293358"/>
                <a:gd name="T67" fmla="*/ 101554 h 307255"/>
                <a:gd name="T68" fmla="*/ 247907 w 293358"/>
                <a:gd name="T69" fmla="*/ 360 h 307255"/>
                <a:gd name="T70" fmla="*/ 292003 w 293358"/>
                <a:gd name="T71" fmla="*/ 40279 h 307255"/>
                <a:gd name="T72" fmla="*/ 252967 w 293358"/>
                <a:gd name="T73" fmla="*/ 85952 h 307255"/>
                <a:gd name="T74" fmla="*/ 245015 w 293358"/>
                <a:gd name="T75" fmla="*/ 82355 h 307255"/>
                <a:gd name="T76" fmla="*/ 140559 w 293358"/>
                <a:gd name="T77" fmla="*/ 109328 h 307255"/>
                <a:gd name="T78" fmla="*/ 134776 w 293358"/>
                <a:gd name="T79" fmla="*/ 110047 h 307255"/>
                <a:gd name="T80" fmla="*/ 245015 w 293358"/>
                <a:gd name="T81" fmla="*/ 21938 h 307255"/>
                <a:gd name="T82" fmla="*/ 247907 w 293358"/>
                <a:gd name="T83" fmla="*/ 360 h 307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3358" h="307255">
                  <a:moveTo>
                    <a:pt x="145560" y="37741"/>
                  </a:moveTo>
                  <a:cubicBezTo>
                    <a:pt x="148089" y="37741"/>
                    <a:pt x="150257" y="39909"/>
                    <a:pt x="150257" y="42077"/>
                  </a:cubicBezTo>
                  <a:cubicBezTo>
                    <a:pt x="150257" y="44968"/>
                    <a:pt x="148089" y="46775"/>
                    <a:pt x="145560" y="46775"/>
                  </a:cubicBezTo>
                  <a:cubicBezTo>
                    <a:pt x="111592" y="46775"/>
                    <a:pt x="84130" y="74237"/>
                    <a:pt x="84130" y="108204"/>
                  </a:cubicBezTo>
                  <a:cubicBezTo>
                    <a:pt x="84130" y="141810"/>
                    <a:pt x="111592" y="169273"/>
                    <a:pt x="145560" y="169273"/>
                  </a:cubicBezTo>
                  <a:cubicBezTo>
                    <a:pt x="179165" y="169273"/>
                    <a:pt x="206628" y="141810"/>
                    <a:pt x="206628" y="108204"/>
                  </a:cubicBezTo>
                  <a:cubicBezTo>
                    <a:pt x="206628" y="103868"/>
                    <a:pt x="206266" y="99893"/>
                    <a:pt x="205544" y="95557"/>
                  </a:cubicBezTo>
                  <a:cubicBezTo>
                    <a:pt x="204821" y="93028"/>
                    <a:pt x="206628" y="90498"/>
                    <a:pt x="209157" y="90137"/>
                  </a:cubicBezTo>
                  <a:cubicBezTo>
                    <a:pt x="211325" y="89414"/>
                    <a:pt x="214216" y="91221"/>
                    <a:pt x="214577" y="93750"/>
                  </a:cubicBezTo>
                  <a:cubicBezTo>
                    <a:pt x="215662" y="98448"/>
                    <a:pt x="216023" y="103145"/>
                    <a:pt x="216023" y="108204"/>
                  </a:cubicBezTo>
                  <a:cubicBezTo>
                    <a:pt x="216023" y="147230"/>
                    <a:pt x="184224" y="178668"/>
                    <a:pt x="145560" y="178668"/>
                  </a:cubicBezTo>
                  <a:cubicBezTo>
                    <a:pt x="106533" y="178668"/>
                    <a:pt x="75096" y="147230"/>
                    <a:pt x="75096" y="108204"/>
                  </a:cubicBezTo>
                  <a:cubicBezTo>
                    <a:pt x="75096" y="69179"/>
                    <a:pt x="106533" y="37741"/>
                    <a:pt x="145560" y="37741"/>
                  </a:cubicBezTo>
                  <a:close/>
                  <a:moveTo>
                    <a:pt x="254413" y="15824"/>
                  </a:moveTo>
                  <a:lnTo>
                    <a:pt x="254413" y="26254"/>
                  </a:lnTo>
                  <a:cubicBezTo>
                    <a:pt x="254413" y="28771"/>
                    <a:pt x="252244" y="30569"/>
                    <a:pt x="250076" y="30929"/>
                  </a:cubicBezTo>
                  <a:cubicBezTo>
                    <a:pt x="248991" y="30929"/>
                    <a:pt x="179956" y="34885"/>
                    <a:pt x="149234" y="90627"/>
                  </a:cubicBezTo>
                  <a:cubicBezTo>
                    <a:pt x="168752" y="76601"/>
                    <a:pt x="205980" y="55024"/>
                    <a:pt x="249714" y="56462"/>
                  </a:cubicBezTo>
                  <a:cubicBezTo>
                    <a:pt x="252244" y="56462"/>
                    <a:pt x="254413" y="58620"/>
                    <a:pt x="254413" y="60778"/>
                  </a:cubicBezTo>
                  <a:lnTo>
                    <a:pt x="254413" y="71567"/>
                  </a:lnTo>
                  <a:lnTo>
                    <a:pt x="282244" y="43516"/>
                  </a:lnTo>
                  <a:lnTo>
                    <a:pt x="254413" y="15824"/>
                  </a:lnTo>
                  <a:close/>
                  <a:moveTo>
                    <a:pt x="137403" y="1229"/>
                  </a:moveTo>
                  <a:cubicBezTo>
                    <a:pt x="139206" y="1229"/>
                    <a:pt x="141010" y="1229"/>
                    <a:pt x="142453" y="1590"/>
                  </a:cubicBezTo>
                  <a:cubicBezTo>
                    <a:pt x="143535" y="1590"/>
                    <a:pt x="143895" y="1590"/>
                    <a:pt x="144617" y="1590"/>
                  </a:cubicBezTo>
                  <a:cubicBezTo>
                    <a:pt x="150749" y="1590"/>
                    <a:pt x="171669" y="1951"/>
                    <a:pt x="194032" y="10251"/>
                  </a:cubicBezTo>
                  <a:cubicBezTo>
                    <a:pt x="196557" y="11334"/>
                    <a:pt x="197639" y="13860"/>
                    <a:pt x="196557" y="16386"/>
                  </a:cubicBezTo>
                  <a:cubicBezTo>
                    <a:pt x="195835" y="18912"/>
                    <a:pt x="192950" y="19995"/>
                    <a:pt x="190786" y="19273"/>
                  </a:cubicBezTo>
                  <a:cubicBezTo>
                    <a:pt x="170226" y="11334"/>
                    <a:pt x="150027" y="10973"/>
                    <a:pt x="144617" y="10973"/>
                  </a:cubicBezTo>
                  <a:cubicBezTo>
                    <a:pt x="143895" y="10973"/>
                    <a:pt x="143174" y="10612"/>
                    <a:pt x="142453" y="10612"/>
                  </a:cubicBezTo>
                  <a:cubicBezTo>
                    <a:pt x="141010" y="10612"/>
                    <a:pt x="139206" y="10612"/>
                    <a:pt x="137403" y="10612"/>
                  </a:cubicBezTo>
                  <a:cubicBezTo>
                    <a:pt x="116482" y="10612"/>
                    <a:pt x="47589" y="17108"/>
                    <a:pt x="37851" y="102636"/>
                  </a:cubicBezTo>
                  <a:cubicBezTo>
                    <a:pt x="37851" y="104441"/>
                    <a:pt x="35687" y="115628"/>
                    <a:pt x="10438" y="155325"/>
                  </a:cubicBezTo>
                  <a:cubicBezTo>
                    <a:pt x="10077" y="156407"/>
                    <a:pt x="8995" y="158212"/>
                    <a:pt x="9356" y="160377"/>
                  </a:cubicBezTo>
                  <a:cubicBezTo>
                    <a:pt x="9717" y="161821"/>
                    <a:pt x="10799" y="162903"/>
                    <a:pt x="12963" y="164347"/>
                  </a:cubicBezTo>
                  <a:cubicBezTo>
                    <a:pt x="23062" y="170121"/>
                    <a:pt x="35326" y="174812"/>
                    <a:pt x="35326" y="174812"/>
                  </a:cubicBezTo>
                  <a:cubicBezTo>
                    <a:pt x="37490" y="175895"/>
                    <a:pt x="38572" y="177699"/>
                    <a:pt x="38211" y="179865"/>
                  </a:cubicBezTo>
                  <a:cubicBezTo>
                    <a:pt x="38211" y="179865"/>
                    <a:pt x="35326" y="210179"/>
                    <a:pt x="37851" y="224975"/>
                  </a:cubicBezTo>
                  <a:cubicBezTo>
                    <a:pt x="38933" y="231110"/>
                    <a:pt x="53000" y="235440"/>
                    <a:pt x="72477" y="235440"/>
                  </a:cubicBezTo>
                  <a:cubicBezTo>
                    <a:pt x="74642" y="235440"/>
                    <a:pt x="76084" y="235440"/>
                    <a:pt x="76084" y="235440"/>
                  </a:cubicBezTo>
                  <a:cubicBezTo>
                    <a:pt x="76084" y="235440"/>
                    <a:pt x="76806" y="235079"/>
                    <a:pt x="77527" y="235079"/>
                  </a:cubicBezTo>
                  <a:cubicBezTo>
                    <a:pt x="87987" y="235079"/>
                    <a:pt x="91594" y="240492"/>
                    <a:pt x="91594" y="245545"/>
                  </a:cubicBezTo>
                  <a:lnTo>
                    <a:pt x="91594" y="280189"/>
                  </a:lnTo>
                  <a:cubicBezTo>
                    <a:pt x="91594" y="283437"/>
                    <a:pt x="93398" y="286324"/>
                    <a:pt x="95562" y="287768"/>
                  </a:cubicBezTo>
                  <a:cubicBezTo>
                    <a:pt x="118646" y="301481"/>
                    <a:pt x="170947" y="301481"/>
                    <a:pt x="194393" y="288129"/>
                  </a:cubicBezTo>
                  <a:cubicBezTo>
                    <a:pt x="196557" y="286685"/>
                    <a:pt x="197999" y="283798"/>
                    <a:pt x="197639" y="280911"/>
                  </a:cubicBezTo>
                  <a:cubicBezTo>
                    <a:pt x="195475" y="266837"/>
                    <a:pt x="193671" y="239771"/>
                    <a:pt x="205574" y="213787"/>
                  </a:cubicBezTo>
                  <a:cubicBezTo>
                    <a:pt x="208820" y="206570"/>
                    <a:pt x="213509" y="200796"/>
                    <a:pt x="218559" y="194661"/>
                  </a:cubicBezTo>
                  <a:cubicBezTo>
                    <a:pt x="230823" y="179865"/>
                    <a:pt x="245611" y="161460"/>
                    <a:pt x="246693" y="110215"/>
                  </a:cubicBezTo>
                  <a:cubicBezTo>
                    <a:pt x="246693" y="107328"/>
                    <a:pt x="248497" y="105523"/>
                    <a:pt x="251382" y="105523"/>
                  </a:cubicBezTo>
                  <a:cubicBezTo>
                    <a:pt x="253907" y="105523"/>
                    <a:pt x="255711" y="107689"/>
                    <a:pt x="255711" y="110215"/>
                  </a:cubicBezTo>
                  <a:cubicBezTo>
                    <a:pt x="254989" y="165069"/>
                    <a:pt x="238758" y="184556"/>
                    <a:pt x="225773" y="200435"/>
                  </a:cubicBezTo>
                  <a:cubicBezTo>
                    <a:pt x="221084" y="206209"/>
                    <a:pt x="216756" y="211261"/>
                    <a:pt x="213870" y="217396"/>
                  </a:cubicBezTo>
                  <a:cubicBezTo>
                    <a:pt x="203049" y="241214"/>
                    <a:pt x="204853" y="266837"/>
                    <a:pt x="206656" y="279468"/>
                  </a:cubicBezTo>
                  <a:cubicBezTo>
                    <a:pt x="207738" y="286324"/>
                    <a:pt x="204492" y="292820"/>
                    <a:pt x="199082" y="296068"/>
                  </a:cubicBezTo>
                  <a:cubicBezTo>
                    <a:pt x="186097" y="303646"/>
                    <a:pt x="165537" y="307255"/>
                    <a:pt x="144977" y="307255"/>
                  </a:cubicBezTo>
                  <a:cubicBezTo>
                    <a:pt x="124417" y="307255"/>
                    <a:pt x="103858" y="303646"/>
                    <a:pt x="91233" y="296068"/>
                  </a:cubicBezTo>
                  <a:cubicBezTo>
                    <a:pt x="85823" y="292820"/>
                    <a:pt x="82577" y="286685"/>
                    <a:pt x="82577" y="280189"/>
                  </a:cubicBezTo>
                  <a:lnTo>
                    <a:pt x="82577" y="245545"/>
                  </a:lnTo>
                  <a:cubicBezTo>
                    <a:pt x="82216" y="245184"/>
                    <a:pt x="80413" y="244462"/>
                    <a:pt x="77527" y="244462"/>
                  </a:cubicBezTo>
                  <a:cubicBezTo>
                    <a:pt x="77166" y="244462"/>
                    <a:pt x="76806" y="244462"/>
                    <a:pt x="76806" y="244462"/>
                  </a:cubicBezTo>
                  <a:cubicBezTo>
                    <a:pt x="76806" y="244462"/>
                    <a:pt x="75363" y="244823"/>
                    <a:pt x="72477" y="244823"/>
                  </a:cubicBezTo>
                  <a:cubicBezTo>
                    <a:pt x="57689" y="244823"/>
                    <a:pt x="31719" y="242297"/>
                    <a:pt x="28833" y="226779"/>
                  </a:cubicBezTo>
                  <a:cubicBezTo>
                    <a:pt x="26309" y="213787"/>
                    <a:pt x="28112" y="191052"/>
                    <a:pt x="28833" y="182391"/>
                  </a:cubicBezTo>
                  <a:cubicBezTo>
                    <a:pt x="24505" y="180226"/>
                    <a:pt x="15848" y="176617"/>
                    <a:pt x="8274" y="172286"/>
                  </a:cubicBezTo>
                  <a:cubicBezTo>
                    <a:pt x="2863" y="169038"/>
                    <a:pt x="699" y="165069"/>
                    <a:pt x="339" y="162182"/>
                  </a:cubicBezTo>
                  <a:cubicBezTo>
                    <a:pt x="-1104" y="156047"/>
                    <a:pt x="2503" y="150994"/>
                    <a:pt x="2863" y="150273"/>
                  </a:cubicBezTo>
                  <a:cubicBezTo>
                    <a:pt x="27030" y="112741"/>
                    <a:pt x="28473" y="101915"/>
                    <a:pt x="28473" y="101554"/>
                  </a:cubicBezTo>
                  <a:cubicBezTo>
                    <a:pt x="39294" y="8447"/>
                    <a:pt x="114318" y="1229"/>
                    <a:pt x="137403" y="1229"/>
                  </a:cubicBezTo>
                  <a:close/>
                  <a:moveTo>
                    <a:pt x="247907" y="360"/>
                  </a:moveTo>
                  <a:cubicBezTo>
                    <a:pt x="249714" y="-359"/>
                    <a:pt x="251883" y="1"/>
                    <a:pt x="252967" y="1439"/>
                  </a:cubicBezTo>
                  <a:lnTo>
                    <a:pt x="292003" y="40279"/>
                  </a:lnTo>
                  <a:cubicBezTo>
                    <a:pt x="293810" y="42077"/>
                    <a:pt x="293810" y="44954"/>
                    <a:pt x="292003" y="47112"/>
                  </a:cubicBezTo>
                  <a:lnTo>
                    <a:pt x="252967" y="85952"/>
                  </a:lnTo>
                  <a:cubicBezTo>
                    <a:pt x="251883" y="87031"/>
                    <a:pt x="249714" y="87390"/>
                    <a:pt x="247907" y="87031"/>
                  </a:cubicBezTo>
                  <a:cubicBezTo>
                    <a:pt x="246100" y="85952"/>
                    <a:pt x="245015" y="84154"/>
                    <a:pt x="245015" y="82355"/>
                  </a:cubicBezTo>
                  <a:lnTo>
                    <a:pt x="245015" y="65453"/>
                  </a:lnTo>
                  <a:cubicBezTo>
                    <a:pt x="186824" y="66172"/>
                    <a:pt x="140921" y="108968"/>
                    <a:pt x="140559" y="109328"/>
                  </a:cubicBezTo>
                  <a:cubicBezTo>
                    <a:pt x="139475" y="110047"/>
                    <a:pt x="138752" y="110406"/>
                    <a:pt x="137306" y="110406"/>
                  </a:cubicBezTo>
                  <a:cubicBezTo>
                    <a:pt x="136584" y="110406"/>
                    <a:pt x="135499" y="110406"/>
                    <a:pt x="134776" y="110047"/>
                  </a:cubicBezTo>
                  <a:cubicBezTo>
                    <a:pt x="132969" y="108608"/>
                    <a:pt x="132246" y="106451"/>
                    <a:pt x="132969" y="104293"/>
                  </a:cubicBezTo>
                  <a:cubicBezTo>
                    <a:pt x="156463" y="36683"/>
                    <a:pt x="226582" y="24096"/>
                    <a:pt x="245015" y="21938"/>
                  </a:cubicBezTo>
                  <a:lnTo>
                    <a:pt x="245015" y="4676"/>
                  </a:lnTo>
                  <a:cubicBezTo>
                    <a:pt x="245015" y="2878"/>
                    <a:pt x="246100" y="1080"/>
                    <a:pt x="247907" y="360"/>
                  </a:cubicBezTo>
                  <a:close/>
                </a:path>
              </a:pathLst>
            </a:custGeom>
            <a:solidFill>
              <a:srgbClr val="0000FF"/>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grpSp>
    </p:spTree>
    <p:extLst>
      <p:ext uri="{BB962C8B-B14F-4D97-AF65-F5344CB8AC3E}">
        <p14:creationId xmlns:p14="http://schemas.microsoft.com/office/powerpoint/2010/main" val="1009801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 name="Rectangle 98"/>
          <p:cNvSpPr/>
          <p:nvPr/>
        </p:nvSpPr>
        <p:spPr>
          <a:xfrm>
            <a:off x="0" y="4546279"/>
            <a:ext cx="12225990" cy="2058589"/>
          </a:xfrm>
          <a:prstGeom prst="rect">
            <a:avLst/>
          </a:prstGeom>
          <a:gradFill flip="none" rotWithShape="1">
            <a:gsLst>
              <a:gs pos="100000">
                <a:schemeClr val="bg1"/>
              </a:gs>
              <a:gs pos="0">
                <a:schemeClr val="tx1">
                  <a:alpha val="5000"/>
                  <a:lumMod val="56000"/>
                  <a:lumOff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charset="0"/>
              <a:ea typeface="+mn-ea"/>
              <a:cs typeface="+mn-cs"/>
            </a:endParaRPr>
          </a:p>
        </p:txBody>
      </p:sp>
      <p:sp>
        <p:nvSpPr>
          <p:cNvPr id="98" name="Rectangle 97"/>
          <p:cNvSpPr/>
          <p:nvPr/>
        </p:nvSpPr>
        <p:spPr>
          <a:xfrm>
            <a:off x="-253394" y="3117864"/>
            <a:ext cx="12479384" cy="1424663"/>
          </a:xfrm>
          <a:prstGeom prst="rect">
            <a:avLst/>
          </a:prstGeom>
          <a:gradFill flip="none" rotWithShape="1">
            <a:gsLst>
              <a:gs pos="100000">
                <a:schemeClr val="bg1"/>
              </a:gs>
              <a:gs pos="0">
                <a:schemeClr val="tx1">
                  <a:alpha val="5000"/>
                  <a:lumMod val="56000"/>
                  <a:lumOff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charset="0"/>
              <a:ea typeface="+mn-ea"/>
              <a:cs typeface="+mn-cs"/>
            </a:endParaRPr>
          </a:p>
        </p:txBody>
      </p:sp>
      <p:sp>
        <p:nvSpPr>
          <p:cNvPr id="96" name="Rectangle 95"/>
          <p:cNvSpPr/>
          <p:nvPr/>
        </p:nvSpPr>
        <p:spPr>
          <a:xfrm>
            <a:off x="0" y="1330380"/>
            <a:ext cx="12192000" cy="1794924"/>
          </a:xfrm>
          <a:prstGeom prst="rect">
            <a:avLst/>
          </a:prstGeom>
          <a:gradFill flip="none" rotWithShape="1">
            <a:gsLst>
              <a:gs pos="100000">
                <a:schemeClr val="bg1"/>
              </a:gs>
              <a:gs pos="0">
                <a:schemeClr val="tx1">
                  <a:alpha val="5000"/>
                  <a:lumMod val="56000"/>
                  <a:lumOff val="4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charset="0"/>
              <a:ea typeface="+mn-ea"/>
              <a:cs typeface="+mn-cs"/>
            </a:endParaRPr>
          </a:p>
        </p:txBody>
      </p:sp>
      <p:grpSp>
        <p:nvGrpSpPr>
          <p:cNvPr id="48" name="Group 47"/>
          <p:cNvGrpSpPr/>
          <p:nvPr/>
        </p:nvGrpSpPr>
        <p:grpSpPr>
          <a:xfrm>
            <a:off x="-4105777" y="-644614"/>
            <a:ext cx="5352187" cy="4170199"/>
            <a:chOff x="-891477" y="1213143"/>
            <a:chExt cx="3733757" cy="2909186"/>
          </a:xfrm>
        </p:grpSpPr>
        <p:sp>
          <p:nvSpPr>
            <p:cNvPr id="60" name="Freeform 10"/>
            <p:cNvSpPr>
              <a:spLocks/>
            </p:cNvSpPr>
            <p:nvPr/>
          </p:nvSpPr>
          <p:spPr bwMode="auto">
            <a:xfrm rot="2700000">
              <a:off x="2041117" y="2781563"/>
              <a:ext cx="1227313" cy="375013"/>
            </a:xfrm>
            <a:custGeom>
              <a:avLst/>
              <a:gdLst>
                <a:gd name="T0" fmla="*/ 165 w 540"/>
                <a:gd name="T1" fmla="*/ 165 h 165"/>
                <a:gd name="T2" fmla="*/ 540 w 540"/>
                <a:gd name="T3" fmla="*/ 90 h 165"/>
                <a:gd name="T4" fmla="*/ 457 w 540"/>
                <a:gd name="T5" fmla="*/ 7 h 165"/>
                <a:gd name="T6" fmla="*/ 0 w 540"/>
                <a:gd name="T7" fmla="*/ 0 h 165"/>
                <a:gd name="T8" fmla="*/ 165 w 540"/>
                <a:gd name="T9" fmla="*/ 165 h 165"/>
              </a:gdLst>
              <a:ahLst/>
              <a:cxnLst>
                <a:cxn ang="0">
                  <a:pos x="T0" y="T1"/>
                </a:cxn>
                <a:cxn ang="0">
                  <a:pos x="T2" y="T3"/>
                </a:cxn>
                <a:cxn ang="0">
                  <a:pos x="T4" y="T5"/>
                </a:cxn>
                <a:cxn ang="0">
                  <a:pos x="T6" y="T7"/>
                </a:cxn>
                <a:cxn ang="0">
                  <a:pos x="T8" y="T9"/>
                </a:cxn>
              </a:cxnLst>
              <a:rect l="0" t="0" r="r" b="b"/>
              <a:pathLst>
                <a:path w="540" h="165">
                  <a:moveTo>
                    <a:pt x="165" y="165"/>
                  </a:moveTo>
                  <a:lnTo>
                    <a:pt x="540" y="90"/>
                  </a:lnTo>
                  <a:lnTo>
                    <a:pt x="457" y="7"/>
                  </a:lnTo>
                  <a:lnTo>
                    <a:pt x="0" y="0"/>
                  </a:lnTo>
                  <a:lnTo>
                    <a:pt x="165" y="16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sp>
          <p:nvSpPr>
            <p:cNvPr id="79" name="Freeform 41"/>
            <p:cNvSpPr>
              <a:spLocks/>
            </p:cNvSpPr>
            <p:nvPr/>
          </p:nvSpPr>
          <p:spPr bwMode="auto">
            <a:xfrm rot="2700000">
              <a:off x="-891477" y="1213143"/>
              <a:ext cx="2909186" cy="2909186"/>
            </a:xfrm>
            <a:custGeom>
              <a:avLst/>
              <a:gdLst>
                <a:gd name="T0" fmla="*/ 165 w 1280"/>
                <a:gd name="T1" fmla="*/ 1280 h 1280"/>
                <a:gd name="T2" fmla="*/ 0 w 1280"/>
                <a:gd name="T3" fmla="*/ 1115 h 1280"/>
                <a:gd name="T4" fmla="*/ 1115 w 1280"/>
                <a:gd name="T5" fmla="*/ 0 h 1280"/>
                <a:gd name="T6" fmla="*/ 1280 w 1280"/>
                <a:gd name="T7" fmla="*/ 165 h 1280"/>
                <a:gd name="T8" fmla="*/ 165 w 1280"/>
                <a:gd name="T9" fmla="*/ 1280 h 1280"/>
              </a:gdLst>
              <a:ahLst/>
              <a:cxnLst>
                <a:cxn ang="0">
                  <a:pos x="T0" y="T1"/>
                </a:cxn>
                <a:cxn ang="0">
                  <a:pos x="T2" y="T3"/>
                </a:cxn>
                <a:cxn ang="0">
                  <a:pos x="T4" y="T5"/>
                </a:cxn>
                <a:cxn ang="0">
                  <a:pos x="T6" y="T7"/>
                </a:cxn>
                <a:cxn ang="0">
                  <a:pos x="T8" y="T9"/>
                </a:cxn>
              </a:cxnLst>
              <a:rect l="0" t="0" r="r" b="b"/>
              <a:pathLst>
                <a:path w="1280" h="1280">
                  <a:moveTo>
                    <a:pt x="165" y="1280"/>
                  </a:moveTo>
                  <a:lnTo>
                    <a:pt x="0" y="1115"/>
                  </a:lnTo>
                  <a:lnTo>
                    <a:pt x="1115" y="0"/>
                  </a:lnTo>
                  <a:lnTo>
                    <a:pt x="1280" y="165"/>
                  </a:lnTo>
                  <a:lnTo>
                    <a:pt x="165" y="12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grpSp>
      <p:grpSp>
        <p:nvGrpSpPr>
          <p:cNvPr id="49" name="Group 48"/>
          <p:cNvGrpSpPr/>
          <p:nvPr/>
        </p:nvGrpSpPr>
        <p:grpSpPr>
          <a:xfrm>
            <a:off x="-3862538" y="1383781"/>
            <a:ext cx="6046290" cy="4883694"/>
            <a:chOff x="-1215972" y="1983985"/>
            <a:chExt cx="4217972" cy="3406930"/>
          </a:xfrm>
        </p:grpSpPr>
        <p:sp>
          <p:nvSpPr>
            <p:cNvPr id="62" name="Freeform 14"/>
            <p:cNvSpPr>
              <a:spLocks/>
            </p:cNvSpPr>
            <p:nvPr/>
          </p:nvSpPr>
          <p:spPr bwMode="auto">
            <a:xfrm rot="2700000">
              <a:off x="2023559" y="3198797"/>
              <a:ext cx="979578" cy="977305"/>
            </a:xfrm>
            <a:custGeom>
              <a:avLst/>
              <a:gdLst>
                <a:gd name="T0" fmla="*/ 431 w 431"/>
                <a:gd name="T1" fmla="*/ 82 h 430"/>
                <a:gd name="T2" fmla="*/ 431 w 431"/>
                <a:gd name="T3" fmla="*/ 80 h 430"/>
                <a:gd name="T4" fmla="*/ 348 w 431"/>
                <a:gd name="T5" fmla="*/ 0 h 430"/>
                <a:gd name="T6" fmla="*/ 348 w 431"/>
                <a:gd name="T7" fmla="*/ 0 h 430"/>
                <a:gd name="T8" fmla="*/ 0 w 431"/>
                <a:gd name="T9" fmla="*/ 99 h 430"/>
                <a:gd name="T10" fmla="*/ 126 w 431"/>
                <a:gd name="T11" fmla="*/ 222 h 430"/>
                <a:gd name="T12" fmla="*/ 206 w 431"/>
                <a:gd name="T13" fmla="*/ 305 h 430"/>
                <a:gd name="T14" fmla="*/ 332 w 431"/>
                <a:gd name="T15" fmla="*/ 430 h 430"/>
                <a:gd name="T16" fmla="*/ 431 w 431"/>
                <a:gd name="T17" fmla="*/ 8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430">
                  <a:moveTo>
                    <a:pt x="431" y="82"/>
                  </a:moveTo>
                  <a:lnTo>
                    <a:pt x="431" y="80"/>
                  </a:lnTo>
                  <a:lnTo>
                    <a:pt x="348" y="0"/>
                  </a:lnTo>
                  <a:lnTo>
                    <a:pt x="348" y="0"/>
                  </a:lnTo>
                  <a:lnTo>
                    <a:pt x="0" y="99"/>
                  </a:lnTo>
                  <a:lnTo>
                    <a:pt x="126" y="222"/>
                  </a:lnTo>
                  <a:lnTo>
                    <a:pt x="206" y="305"/>
                  </a:lnTo>
                  <a:lnTo>
                    <a:pt x="332" y="430"/>
                  </a:lnTo>
                  <a:lnTo>
                    <a:pt x="431" y="82"/>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sp>
          <p:nvSpPr>
            <p:cNvPr id="80" name="Freeform 43"/>
            <p:cNvSpPr>
              <a:spLocks/>
            </p:cNvSpPr>
            <p:nvPr/>
          </p:nvSpPr>
          <p:spPr bwMode="auto">
            <a:xfrm rot="2700000">
              <a:off x="-1217108" y="1985121"/>
              <a:ext cx="3406930" cy="3404657"/>
            </a:xfrm>
            <a:custGeom>
              <a:avLst/>
              <a:gdLst>
                <a:gd name="T0" fmla="*/ 331 w 1499"/>
                <a:gd name="T1" fmla="*/ 1498 h 1498"/>
                <a:gd name="T2" fmla="*/ 0 w 1499"/>
                <a:gd name="T3" fmla="*/ 1167 h 1498"/>
                <a:gd name="T4" fmla="*/ 1167 w 1499"/>
                <a:gd name="T5" fmla="*/ 0 h 1498"/>
                <a:gd name="T6" fmla="*/ 1499 w 1499"/>
                <a:gd name="T7" fmla="*/ 331 h 1498"/>
                <a:gd name="T8" fmla="*/ 331 w 1499"/>
                <a:gd name="T9" fmla="*/ 1498 h 1498"/>
              </a:gdLst>
              <a:ahLst/>
              <a:cxnLst>
                <a:cxn ang="0">
                  <a:pos x="T0" y="T1"/>
                </a:cxn>
                <a:cxn ang="0">
                  <a:pos x="T2" y="T3"/>
                </a:cxn>
                <a:cxn ang="0">
                  <a:pos x="T4" y="T5"/>
                </a:cxn>
                <a:cxn ang="0">
                  <a:pos x="T6" y="T7"/>
                </a:cxn>
                <a:cxn ang="0">
                  <a:pos x="T8" y="T9"/>
                </a:cxn>
              </a:cxnLst>
              <a:rect l="0" t="0" r="r" b="b"/>
              <a:pathLst>
                <a:path w="1499" h="1498">
                  <a:moveTo>
                    <a:pt x="331" y="1498"/>
                  </a:moveTo>
                  <a:lnTo>
                    <a:pt x="0" y="1167"/>
                  </a:lnTo>
                  <a:lnTo>
                    <a:pt x="1167" y="0"/>
                  </a:lnTo>
                  <a:lnTo>
                    <a:pt x="1499" y="331"/>
                  </a:lnTo>
                  <a:lnTo>
                    <a:pt x="331" y="149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grpSp>
      <p:sp>
        <p:nvSpPr>
          <p:cNvPr id="44" name="Rectangle 43"/>
          <p:cNvSpPr/>
          <p:nvPr/>
        </p:nvSpPr>
        <p:spPr>
          <a:xfrm>
            <a:off x="9204400" y="3321547"/>
            <a:ext cx="2460730" cy="98142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Pārskatīt skolotāju karjeras izaugsmes iespējas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p:cNvSpPr/>
          <p:nvPr/>
        </p:nvSpPr>
        <p:spPr>
          <a:xfrm>
            <a:off x="5257184" y="3319854"/>
            <a:ext cx="270996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Noteikt pedagogam sabalansēta darba slodzes principus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p:cNvSpPr/>
          <p:nvPr/>
        </p:nvSpPr>
        <p:spPr>
          <a:xfrm>
            <a:off x="7761273" y="3314373"/>
            <a:ext cx="2886255" cy="98142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Pedagogu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lv-LV" sz="1800" b="0" i="0" u="none" strike="noStrike" kern="1200" cap="none" spc="0" normalizeH="0" baseline="0" noProof="0" dirty="0" err="1">
                <a:ln>
                  <a:noFill/>
                </a:ln>
                <a:solidFill>
                  <a:prstClr val="black"/>
                </a:solidFill>
                <a:effectLst/>
                <a:uLnTx/>
                <a:uFillTx/>
                <a:latin typeface="Calibri" panose="020F0502020204030204"/>
                <a:ea typeface="+mn-ea"/>
                <a:cs typeface="+mn-cs"/>
              </a:rPr>
              <a:t>arba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samaksa</a:t>
            </a:r>
          </a:p>
        </p:txBody>
      </p:sp>
      <p:sp>
        <p:nvSpPr>
          <p:cNvPr id="52" name="TextBox 51"/>
          <p:cNvSpPr txBox="1"/>
          <p:nvPr/>
        </p:nvSpPr>
        <p:spPr>
          <a:xfrm>
            <a:off x="4392606" y="1922091"/>
            <a:ext cx="1929229" cy="685059"/>
          </a:xfrm>
          <a:prstGeom prst="rect">
            <a:avLst/>
          </a:prstGeom>
          <a:noFill/>
        </p:spPr>
        <p:txBody>
          <a:bodyPr wrap="square" rtlCol="0" anchor="ctr">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Studiju</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finansējums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4" name="Rectangle 53"/>
          <p:cNvSpPr/>
          <p:nvPr/>
        </p:nvSpPr>
        <p:spPr>
          <a:xfrm>
            <a:off x="8105748" y="1347572"/>
            <a:ext cx="1798373" cy="1754326"/>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Jauno pedagoģijas studiju programmu ieviešanas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pār</a:t>
            </a:r>
            <a:r>
              <a:rPr kumimoji="0" lang="lv-LV" sz="1800" b="0" i="0" u="none" strike="noStrike" kern="1200" cap="none" spc="0" normalizeH="0" baseline="0" noProof="0" dirty="0" err="1">
                <a:ln>
                  <a:noFill/>
                </a:ln>
                <a:solidFill>
                  <a:prstClr val="black"/>
                </a:solidFill>
                <a:effectLst/>
                <a:uLnTx/>
                <a:uFillTx/>
                <a:latin typeface="Calibri" panose="020F0502020204030204"/>
                <a:ea typeface="+mn-ea"/>
                <a:cs typeface="+mn-cs"/>
              </a:rPr>
              <a:t>raudzība</a:t>
            </a: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p:cNvSpPr/>
          <p:nvPr/>
        </p:nvSpPr>
        <p:spPr>
          <a:xfrm>
            <a:off x="9794629" y="1671720"/>
            <a:ext cx="2431361" cy="1277786"/>
          </a:xfrm>
          <a:prstGeom prst="rect">
            <a:avLst/>
          </a:prstGeom>
        </p:spPr>
        <p:txBody>
          <a:bodyPr wrap="square" anchor="ctr">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Studiju prakses vietu</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nodrošināšana un pastiprināta prakses uzraudzība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986298" y="1437048"/>
            <a:ext cx="2412999" cy="1574149"/>
          </a:xfrm>
          <a:prstGeom prst="rect">
            <a:avLst/>
          </a:prstGeom>
        </p:spPr>
        <p:txBody>
          <a:bodyPr wrap="square" anchor="ctr">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Stipendija,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kas korelē ar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darba slodzi kā kompensējošs mehānisms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p:cNvSpPr txBox="1"/>
          <p:nvPr/>
        </p:nvSpPr>
        <p:spPr>
          <a:xfrm>
            <a:off x="7886925" y="4691337"/>
            <a:ext cx="2236020" cy="187051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Izvērtēt iespēju noteikt vienreizēju pabalstu jaunam speciālistam darba uzsākšanai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pašvaldības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Rectangle 82"/>
          <p:cNvSpPr/>
          <p:nvPr/>
        </p:nvSpPr>
        <p:spPr>
          <a:xfrm>
            <a:off x="5854099" y="4704027"/>
            <a:ext cx="2032826" cy="187051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Izstrādāta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jauno skolotāju noslodzes uzraudzības metodika (programma)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Rectangle 83"/>
          <p:cNvSpPr/>
          <p:nvPr/>
        </p:nvSpPr>
        <p:spPr>
          <a:xfrm>
            <a:off x="4551148" y="5143651"/>
            <a:ext cx="1291458" cy="6850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Indukcijas</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gads</a:t>
            </a:r>
          </a:p>
        </p:txBody>
      </p:sp>
      <p:sp>
        <p:nvSpPr>
          <p:cNvPr id="85" name="Rectangle 84"/>
          <p:cNvSpPr/>
          <p:nvPr/>
        </p:nvSpPr>
        <p:spPr>
          <a:xfrm>
            <a:off x="10099195" y="5013010"/>
            <a:ext cx="204123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lv-LV" sz="1800" b="0" i="0" u="none" strike="noStrike" kern="1200" cap="none" spc="0" normalizeH="0" baseline="0" noProof="0" dirty="0" err="1">
                <a:ln>
                  <a:noFill/>
                </a:ln>
                <a:solidFill>
                  <a:prstClr val="black"/>
                </a:solidFill>
                <a:effectLst/>
                <a:uLnTx/>
                <a:uFillTx/>
                <a:latin typeface="Calibri" panose="020F0502020204030204"/>
                <a:ea typeface="+mn-ea"/>
                <a:cs typeface="+mn-cs"/>
              </a:rPr>
              <a:t>recizēts</a:t>
            </a: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 skolotāja </a:t>
            </a:r>
            <a:r>
              <a:rPr kumimoji="0" lang="lv-LV" sz="1800" b="0" i="0" u="none" strike="noStrike" kern="1200" cap="none" spc="0" normalizeH="0" baseline="0" noProof="0" dirty="0" err="1">
                <a:ln>
                  <a:noFill/>
                </a:ln>
                <a:solidFill>
                  <a:prstClr val="black"/>
                </a:solidFill>
                <a:effectLst/>
                <a:uLnTx/>
                <a:uFillTx/>
                <a:latin typeface="Calibri" panose="020F0502020204030204"/>
                <a:ea typeface="+mn-ea"/>
                <a:cs typeface="+mn-cs"/>
              </a:rPr>
              <a:t>mentora</a:t>
            </a: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 amata statuss un prasības izglītībai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3876138" y="4126610"/>
            <a:ext cx="8290364" cy="4173457"/>
            <a:chOff x="-3686133" y="3690698"/>
            <a:chExt cx="8290364" cy="4173457"/>
          </a:xfrm>
        </p:grpSpPr>
        <p:grpSp>
          <p:nvGrpSpPr>
            <p:cNvPr id="50" name="Group 49"/>
            <p:cNvGrpSpPr/>
            <p:nvPr/>
          </p:nvGrpSpPr>
          <p:grpSpPr>
            <a:xfrm>
              <a:off x="-3686133" y="3690698"/>
              <a:ext cx="5965837" cy="4173457"/>
              <a:chOff x="-894222" y="3459480"/>
              <a:chExt cx="4161847" cy="2911459"/>
            </a:xfrm>
          </p:grpSpPr>
          <p:sp>
            <p:nvSpPr>
              <p:cNvPr id="72" name="Freeform 29"/>
              <p:cNvSpPr>
                <a:spLocks/>
              </p:cNvSpPr>
              <p:nvPr/>
            </p:nvSpPr>
            <p:spPr bwMode="auto">
              <a:xfrm rot="2700000">
                <a:off x="2465326" y="4001023"/>
                <a:ext cx="377285" cy="1227313"/>
              </a:xfrm>
              <a:custGeom>
                <a:avLst/>
                <a:gdLst>
                  <a:gd name="T0" fmla="*/ 0 w 166"/>
                  <a:gd name="T1" fmla="*/ 374 h 540"/>
                  <a:gd name="T2" fmla="*/ 76 w 166"/>
                  <a:gd name="T3" fmla="*/ 0 h 540"/>
                  <a:gd name="T4" fmla="*/ 157 w 166"/>
                  <a:gd name="T5" fmla="*/ 83 h 540"/>
                  <a:gd name="T6" fmla="*/ 166 w 166"/>
                  <a:gd name="T7" fmla="*/ 540 h 540"/>
                  <a:gd name="T8" fmla="*/ 0 w 166"/>
                  <a:gd name="T9" fmla="*/ 374 h 540"/>
                </a:gdLst>
                <a:ahLst/>
                <a:cxnLst>
                  <a:cxn ang="0">
                    <a:pos x="T0" y="T1"/>
                  </a:cxn>
                  <a:cxn ang="0">
                    <a:pos x="T2" y="T3"/>
                  </a:cxn>
                  <a:cxn ang="0">
                    <a:pos x="T4" y="T5"/>
                  </a:cxn>
                  <a:cxn ang="0">
                    <a:pos x="T6" y="T7"/>
                  </a:cxn>
                  <a:cxn ang="0">
                    <a:pos x="T8" y="T9"/>
                  </a:cxn>
                </a:cxnLst>
                <a:rect l="0" t="0" r="r" b="b"/>
                <a:pathLst>
                  <a:path w="166" h="540">
                    <a:moveTo>
                      <a:pt x="0" y="374"/>
                    </a:moveTo>
                    <a:lnTo>
                      <a:pt x="76" y="0"/>
                    </a:lnTo>
                    <a:lnTo>
                      <a:pt x="157" y="83"/>
                    </a:lnTo>
                    <a:lnTo>
                      <a:pt x="166" y="540"/>
                    </a:lnTo>
                    <a:lnTo>
                      <a:pt x="0" y="374"/>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sp>
            <p:nvSpPr>
              <p:cNvPr id="81" name="Freeform 44"/>
              <p:cNvSpPr>
                <a:spLocks/>
              </p:cNvSpPr>
              <p:nvPr/>
            </p:nvSpPr>
            <p:spPr bwMode="auto">
              <a:xfrm rot="2700000">
                <a:off x="-894222" y="3459480"/>
                <a:ext cx="2911459" cy="2911460"/>
              </a:xfrm>
              <a:custGeom>
                <a:avLst/>
                <a:gdLst>
                  <a:gd name="T0" fmla="*/ 166 w 1281"/>
                  <a:gd name="T1" fmla="*/ 1281 h 1281"/>
                  <a:gd name="T2" fmla="*/ 0 w 1281"/>
                  <a:gd name="T3" fmla="*/ 1115 h 1281"/>
                  <a:gd name="T4" fmla="*/ 1115 w 1281"/>
                  <a:gd name="T5" fmla="*/ 0 h 1281"/>
                  <a:gd name="T6" fmla="*/ 1281 w 1281"/>
                  <a:gd name="T7" fmla="*/ 166 h 1281"/>
                  <a:gd name="T8" fmla="*/ 166 w 1281"/>
                  <a:gd name="T9" fmla="*/ 1281 h 1281"/>
                </a:gdLst>
                <a:ahLst/>
                <a:cxnLst>
                  <a:cxn ang="0">
                    <a:pos x="T0" y="T1"/>
                  </a:cxn>
                  <a:cxn ang="0">
                    <a:pos x="T2" y="T3"/>
                  </a:cxn>
                  <a:cxn ang="0">
                    <a:pos x="T4" y="T5"/>
                  </a:cxn>
                  <a:cxn ang="0">
                    <a:pos x="T6" y="T7"/>
                  </a:cxn>
                  <a:cxn ang="0">
                    <a:pos x="T8" y="T9"/>
                  </a:cxn>
                </a:cxnLst>
                <a:rect l="0" t="0" r="r" b="b"/>
                <a:pathLst>
                  <a:path w="1281" h="1281">
                    <a:moveTo>
                      <a:pt x="166" y="1281"/>
                    </a:moveTo>
                    <a:lnTo>
                      <a:pt x="0" y="1115"/>
                    </a:lnTo>
                    <a:lnTo>
                      <a:pt x="1115" y="0"/>
                    </a:lnTo>
                    <a:lnTo>
                      <a:pt x="1281" y="166"/>
                    </a:lnTo>
                    <a:lnTo>
                      <a:pt x="166" y="128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grpSp>
        <p:sp>
          <p:nvSpPr>
            <p:cNvPr id="7" name="Rectangle 6"/>
            <p:cNvSpPr/>
            <p:nvPr/>
          </p:nvSpPr>
          <p:spPr bwMode="auto">
            <a:xfrm>
              <a:off x="2004688" y="4718216"/>
              <a:ext cx="2066394" cy="365328"/>
            </a:xfrm>
            <a:prstGeom prst="rect">
              <a:avLst/>
            </a:prstGeom>
            <a:solidFill>
              <a:schemeClr val="accent4"/>
            </a:solidFill>
            <a:ln>
              <a:noFill/>
            </a:ln>
          </p:spPr>
          <p:txBody>
            <a:bodyPr vert="horz" wrap="square" lIns="91440" tIns="45720" rIns="91440" bIns="45720" numCol="1" rtlCol="0" anchor="ctr" anchorCtr="0" compatLnSpc="1">
              <a:prstTxWarp prst="textArchDow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Isosceles Triangle 7"/>
            <p:cNvSpPr/>
            <p:nvPr/>
          </p:nvSpPr>
          <p:spPr bwMode="auto">
            <a:xfrm rot="5400000">
              <a:off x="3838576" y="4555637"/>
              <a:ext cx="853526" cy="677785"/>
            </a:xfrm>
            <a:prstGeom prst="triangle">
              <a:avLst/>
            </a:prstGeom>
            <a:solidFill>
              <a:schemeClr val="accent4"/>
            </a:solidFill>
            <a:ln>
              <a:noFill/>
            </a:ln>
          </p:spPr>
          <p:txBody>
            <a:bodyPr vert="horz" wrap="square" lIns="91440" tIns="45720" rIns="91440" bIns="45720" numCol="1" rtlCol="0" anchor="ctr" anchorCtr="0" compatLnSpc="1">
              <a:prstTxWarp prst="textArchDow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6" name="Rectangle 85"/>
          <p:cNvSpPr/>
          <p:nvPr/>
        </p:nvSpPr>
        <p:spPr bwMode="auto">
          <a:xfrm>
            <a:off x="2266737" y="3636312"/>
            <a:ext cx="2066394" cy="386513"/>
          </a:xfrm>
          <a:prstGeom prst="rect">
            <a:avLst/>
          </a:prstGeom>
          <a:solidFill>
            <a:schemeClr val="bg1">
              <a:lumMod val="65000"/>
            </a:schemeClr>
          </a:solidFill>
          <a:ln>
            <a:noFill/>
          </a:ln>
        </p:spPr>
        <p:txBody>
          <a:bodyPr vert="horz" wrap="square" lIns="91440" tIns="45720" rIns="91440" bIns="45720" numCol="1" rtlCol="0" anchor="ctr" anchorCtr="0" compatLnSpc="1">
            <a:prstTxWarp prst="textArchDow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Isosceles Triangle 86"/>
          <p:cNvSpPr/>
          <p:nvPr/>
        </p:nvSpPr>
        <p:spPr bwMode="auto">
          <a:xfrm rot="5400000">
            <a:off x="4230430" y="3508407"/>
            <a:ext cx="853526" cy="677785"/>
          </a:xfrm>
          <a:prstGeom prst="triangle">
            <a:avLst/>
          </a:prstGeom>
          <a:solidFill>
            <a:schemeClr val="bg1">
              <a:lumMod val="65000"/>
            </a:schemeClr>
          </a:solidFill>
          <a:ln>
            <a:noFill/>
          </a:ln>
        </p:spPr>
        <p:txBody>
          <a:bodyPr vert="horz" wrap="square" lIns="91440" tIns="45720" rIns="91440" bIns="45720" numCol="1" rtlCol="0" anchor="ctr" anchorCtr="0" compatLnSpc="1">
            <a:prstTxWarp prst="textArchDow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Rectangle 87"/>
          <p:cNvSpPr/>
          <p:nvPr/>
        </p:nvSpPr>
        <p:spPr bwMode="auto">
          <a:xfrm>
            <a:off x="1580446" y="2116854"/>
            <a:ext cx="2066394" cy="387519"/>
          </a:xfrm>
          <a:prstGeom prst="rect">
            <a:avLst/>
          </a:prstGeom>
          <a:solidFill>
            <a:schemeClr val="accent2"/>
          </a:solidFill>
          <a:ln>
            <a:noFill/>
          </a:ln>
        </p:spPr>
        <p:txBody>
          <a:bodyPr vert="horz" wrap="square" lIns="91440" tIns="45720" rIns="91440" bIns="45720" numCol="1" rtlCol="0" anchor="ctr" anchorCtr="0" compatLnSpc="1">
            <a:prstTxWarp prst="textArchDow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Isosceles Triangle 93"/>
          <p:cNvSpPr/>
          <p:nvPr/>
        </p:nvSpPr>
        <p:spPr bwMode="auto">
          <a:xfrm rot="5400000">
            <a:off x="3558970" y="1985889"/>
            <a:ext cx="853526" cy="677785"/>
          </a:xfrm>
          <a:prstGeom prst="triangle">
            <a:avLst/>
          </a:prstGeom>
          <a:solidFill>
            <a:schemeClr val="accent2"/>
          </a:solidFill>
          <a:ln>
            <a:noFill/>
          </a:ln>
        </p:spPr>
        <p:txBody>
          <a:bodyPr vert="horz" wrap="square" lIns="91440" tIns="45720" rIns="91440" bIns="45720" numCol="1" rtlCol="0" anchor="ctr" anchorCtr="0" compatLnSpc="1">
            <a:prstTxWarp prst="textArchDow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TextBox 94"/>
          <p:cNvSpPr txBox="1"/>
          <p:nvPr/>
        </p:nvSpPr>
        <p:spPr>
          <a:xfrm>
            <a:off x="3287951" y="362668"/>
            <a:ext cx="65746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solidFill>
                <a:effectLst/>
                <a:uLnTx/>
                <a:uFillTx/>
                <a:latin typeface="Calibri" panose="020F0502020204030204"/>
                <a:ea typeface="+mn-ea"/>
                <a:cs typeface="+mn-cs"/>
              </a:rPr>
              <a:t>Turpmākā</a:t>
            </a:r>
            <a:r>
              <a:rPr kumimoji="0" lang="en-GB" sz="36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3600" b="1" i="0" u="none" strike="noStrike" kern="1200" cap="none" spc="0" normalizeH="0" baseline="0" noProof="0" dirty="0" err="1">
                <a:ln>
                  <a:noFill/>
                </a:ln>
                <a:solidFill>
                  <a:srgbClr val="4472C4"/>
                </a:solidFill>
                <a:effectLst/>
                <a:uLnTx/>
                <a:uFillTx/>
                <a:latin typeface="Calibri" panose="020F0502020204030204"/>
                <a:ea typeface="+mn-ea"/>
                <a:cs typeface="+mn-cs"/>
              </a:rPr>
              <a:t>rīcības</a:t>
            </a:r>
            <a:r>
              <a:rPr kumimoji="0" lang="en-GB" sz="36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GB" sz="3600" b="1" i="0" u="none" strike="noStrike" kern="1200" cap="none" spc="0" normalizeH="0" baseline="0" noProof="0" dirty="0" err="1">
                <a:ln>
                  <a:noFill/>
                </a:ln>
                <a:solidFill>
                  <a:srgbClr val="4472C4"/>
                </a:solidFill>
                <a:effectLst/>
                <a:uLnTx/>
                <a:uFillTx/>
                <a:latin typeface="Calibri" panose="020F0502020204030204"/>
                <a:ea typeface="+mn-ea"/>
                <a:cs typeface="+mn-cs"/>
              </a:rPr>
              <a:t>virzieni</a:t>
            </a:r>
            <a:r>
              <a:rPr kumimoji="0" lang="en-GB" sz="3600" b="1" i="0" u="none" strike="noStrike" kern="1200" cap="none" spc="0" normalizeH="0" baseline="0" noProof="0" dirty="0">
                <a:ln>
                  <a:noFill/>
                </a:ln>
                <a:solidFill>
                  <a:srgbClr val="4472C4"/>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0090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Freeform 5"/>
          <p:cNvSpPr>
            <a:spLocks/>
          </p:cNvSpPr>
          <p:nvPr/>
        </p:nvSpPr>
        <p:spPr bwMode="auto">
          <a:xfrm flipV="1">
            <a:off x="4435397" y="5243700"/>
            <a:ext cx="2308793" cy="1149775"/>
          </a:xfrm>
          <a:custGeom>
            <a:avLst/>
            <a:gdLst>
              <a:gd name="T0" fmla="*/ 479 w 2370"/>
              <a:gd name="T1" fmla="*/ 0 h 964"/>
              <a:gd name="T2" fmla="*/ 0 w 2370"/>
              <a:gd name="T3" fmla="*/ 0 h 964"/>
              <a:gd name="T4" fmla="*/ 1891 w 2370"/>
              <a:gd name="T5" fmla="*/ 964 h 964"/>
              <a:gd name="T6" fmla="*/ 2370 w 2370"/>
              <a:gd name="T7" fmla="*/ 964 h 964"/>
              <a:gd name="T8" fmla="*/ 479 w 2370"/>
              <a:gd name="T9" fmla="*/ 0 h 964"/>
            </a:gdLst>
            <a:ahLst/>
            <a:cxnLst>
              <a:cxn ang="0">
                <a:pos x="T0" y="T1"/>
              </a:cxn>
              <a:cxn ang="0">
                <a:pos x="T2" y="T3"/>
              </a:cxn>
              <a:cxn ang="0">
                <a:pos x="T4" y="T5"/>
              </a:cxn>
              <a:cxn ang="0">
                <a:pos x="T6" y="T7"/>
              </a:cxn>
              <a:cxn ang="0">
                <a:pos x="T8" y="T9"/>
              </a:cxn>
            </a:cxnLst>
            <a:rect l="0" t="0" r="r" b="b"/>
            <a:pathLst>
              <a:path w="2370" h="964">
                <a:moveTo>
                  <a:pt x="479" y="0"/>
                </a:moveTo>
                <a:lnTo>
                  <a:pt x="0" y="0"/>
                </a:lnTo>
                <a:lnTo>
                  <a:pt x="1891" y="964"/>
                </a:lnTo>
                <a:lnTo>
                  <a:pt x="2370" y="964"/>
                </a:lnTo>
                <a:lnTo>
                  <a:pt x="479"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sp>
        <p:nvSpPr>
          <p:cNvPr id="25" name="Freeform 5"/>
          <p:cNvSpPr>
            <a:spLocks/>
          </p:cNvSpPr>
          <p:nvPr/>
        </p:nvSpPr>
        <p:spPr bwMode="auto">
          <a:xfrm flipV="1">
            <a:off x="8283604" y="5243700"/>
            <a:ext cx="2308793" cy="1149775"/>
          </a:xfrm>
          <a:custGeom>
            <a:avLst/>
            <a:gdLst>
              <a:gd name="T0" fmla="*/ 479 w 2370"/>
              <a:gd name="T1" fmla="*/ 0 h 964"/>
              <a:gd name="T2" fmla="*/ 0 w 2370"/>
              <a:gd name="T3" fmla="*/ 0 h 964"/>
              <a:gd name="T4" fmla="*/ 1891 w 2370"/>
              <a:gd name="T5" fmla="*/ 964 h 964"/>
              <a:gd name="T6" fmla="*/ 2370 w 2370"/>
              <a:gd name="T7" fmla="*/ 964 h 964"/>
              <a:gd name="T8" fmla="*/ 479 w 2370"/>
              <a:gd name="T9" fmla="*/ 0 h 964"/>
            </a:gdLst>
            <a:ahLst/>
            <a:cxnLst>
              <a:cxn ang="0">
                <a:pos x="T0" y="T1"/>
              </a:cxn>
              <a:cxn ang="0">
                <a:pos x="T2" y="T3"/>
              </a:cxn>
              <a:cxn ang="0">
                <a:pos x="T4" y="T5"/>
              </a:cxn>
              <a:cxn ang="0">
                <a:pos x="T6" y="T7"/>
              </a:cxn>
              <a:cxn ang="0">
                <a:pos x="T8" y="T9"/>
              </a:cxn>
            </a:cxnLst>
            <a:rect l="0" t="0" r="r" b="b"/>
            <a:pathLst>
              <a:path w="2370" h="964">
                <a:moveTo>
                  <a:pt x="479" y="0"/>
                </a:moveTo>
                <a:lnTo>
                  <a:pt x="0" y="0"/>
                </a:lnTo>
                <a:lnTo>
                  <a:pt x="1891" y="964"/>
                </a:lnTo>
                <a:lnTo>
                  <a:pt x="2370" y="964"/>
                </a:lnTo>
                <a:lnTo>
                  <a:pt x="479"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sp>
        <p:nvSpPr>
          <p:cNvPr id="20" name="Freeform 5"/>
          <p:cNvSpPr>
            <a:spLocks/>
          </p:cNvSpPr>
          <p:nvPr/>
        </p:nvSpPr>
        <p:spPr bwMode="auto">
          <a:xfrm flipV="1">
            <a:off x="529877" y="5310715"/>
            <a:ext cx="2308793" cy="1149775"/>
          </a:xfrm>
          <a:custGeom>
            <a:avLst/>
            <a:gdLst>
              <a:gd name="T0" fmla="*/ 479 w 2370"/>
              <a:gd name="T1" fmla="*/ 0 h 964"/>
              <a:gd name="T2" fmla="*/ 0 w 2370"/>
              <a:gd name="T3" fmla="*/ 0 h 964"/>
              <a:gd name="T4" fmla="*/ 1891 w 2370"/>
              <a:gd name="T5" fmla="*/ 964 h 964"/>
              <a:gd name="T6" fmla="*/ 2370 w 2370"/>
              <a:gd name="T7" fmla="*/ 964 h 964"/>
              <a:gd name="T8" fmla="*/ 479 w 2370"/>
              <a:gd name="T9" fmla="*/ 0 h 964"/>
            </a:gdLst>
            <a:ahLst/>
            <a:cxnLst>
              <a:cxn ang="0">
                <a:pos x="T0" y="T1"/>
              </a:cxn>
              <a:cxn ang="0">
                <a:pos x="T2" y="T3"/>
              </a:cxn>
              <a:cxn ang="0">
                <a:pos x="T4" y="T5"/>
              </a:cxn>
              <a:cxn ang="0">
                <a:pos x="T6" y="T7"/>
              </a:cxn>
              <a:cxn ang="0">
                <a:pos x="T8" y="T9"/>
              </a:cxn>
            </a:cxnLst>
            <a:rect l="0" t="0" r="r" b="b"/>
            <a:pathLst>
              <a:path w="2370" h="964">
                <a:moveTo>
                  <a:pt x="479" y="0"/>
                </a:moveTo>
                <a:lnTo>
                  <a:pt x="0" y="0"/>
                </a:lnTo>
                <a:lnTo>
                  <a:pt x="1891" y="964"/>
                </a:lnTo>
                <a:lnTo>
                  <a:pt x="2370" y="964"/>
                </a:lnTo>
                <a:lnTo>
                  <a:pt x="479"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charset="0"/>
              <a:ea typeface="+mn-ea"/>
              <a:cs typeface="+mn-cs"/>
            </a:endParaRPr>
          </a:p>
        </p:txBody>
      </p:sp>
      <p:sp>
        <p:nvSpPr>
          <p:cNvPr id="11" name="Rectangle 10"/>
          <p:cNvSpPr/>
          <p:nvPr/>
        </p:nvSpPr>
        <p:spPr>
          <a:xfrm rot="16200000">
            <a:off x="7802640" y="2089090"/>
            <a:ext cx="4556513" cy="3710272"/>
          </a:xfrm>
          <a:prstGeom prst="rect">
            <a:avLst/>
          </a:prstGeom>
          <a:solidFill>
            <a:schemeClr val="accent4">
              <a:lumMod val="20000"/>
              <a:lumOff val="80000"/>
            </a:schemeClr>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shade val="50000"/>
              <a:hueOff val="31495"/>
              <a:satOff val="-25293"/>
              <a:lumOff val="33070"/>
              <a:alphaOff val="0"/>
            </a:schemeClr>
          </a:fillRef>
          <a:effectRef idx="1">
            <a:schemeClr val="accent1">
              <a:shade val="50000"/>
              <a:hueOff val="31495"/>
              <a:satOff val="-25293"/>
              <a:lumOff val="33070"/>
              <a:alphaOff val="0"/>
            </a:schemeClr>
          </a:effectRef>
          <a:fontRef idx="minor">
            <a:schemeClr val="dk1"/>
          </a:fontRef>
        </p:style>
        <p:txBody>
          <a:bodyPr spcFirstLastPara="0" vert="horz" wrap="square" lIns="856532" tIns="78868" rIns="102236" bIns="2968217" numCol="1" spcCol="1270" anchor="t" anchorCtr="0">
            <a:noAutofit/>
          </a:bodyPr>
          <a:lstStyle/>
          <a:p>
            <a:pPr marL="0" marR="0" lvl="0" indent="0" algn="r" defTabSz="1022350" rtl="0" eaLnBrk="1" fontAlgn="auto" latinLnBrk="0" hangingPunct="1">
              <a:lnSpc>
                <a:spcPct val="90000"/>
              </a:lnSpc>
              <a:spcBef>
                <a:spcPct val="0"/>
              </a:spcBef>
              <a:spcAft>
                <a:spcPct val="35000"/>
              </a:spcAft>
              <a:buClrTx/>
              <a:buSzTx/>
              <a:buFontTx/>
              <a:buNone/>
              <a:tabLst/>
              <a:defRPr/>
            </a:pPr>
            <a:endParaRPr kumimoji="0" lang="lv-LV" sz="2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9" name="Rectangle 18"/>
          <p:cNvSpPr/>
          <p:nvPr/>
        </p:nvSpPr>
        <p:spPr bwMode="auto">
          <a:xfrm>
            <a:off x="8216892" y="1561433"/>
            <a:ext cx="3719453" cy="853957"/>
          </a:xfrm>
          <a:prstGeom prst="rect">
            <a:avLst/>
          </a:prstGeom>
          <a:solidFill>
            <a:schemeClr val="accent1"/>
          </a:solidFill>
          <a:ln>
            <a:noFill/>
          </a:ln>
        </p:spPr>
        <p:txBody>
          <a:bodyPr vert="horz" wrap="square" lIns="91440" tIns="45720" rIns="91440" bIns="45720" numCol="1" rtlCol="0" anchor="ctr" anchorCtr="0" compatLnSpc="1">
            <a:prstTxWarp prst="textArchDow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2"/>
          <p:cNvSpPr>
            <a:spLocks noGrp="1"/>
          </p:cNvSpPr>
          <p:nvPr>
            <p:ph type="title" idx="4294967295"/>
          </p:nvPr>
        </p:nvSpPr>
        <p:spPr>
          <a:xfrm>
            <a:off x="3383730" y="622130"/>
            <a:ext cx="5722938" cy="1143000"/>
          </a:xfrm>
          <a:prstGeom prst="rect">
            <a:avLst/>
          </a:prstGeom>
        </p:spPr>
        <p:txBody>
          <a:bodyPr/>
          <a:lstStyle/>
          <a:p>
            <a:r>
              <a:rPr lang="lv-LV" sz="3600" b="1" dirty="0">
                <a:solidFill>
                  <a:schemeClr val="accent1"/>
                </a:solidFill>
                <a:latin typeface="+mn-lt"/>
              </a:rPr>
              <a:t>Ilgtermiņa risinājums</a:t>
            </a:r>
          </a:p>
        </p:txBody>
      </p:sp>
      <p:sp>
        <p:nvSpPr>
          <p:cNvPr id="6" name="Rectangle 5"/>
          <p:cNvSpPr/>
          <p:nvPr/>
        </p:nvSpPr>
        <p:spPr>
          <a:xfrm rot="16200000">
            <a:off x="391089" y="2355966"/>
            <a:ext cx="4019089" cy="3710272"/>
          </a:xfrm>
          <a:prstGeom prst="rect">
            <a:avLst/>
          </a:prstGeom>
          <a:solidFill>
            <a:schemeClr val="bg1">
              <a:lumMod val="85000"/>
            </a:schemeClr>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shade val="50000"/>
              <a:hueOff val="0"/>
              <a:satOff val="0"/>
              <a:lumOff val="0"/>
              <a:alphaOff val="0"/>
            </a:schemeClr>
          </a:fillRef>
          <a:effectRef idx="1">
            <a:schemeClr val="accent1">
              <a:shade val="50000"/>
              <a:hueOff val="0"/>
              <a:satOff val="0"/>
              <a:lumOff val="0"/>
              <a:alphaOff val="0"/>
            </a:schemeClr>
          </a:effectRef>
          <a:fontRef idx="minor">
            <a:schemeClr val="dk1"/>
          </a:fontRef>
        </p:style>
        <p:txBody>
          <a:bodyPr spcFirstLastPara="0" vert="horz" wrap="square" lIns="856532" tIns="78869" rIns="102236" bIns="2968215" numCol="1" spcCol="1270" anchor="t" anchorCtr="0">
            <a:noAutofit/>
          </a:bodyPr>
          <a:lstStyle/>
          <a:p>
            <a:pPr marL="0" marR="0" lvl="0" indent="0" algn="r" defTabSz="1022350" rtl="0" eaLnBrk="1" fontAlgn="auto" latinLnBrk="0" hangingPunct="1">
              <a:lnSpc>
                <a:spcPct val="90000"/>
              </a:lnSpc>
              <a:spcBef>
                <a:spcPct val="0"/>
              </a:spcBef>
              <a:spcAft>
                <a:spcPct val="35000"/>
              </a:spcAft>
              <a:buClrTx/>
              <a:buSzTx/>
              <a:buFontTx/>
              <a:buNone/>
              <a:tabLst/>
              <a:defRPr/>
            </a:pPr>
            <a:endParaRPr kumimoji="0" lang="tg-Cyrl-TJ" sz="2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7" name="Rectangle 6"/>
          <p:cNvSpPr/>
          <p:nvPr/>
        </p:nvSpPr>
        <p:spPr>
          <a:xfrm>
            <a:off x="840796" y="2519928"/>
            <a:ext cx="3360588" cy="4758512"/>
          </a:xfrm>
          <a:prstGeom prst="rect">
            <a:avLst/>
          </a:prstGeom>
          <a:noFill/>
          <a:ln>
            <a:noFill/>
          </a:ln>
          <a:scene3d>
            <a:camera prst="orthographicFront"/>
            <a:lightRig rig="flat" dir="t"/>
          </a:scene3d>
          <a:sp3d/>
        </p:spPr>
        <p:style>
          <a:lnRef idx="0">
            <a:scrgbClr r="0" g="0" b="0"/>
          </a:lnRef>
          <a:fillRef idx="2">
            <a:scrgbClr r="0" g="0" b="0"/>
          </a:fillRef>
          <a:effectRef idx="1">
            <a:schemeClr val="accent1">
              <a:shade val="50000"/>
              <a:hueOff val="0"/>
              <a:satOff val="0"/>
              <a:lumOff val="0"/>
              <a:alphaOff val="0"/>
            </a:schemeClr>
          </a:effectRef>
          <a:fontRef idx="minor">
            <a:schemeClr val="dk1"/>
          </a:fontRef>
        </p:style>
        <p:txBody>
          <a:bodyPr spcFirstLastPara="0" vert="horz" wrap="square" lIns="0" tIns="96012" rIns="0" bIns="0" numCol="1" spcCol="1270" anchor="t"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lv-LV" sz="2400" b="0" i="0" u="none" strike="noStrike" kern="1200" cap="none" spc="0" normalizeH="0" baseline="0" noProof="0" dirty="0">
                <a:ln>
                  <a:noFill/>
                </a:ln>
                <a:solidFill>
                  <a:prstClr val="black"/>
                </a:solidFill>
                <a:effectLst/>
                <a:uLnTx/>
                <a:uFillTx/>
                <a:latin typeface="Calibri" panose="020F0502020204030204"/>
                <a:ea typeface="+mn-ea"/>
                <a:cs typeface="+mn-cs"/>
              </a:rPr>
              <a:t>Kvalifikācija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lv-LV" sz="2400" b="0" i="0" u="none" strike="noStrike" kern="1200" cap="none" spc="0" normalizeH="0" baseline="0" noProof="0" dirty="0">
                <a:ln>
                  <a:noFill/>
                </a:ln>
                <a:solidFill>
                  <a:prstClr val="black"/>
                </a:solidFill>
                <a:effectLst/>
                <a:uLnTx/>
                <a:uFillTx/>
                <a:latin typeface="Calibri" panose="020F0502020204030204"/>
                <a:ea typeface="+mn-ea"/>
                <a:cs typeface="+mn-cs"/>
              </a:rPr>
              <a:t>Skolotājs” </a:t>
            </a:r>
          </a:p>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lv-LV" sz="2400" b="0" i="0" u="none" strike="noStrike" kern="1200" cap="none" spc="0" normalizeH="0" baseline="0" noProof="0" dirty="0">
                <a:ln>
                  <a:noFill/>
                </a:ln>
                <a:solidFill>
                  <a:prstClr val="black"/>
                </a:solidFill>
                <a:effectLst/>
                <a:uLnTx/>
                <a:uFillTx/>
                <a:latin typeface="Calibri" panose="020F0502020204030204"/>
                <a:ea typeface="+mn-ea"/>
                <a:cs typeface="+mn-cs"/>
              </a:rPr>
              <a:t>ar nodarbinātības iespējām, mācot vairākus mācību priekšmetus </a:t>
            </a:r>
            <a:r>
              <a:rPr kumimoji="0" lang="lv-LV" sz="1800" b="0" i="0" u="none" strike="noStrike" kern="1200" cap="none" spc="0" normalizeH="0" baseline="0" noProof="0" dirty="0">
                <a:ln>
                  <a:noFill/>
                </a:ln>
                <a:solidFill>
                  <a:prstClr val="black"/>
                </a:solidFill>
                <a:effectLst/>
                <a:uLnTx/>
                <a:uFillTx/>
                <a:latin typeface="Calibri" panose="020F0502020204030204"/>
                <a:ea typeface="+mn-ea"/>
                <a:cs typeface="+mn-cs"/>
              </a:rPr>
              <a:t>(lēmumu pieņem skolas direktors)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lv-LV" sz="2400" b="0" i="0" u="none" strike="noStrike" kern="1200" cap="none" spc="0" normalizeH="0" baseline="0" noProof="0" dirty="0">
                <a:ln>
                  <a:noFill/>
                </a:ln>
                <a:solidFill>
                  <a:prstClr val="black"/>
                </a:solidFill>
                <a:effectLst/>
                <a:uLnTx/>
                <a:uFillTx/>
                <a:latin typeface="Calibri" panose="020F0502020204030204"/>
                <a:ea typeface="+mn-ea"/>
                <a:cs typeface="+mn-cs"/>
              </a:rPr>
              <a:t>Papildu priekšmetu mācīšanas iespējas</a:t>
            </a:r>
            <a:endParaRPr kumimoji="0" lang="lv-LV" sz="2400" b="0" i="0" u="none" strike="sng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rot="16200000">
            <a:off x="3962510" y="2089091"/>
            <a:ext cx="4556511" cy="3710272"/>
          </a:xfrm>
          <a:prstGeom prst="rect">
            <a:avLst/>
          </a:prstGeom>
          <a:solidFill>
            <a:schemeClr val="accent2">
              <a:lumMod val="20000"/>
              <a:lumOff val="80000"/>
            </a:schemeClr>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shade val="50000"/>
              <a:hueOff val="31495"/>
              <a:satOff val="-25293"/>
              <a:lumOff val="33070"/>
              <a:alphaOff val="0"/>
            </a:schemeClr>
          </a:fillRef>
          <a:effectRef idx="1">
            <a:schemeClr val="accent1">
              <a:shade val="50000"/>
              <a:hueOff val="31495"/>
              <a:satOff val="-25293"/>
              <a:lumOff val="33070"/>
              <a:alphaOff val="0"/>
            </a:schemeClr>
          </a:effectRef>
          <a:fontRef idx="minor">
            <a:schemeClr val="dk1"/>
          </a:fontRef>
        </p:style>
        <p:txBody>
          <a:bodyPr spcFirstLastPara="0" vert="horz" wrap="square" lIns="856532" tIns="78867" rIns="102236" bIns="2968217" numCol="1" spcCol="1270" anchor="t" anchorCtr="0">
            <a:noAutofit/>
          </a:bodyPr>
          <a:lstStyle/>
          <a:p>
            <a:pPr marL="0" marR="0" lvl="0" indent="0" algn="r" defTabSz="1022350" rtl="0" eaLnBrk="1" fontAlgn="auto" latinLnBrk="0" hangingPunct="1">
              <a:lnSpc>
                <a:spcPct val="90000"/>
              </a:lnSpc>
              <a:spcBef>
                <a:spcPct val="0"/>
              </a:spcBef>
              <a:spcAft>
                <a:spcPct val="35000"/>
              </a:spcAft>
              <a:buClrTx/>
              <a:buSzTx/>
              <a:buFontTx/>
              <a:buNone/>
              <a:tabLst/>
              <a:defRPr/>
            </a:pPr>
            <a:endParaRPr kumimoji="0" lang="lv-LV" sz="2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9" name="Flowchart: Extract 8"/>
          <p:cNvSpPr/>
          <p:nvPr/>
        </p:nvSpPr>
        <p:spPr>
          <a:xfrm rot="5400000">
            <a:off x="4077104" y="4704256"/>
            <a:ext cx="654155" cy="556540"/>
          </a:xfrm>
          <a:prstGeom prst="flowChartExtract">
            <a:avLst/>
          </a:prstGeom>
          <a:solidFill>
            <a:schemeClr val="bg1">
              <a:lumMod val="50000"/>
            </a:schemeClr>
          </a:solidFill>
          <a:ln>
            <a:noFill/>
          </a:ln>
        </p:spPr>
        <p:style>
          <a:lnRef idx="1">
            <a:schemeClr val="accent1">
              <a:shade val="50000"/>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p:nvSpPr>
        <p:spPr>
          <a:xfrm>
            <a:off x="4812310" y="2519928"/>
            <a:ext cx="2764152" cy="2208222"/>
          </a:xfrm>
          <a:custGeom>
            <a:avLst/>
            <a:gdLst>
              <a:gd name="connsiteX0" fmla="*/ 0 w 2764152"/>
              <a:gd name="connsiteY0" fmla="*/ 0 h 4758512"/>
              <a:gd name="connsiteX1" fmla="*/ 2764152 w 2764152"/>
              <a:gd name="connsiteY1" fmla="*/ 0 h 4758512"/>
              <a:gd name="connsiteX2" fmla="*/ 2764152 w 2764152"/>
              <a:gd name="connsiteY2" fmla="*/ 4758512 h 4758512"/>
              <a:gd name="connsiteX3" fmla="*/ 0 w 2764152"/>
              <a:gd name="connsiteY3" fmla="*/ 4758512 h 4758512"/>
              <a:gd name="connsiteX4" fmla="*/ 0 w 2764152"/>
              <a:gd name="connsiteY4" fmla="*/ 0 h 47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152" h="4758512">
                <a:moveTo>
                  <a:pt x="0" y="0"/>
                </a:moveTo>
                <a:lnTo>
                  <a:pt x="2764152" y="0"/>
                </a:lnTo>
                <a:lnTo>
                  <a:pt x="2764152" y="4758512"/>
                </a:lnTo>
                <a:lnTo>
                  <a:pt x="0" y="4758512"/>
                </a:lnTo>
                <a:lnTo>
                  <a:pt x="0" y="0"/>
                </a:lnTo>
                <a:close/>
              </a:path>
            </a:pathLst>
          </a:custGeom>
          <a:noFill/>
          <a:ln>
            <a:noFill/>
          </a:ln>
          <a:scene3d>
            <a:camera prst="orthographicFront"/>
            <a:lightRig rig="flat" dir="t"/>
          </a:scene3d>
          <a:sp3d/>
        </p:spPr>
        <p:style>
          <a:lnRef idx="0">
            <a:scrgbClr r="0" g="0" b="0"/>
          </a:lnRef>
          <a:fillRef idx="2">
            <a:scrgbClr r="0" g="0" b="0"/>
          </a:fillRef>
          <a:effectRef idx="1">
            <a:schemeClr val="accent1">
              <a:shade val="50000"/>
              <a:hueOff val="31495"/>
              <a:satOff val="-25293"/>
              <a:lumOff val="33070"/>
              <a:alphaOff val="0"/>
            </a:schemeClr>
          </a:effectRef>
          <a:fontRef idx="minor">
            <a:schemeClr val="dk1"/>
          </a:fontRef>
        </p:style>
        <p:txBody>
          <a:bodyPr spcFirstLastPara="0" vert="horz" wrap="square" lIns="0" tIns="130302" rIns="0" bIns="0" numCol="1" spcCol="1270" anchor="t" anchorCtr="0">
            <a:noAutofit/>
          </a:bodyPr>
          <a:lstStyle/>
          <a:p>
            <a:pPr marL="0" marR="0" lvl="0" indent="0" algn="l" defTabSz="1689100" rtl="0" eaLnBrk="1" fontAlgn="auto" latinLnBrk="0" hangingPunct="1">
              <a:lnSpc>
                <a:spcPct val="90000"/>
              </a:lnSpc>
              <a:spcBef>
                <a:spcPct val="0"/>
              </a:spcBef>
              <a:spcAft>
                <a:spcPct val="35000"/>
              </a:spcAft>
              <a:buClrTx/>
              <a:buSzTx/>
              <a:buFontTx/>
              <a:buNone/>
              <a:tabLst/>
              <a:defRPr/>
            </a:pPr>
            <a:r>
              <a:rPr kumimoji="0" lang="lv-LV" sz="2400" b="0" i="0" u="none" strike="noStrike" kern="1200" cap="none" spc="0" normalizeH="0" baseline="0" noProof="0" dirty="0">
                <a:ln>
                  <a:noFill/>
                </a:ln>
                <a:solidFill>
                  <a:prstClr val="black"/>
                </a:solidFill>
                <a:effectLst/>
                <a:uLnTx/>
                <a:uFillTx/>
                <a:latin typeface="Calibri" panose="020F0502020204030204"/>
                <a:ea typeface="+mn-ea"/>
                <a:cs typeface="+mn-cs"/>
              </a:rPr>
              <a:t>Studiju programmas ar plašāku mācību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satura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lv-LV" sz="2400" b="0" i="0" u="none" strike="noStrike" kern="1200" cap="none" spc="0" normalizeH="0" baseline="0" noProof="0" dirty="0">
                <a:ln>
                  <a:noFill/>
                </a:ln>
                <a:solidFill>
                  <a:prstClr val="black"/>
                </a:solidFill>
                <a:effectLst/>
                <a:uLnTx/>
                <a:uFillTx/>
                <a:latin typeface="Calibri" panose="020F0502020204030204"/>
                <a:ea typeface="+mn-ea"/>
                <a:cs typeface="+mn-cs"/>
              </a:rPr>
              <a:t>piedāvājumu</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tostarp</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profesionālajai</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pilnveidei</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un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profesionālajai</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tālākizglītībai</a:t>
            </a:r>
            <a:endParaRPr kumimoji="0" lang="lv-LV"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lowchart: Extract 11"/>
          <p:cNvSpPr/>
          <p:nvPr/>
        </p:nvSpPr>
        <p:spPr>
          <a:xfrm rot="5400000">
            <a:off x="7917235" y="4704256"/>
            <a:ext cx="654155" cy="556540"/>
          </a:xfrm>
          <a:prstGeom prst="flowChartExtract">
            <a:avLst/>
          </a:prstGeom>
          <a:solidFill>
            <a:schemeClr val="bg1">
              <a:lumMod val="50000"/>
            </a:schemeClr>
          </a:solidFill>
          <a:ln>
            <a:noFill/>
          </a:ln>
        </p:spPr>
        <p:style>
          <a:lnRef idx="1">
            <a:schemeClr val="accent1">
              <a:shade val="50000"/>
              <a:hueOff val="47243"/>
              <a:satOff val="-37939"/>
              <a:lumOff val="49605"/>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12"/>
          <p:cNvSpPr/>
          <p:nvPr/>
        </p:nvSpPr>
        <p:spPr>
          <a:xfrm>
            <a:off x="8782301" y="2628088"/>
            <a:ext cx="2764152" cy="2684853"/>
          </a:xfrm>
          <a:custGeom>
            <a:avLst/>
            <a:gdLst>
              <a:gd name="connsiteX0" fmla="*/ 0 w 2764152"/>
              <a:gd name="connsiteY0" fmla="*/ 0 h 4758512"/>
              <a:gd name="connsiteX1" fmla="*/ 2764152 w 2764152"/>
              <a:gd name="connsiteY1" fmla="*/ 0 h 4758512"/>
              <a:gd name="connsiteX2" fmla="*/ 2764152 w 2764152"/>
              <a:gd name="connsiteY2" fmla="*/ 4758512 h 4758512"/>
              <a:gd name="connsiteX3" fmla="*/ 0 w 2764152"/>
              <a:gd name="connsiteY3" fmla="*/ 4758512 h 4758512"/>
              <a:gd name="connsiteX4" fmla="*/ 0 w 2764152"/>
              <a:gd name="connsiteY4" fmla="*/ 0 h 47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152" h="4758512">
                <a:moveTo>
                  <a:pt x="0" y="0"/>
                </a:moveTo>
                <a:lnTo>
                  <a:pt x="2764152" y="0"/>
                </a:lnTo>
                <a:lnTo>
                  <a:pt x="2764152" y="4758512"/>
                </a:lnTo>
                <a:lnTo>
                  <a:pt x="0" y="4758512"/>
                </a:lnTo>
                <a:lnTo>
                  <a:pt x="0" y="0"/>
                </a:lnTo>
                <a:close/>
              </a:path>
            </a:pathLst>
          </a:custGeom>
          <a:noFill/>
          <a:ln>
            <a:noFill/>
          </a:ln>
          <a:scene3d>
            <a:camera prst="orthographicFront"/>
            <a:lightRig rig="flat" dir="t"/>
          </a:scene3d>
          <a:sp3d/>
        </p:spPr>
        <p:style>
          <a:lnRef idx="0">
            <a:scrgbClr r="0" g="0" b="0"/>
          </a:lnRef>
          <a:fillRef idx="2">
            <a:scrgbClr r="0" g="0" b="0"/>
          </a:fillRef>
          <a:effectRef idx="1">
            <a:schemeClr val="accent1">
              <a:shade val="50000"/>
              <a:hueOff val="31495"/>
              <a:satOff val="-25293"/>
              <a:lumOff val="33070"/>
              <a:alphaOff val="0"/>
            </a:schemeClr>
          </a:effectRef>
          <a:fontRef idx="minor">
            <a:schemeClr val="dk1"/>
          </a:fontRef>
        </p:style>
        <p:txBody>
          <a:bodyPr spcFirstLastPara="0" vert="horz" wrap="square" lIns="0" tIns="130302" rIns="0" bIns="0" numCol="1" spcCol="1270" anchor="t" anchorCtr="0">
            <a:noAutofit/>
          </a:bodyPr>
          <a:lstStyle/>
          <a:p>
            <a:pPr marL="0" marR="0" lvl="0" indent="0" algn="l" defTabSz="1689100" rtl="0" eaLnBrk="1" fontAlgn="auto" latinLnBrk="0" hangingPunct="1">
              <a:lnSpc>
                <a:spcPct val="90000"/>
              </a:lnSpc>
              <a:spcBef>
                <a:spcPct val="0"/>
              </a:spcBef>
              <a:spcAft>
                <a:spcPts val="0"/>
              </a:spcAft>
              <a:buClrTx/>
              <a:buSzTx/>
              <a:buFontTx/>
              <a:buNone/>
              <a:tabLst/>
              <a:defRPr/>
            </a:pPr>
            <a:r>
              <a:rPr kumimoji="0" lang="lv-LV" sz="2400" b="0" i="0" u="none" strike="noStrike" kern="1200" cap="none" spc="0" normalizeH="0" baseline="0" noProof="0" dirty="0">
                <a:ln>
                  <a:noFill/>
                </a:ln>
                <a:solidFill>
                  <a:prstClr val="black"/>
                </a:solidFill>
                <a:effectLst/>
                <a:uLnTx/>
                <a:uFillTx/>
                <a:latin typeface="Calibri" panose="020F0502020204030204"/>
                <a:ea typeface="+mn-ea"/>
                <a:cs typeface="+mn-cs"/>
              </a:rPr>
              <a:t>Lielāks akcents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689100" rtl="0" eaLnBrk="1" fontAlgn="auto" latinLnBrk="0" hangingPunct="1">
              <a:lnSpc>
                <a:spcPct val="90000"/>
              </a:lnSpc>
              <a:spcBef>
                <a:spcPct val="0"/>
              </a:spcBef>
              <a:spcAft>
                <a:spcPts val="0"/>
              </a:spcAft>
              <a:buClrTx/>
              <a:buSzTx/>
              <a:buFontTx/>
              <a:buNone/>
              <a:tabLst/>
              <a:defRPr/>
            </a:pPr>
            <a:r>
              <a:rPr kumimoji="0" lang="lv-LV" sz="2400" b="0" i="0" u="none" strike="noStrike" kern="1200" cap="none" spc="0" normalizeH="0" baseline="0" noProof="0" dirty="0">
                <a:ln>
                  <a:noFill/>
                </a:ln>
                <a:solidFill>
                  <a:prstClr val="black"/>
                </a:solidFill>
                <a:effectLst/>
                <a:uLnTx/>
                <a:uFillTx/>
                <a:latin typeface="Calibri" panose="020F0502020204030204"/>
                <a:ea typeface="+mn-ea"/>
                <a:cs typeface="+mn-cs"/>
              </a:rPr>
              <a:t>uz praktisku mācīšanos/ efektīvāko metožu pielietojums</a:t>
            </a:r>
          </a:p>
        </p:txBody>
      </p:sp>
      <p:sp>
        <p:nvSpPr>
          <p:cNvPr id="15" name="Rectangle 14"/>
          <p:cNvSpPr/>
          <p:nvPr/>
        </p:nvSpPr>
        <p:spPr bwMode="auto">
          <a:xfrm>
            <a:off x="536317" y="1574813"/>
            <a:ext cx="3719453" cy="853957"/>
          </a:xfrm>
          <a:prstGeom prst="rect">
            <a:avLst/>
          </a:prstGeom>
          <a:solidFill>
            <a:schemeClr val="accent1"/>
          </a:solidFill>
          <a:ln>
            <a:noFill/>
          </a:ln>
        </p:spPr>
        <p:txBody>
          <a:bodyPr vert="horz" wrap="square" lIns="91440" tIns="45720" rIns="91440" bIns="45720" numCol="1" rtlCol="0" anchor="ctr" anchorCtr="0" compatLnSpc="1">
            <a:prstTxWarp prst="textArchDow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1332133" y="1817125"/>
            <a:ext cx="1949572" cy="369332"/>
          </a:xfrm>
          <a:prstGeom prst="rect">
            <a:avLst/>
          </a:prstGeom>
        </p:spPr>
        <p:txBody>
          <a:bodyPr wrap="none">
            <a:spAutoFit/>
          </a:bodyPr>
          <a:lstStyle/>
          <a:p>
            <a:pPr marL="0" marR="0" lvl="0" indent="0" algn="r" defTabSz="1022350" rtl="0" eaLnBrk="1" fontAlgn="auto" latinLnBrk="0" hangingPunct="1">
              <a:lnSpc>
                <a:spcPct val="90000"/>
              </a:lnSpc>
              <a:spcBef>
                <a:spcPct val="0"/>
              </a:spcBef>
              <a:spcAft>
                <a:spcPct val="35000"/>
              </a:spcAft>
              <a:buClrTx/>
              <a:buSzTx/>
              <a:buFontTx/>
              <a:buNone/>
              <a:tabLst/>
              <a:defRPr/>
            </a:pPr>
            <a:r>
              <a:rPr kumimoji="0" lang="tg-Cyrl-TJ"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Kvalifikācija</a:t>
            </a:r>
          </a:p>
        </p:txBody>
      </p:sp>
      <p:sp>
        <p:nvSpPr>
          <p:cNvPr id="17" name="Rectangle 16"/>
          <p:cNvSpPr/>
          <p:nvPr/>
        </p:nvSpPr>
        <p:spPr bwMode="auto">
          <a:xfrm>
            <a:off x="4376449" y="1574813"/>
            <a:ext cx="3719453" cy="853957"/>
          </a:xfrm>
          <a:prstGeom prst="rect">
            <a:avLst/>
          </a:prstGeom>
          <a:solidFill>
            <a:schemeClr val="accent1"/>
          </a:solidFill>
          <a:ln>
            <a:noFill/>
          </a:ln>
        </p:spPr>
        <p:txBody>
          <a:bodyPr vert="horz" wrap="square" lIns="91440" tIns="45720" rIns="91440" bIns="45720" numCol="1" rtlCol="0" anchor="ctr" anchorCtr="0" compatLnSpc="1">
            <a:prstTxWarp prst="textArchDow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5191771" y="1678625"/>
            <a:ext cx="2254142" cy="646331"/>
          </a:xfrm>
          <a:prstGeom prst="rect">
            <a:avLst/>
          </a:prstGeom>
        </p:spPr>
        <p:txBody>
          <a:bodyPr wrap="none">
            <a:spAutoFit/>
          </a:bodyPr>
          <a:lstStyle/>
          <a:p>
            <a:pPr marL="0" marR="0" lvl="0" indent="0" algn="ctr" defTabSz="1022350" rtl="0" eaLnBrk="1" fontAlgn="auto" latinLnBrk="0" hangingPunct="1">
              <a:lnSpc>
                <a:spcPct val="90000"/>
              </a:lnSpc>
              <a:spcBef>
                <a:spcPct val="0"/>
              </a:spcBef>
              <a:spcAft>
                <a:spcPts val="0"/>
              </a:spcAft>
              <a:buClrTx/>
              <a:buSzTx/>
              <a:buFontTx/>
              <a:buNone/>
              <a:tabLst/>
              <a:defRPr/>
            </a:pPr>
            <a:r>
              <a:rPr kumimoji="0" lang="lv-LV"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Budžeta vietu </a:t>
            </a:r>
            <a:endParaRPr kumimoji="0" lang="en-GB"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1022350" rtl="0" eaLnBrk="1" fontAlgn="auto" latinLnBrk="0" hangingPunct="1">
              <a:lnSpc>
                <a:spcPct val="90000"/>
              </a:lnSpc>
              <a:spcBef>
                <a:spcPct val="0"/>
              </a:spcBef>
              <a:spcAft>
                <a:spcPts val="0"/>
              </a:spcAft>
              <a:buClrTx/>
              <a:buSzTx/>
              <a:buFontTx/>
              <a:buNone/>
              <a:tabLst/>
              <a:defRPr/>
            </a:pPr>
            <a:r>
              <a:rPr kumimoji="0" lang="lv-LV"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plānošana</a:t>
            </a:r>
          </a:p>
        </p:txBody>
      </p:sp>
      <p:sp>
        <p:nvSpPr>
          <p:cNvPr id="18" name="Rectangle 17"/>
          <p:cNvSpPr/>
          <p:nvPr/>
        </p:nvSpPr>
        <p:spPr>
          <a:xfrm>
            <a:off x="8529008" y="1696934"/>
            <a:ext cx="3155031" cy="646331"/>
          </a:xfrm>
          <a:prstGeom prst="rect">
            <a:avLst/>
          </a:prstGeom>
        </p:spPr>
        <p:txBody>
          <a:bodyPr wrap="none">
            <a:spAutoFit/>
          </a:bodyPr>
          <a:lstStyle/>
          <a:p>
            <a:pPr marL="0" marR="0" lvl="0" indent="0" algn="ctr" defTabSz="1022350" rtl="0" eaLnBrk="1" fontAlgn="auto" latinLnBrk="0" hangingPunct="1">
              <a:lnSpc>
                <a:spcPct val="90000"/>
              </a:lnSpc>
              <a:spcBef>
                <a:spcPct val="0"/>
              </a:spcBef>
              <a:spcAft>
                <a:spcPts val="0"/>
              </a:spcAft>
              <a:buClrTx/>
              <a:buSzTx/>
              <a:buFontTx/>
              <a:buNone/>
              <a:tabLst/>
              <a:defRPr/>
            </a:pPr>
            <a:r>
              <a:rPr kumimoji="0" lang="lv-LV"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Darba vidē balstīta</a:t>
            </a:r>
            <a:r>
              <a:rPr kumimoji="0" lang="en-GB"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s</a:t>
            </a:r>
            <a:r>
              <a:rPr kumimoji="0" lang="lv-LV"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endParaRPr kumimoji="0" lang="en-GB"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102235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mācības</a:t>
            </a:r>
            <a:endParaRPr kumimoji="0" lang="en-GB"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21" name="Freeform 6"/>
          <p:cNvSpPr>
            <a:spLocks/>
          </p:cNvSpPr>
          <p:nvPr/>
        </p:nvSpPr>
        <p:spPr bwMode="auto">
          <a:xfrm flipV="1">
            <a:off x="415638" y="5606953"/>
            <a:ext cx="571310" cy="868295"/>
          </a:xfrm>
          <a:custGeom>
            <a:avLst/>
            <a:gdLst>
              <a:gd name="T0" fmla="*/ 0 w 479"/>
              <a:gd name="T1" fmla="*/ 0 h 728"/>
              <a:gd name="T2" fmla="*/ 0 w 479"/>
              <a:gd name="T3" fmla="*/ 547 h 728"/>
              <a:gd name="T4" fmla="*/ 240 w 479"/>
              <a:gd name="T5" fmla="*/ 728 h 728"/>
              <a:gd name="T6" fmla="*/ 479 w 479"/>
              <a:gd name="T7" fmla="*/ 547 h 728"/>
              <a:gd name="T8" fmla="*/ 479 w 479"/>
              <a:gd name="T9" fmla="*/ 0 h 728"/>
              <a:gd name="T10" fmla="*/ 0 w 479"/>
              <a:gd name="T11" fmla="*/ 0 h 728"/>
            </a:gdLst>
            <a:ahLst/>
            <a:cxnLst>
              <a:cxn ang="0">
                <a:pos x="T0" y="T1"/>
              </a:cxn>
              <a:cxn ang="0">
                <a:pos x="T2" y="T3"/>
              </a:cxn>
              <a:cxn ang="0">
                <a:pos x="T4" y="T5"/>
              </a:cxn>
              <a:cxn ang="0">
                <a:pos x="T6" y="T7"/>
              </a:cxn>
              <a:cxn ang="0">
                <a:pos x="T8" y="T9"/>
              </a:cxn>
              <a:cxn ang="0">
                <a:pos x="T10" y="T11"/>
              </a:cxn>
            </a:cxnLst>
            <a:rect l="0" t="0" r="r" b="b"/>
            <a:pathLst>
              <a:path w="479" h="728">
                <a:moveTo>
                  <a:pt x="0" y="0"/>
                </a:moveTo>
                <a:lnTo>
                  <a:pt x="0" y="547"/>
                </a:lnTo>
                <a:lnTo>
                  <a:pt x="240" y="728"/>
                </a:lnTo>
                <a:lnTo>
                  <a:pt x="479" y="547"/>
                </a:lnTo>
                <a:lnTo>
                  <a:pt x="479" y="0"/>
                </a:lnTo>
                <a:lnTo>
                  <a:pt x="0" y="0"/>
                </a:lnTo>
                <a:close/>
              </a:path>
            </a:pathLst>
          </a:custGeom>
          <a:solidFill>
            <a:schemeClr val="accent1">
              <a:lumMod val="75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ource Sans Pro" charset="0"/>
              <a:ea typeface="+mn-ea"/>
              <a:cs typeface="+mn-cs"/>
            </a:endParaRPr>
          </a:p>
        </p:txBody>
      </p:sp>
      <p:sp>
        <p:nvSpPr>
          <p:cNvPr id="22" name="TextBox 21"/>
          <p:cNvSpPr txBox="1"/>
          <p:nvPr/>
        </p:nvSpPr>
        <p:spPr>
          <a:xfrm>
            <a:off x="437438" y="5878903"/>
            <a:ext cx="5277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01</a:t>
            </a:r>
          </a:p>
        </p:txBody>
      </p:sp>
      <p:sp>
        <p:nvSpPr>
          <p:cNvPr id="24" name="Freeform 6"/>
          <p:cNvSpPr>
            <a:spLocks/>
          </p:cNvSpPr>
          <p:nvPr/>
        </p:nvSpPr>
        <p:spPr bwMode="auto">
          <a:xfrm flipV="1">
            <a:off x="4321158" y="5539938"/>
            <a:ext cx="571310" cy="868295"/>
          </a:xfrm>
          <a:custGeom>
            <a:avLst/>
            <a:gdLst>
              <a:gd name="T0" fmla="*/ 0 w 479"/>
              <a:gd name="T1" fmla="*/ 0 h 728"/>
              <a:gd name="T2" fmla="*/ 0 w 479"/>
              <a:gd name="T3" fmla="*/ 547 h 728"/>
              <a:gd name="T4" fmla="*/ 240 w 479"/>
              <a:gd name="T5" fmla="*/ 728 h 728"/>
              <a:gd name="T6" fmla="*/ 479 w 479"/>
              <a:gd name="T7" fmla="*/ 547 h 728"/>
              <a:gd name="T8" fmla="*/ 479 w 479"/>
              <a:gd name="T9" fmla="*/ 0 h 728"/>
              <a:gd name="T10" fmla="*/ 0 w 479"/>
              <a:gd name="T11" fmla="*/ 0 h 728"/>
            </a:gdLst>
            <a:ahLst/>
            <a:cxnLst>
              <a:cxn ang="0">
                <a:pos x="T0" y="T1"/>
              </a:cxn>
              <a:cxn ang="0">
                <a:pos x="T2" y="T3"/>
              </a:cxn>
              <a:cxn ang="0">
                <a:pos x="T4" y="T5"/>
              </a:cxn>
              <a:cxn ang="0">
                <a:pos x="T6" y="T7"/>
              </a:cxn>
              <a:cxn ang="0">
                <a:pos x="T8" y="T9"/>
              </a:cxn>
              <a:cxn ang="0">
                <a:pos x="T10" y="T11"/>
              </a:cxn>
            </a:cxnLst>
            <a:rect l="0" t="0" r="r" b="b"/>
            <a:pathLst>
              <a:path w="479" h="728">
                <a:moveTo>
                  <a:pt x="0" y="0"/>
                </a:moveTo>
                <a:lnTo>
                  <a:pt x="0" y="547"/>
                </a:lnTo>
                <a:lnTo>
                  <a:pt x="240" y="728"/>
                </a:lnTo>
                <a:lnTo>
                  <a:pt x="479" y="547"/>
                </a:lnTo>
                <a:lnTo>
                  <a:pt x="479" y="0"/>
                </a:lnTo>
                <a:lnTo>
                  <a:pt x="0" y="0"/>
                </a:lnTo>
                <a:close/>
              </a:path>
            </a:pathLst>
          </a:custGeom>
          <a:solidFill>
            <a:schemeClr val="accent1">
              <a:lumMod val="75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ource Sans Pro" charset="0"/>
              <a:ea typeface="+mn-ea"/>
              <a:cs typeface="+mn-cs"/>
            </a:endParaRPr>
          </a:p>
        </p:txBody>
      </p:sp>
      <p:sp>
        <p:nvSpPr>
          <p:cNvPr id="26" name="Freeform 6"/>
          <p:cNvSpPr>
            <a:spLocks/>
          </p:cNvSpPr>
          <p:nvPr/>
        </p:nvSpPr>
        <p:spPr bwMode="auto">
          <a:xfrm flipV="1">
            <a:off x="8169365" y="5539938"/>
            <a:ext cx="571310" cy="868295"/>
          </a:xfrm>
          <a:custGeom>
            <a:avLst/>
            <a:gdLst>
              <a:gd name="T0" fmla="*/ 0 w 479"/>
              <a:gd name="T1" fmla="*/ 0 h 728"/>
              <a:gd name="T2" fmla="*/ 0 w 479"/>
              <a:gd name="T3" fmla="*/ 547 h 728"/>
              <a:gd name="T4" fmla="*/ 240 w 479"/>
              <a:gd name="T5" fmla="*/ 728 h 728"/>
              <a:gd name="T6" fmla="*/ 479 w 479"/>
              <a:gd name="T7" fmla="*/ 547 h 728"/>
              <a:gd name="T8" fmla="*/ 479 w 479"/>
              <a:gd name="T9" fmla="*/ 0 h 728"/>
              <a:gd name="T10" fmla="*/ 0 w 479"/>
              <a:gd name="T11" fmla="*/ 0 h 728"/>
            </a:gdLst>
            <a:ahLst/>
            <a:cxnLst>
              <a:cxn ang="0">
                <a:pos x="T0" y="T1"/>
              </a:cxn>
              <a:cxn ang="0">
                <a:pos x="T2" y="T3"/>
              </a:cxn>
              <a:cxn ang="0">
                <a:pos x="T4" y="T5"/>
              </a:cxn>
              <a:cxn ang="0">
                <a:pos x="T6" y="T7"/>
              </a:cxn>
              <a:cxn ang="0">
                <a:pos x="T8" y="T9"/>
              </a:cxn>
              <a:cxn ang="0">
                <a:pos x="T10" y="T11"/>
              </a:cxn>
            </a:cxnLst>
            <a:rect l="0" t="0" r="r" b="b"/>
            <a:pathLst>
              <a:path w="479" h="728">
                <a:moveTo>
                  <a:pt x="0" y="0"/>
                </a:moveTo>
                <a:lnTo>
                  <a:pt x="0" y="547"/>
                </a:lnTo>
                <a:lnTo>
                  <a:pt x="240" y="728"/>
                </a:lnTo>
                <a:lnTo>
                  <a:pt x="479" y="547"/>
                </a:lnTo>
                <a:lnTo>
                  <a:pt x="479" y="0"/>
                </a:lnTo>
                <a:lnTo>
                  <a:pt x="0" y="0"/>
                </a:lnTo>
                <a:close/>
              </a:path>
            </a:pathLst>
          </a:custGeom>
          <a:solidFill>
            <a:schemeClr val="accent1">
              <a:lumMod val="75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ource Sans Pro" charset="0"/>
              <a:ea typeface="+mn-ea"/>
              <a:cs typeface="+mn-cs"/>
            </a:endParaRPr>
          </a:p>
        </p:txBody>
      </p:sp>
      <p:sp>
        <p:nvSpPr>
          <p:cNvPr id="27" name="TextBox 26"/>
          <p:cNvSpPr txBox="1"/>
          <p:nvPr/>
        </p:nvSpPr>
        <p:spPr>
          <a:xfrm>
            <a:off x="4332688" y="5786887"/>
            <a:ext cx="5277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02</a:t>
            </a:r>
          </a:p>
        </p:txBody>
      </p:sp>
      <p:sp>
        <p:nvSpPr>
          <p:cNvPr id="28" name="TextBox 27"/>
          <p:cNvSpPr txBox="1"/>
          <p:nvPr/>
        </p:nvSpPr>
        <p:spPr>
          <a:xfrm>
            <a:off x="8205017" y="5768197"/>
            <a:ext cx="5277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03</a:t>
            </a:r>
          </a:p>
        </p:txBody>
      </p:sp>
    </p:spTree>
    <p:extLst>
      <p:ext uri="{BB962C8B-B14F-4D97-AF65-F5344CB8AC3E}">
        <p14:creationId xmlns:p14="http://schemas.microsoft.com/office/powerpoint/2010/main" val="256111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3887BD-3F28-41FA-A3E1-38BD906A445B}"/>
              </a:ext>
            </a:extLst>
          </p:cNvPr>
          <p:cNvSpPr>
            <a:spLocks noGrp="1"/>
          </p:cNvSpPr>
          <p:nvPr>
            <p:ph type="ctrTitle"/>
          </p:nvPr>
        </p:nvSpPr>
        <p:spPr>
          <a:xfrm>
            <a:off x="914400" y="2235200"/>
            <a:ext cx="10363200" cy="903926"/>
          </a:xfrm>
        </p:spPr>
        <p:txBody>
          <a:bodyPr/>
          <a:lstStyle/>
          <a:p>
            <a:r>
              <a:rPr lang="en-US" dirty="0" err="1"/>
              <a:t>Vispārējā</a:t>
            </a:r>
            <a:r>
              <a:rPr lang="en-US" dirty="0"/>
              <a:t> </a:t>
            </a:r>
            <a:r>
              <a:rPr lang="en-US" dirty="0" err="1"/>
              <a:t>izglītība</a:t>
            </a:r>
            <a:r>
              <a:rPr lang="en-US" dirty="0"/>
              <a:t>: </a:t>
            </a:r>
            <a:r>
              <a:rPr lang="en-US" b="0" dirty="0" err="1"/>
              <a:t>atalgojums</a:t>
            </a:r>
            <a:r>
              <a:rPr lang="en-US" b="0" dirty="0"/>
              <a:t>, </a:t>
            </a:r>
            <a:r>
              <a:rPr lang="en-US" b="0" dirty="0" err="1"/>
              <a:t>slodzes</a:t>
            </a:r>
            <a:r>
              <a:rPr lang="en-US" b="0" dirty="0"/>
              <a:t> </a:t>
            </a:r>
            <a:r>
              <a:rPr lang="en-US" b="0" dirty="0" err="1"/>
              <a:t>līdzsvarošana</a:t>
            </a:r>
            <a:br>
              <a:rPr lang="en-US" dirty="0"/>
            </a:br>
            <a:endParaRPr lang="lv-LV" dirty="0"/>
          </a:p>
        </p:txBody>
      </p:sp>
      <p:sp>
        <p:nvSpPr>
          <p:cNvPr id="4" name="Slide Number Placeholder 3">
            <a:extLst>
              <a:ext uri="{FF2B5EF4-FFF2-40B4-BE49-F238E27FC236}">
                <a16:creationId xmlns:a16="http://schemas.microsoft.com/office/drawing/2014/main" id="{038A9F79-EF25-4222-BCB2-493F44EF58C1}"/>
              </a:ext>
            </a:extLst>
          </p:cNvPr>
          <p:cNvSpPr>
            <a:spLocks noGrp="1"/>
          </p:cNvSpPr>
          <p:nvPr>
            <p:ph type="sldNum" idx="4294967295"/>
          </p:nvPr>
        </p:nvSpPr>
        <p:spPr>
          <a:xfrm>
            <a:off x="0" y="6565900"/>
            <a:ext cx="390525" cy="292100"/>
          </a:xfrm>
          <a:prstGeom prst="rect">
            <a:avLst/>
          </a:prstGeom>
        </p:spPr>
        <p:txBody>
          <a:bodyPr/>
          <a:lstStyle/>
          <a:p>
            <a:fld id="{00000000-1234-1234-1234-123412341234}" type="slidenum">
              <a:rPr lang="lv-LV" smtClean="0"/>
              <a:pPr/>
              <a:t>4</a:t>
            </a:fld>
            <a:endParaRPr lang="lv-LV"/>
          </a:p>
        </p:txBody>
      </p:sp>
    </p:spTree>
    <p:extLst>
      <p:ext uri="{BB962C8B-B14F-4D97-AF65-F5344CB8AC3E}">
        <p14:creationId xmlns:p14="http://schemas.microsoft.com/office/powerpoint/2010/main" val="2461188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154034" y="26833"/>
            <a:ext cx="11608475" cy="1142815"/>
          </a:xfrm>
          <a:prstGeom prst="rect">
            <a:avLst/>
          </a:prstGeom>
          <a:noFill/>
          <a:ln>
            <a:noFill/>
          </a:ln>
        </p:spPr>
        <p:txBody>
          <a:bodyPr spcFirstLastPara="1" wrap="square" lIns="0" tIns="45700" rIns="91425" bIns="45700" anchor="ctr" anchorCtr="0">
            <a:noAutofit/>
          </a:bodyPr>
          <a:lstStyle/>
          <a:p>
            <a:pPr algn="ctr"/>
            <a:r>
              <a:rPr lang="en-GB" sz="2800" b="1" i="0" dirty="0" err="1">
                <a:solidFill>
                  <a:srgbClr val="7030A0"/>
                </a:solidFill>
                <a:effectLst/>
                <a:latin typeface="Verdana" panose="020B0604030504040204" pitchFamily="34" charset="0"/>
                <a:ea typeface="Verdana" panose="020B0604030504040204" pitchFamily="34" charset="0"/>
              </a:rPr>
              <a:t>Pedagogu</a:t>
            </a:r>
            <a:r>
              <a:rPr lang="en-GB" sz="2800" b="1" i="0" dirty="0">
                <a:solidFill>
                  <a:srgbClr val="7030A0"/>
                </a:solidFill>
                <a:effectLst/>
                <a:latin typeface="Verdana" panose="020B0604030504040204" pitchFamily="34" charset="0"/>
                <a:ea typeface="Verdana" panose="020B0604030504040204" pitchFamily="34" charset="0"/>
              </a:rPr>
              <a:t> </a:t>
            </a:r>
            <a:r>
              <a:rPr lang="lv-LV" sz="2800" b="1" i="0" dirty="0">
                <a:solidFill>
                  <a:srgbClr val="7030A0"/>
                </a:solidFill>
                <a:effectLst/>
                <a:latin typeface="Verdana" panose="020B0604030504040204" pitchFamily="34" charset="0"/>
                <a:ea typeface="Verdana" panose="020B0604030504040204" pitchFamily="34" charset="0"/>
              </a:rPr>
              <a:t>zemākās </a:t>
            </a:r>
            <a:r>
              <a:rPr lang="en-GB" sz="2800" b="1" i="0" dirty="0" err="1">
                <a:solidFill>
                  <a:srgbClr val="7030A0"/>
                </a:solidFill>
                <a:effectLst/>
                <a:latin typeface="Verdana" panose="020B0604030504040204" pitchFamily="34" charset="0"/>
                <a:ea typeface="Verdana" panose="020B0604030504040204" pitchFamily="34" charset="0"/>
              </a:rPr>
              <a:t>darba</a:t>
            </a:r>
            <a:r>
              <a:rPr lang="en-GB" sz="2800" b="1" i="0" dirty="0">
                <a:solidFill>
                  <a:srgbClr val="7030A0"/>
                </a:solidFill>
                <a:effectLst/>
                <a:latin typeface="Verdana" panose="020B0604030504040204" pitchFamily="34" charset="0"/>
                <a:ea typeface="Verdana" panose="020B0604030504040204" pitchFamily="34" charset="0"/>
              </a:rPr>
              <a:t> </a:t>
            </a:r>
            <a:r>
              <a:rPr lang="en-GB" sz="2800" b="1" i="0" dirty="0" err="1">
                <a:solidFill>
                  <a:srgbClr val="7030A0"/>
                </a:solidFill>
                <a:effectLst/>
                <a:latin typeface="Verdana" panose="020B0604030504040204" pitchFamily="34" charset="0"/>
                <a:ea typeface="Verdana" panose="020B0604030504040204" pitchFamily="34" charset="0"/>
              </a:rPr>
              <a:t>samaksas</a:t>
            </a:r>
            <a:r>
              <a:rPr lang="en-GB" sz="2800" b="1" i="0" dirty="0">
                <a:solidFill>
                  <a:srgbClr val="7030A0"/>
                </a:solidFill>
                <a:effectLst/>
                <a:latin typeface="Verdana" panose="020B0604030504040204" pitchFamily="34" charset="0"/>
                <a:ea typeface="Verdana" panose="020B0604030504040204" pitchFamily="34" charset="0"/>
              </a:rPr>
              <a:t> </a:t>
            </a:r>
            <a:r>
              <a:rPr lang="en-GB" sz="2800" b="1" i="0" dirty="0" err="1">
                <a:solidFill>
                  <a:srgbClr val="7030A0"/>
                </a:solidFill>
                <a:effectLst/>
                <a:latin typeface="Verdana" panose="020B0604030504040204" pitchFamily="34" charset="0"/>
                <a:ea typeface="Verdana" panose="020B0604030504040204" pitchFamily="34" charset="0"/>
              </a:rPr>
              <a:t>pieauguma</a:t>
            </a:r>
            <a:r>
              <a:rPr lang="en-GB" sz="2800" b="1" i="0" dirty="0">
                <a:solidFill>
                  <a:srgbClr val="7030A0"/>
                </a:solidFill>
                <a:effectLst/>
                <a:latin typeface="Verdana" panose="020B0604030504040204" pitchFamily="34" charset="0"/>
                <a:ea typeface="Verdana" panose="020B0604030504040204" pitchFamily="34" charset="0"/>
              </a:rPr>
              <a:t> </a:t>
            </a:r>
            <a:r>
              <a:rPr lang="en-GB" sz="2800" b="1" i="0" dirty="0" err="1">
                <a:solidFill>
                  <a:srgbClr val="7030A0"/>
                </a:solidFill>
                <a:effectLst/>
                <a:latin typeface="Verdana" panose="020B0604030504040204" pitchFamily="34" charset="0"/>
                <a:ea typeface="Verdana" panose="020B0604030504040204" pitchFamily="34" charset="0"/>
              </a:rPr>
              <a:t>grafik</a:t>
            </a:r>
            <a:r>
              <a:rPr lang="lv-LV" sz="2800" b="1" i="0" dirty="0">
                <a:solidFill>
                  <a:srgbClr val="7030A0"/>
                </a:solidFill>
                <a:effectLst/>
                <a:latin typeface="Verdana" panose="020B0604030504040204" pitchFamily="34" charset="0"/>
                <a:ea typeface="Verdana" panose="020B0604030504040204" pitchFamily="34" charset="0"/>
              </a:rPr>
              <a:t>s</a:t>
            </a:r>
            <a:r>
              <a:rPr lang="lv-LV" sz="2800" dirty="0">
                <a:solidFill>
                  <a:srgbClr val="7030A0"/>
                </a:solidFill>
                <a:latin typeface="Verdana" panose="020B0604030504040204" pitchFamily="34" charset="0"/>
                <a:ea typeface="Verdana" panose="020B0604030504040204" pitchFamily="34" charset="0"/>
              </a:rPr>
              <a:t> </a:t>
            </a:r>
            <a:br>
              <a:rPr lang="lv-LV" sz="2800" dirty="0">
                <a:solidFill>
                  <a:srgbClr val="7030A0"/>
                </a:solidFill>
                <a:latin typeface="Verdana" panose="020B0604030504040204" pitchFamily="34" charset="0"/>
                <a:ea typeface="Verdana" panose="020B0604030504040204" pitchFamily="34" charset="0"/>
              </a:rPr>
            </a:br>
            <a:r>
              <a:rPr lang="en-GB" sz="2800" b="1" i="0" dirty="0">
                <a:solidFill>
                  <a:srgbClr val="7030A0"/>
                </a:solidFill>
                <a:effectLst/>
                <a:latin typeface="Verdana" panose="020B0604030504040204" pitchFamily="34" charset="0"/>
                <a:ea typeface="Verdana" panose="020B0604030504040204" pitchFamily="34" charset="0"/>
              </a:rPr>
              <a:t>laik</a:t>
            </a:r>
            <a:r>
              <a:rPr lang="lv-LV" sz="2800" b="1" i="0" dirty="0">
                <a:solidFill>
                  <a:srgbClr val="7030A0"/>
                </a:solidFill>
                <a:effectLst/>
                <a:latin typeface="Verdana" panose="020B0604030504040204" pitchFamily="34" charset="0"/>
                <a:ea typeface="Verdana" panose="020B0604030504040204" pitchFamily="34" charset="0"/>
              </a:rPr>
              <a:t>a </a:t>
            </a:r>
            <a:r>
              <a:rPr lang="en-GB" sz="2800" b="1" i="0" dirty="0" err="1">
                <a:solidFill>
                  <a:srgbClr val="7030A0"/>
                </a:solidFill>
                <a:effectLst/>
                <a:latin typeface="Verdana" panose="020B0604030504040204" pitchFamily="34" charset="0"/>
                <a:ea typeface="Verdana" panose="020B0604030504040204" pitchFamily="34" charset="0"/>
              </a:rPr>
              <a:t>posmam</a:t>
            </a:r>
            <a:r>
              <a:rPr lang="en-GB" sz="2800" b="1" i="0" dirty="0">
                <a:solidFill>
                  <a:srgbClr val="7030A0"/>
                </a:solidFill>
                <a:effectLst/>
                <a:latin typeface="Verdana" panose="020B0604030504040204" pitchFamily="34" charset="0"/>
                <a:ea typeface="Verdana" panose="020B0604030504040204" pitchFamily="34" charset="0"/>
              </a:rPr>
              <a:t> no </a:t>
            </a:r>
            <a:r>
              <a:rPr lang="lv-LV" sz="2800" b="1" i="0" dirty="0">
                <a:solidFill>
                  <a:srgbClr val="7030A0"/>
                </a:solidFill>
                <a:effectLst/>
                <a:latin typeface="Verdana" panose="020B0604030504040204" pitchFamily="34" charset="0"/>
                <a:ea typeface="Verdana" panose="020B0604030504040204" pitchFamily="34" charset="0"/>
              </a:rPr>
              <a:t>01.09.</a:t>
            </a:r>
            <a:r>
              <a:rPr lang="en-GB" sz="2800" b="1" i="0" dirty="0">
                <a:solidFill>
                  <a:srgbClr val="7030A0"/>
                </a:solidFill>
                <a:effectLst/>
                <a:latin typeface="Verdana" panose="020B0604030504040204" pitchFamily="34" charset="0"/>
                <a:ea typeface="Verdana" panose="020B0604030504040204" pitchFamily="34" charset="0"/>
              </a:rPr>
              <a:t>20</a:t>
            </a:r>
            <a:r>
              <a:rPr lang="lv-LV" sz="2800" b="1" i="0" dirty="0">
                <a:solidFill>
                  <a:srgbClr val="7030A0"/>
                </a:solidFill>
                <a:effectLst/>
                <a:latin typeface="Verdana" panose="020B0604030504040204" pitchFamily="34" charset="0"/>
                <a:ea typeface="Verdana" panose="020B0604030504040204" pitchFamily="34" charset="0"/>
              </a:rPr>
              <a:t>23</a:t>
            </a:r>
            <a:r>
              <a:rPr lang="en-GB" sz="2800" b="1" i="0" dirty="0">
                <a:solidFill>
                  <a:srgbClr val="7030A0"/>
                </a:solidFill>
                <a:effectLst/>
                <a:latin typeface="Verdana" panose="020B0604030504040204" pitchFamily="34" charset="0"/>
                <a:ea typeface="Verdana" panose="020B0604030504040204" pitchFamily="34" charset="0"/>
              </a:rPr>
              <a:t>. </a:t>
            </a:r>
            <a:r>
              <a:rPr lang="en-GB" sz="2800" b="1" i="0" dirty="0" err="1">
                <a:solidFill>
                  <a:srgbClr val="7030A0"/>
                </a:solidFill>
                <a:effectLst/>
                <a:latin typeface="Verdana" panose="020B0604030504040204" pitchFamily="34" charset="0"/>
                <a:ea typeface="Verdana" panose="020B0604030504040204" pitchFamily="34" charset="0"/>
              </a:rPr>
              <a:t>līdz</a:t>
            </a:r>
            <a:r>
              <a:rPr lang="en-GB" sz="2800" b="1" i="0" dirty="0">
                <a:solidFill>
                  <a:srgbClr val="7030A0"/>
                </a:solidFill>
                <a:effectLst/>
                <a:latin typeface="Verdana" panose="020B0604030504040204" pitchFamily="34" charset="0"/>
                <a:ea typeface="Verdana" panose="020B0604030504040204" pitchFamily="34" charset="0"/>
              </a:rPr>
              <a:t> </a:t>
            </a:r>
            <a:r>
              <a:rPr lang="lv-LV" sz="2800" b="1" i="0" dirty="0">
                <a:solidFill>
                  <a:srgbClr val="7030A0"/>
                </a:solidFill>
                <a:effectLst/>
                <a:latin typeface="Verdana" panose="020B0604030504040204" pitchFamily="34" charset="0"/>
                <a:ea typeface="Verdana" panose="020B0604030504040204" pitchFamily="34" charset="0"/>
              </a:rPr>
              <a:t>31.12.</a:t>
            </a:r>
            <a:r>
              <a:rPr lang="en-GB" sz="2800" b="1" i="0" dirty="0">
                <a:solidFill>
                  <a:srgbClr val="7030A0"/>
                </a:solidFill>
                <a:effectLst/>
                <a:latin typeface="Verdana" panose="020B0604030504040204" pitchFamily="34" charset="0"/>
                <a:ea typeface="Verdana" panose="020B0604030504040204" pitchFamily="34" charset="0"/>
              </a:rPr>
              <a:t>202</a:t>
            </a:r>
            <a:r>
              <a:rPr lang="lv-LV" sz="2800" b="1" i="0" dirty="0">
                <a:solidFill>
                  <a:srgbClr val="7030A0"/>
                </a:solidFill>
                <a:effectLst/>
                <a:latin typeface="Verdana" panose="020B0604030504040204" pitchFamily="34" charset="0"/>
                <a:ea typeface="Verdana" panose="020B0604030504040204" pitchFamily="34" charset="0"/>
              </a:rPr>
              <a:t>5</a:t>
            </a:r>
            <a:r>
              <a:rPr lang="en-GB" sz="2800" b="1" i="0" dirty="0">
                <a:solidFill>
                  <a:srgbClr val="7030A0"/>
                </a:solidFill>
                <a:effectLst/>
                <a:latin typeface="Verdana" panose="020B0604030504040204" pitchFamily="34" charset="0"/>
                <a:ea typeface="Verdana" panose="020B0604030504040204" pitchFamily="34" charset="0"/>
              </a:rPr>
              <a:t>. </a:t>
            </a:r>
          </a:p>
        </p:txBody>
      </p:sp>
      <p:sp>
        <p:nvSpPr>
          <p:cNvPr id="2" name="Text Placeholder 1">
            <a:extLst>
              <a:ext uri="{FF2B5EF4-FFF2-40B4-BE49-F238E27FC236}">
                <a16:creationId xmlns:a16="http://schemas.microsoft.com/office/drawing/2014/main" id="{B15AF841-A29A-B2D2-7531-483CD16D9CA6}"/>
              </a:ext>
            </a:extLst>
          </p:cNvPr>
          <p:cNvSpPr>
            <a:spLocks noGrp="1"/>
          </p:cNvSpPr>
          <p:nvPr>
            <p:ph type="body" idx="4294967295"/>
          </p:nvPr>
        </p:nvSpPr>
        <p:spPr>
          <a:xfrm>
            <a:off x="103235" y="1547863"/>
            <a:ext cx="4216400" cy="3729038"/>
          </a:xfrm>
        </p:spPr>
        <p:txBody>
          <a:bodyPr/>
          <a:lstStyle/>
          <a:p>
            <a:pPr marL="0" indent="0" algn="ctr">
              <a:buNone/>
            </a:pPr>
            <a:r>
              <a:rPr lang="en-GB" sz="1600" b="1" i="0" dirty="0" err="1">
                <a:solidFill>
                  <a:srgbClr val="7030A0"/>
                </a:solidFill>
                <a:effectLst/>
                <a:latin typeface="Verdana" panose="020B0604030504040204" pitchFamily="34" charset="0"/>
                <a:ea typeface="Verdana" panose="020B0604030504040204" pitchFamily="34" charset="0"/>
              </a:rPr>
              <a:t>Zemākās</a:t>
            </a:r>
            <a:r>
              <a:rPr lang="en-GB" sz="1600" b="1" i="0" dirty="0">
                <a:solidFill>
                  <a:srgbClr val="7030A0"/>
                </a:solidFill>
                <a:effectLst/>
                <a:latin typeface="Verdana" panose="020B0604030504040204" pitchFamily="34" charset="0"/>
                <a:ea typeface="Verdana" panose="020B0604030504040204" pitchFamily="34" charset="0"/>
              </a:rPr>
              <a:t> </a:t>
            </a:r>
            <a:r>
              <a:rPr lang="en-GB" sz="1600" b="1" i="0" dirty="0" err="1">
                <a:solidFill>
                  <a:srgbClr val="7030A0"/>
                </a:solidFill>
                <a:effectLst/>
                <a:latin typeface="Verdana" panose="020B0604030504040204" pitchFamily="34" charset="0"/>
                <a:ea typeface="Verdana" panose="020B0604030504040204" pitchFamily="34" charset="0"/>
              </a:rPr>
              <a:t>mēneša</a:t>
            </a:r>
            <a:r>
              <a:rPr lang="en-GB" sz="1600" b="1" i="0" dirty="0">
                <a:solidFill>
                  <a:srgbClr val="7030A0"/>
                </a:solidFill>
                <a:effectLst/>
                <a:latin typeface="Verdana" panose="020B0604030504040204" pitchFamily="34" charset="0"/>
                <a:ea typeface="Verdana" panose="020B0604030504040204" pitchFamily="34" charset="0"/>
              </a:rPr>
              <a:t> </a:t>
            </a:r>
            <a:endParaRPr lang="lv-LV" sz="1600" b="1" i="0" dirty="0">
              <a:solidFill>
                <a:srgbClr val="7030A0"/>
              </a:solidFill>
              <a:effectLst/>
              <a:latin typeface="Verdana" panose="020B0604030504040204" pitchFamily="34" charset="0"/>
              <a:ea typeface="Verdana" panose="020B0604030504040204" pitchFamily="34" charset="0"/>
            </a:endParaRPr>
          </a:p>
          <a:p>
            <a:pPr marL="0" indent="0" algn="ctr">
              <a:buNone/>
            </a:pPr>
            <a:r>
              <a:rPr lang="en-GB" sz="1600" b="1" i="0" dirty="0" err="1">
                <a:solidFill>
                  <a:srgbClr val="7030A0"/>
                </a:solidFill>
                <a:effectLst/>
                <a:latin typeface="Verdana" panose="020B0604030504040204" pitchFamily="34" charset="0"/>
                <a:ea typeface="Verdana" panose="020B0604030504040204" pitchFamily="34" charset="0"/>
              </a:rPr>
              <a:t>darba</a:t>
            </a:r>
            <a:r>
              <a:rPr lang="en-GB" sz="1600" b="1" i="0" dirty="0">
                <a:solidFill>
                  <a:srgbClr val="7030A0"/>
                </a:solidFill>
                <a:effectLst/>
                <a:latin typeface="Verdana" panose="020B0604030504040204" pitchFamily="34" charset="0"/>
                <a:ea typeface="Verdana" panose="020B0604030504040204" pitchFamily="34" charset="0"/>
              </a:rPr>
              <a:t> </a:t>
            </a:r>
            <a:r>
              <a:rPr lang="en-GB" sz="1600" b="1" i="0" dirty="0" err="1">
                <a:solidFill>
                  <a:srgbClr val="7030A0"/>
                </a:solidFill>
                <a:effectLst/>
                <a:latin typeface="Verdana" panose="020B0604030504040204" pitchFamily="34" charset="0"/>
                <a:ea typeface="Verdana" panose="020B0604030504040204" pitchFamily="34" charset="0"/>
              </a:rPr>
              <a:t>algas</a:t>
            </a:r>
            <a:r>
              <a:rPr lang="lv-LV" sz="1600" b="1" i="0" dirty="0">
                <a:solidFill>
                  <a:srgbClr val="7030A0"/>
                </a:solidFill>
                <a:effectLst/>
                <a:latin typeface="Verdana" panose="020B0604030504040204" pitchFamily="34" charset="0"/>
                <a:ea typeface="Verdana" panose="020B0604030504040204" pitchFamily="34" charset="0"/>
              </a:rPr>
              <a:t> </a:t>
            </a:r>
          </a:p>
          <a:p>
            <a:pPr marL="0" indent="0" algn="ctr">
              <a:buNone/>
            </a:pPr>
            <a:r>
              <a:rPr lang="en-GB" sz="1600" b="1" i="0" dirty="0" err="1">
                <a:solidFill>
                  <a:srgbClr val="7030A0"/>
                </a:solidFill>
                <a:effectLst/>
                <a:latin typeface="Verdana" panose="020B0604030504040204" pitchFamily="34" charset="0"/>
                <a:ea typeface="Verdana" panose="020B0604030504040204" pitchFamily="34" charset="0"/>
              </a:rPr>
              <a:t>likmes</a:t>
            </a:r>
            <a:r>
              <a:rPr lang="lv-LV" sz="1600" b="1" dirty="0">
                <a:solidFill>
                  <a:srgbClr val="7030A0"/>
                </a:solidFill>
                <a:latin typeface="Verdana" panose="020B0604030504040204" pitchFamily="34" charset="0"/>
                <a:ea typeface="Verdana" panose="020B0604030504040204" pitchFamily="34" charset="0"/>
              </a:rPr>
              <a:t> </a:t>
            </a:r>
            <a:r>
              <a:rPr lang="en-GB" sz="1600" b="1" i="0" dirty="0" err="1">
                <a:solidFill>
                  <a:srgbClr val="7030A0"/>
                </a:solidFill>
                <a:effectLst/>
                <a:latin typeface="Verdana" panose="020B0604030504040204" pitchFamily="34" charset="0"/>
                <a:ea typeface="Verdana" panose="020B0604030504040204" pitchFamily="34" charset="0"/>
              </a:rPr>
              <a:t>palielināšana</a:t>
            </a:r>
            <a:r>
              <a:rPr lang="lv-LV" sz="1600" b="1" dirty="0">
                <a:solidFill>
                  <a:srgbClr val="7030A0"/>
                </a:solidFill>
                <a:latin typeface="Verdana" panose="020B0604030504040204" pitchFamily="34" charset="0"/>
                <a:ea typeface="Verdana" panose="020B0604030504040204" pitchFamily="34" charset="0"/>
              </a:rPr>
              <a:t> </a:t>
            </a:r>
          </a:p>
          <a:p>
            <a:pPr marL="0" indent="0" algn="ctr">
              <a:buNone/>
            </a:pPr>
            <a:r>
              <a:rPr lang="lv-LV" sz="1600" b="1" i="0" dirty="0">
                <a:solidFill>
                  <a:srgbClr val="7030A0"/>
                </a:solidFill>
                <a:effectLst/>
                <a:latin typeface="Verdana" panose="020B0604030504040204" pitchFamily="34" charset="0"/>
                <a:ea typeface="Verdana" panose="020B0604030504040204" pitchFamily="34" charset="0"/>
              </a:rPr>
              <a:t>01.09.2023.</a:t>
            </a:r>
          </a:p>
          <a:p>
            <a:pPr marL="0" indent="0" algn="ctr">
              <a:buNone/>
            </a:pPr>
            <a:endParaRPr lang="lv-LV" sz="1600" b="1" i="0" dirty="0">
              <a:solidFill>
                <a:srgbClr val="7030A0"/>
              </a:solidFill>
              <a:effectLst/>
              <a:latin typeface="Verdana" panose="020B0604030504040204" pitchFamily="34" charset="0"/>
              <a:ea typeface="Verdana" panose="020B0604030504040204" pitchFamily="34" charset="0"/>
            </a:endParaRPr>
          </a:p>
          <a:p>
            <a:pPr marL="0" indent="0">
              <a:buNone/>
            </a:pPr>
            <a:endParaRPr lang="lv-LV" sz="1600" b="1" i="0" dirty="0">
              <a:solidFill>
                <a:srgbClr val="7030A0"/>
              </a:solidFill>
              <a:effectLst/>
              <a:latin typeface="Verdana" panose="020B0604030504040204" pitchFamily="34" charset="0"/>
              <a:ea typeface="Verdana" panose="020B0604030504040204" pitchFamily="34" charset="0"/>
            </a:endParaRPr>
          </a:p>
          <a:p>
            <a:pPr marL="228600" indent="0">
              <a:buNone/>
            </a:pP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buNone/>
            </a:pPr>
            <a:r>
              <a:rPr lang="lv-LV" sz="1600" dirty="0">
                <a:solidFill>
                  <a:schemeClr val="tx1">
                    <a:lumMod val="95000"/>
                    <a:lumOff val="5000"/>
                  </a:schemeClr>
                </a:solidFill>
                <a:latin typeface="Verdana" panose="020B0604030504040204" pitchFamily="34" charset="0"/>
                <a:ea typeface="Verdana" panose="020B0604030504040204" pitchFamily="34" charset="0"/>
              </a:rPr>
              <a:t>V</a:t>
            </a:r>
            <a:r>
              <a:rPr lang="en-GB" sz="1600" dirty="0" err="1">
                <a:solidFill>
                  <a:schemeClr val="tx1">
                    <a:lumMod val="95000"/>
                    <a:lumOff val="5000"/>
                  </a:schemeClr>
                </a:solidFill>
                <a:latin typeface="Verdana" panose="020B0604030504040204" pitchFamily="34" charset="0"/>
                <a:ea typeface="Verdana" panose="020B0604030504040204" pitchFamily="34" charset="0"/>
              </a:rPr>
              <a:t>ispārējā</a:t>
            </a:r>
            <a:r>
              <a:rPr lang="en-GB" sz="1600" dirty="0">
                <a:solidFill>
                  <a:schemeClr val="tx1">
                    <a:lumMod val="95000"/>
                    <a:lumOff val="5000"/>
                  </a:schemeClr>
                </a:solidFill>
                <a:latin typeface="Verdana" panose="020B0604030504040204" pitchFamily="34" charset="0"/>
                <a:ea typeface="Verdana" panose="020B0604030504040204" pitchFamily="34" charset="0"/>
              </a:rPr>
              <a:t> </a:t>
            </a:r>
            <a:r>
              <a:rPr lang="en-GB" sz="1600" dirty="0" err="1">
                <a:solidFill>
                  <a:schemeClr val="tx1">
                    <a:lumMod val="95000"/>
                    <a:lumOff val="5000"/>
                  </a:schemeClr>
                </a:solidFill>
                <a:latin typeface="Verdana" panose="020B0604030504040204" pitchFamily="34" charset="0"/>
                <a:ea typeface="Verdana" panose="020B0604030504040204" pitchFamily="34" charset="0"/>
              </a:rPr>
              <a:t>izglītība</a:t>
            </a:r>
            <a:r>
              <a:rPr lang="en-GB" sz="1600" dirty="0">
                <a:solidFill>
                  <a:schemeClr val="tx1">
                    <a:lumMod val="95000"/>
                    <a:lumOff val="5000"/>
                  </a:schemeClr>
                </a:solidFill>
                <a:latin typeface="Verdana" panose="020B0604030504040204" pitchFamily="34" charset="0"/>
                <a:ea typeface="Verdana" panose="020B0604030504040204" pitchFamily="34" charset="0"/>
              </a:rPr>
              <a:t>, prof. </a:t>
            </a:r>
            <a:r>
              <a:rPr lang="en-GB" sz="1600" dirty="0" err="1">
                <a:solidFill>
                  <a:schemeClr val="tx1">
                    <a:lumMod val="95000"/>
                    <a:lumOff val="5000"/>
                  </a:schemeClr>
                </a:solidFill>
                <a:latin typeface="Verdana" panose="020B0604030504040204" pitchFamily="34" charset="0"/>
                <a:ea typeface="Verdana" panose="020B0604030504040204" pitchFamily="34" charset="0"/>
              </a:rPr>
              <a:t>izglītība</a:t>
            </a:r>
            <a:r>
              <a:rPr lang="en-GB" sz="1600" dirty="0">
                <a:solidFill>
                  <a:schemeClr val="tx1">
                    <a:lumMod val="95000"/>
                    <a:lumOff val="5000"/>
                  </a:schemeClr>
                </a:solidFill>
                <a:latin typeface="Verdana" panose="020B0604030504040204" pitchFamily="34" charset="0"/>
                <a:ea typeface="Verdana" panose="020B0604030504040204" pitchFamily="34" charset="0"/>
              </a:rPr>
              <a:t>, </a:t>
            </a: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buNone/>
            </a:pPr>
            <a:r>
              <a:rPr lang="en-GB" sz="1600" dirty="0">
                <a:solidFill>
                  <a:schemeClr val="tx1">
                    <a:lumMod val="95000"/>
                    <a:lumOff val="5000"/>
                  </a:schemeClr>
                </a:solidFill>
                <a:latin typeface="Verdana" panose="020B0604030504040204" pitchFamily="34" charset="0"/>
                <a:ea typeface="Verdana" panose="020B0604030504040204" pitchFamily="34" charset="0"/>
              </a:rPr>
              <a:t>prof. </a:t>
            </a:r>
            <a:r>
              <a:rPr lang="en-GB" sz="1600" dirty="0" err="1">
                <a:solidFill>
                  <a:schemeClr val="tx1">
                    <a:lumMod val="95000"/>
                    <a:lumOff val="5000"/>
                  </a:schemeClr>
                </a:solidFill>
                <a:latin typeface="Verdana" panose="020B0604030504040204" pitchFamily="34" charset="0"/>
                <a:ea typeface="Verdana" panose="020B0604030504040204" pitchFamily="34" charset="0"/>
              </a:rPr>
              <a:t>ievirze</a:t>
            </a:r>
            <a:r>
              <a:rPr lang="en-GB" sz="1600" dirty="0">
                <a:solidFill>
                  <a:schemeClr val="tx1">
                    <a:lumMod val="95000"/>
                    <a:lumOff val="5000"/>
                  </a:schemeClr>
                </a:solidFill>
                <a:latin typeface="Verdana" panose="020B0604030504040204" pitchFamily="34" charset="0"/>
                <a:ea typeface="Verdana" panose="020B0604030504040204" pitchFamily="34" charset="0"/>
              </a:rPr>
              <a:t>, </a:t>
            </a:r>
            <a:r>
              <a:rPr lang="en-GB" sz="1600" dirty="0" err="1">
                <a:solidFill>
                  <a:schemeClr val="tx1">
                    <a:lumMod val="95000"/>
                    <a:lumOff val="5000"/>
                  </a:schemeClr>
                </a:solidFill>
                <a:latin typeface="Verdana" panose="020B0604030504040204" pitchFamily="34" charset="0"/>
                <a:ea typeface="Verdana" panose="020B0604030504040204" pitchFamily="34" charset="0"/>
              </a:rPr>
              <a:t>interešu</a:t>
            </a:r>
            <a:r>
              <a:rPr lang="en-GB" sz="1600" dirty="0">
                <a:solidFill>
                  <a:schemeClr val="tx1">
                    <a:lumMod val="95000"/>
                    <a:lumOff val="5000"/>
                  </a:schemeClr>
                </a:solidFill>
                <a:latin typeface="Verdana" panose="020B0604030504040204" pitchFamily="34" charset="0"/>
                <a:ea typeface="Verdana" panose="020B0604030504040204" pitchFamily="34" charset="0"/>
              </a:rPr>
              <a:t> </a:t>
            </a:r>
            <a:r>
              <a:rPr lang="en-GB" sz="1600" dirty="0" err="1">
                <a:solidFill>
                  <a:schemeClr val="tx1">
                    <a:lumMod val="95000"/>
                    <a:lumOff val="5000"/>
                  </a:schemeClr>
                </a:solidFill>
                <a:latin typeface="Verdana" panose="020B0604030504040204" pitchFamily="34" charset="0"/>
                <a:ea typeface="Verdana" panose="020B0604030504040204" pitchFamily="34" charset="0"/>
              </a:rPr>
              <a:t>izglītība</a:t>
            </a: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buNone/>
            </a:pPr>
            <a:r>
              <a:rPr lang="en-GB" sz="1600" dirty="0">
                <a:solidFill>
                  <a:schemeClr val="tx1">
                    <a:lumMod val="95000"/>
                    <a:lumOff val="5000"/>
                  </a:schemeClr>
                </a:solidFill>
                <a:latin typeface="Verdana" panose="020B0604030504040204" pitchFamily="34" charset="0"/>
                <a:ea typeface="Verdana" panose="020B0604030504040204" pitchFamily="34" charset="0"/>
              </a:rPr>
              <a:t> </a:t>
            </a: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8,50 eiro par stundu (+13,3%) </a:t>
            </a:r>
          </a:p>
          <a:p>
            <a:pPr marL="228600" indent="0">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1224 eiro par 36 stundu slodzi</a:t>
            </a:r>
          </a:p>
          <a:p>
            <a:pPr marL="228600" indent="0">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1020 eiro par 30 stundu slodzi</a:t>
            </a:r>
          </a:p>
          <a:p>
            <a:pPr marL="228600" indent="0"/>
            <a:endParaRPr lang="lv-LV" sz="1600" b="1" dirty="0">
              <a:solidFill>
                <a:schemeClr val="tx1">
                  <a:lumMod val="95000"/>
                  <a:lumOff val="5000"/>
                </a:schemeClr>
              </a:solidFill>
              <a:latin typeface="Verdana" panose="020B0604030504040204" pitchFamily="34" charset="0"/>
              <a:ea typeface="Verdana" panose="020B0604030504040204" pitchFamily="34" charset="0"/>
            </a:endParaRPr>
          </a:p>
          <a:p>
            <a:pPr marL="228600" indent="0">
              <a:buNone/>
            </a:pPr>
            <a:r>
              <a:rPr lang="lv-LV" sz="1600" dirty="0">
                <a:solidFill>
                  <a:schemeClr val="tx1">
                    <a:lumMod val="95000"/>
                    <a:lumOff val="5000"/>
                  </a:schemeClr>
                </a:solidFill>
                <a:latin typeface="Verdana" panose="020B0604030504040204" pitchFamily="34" charset="0"/>
                <a:ea typeface="Verdana" panose="020B0604030504040204" pitchFamily="34" charset="0"/>
              </a:rPr>
              <a:t>                  </a:t>
            </a:r>
            <a:r>
              <a:rPr lang="en-GB" sz="1600" dirty="0" err="1">
                <a:solidFill>
                  <a:schemeClr val="tx1">
                    <a:lumMod val="95000"/>
                    <a:lumOff val="5000"/>
                  </a:schemeClr>
                </a:solidFill>
                <a:latin typeface="Verdana" panose="020B0604030504040204" pitchFamily="34" charset="0"/>
                <a:ea typeface="Verdana" panose="020B0604030504040204" pitchFamily="34" charset="0"/>
              </a:rPr>
              <a:t>Pirmsskola</a:t>
            </a: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buNone/>
            </a:pP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7,75 eiro par stundu (+ 15,8%)</a:t>
            </a:r>
          </a:p>
          <a:p>
            <a:pPr marL="228600" indent="0">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1240 eiro par 40 stundu slodzi</a:t>
            </a:r>
          </a:p>
        </p:txBody>
      </p:sp>
      <p:sp>
        <p:nvSpPr>
          <p:cNvPr id="3" name="Text Placeholder 2">
            <a:extLst>
              <a:ext uri="{FF2B5EF4-FFF2-40B4-BE49-F238E27FC236}">
                <a16:creationId xmlns:a16="http://schemas.microsoft.com/office/drawing/2014/main" id="{7AD75C32-374E-0460-122D-5B51B3403B81}"/>
              </a:ext>
            </a:extLst>
          </p:cNvPr>
          <p:cNvSpPr>
            <a:spLocks noGrp="1"/>
          </p:cNvSpPr>
          <p:nvPr>
            <p:ph type="body" idx="4294967295"/>
          </p:nvPr>
        </p:nvSpPr>
        <p:spPr>
          <a:xfrm>
            <a:off x="3895726" y="1547863"/>
            <a:ext cx="4079876" cy="5203918"/>
          </a:xfrm>
        </p:spPr>
        <p:txBody>
          <a:bodyPr>
            <a:normAutofit/>
          </a:bodyPr>
          <a:lstStyle/>
          <a:p>
            <a:pPr marL="0" indent="0" algn="ctr">
              <a:buNone/>
            </a:pPr>
            <a:r>
              <a:rPr lang="en-GB" sz="1600" b="1" i="0" dirty="0" err="1">
                <a:solidFill>
                  <a:srgbClr val="7030A0"/>
                </a:solidFill>
                <a:effectLst/>
                <a:latin typeface="Verdana" panose="020B0604030504040204" pitchFamily="34" charset="0"/>
                <a:ea typeface="Verdana" panose="020B0604030504040204" pitchFamily="34" charset="0"/>
              </a:rPr>
              <a:t>Zemākās</a:t>
            </a:r>
            <a:r>
              <a:rPr lang="en-GB" sz="1600" b="1" i="0" dirty="0">
                <a:solidFill>
                  <a:srgbClr val="7030A0"/>
                </a:solidFill>
                <a:effectLst/>
                <a:latin typeface="Verdana" panose="020B0604030504040204" pitchFamily="34" charset="0"/>
                <a:ea typeface="Verdana" panose="020B0604030504040204" pitchFamily="34" charset="0"/>
              </a:rPr>
              <a:t> </a:t>
            </a:r>
            <a:r>
              <a:rPr lang="en-GB" sz="1600" b="1" i="0" dirty="0" err="1">
                <a:solidFill>
                  <a:srgbClr val="7030A0"/>
                </a:solidFill>
                <a:effectLst/>
                <a:latin typeface="Verdana" panose="020B0604030504040204" pitchFamily="34" charset="0"/>
                <a:ea typeface="Verdana" panose="020B0604030504040204" pitchFamily="34" charset="0"/>
              </a:rPr>
              <a:t>mēneša</a:t>
            </a:r>
            <a:r>
              <a:rPr lang="en-GB" sz="1600" b="1" i="0" dirty="0">
                <a:solidFill>
                  <a:srgbClr val="7030A0"/>
                </a:solidFill>
                <a:effectLst/>
                <a:latin typeface="Verdana" panose="020B0604030504040204" pitchFamily="34" charset="0"/>
                <a:ea typeface="Verdana" panose="020B0604030504040204" pitchFamily="34" charset="0"/>
              </a:rPr>
              <a:t> </a:t>
            </a:r>
            <a:endParaRPr lang="lv-LV" sz="1600" b="1" i="0" dirty="0">
              <a:solidFill>
                <a:srgbClr val="7030A0"/>
              </a:solidFill>
              <a:effectLst/>
              <a:latin typeface="Verdana" panose="020B0604030504040204" pitchFamily="34" charset="0"/>
              <a:ea typeface="Verdana" panose="020B0604030504040204" pitchFamily="34" charset="0"/>
            </a:endParaRPr>
          </a:p>
          <a:p>
            <a:pPr marL="0" indent="0" algn="ctr">
              <a:buNone/>
            </a:pPr>
            <a:r>
              <a:rPr lang="en-GB" sz="1600" b="1" i="0" dirty="0" err="1">
                <a:solidFill>
                  <a:srgbClr val="7030A0"/>
                </a:solidFill>
                <a:effectLst/>
                <a:latin typeface="Verdana" panose="020B0604030504040204" pitchFamily="34" charset="0"/>
                <a:ea typeface="Verdana" panose="020B0604030504040204" pitchFamily="34" charset="0"/>
              </a:rPr>
              <a:t>darba</a:t>
            </a:r>
            <a:r>
              <a:rPr lang="en-GB" sz="1600" b="1" i="0" dirty="0">
                <a:solidFill>
                  <a:srgbClr val="7030A0"/>
                </a:solidFill>
                <a:effectLst/>
                <a:latin typeface="Verdana" panose="020B0604030504040204" pitchFamily="34" charset="0"/>
                <a:ea typeface="Verdana" panose="020B0604030504040204" pitchFamily="34" charset="0"/>
              </a:rPr>
              <a:t> </a:t>
            </a:r>
            <a:r>
              <a:rPr lang="en-GB" sz="1600" b="1" i="0" dirty="0" err="1">
                <a:solidFill>
                  <a:srgbClr val="7030A0"/>
                </a:solidFill>
                <a:effectLst/>
                <a:latin typeface="Verdana" panose="020B0604030504040204" pitchFamily="34" charset="0"/>
                <a:ea typeface="Verdana" panose="020B0604030504040204" pitchFamily="34" charset="0"/>
              </a:rPr>
              <a:t>algas</a:t>
            </a:r>
            <a:r>
              <a:rPr lang="lv-LV" sz="1600" b="1" i="0" dirty="0">
                <a:solidFill>
                  <a:srgbClr val="7030A0"/>
                </a:solidFill>
                <a:effectLst/>
                <a:latin typeface="Verdana" panose="020B0604030504040204" pitchFamily="34" charset="0"/>
                <a:ea typeface="Verdana" panose="020B0604030504040204" pitchFamily="34" charset="0"/>
              </a:rPr>
              <a:t> </a:t>
            </a:r>
          </a:p>
          <a:p>
            <a:pPr marL="0" indent="0" algn="ctr">
              <a:buNone/>
            </a:pPr>
            <a:r>
              <a:rPr lang="en-GB" sz="1600" b="1" i="0" dirty="0" err="1">
                <a:solidFill>
                  <a:srgbClr val="7030A0"/>
                </a:solidFill>
                <a:effectLst/>
                <a:latin typeface="Verdana" panose="020B0604030504040204" pitchFamily="34" charset="0"/>
                <a:ea typeface="Verdana" panose="020B0604030504040204" pitchFamily="34" charset="0"/>
              </a:rPr>
              <a:t>likmes</a:t>
            </a:r>
            <a:r>
              <a:rPr lang="lv-LV" sz="1600" b="1" dirty="0">
                <a:solidFill>
                  <a:srgbClr val="7030A0"/>
                </a:solidFill>
                <a:latin typeface="Verdana" panose="020B0604030504040204" pitchFamily="34" charset="0"/>
                <a:ea typeface="Verdana" panose="020B0604030504040204" pitchFamily="34" charset="0"/>
              </a:rPr>
              <a:t> </a:t>
            </a:r>
            <a:r>
              <a:rPr lang="en-GB" sz="1600" b="1" i="0" dirty="0" err="1">
                <a:solidFill>
                  <a:srgbClr val="7030A0"/>
                </a:solidFill>
                <a:effectLst/>
                <a:latin typeface="Verdana" panose="020B0604030504040204" pitchFamily="34" charset="0"/>
                <a:ea typeface="Verdana" panose="020B0604030504040204" pitchFamily="34" charset="0"/>
              </a:rPr>
              <a:t>palielināšana</a:t>
            </a:r>
            <a:endParaRPr lang="lv-LV" sz="1600" b="1" i="0" dirty="0">
              <a:solidFill>
                <a:srgbClr val="7030A0"/>
              </a:solidFill>
              <a:effectLst/>
              <a:latin typeface="Verdana" panose="020B0604030504040204" pitchFamily="34" charset="0"/>
              <a:ea typeface="Verdana" panose="020B0604030504040204" pitchFamily="34" charset="0"/>
            </a:endParaRPr>
          </a:p>
          <a:p>
            <a:pPr marL="0" indent="0" algn="ctr">
              <a:buNone/>
            </a:pPr>
            <a:r>
              <a:rPr lang="lv-LV" sz="1600" b="1" i="0" dirty="0">
                <a:solidFill>
                  <a:srgbClr val="7030A0"/>
                </a:solidFill>
                <a:effectLst/>
                <a:latin typeface="Verdana" panose="020B0604030504040204" pitchFamily="34" charset="0"/>
                <a:ea typeface="Verdana" panose="020B0604030504040204" pitchFamily="34" charset="0"/>
              </a:rPr>
              <a:t> 01.01.2024.</a:t>
            </a:r>
          </a:p>
          <a:p>
            <a:pPr marL="0" indent="0" algn="ctr">
              <a:buNone/>
            </a:pPr>
            <a:endParaRPr lang="lv-LV" sz="1600" b="1" i="0" dirty="0">
              <a:solidFill>
                <a:schemeClr val="tx1">
                  <a:lumMod val="95000"/>
                  <a:lumOff val="5000"/>
                </a:schemeClr>
              </a:solidFill>
              <a:effectLst/>
              <a:latin typeface="Verdana" panose="020B0604030504040204" pitchFamily="34" charset="0"/>
              <a:ea typeface="Verdana" panose="020B0604030504040204" pitchFamily="34" charset="0"/>
            </a:endParaRPr>
          </a:p>
          <a:p>
            <a:pPr marL="228600" indent="0" algn="ctr">
              <a:buNone/>
            </a:pPr>
            <a:r>
              <a:rPr lang="en-GB" sz="1600" b="0" i="0" dirty="0">
                <a:solidFill>
                  <a:schemeClr val="tx1">
                    <a:lumMod val="95000"/>
                    <a:lumOff val="5000"/>
                  </a:schemeClr>
                </a:solidFill>
                <a:effectLst/>
                <a:latin typeface="Verdana" panose="020B0604030504040204" pitchFamily="34" charset="0"/>
                <a:ea typeface="Verdana" panose="020B0604030504040204" pitchFamily="34" charset="0"/>
              </a:rPr>
              <a:t> </a:t>
            </a:r>
            <a:endParaRPr lang="lv-LV" sz="1600" b="0" i="0" dirty="0">
              <a:solidFill>
                <a:schemeClr val="tx1">
                  <a:lumMod val="95000"/>
                  <a:lumOff val="5000"/>
                </a:schemeClr>
              </a:solidFill>
              <a:effectLst/>
              <a:latin typeface="Verdana" panose="020B0604030504040204" pitchFamily="34" charset="0"/>
              <a:ea typeface="Verdana" panose="020B0604030504040204" pitchFamily="34" charset="0"/>
            </a:endParaRPr>
          </a:p>
          <a:p>
            <a:pPr marL="228600" indent="0" algn="ctr">
              <a:buNone/>
            </a:pPr>
            <a:endParaRPr lang="lv-LV" sz="1600" b="0" i="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r>
              <a:rPr lang="lv-LV" sz="1600" b="0" i="0" dirty="0">
                <a:solidFill>
                  <a:schemeClr val="tx1">
                    <a:lumMod val="95000"/>
                    <a:lumOff val="5000"/>
                  </a:schemeClr>
                </a:solidFill>
                <a:latin typeface="Verdana" panose="020B0604030504040204" pitchFamily="34" charset="0"/>
                <a:ea typeface="Verdana" panose="020B0604030504040204" pitchFamily="34" charset="0"/>
              </a:rPr>
              <a:t>V</a:t>
            </a:r>
            <a:r>
              <a:rPr lang="en-GB" sz="1600" dirty="0" err="1">
                <a:solidFill>
                  <a:schemeClr val="tx1">
                    <a:lumMod val="95000"/>
                    <a:lumOff val="5000"/>
                  </a:schemeClr>
                </a:solidFill>
                <a:effectLst/>
                <a:latin typeface="Verdana" panose="020B0604030504040204" pitchFamily="34" charset="0"/>
                <a:ea typeface="Verdana" panose="020B0604030504040204" pitchFamily="34" charset="0"/>
              </a:rPr>
              <a:t>ispārējā</a:t>
            </a:r>
            <a:r>
              <a:rPr lang="en-GB" sz="1600" dirty="0">
                <a:solidFill>
                  <a:schemeClr val="tx1">
                    <a:lumMod val="95000"/>
                    <a:lumOff val="5000"/>
                  </a:schemeClr>
                </a:solidFill>
                <a:effectLst/>
                <a:latin typeface="Verdana" panose="020B0604030504040204" pitchFamily="34" charset="0"/>
                <a:ea typeface="Verdana" panose="020B0604030504040204" pitchFamily="34" charset="0"/>
              </a:rPr>
              <a:t> </a:t>
            </a:r>
            <a:r>
              <a:rPr lang="en-GB" sz="1600" dirty="0" err="1">
                <a:solidFill>
                  <a:schemeClr val="tx1">
                    <a:lumMod val="95000"/>
                    <a:lumOff val="5000"/>
                  </a:schemeClr>
                </a:solidFill>
                <a:effectLst/>
                <a:latin typeface="Verdana" panose="020B0604030504040204" pitchFamily="34" charset="0"/>
                <a:ea typeface="Verdana" panose="020B0604030504040204" pitchFamily="34" charset="0"/>
              </a:rPr>
              <a:t>izglītība</a:t>
            </a:r>
            <a:r>
              <a:rPr lang="en-GB" sz="1600" dirty="0">
                <a:solidFill>
                  <a:schemeClr val="tx1">
                    <a:lumMod val="95000"/>
                    <a:lumOff val="5000"/>
                  </a:schemeClr>
                </a:solidFill>
                <a:effectLst/>
                <a:latin typeface="Verdana" panose="020B0604030504040204" pitchFamily="34" charset="0"/>
                <a:ea typeface="Verdana" panose="020B0604030504040204" pitchFamily="34" charset="0"/>
              </a:rPr>
              <a:t>, prof. </a:t>
            </a:r>
            <a:r>
              <a:rPr lang="en-GB" sz="1600" dirty="0" err="1">
                <a:solidFill>
                  <a:schemeClr val="tx1">
                    <a:lumMod val="95000"/>
                    <a:lumOff val="5000"/>
                  </a:schemeClr>
                </a:solidFill>
                <a:effectLst/>
                <a:latin typeface="Verdana" panose="020B0604030504040204" pitchFamily="34" charset="0"/>
                <a:ea typeface="Verdana" panose="020B0604030504040204" pitchFamily="34" charset="0"/>
              </a:rPr>
              <a:t>izglītība</a:t>
            </a:r>
            <a:r>
              <a:rPr lang="en-GB" sz="1600" dirty="0">
                <a:solidFill>
                  <a:schemeClr val="tx1">
                    <a:lumMod val="95000"/>
                    <a:lumOff val="5000"/>
                  </a:schemeClr>
                </a:solidFill>
                <a:effectLst/>
                <a:latin typeface="Verdana" panose="020B0604030504040204" pitchFamily="34" charset="0"/>
                <a:ea typeface="Verdana" panose="020B0604030504040204" pitchFamily="34" charset="0"/>
              </a:rPr>
              <a:t>, prof. </a:t>
            </a:r>
            <a:r>
              <a:rPr lang="en-GB" sz="1600" dirty="0" err="1">
                <a:solidFill>
                  <a:schemeClr val="tx1">
                    <a:lumMod val="95000"/>
                    <a:lumOff val="5000"/>
                  </a:schemeClr>
                </a:solidFill>
                <a:effectLst/>
                <a:latin typeface="Verdana" panose="020B0604030504040204" pitchFamily="34" charset="0"/>
                <a:ea typeface="Verdana" panose="020B0604030504040204" pitchFamily="34" charset="0"/>
              </a:rPr>
              <a:t>ievirze</a:t>
            </a:r>
            <a:r>
              <a:rPr lang="en-GB" sz="1600" dirty="0">
                <a:solidFill>
                  <a:schemeClr val="tx1">
                    <a:lumMod val="95000"/>
                    <a:lumOff val="5000"/>
                  </a:schemeClr>
                </a:solidFill>
                <a:effectLst/>
                <a:latin typeface="Verdana" panose="020B0604030504040204" pitchFamily="34" charset="0"/>
                <a:ea typeface="Verdana" panose="020B0604030504040204" pitchFamily="34" charset="0"/>
              </a:rPr>
              <a:t>, </a:t>
            </a:r>
            <a:r>
              <a:rPr lang="en-GB" sz="1600" dirty="0" err="1">
                <a:solidFill>
                  <a:schemeClr val="tx1">
                    <a:lumMod val="95000"/>
                    <a:lumOff val="5000"/>
                  </a:schemeClr>
                </a:solidFill>
                <a:effectLst/>
                <a:latin typeface="Verdana" panose="020B0604030504040204" pitchFamily="34" charset="0"/>
                <a:ea typeface="Verdana" panose="020B0604030504040204" pitchFamily="34" charset="0"/>
              </a:rPr>
              <a:t>interešu</a:t>
            </a:r>
            <a:r>
              <a:rPr lang="en-GB" sz="1600" dirty="0">
                <a:solidFill>
                  <a:schemeClr val="tx1">
                    <a:lumMod val="95000"/>
                    <a:lumOff val="5000"/>
                  </a:schemeClr>
                </a:solidFill>
                <a:effectLst/>
                <a:latin typeface="Verdana" panose="020B0604030504040204" pitchFamily="34" charset="0"/>
                <a:ea typeface="Verdana" panose="020B0604030504040204" pitchFamily="34" charset="0"/>
              </a:rPr>
              <a:t> </a:t>
            </a:r>
            <a:r>
              <a:rPr lang="en-GB" sz="1600" dirty="0" err="1">
                <a:solidFill>
                  <a:schemeClr val="tx1">
                    <a:lumMod val="95000"/>
                    <a:lumOff val="5000"/>
                  </a:schemeClr>
                </a:solidFill>
                <a:effectLst/>
                <a:latin typeface="Verdana" panose="020B0604030504040204" pitchFamily="34" charset="0"/>
                <a:ea typeface="Verdana" panose="020B0604030504040204" pitchFamily="34" charset="0"/>
              </a:rPr>
              <a:t>izglītība</a:t>
            </a:r>
            <a:endParaRPr lang="lv-LV" sz="1600" dirty="0">
              <a:solidFill>
                <a:schemeClr val="tx1">
                  <a:lumMod val="95000"/>
                  <a:lumOff val="5000"/>
                </a:schemeClr>
              </a:solidFill>
              <a:effectLst/>
              <a:latin typeface="Verdana" panose="020B0604030504040204" pitchFamily="34" charset="0"/>
              <a:ea typeface="Verdana" panose="020B0604030504040204" pitchFamily="34" charset="0"/>
            </a:endParaRPr>
          </a:p>
          <a:p>
            <a:pPr marL="228600" indent="0" algn="ctr">
              <a:buNone/>
            </a:pPr>
            <a:r>
              <a:rPr lang="en-GB" sz="1600" dirty="0">
                <a:solidFill>
                  <a:schemeClr val="tx1">
                    <a:lumMod val="95000"/>
                    <a:lumOff val="5000"/>
                  </a:schemeClr>
                </a:solidFill>
                <a:latin typeface="Verdana" panose="020B0604030504040204" pitchFamily="34" charset="0"/>
                <a:ea typeface="Verdana" panose="020B0604030504040204" pitchFamily="34" charset="0"/>
              </a:rPr>
              <a:t> </a:t>
            </a: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9,54 eiro par stundu (+12,2%) </a:t>
            </a:r>
          </a:p>
          <a:p>
            <a:pPr marL="228600" indent="0" algn="ctr">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1374 eiro par 36 stundu slodzi</a:t>
            </a:r>
          </a:p>
          <a:p>
            <a:pPr marL="228600" indent="0" algn="ctr">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1145 eiro par 30 stundu slodzi</a:t>
            </a:r>
          </a:p>
          <a:p>
            <a:pPr marL="228600" indent="0" algn="ctr">
              <a:buNone/>
            </a:pP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r>
              <a:rPr lang="en-GB" sz="1600" dirty="0" err="1">
                <a:solidFill>
                  <a:schemeClr val="tx1">
                    <a:lumMod val="95000"/>
                    <a:lumOff val="5000"/>
                  </a:schemeClr>
                </a:solidFill>
                <a:latin typeface="Verdana" panose="020B0604030504040204" pitchFamily="34" charset="0"/>
                <a:ea typeface="Verdana" panose="020B0604030504040204" pitchFamily="34" charset="0"/>
              </a:rPr>
              <a:t>Pirmsskola</a:t>
            </a: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9,04 eiro par stundu (+ 16,6%)</a:t>
            </a:r>
          </a:p>
          <a:p>
            <a:pPr marL="228600" indent="0" algn="ctr">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1446 eiro par 40 stundu slodzi</a:t>
            </a:r>
          </a:p>
        </p:txBody>
      </p:sp>
      <p:sp>
        <p:nvSpPr>
          <p:cNvPr id="4" name="Text Placeholder 3">
            <a:extLst>
              <a:ext uri="{FF2B5EF4-FFF2-40B4-BE49-F238E27FC236}">
                <a16:creationId xmlns:a16="http://schemas.microsoft.com/office/drawing/2014/main" id="{E2237E36-C24D-01A3-E164-5872300AD55C}"/>
              </a:ext>
            </a:extLst>
          </p:cNvPr>
          <p:cNvSpPr>
            <a:spLocks noGrp="1"/>
          </p:cNvSpPr>
          <p:nvPr>
            <p:ph type="body" idx="4294967295"/>
          </p:nvPr>
        </p:nvSpPr>
        <p:spPr>
          <a:xfrm>
            <a:off x="7791450" y="1547863"/>
            <a:ext cx="4297316" cy="4567186"/>
          </a:xfrm>
        </p:spPr>
        <p:txBody>
          <a:bodyPr/>
          <a:lstStyle/>
          <a:p>
            <a:pPr marL="0" indent="0" algn="ctr">
              <a:buNone/>
            </a:pPr>
            <a:r>
              <a:rPr lang="en-GB" sz="1600" b="1" i="0" dirty="0" err="1">
                <a:solidFill>
                  <a:srgbClr val="7030A0"/>
                </a:solidFill>
                <a:effectLst/>
                <a:latin typeface="Verdana" panose="020B0604030504040204" pitchFamily="34" charset="0"/>
                <a:ea typeface="Verdana" panose="020B0604030504040204" pitchFamily="34" charset="0"/>
              </a:rPr>
              <a:t>Zemākās</a:t>
            </a:r>
            <a:r>
              <a:rPr lang="en-GB" sz="1600" b="1" i="0" dirty="0">
                <a:solidFill>
                  <a:srgbClr val="7030A0"/>
                </a:solidFill>
                <a:effectLst/>
                <a:latin typeface="Verdana" panose="020B0604030504040204" pitchFamily="34" charset="0"/>
                <a:ea typeface="Verdana" panose="020B0604030504040204" pitchFamily="34" charset="0"/>
              </a:rPr>
              <a:t> </a:t>
            </a:r>
            <a:r>
              <a:rPr lang="en-GB" sz="1600" b="1" i="0" dirty="0" err="1">
                <a:solidFill>
                  <a:srgbClr val="7030A0"/>
                </a:solidFill>
                <a:effectLst/>
                <a:latin typeface="Verdana" panose="020B0604030504040204" pitchFamily="34" charset="0"/>
                <a:ea typeface="Verdana" panose="020B0604030504040204" pitchFamily="34" charset="0"/>
              </a:rPr>
              <a:t>mēneša</a:t>
            </a:r>
            <a:r>
              <a:rPr lang="en-GB" sz="1600" b="1" i="0" dirty="0">
                <a:solidFill>
                  <a:srgbClr val="7030A0"/>
                </a:solidFill>
                <a:effectLst/>
                <a:latin typeface="Verdana" panose="020B0604030504040204" pitchFamily="34" charset="0"/>
                <a:ea typeface="Verdana" panose="020B0604030504040204" pitchFamily="34" charset="0"/>
              </a:rPr>
              <a:t> </a:t>
            </a:r>
            <a:endParaRPr lang="lv-LV" sz="1600" b="1" i="0" dirty="0">
              <a:solidFill>
                <a:srgbClr val="7030A0"/>
              </a:solidFill>
              <a:effectLst/>
              <a:latin typeface="Verdana" panose="020B0604030504040204" pitchFamily="34" charset="0"/>
              <a:ea typeface="Verdana" panose="020B0604030504040204" pitchFamily="34" charset="0"/>
            </a:endParaRPr>
          </a:p>
          <a:p>
            <a:pPr marL="0" indent="0" algn="ctr">
              <a:buNone/>
            </a:pPr>
            <a:r>
              <a:rPr lang="en-GB" sz="1600" b="1" i="0" dirty="0" err="1">
                <a:solidFill>
                  <a:srgbClr val="7030A0"/>
                </a:solidFill>
                <a:effectLst/>
                <a:latin typeface="Verdana" panose="020B0604030504040204" pitchFamily="34" charset="0"/>
                <a:ea typeface="Verdana" panose="020B0604030504040204" pitchFamily="34" charset="0"/>
              </a:rPr>
              <a:t>darba</a:t>
            </a:r>
            <a:r>
              <a:rPr lang="en-GB" sz="1600" b="1" i="0" dirty="0">
                <a:solidFill>
                  <a:srgbClr val="7030A0"/>
                </a:solidFill>
                <a:effectLst/>
                <a:latin typeface="Verdana" panose="020B0604030504040204" pitchFamily="34" charset="0"/>
                <a:ea typeface="Verdana" panose="020B0604030504040204" pitchFamily="34" charset="0"/>
              </a:rPr>
              <a:t> </a:t>
            </a:r>
            <a:r>
              <a:rPr lang="en-GB" sz="1600" b="1" i="0" dirty="0" err="1">
                <a:solidFill>
                  <a:srgbClr val="7030A0"/>
                </a:solidFill>
                <a:effectLst/>
                <a:latin typeface="Verdana" panose="020B0604030504040204" pitchFamily="34" charset="0"/>
                <a:ea typeface="Verdana" panose="020B0604030504040204" pitchFamily="34" charset="0"/>
              </a:rPr>
              <a:t>algas</a:t>
            </a:r>
            <a:r>
              <a:rPr lang="lv-LV" sz="1600" b="1" i="0" dirty="0">
                <a:solidFill>
                  <a:srgbClr val="7030A0"/>
                </a:solidFill>
                <a:effectLst/>
                <a:latin typeface="Verdana" panose="020B0604030504040204" pitchFamily="34" charset="0"/>
                <a:ea typeface="Verdana" panose="020B0604030504040204" pitchFamily="34" charset="0"/>
              </a:rPr>
              <a:t> </a:t>
            </a:r>
          </a:p>
          <a:p>
            <a:pPr marL="0" indent="0" algn="ctr">
              <a:buNone/>
            </a:pPr>
            <a:r>
              <a:rPr lang="en-GB" sz="1600" b="1" i="0" dirty="0" err="1">
                <a:solidFill>
                  <a:srgbClr val="7030A0"/>
                </a:solidFill>
                <a:effectLst/>
                <a:latin typeface="Verdana" panose="020B0604030504040204" pitchFamily="34" charset="0"/>
                <a:ea typeface="Verdana" panose="020B0604030504040204" pitchFamily="34" charset="0"/>
              </a:rPr>
              <a:t>likmes</a:t>
            </a:r>
            <a:r>
              <a:rPr lang="lv-LV" sz="1600" b="1" dirty="0">
                <a:solidFill>
                  <a:srgbClr val="7030A0"/>
                </a:solidFill>
                <a:latin typeface="Verdana" panose="020B0604030504040204" pitchFamily="34" charset="0"/>
                <a:ea typeface="Verdana" panose="020B0604030504040204" pitchFamily="34" charset="0"/>
              </a:rPr>
              <a:t> </a:t>
            </a:r>
            <a:r>
              <a:rPr lang="en-GB" sz="1600" b="1" i="0" dirty="0" err="1">
                <a:solidFill>
                  <a:srgbClr val="7030A0"/>
                </a:solidFill>
                <a:effectLst/>
                <a:latin typeface="Verdana" panose="020B0604030504040204" pitchFamily="34" charset="0"/>
                <a:ea typeface="Verdana" panose="020B0604030504040204" pitchFamily="34" charset="0"/>
              </a:rPr>
              <a:t>palielināšana</a:t>
            </a:r>
            <a:r>
              <a:rPr lang="lv-LV" sz="1600" b="1" i="0" dirty="0">
                <a:solidFill>
                  <a:srgbClr val="7030A0"/>
                </a:solidFill>
                <a:effectLst/>
                <a:latin typeface="Verdana" panose="020B0604030504040204" pitchFamily="34" charset="0"/>
                <a:ea typeface="Verdana" panose="020B0604030504040204" pitchFamily="34" charset="0"/>
              </a:rPr>
              <a:t> </a:t>
            </a:r>
          </a:p>
          <a:p>
            <a:pPr marL="0" indent="0" algn="ctr">
              <a:buNone/>
            </a:pPr>
            <a:r>
              <a:rPr lang="lv-LV" sz="1600" b="1" i="0" dirty="0">
                <a:solidFill>
                  <a:srgbClr val="7030A0"/>
                </a:solidFill>
                <a:effectLst/>
                <a:latin typeface="Verdana" panose="020B0604030504040204" pitchFamily="34" charset="0"/>
                <a:ea typeface="Verdana" panose="020B0604030504040204" pitchFamily="34" charset="0"/>
              </a:rPr>
              <a:t>01.01.2025.</a:t>
            </a:r>
          </a:p>
          <a:p>
            <a:pPr marL="0" indent="0" algn="ctr">
              <a:buNone/>
            </a:pPr>
            <a:endParaRPr lang="lv-LV" sz="1600" b="1" i="0" dirty="0">
              <a:solidFill>
                <a:srgbClr val="7030A0"/>
              </a:solidFill>
              <a:effectLst/>
              <a:latin typeface="Verdana" panose="020B0604030504040204" pitchFamily="34" charset="0"/>
              <a:ea typeface="Verdana" panose="020B0604030504040204" pitchFamily="34" charset="0"/>
            </a:endParaRPr>
          </a:p>
          <a:p>
            <a:pPr marL="0" indent="0" algn="ctr">
              <a:buNone/>
            </a:pPr>
            <a:endParaRPr lang="lv-LV" sz="800" b="1" i="0" dirty="0">
              <a:solidFill>
                <a:srgbClr val="7030A0"/>
              </a:solidFill>
              <a:effectLst/>
              <a:latin typeface="Verdana" panose="020B0604030504040204" pitchFamily="34" charset="0"/>
              <a:ea typeface="Verdana" panose="020B0604030504040204" pitchFamily="34" charset="0"/>
            </a:endParaRPr>
          </a:p>
          <a:p>
            <a:pPr marL="228600" indent="0" algn="ctr">
              <a:buNone/>
            </a:pPr>
            <a:endParaRPr lang="lv-LV" sz="1600" b="0" i="0" dirty="0">
              <a:solidFill>
                <a:schemeClr val="tx1">
                  <a:lumMod val="95000"/>
                  <a:lumOff val="5000"/>
                </a:schemeClr>
              </a:solidFill>
              <a:effectLst/>
              <a:latin typeface="Verdana" panose="020B0604030504040204" pitchFamily="34" charset="0"/>
              <a:ea typeface="Verdana" panose="020B0604030504040204" pitchFamily="34" charset="0"/>
            </a:endParaRPr>
          </a:p>
          <a:p>
            <a:pPr marL="228600" indent="0" algn="ctr">
              <a:buNone/>
            </a:pPr>
            <a:r>
              <a:rPr lang="lv-LV" sz="1600" b="0" i="0" dirty="0">
                <a:solidFill>
                  <a:schemeClr val="tx1">
                    <a:lumMod val="95000"/>
                    <a:lumOff val="5000"/>
                  </a:schemeClr>
                </a:solidFill>
                <a:latin typeface="Verdana" panose="020B0604030504040204" pitchFamily="34" charset="0"/>
                <a:ea typeface="Verdana" panose="020B0604030504040204" pitchFamily="34" charset="0"/>
              </a:rPr>
              <a:t>V</a:t>
            </a:r>
            <a:r>
              <a:rPr lang="en-GB" sz="1600" dirty="0" err="1">
                <a:solidFill>
                  <a:schemeClr val="tx1">
                    <a:lumMod val="95000"/>
                    <a:lumOff val="5000"/>
                  </a:schemeClr>
                </a:solidFill>
                <a:latin typeface="Verdana" panose="020B0604030504040204" pitchFamily="34" charset="0"/>
                <a:ea typeface="Verdana" panose="020B0604030504040204" pitchFamily="34" charset="0"/>
              </a:rPr>
              <a:t>ispārējā</a:t>
            </a:r>
            <a:r>
              <a:rPr lang="en-GB" sz="1600" dirty="0">
                <a:solidFill>
                  <a:schemeClr val="tx1">
                    <a:lumMod val="95000"/>
                    <a:lumOff val="5000"/>
                  </a:schemeClr>
                </a:solidFill>
                <a:latin typeface="Verdana" panose="020B0604030504040204" pitchFamily="34" charset="0"/>
                <a:ea typeface="Verdana" panose="020B0604030504040204" pitchFamily="34" charset="0"/>
              </a:rPr>
              <a:t> </a:t>
            </a:r>
            <a:r>
              <a:rPr lang="en-GB" sz="1600" dirty="0" err="1">
                <a:solidFill>
                  <a:schemeClr val="tx1">
                    <a:lumMod val="95000"/>
                    <a:lumOff val="5000"/>
                  </a:schemeClr>
                </a:solidFill>
                <a:latin typeface="Verdana" panose="020B0604030504040204" pitchFamily="34" charset="0"/>
                <a:ea typeface="Verdana" panose="020B0604030504040204" pitchFamily="34" charset="0"/>
              </a:rPr>
              <a:t>izglītība</a:t>
            </a:r>
            <a:r>
              <a:rPr lang="en-GB" sz="1600" dirty="0">
                <a:solidFill>
                  <a:schemeClr val="tx1">
                    <a:lumMod val="95000"/>
                    <a:lumOff val="5000"/>
                  </a:schemeClr>
                </a:solidFill>
                <a:latin typeface="Verdana" panose="020B0604030504040204" pitchFamily="34" charset="0"/>
                <a:ea typeface="Verdana" panose="020B0604030504040204" pitchFamily="34" charset="0"/>
              </a:rPr>
              <a:t>, </a:t>
            </a: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r>
              <a:rPr lang="en-GB" sz="1600" dirty="0">
                <a:solidFill>
                  <a:schemeClr val="tx1">
                    <a:lumMod val="95000"/>
                    <a:lumOff val="5000"/>
                  </a:schemeClr>
                </a:solidFill>
                <a:latin typeface="Verdana" panose="020B0604030504040204" pitchFamily="34" charset="0"/>
                <a:ea typeface="Verdana" panose="020B0604030504040204" pitchFamily="34" charset="0"/>
              </a:rPr>
              <a:t>prof. </a:t>
            </a:r>
            <a:r>
              <a:rPr lang="en-GB" sz="1600" dirty="0" err="1">
                <a:solidFill>
                  <a:schemeClr val="tx1">
                    <a:lumMod val="95000"/>
                    <a:lumOff val="5000"/>
                  </a:schemeClr>
                </a:solidFill>
                <a:latin typeface="Verdana" panose="020B0604030504040204" pitchFamily="34" charset="0"/>
                <a:ea typeface="Verdana" panose="020B0604030504040204" pitchFamily="34" charset="0"/>
              </a:rPr>
              <a:t>izglītība</a:t>
            </a:r>
            <a:r>
              <a:rPr lang="en-GB" sz="1600" dirty="0">
                <a:solidFill>
                  <a:schemeClr val="tx1">
                    <a:lumMod val="95000"/>
                    <a:lumOff val="5000"/>
                  </a:schemeClr>
                </a:solidFill>
                <a:latin typeface="Verdana" panose="020B0604030504040204" pitchFamily="34" charset="0"/>
                <a:ea typeface="Verdana" panose="020B0604030504040204" pitchFamily="34" charset="0"/>
              </a:rPr>
              <a:t>, prof. </a:t>
            </a: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r>
              <a:rPr lang="en-GB" sz="1600" dirty="0" err="1">
                <a:solidFill>
                  <a:schemeClr val="tx1">
                    <a:lumMod val="95000"/>
                    <a:lumOff val="5000"/>
                  </a:schemeClr>
                </a:solidFill>
                <a:latin typeface="Verdana" panose="020B0604030504040204" pitchFamily="34" charset="0"/>
                <a:ea typeface="Verdana" panose="020B0604030504040204" pitchFamily="34" charset="0"/>
              </a:rPr>
              <a:t>ievirze</a:t>
            </a:r>
            <a:r>
              <a:rPr lang="en-GB" sz="1600" dirty="0">
                <a:solidFill>
                  <a:schemeClr val="tx1">
                    <a:lumMod val="95000"/>
                    <a:lumOff val="5000"/>
                  </a:schemeClr>
                </a:solidFill>
                <a:latin typeface="Verdana" panose="020B0604030504040204" pitchFamily="34" charset="0"/>
                <a:ea typeface="Verdana" panose="020B0604030504040204" pitchFamily="34" charset="0"/>
              </a:rPr>
              <a:t>, </a:t>
            </a:r>
            <a:r>
              <a:rPr lang="en-GB" sz="1600" dirty="0" err="1">
                <a:solidFill>
                  <a:schemeClr val="tx1">
                    <a:lumMod val="95000"/>
                    <a:lumOff val="5000"/>
                  </a:schemeClr>
                </a:solidFill>
                <a:latin typeface="Verdana" panose="020B0604030504040204" pitchFamily="34" charset="0"/>
                <a:ea typeface="Verdana" panose="020B0604030504040204" pitchFamily="34" charset="0"/>
              </a:rPr>
              <a:t>interešu</a:t>
            </a:r>
            <a:r>
              <a:rPr lang="en-GB" sz="1600" dirty="0">
                <a:solidFill>
                  <a:schemeClr val="tx1">
                    <a:lumMod val="95000"/>
                    <a:lumOff val="5000"/>
                  </a:schemeClr>
                </a:solidFill>
                <a:latin typeface="Verdana" panose="020B0604030504040204" pitchFamily="34" charset="0"/>
                <a:ea typeface="Verdana" panose="020B0604030504040204" pitchFamily="34" charset="0"/>
              </a:rPr>
              <a:t> </a:t>
            </a:r>
            <a:r>
              <a:rPr lang="en-GB" sz="1600" dirty="0" err="1">
                <a:solidFill>
                  <a:schemeClr val="tx1">
                    <a:lumMod val="95000"/>
                    <a:lumOff val="5000"/>
                  </a:schemeClr>
                </a:solidFill>
                <a:latin typeface="Verdana" panose="020B0604030504040204" pitchFamily="34" charset="0"/>
                <a:ea typeface="Verdana" panose="020B0604030504040204" pitchFamily="34" charset="0"/>
              </a:rPr>
              <a:t>izglītība</a:t>
            </a:r>
            <a:r>
              <a:rPr lang="en-GB" sz="1600" dirty="0">
                <a:solidFill>
                  <a:schemeClr val="tx1">
                    <a:lumMod val="95000"/>
                    <a:lumOff val="5000"/>
                  </a:schemeClr>
                </a:solidFill>
                <a:latin typeface="Verdana" panose="020B0604030504040204" pitchFamily="34" charset="0"/>
                <a:ea typeface="Verdana" panose="020B0604030504040204" pitchFamily="34" charset="0"/>
              </a:rPr>
              <a:t> </a:t>
            </a: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endParaRPr lang="lv-LV" sz="8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10,35 eiro par stundu (+8,5%) </a:t>
            </a:r>
          </a:p>
          <a:p>
            <a:pPr marL="228600" indent="0" algn="ctr">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1490 eiro par 36 stundu slodzi</a:t>
            </a:r>
          </a:p>
          <a:p>
            <a:pPr marL="228600" indent="0" algn="ctr">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1242 eiro par 30 stundu slodzi</a:t>
            </a:r>
          </a:p>
          <a:p>
            <a:pPr marL="228600" indent="0" algn="ctr">
              <a:buNone/>
            </a:pPr>
            <a:endParaRPr lang="lv-LV" sz="600" b="1"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endParaRPr lang="lv-LV" sz="8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r>
              <a:rPr lang="en-GB" sz="1600" dirty="0" err="1">
                <a:solidFill>
                  <a:schemeClr val="tx1">
                    <a:lumMod val="95000"/>
                    <a:lumOff val="5000"/>
                  </a:schemeClr>
                </a:solidFill>
                <a:latin typeface="Verdana" panose="020B0604030504040204" pitchFamily="34" charset="0"/>
                <a:ea typeface="Verdana" panose="020B0604030504040204" pitchFamily="34" charset="0"/>
              </a:rPr>
              <a:t>Pirmsskola</a:t>
            </a:r>
            <a:endParaRPr lang="lv-LV" sz="1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endParaRPr lang="lv-LV" sz="6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endParaRPr lang="lv-LV" sz="800" dirty="0">
              <a:solidFill>
                <a:schemeClr val="tx1">
                  <a:lumMod val="95000"/>
                  <a:lumOff val="5000"/>
                </a:schemeClr>
              </a:solidFill>
              <a:latin typeface="Verdana" panose="020B0604030504040204" pitchFamily="34" charset="0"/>
              <a:ea typeface="Verdana" panose="020B0604030504040204" pitchFamily="34" charset="0"/>
            </a:endParaRPr>
          </a:p>
          <a:p>
            <a:pPr marL="228600" indent="0" algn="ctr">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10,35  eiro par stundu (+ 14,5%)</a:t>
            </a:r>
          </a:p>
          <a:p>
            <a:pPr marL="228600" indent="0" algn="ctr">
              <a:buNone/>
            </a:pPr>
            <a:r>
              <a:rPr lang="lv-LV" sz="1600" b="1" dirty="0">
                <a:solidFill>
                  <a:schemeClr val="tx1">
                    <a:lumMod val="95000"/>
                    <a:lumOff val="5000"/>
                  </a:schemeClr>
                </a:solidFill>
                <a:latin typeface="Verdana" panose="020B0604030504040204" pitchFamily="34" charset="0"/>
                <a:ea typeface="Verdana" panose="020B0604030504040204" pitchFamily="34" charset="0"/>
              </a:rPr>
              <a:t>1656 eiro par 40 stundu slodzi</a:t>
            </a:r>
          </a:p>
        </p:txBody>
      </p:sp>
      <p:sp>
        <p:nvSpPr>
          <p:cNvPr id="5" name="Arrow: Pentagon 4">
            <a:extLst>
              <a:ext uri="{FF2B5EF4-FFF2-40B4-BE49-F238E27FC236}">
                <a16:creationId xmlns:a16="http://schemas.microsoft.com/office/drawing/2014/main" id="{3F11486D-EEAA-4BDC-8D28-D187681A0646}"/>
              </a:ext>
            </a:extLst>
          </p:cNvPr>
          <p:cNvSpPr/>
          <p:nvPr/>
        </p:nvSpPr>
        <p:spPr>
          <a:xfrm>
            <a:off x="240145" y="2890980"/>
            <a:ext cx="11608475" cy="129309"/>
          </a:xfrm>
          <a:prstGeom prst="homePlate">
            <a:avLst/>
          </a:prstGeom>
          <a:gradFill flip="none" rotWithShape="1">
            <a:gsLst>
              <a:gs pos="0">
                <a:schemeClr val="bg1">
                  <a:lumMod val="65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33726776-8E34-4220-8CC3-6F8A3D838F45}"/>
              </a:ext>
            </a:extLst>
          </p:cNvPr>
          <p:cNvSpPr/>
          <p:nvPr/>
        </p:nvSpPr>
        <p:spPr>
          <a:xfrm>
            <a:off x="2035944" y="2761672"/>
            <a:ext cx="350981" cy="35098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E245060D-8C57-4408-8625-4BF6D195DD71}"/>
              </a:ext>
            </a:extLst>
          </p:cNvPr>
          <p:cNvSpPr/>
          <p:nvPr/>
        </p:nvSpPr>
        <p:spPr>
          <a:xfrm>
            <a:off x="5729672" y="2780143"/>
            <a:ext cx="350981" cy="35098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14E391BB-EEB6-422D-BAD1-57893A4E5C9F}"/>
              </a:ext>
            </a:extLst>
          </p:cNvPr>
          <p:cNvSpPr/>
          <p:nvPr/>
        </p:nvSpPr>
        <p:spPr>
          <a:xfrm>
            <a:off x="9555692" y="2780143"/>
            <a:ext cx="350981" cy="35098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E50B-5F34-4357-AC1C-1160B571F779}"/>
              </a:ext>
            </a:extLst>
          </p:cNvPr>
          <p:cNvSpPr>
            <a:spLocks noGrp="1"/>
          </p:cNvSpPr>
          <p:nvPr>
            <p:ph type="title"/>
          </p:nvPr>
        </p:nvSpPr>
        <p:spPr>
          <a:xfrm>
            <a:off x="840699" y="0"/>
            <a:ext cx="10103525" cy="1142815"/>
          </a:xfrm>
        </p:spPr>
        <p:txBody>
          <a:bodyPr>
            <a:normAutofit fontScale="90000"/>
          </a:bodyPr>
          <a:lstStyle/>
          <a:p>
            <a:pPr algn="ctr"/>
            <a:br>
              <a:rPr lang="lv-LV" dirty="0">
                <a:latin typeface="Verdana" panose="020B0604030504040204" pitchFamily="34" charset="0"/>
                <a:ea typeface="Verdana" panose="020B0604030504040204" pitchFamily="34" charset="0"/>
              </a:rPr>
            </a:br>
            <a:r>
              <a:rPr lang="lv-LV" sz="3100" dirty="0">
                <a:solidFill>
                  <a:srgbClr val="7030A0"/>
                </a:solidFill>
                <a:latin typeface="Verdana" panose="020B0604030504040204" pitchFamily="34" charset="0"/>
                <a:ea typeface="Verdana" panose="020B0604030504040204" pitchFamily="34" charset="0"/>
              </a:rPr>
              <a:t>Akadēmiskā personāla </a:t>
            </a:r>
            <a:r>
              <a:rPr lang="lv-LV" sz="3100" b="1" i="0" dirty="0">
                <a:solidFill>
                  <a:srgbClr val="7030A0"/>
                </a:solidFill>
                <a:effectLst/>
                <a:latin typeface="Verdana" panose="020B0604030504040204" pitchFamily="34" charset="0"/>
                <a:ea typeface="Verdana" panose="020B0604030504040204" pitchFamily="34" charset="0"/>
              </a:rPr>
              <a:t>zemākās </a:t>
            </a:r>
            <a:br>
              <a:rPr lang="lv-LV" sz="3100" b="1" i="0" dirty="0">
                <a:solidFill>
                  <a:srgbClr val="7030A0"/>
                </a:solidFill>
                <a:effectLst/>
                <a:latin typeface="Verdana" panose="020B0604030504040204" pitchFamily="34" charset="0"/>
                <a:ea typeface="Verdana" panose="020B0604030504040204" pitchFamily="34" charset="0"/>
              </a:rPr>
            </a:br>
            <a:r>
              <a:rPr lang="en-GB" sz="3100" b="1" i="0" dirty="0" err="1">
                <a:solidFill>
                  <a:srgbClr val="7030A0"/>
                </a:solidFill>
                <a:effectLst/>
                <a:latin typeface="Verdana" panose="020B0604030504040204" pitchFamily="34" charset="0"/>
                <a:ea typeface="Verdana" panose="020B0604030504040204" pitchFamily="34" charset="0"/>
              </a:rPr>
              <a:t>darba</a:t>
            </a:r>
            <a:r>
              <a:rPr lang="en-GB" sz="3100" b="1" i="0" dirty="0">
                <a:solidFill>
                  <a:srgbClr val="7030A0"/>
                </a:solidFill>
                <a:effectLst/>
                <a:latin typeface="Verdana" panose="020B0604030504040204" pitchFamily="34" charset="0"/>
                <a:ea typeface="Verdana" panose="020B0604030504040204" pitchFamily="34" charset="0"/>
              </a:rPr>
              <a:t> </a:t>
            </a:r>
            <a:r>
              <a:rPr lang="en-GB" sz="3100" b="1" i="0" dirty="0" err="1">
                <a:solidFill>
                  <a:srgbClr val="7030A0"/>
                </a:solidFill>
                <a:effectLst/>
                <a:latin typeface="Verdana" panose="020B0604030504040204" pitchFamily="34" charset="0"/>
                <a:ea typeface="Verdana" panose="020B0604030504040204" pitchFamily="34" charset="0"/>
              </a:rPr>
              <a:t>samaksas</a:t>
            </a:r>
            <a:r>
              <a:rPr lang="en-GB" sz="3100" b="1" i="0" dirty="0">
                <a:solidFill>
                  <a:srgbClr val="7030A0"/>
                </a:solidFill>
                <a:effectLst/>
                <a:latin typeface="Verdana" panose="020B0604030504040204" pitchFamily="34" charset="0"/>
                <a:ea typeface="Verdana" panose="020B0604030504040204" pitchFamily="34" charset="0"/>
              </a:rPr>
              <a:t> </a:t>
            </a:r>
            <a:r>
              <a:rPr lang="lv-LV" sz="3100" b="1" i="0" dirty="0">
                <a:solidFill>
                  <a:srgbClr val="7030A0"/>
                </a:solidFill>
                <a:effectLst/>
                <a:latin typeface="Verdana" panose="020B0604030504040204" pitchFamily="34" charset="0"/>
                <a:ea typeface="Verdana" panose="020B0604030504040204" pitchFamily="34" charset="0"/>
              </a:rPr>
              <a:t>pieaugums</a:t>
            </a:r>
            <a:endParaRPr lang="en-GB" sz="3100" dirty="0">
              <a:solidFill>
                <a:srgbClr val="7030A0"/>
              </a:solidFill>
              <a:latin typeface="Verdana" panose="020B0604030504040204" pitchFamily="34" charset="0"/>
              <a:ea typeface="Verdana" panose="020B0604030504040204" pitchFamily="34" charset="0"/>
            </a:endParaRPr>
          </a:p>
        </p:txBody>
      </p:sp>
      <p:graphicFrame>
        <p:nvGraphicFramePr>
          <p:cNvPr id="3" name="Table 2">
            <a:extLst>
              <a:ext uri="{FF2B5EF4-FFF2-40B4-BE49-F238E27FC236}">
                <a16:creationId xmlns:a16="http://schemas.microsoft.com/office/drawing/2014/main" id="{8210B8C9-D7EB-4590-B71C-C121A38C7FA3}"/>
              </a:ext>
            </a:extLst>
          </p:cNvPr>
          <p:cNvGraphicFramePr>
            <a:graphicFrameLocks noGrp="1"/>
          </p:cNvGraphicFramePr>
          <p:nvPr/>
        </p:nvGraphicFramePr>
        <p:xfrm>
          <a:off x="574002" y="1352552"/>
          <a:ext cx="10503573" cy="5038723"/>
        </p:xfrm>
        <a:graphic>
          <a:graphicData uri="http://schemas.openxmlformats.org/drawingml/2006/table">
            <a:tbl>
              <a:tblPr/>
              <a:tblGrid>
                <a:gridCol w="5683923">
                  <a:extLst>
                    <a:ext uri="{9D8B030D-6E8A-4147-A177-3AD203B41FA5}">
                      <a16:colId xmlns:a16="http://schemas.microsoft.com/office/drawing/2014/main" val="742666177"/>
                    </a:ext>
                  </a:extLst>
                </a:gridCol>
                <a:gridCol w="2590800">
                  <a:extLst>
                    <a:ext uri="{9D8B030D-6E8A-4147-A177-3AD203B41FA5}">
                      <a16:colId xmlns:a16="http://schemas.microsoft.com/office/drawing/2014/main" val="2893966226"/>
                    </a:ext>
                  </a:extLst>
                </a:gridCol>
                <a:gridCol w="2228850">
                  <a:extLst>
                    <a:ext uri="{9D8B030D-6E8A-4147-A177-3AD203B41FA5}">
                      <a16:colId xmlns:a16="http://schemas.microsoft.com/office/drawing/2014/main" val="3684871967"/>
                    </a:ext>
                  </a:extLst>
                </a:gridCol>
              </a:tblGrid>
              <a:tr h="1246762">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lv-LV" sz="2000" b="1" u="none" strike="noStrike" dirty="0">
                          <a:solidFill>
                            <a:srgbClr val="7030A0"/>
                          </a:solidFill>
                          <a:effectLst/>
                          <a:latin typeface="Verdana" panose="020B0604030504040204" pitchFamily="34" charset="0"/>
                          <a:ea typeface="Verdana" panose="020B0604030504040204" pitchFamily="34" charset="0"/>
                        </a:rPr>
                        <a:t>Akadēmiskajam personālam</a:t>
                      </a:r>
                      <a:endParaRPr lang="lv-LV" sz="2000" b="1"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lv-LV" sz="2000" u="none" strike="noStrike" dirty="0">
                          <a:solidFill>
                            <a:srgbClr val="7030A0"/>
                          </a:solidFill>
                          <a:effectLst/>
                          <a:latin typeface="Verdana" panose="020B0604030504040204" pitchFamily="34" charset="0"/>
                          <a:ea typeface="Verdana" panose="020B0604030504040204" pitchFamily="34" charset="0"/>
                        </a:rPr>
                        <a:t>Pedagogu zemākā mēneša darba algas likme</a:t>
                      </a:r>
                      <a:br>
                        <a:rPr lang="lv-LV" sz="2000" u="none" strike="noStrike" dirty="0">
                          <a:solidFill>
                            <a:srgbClr val="7030A0"/>
                          </a:solidFill>
                          <a:effectLst/>
                          <a:latin typeface="Verdana" panose="020B0604030504040204" pitchFamily="34" charset="0"/>
                          <a:ea typeface="Verdana" panose="020B0604030504040204" pitchFamily="34" charset="0"/>
                        </a:rPr>
                      </a:br>
                      <a:r>
                        <a:rPr lang="lv-LV" sz="2000" u="none" strike="noStrike" dirty="0">
                          <a:solidFill>
                            <a:srgbClr val="7030A0"/>
                          </a:solidFill>
                          <a:effectLst/>
                          <a:latin typeface="Verdana" panose="020B0604030504040204" pitchFamily="34" charset="0"/>
                          <a:ea typeface="Verdana" panose="020B0604030504040204" pitchFamily="34" charset="0"/>
                        </a:rPr>
                        <a:t>(</a:t>
                      </a:r>
                      <a:r>
                        <a:rPr lang="lv-LV" sz="2000" u="none" strike="noStrike" dirty="0" err="1">
                          <a:solidFill>
                            <a:srgbClr val="7030A0"/>
                          </a:solidFill>
                          <a:effectLst/>
                          <a:latin typeface="Verdana" panose="020B0604030504040204" pitchFamily="34" charset="0"/>
                          <a:ea typeface="Verdana" panose="020B0604030504040204" pitchFamily="34" charset="0"/>
                        </a:rPr>
                        <a:t>euro</a:t>
                      </a:r>
                      <a:r>
                        <a:rPr lang="lv-LV" sz="2000" u="none" strike="noStrike" dirty="0">
                          <a:solidFill>
                            <a:srgbClr val="7030A0"/>
                          </a:solidFill>
                          <a:effectLst/>
                          <a:latin typeface="Verdana" panose="020B0604030504040204" pitchFamily="34" charset="0"/>
                          <a:ea typeface="Verdana" panose="020B0604030504040204" pitchFamily="34" charset="0"/>
                        </a:rPr>
                        <a:t>)</a:t>
                      </a:r>
                      <a:endParaRPr lang="lv-LV" sz="2000" b="1"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hMerge="1">
                  <a:txBody>
                    <a:bodyPr/>
                    <a:lstStyle/>
                    <a:p>
                      <a:endParaRPr lang="lv-LV"/>
                    </a:p>
                  </a:txBody>
                  <a:tcPr/>
                </a:tc>
                <a:extLst>
                  <a:ext uri="{0D108BD9-81ED-4DB2-BD59-A6C34878D82A}">
                    <a16:rowId xmlns:a16="http://schemas.microsoft.com/office/drawing/2014/main" val="3818296733"/>
                  </a:ext>
                </a:extLst>
              </a:tr>
              <a:tr h="626611">
                <a:tc vMerge="1">
                  <a:txBody>
                    <a:bodyPr/>
                    <a:lstStyle/>
                    <a:p>
                      <a:endParaRPr lang="lv-LV"/>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lv-LV" sz="2000" b="1" u="none" strike="noStrike" dirty="0">
                          <a:solidFill>
                            <a:srgbClr val="7030A0"/>
                          </a:solidFill>
                          <a:effectLst/>
                          <a:latin typeface="Verdana" panose="020B0604030504040204" pitchFamily="34" charset="0"/>
                          <a:ea typeface="Verdana" panose="020B0604030504040204" pitchFamily="34" charset="0"/>
                        </a:rPr>
                        <a:t>01.09.2023.</a:t>
                      </a:r>
                      <a:endParaRPr lang="lv-LV" sz="2000" b="1"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ctr"/>
                      <a:r>
                        <a:rPr lang="lv-LV" sz="2000" b="1" u="none" strike="noStrike" dirty="0">
                          <a:solidFill>
                            <a:srgbClr val="7030A0"/>
                          </a:solidFill>
                          <a:effectLst/>
                          <a:latin typeface="Verdana" panose="020B0604030504040204" pitchFamily="34" charset="0"/>
                          <a:ea typeface="Verdana" panose="020B0604030504040204" pitchFamily="34" charset="0"/>
                        </a:rPr>
                        <a:t>01.01.2024.</a:t>
                      </a:r>
                      <a:endParaRPr lang="lv-LV" sz="2000" b="1"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45586346"/>
                  </a:ext>
                </a:extLst>
              </a:tr>
              <a:tr h="316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lv-LV" sz="2000" u="none" strike="noStrike">
                          <a:solidFill>
                            <a:srgbClr val="7030A0"/>
                          </a:solidFill>
                          <a:effectLst/>
                          <a:latin typeface="Verdana" panose="020B0604030504040204" pitchFamily="34" charset="0"/>
                          <a:ea typeface="Verdana" panose="020B0604030504040204" pitchFamily="34" charset="0"/>
                        </a:rPr>
                        <a:t>Rektors</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2 387</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a:solidFill>
                            <a:srgbClr val="7030A0"/>
                          </a:solidFill>
                          <a:effectLst/>
                          <a:latin typeface="Verdana" panose="020B0604030504040204" pitchFamily="34" charset="0"/>
                          <a:ea typeface="Verdana" panose="020B0604030504040204" pitchFamily="34" charset="0"/>
                        </a:rPr>
                        <a:t>2 670</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955054312"/>
                  </a:ext>
                </a:extLst>
              </a:tr>
              <a:tr h="316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lv-LV" sz="2000" u="none" strike="noStrike" dirty="0">
                          <a:solidFill>
                            <a:srgbClr val="7030A0"/>
                          </a:solidFill>
                          <a:effectLst/>
                          <a:latin typeface="Verdana" panose="020B0604030504040204" pitchFamily="34" charset="0"/>
                          <a:ea typeface="Verdana" panose="020B0604030504040204" pitchFamily="34" charset="0"/>
                        </a:rPr>
                        <a:t>Profesors</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1 982</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a:solidFill>
                            <a:srgbClr val="7030A0"/>
                          </a:solidFill>
                          <a:effectLst/>
                          <a:latin typeface="Verdana" panose="020B0604030504040204" pitchFamily="34" charset="0"/>
                          <a:ea typeface="Verdana" panose="020B0604030504040204" pitchFamily="34" charset="0"/>
                        </a:rPr>
                        <a:t>2 220</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302967010"/>
                  </a:ext>
                </a:extLst>
              </a:tr>
              <a:tr h="316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lv-LV" sz="2000" u="none" strike="noStrike" dirty="0">
                          <a:solidFill>
                            <a:srgbClr val="7030A0"/>
                          </a:solidFill>
                          <a:effectLst/>
                          <a:latin typeface="Verdana" panose="020B0604030504040204" pitchFamily="34" charset="0"/>
                          <a:ea typeface="Verdana" panose="020B0604030504040204" pitchFamily="34" charset="0"/>
                        </a:rPr>
                        <a:t>Prorektors</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1 587</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1 777</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86706661"/>
                  </a:ext>
                </a:extLst>
              </a:tr>
              <a:tr h="316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lv-LV" sz="2000" u="none" strike="noStrike">
                          <a:solidFill>
                            <a:srgbClr val="7030A0"/>
                          </a:solidFill>
                          <a:effectLst/>
                          <a:latin typeface="Verdana" panose="020B0604030504040204" pitchFamily="34" charset="0"/>
                          <a:ea typeface="Verdana" panose="020B0604030504040204" pitchFamily="34" charset="0"/>
                        </a:rPr>
                        <a:t>Asociētais profesors</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1 587</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1 777</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332031370"/>
                  </a:ext>
                </a:extLst>
              </a:tr>
              <a:tr h="316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lv-LV" sz="2000" u="none" strike="noStrike">
                          <a:solidFill>
                            <a:srgbClr val="7030A0"/>
                          </a:solidFill>
                          <a:effectLst/>
                          <a:latin typeface="Verdana" panose="020B0604030504040204" pitchFamily="34" charset="0"/>
                          <a:ea typeface="Verdana" panose="020B0604030504040204" pitchFamily="34" charset="0"/>
                        </a:rPr>
                        <a:t>Dekāns</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a:solidFill>
                            <a:srgbClr val="7030A0"/>
                          </a:solidFill>
                          <a:effectLst/>
                          <a:latin typeface="Verdana" panose="020B0604030504040204" pitchFamily="34" charset="0"/>
                          <a:ea typeface="Verdana" panose="020B0604030504040204" pitchFamily="34" charset="0"/>
                        </a:rPr>
                        <a:t>1 587</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1 777</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160519696"/>
                  </a:ext>
                </a:extLst>
              </a:tr>
              <a:tr h="316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lv-LV" sz="2000" u="none" strike="noStrike">
                          <a:solidFill>
                            <a:srgbClr val="7030A0"/>
                          </a:solidFill>
                          <a:effectLst/>
                          <a:latin typeface="Verdana" panose="020B0604030504040204" pitchFamily="34" charset="0"/>
                          <a:ea typeface="Verdana" panose="020B0604030504040204" pitchFamily="34" charset="0"/>
                        </a:rPr>
                        <a:t>Docents</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a:solidFill>
                            <a:srgbClr val="7030A0"/>
                          </a:solidFill>
                          <a:effectLst/>
                          <a:latin typeface="Verdana" panose="020B0604030504040204" pitchFamily="34" charset="0"/>
                          <a:ea typeface="Verdana" panose="020B0604030504040204" pitchFamily="34" charset="0"/>
                        </a:rPr>
                        <a:t>1 270</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1 423</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003792070"/>
                  </a:ext>
                </a:extLst>
              </a:tr>
              <a:tr h="316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lv-LV" sz="2000" u="none" strike="noStrike">
                          <a:solidFill>
                            <a:srgbClr val="7030A0"/>
                          </a:solidFill>
                          <a:effectLst/>
                          <a:latin typeface="Verdana" panose="020B0604030504040204" pitchFamily="34" charset="0"/>
                          <a:ea typeface="Verdana" panose="020B0604030504040204" pitchFamily="34" charset="0"/>
                        </a:rPr>
                        <a:t>Katedras vadītājs</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a:solidFill>
                            <a:srgbClr val="7030A0"/>
                          </a:solidFill>
                          <a:effectLst/>
                          <a:latin typeface="Verdana" panose="020B0604030504040204" pitchFamily="34" charset="0"/>
                          <a:ea typeface="Verdana" panose="020B0604030504040204" pitchFamily="34" charset="0"/>
                        </a:rPr>
                        <a:t>1 270</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1 423</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115773161"/>
                  </a:ext>
                </a:extLst>
              </a:tr>
              <a:tr h="316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lv-LV" sz="2000" u="none" strike="noStrike" dirty="0" err="1">
                          <a:solidFill>
                            <a:srgbClr val="7030A0"/>
                          </a:solidFill>
                          <a:effectLst/>
                          <a:latin typeface="Verdana" panose="020B0604030504040204" pitchFamily="34" charset="0"/>
                          <a:ea typeface="Verdana" panose="020B0604030504040204" pitchFamily="34" charset="0"/>
                        </a:rPr>
                        <a:t>Prodekāns</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a:solidFill>
                            <a:srgbClr val="7030A0"/>
                          </a:solidFill>
                          <a:effectLst/>
                          <a:latin typeface="Verdana" panose="020B0604030504040204" pitchFamily="34" charset="0"/>
                          <a:ea typeface="Verdana" panose="020B0604030504040204" pitchFamily="34" charset="0"/>
                        </a:rPr>
                        <a:t>1 017</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1 139</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55612265"/>
                  </a:ext>
                </a:extLst>
              </a:tr>
              <a:tr h="316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lv-LV" sz="2000" u="none" strike="noStrike">
                          <a:solidFill>
                            <a:srgbClr val="7030A0"/>
                          </a:solidFill>
                          <a:effectLst/>
                          <a:latin typeface="Verdana" panose="020B0604030504040204" pitchFamily="34" charset="0"/>
                          <a:ea typeface="Verdana" panose="020B0604030504040204" pitchFamily="34" charset="0"/>
                        </a:rPr>
                        <a:t>Lektors</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a:solidFill>
                            <a:srgbClr val="7030A0"/>
                          </a:solidFill>
                          <a:effectLst/>
                          <a:latin typeface="Verdana" panose="020B0604030504040204" pitchFamily="34" charset="0"/>
                          <a:ea typeface="Verdana" panose="020B0604030504040204" pitchFamily="34" charset="0"/>
                        </a:rPr>
                        <a:t>1 017</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1 139</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83631948"/>
                  </a:ext>
                </a:extLst>
              </a:tr>
              <a:tr h="3165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ctr"/>
                      <a:r>
                        <a:rPr lang="lv-LV" sz="2000" u="none" strike="noStrike">
                          <a:solidFill>
                            <a:srgbClr val="7030A0"/>
                          </a:solidFill>
                          <a:effectLst/>
                          <a:latin typeface="Verdana" panose="020B0604030504040204" pitchFamily="34" charset="0"/>
                          <a:ea typeface="Verdana" panose="020B0604030504040204" pitchFamily="34" charset="0"/>
                        </a:rPr>
                        <a:t>Asistents</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a:solidFill>
                            <a:srgbClr val="7030A0"/>
                          </a:solidFill>
                          <a:effectLst/>
                          <a:latin typeface="Verdana" panose="020B0604030504040204" pitchFamily="34" charset="0"/>
                          <a:ea typeface="Verdana" panose="020B0604030504040204" pitchFamily="34" charset="0"/>
                        </a:rPr>
                        <a:t>810</a:t>
                      </a:r>
                      <a:endParaRPr lang="lv-LV" sz="2000" b="0" i="0" u="none" strike="noStrike">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lv-LV" sz="2000" u="none" strike="noStrike" dirty="0">
                          <a:solidFill>
                            <a:srgbClr val="7030A0"/>
                          </a:solidFill>
                          <a:effectLst/>
                          <a:latin typeface="Verdana" panose="020B0604030504040204" pitchFamily="34" charset="0"/>
                          <a:ea typeface="Verdana" panose="020B0604030504040204" pitchFamily="34" charset="0"/>
                        </a:rPr>
                        <a:t>910</a:t>
                      </a:r>
                      <a:endParaRPr lang="lv-LV" sz="2000" b="0" i="0" u="none" strike="noStrike" dirty="0">
                        <a:solidFill>
                          <a:srgbClr val="7030A0"/>
                        </a:solidFill>
                        <a:effectLst/>
                        <a:latin typeface="Verdana" panose="020B0604030504040204" pitchFamily="34" charset="0"/>
                        <a:ea typeface="Verdana" panose="020B0604030504040204" pitchFamily="34" charset="0"/>
                      </a:endParaRPr>
                    </a:p>
                  </a:txBody>
                  <a:tcPr marL="6350" marR="6350" marT="635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310288986"/>
                  </a:ext>
                </a:extLst>
              </a:tr>
            </a:tbl>
          </a:graphicData>
        </a:graphic>
      </p:graphicFrame>
    </p:spTree>
    <p:extLst>
      <p:ext uri="{BB962C8B-B14F-4D97-AF65-F5344CB8AC3E}">
        <p14:creationId xmlns:p14="http://schemas.microsoft.com/office/powerpoint/2010/main" val="2567305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142876" y="26833"/>
            <a:ext cx="11619634" cy="1097117"/>
          </a:xfrm>
          <a:prstGeom prst="rect">
            <a:avLst/>
          </a:prstGeom>
          <a:noFill/>
          <a:ln>
            <a:noFill/>
          </a:ln>
        </p:spPr>
        <p:txBody>
          <a:bodyPr spcFirstLastPara="1" wrap="square" lIns="0" tIns="45700" rIns="91425" bIns="45700" anchor="ctr" anchorCtr="0">
            <a:noAutofit/>
          </a:bodyPr>
          <a:lstStyle/>
          <a:p>
            <a:pPr algn="ctr"/>
            <a:r>
              <a:rPr lang="lv-LV" sz="2800" dirty="0">
                <a:solidFill>
                  <a:srgbClr val="7030A0"/>
                </a:solidFill>
                <a:latin typeface="Verdana" panose="020B0604030504040204" pitchFamily="34" charset="0"/>
                <a:ea typeface="Verdana" panose="020B0604030504040204" pitchFamily="34" charset="0"/>
              </a:rPr>
              <a:t>Pedagogu darba slodzes sabalansēšana</a:t>
            </a:r>
            <a:endParaRPr lang="en-GB" sz="2800" dirty="0">
              <a:solidFill>
                <a:srgbClr val="7030A0"/>
              </a:solidFill>
              <a:latin typeface="Verdana" panose="020B0604030504040204" pitchFamily="34" charset="0"/>
              <a:ea typeface="Verdana" panose="020B0604030504040204" pitchFamily="34" charset="0"/>
            </a:endParaRPr>
          </a:p>
        </p:txBody>
      </p:sp>
      <p:sp>
        <p:nvSpPr>
          <p:cNvPr id="5" name="Arrow: Pentagon 4">
            <a:extLst>
              <a:ext uri="{FF2B5EF4-FFF2-40B4-BE49-F238E27FC236}">
                <a16:creationId xmlns:a16="http://schemas.microsoft.com/office/drawing/2014/main" id="{3F11486D-EEAA-4BDC-8D28-D187681A0646}"/>
              </a:ext>
            </a:extLst>
          </p:cNvPr>
          <p:cNvSpPr/>
          <p:nvPr/>
        </p:nvSpPr>
        <p:spPr>
          <a:xfrm>
            <a:off x="240145" y="2890980"/>
            <a:ext cx="11608475" cy="129309"/>
          </a:xfrm>
          <a:prstGeom prst="homePlate">
            <a:avLst/>
          </a:prstGeom>
          <a:gradFill flip="none" rotWithShape="1">
            <a:gsLst>
              <a:gs pos="0">
                <a:schemeClr val="bg1">
                  <a:lumMod val="65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33726776-8E34-4220-8CC3-6F8A3D838F45}"/>
              </a:ext>
            </a:extLst>
          </p:cNvPr>
          <p:cNvSpPr/>
          <p:nvPr/>
        </p:nvSpPr>
        <p:spPr>
          <a:xfrm>
            <a:off x="2035944" y="2761672"/>
            <a:ext cx="350981" cy="35098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E245060D-8C57-4408-8625-4BF6D195DD71}"/>
              </a:ext>
            </a:extLst>
          </p:cNvPr>
          <p:cNvSpPr/>
          <p:nvPr/>
        </p:nvSpPr>
        <p:spPr>
          <a:xfrm>
            <a:off x="5729672" y="2780143"/>
            <a:ext cx="350981" cy="35098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14E391BB-EEB6-422D-BAD1-57893A4E5C9F}"/>
              </a:ext>
            </a:extLst>
          </p:cNvPr>
          <p:cNvSpPr/>
          <p:nvPr/>
        </p:nvSpPr>
        <p:spPr>
          <a:xfrm>
            <a:off x="9555692" y="2780143"/>
            <a:ext cx="350981" cy="35098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8" name="Table 7">
            <a:extLst>
              <a:ext uri="{FF2B5EF4-FFF2-40B4-BE49-F238E27FC236}">
                <a16:creationId xmlns:a16="http://schemas.microsoft.com/office/drawing/2014/main" id="{C9662AAC-CDCF-4305-9DB6-AB604E093C63}"/>
              </a:ext>
            </a:extLst>
          </p:cNvPr>
          <p:cNvGraphicFramePr>
            <a:graphicFrameLocks noGrp="1"/>
          </p:cNvGraphicFramePr>
          <p:nvPr/>
        </p:nvGraphicFramePr>
        <p:xfrm>
          <a:off x="476251" y="1346620"/>
          <a:ext cx="11372370" cy="5031969"/>
        </p:xfrm>
        <a:graphic>
          <a:graphicData uri="http://schemas.openxmlformats.org/drawingml/2006/table">
            <a:tbl>
              <a:tblPr firstRow="1" bandRow="1">
                <a:tableStyleId>{5C22544A-7EE6-4342-B048-85BDC9FD1C3A}</a:tableStyleId>
              </a:tblPr>
              <a:tblGrid>
                <a:gridCol w="3267074">
                  <a:extLst>
                    <a:ext uri="{9D8B030D-6E8A-4147-A177-3AD203B41FA5}">
                      <a16:colId xmlns:a16="http://schemas.microsoft.com/office/drawing/2014/main" val="1792756033"/>
                    </a:ext>
                  </a:extLst>
                </a:gridCol>
                <a:gridCol w="4174248">
                  <a:extLst>
                    <a:ext uri="{9D8B030D-6E8A-4147-A177-3AD203B41FA5}">
                      <a16:colId xmlns:a16="http://schemas.microsoft.com/office/drawing/2014/main" val="3127707035"/>
                    </a:ext>
                  </a:extLst>
                </a:gridCol>
                <a:gridCol w="3931048">
                  <a:extLst>
                    <a:ext uri="{9D8B030D-6E8A-4147-A177-3AD203B41FA5}">
                      <a16:colId xmlns:a16="http://schemas.microsoft.com/office/drawing/2014/main" val="2926567338"/>
                    </a:ext>
                  </a:extLst>
                </a:gridCol>
              </a:tblGrid>
              <a:tr h="373723">
                <a:tc>
                  <a:txBody>
                    <a:bodyPr/>
                    <a:lstStyle/>
                    <a:p>
                      <a:pPr algn="ctr"/>
                      <a:r>
                        <a:rPr lang="lv-LV" dirty="0"/>
                        <a:t>Pedagogi</a:t>
                      </a:r>
                      <a:endParaRPr lang="en-GB" dirty="0"/>
                    </a:p>
                  </a:txBody>
                  <a:tcPr/>
                </a:tc>
                <a:tc>
                  <a:txBody>
                    <a:bodyPr/>
                    <a:lstStyle/>
                    <a:p>
                      <a:pPr algn="ctr"/>
                      <a:r>
                        <a:rPr lang="lv-LV" dirty="0"/>
                        <a:t>2022.gada 1.septembris</a:t>
                      </a:r>
                      <a:endParaRPr lang="en-GB" dirty="0"/>
                    </a:p>
                  </a:txBody>
                  <a:tcPr/>
                </a:tc>
                <a:tc>
                  <a:txBody>
                    <a:bodyPr/>
                    <a:lstStyle/>
                    <a:p>
                      <a:pPr algn="ctr"/>
                      <a:r>
                        <a:rPr lang="lv-LV" dirty="0"/>
                        <a:t>2023.gada 1.septembris</a:t>
                      </a:r>
                      <a:endParaRPr lang="en-GB" dirty="0"/>
                    </a:p>
                  </a:txBody>
                  <a:tcPr/>
                </a:tc>
                <a:extLst>
                  <a:ext uri="{0D108BD9-81ED-4DB2-BD59-A6C34878D82A}">
                    <a16:rowId xmlns:a16="http://schemas.microsoft.com/office/drawing/2014/main" val="3577980255"/>
                  </a:ext>
                </a:extLst>
              </a:tr>
              <a:tr h="901714">
                <a:tc>
                  <a:txBody>
                    <a:bodyPr/>
                    <a:lstStyle/>
                    <a:p>
                      <a:pPr algn="ctr"/>
                      <a:r>
                        <a:rPr lang="en-GB" sz="1600" b="0" i="0" dirty="0" err="1">
                          <a:solidFill>
                            <a:srgbClr val="7030A0"/>
                          </a:solidFill>
                          <a:effectLst/>
                          <a:latin typeface="Arial" panose="020B0604020202020204" pitchFamily="34" charset="0"/>
                        </a:rPr>
                        <a:t>Vispārējās</a:t>
                      </a:r>
                      <a:r>
                        <a:rPr lang="en-GB" sz="1600" b="0" i="0" dirty="0">
                          <a:solidFill>
                            <a:srgbClr val="7030A0"/>
                          </a:solidFill>
                          <a:effectLst/>
                          <a:latin typeface="Arial" panose="020B0604020202020204" pitchFamily="34" charset="0"/>
                        </a:rPr>
                        <a:t> </a:t>
                      </a:r>
                      <a:r>
                        <a:rPr lang="en-GB" sz="1600" b="0" i="0" dirty="0" err="1">
                          <a:solidFill>
                            <a:srgbClr val="7030A0"/>
                          </a:solidFill>
                          <a:effectLst/>
                          <a:latin typeface="Arial" panose="020B0604020202020204" pitchFamily="34" charset="0"/>
                        </a:rPr>
                        <a:t>pamatizglītības</a:t>
                      </a:r>
                      <a:r>
                        <a:rPr lang="en-GB" sz="1600" b="0" i="0" dirty="0">
                          <a:solidFill>
                            <a:srgbClr val="7030A0"/>
                          </a:solidFill>
                          <a:effectLst/>
                          <a:latin typeface="Arial" panose="020B0604020202020204" pitchFamily="34" charset="0"/>
                        </a:rPr>
                        <a:t> un </a:t>
                      </a:r>
                      <a:r>
                        <a:rPr lang="en-GB" sz="1600" b="0" i="0" dirty="0" err="1">
                          <a:solidFill>
                            <a:srgbClr val="7030A0"/>
                          </a:solidFill>
                          <a:effectLst/>
                          <a:latin typeface="Arial" panose="020B0604020202020204" pitchFamily="34" charset="0"/>
                        </a:rPr>
                        <a:t>vidējās</a:t>
                      </a:r>
                      <a:r>
                        <a:rPr lang="en-GB" sz="1600" b="0" i="0" dirty="0">
                          <a:solidFill>
                            <a:srgbClr val="7030A0"/>
                          </a:solidFill>
                          <a:effectLst/>
                          <a:latin typeface="Arial" panose="020B0604020202020204" pitchFamily="34" charset="0"/>
                        </a:rPr>
                        <a:t> </a:t>
                      </a:r>
                      <a:r>
                        <a:rPr lang="en-GB" sz="1600" b="0" i="0" dirty="0" err="1">
                          <a:solidFill>
                            <a:srgbClr val="7030A0"/>
                          </a:solidFill>
                          <a:effectLst/>
                          <a:latin typeface="Arial" panose="020B0604020202020204" pitchFamily="34" charset="0"/>
                        </a:rPr>
                        <a:t>izglītības</a:t>
                      </a:r>
                      <a:r>
                        <a:rPr lang="en-GB" sz="1600" b="0" i="0" dirty="0">
                          <a:solidFill>
                            <a:srgbClr val="7030A0"/>
                          </a:solidFill>
                          <a:effectLst/>
                          <a:latin typeface="Arial" panose="020B0604020202020204" pitchFamily="34" charset="0"/>
                        </a:rPr>
                        <a:t> </a:t>
                      </a:r>
                      <a:r>
                        <a:rPr lang="en-GB" sz="1600" b="0" i="0" dirty="0" err="1">
                          <a:solidFill>
                            <a:srgbClr val="7030A0"/>
                          </a:solidFill>
                          <a:effectLst/>
                          <a:latin typeface="Arial" panose="020B0604020202020204" pitchFamily="34" charset="0"/>
                        </a:rPr>
                        <a:t>pedagogs</a:t>
                      </a:r>
                      <a:r>
                        <a:rPr lang="lv-LV" sz="1600" b="0" i="0" dirty="0">
                          <a:solidFill>
                            <a:srgbClr val="7030A0"/>
                          </a:solidFill>
                          <a:effectLst/>
                          <a:latin typeface="Arial" panose="020B0604020202020204" pitchFamily="34" charset="0"/>
                        </a:rPr>
                        <a:t> </a:t>
                      </a:r>
                      <a:endParaRPr lang="en-GB" sz="1600" dirty="0">
                        <a:solidFill>
                          <a:srgbClr val="7030A0"/>
                        </a:solidFill>
                      </a:endParaRPr>
                    </a:p>
                  </a:txBody>
                  <a:tcPr/>
                </a:tc>
                <a:tc>
                  <a:txBody>
                    <a:bodyPr/>
                    <a:lstStyle/>
                    <a:p>
                      <a:pPr algn="ctr"/>
                      <a:endParaRPr lang="en-GB" sz="1800" dirty="0">
                        <a:solidFill>
                          <a:srgbClr val="7030A0"/>
                        </a:solidFill>
                      </a:endParaRPr>
                    </a:p>
                  </a:txBody>
                  <a:tcPr/>
                </a:tc>
                <a:tc>
                  <a:txBody>
                    <a:bodyPr/>
                    <a:lstStyle/>
                    <a:p>
                      <a:pPr algn="ctr"/>
                      <a:r>
                        <a:rPr lang="lv-LV" sz="1800" dirty="0">
                          <a:solidFill>
                            <a:srgbClr val="7030A0"/>
                          </a:solidFill>
                        </a:rPr>
                        <a:t>rekomendējoši </a:t>
                      </a:r>
                      <a:r>
                        <a:rPr lang="lv-LV" sz="1800" b="1" dirty="0">
                          <a:solidFill>
                            <a:srgbClr val="7030A0"/>
                          </a:solidFill>
                        </a:rPr>
                        <a:t>65%</a:t>
                      </a:r>
                      <a:r>
                        <a:rPr lang="lv-LV" sz="1800" dirty="0">
                          <a:solidFill>
                            <a:srgbClr val="7030A0"/>
                          </a:solidFill>
                        </a:rPr>
                        <a:t> kontaktstundas un ne mazāk kā </a:t>
                      </a:r>
                      <a:r>
                        <a:rPr lang="lv-LV" sz="1800" b="1" dirty="0">
                          <a:solidFill>
                            <a:srgbClr val="7030A0"/>
                          </a:solidFill>
                        </a:rPr>
                        <a:t>35%</a:t>
                      </a:r>
                      <a:r>
                        <a:rPr lang="lv-LV" sz="1800" dirty="0">
                          <a:solidFill>
                            <a:srgbClr val="7030A0"/>
                          </a:solidFill>
                        </a:rPr>
                        <a:t> citi pienākumi</a:t>
                      </a:r>
                      <a:endParaRPr lang="en-GB" sz="1800" dirty="0">
                        <a:solidFill>
                          <a:srgbClr val="7030A0"/>
                        </a:solidFill>
                      </a:endParaRPr>
                    </a:p>
                  </a:txBody>
                  <a:tcPr/>
                </a:tc>
                <a:extLst>
                  <a:ext uri="{0D108BD9-81ED-4DB2-BD59-A6C34878D82A}">
                    <a16:rowId xmlns:a16="http://schemas.microsoft.com/office/drawing/2014/main" val="3006237959"/>
                  </a:ext>
                </a:extLst>
              </a:tr>
              <a:tr h="901714">
                <a:tc>
                  <a:txBody>
                    <a:bodyPr/>
                    <a:lstStyle/>
                    <a:p>
                      <a:pPr algn="ctr"/>
                      <a:r>
                        <a:rPr lang="lv-LV" sz="1600" b="0" i="0" dirty="0">
                          <a:solidFill>
                            <a:srgbClr val="7030A0"/>
                          </a:solidFill>
                          <a:effectLst/>
                          <a:latin typeface="Arial" panose="020B0604020202020204" pitchFamily="34" charset="0"/>
                        </a:rPr>
                        <a:t>Profesionālās izglītības pedagogs</a:t>
                      </a:r>
                      <a:endParaRPr lang="en-GB" sz="1600" dirty="0">
                        <a:solidFill>
                          <a:srgbClr val="7030A0"/>
                        </a:solidFill>
                      </a:endParaRPr>
                    </a:p>
                  </a:txBody>
                  <a:tcPr/>
                </a:tc>
                <a:tc>
                  <a:txBody>
                    <a:bodyPr/>
                    <a:lstStyle/>
                    <a:p>
                      <a:pPr algn="ctr"/>
                      <a:endParaRPr lang="en-GB" sz="1800" dirty="0">
                        <a:solidFill>
                          <a:srgbClr val="7030A0"/>
                        </a:solidFill>
                      </a:endParaRPr>
                    </a:p>
                  </a:txBody>
                  <a:tcPr/>
                </a:tc>
                <a:tc>
                  <a:txBody>
                    <a:bodyPr/>
                    <a:lstStyle/>
                    <a:p>
                      <a:pPr algn="ctr"/>
                      <a:r>
                        <a:rPr lang="lv-LV" sz="1800" dirty="0">
                          <a:solidFill>
                            <a:srgbClr val="7030A0"/>
                          </a:solidFill>
                        </a:rPr>
                        <a:t>rekomendējoši </a:t>
                      </a:r>
                      <a:r>
                        <a:rPr lang="lv-LV" sz="1800" b="1" dirty="0">
                          <a:solidFill>
                            <a:srgbClr val="7030A0"/>
                          </a:solidFill>
                        </a:rPr>
                        <a:t>65%</a:t>
                      </a:r>
                      <a:r>
                        <a:rPr lang="lv-LV" sz="1800" dirty="0">
                          <a:solidFill>
                            <a:srgbClr val="7030A0"/>
                          </a:solidFill>
                        </a:rPr>
                        <a:t> kontaktstundas un ne mazāk kā </a:t>
                      </a:r>
                      <a:r>
                        <a:rPr lang="lv-LV" sz="1800" b="1" dirty="0">
                          <a:solidFill>
                            <a:srgbClr val="7030A0"/>
                          </a:solidFill>
                        </a:rPr>
                        <a:t>35%</a:t>
                      </a:r>
                      <a:r>
                        <a:rPr lang="lv-LV" sz="1800" dirty="0">
                          <a:solidFill>
                            <a:srgbClr val="7030A0"/>
                          </a:solidFill>
                        </a:rPr>
                        <a:t> citi pienākumi</a:t>
                      </a:r>
                      <a:endParaRPr lang="en-GB" sz="1800" dirty="0">
                        <a:solidFill>
                          <a:srgbClr val="7030A0"/>
                        </a:solidFill>
                      </a:endParaRPr>
                    </a:p>
                  </a:txBody>
                  <a:tcPr/>
                </a:tc>
                <a:extLst>
                  <a:ext uri="{0D108BD9-81ED-4DB2-BD59-A6C34878D82A}">
                    <a16:rowId xmlns:a16="http://schemas.microsoft.com/office/drawing/2014/main" val="970665862"/>
                  </a:ext>
                </a:extLst>
              </a:tr>
              <a:tr h="8863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err="1">
                          <a:solidFill>
                            <a:srgbClr val="7030A0"/>
                          </a:solidFill>
                          <a:effectLst/>
                          <a:latin typeface="Arial" panose="020B0604020202020204" pitchFamily="34" charset="0"/>
                        </a:rPr>
                        <a:t>Pirmsskolas</a:t>
                      </a:r>
                      <a:r>
                        <a:rPr lang="en-GB" sz="1600" b="0" i="0" dirty="0">
                          <a:solidFill>
                            <a:srgbClr val="7030A0"/>
                          </a:solidFill>
                          <a:effectLst/>
                          <a:latin typeface="Arial" panose="020B0604020202020204" pitchFamily="34" charset="0"/>
                        </a:rPr>
                        <a:t> </a:t>
                      </a:r>
                      <a:r>
                        <a:rPr lang="en-GB" sz="1600" b="0" i="0" dirty="0" err="1">
                          <a:solidFill>
                            <a:srgbClr val="7030A0"/>
                          </a:solidFill>
                          <a:effectLst/>
                          <a:latin typeface="Arial" panose="020B0604020202020204" pitchFamily="34" charset="0"/>
                        </a:rPr>
                        <a:t>izglītības</a:t>
                      </a:r>
                      <a:r>
                        <a:rPr lang="en-GB" sz="1600" b="0" i="0" dirty="0">
                          <a:solidFill>
                            <a:srgbClr val="7030A0"/>
                          </a:solidFill>
                          <a:effectLst/>
                          <a:latin typeface="Arial" panose="020B0604020202020204" pitchFamily="34" charset="0"/>
                        </a:rPr>
                        <a:t> </a:t>
                      </a:r>
                      <a:r>
                        <a:rPr lang="en-GB" sz="1600" b="0" i="0" dirty="0" err="1">
                          <a:solidFill>
                            <a:srgbClr val="7030A0"/>
                          </a:solidFill>
                          <a:effectLst/>
                          <a:latin typeface="Arial" panose="020B0604020202020204" pitchFamily="34" charset="0"/>
                        </a:rPr>
                        <a:t>pedagogs</a:t>
                      </a:r>
                      <a:endParaRPr lang="lv-LV" sz="1600" b="0" i="0" dirty="0">
                        <a:solidFill>
                          <a:srgbClr val="7030A0"/>
                        </a:solidFill>
                        <a:effectLst/>
                        <a:latin typeface="Arial" panose="020B0604020202020204" pitchFamily="34" charset="0"/>
                      </a:endParaRPr>
                    </a:p>
                    <a:p>
                      <a:pPr algn="ctr"/>
                      <a:endParaRPr lang="en-GB" sz="1600" dirty="0">
                        <a:solidFill>
                          <a:srgbClr val="7030A0"/>
                        </a:solidFill>
                      </a:endParaRPr>
                    </a:p>
                  </a:txBody>
                  <a:tcPr/>
                </a:tc>
                <a:tc>
                  <a:txBody>
                    <a:bodyPr/>
                    <a:lstStyle/>
                    <a:p>
                      <a:pPr algn="ctr"/>
                      <a:r>
                        <a:rPr lang="lv-LV" sz="1800" b="1" dirty="0">
                          <a:solidFill>
                            <a:srgbClr val="7030A0"/>
                          </a:solidFill>
                        </a:rPr>
                        <a:t>36</a:t>
                      </a:r>
                      <a:r>
                        <a:rPr lang="lv-LV" sz="1800" dirty="0">
                          <a:solidFill>
                            <a:srgbClr val="7030A0"/>
                          </a:solidFill>
                        </a:rPr>
                        <a:t> stundas nodarbību vadīšana</a:t>
                      </a:r>
                    </a:p>
                    <a:p>
                      <a:pPr algn="ctr"/>
                      <a:r>
                        <a:rPr lang="lv-LV" sz="1800" b="1" dirty="0">
                          <a:solidFill>
                            <a:srgbClr val="7030A0"/>
                          </a:solidFill>
                        </a:rPr>
                        <a:t>4</a:t>
                      </a:r>
                      <a:r>
                        <a:rPr lang="lv-LV" sz="1800" dirty="0">
                          <a:solidFill>
                            <a:srgbClr val="7030A0"/>
                          </a:solidFill>
                        </a:rPr>
                        <a:t> stundas citu pienākumu veikšana</a:t>
                      </a:r>
                      <a:endParaRPr lang="en-GB" sz="1800" dirty="0">
                        <a:solidFill>
                          <a:srgbClr val="7030A0"/>
                        </a:solidFill>
                      </a:endParaRPr>
                    </a:p>
                  </a:txBody>
                  <a:tcPr/>
                </a:tc>
                <a:tc>
                  <a:txBody>
                    <a:bodyPr/>
                    <a:lstStyle/>
                    <a:p>
                      <a:pPr algn="ctr"/>
                      <a:r>
                        <a:rPr lang="lv-LV" sz="1800" b="1" dirty="0">
                          <a:solidFill>
                            <a:srgbClr val="7030A0"/>
                          </a:solidFill>
                        </a:rPr>
                        <a:t>34</a:t>
                      </a:r>
                      <a:r>
                        <a:rPr lang="lv-LV" sz="1800" dirty="0">
                          <a:solidFill>
                            <a:srgbClr val="7030A0"/>
                          </a:solidFill>
                        </a:rPr>
                        <a:t> stundas nodarbību vadīšana</a:t>
                      </a:r>
                    </a:p>
                    <a:p>
                      <a:pPr algn="ctr"/>
                      <a:r>
                        <a:rPr lang="lv-LV" sz="1800" b="1" dirty="0">
                          <a:solidFill>
                            <a:srgbClr val="7030A0"/>
                          </a:solidFill>
                        </a:rPr>
                        <a:t>6 </a:t>
                      </a:r>
                      <a:r>
                        <a:rPr lang="lv-LV" sz="1800" dirty="0">
                          <a:solidFill>
                            <a:srgbClr val="7030A0"/>
                          </a:solidFill>
                        </a:rPr>
                        <a:t>stundas citu pienākumu veikšana</a:t>
                      </a:r>
                      <a:endParaRPr lang="en-GB" sz="1800" dirty="0">
                        <a:solidFill>
                          <a:srgbClr val="7030A0"/>
                        </a:solidFill>
                      </a:endParaRPr>
                    </a:p>
                  </a:txBody>
                  <a:tcPr/>
                </a:tc>
                <a:extLst>
                  <a:ext uri="{0D108BD9-81ED-4DB2-BD59-A6C34878D82A}">
                    <a16:rowId xmlns:a16="http://schemas.microsoft.com/office/drawing/2014/main" val="3577309485"/>
                  </a:ext>
                </a:extLst>
              </a:tr>
              <a:tr h="5619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err="1">
                          <a:solidFill>
                            <a:srgbClr val="7030A0"/>
                          </a:solidFill>
                          <a:effectLst/>
                          <a:latin typeface="Arial" panose="020B0604020202020204" pitchFamily="34" charset="0"/>
                        </a:rPr>
                        <a:t>Profesionālās</a:t>
                      </a:r>
                      <a:r>
                        <a:rPr lang="en-GB" sz="1600" b="0" i="0" dirty="0">
                          <a:solidFill>
                            <a:srgbClr val="7030A0"/>
                          </a:solidFill>
                          <a:effectLst/>
                          <a:latin typeface="Arial" panose="020B0604020202020204" pitchFamily="34" charset="0"/>
                        </a:rPr>
                        <a:t> </a:t>
                      </a:r>
                      <a:r>
                        <a:rPr lang="en-GB" sz="1600" b="0" i="0" dirty="0" err="1">
                          <a:solidFill>
                            <a:srgbClr val="7030A0"/>
                          </a:solidFill>
                          <a:effectLst/>
                          <a:latin typeface="Arial" panose="020B0604020202020204" pitchFamily="34" charset="0"/>
                        </a:rPr>
                        <a:t>ievirzes</a:t>
                      </a:r>
                      <a:r>
                        <a:rPr lang="en-GB" sz="1600" b="0" i="0" dirty="0">
                          <a:solidFill>
                            <a:srgbClr val="7030A0"/>
                          </a:solidFill>
                          <a:effectLst/>
                          <a:latin typeface="Arial" panose="020B0604020202020204" pitchFamily="34" charset="0"/>
                        </a:rPr>
                        <a:t> </a:t>
                      </a:r>
                      <a:r>
                        <a:rPr lang="en-GB" sz="1600" b="0" i="0" dirty="0" err="1">
                          <a:solidFill>
                            <a:srgbClr val="7030A0"/>
                          </a:solidFill>
                          <a:effectLst/>
                          <a:latin typeface="Arial" panose="020B0604020202020204" pitchFamily="34" charset="0"/>
                        </a:rPr>
                        <a:t>izglītības</a:t>
                      </a:r>
                      <a:r>
                        <a:rPr lang="en-GB" sz="1600" b="0" i="0" dirty="0">
                          <a:solidFill>
                            <a:srgbClr val="7030A0"/>
                          </a:solidFill>
                          <a:effectLst/>
                          <a:latin typeface="Arial" panose="020B0604020202020204" pitchFamily="34" charset="0"/>
                        </a:rPr>
                        <a:t> </a:t>
                      </a:r>
                      <a:r>
                        <a:rPr lang="en-GB" sz="1600" b="0" i="0" dirty="0" err="1">
                          <a:solidFill>
                            <a:srgbClr val="7030A0"/>
                          </a:solidFill>
                          <a:effectLst/>
                          <a:latin typeface="Arial" panose="020B0604020202020204" pitchFamily="34" charset="0"/>
                        </a:rPr>
                        <a:t>mūzikā</a:t>
                      </a:r>
                      <a:r>
                        <a:rPr lang="en-GB" sz="1600" b="0" i="0" dirty="0">
                          <a:solidFill>
                            <a:srgbClr val="7030A0"/>
                          </a:solidFill>
                          <a:effectLst/>
                          <a:latin typeface="Arial" panose="020B0604020202020204" pitchFamily="34" charset="0"/>
                        </a:rPr>
                        <a:t>, </a:t>
                      </a:r>
                      <a:r>
                        <a:rPr lang="en-GB" sz="1600" b="0" i="0" dirty="0" err="1">
                          <a:solidFill>
                            <a:srgbClr val="7030A0"/>
                          </a:solidFill>
                          <a:effectLst/>
                          <a:latin typeface="Arial" panose="020B0604020202020204" pitchFamily="34" charset="0"/>
                        </a:rPr>
                        <a:t>mākslā</a:t>
                      </a:r>
                      <a:r>
                        <a:rPr lang="lv-LV" sz="1600" dirty="0">
                          <a:solidFill>
                            <a:srgbClr val="7030A0"/>
                          </a:solidFill>
                          <a:latin typeface="Arial" panose="020B0604020202020204" pitchFamily="34" charset="0"/>
                        </a:rPr>
                        <a:t>, </a:t>
                      </a:r>
                      <a:r>
                        <a:rPr lang="en-GB" sz="1600" b="0" i="0" dirty="0" err="1">
                          <a:solidFill>
                            <a:srgbClr val="7030A0"/>
                          </a:solidFill>
                          <a:effectLst/>
                          <a:latin typeface="Arial" panose="020B0604020202020204" pitchFamily="34" charset="0"/>
                        </a:rPr>
                        <a:t>dejā</a:t>
                      </a:r>
                      <a:r>
                        <a:rPr lang="en-GB" sz="1600" b="0" i="0" dirty="0">
                          <a:solidFill>
                            <a:srgbClr val="7030A0"/>
                          </a:solidFill>
                          <a:effectLst/>
                          <a:latin typeface="Arial" panose="020B0604020202020204" pitchFamily="34" charset="0"/>
                        </a:rPr>
                        <a:t> </a:t>
                      </a:r>
                      <a:r>
                        <a:rPr lang="lv-LV" sz="1600" b="0" i="0" dirty="0">
                          <a:solidFill>
                            <a:srgbClr val="7030A0"/>
                          </a:solidFill>
                          <a:effectLst/>
                          <a:latin typeface="Arial" panose="020B0604020202020204" pitchFamily="34" charset="0"/>
                        </a:rPr>
                        <a:t>un sportā </a:t>
                      </a:r>
                      <a:r>
                        <a:rPr lang="en-GB" sz="1600" b="0" i="0" dirty="0" err="1">
                          <a:solidFill>
                            <a:srgbClr val="7030A0"/>
                          </a:solidFill>
                          <a:effectLst/>
                          <a:latin typeface="Arial" panose="020B0604020202020204" pitchFamily="34" charset="0"/>
                        </a:rPr>
                        <a:t>skolotājs</a:t>
                      </a:r>
                      <a:endParaRPr lang="lv-LV" sz="1600" b="0" i="0" dirty="0">
                        <a:solidFill>
                          <a:srgbClr val="7030A0"/>
                        </a:solidFill>
                        <a:effectLst/>
                        <a:latin typeface="Arial" panose="020B0604020202020204" pitchFamily="34" charset="0"/>
                      </a:endParaRPr>
                    </a:p>
                    <a:p>
                      <a:pPr algn="ctr"/>
                      <a:endParaRPr lang="en-GB" sz="1600" dirty="0">
                        <a:solidFill>
                          <a:srgbClr val="7030A0"/>
                        </a:solidFill>
                      </a:endParaRPr>
                    </a:p>
                  </a:txBody>
                  <a:tcPr/>
                </a:tc>
                <a:tc>
                  <a:txBody>
                    <a:bodyPr/>
                    <a:lstStyle/>
                    <a:p>
                      <a:pPr algn="ctr"/>
                      <a:r>
                        <a:rPr lang="lv-LV" sz="1800" b="1" dirty="0">
                          <a:solidFill>
                            <a:srgbClr val="7030A0"/>
                          </a:solidFill>
                        </a:rPr>
                        <a:t>28</a:t>
                      </a:r>
                      <a:r>
                        <a:rPr lang="lv-LV" sz="1800" dirty="0">
                          <a:solidFill>
                            <a:srgbClr val="7030A0"/>
                          </a:solidFill>
                        </a:rPr>
                        <a:t> stundas nodarbību vadīšana</a:t>
                      </a:r>
                    </a:p>
                    <a:p>
                      <a:pPr algn="ctr"/>
                      <a:r>
                        <a:rPr lang="lv-LV" sz="1800" b="1" dirty="0">
                          <a:solidFill>
                            <a:srgbClr val="7030A0"/>
                          </a:solidFill>
                        </a:rPr>
                        <a:t>2</a:t>
                      </a:r>
                      <a:r>
                        <a:rPr lang="lv-LV" sz="1800" dirty="0">
                          <a:solidFill>
                            <a:srgbClr val="7030A0"/>
                          </a:solidFill>
                        </a:rPr>
                        <a:t> stundas citu pienākumu veikšana</a:t>
                      </a:r>
                      <a:endParaRPr lang="en-GB" sz="1800" dirty="0">
                        <a:solidFill>
                          <a:srgbClr val="7030A0"/>
                        </a:solidFill>
                      </a:endParaRPr>
                    </a:p>
                    <a:p>
                      <a:pPr algn="ctr"/>
                      <a:endParaRPr lang="en-GB" sz="1800" dirty="0">
                        <a:solidFill>
                          <a:srgbClr val="7030A0"/>
                        </a:solidFill>
                      </a:endParaRPr>
                    </a:p>
                  </a:txBody>
                  <a:tcPr/>
                </a:tc>
                <a:tc>
                  <a:txBody>
                    <a:bodyPr/>
                    <a:lstStyle/>
                    <a:p>
                      <a:pPr algn="ctr"/>
                      <a:r>
                        <a:rPr lang="lv-LV" sz="1800" b="1" dirty="0">
                          <a:solidFill>
                            <a:srgbClr val="7030A0"/>
                          </a:solidFill>
                        </a:rPr>
                        <a:t>26</a:t>
                      </a:r>
                      <a:r>
                        <a:rPr lang="lv-LV" sz="1800" dirty="0">
                          <a:solidFill>
                            <a:srgbClr val="7030A0"/>
                          </a:solidFill>
                        </a:rPr>
                        <a:t> stundas nodarbību vadīšana</a:t>
                      </a:r>
                    </a:p>
                    <a:p>
                      <a:pPr algn="ctr"/>
                      <a:r>
                        <a:rPr lang="lv-LV" sz="1800" b="1" dirty="0">
                          <a:solidFill>
                            <a:srgbClr val="7030A0"/>
                          </a:solidFill>
                        </a:rPr>
                        <a:t>4</a:t>
                      </a:r>
                      <a:r>
                        <a:rPr lang="lv-LV" sz="1800" dirty="0">
                          <a:solidFill>
                            <a:srgbClr val="7030A0"/>
                          </a:solidFill>
                        </a:rPr>
                        <a:t> stundas citu pienākumu veikšana</a:t>
                      </a:r>
                      <a:endParaRPr lang="en-GB" sz="1800" dirty="0">
                        <a:solidFill>
                          <a:srgbClr val="7030A0"/>
                        </a:solidFill>
                      </a:endParaRPr>
                    </a:p>
                    <a:p>
                      <a:pPr algn="ctr"/>
                      <a:endParaRPr lang="en-GB" sz="1800" dirty="0">
                        <a:solidFill>
                          <a:srgbClr val="7030A0"/>
                        </a:solidFill>
                      </a:endParaRPr>
                    </a:p>
                  </a:txBody>
                  <a:tcPr/>
                </a:tc>
                <a:extLst>
                  <a:ext uri="{0D108BD9-81ED-4DB2-BD59-A6C34878D82A}">
                    <a16:rowId xmlns:a16="http://schemas.microsoft.com/office/drawing/2014/main" val="3154332915"/>
                  </a:ext>
                </a:extLst>
              </a:tr>
              <a:tr h="9017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err="1">
                          <a:solidFill>
                            <a:srgbClr val="7030A0"/>
                          </a:solidFill>
                          <a:effectLst/>
                          <a:latin typeface="Arial" panose="020B0604020202020204" pitchFamily="34" charset="0"/>
                        </a:rPr>
                        <a:t>Interešu</a:t>
                      </a:r>
                      <a:r>
                        <a:rPr lang="en-GB" sz="1600" b="0" i="0" dirty="0">
                          <a:solidFill>
                            <a:srgbClr val="7030A0"/>
                          </a:solidFill>
                          <a:effectLst/>
                          <a:latin typeface="Arial" panose="020B0604020202020204" pitchFamily="34" charset="0"/>
                        </a:rPr>
                        <a:t> </a:t>
                      </a:r>
                      <a:r>
                        <a:rPr lang="en-GB" sz="1600" b="0" i="0" dirty="0" err="1">
                          <a:solidFill>
                            <a:srgbClr val="7030A0"/>
                          </a:solidFill>
                          <a:effectLst/>
                          <a:latin typeface="Arial" panose="020B0604020202020204" pitchFamily="34" charset="0"/>
                        </a:rPr>
                        <a:t>izglītības</a:t>
                      </a:r>
                      <a:r>
                        <a:rPr lang="en-GB" sz="1600" b="0" i="0" dirty="0">
                          <a:solidFill>
                            <a:srgbClr val="7030A0"/>
                          </a:solidFill>
                          <a:effectLst/>
                          <a:latin typeface="Arial" panose="020B0604020202020204" pitchFamily="34" charset="0"/>
                        </a:rPr>
                        <a:t> </a:t>
                      </a:r>
                      <a:r>
                        <a:rPr lang="en-GB" sz="1600" b="0" i="0" dirty="0" err="1">
                          <a:solidFill>
                            <a:srgbClr val="7030A0"/>
                          </a:solidFill>
                          <a:effectLst/>
                          <a:latin typeface="Arial" panose="020B0604020202020204" pitchFamily="34" charset="0"/>
                        </a:rPr>
                        <a:t>skolotājs</a:t>
                      </a:r>
                      <a:endParaRPr lang="lv-LV" sz="1600" b="0" i="0" dirty="0">
                        <a:solidFill>
                          <a:srgbClr val="7030A0"/>
                        </a:solidFill>
                        <a:effectLst/>
                        <a:latin typeface="Arial" panose="020B0604020202020204" pitchFamily="34" charset="0"/>
                      </a:endParaRPr>
                    </a:p>
                    <a:p>
                      <a:pPr algn="ctr"/>
                      <a:endParaRPr lang="en-GB" sz="1600" dirty="0">
                        <a:solidFill>
                          <a:srgbClr val="7030A0"/>
                        </a:solidFill>
                      </a:endParaRPr>
                    </a:p>
                  </a:txBody>
                  <a:tcPr/>
                </a:tc>
                <a:tc>
                  <a:txBody>
                    <a:bodyPr/>
                    <a:lstStyle/>
                    <a:p>
                      <a:pPr algn="ctr"/>
                      <a:r>
                        <a:rPr lang="lv-LV" sz="1800" b="1" dirty="0">
                          <a:solidFill>
                            <a:srgbClr val="7030A0"/>
                          </a:solidFill>
                        </a:rPr>
                        <a:t>28</a:t>
                      </a:r>
                      <a:r>
                        <a:rPr lang="lv-LV" sz="1800" dirty="0">
                          <a:solidFill>
                            <a:srgbClr val="7030A0"/>
                          </a:solidFill>
                        </a:rPr>
                        <a:t> stundas nodarbību vadīšana</a:t>
                      </a:r>
                    </a:p>
                    <a:p>
                      <a:pPr algn="ctr"/>
                      <a:r>
                        <a:rPr lang="lv-LV" sz="1800" b="1" dirty="0">
                          <a:solidFill>
                            <a:srgbClr val="7030A0"/>
                          </a:solidFill>
                        </a:rPr>
                        <a:t>2 </a:t>
                      </a:r>
                      <a:r>
                        <a:rPr lang="lv-LV" sz="1800" dirty="0">
                          <a:solidFill>
                            <a:srgbClr val="7030A0"/>
                          </a:solidFill>
                        </a:rPr>
                        <a:t>stundas citu pienākumu veikšana</a:t>
                      </a:r>
                      <a:endParaRPr lang="en-GB" sz="1800" dirty="0">
                        <a:solidFill>
                          <a:srgbClr val="7030A0"/>
                        </a:solidFill>
                      </a:endParaRPr>
                    </a:p>
                  </a:txBody>
                  <a:tcPr/>
                </a:tc>
                <a:tc>
                  <a:txBody>
                    <a:bodyPr/>
                    <a:lstStyle/>
                    <a:p>
                      <a:pPr algn="ctr"/>
                      <a:r>
                        <a:rPr lang="lv-LV" sz="1800" b="1" dirty="0">
                          <a:solidFill>
                            <a:srgbClr val="7030A0"/>
                          </a:solidFill>
                        </a:rPr>
                        <a:t>26</a:t>
                      </a:r>
                      <a:r>
                        <a:rPr lang="lv-LV" sz="1800" dirty="0">
                          <a:solidFill>
                            <a:srgbClr val="7030A0"/>
                          </a:solidFill>
                        </a:rPr>
                        <a:t> stundas nodarbību vadīšana</a:t>
                      </a:r>
                    </a:p>
                    <a:p>
                      <a:pPr algn="ctr"/>
                      <a:r>
                        <a:rPr lang="lv-LV" sz="1800" b="1" dirty="0">
                          <a:solidFill>
                            <a:srgbClr val="7030A0"/>
                          </a:solidFill>
                        </a:rPr>
                        <a:t>4</a:t>
                      </a:r>
                      <a:r>
                        <a:rPr lang="lv-LV" sz="1800" dirty="0">
                          <a:solidFill>
                            <a:srgbClr val="7030A0"/>
                          </a:solidFill>
                        </a:rPr>
                        <a:t> stundas citu pienākumu veikšana</a:t>
                      </a:r>
                      <a:endParaRPr lang="en-GB" sz="1800" dirty="0">
                        <a:solidFill>
                          <a:srgbClr val="7030A0"/>
                        </a:solidFill>
                      </a:endParaRPr>
                    </a:p>
                  </a:txBody>
                  <a:tcPr/>
                </a:tc>
                <a:extLst>
                  <a:ext uri="{0D108BD9-81ED-4DB2-BD59-A6C34878D82A}">
                    <a16:rowId xmlns:a16="http://schemas.microsoft.com/office/drawing/2014/main" val="260651836"/>
                  </a:ext>
                </a:extLst>
              </a:tr>
            </a:tbl>
          </a:graphicData>
        </a:graphic>
      </p:graphicFrame>
    </p:spTree>
    <p:extLst>
      <p:ext uri="{BB962C8B-B14F-4D97-AF65-F5344CB8AC3E}">
        <p14:creationId xmlns:p14="http://schemas.microsoft.com/office/powerpoint/2010/main" val="1923250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3887BD-3F28-41FA-A3E1-38BD906A445B}"/>
              </a:ext>
            </a:extLst>
          </p:cNvPr>
          <p:cNvSpPr>
            <a:spLocks noGrp="1"/>
          </p:cNvSpPr>
          <p:nvPr>
            <p:ph type="ctrTitle"/>
          </p:nvPr>
        </p:nvSpPr>
        <p:spPr>
          <a:xfrm>
            <a:off x="914400" y="2235200"/>
            <a:ext cx="10363200" cy="903926"/>
          </a:xfrm>
        </p:spPr>
        <p:txBody>
          <a:bodyPr/>
          <a:lstStyle/>
          <a:p>
            <a:r>
              <a:rPr lang="en-US" dirty="0" err="1"/>
              <a:t>Vispārējā</a:t>
            </a:r>
            <a:r>
              <a:rPr lang="en-US" dirty="0"/>
              <a:t> </a:t>
            </a:r>
            <a:r>
              <a:rPr lang="en-US" dirty="0" err="1"/>
              <a:t>izglītība</a:t>
            </a:r>
            <a:r>
              <a:rPr lang="en-US" dirty="0"/>
              <a:t>:</a:t>
            </a:r>
            <a:r>
              <a:rPr lang="en-US" b="0" dirty="0"/>
              <a:t> </a:t>
            </a:r>
            <a:r>
              <a:rPr lang="en-US" b="0" dirty="0" err="1"/>
              <a:t>sabalansēts</a:t>
            </a:r>
            <a:r>
              <a:rPr lang="en-US" b="0" dirty="0"/>
              <a:t> un </a:t>
            </a:r>
            <a:r>
              <a:rPr lang="en-US" b="0" dirty="0" err="1"/>
              <a:t>datos</a:t>
            </a:r>
            <a:r>
              <a:rPr lang="en-US" b="0" dirty="0"/>
              <a:t> </a:t>
            </a:r>
            <a:r>
              <a:rPr lang="en-US" b="0" dirty="0" err="1"/>
              <a:t>balstīts</a:t>
            </a:r>
            <a:r>
              <a:rPr lang="en-US" b="0" dirty="0"/>
              <a:t> </a:t>
            </a:r>
            <a:r>
              <a:rPr lang="en-US" b="0" dirty="0" err="1"/>
              <a:t>skolu</a:t>
            </a:r>
            <a:r>
              <a:rPr lang="en-US" b="0" dirty="0"/>
              <a:t> </a:t>
            </a:r>
            <a:r>
              <a:rPr lang="en-US" b="0" dirty="0" err="1"/>
              <a:t>tīkls</a:t>
            </a:r>
            <a:br>
              <a:rPr lang="en-US" dirty="0"/>
            </a:br>
            <a:endParaRPr lang="lv-LV" dirty="0"/>
          </a:p>
        </p:txBody>
      </p:sp>
      <p:sp>
        <p:nvSpPr>
          <p:cNvPr id="4" name="Slide Number Placeholder 3">
            <a:extLst>
              <a:ext uri="{FF2B5EF4-FFF2-40B4-BE49-F238E27FC236}">
                <a16:creationId xmlns:a16="http://schemas.microsoft.com/office/drawing/2014/main" id="{038A9F79-EF25-4222-BCB2-493F44EF58C1}"/>
              </a:ext>
            </a:extLst>
          </p:cNvPr>
          <p:cNvSpPr>
            <a:spLocks noGrp="1"/>
          </p:cNvSpPr>
          <p:nvPr>
            <p:ph type="sldNum" idx="4294967295"/>
          </p:nvPr>
        </p:nvSpPr>
        <p:spPr>
          <a:xfrm>
            <a:off x="0" y="6565900"/>
            <a:ext cx="390525" cy="2921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lv-LV"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lv-LV"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4512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A951-2551-F141-6B58-E6BE8DB45A7C}"/>
              </a:ext>
            </a:extLst>
          </p:cNvPr>
          <p:cNvSpPr>
            <a:spLocks noGrp="1"/>
          </p:cNvSpPr>
          <p:nvPr>
            <p:ph type="title" idx="4294967295"/>
          </p:nvPr>
        </p:nvSpPr>
        <p:spPr>
          <a:xfrm>
            <a:off x="442864" y="1322658"/>
            <a:ext cx="4648200" cy="2174875"/>
          </a:xfrm>
        </p:spPr>
        <p:txBody>
          <a:bodyPr>
            <a:noAutofit/>
          </a:bodyPr>
          <a:lstStyle/>
          <a:p>
            <a:pPr algn="ctr"/>
            <a:r>
              <a:rPr lang="lv-LV" sz="2200" b="1" i="0" u="none" strike="noStrike" dirty="0">
                <a:effectLst/>
                <a:latin typeface="+mn-lt"/>
              </a:rPr>
              <a:t>Būtiskākās problēmas</a:t>
            </a:r>
            <a:r>
              <a:rPr lang="lv-LV" sz="2200" b="0" i="0" u="none" strike="noStrike" dirty="0">
                <a:effectLst/>
                <a:latin typeface="+mn-lt"/>
              </a:rPr>
              <a:t>, kuras risinās ilgtspējīgs skolu tīkls, ir: </a:t>
            </a:r>
            <a:br>
              <a:rPr lang="lv-LV" sz="2200" b="0" i="0" u="none" strike="noStrike" dirty="0">
                <a:effectLst/>
                <a:latin typeface="+mn-lt"/>
              </a:rPr>
            </a:br>
            <a:br>
              <a:rPr lang="lv-LV" sz="2200" b="0" i="0" u="none" strike="noStrike" dirty="0">
                <a:effectLst/>
                <a:latin typeface="+mn-lt"/>
              </a:rPr>
            </a:br>
            <a:endParaRPr lang="en-LV" sz="2200" dirty="0">
              <a:latin typeface="+mn-lt"/>
            </a:endParaRPr>
          </a:p>
        </p:txBody>
      </p:sp>
      <p:sp>
        <p:nvSpPr>
          <p:cNvPr id="3" name="Content Placeholder 2">
            <a:extLst>
              <a:ext uri="{FF2B5EF4-FFF2-40B4-BE49-F238E27FC236}">
                <a16:creationId xmlns:a16="http://schemas.microsoft.com/office/drawing/2014/main" id="{4E7CAB59-2E16-40E2-781A-31DBFC1E9075}"/>
              </a:ext>
            </a:extLst>
          </p:cNvPr>
          <p:cNvSpPr>
            <a:spLocks noGrp="1"/>
          </p:cNvSpPr>
          <p:nvPr>
            <p:ph idx="4294967295"/>
          </p:nvPr>
        </p:nvSpPr>
        <p:spPr>
          <a:xfrm>
            <a:off x="5300202" y="1722928"/>
            <a:ext cx="6711942" cy="1263897"/>
          </a:xfrm>
        </p:spPr>
        <p:txBody>
          <a:bodyPr/>
          <a:lstStyle/>
          <a:p>
            <a:pPr marL="0" indent="0" algn="ctr" rtl="0" fontAlgn="base">
              <a:spcBef>
                <a:spcPts val="0"/>
              </a:spcBef>
              <a:buNone/>
            </a:pPr>
            <a:r>
              <a:rPr lang="lv-LV" sz="2200" b="1" dirty="0">
                <a:latin typeface="+mn-lt"/>
              </a:rPr>
              <a:t>P</a:t>
            </a:r>
            <a:r>
              <a:rPr lang="lv-LV" sz="2200" b="1" i="0" u="none" strike="noStrike" dirty="0">
                <a:effectLst/>
                <a:latin typeface="+mn-lt"/>
              </a:rPr>
              <a:t>rimārie izglītības sistēmas un kvalitātes rādītāji</a:t>
            </a:r>
            <a:r>
              <a:rPr lang="lv-LV" sz="2200" b="0" i="0" u="none" strike="noStrike" dirty="0">
                <a:effectLst/>
                <a:latin typeface="+mn-lt"/>
              </a:rPr>
              <a:t>, kurus pozitīvi ietekmēs skolu tīkla optimizācija ir: </a:t>
            </a:r>
          </a:p>
        </p:txBody>
      </p:sp>
      <p:sp>
        <p:nvSpPr>
          <p:cNvPr id="11" name="Freeform: Shape 10">
            <a:extLst>
              <a:ext uri="{FF2B5EF4-FFF2-40B4-BE49-F238E27FC236}">
                <a16:creationId xmlns:a16="http://schemas.microsoft.com/office/drawing/2014/main" id="{804A4B3E-4650-43B8-A4D4-3A3ABC8A7171}"/>
              </a:ext>
            </a:extLst>
          </p:cNvPr>
          <p:cNvSpPr/>
          <p:nvPr/>
        </p:nvSpPr>
        <p:spPr>
          <a:xfrm>
            <a:off x="4993476" y="2588821"/>
            <a:ext cx="7018669" cy="1178089"/>
          </a:xfrm>
          <a:custGeom>
            <a:avLst/>
            <a:gdLst>
              <a:gd name="connsiteX0" fmla="*/ 0 w 5767899"/>
              <a:gd name="connsiteY0" fmla="*/ 0 h 651550"/>
              <a:gd name="connsiteX1" fmla="*/ 5767899 w 5767899"/>
              <a:gd name="connsiteY1" fmla="*/ 0 h 651550"/>
              <a:gd name="connsiteX2" fmla="*/ 5767899 w 5767899"/>
              <a:gd name="connsiteY2" fmla="*/ 651550 h 651550"/>
              <a:gd name="connsiteX3" fmla="*/ 0 w 5767899"/>
              <a:gd name="connsiteY3" fmla="*/ 651550 h 651550"/>
              <a:gd name="connsiteX4" fmla="*/ 0 w 5767899"/>
              <a:gd name="connsiteY4" fmla="*/ 0 h 65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7899" h="651550">
                <a:moveTo>
                  <a:pt x="0" y="0"/>
                </a:moveTo>
                <a:lnTo>
                  <a:pt x="5767899" y="0"/>
                </a:lnTo>
                <a:lnTo>
                  <a:pt x="5767899" y="651550"/>
                </a:lnTo>
                <a:lnTo>
                  <a:pt x="0" y="651550"/>
                </a:lnTo>
                <a:lnTo>
                  <a:pt x="0" y="0"/>
                </a:lnTo>
                <a:close/>
              </a:path>
            </a:pathLst>
          </a:custGeom>
          <a:solidFill>
            <a:schemeClr val="bg1">
              <a:lumMod val="9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506"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ct val="35000"/>
              </a:spcAft>
              <a:buClr>
                <a:srgbClr val="000000"/>
              </a:buClr>
              <a:buSzTx/>
              <a:buFont typeface="Arial"/>
              <a:buNone/>
              <a:tabLst/>
              <a:defRPr/>
            </a:pPr>
            <a:r>
              <a:rPr kumimoji="0" lang="lv-LV" sz="2000" b="0" i="0" u="none" strike="noStrike" kern="1200" cap="none" spc="0" normalizeH="0" baseline="0" noProof="0" dirty="0">
                <a:ln>
                  <a:noFill/>
                </a:ln>
                <a:solidFill>
                  <a:srgbClr val="664690"/>
                </a:solidFill>
                <a:effectLst/>
                <a:uLnTx/>
                <a:uFillTx/>
                <a:latin typeface="Arial"/>
                <a:ea typeface="+mn-ea"/>
                <a:cs typeface="+mn-cs"/>
                <a:sym typeface="Arial"/>
              </a:rPr>
              <a:t>Skolēnu īpatsvars ar augstiem un zemiem sasniegumiem centralizētajos eksāmenos un pārējos eksāmenos, kā arī obligāto centralizēto eksāmenu indekss.   </a:t>
            </a:r>
            <a:endParaRPr kumimoji="0" lang="en-GB" sz="2000" b="0" i="0" u="none" strike="noStrike" kern="1200" cap="none" spc="0" normalizeH="0" baseline="0" noProof="0" dirty="0">
              <a:ln>
                <a:noFill/>
              </a:ln>
              <a:solidFill>
                <a:srgbClr val="664690"/>
              </a:solidFill>
              <a:effectLst/>
              <a:uLnTx/>
              <a:uFillTx/>
              <a:latin typeface="Arial"/>
              <a:ea typeface="+mn-ea"/>
              <a:cs typeface="+mn-cs"/>
              <a:sym typeface="Arial"/>
            </a:endParaRPr>
          </a:p>
        </p:txBody>
      </p:sp>
      <p:sp>
        <p:nvSpPr>
          <p:cNvPr id="13" name="Freeform: Shape 12">
            <a:extLst>
              <a:ext uri="{FF2B5EF4-FFF2-40B4-BE49-F238E27FC236}">
                <a16:creationId xmlns:a16="http://schemas.microsoft.com/office/drawing/2014/main" id="{4C20FF16-5CC5-4897-9C79-28607DE5603D}"/>
              </a:ext>
            </a:extLst>
          </p:cNvPr>
          <p:cNvSpPr/>
          <p:nvPr/>
        </p:nvSpPr>
        <p:spPr>
          <a:xfrm>
            <a:off x="4993476" y="3853792"/>
            <a:ext cx="7018669" cy="367477"/>
          </a:xfrm>
          <a:custGeom>
            <a:avLst/>
            <a:gdLst>
              <a:gd name="connsiteX0" fmla="*/ 0 w 5395501"/>
              <a:gd name="connsiteY0" fmla="*/ 0 h 408826"/>
              <a:gd name="connsiteX1" fmla="*/ 5395501 w 5395501"/>
              <a:gd name="connsiteY1" fmla="*/ 0 h 408826"/>
              <a:gd name="connsiteX2" fmla="*/ 5395501 w 5395501"/>
              <a:gd name="connsiteY2" fmla="*/ 408826 h 408826"/>
              <a:gd name="connsiteX3" fmla="*/ 0 w 5395501"/>
              <a:gd name="connsiteY3" fmla="*/ 408826 h 408826"/>
              <a:gd name="connsiteX4" fmla="*/ 0 w 5395501"/>
              <a:gd name="connsiteY4" fmla="*/ 0 h 408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501" h="408826">
                <a:moveTo>
                  <a:pt x="0" y="0"/>
                </a:moveTo>
                <a:lnTo>
                  <a:pt x="5395501" y="0"/>
                </a:lnTo>
                <a:lnTo>
                  <a:pt x="5395501" y="408826"/>
                </a:lnTo>
                <a:lnTo>
                  <a:pt x="0" y="408826"/>
                </a:lnTo>
                <a:lnTo>
                  <a:pt x="0" y="0"/>
                </a:lnTo>
                <a:close/>
              </a:path>
            </a:pathLst>
          </a:custGeom>
          <a:solidFill>
            <a:schemeClr val="bg1">
              <a:lumMod val="9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506"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ct val="35000"/>
              </a:spcAft>
              <a:buClr>
                <a:srgbClr val="000000"/>
              </a:buClr>
              <a:buSzTx/>
              <a:buFont typeface="Arial"/>
              <a:buNone/>
              <a:tabLst/>
              <a:defRPr/>
            </a:pPr>
            <a:r>
              <a:rPr kumimoji="0" lang="lv-LV" sz="2000" b="0" i="0" u="none" strike="noStrike" kern="1200" cap="none" spc="0" normalizeH="0" baseline="0" noProof="0" dirty="0">
                <a:ln>
                  <a:noFill/>
                </a:ln>
                <a:solidFill>
                  <a:srgbClr val="664690"/>
                </a:solidFill>
                <a:effectLst/>
                <a:uLnTx/>
                <a:uFillTx/>
                <a:latin typeface="Arial"/>
                <a:ea typeface="+mn-ea"/>
                <a:cs typeface="+mn-cs"/>
                <a:sym typeface="Arial"/>
              </a:rPr>
              <a:t>Zemākās bruto algas likmes skolotājiem. </a:t>
            </a:r>
            <a:endParaRPr kumimoji="0" lang="en-GB" sz="2000" b="0" i="0" u="none" strike="noStrike" kern="1200" cap="none" spc="0" normalizeH="0" baseline="0" noProof="0" dirty="0">
              <a:ln>
                <a:noFill/>
              </a:ln>
              <a:solidFill>
                <a:srgbClr val="664690"/>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1DD8135C-9F05-4549-82A4-6AF2BF7DF233}"/>
              </a:ext>
            </a:extLst>
          </p:cNvPr>
          <p:cNvSpPr/>
          <p:nvPr/>
        </p:nvSpPr>
        <p:spPr>
          <a:xfrm>
            <a:off x="4994296" y="4283887"/>
            <a:ext cx="7001347" cy="547626"/>
          </a:xfrm>
          <a:custGeom>
            <a:avLst/>
            <a:gdLst>
              <a:gd name="connsiteX0" fmla="*/ 0 w 5241725"/>
              <a:gd name="connsiteY0" fmla="*/ 0 h 539131"/>
              <a:gd name="connsiteX1" fmla="*/ 5241725 w 5241725"/>
              <a:gd name="connsiteY1" fmla="*/ 0 h 539131"/>
              <a:gd name="connsiteX2" fmla="*/ 5241725 w 5241725"/>
              <a:gd name="connsiteY2" fmla="*/ 539131 h 539131"/>
              <a:gd name="connsiteX3" fmla="*/ 0 w 5241725"/>
              <a:gd name="connsiteY3" fmla="*/ 539131 h 539131"/>
              <a:gd name="connsiteX4" fmla="*/ 0 w 5241725"/>
              <a:gd name="connsiteY4" fmla="*/ 0 h 53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725" h="539131">
                <a:moveTo>
                  <a:pt x="0" y="0"/>
                </a:moveTo>
                <a:lnTo>
                  <a:pt x="5241725" y="0"/>
                </a:lnTo>
                <a:lnTo>
                  <a:pt x="5241725" y="539131"/>
                </a:lnTo>
                <a:lnTo>
                  <a:pt x="0" y="539131"/>
                </a:lnTo>
                <a:lnTo>
                  <a:pt x="0" y="0"/>
                </a:lnTo>
                <a:close/>
              </a:path>
            </a:pathLst>
          </a:custGeom>
          <a:solidFill>
            <a:schemeClr val="bg1">
              <a:lumMod val="9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506"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ts val="0"/>
              </a:spcAft>
              <a:buClr>
                <a:srgbClr val="000000"/>
              </a:buClr>
              <a:buSzTx/>
              <a:buFont typeface="Arial"/>
              <a:buNone/>
              <a:tabLst/>
              <a:defRPr/>
            </a:pPr>
            <a:r>
              <a:rPr kumimoji="0" lang="lv-LV" sz="2000" b="0" i="0" u="none" strike="noStrike" kern="1200" cap="none" spc="0" normalizeH="0" baseline="0" noProof="0" dirty="0">
                <a:ln>
                  <a:noFill/>
                </a:ln>
                <a:solidFill>
                  <a:srgbClr val="664690"/>
                </a:solidFill>
                <a:effectLst/>
                <a:uLnTx/>
                <a:uFillTx/>
                <a:latin typeface="Arial"/>
                <a:ea typeface="+mn-ea"/>
                <a:cs typeface="+mn-cs"/>
                <a:sym typeface="Arial"/>
              </a:rPr>
              <a:t>Skolotāju darba slodze </a:t>
            </a:r>
            <a:endParaRPr kumimoji="0" lang="en-GB" sz="2000" b="0" i="0" u="none" strike="noStrike" kern="1200" cap="none" spc="0" normalizeH="0" baseline="0" noProof="0" dirty="0">
              <a:ln>
                <a:noFill/>
              </a:ln>
              <a:solidFill>
                <a:srgbClr val="664690"/>
              </a:solidFill>
              <a:effectLst/>
              <a:uLnTx/>
              <a:uFillTx/>
              <a:latin typeface="Arial"/>
              <a:ea typeface="+mn-ea"/>
              <a:cs typeface="+mn-cs"/>
              <a:sym typeface="Arial"/>
            </a:endParaRPr>
          </a:p>
          <a:p>
            <a:pPr marL="0" marR="0" lvl="0" indent="0" algn="l" defTabSz="711200" rtl="0" eaLnBrk="1" fontAlgn="auto" latinLnBrk="0" hangingPunct="1">
              <a:lnSpc>
                <a:spcPct val="90000"/>
              </a:lnSpc>
              <a:spcBef>
                <a:spcPct val="0"/>
              </a:spcBef>
              <a:spcAft>
                <a:spcPts val="0"/>
              </a:spcAft>
              <a:buClr>
                <a:srgbClr val="000000"/>
              </a:buClr>
              <a:buSzTx/>
              <a:buFont typeface="Arial"/>
              <a:buNone/>
              <a:tabLst/>
              <a:defRPr/>
            </a:pPr>
            <a:r>
              <a:rPr kumimoji="0" lang="lv-LV" sz="2000" b="0" i="0" u="none" strike="noStrike" kern="1200" cap="none" spc="0" normalizeH="0" baseline="0" noProof="0" dirty="0">
                <a:ln>
                  <a:noFill/>
                </a:ln>
                <a:solidFill>
                  <a:srgbClr val="664690"/>
                </a:solidFill>
                <a:effectLst/>
                <a:uLnTx/>
                <a:uFillTx/>
                <a:latin typeface="Arial"/>
                <a:ea typeface="+mn-ea"/>
                <a:cs typeface="+mn-cs"/>
                <a:sym typeface="Arial"/>
              </a:rPr>
              <a:t>(</a:t>
            </a:r>
            <a:r>
              <a:rPr kumimoji="0" lang="en-US" sz="2000" b="0" i="0" u="none" strike="noStrike" kern="1200" cap="none" spc="0" normalizeH="0" baseline="0" noProof="0" dirty="0" err="1">
                <a:ln>
                  <a:noFill/>
                </a:ln>
                <a:solidFill>
                  <a:srgbClr val="664690"/>
                </a:solidFill>
                <a:effectLst/>
                <a:uLnTx/>
                <a:uFillTx/>
                <a:latin typeface="Arial"/>
                <a:ea typeface="+mn-ea"/>
                <a:cs typeface="+mn-cs"/>
                <a:sym typeface="Arial"/>
              </a:rPr>
              <a:t>skolotāju</a:t>
            </a:r>
            <a:r>
              <a:rPr kumimoji="0" lang="en-US" sz="2000" b="0" i="0" u="none" strike="noStrike" kern="1200" cap="none" spc="0" normalizeH="0" baseline="0" noProof="0" dirty="0">
                <a:ln>
                  <a:noFill/>
                </a:ln>
                <a:solidFill>
                  <a:srgbClr val="664690"/>
                </a:solidFill>
                <a:effectLst/>
                <a:uLnTx/>
                <a:uFillTx/>
                <a:latin typeface="Arial"/>
                <a:ea typeface="+mn-ea"/>
                <a:cs typeface="+mn-cs"/>
                <a:sym typeface="Arial"/>
              </a:rPr>
              <a:t> </a:t>
            </a:r>
            <a:r>
              <a:rPr kumimoji="0" lang="en-US" sz="2000" b="0" i="0" u="none" strike="noStrike" kern="1200" cap="none" spc="0" normalizeH="0" baseline="0" noProof="0" dirty="0" err="1">
                <a:ln>
                  <a:noFill/>
                </a:ln>
                <a:solidFill>
                  <a:srgbClr val="664690"/>
                </a:solidFill>
                <a:effectLst/>
                <a:uLnTx/>
                <a:uFillTx/>
                <a:latin typeface="Arial"/>
                <a:ea typeface="+mn-ea"/>
                <a:cs typeface="+mn-cs"/>
                <a:sym typeface="Arial"/>
              </a:rPr>
              <a:t>īpatsvars</a:t>
            </a:r>
            <a:r>
              <a:rPr kumimoji="0" lang="en-US" sz="2000" b="0" i="0" u="none" strike="noStrike" kern="1200" cap="none" spc="0" normalizeH="0" baseline="0" noProof="0" dirty="0">
                <a:ln>
                  <a:noFill/>
                </a:ln>
                <a:solidFill>
                  <a:srgbClr val="664690"/>
                </a:solidFill>
                <a:effectLst/>
                <a:uLnTx/>
                <a:uFillTx/>
                <a:latin typeface="Arial"/>
                <a:ea typeface="+mn-ea"/>
                <a:cs typeface="+mn-cs"/>
                <a:sym typeface="Arial"/>
              </a:rPr>
              <a:t> </a:t>
            </a:r>
            <a:r>
              <a:rPr kumimoji="0" lang="en-US" sz="2000" b="0" i="0" u="none" strike="noStrike" kern="1200" cap="none" spc="0" normalizeH="0" baseline="0" noProof="0" dirty="0" err="1">
                <a:ln>
                  <a:noFill/>
                </a:ln>
                <a:solidFill>
                  <a:srgbClr val="664690"/>
                </a:solidFill>
                <a:effectLst/>
                <a:uLnTx/>
                <a:uFillTx/>
                <a:latin typeface="Arial"/>
                <a:ea typeface="+mn-ea"/>
                <a:cs typeface="+mn-cs"/>
                <a:sym typeface="Arial"/>
              </a:rPr>
              <a:t>ar</a:t>
            </a:r>
            <a:r>
              <a:rPr kumimoji="0" lang="en-US" sz="2000" b="0" i="0" u="none" strike="noStrike" kern="1200" cap="none" spc="0" normalizeH="0" baseline="0" noProof="0" dirty="0">
                <a:ln>
                  <a:noFill/>
                </a:ln>
                <a:solidFill>
                  <a:srgbClr val="664690"/>
                </a:solidFill>
                <a:effectLst/>
                <a:uLnTx/>
                <a:uFillTx/>
                <a:latin typeface="Arial"/>
                <a:ea typeface="+mn-ea"/>
                <a:cs typeface="+mn-cs"/>
                <a:sym typeface="Arial"/>
              </a:rPr>
              <a:t> </a:t>
            </a:r>
            <a:r>
              <a:rPr kumimoji="0" lang="en-US" sz="2000" b="0" i="0" u="none" strike="noStrike" kern="1200" cap="none" spc="0" normalizeH="0" baseline="0" noProof="0" dirty="0" err="1">
                <a:ln>
                  <a:noFill/>
                </a:ln>
                <a:solidFill>
                  <a:srgbClr val="664690"/>
                </a:solidFill>
                <a:effectLst/>
                <a:uLnTx/>
                <a:uFillTx/>
                <a:latin typeface="Arial"/>
                <a:ea typeface="+mn-ea"/>
                <a:cs typeface="+mn-cs"/>
                <a:sym typeface="Arial"/>
              </a:rPr>
              <a:t>pilnu</a:t>
            </a:r>
            <a:r>
              <a:rPr kumimoji="0" lang="en-US" sz="2000" b="0" i="0" u="none" strike="noStrike" kern="1200" cap="none" spc="0" normalizeH="0" baseline="0" noProof="0" dirty="0">
                <a:ln>
                  <a:noFill/>
                </a:ln>
                <a:solidFill>
                  <a:srgbClr val="664690"/>
                </a:solidFill>
                <a:effectLst/>
                <a:uLnTx/>
                <a:uFillTx/>
                <a:latin typeface="Arial"/>
                <a:ea typeface="+mn-ea"/>
                <a:cs typeface="+mn-cs"/>
                <a:sym typeface="Arial"/>
              </a:rPr>
              <a:t> </a:t>
            </a:r>
            <a:r>
              <a:rPr kumimoji="0" lang="en-US" sz="2000" b="0" i="0" u="none" strike="noStrike" kern="1200" cap="none" spc="0" normalizeH="0" baseline="0" noProof="0" dirty="0" err="1">
                <a:ln>
                  <a:noFill/>
                </a:ln>
                <a:solidFill>
                  <a:srgbClr val="664690"/>
                </a:solidFill>
                <a:effectLst/>
                <a:uLnTx/>
                <a:uFillTx/>
                <a:latin typeface="Arial"/>
                <a:ea typeface="+mn-ea"/>
                <a:cs typeface="+mn-cs"/>
                <a:sym typeface="Arial"/>
              </a:rPr>
              <a:t>slodzi</a:t>
            </a:r>
            <a:r>
              <a:rPr kumimoji="0" lang="lv-LV" sz="2000" b="0" i="0" u="none" strike="noStrike" kern="1200" cap="none" spc="0" normalizeH="0" baseline="0" noProof="0" dirty="0">
                <a:ln>
                  <a:noFill/>
                </a:ln>
                <a:solidFill>
                  <a:srgbClr val="664690"/>
                </a:solidFill>
                <a:effectLst/>
                <a:uLnTx/>
                <a:uFillTx/>
                <a:latin typeface="Arial"/>
                <a:ea typeface="+mn-ea"/>
                <a:cs typeface="+mn-cs"/>
                <a:sym typeface="Arial"/>
              </a:rPr>
              <a:t>).  </a:t>
            </a:r>
            <a:endParaRPr kumimoji="0" lang="en-GB" sz="2000" b="0" i="0" u="none" strike="noStrike" kern="1200" cap="none" spc="0" normalizeH="0" baseline="0" noProof="0" dirty="0">
              <a:ln>
                <a:noFill/>
              </a:ln>
              <a:solidFill>
                <a:srgbClr val="664690"/>
              </a:solidFill>
              <a:effectLst/>
              <a:uLnTx/>
              <a:uFillTx/>
              <a:latin typeface="Arial"/>
              <a:ea typeface="+mn-ea"/>
              <a:cs typeface="+mn-cs"/>
              <a:sym typeface="Arial"/>
            </a:endParaRPr>
          </a:p>
        </p:txBody>
      </p:sp>
      <p:sp>
        <p:nvSpPr>
          <p:cNvPr id="17" name="Freeform: Shape 16">
            <a:extLst>
              <a:ext uri="{FF2B5EF4-FFF2-40B4-BE49-F238E27FC236}">
                <a16:creationId xmlns:a16="http://schemas.microsoft.com/office/drawing/2014/main" id="{273BC17F-A8AF-4EC7-9EFD-7649B278FD07}"/>
              </a:ext>
            </a:extLst>
          </p:cNvPr>
          <p:cNvSpPr/>
          <p:nvPr/>
        </p:nvSpPr>
        <p:spPr>
          <a:xfrm>
            <a:off x="4993476" y="4893389"/>
            <a:ext cx="7028133" cy="664791"/>
          </a:xfrm>
          <a:custGeom>
            <a:avLst/>
            <a:gdLst>
              <a:gd name="connsiteX0" fmla="*/ 0 w 5241725"/>
              <a:gd name="connsiteY0" fmla="*/ 0 h 610386"/>
              <a:gd name="connsiteX1" fmla="*/ 5241725 w 5241725"/>
              <a:gd name="connsiteY1" fmla="*/ 0 h 610386"/>
              <a:gd name="connsiteX2" fmla="*/ 5241725 w 5241725"/>
              <a:gd name="connsiteY2" fmla="*/ 610386 h 610386"/>
              <a:gd name="connsiteX3" fmla="*/ 0 w 5241725"/>
              <a:gd name="connsiteY3" fmla="*/ 610386 h 610386"/>
              <a:gd name="connsiteX4" fmla="*/ 0 w 5241725"/>
              <a:gd name="connsiteY4" fmla="*/ 0 h 610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1725" h="610386">
                <a:moveTo>
                  <a:pt x="0" y="0"/>
                </a:moveTo>
                <a:lnTo>
                  <a:pt x="5241725" y="0"/>
                </a:lnTo>
                <a:lnTo>
                  <a:pt x="5241725" y="610386"/>
                </a:lnTo>
                <a:lnTo>
                  <a:pt x="0" y="610386"/>
                </a:lnTo>
                <a:lnTo>
                  <a:pt x="0" y="0"/>
                </a:lnTo>
                <a:close/>
              </a:path>
            </a:pathLst>
          </a:custGeom>
          <a:solidFill>
            <a:schemeClr val="bg1">
              <a:lumMod val="9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506"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ts val="0"/>
              </a:spcAft>
              <a:buClr>
                <a:srgbClr val="000000"/>
              </a:buClr>
              <a:buSzTx/>
              <a:buFont typeface="Arial"/>
              <a:buNone/>
              <a:tabLst/>
              <a:defRPr/>
            </a:pPr>
            <a:r>
              <a:rPr kumimoji="0" lang="lv-LV" sz="2000" b="0" i="0" u="none" strike="noStrike" kern="1200" cap="none" spc="0" normalizeH="0" baseline="0" noProof="0" dirty="0">
                <a:ln>
                  <a:noFill/>
                </a:ln>
                <a:solidFill>
                  <a:srgbClr val="664690"/>
                </a:solidFill>
                <a:effectLst/>
                <a:uLnTx/>
                <a:uFillTx/>
                <a:latin typeface="Arial"/>
                <a:ea typeface="+mn-ea"/>
                <a:cs typeface="+mn-cs"/>
                <a:sym typeface="Arial"/>
              </a:rPr>
              <a:t>Skolotāja-skolēnu proporcija </a:t>
            </a:r>
            <a:endParaRPr kumimoji="0" lang="en-GB" sz="2000" b="0" i="0" u="none" strike="noStrike" kern="1200" cap="none" spc="0" normalizeH="0" baseline="0" noProof="0" dirty="0">
              <a:ln>
                <a:noFill/>
              </a:ln>
              <a:solidFill>
                <a:srgbClr val="664690"/>
              </a:solidFill>
              <a:effectLst/>
              <a:uLnTx/>
              <a:uFillTx/>
              <a:latin typeface="Arial"/>
              <a:ea typeface="+mn-ea"/>
              <a:cs typeface="+mn-cs"/>
              <a:sym typeface="Arial"/>
            </a:endParaRPr>
          </a:p>
          <a:p>
            <a:pPr marL="0" marR="0" lvl="0" indent="0" algn="l" defTabSz="711200" rtl="0" eaLnBrk="1" fontAlgn="auto" latinLnBrk="0" hangingPunct="1">
              <a:lnSpc>
                <a:spcPct val="90000"/>
              </a:lnSpc>
              <a:spcBef>
                <a:spcPct val="0"/>
              </a:spcBef>
              <a:spcAft>
                <a:spcPts val="0"/>
              </a:spcAft>
              <a:buClr>
                <a:srgbClr val="000000"/>
              </a:buClr>
              <a:buSzTx/>
              <a:buFont typeface="Arial"/>
              <a:buNone/>
              <a:tabLst/>
              <a:defRPr/>
            </a:pPr>
            <a:r>
              <a:rPr kumimoji="0" lang="lv-LV" sz="2000" b="0" i="0" u="none" strike="noStrike" kern="1200" cap="none" spc="0" normalizeH="0" baseline="0" noProof="0" dirty="0">
                <a:ln>
                  <a:noFill/>
                </a:ln>
                <a:solidFill>
                  <a:srgbClr val="664690"/>
                </a:solidFill>
                <a:effectLst/>
                <a:uLnTx/>
                <a:uFillTx/>
                <a:latin typeface="Arial"/>
                <a:ea typeface="+mn-ea"/>
                <a:cs typeface="+mn-cs"/>
                <a:sym typeface="Arial"/>
              </a:rPr>
              <a:t>(1:12 pašvaldībā, šobrīd 1:9).  </a:t>
            </a:r>
            <a:endParaRPr kumimoji="0" lang="en-GB" sz="2000" b="0" i="0" u="none" strike="noStrike" kern="1200" cap="none" spc="0" normalizeH="0" baseline="0" noProof="0" dirty="0">
              <a:ln>
                <a:noFill/>
              </a:ln>
              <a:solidFill>
                <a:srgbClr val="664690"/>
              </a:solidFill>
              <a:effectLst/>
              <a:uLnTx/>
              <a:uFillTx/>
              <a:latin typeface="Arial"/>
              <a:ea typeface="+mn-ea"/>
              <a:cs typeface="+mn-cs"/>
              <a:sym typeface="Arial"/>
            </a:endParaRPr>
          </a:p>
        </p:txBody>
      </p:sp>
      <p:sp>
        <p:nvSpPr>
          <p:cNvPr id="19" name="Freeform: Shape 18">
            <a:extLst>
              <a:ext uri="{FF2B5EF4-FFF2-40B4-BE49-F238E27FC236}">
                <a16:creationId xmlns:a16="http://schemas.microsoft.com/office/drawing/2014/main" id="{DE597A0D-62E0-4F08-BBD2-6943616FAF51}"/>
              </a:ext>
            </a:extLst>
          </p:cNvPr>
          <p:cNvSpPr/>
          <p:nvPr/>
        </p:nvSpPr>
        <p:spPr>
          <a:xfrm>
            <a:off x="4967510" y="5604863"/>
            <a:ext cx="7028133" cy="415268"/>
          </a:xfrm>
          <a:custGeom>
            <a:avLst/>
            <a:gdLst>
              <a:gd name="connsiteX0" fmla="*/ 0 w 5395501"/>
              <a:gd name="connsiteY0" fmla="*/ 0 h 408826"/>
              <a:gd name="connsiteX1" fmla="*/ 5395501 w 5395501"/>
              <a:gd name="connsiteY1" fmla="*/ 0 h 408826"/>
              <a:gd name="connsiteX2" fmla="*/ 5395501 w 5395501"/>
              <a:gd name="connsiteY2" fmla="*/ 408826 h 408826"/>
              <a:gd name="connsiteX3" fmla="*/ 0 w 5395501"/>
              <a:gd name="connsiteY3" fmla="*/ 408826 h 408826"/>
              <a:gd name="connsiteX4" fmla="*/ 0 w 5395501"/>
              <a:gd name="connsiteY4" fmla="*/ 0 h 408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501" h="408826">
                <a:moveTo>
                  <a:pt x="0" y="0"/>
                </a:moveTo>
                <a:lnTo>
                  <a:pt x="5395501" y="0"/>
                </a:lnTo>
                <a:lnTo>
                  <a:pt x="5395501" y="408826"/>
                </a:lnTo>
                <a:lnTo>
                  <a:pt x="0" y="408826"/>
                </a:lnTo>
                <a:lnTo>
                  <a:pt x="0" y="0"/>
                </a:lnTo>
                <a:close/>
              </a:path>
            </a:pathLst>
          </a:custGeom>
          <a:solidFill>
            <a:schemeClr val="bg1">
              <a:lumMod val="9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506"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ct val="35000"/>
              </a:spcAft>
              <a:buClr>
                <a:srgbClr val="000000"/>
              </a:buClr>
              <a:buSzTx/>
              <a:buFont typeface="Arial"/>
              <a:buNone/>
              <a:tabLst/>
              <a:defRPr/>
            </a:pPr>
            <a:r>
              <a:rPr kumimoji="0" lang="lv-LV" sz="2000" b="0" i="0" u="none" strike="noStrike" kern="1200" cap="none" spc="0" normalizeH="0" baseline="0" noProof="0">
                <a:ln>
                  <a:noFill/>
                </a:ln>
                <a:solidFill>
                  <a:srgbClr val="664690"/>
                </a:solidFill>
                <a:effectLst/>
                <a:uLnTx/>
                <a:uFillTx/>
                <a:latin typeface="Arial"/>
                <a:ea typeface="+mn-ea"/>
                <a:cs typeface="+mn-cs"/>
                <a:sym typeface="Arial"/>
              </a:rPr>
              <a:t>Mācību izmaksu daļa no kopējā budžeta.  </a:t>
            </a:r>
            <a:endParaRPr kumimoji="0" lang="en-GB" sz="2000" b="0" i="0" u="none" strike="noStrike" kern="1200" cap="none" spc="0" normalizeH="0" baseline="0" noProof="0">
              <a:ln>
                <a:noFill/>
              </a:ln>
              <a:solidFill>
                <a:srgbClr val="664690"/>
              </a:solidFill>
              <a:effectLst/>
              <a:uLnTx/>
              <a:uFillTx/>
              <a:latin typeface="Arial"/>
              <a:ea typeface="+mn-ea"/>
              <a:cs typeface="+mn-cs"/>
              <a:sym typeface="Arial"/>
            </a:endParaRPr>
          </a:p>
        </p:txBody>
      </p:sp>
      <p:sp>
        <p:nvSpPr>
          <p:cNvPr id="21" name="Freeform: Shape 20">
            <a:extLst>
              <a:ext uri="{FF2B5EF4-FFF2-40B4-BE49-F238E27FC236}">
                <a16:creationId xmlns:a16="http://schemas.microsoft.com/office/drawing/2014/main" id="{A86A8A6E-2D4B-4CD2-A311-45A310263492}"/>
              </a:ext>
            </a:extLst>
          </p:cNvPr>
          <p:cNvSpPr/>
          <p:nvPr/>
        </p:nvSpPr>
        <p:spPr>
          <a:xfrm>
            <a:off x="4967510" y="6082007"/>
            <a:ext cx="7028132" cy="415268"/>
          </a:xfrm>
          <a:custGeom>
            <a:avLst/>
            <a:gdLst>
              <a:gd name="connsiteX0" fmla="*/ 0 w 5731789"/>
              <a:gd name="connsiteY0" fmla="*/ 0 h 408826"/>
              <a:gd name="connsiteX1" fmla="*/ 5731789 w 5731789"/>
              <a:gd name="connsiteY1" fmla="*/ 0 h 408826"/>
              <a:gd name="connsiteX2" fmla="*/ 5731789 w 5731789"/>
              <a:gd name="connsiteY2" fmla="*/ 408826 h 408826"/>
              <a:gd name="connsiteX3" fmla="*/ 0 w 5731789"/>
              <a:gd name="connsiteY3" fmla="*/ 408826 h 408826"/>
              <a:gd name="connsiteX4" fmla="*/ 0 w 5731789"/>
              <a:gd name="connsiteY4" fmla="*/ 0 h 408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1789" h="408826">
                <a:moveTo>
                  <a:pt x="0" y="0"/>
                </a:moveTo>
                <a:lnTo>
                  <a:pt x="5731789" y="0"/>
                </a:lnTo>
                <a:lnTo>
                  <a:pt x="5731789" y="408826"/>
                </a:lnTo>
                <a:lnTo>
                  <a:pt x="0" y="408826"/>
                </a:lnTo>
                <a:lnTo>
                  <a:pt x="0" y="0"/>
                </a:lnTo>
                <a:close/>
              </a:path>
            </a:pathLst>
          </a:custGeom>
          <a:solidFill>
            <a:schemeClr val="bg1">
              <a:lumMod val="9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506"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ct val="35000"/>
              </a:spcAft>
              <a:buClr>
                <a:srgbClr val="000000"/>
              </a:buClr>
              <a:buSzTx/>
              <a:buFont typeface="Arial"/>
              <a:buNone/>
              <a:tabLst/>
              <a:defRPr/>
            </a:pPr>
            <a:r>
              <a:rPr kumimoji="0" lang="lv-LV" sz="2000" b="0" i="0" u="none" strike="noStrike" kern="1200" cap="none" spc="0" normalizeH="0" baseline="0" noProof="0" dirty="0">
                <a:ln>
                  <a:noFill/>
                </a:ln>
                <a:solidFill>
                  <a:srgbClr val="664690"/>
                </a:solidFill>
                <a:effectLst/>
                <a:uLnTx/>
                <a:uFillTx/>
                <a:latin typeface="Arial"/>
                <a:ea typeface="+mn-ea"/>
                <a:cs typeface="+mn-cs"/>
                <a:sym typeface="Arial"/>
              </a:rPr>
              <a:t>Kopējais finansējums uz vienu skolēnu.  </a:t>
            </a:r>
            <a:endParaRPr kumimoji="0" lang="en-GB" sz="2000" b="0" i="0" u="none" strike="noStrike" kern="1200" cap="none" spc="0" normalizeH="0" baseline="0" noProof="0" dirty="0">
              <a:ln>
                <a:noFill/>
              </a:ln>
              <a:solidFill>
                <a:srgbClr val="664690"/>
              </a:solidFill>
              <a:effectLst/>
              <a:uLnTx/>
              <a:uFillTx/>
              <a:latin typeface="Arial"/>
              <a:ea typeface="+mn-ea"/>
              <a:cs typeface="+mn-cs"/>
              <a:sym typeface="Arial"/>
            </a:endParaRPr>
          </a:p>
        </p:txBody>
      </p:sp>
      <p:graphicFrame>
        <p:nvGraphicFramePr>
          <p:cNvPr id="24" name="Diagram 23">
            <a:extLst>
              <a:ext uri="{FF2B5EF4-FFF2-40B4-BE49-F238E27FC236}">
                <a16:creationId xmlns:a16="http://schemas.microsoft.com/office/drawing/2014/main" id="{5CB6D4E6-79A9-408A-B0D8-2016175CC01E}"/>
              </a:ext>
            </a:extLst>
          </p:cNvPr>
          <p:cNvGraphicFramePr/>
          <p:nvPr/>
        </p:nvGraphicFramePr>
        <p:xfrm>
          <a:off x="323302" y="2588821"/>
          <a:ext cx="4539639" cy="3908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angle 24">
            <a:extLst>
              <a:ext uri="{FF2B5EF4-FFF2-40B4-BE49-F238E27FC236}">
                <a16:creationId xmlns:a16="http://schemas.microsoft.com/office/drawing/2014/main" id="{3AA484CC-C442-4FEB-95A0-9106C63D2D4D}"/>
              </a:ext>
            </a:extLst>
          </p:cNvPr>
          <p:cNvSpPr/>
          <p:nvPr/>
        </p:nvSpPr>
        <p:spPr>
          <a:xfrm>
            <a:off x="4967510" y="2588821"/>
            <a:ext cx="123554" cy="3908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TextBox 25">
            <a:extLst>
              <a:ext uri="{FF2B5EF4-FFF2-40B4-BE49-F238E27FC236}">
                <a16:creationId xmlns:a16="http://schemas.microsoft.com/office/drawing/2014/main" id="{C7C6A1F2-23B7-430C-967C-4FD0EB9BE4E1}"/>
              </a:ext>
            </a:extLst>
          </p:cNvPr>
          <p:cNvSpPr txBox="1"/>
          <p:nvPr/>
        </p:nvSpPr>
        <p:spPr>
          <a:xfrm>
            <a:off x="11792197" y="6207896"/>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lumMod val="50000"/>
                  </a:srgbClr>
                </a:solidFill>
                <a:effectLst/>
                <a:uLnTx/>
                <a:uFillTx/>
                <a:latin typeface="Arial"/>
                <a:cs typeface="Arial"/>
                <a:sym typeface="Arial"/>
              </a:rPr>
              <a:t>16</a:t>
            </a:r>
          </a:p>
        </p:txBody>
      </p:sp>
      <p:sp>
        <p:nvSpPr>
          <p:cNvPr id="14" name="TextBox 13">
            <a:extLst>
              <a:ext uri="{FF2B5EF4-FFF2-40B4-BE49-F238E27FC236}">
                <a16:creationId xmlns:a16="http://schemas.microsoft.com/office/drawing/2014/main" id="{D5D0AEBA-7FCC-4A4E-8F04-6FA1BBD49A6D}"/>
              </a:ext>
            </a:extLst>
          </p:cNvPr>
          <p:cNvSpPr txBox="1"/>
          <p:nvPr/>
        </p:nvSpPr>
        <p:spPr>
          <a:xfrm>
            <a:off x="655320" y="411332"/>
            <a:ext cx="9997440" cy="523220"/>
          </a:xfrm>
          <a:prstGeom prst="rect">
            <a:avLst/>
          </a:prstGeom>
          <a:noFill/>
        </p:spPr>
        <p:txBody>
          <a:bodyPr wrap="square" rtlCol="0">
            <a:spAutoFit/>
          </a:bodyPr>
          <a:lstStyle/>
          <a:p>
            <a:r>
              <a:rPr lang="en-US" sz="2800" b="1" dirty="0">
                <a:solidFill>
                  <a:schemeClr val="accent5">
                    <a:lumMod val="50000"/>
                  </a:schemeClr>
                </a:solidFill>
              </a:rPr>
              <a:t>Kas </a:t>
            </a:r>
            <a:r>
              <a:rPr lang="en-US" sz="2800" b="1" dirty="0" err="1">
                <a:solidFill>
                  <a:schemeClr val="accent5">
                    <a:lumMod val="50000"/>
                  </a:schemeClr>
                </a:solidFill>
              </a:rPr>
              <a:t>ir</a:t>
            </a:r>
            <a:r>
              <a:rPr lang="en-US" sz="2800" b="1" dirty="0">
                <a:solidFill>
                  <a:schemeClr val="accent5">
                    <a:lumMod val="50000"/>
                  </a:schemeClr>
                </a:solidFill>
              </a:rPr>
              <a:t> </a:t>
            </a:r>
            <a:r>
              <a:rPr lang="en-US" sz="2800" b="1" dirty="0" err="1">
                <a:solidFill>
                  <a:schemeClr val="accent5">
                    <a:lumMod val="50000"/>
                  </a:schemeClr>
                </a:solidFill>
              </a:rPr>
              <a:t>kvalitatīva</a:t>
            </a:r>
            <a:r>
              <a:rPr lang="en-US" sz="2800" b="1" dirty="0">
                <a:solidFill>
                  <a:schemeClr val="accent5">
                    <a:lumMod val="50000"/>
                  </a:schemeClr>
                </a:solidFill>
              </a:rPr>
              <a:t> un </a:t>
            </a:r>
            <a:r>
              <a:rPr lang="en-US" sz="2800" b="1" dirty="0" err="1">
                <a:solidFill>
                  <a:schemeClr val="accent5">
                    <a:lumMod val="50000"/>
                  </a:schemeClr>
                </a:solidFill>
              </a:rPr>
              <a:t>ilgtspējīga</a:t>
            </a:r>
            <a:r>
              <a:rPr lang="en-US" sz="2800" b="1" dirty="0">
                <a:solidFill>
                  <a:schemeClr val="accent5">
                    <a:lumMod val="50000"/>
                  </a:schemeClr>
                </a:solidFill>
              </a:rPr>
              <a:t> skola?</a:t>
            </a:r>
            <a:endParaRPr lang="lv-LV" sz="2800" b="1" dirty="0">
              <a:solidFill>
                <a:schemeClr val="accent5">
                  <a:lumMod val="50000"/>
                </a:schemeClr>
              </a:solidFill>
            </a:endParaRPr>
          </a:p>
        </p:txBody>
      </p:sp>
    </p:spTree>
    <p:extLst>
      <p:ext uri="{BB962C8B-B14F-4D97-AF65-F5344CB8AC3E}">
        <p14:creationId xmlns:p14="http://schemas.microsoft.com/office/powerpoint/2010/main" val="1152973515"/>
      </p:ext>
    </p:extLst>
  </p:cSld>
  <p:clrMapOvr>
    <a:masterClrMapping/>
  </p:clrMapOvr>
</p:sld>
</file>

<file path=ppt/theme/theme1.xml><?xml version="1.0" encoding="utf-8"?>
<a:theme xmlns:a="http://schemas.openxmlformats.org/drawingml/2006/main" name="Office Theme">
  <a:themeElements>
    <a:clrScheme name="Custom 21">
      <a:dk1>
        <a:srgbClr val="664690"/>
      </a:dk1>
      <a:lt1>
        <a:srgbClr val="FFFFFF"/>
      </a:lt1>
      <a:dk2>
        <a:srgbClr val="664690"/>
      </a:dk2>
      <a:lt2>
        <a:srgbClr val="FFFFFF"/>
      </a:lt2>
      <a:accent1>
        <a:srgbClr val="664690"/>
      </a:accent1>
      <a:accent2>
        <a:srgbClr val="856CA6"/>
      </a:accent2>
      <a:accent3>
        <a:srgbClr val="A391BC"/>
      </a:accent3>
      <a:accent4>
        <a:srgbClr val="C2B5D3"/>
      </a:accent4>
      <a:accent5>
        <a:srgbClr val="E0DAE9"/>
      </a:accent5>
      <a:accent6>
        <a:srgbClr val="EFECF3"/>
      </a:accent6>
      <a:hlink>
        <a:srgbClr val="442583"/>
      </a:hlink>
      <a:folHlink>
        <a:srgbClr val="6646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Skola2030">
      <a:dk1>
        <a:sysClr val="windowText" lastClr="000000"/>
      </a:dk1>
      <a:lt1>
        <a:sysClr val="window" lastClr="FFFFFF"/>
      </a:lt1>
      <a:dk2>
        <a:srgbClr val="000000"/>
      </a:dk2>
      <a:lt2>
        <a:srgbClr val="FFFFFF"/>
      </a:lt2>
      <a:accent1>
        <a:srgbClr val="7C51A0"/>
      </a:accent1>
      <a:accent2>
        <a:srgbClr val="F89C33"/>
      </a:accent2>
      <a:accent3>
        <a:srgbClr val="00B4A4"/>
      </a:accent3>
      <a:accent4>
        <a:srgbClr val="F96C4B"/>
      </a:accent4>
      <a:accent5>
        <a:srgbClr val="65BAE8"/>
      </a:accent5>
      <a:accent6>
        <a:srgbClr val="22A862"/>
      </a:accent6>
      <a:hlink>
        <a:srgbClr val="7C51A0"/>
      </a:hlink>
      <a:folHlink>
        <a:srgbClr val="F89C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21">
      <a:dk1>
        <a:srgbClr val="664690"/>
      </a:dk1>
      <a:lt1>
        <a:srgbClr val="FFFFFF"/>
      </a:lt1>
      <a:dk2>
        <a:srgbClr val="664690"/>
      </a:dk2>
      <a:lt2>
        <a:srgbClr val="FFFFFF"/>
      </a:lt2>
      <a:accent1>
        <a:srgbClr val="664690"/>
      </a:accent1>
      <a:accent2>
        <a:srgbClr val="856CA6"/>
      </a:accent2>
      <a:accent3>
        <a:srgbClr val="A391BC"/>
      </a:accent3>
      <a:accent4>
        <a:srgbClr val="C2B5D3"/>
      </a:accent4>
      <a:accent5>
        <a:srgbClr val="E0DAE9"/>
      </a:accent5>
      <a:accent6>
        <a:srgbClr val="EFECF3"/>
      </a:accent6>
      <a:hlink>
        <a:srgbClr val="442583"/>
      </a:hlink>
      <a:folHlink>
        <a:srgbClr val="6646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3202</Words>
  <Application>Microsoft Office PowerPoint</Application>
  <PresentationFormat>Widescreen</PresentationFormat>
  <Paragraphs>553</Paragraphs>
  <Slides>36</Slides>
  <Notes>21</Notes>
  <HiddenSlides>6</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36</vt:i4>
      </vt:variant>
    </vt:vector>
  </HeadingPairs>
  <TitlesOfParts>
    <vt:vector size="52" baseType="lpstr">
      <vt:lpstr>Arial</vt:lpstr>
      <vt:lpstr>Calibri</vt:lpstr>
      <vt:lpstr>Calibri Light</vt:lpstr>
      <vt:lpstr>Courier New</vt:lpstr>
      <vt:lpstr>Lato Light</vt:lpstr>
      <vt:lpstr>linea-basic-10</vt:lpstr>
      <vt:lpstr>Poppins</vt:lpstr>
      <vt:lpstr>Source Sans Pro</vt:lpstr>
      <vt:lpstr>Source Sans Pro Black</vt:lpstr>
      <vt:lpstr>Trebuchet MS</vt:lpstr>
      <vt:lpstr>Verdana</vt:lpstr>
      <vt:lpstr>Wingdings</vt:lpstr>
      <vt:lpstr>Office Theme</vt:lpstr>
      <vt:lpstr>3_Office Theme</vt:lpstr>
      <vt:lpstr>1_Office Theme</vt:lpstr>
      <vt:lpstr>2_Office Theme</vt:lpstr>
      <vt:lpstr>NOZĪMĪGĀKĀS UN AKTUĀLĀS REFORMAS IZGLĪTĪBĀ</vt:lpstr>
      <vt:lpstr>NOZĪMĪGĀKĀS REFORMAS IZGLĪTĪBĀ</vt:lpstr>
      <vt:lpstr>NOZĪMĪGĀKĀS REFORMAS IZGLĪTĪBĀ</vt:lpstr>
      <vt:lpstr>Vispārējā izglītība: atalgojums, slodzes līdzsvarošana </vt:lpstr>
      <vt:lpstr>Pedagogu zemākās darba samaksas pieauguma grafiks  laika posmam no 01.09.2023. līdz 31.12.2025. </vt:lpstr>
      <vt:lpstr> Akadēmiskā personāla zemākās  darba samaksas pieaugums</vt:lpstr>
      <vt:lpstr>Pedagogu darba slodzes sabalansēšana</vt:lpstr>
      <vt:lpstr>Vispārējā izglītība: sabalansēts un datos balstīts skolu tīkls </vt:lpstr>
      <vt:lpstr>Būtiskākās problēmas, kuras risinās ilgtspējīgs skolu tīkls, ir:   </vt:lpstr>
      <vt:lpstr>PowerPoint Presentation</vt:lpstr>
      <vt:lpstr>PowerPoint Presentation</vt:lpstr>
      <vt:lpstr>PowerPoint Presentation</vt:lpstr>
      <vt:lpstr>PowerPoint Presentation</vt:lpstr>
      <vt:lpstr>PowerPoint Presentation</vt:lpstr>
      <vt:lpstr>1/2 SEKUNDĀRIE SISTĒMAS RĀDĪTĀJI, KURUS POZITĪVI IETEKMĒS SKOLU TĪKLA OPTIMIZĀCIJA*</vt:lpstr>
      <vt:lpstr>2/2 SEKUNDĀRIE SISTĒMAS RĀDĪTĀJI, KURUS POZITĪVI IETEKMĒS SKOLU TĪKLA OPTIMIZĀCIJA*</vt:lpstr>
      <vt:lpstr>Vispārējā izglītība:  pilnveidots mācību saturs un vērtēšana </vt:lpstr>
      <vt:lpstr>PowerPoint Presentation</vt:lpstr>
      <vt:lpstr>PowerPoint Presentation</vt:lpstr>
      <vt:lpstr>PowerPoint Presentation</vt:lpstr>
      <vt:lpstr>PowerPoint Presentation</vt:lpstr>
      <vt:lpstr>Profesionālā izglītība </vt:lpstr>
      <vt:lpstr>SISTĒMISKĀS IZMAIŅAS  GROZĪJUMI PROFESIONĀLĀS IZGLĪTĪBAS LIKUMĀ  IZCILĪBA, ELASTĪBA UN INDIVIDUALIZĀCIJA</vt:lpstr>
      <vt:lpstr>PROFESIONĀLĀS IZGLĪTĪBAS PROGRAMMU FINANSĒŠANA – ESOŠĀ SITUĀCIJA</vt:lpstr>
      <vt:lpstr>PAVEIKTAIS UN PLĀNOTAIS</vt:lpstr>
      <vt:lpstr>Augstākā izglītība </vt:lpstr>
      <vt:lpstr>PowerPoint Presentation</vt:lpstr>
      <vt:lpstr>Kādā virzienā ejam?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Ilgtermiņa risinājums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PREZENTĀCIJAS NOSAUKUMS</dc:title>
  <dc:creator>Egita Diure</dc:creator>
  <cp:lastModifiedBy>Ilze Saleniece</cp:lastModifiedBy>
  <cp:revision>9</cp:revision>
  <dcterms:modified xsi:type="dcterms:W3CDTF">2023-05-03T07:28:13Z</dcterms:modified>
</cp:coreProperties>
</file>