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78" r:id="rId4"/>
    <p:sldId id="314" r:id="rId5"/>
    <p:sldId id="311" r:id="rId6"/>
    <p:sldId id="313" r:id="rId7"/>
    <p:sldId id="309" r:id="rId8"/>
    <p:sldId id="308" r:id="rId9"/>
    <p:sldId id="318" r:id="rId10"/>
    <p:sldId id="316" r:id="rId11"/>
    <p:sldId id="274" r:id="rId12"/>
  </p:sldIdLst>
  <p:sldSz cx="9144000" cy="5143500" type="screen16x9"/>
  <p:notesSz cx="7010400" cy="92964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69" autoAdjust="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Ģirts Bramans" userId="S::girts.bramans@sam.gov.lv::9133f536-af29-48fd-b95b-b21a9d553e8e" providerId="AD" clId="Web-{C64D08F9-8860-1E83-F515-23CF3ECF9D34}"/>
    <pc:docChg chg="modSld">
      <pc:chgData name="Ģirts Bramans" userId="S::girts.bramans@sam.gov.lv::9133f536-af29-48fd-b95b-b21a9d553e8e" providerId="AD" clId="Web-{C64D08F9-8860-1E83-F515-23CF3ECF9D34}" dt="2023-06-29T14:03:15.562" v="11"/>
      <pc:docMkLst>
        <pc:docMk/>
      </pc:docMkLst>
      <pc:sldChg chg="modSp">
        <pc:chgData name="Ģirts Bramans" userId="S::girts.bramans@sam.gov.lv::9133f536-af29-48fd-b95b-b21a9d553e8e" providerId="AD" clId="Web-{C64D08F9-8860-1E83-F515-23CF3ECF9D34}" dt="2023-06-29T14:03:15.562" v="11"/>
        <pc:sldMkLst>
          <pc:docMk/>
          <pc:sldMk cId="1689163834" sldId="312"/>
        </pc:sldMkLst>
        <pc:spChg chg="mod">
          <ac:chgData name="Ģirts Bramans" userId="S::girts.bramans@sam.gov.lv::9133f536-af29-48fd-b95b-b21a9d553e8e" providerId="AD" clId="Web-{C64D08F9-8860-1E83-F515-23CF3ECF9D34}" dt="2023-06-29T14:03:15.562" v="11"/>
          <ac:spMkLst>
            <pc:docMk/>
            <pc:sldMk cId="1689163834" sldId="312"/>
            <ac:spMk id="24" creationId="{14BAFDA0-EE08-DDDA-8378-ABA0C02EF102}"/>
          </ac:spMkLst>
        </pc:spChg>
      </pc:sldChg>
    </pc:docChg>
  </pc:docChgLst>
  <pc:docChgLst>
    <pc:chgData name="Ģirts Bramans" userId="9133f536-af29-48fd-b95b-b21a9d553e8e" providerId="ADAL" clId="{53018C98-D213-4724-9667-DC8A48A7F5C6}"/>
    <pc:docChg chg="undo custSel addSld delSld modSld">
      <pc:chgData name="Ģirts Bramans" userId="9133f536-af29-48fd-b95b-b21a9d553e8e" providerId="ADAL" clId="{53018C98-D213-4724-9667-DC8A48A7F5C6}" dt="2023-06-30T11:11:35.507" v="4734" actId="20577"/>
      <pc:docMkLst>
        <pc:docMk/>
      </pc:docMkLst>
      <pc:sldChg chg="modSp mod">
        <pc:chgData name="Ģirts Bramans" userId="9133f536-af29-48fd-b95b-b21a9d553e8e" providerId="ADAL" clId="{53018C98-D213-4724-9667-DC8A48A7F5C6}" dt="2023-06-30T11:11:20.903" v="4730" actId="20577"/>
        <pc:sldMkLst>
          <pc:docMk/>
          <pc:sldMk cId="0" sldId="256"/>
        </pc:sldMkLst>
        <pc:spChg chg="mod">
          <ac:chgData name="Ģirts Bramans" userId="9133f536-af29-48fd-b95b-b21a9d553e8e" providerId="ADAL" clId="{53018C98-D213-4724-9667-DC8A48A7F5C6}" dt="2023-06-30T11:11:20.903" v="4730" actId="20577"/>
          <ac:spMkLst>
            <pc:docMk/>
            <pc:sldMk cId="0" sldId="256"/>
            <ac:spMk id="12292" creationId="{43F29DAE-EF92-1540-AC44-FC7FCB6DF752}"/>
          </ac:spMkLst>
        </pc:spChg>
      </pc:sldChg>
      <pc:sldChg chg="modSp mod">
        <pc:chgData name="Ģirts Bramans" userId="9133f536-af29-48fd-b95b-b21a9d553e8e" providerId="ADAL" clId="{53018C98-D213-4724-9667-DC8A48A7F5C6}" dt="2023-06-30T11:11:35.507" v="4734" actId="20577"/>
        <pc:sldMkLst>
          <pc:docMk/>
          <pc:sldMk cId="1250289627" sldId="267"/>
        </pc:sldMkLst>
        <pc:spChg chg="mod">
          <ac:chgData name="Ģirts Bramans" userId="9133f536-af29-48fd-b95b-b21a9d553e8e" providerId="ADAL" clId="{53018C98-D213-4724-9667-DC8A48A7F5C6}" dt="2023-06-30T11:11:35.507" v="4734" actId="20577"/>
          <ac:spMkLst>
            <pc:docMk/>
            <pc:sldMk cId="1250289627" sldId="267"/>
            <ac:spMk id="3" creationId="{DA4E9150-5E94-FE47-B925-B08926D65B3E}"/>
          </ac:spMkLst>
        </pc:spChg>
      </pc:sldChg>
      <pc:sldChg chg="del">
        <pc:chgData name="Ģirts Bramans" userId="9133f536-af29-48fd-b95b-b21a9d553e8e" providerId="ADAL" clId="{53018C98-D213-4724-9667-DC8A48A7F5C6}" dt="2023-06-29T08:51:49.973" v="2" actId="47"/>
        <pc:sldMkLst>
          <pc:docMk/>
          <pc:sldMk cId="1471938829" sldId="269"/>
        </pc:sldMkLst>
      </pc:sldChg>
      <pc:sldChg chg="del">
        <pc:chgData name="Ģirts Bramans" userId="9133f536-af29-48fd-b95b-b21a9d553e8e" providerId="ADAL" clId="{53018C98-D213-4724-9667-DC8A48A7F5C6}" dt="2023-06-29T08:51:37.634" v="0" actId="47"/>
        <pc:sldMkLst>
          <pc:docMk/>
          <pc:sldMk cId="1942407826" sldId="275"/>
        </pc:sldMkLst>
      </pc:sldChg>
      <pc:sldChg chg="addSp delSp modSp mod modAnim">
        <pc:chgData name="Ģirts Bramans" userId="9133f536-af29-48fd-b95b-b21a9d553e8e" providerId="ADAL" clId="{53018C98-D213-4724-9667-DC8A48A7F5C6}" dt="2023-06-30T10:58:26.109" v="4729"/>
        <pc:sldMkLst>
          <pc:docMk/>
          <pc:sldMk cId="382339227" sldId="281"/>
        </pc:sldMkLst>
        <pc:spChg chg="mod">
          <ac:chgData name="Ģirts Bramans" userId="9133f536-af29-48fd-b95b-b21a9d553e8e" providerId="ADAL" clId="{53018C98-D213-4724-9667-DC8A48A7F5C6}" dt="2023-06-29T09:45:02.899" v="803" actId="1076"/>
          <ac:spMkLst>
            <pc:docMk/>
            <pc:sldMk cId="382339227" sldId="281"/>
            <ac:spMk id="2" creationId="{36B5C15C-8A68-1140-BFA0-D2DEF4078394}"/>
          </ac:spMkLst>
        </pc:spChg>
        <pc:spChg chg="mod">
          <ac:chgData name="Ģirts Bramans" userId="9133f536-af29-48fd-b95b-b21a9d553e8e" providerId="ADAL" clId="{53018C98-D213-4724-9667-DC8A48A7F5C6}" dt="2023-06-29T09:44:58.709" v="802" actId="1076"/>
          <ac:spMkLst>
            <pc:docMk/>
            <pc:sldMk cId="382339227" sldId="281"/>
            <ac:spMk id="6" creationId="{13D6B2E6-993F-A528-56E6-2B19B93A94AF}"/>
          </ac:spMkLst>
        </pc:spChg>
        <pc:spChg chg="mod">
          <ac:chgData name="Ģirts Bramans" userId="9133f536-af29-48fd-b95b-b21a9d553e8e" providerId="ADAL" clId="{53018C98-D213-4724-9667-DC8A48A7F5C6}" dt="2023-06-29T09:44:58.709" v="802" actId="1076"/>
          <ac:spMkLst>
            <pc:docMk/>
            <pc:sldMk cId="382339227" sldId="281"/>
            <ac:spMk id="7" creationId="{B11CEEB8-082E-01CB-3861-746FB701D938}"/>
          </ac:spMkLst>
        </pc:spChg>
        <pc:spChg chg="mod">
          <ac:chgData name="Ģirts Bramans" userId="9133f536-af29-48fd-b95b-b21a9d553e8e" providerId="ADAL" clId="{53018C98-D213-4724-9667-DC8A48A7F5C6}" dt="2023-06-29T09:44:58.709" v="802" actId="1076"/>
          <ac:spMkLst>
            <pc:docMk/>
            <pc:sldMk cId="382339227" sldId="281"/>
            <ac:spMk id="8" creationId="{1EFCD186-9476-EF6D-80EA-CD3A3F39DA8E}"/>
          </ac:spMkLst>
        </pc:spChg>
        <pc:spChg chg="mod">
          <ac:chgData name="Ģirts Bramans" userId="9133f536-af29-48fd-b95b-b21a9d553e8e" providerId="ADAL" clId="{53018C98-D213-4724-9667-DC8A48A7F5C6}" dt="2023-06-29T09:44:58.709" v="802" actId="1076"/>
          <ac:spMkLst>
            <pc:docMk/>
            <pc:sldMk cId="382339227" sldId="281"/>
            <ac:spMk id="9" creationId="{2BC185C9-E2B2-8091-8CA2-15F566BE062D}"/>
          </ac:spMkLst>
        </pc:spChg>
        <pc:spChg chg="mod">
          <ac:chgData name="Ģirts Bramans" userId="9133f536-af29-48fd-b95b-b21a9d553e8e" providerId="ADAL" clId="{53018C98-D213-4724-9667-DC8A48A7F5C6}" dt="2023-06-29T09:44:58.709" v="802" actId="1076"/>
          <ac:spMkLst>
            <pc:docMk/>
            <pc:sldMk cId="382339227" sldId="281"/>
            <ac:spMk id="10" creationId="{01A0D784-AD6F-9ED7-9F64-9E0392F61E85}"/>
          </ac:spMkLst>
        </pc:spChg>
        <pc:spChg chg="add del mod">
          <ac:chgData name="Ģirts Bramans" userId="9133f536-af29-48fd-b95b-b21a9d553e8e" providerId="ADAL" clId="{53018C98-D213-4724-9667-DC8A48A7F5C6}" dt="2023-06-30T08:15:19.124" v="2783" actId="478"/>
          <ac:spMkLst>
            <pc:docMk/>
            <pc:sldMk cId="382339227" sldId="281"/>
            <ac:spMk id="11" creationId="{3101B35D-5235-6788-C5CF-F690F50E55B4}"/>
          </ac:spMkLst>
        </pc:spChg>
        <pc:spChg chg="mod">
          <ac:chgData name="Ģirts Bramans" userId="9133f536-af29-48fd-b95b-b21a9d553e8e" providerId="ADAL" clId="{53018C98-D213-4724-9667-DC8A48A7F5C6}" dt="2023-06-29T09:44:58.709" v="802" actId="1076"/>
          <ac:spMkLst>
            <pc:docMk/>
            <pc:sldMk cId="382339227" sldId="281"/>
            <ac:spMk id="12" creationId="{B6C1EC75-0032-474A-A971-CE3A4376937F}"/>
          </ac:spMkLst>
        </pc:spChg>
        <pc:spChg chg="mod">
          <ac:chgData name="Ģirts Bramans" userId="9133f536-af29-48fd-b95b-b21a9d553e8e" providerId="ADAL" clId="{53018C98-D213-4724-9667-DC8A48A7F5C6}" dt="2023-06-29T09:44:58.709" v="802" actId="1076"/>
          <ac:spMkLst>
            <pc:docMk/>
            <pc:sldMk cId="382339227" sldId="281"/>
            <ac:spMk id="13" creationId="{B3233E17-A643-F687-1CA1-E15038304E31}"/>
          </ac:spMkLst>
        </pc:spChg>
        <pc:spChg chg="mod">
          <ac:chgData name="Ģirts Bramans" userId="9133f536-af29-48fd-b95b-b21a9d553e8e" providerId="ADAL" clId="{53018C98-D213-4724-9667-DC8A48A7F5C6}" dt="2023-06-29T09:44:58.709" v="802" actId="1076"/>
          <ac:spMkLst>
            <pc:docMk/>
            <pc:sldMk cId="382339227" sldId="281"/>
            <ac:spMk id="14" creationId="{6BDBC952-29E4-C9D3-69A3-E24886F237FF}"/>
          </ac:spMkLst>
        </pc:spChg>
        <pc:spChg chg="mod">
          <ac:chgData name="Ģirts Bramans" userId="9133f536-af29-48fd-b95b-b21a9d553e8e" providerId="ADAL" clId="{53018C98-D213-4724-9667-DC8A48A7F5C6}" dt="2023-06-29T09:44:58.709" v="802" actId="1076"/>
          <ac:spMkLst>
            <pc:docMk/>
            <pc:sldMk cId="382339227" sldId="281"/>
            <ac:spMk id="36" creationId="{4BA5F509-F6CF-DE76-E0E4-1A17BC45D766}"/>
          </ac:spMkLst>
        </pc:spChg>
        <pc:spChg chg="mod">
          <ac:chgData name="Ģirts Bramans" userId="9133f536-af29-48fd-b95b-b21a9d553e8e" providerId="ADAL" clId="{53018C98-D213-4724-9667-DC8A48A7F5C6}" dt="2023-06-29T09:44:58.709" v="802" actId="1076"/>
          <ac:spMkLst>
            <pc:docMk/>
            <pc:sldMk cId="382339227" sldId="281"/>
            <ac:spMk id="44" creationId="{85199990-CE84-A5DC-5780-5B4153F24FB2}"/>
          </ac:spMkLst>
        </pc:spChg>
        <pc:grpChg chg="mod">
          <ac:chgData name="Ģirts Bramans" userId="9133f536-af29-48fd-b95b-b21a9d553e8e" providerId="ADAL" clId="{53018C98-D213-4724-9667-DC8A48A7F5C6}" dt="2023-06-29T09:44:58.709" v="802" actId="1076"/>
          <ac:grpSpMkLst>
            <pc:docMk/>
            <pc:sldMk cId="382339227" sldId="281"/>
            <ac:grpSpMk id="29" creationId="{A7B6F78B-6346-A95A-5C98-90BA197D99A3}"/>
          </ac:grpSpMkLst>
        </pc:grpChg>
        <pc:grpChg chg="mod">
          <ac:chgData name="Ģirts Bramans" userId="9133f536-af29-48fd-b95b-b21a9d553e8e" providerId="ADAL" clId="{53018C98-D213-4724-9667-DC8A48A7F5C6}" dt="2023-06-29T09:44:58.709" v="802" actId="1076"/>
          <ac:grpSpMkLst>
            <pc:docMk/>
            <pc:sldMk cId="382339227" sldId="281"/>
            <ac:grpSpMk id="37" creationId="{1184D2BE-8B7E-61E2-7587-B543551C6895}"/>
          </ac:grpSpMkLst>
        </pc:grpChg>
      </pc:sldChg>
      <pc:sldChg chg="del">
        <pc:chgData name="Ģirts Bramans" userId="9133f536-af29-48fd-b95b-b21a9d553e8e" providerId="ADAL" clId="{53018C98-D213-4724-9667-DC8A48A7F5C6}" dt="2023-06-29T08:51:38.167" v="1" actId="47"/>
        <pc:sldMkLst>
          <pc:docMk/>
          <pc:sldMk cId="1701473070" sldId="307"/>
        </pc:sldMkLst>
      </pc:sldChg>
      <pc:sldChg chg="addSp delSp modSp mod modAnim modNotesTx">
        <pc:chgData name="Ģirts Bramans" userId="9133f536-af29-48fd-b95b-b21a9d553e8e" providerId="ADAL" clId="{53018C98-D213-4724-9667-DC8A48A7F5C6}" dt="2023-06-30T10:50:11.486" v="4583" actId="1076"/>
        <pc:sldMkLst>
          <pc:docMk/>
          <pc:sldMk cId="3256619554" sldId="308"/>
        </pc:sldMkLst>
        <pc:spChg chg="mod">
          <ac:chgData name="Ģirts Bramans" userId="9133f536-af29-48fd-b95b-b21a9d553e8e" providerId="ADAL" clId="{53018C98-D213-4724-9667-DC8A48A7F5C6}" dt="2023-06-30T08:38:31.507" v="2847" actId="947"/>
          <ac:spMkLst>
            <pc:docMk/>
            <pc:sldMk cId="3256619554" sldId="308"/>
            <ac:spMk id="2" creationId="{51B72D29-99C5-9C46-8276-97709494DBA6}"/>
          </ac:spMkLst>
        </pc:spChg>
        <pc:spChg chg="mod">
          <ac:chgData name="Ģirts Bramans" userId="9133f536-af29-48fd-b95b-b21a9d553e8e" providerId="ADAL" clId="{53018C98-D213-4724-9667-DC8A48A7F5C6}" dt="2023-06-29T09:44:05.832" v="797" actId="1076"/>
          <ac:spMkLst>
            <pc:docMk/>
            <pc:sldMk cId="3256619554" sldId="308"/>
            <ac:spMk id="3" creationId="{33539D5E-D2E6-7949-AA29-7A89DAB46B82}"/>
          </ac:spMkLst>
        </pc:spChg>
        <pc:spChg chg="add mod">
          <ac:chgData name="Ģirts Bramans" userId="9133f536-af29-48fd-b95b-b21a9d553e8e" providerId="ADAL" clId="{53018C98-D213-4724-9667-DC8A48A7F5C6}" dt="2023-06-30T10:50:11.486" v="4583" actId="1076"/>
          <ac:spMkLst>
            <pc:docMk/>
            <pc:sldMk cId="3256619554" sldId="308"/>
            <ac:spMk id="4" creationId="{F471E062-7A9A-40EF-AB43-C472EE29B015}"/>
          </ac:spMkLst>
        </pc:spChg>
        <pc:spChg chg="del">
          <ac:chgData name="Ģirts Bramans" userId="9133f536-af29-48fd-b95b-b21a9d553e8e" providerId="ADAL" clId="{53018C98-D213-4724-9667-DC8A48A7F5C6}" dt="2023-06-30T08:16:14.820" v="2785" actId="478"/>
          <ac:spMkLst>
            <pc:docMk/>
            <pc:sldMk cId="3256619554" sldId="308"/>
            <ac:spMk id="5" creationId="{F16B10BB-9DE4-504E-9DFD-822EC9FAC124}"/>
          </ac:spMkLst>
        </pc:spChg>
        <pc:spChg chg="mod">
          <ac:chgData name="Ģirts Bramans" userId="9133f536-af29-48fd-b95b-b21a9d553e8e" providerId="ADAL" clId="{53018C98-D213-4724-9667-DC8A48A7F5C6}" dt="2023-06-30T08:17:50.308" v="2834" actId="14100"/>
          <ac:spMkLst>
            <pc:docMk/>
            <pc:sldMk cId="3256619554" sldId="308"/>
            <ac:spMk id="6" creationId="{E269F59E-D726-F945-82FC-24D258CE3632}"/>
          </ac:spMkLst>
        </pc:spChg>
        <pc:spChg chg="add mod">
          <ac:chgData name="Ģirts Bramans" userId="9133f536-af29-48fd-b95b-b21a9d553e8e" providerId="ADAL" clId="{53018C98-D213-4724-9667-DC8A48A7F5C6}" dt="2023-06-30T10:50:11.486" v="4583" actId="1076"/>
          <ac:spMkLst>
            <pc:docMk/>
            <pc:sldMk cId="3256619554" sldId="308"/>
            <ac:spMk id="8" creationId="{E49C0240-8FEE-725A-81D4-D9890CC1224D}"/>
          </ac:spMkLst>
        </pc:spChg>
        <pc:spChg chg="add mod">
          <ac:chgData name="Ģirts Bramans" userId="9133f536-af29-48fd-b95b-b21a9d553e8e" providerId="ADAL" clId="{53018C98-D213-4724-9667-DC8A48A7F5C6}" dt="2023-06-30T10:50:11.486" v="4583" actId="1076"/>
          <ac:spMkLst>
            <pc:docMk/>
            <pc:sldMk cId="3256619554" sldId="308"/>
            <ac:spMk id="9" creationId="{3AE87EF1-4EC3-4C05-F5CA-22855F01C6E8}"/>
          </ac:spMkLst>
        </pc:spChg>
        <pc:spChg chg="mod">
          <ac:chgData name="Ģirts Bramans" userId="9133f536-af29-48fd-b95b-b21a9d553e8e" providerId="ADAL" clId="{53018C98-D213-4724-9667-DC8A48A7F5C6}" dt="2023-06-30T10:50:11.486" v="4583" actId="1076"/>
          <ac:spMkLst>
            <pc:docMk/>
            <pc:sldMk cId="3256619554" sldId="308"/>
            <ac:spMk id="21" creationId="{DBB2E8E8-52A1-8EBD-8E18-13D8BEDF3CA8}"/>
          </ac:spMkLst>
        </pc:spChg>
        <pc:spChg chg="mod">
          <ac:chgData name="Ģirts Bramans" userId="9133f536-af29-48fd-b95b-b21a9d553e8e" providerId="ADAL" clId="{53018C98-D213-4724-9667-DC8A48A7F5C6}" dt="2023-06-30T10:50:11.486" v="4583" actId="1076"/>
          <ac:spMkLst>
            <pc:docMk/>
            <pc:sldMk cId="3256619554" sldId="308"/>
            <ac:spMk id="22" creationId="{98C4FADE-1C45-0603-0DE1-48A9EA7166B6}"/>
          </ac:spMkLst>
        </pc:spChg>
        <pc:spChg chg="mod">
          <ac:chgData name="Ģirts Bramans" userId="9133f536-af29-48fd-b95b-b21a9d553e8e" providerId="ADAL" clId="{53018C98-D213-4724-9667-DC8A48A7F5C6}" dt="2023-06-30T10:50:11.486" v="4583" actId="1076"/>
          <ac:spMkLst>
            <pc:docMk/>
            <pc:sldMk cId="3256619554" sldId="308"/>
            <ac:spMk id="23" creationId="{3BCCB443-CF64-ABE3-9D16-7ECFD0561874}"/>
          </ac:spMkLst>
        </pc:spChg>
        <pc:spChg chg="mod">
          <ac:chgData name="Ģirts Bramans" userId="9133f536-af29-48fd-b95b-b21a9d553e8e" providerId="ADAL" clId="{53018C98-D213-4724-9667-DC8A48A7F5C6}" dt="2023-06-30T10:50:11.486" v="4583" actId="1076"/>
          <ac:spMkLst>
            <pc:docMk/>
            <pc:sldMk cId="3256619554" sldId="308"/>
            <ac:spMk id="29" creationId="{5E80E361-9C46-14F6-D65B-91A7C2548BA0}"/>
          </ac:spMkLst>
        </pc:spChg>
        <pc:spChg chg="mod">
          <ac:chgData name="Ģirts Bramans" userId="9133f536-af29-48fd-b95b-b21a9d553e8e" providerId="ADAL" clId="{53018C98-D213-4724-9667-DC8A48A7F5C6}" dt="2023-06-30T10:50:11.486" v="4583" actId="1076"/>
          <ac:spMkLst>
            <pc:docMk/>
            <pc:sldMk cId="3256619554" sldId="308"/>
            <ac:spMk id="33" creationId="{F4E21064-BD5D-5F65-05A0-C93ECC398774}"/>
          </ac:spMkLst>
        </pc:spChg>
        <pc:spChg chg="mod">
          <ac:chgData name="Ģirts Bramans" userId="9133f536-af29-48fd-b95b-b21a9d553e8e" providerId="ADAL" clId="{53018C98-D213-4724-9667-DC8A48A7F5C6}" dt="2023-06-30T10:50:11.486" v="4583" actId="1076"/>
          <ac:spMkLst>
            <pc:docMk/>
            <pc:sldMk cId="3256619554" sldId="308"/>
            <ac:spMk id="34" creationId="{BE38BC71-CE15-0DF6-2E6B-214EC22C32DB}"/>
          </ac:spMkLst>
        </pc:spChg>
        <pc:spChg chg="mod">
          <ac:chgData name="Ģirts Bramans" userId="9133f536-af29-48fd-b95b-b21a9d553e8e" providerId="ADAL" clId="{53018C98-D213-4724-9667-DC8A48A7F5C6}" dt="2023-06-30T10:50:11.486" v="4583" actId="1076"/>
          <ac:spMkLst>
            <pc:docMk/>
            <pc:sldMk cId="3256619554" sldId="308"/>
            <ac:spMk id="43" creationId="{F03BC413-2D91-E282-AE3C-1ADDB1C985FD}"/>
          </ac:spMkLst>
        </pc:spChg>
        <pc:spChg chg="mod">
          <ac:chgData name="Ģirts Bramans" userId="9133f536-af29-48fd-b95b-b21a9d553e8e" providerId="ADAL" clId="{53018C98-D213-4724-9667-DC8A48A7F5C6}" dt="2023-06-30T10:50:11.486" v="4583" actId="1076"/>
          <ac:spMkLst>
            <pc:docMk/>
            <pc:sldMk cId="3256619554" sldId="308"/>
            <ac:spMk id="44" creationId="{95DAF585-98EE-2C4C-5CDD-4E465CC6CC64}"/>
          </ac:spMkLst>
        </pc:spChg>
        <pc:grpChg chg="del mod">
          <ac:chgData name="Ģirts Bramans" userId="9133f536-af29-48fd-b95b-b21a9d553e8e" providerId="ADAL" clId="{53018C98-D213-4724-9667-DC8A48A7F5C6}" dt="2023-06-29T08:59:26.217" v="547" actId="478"/>
          <ac:grpSpMkLst>
            <pc:docMk/>
            <pc:sldMk cId="3256619554" sldId="308"/>
            <ac:grpSpMk id="32" creationId="{CE0FE06C-555E-F368-EEC0-E1238CB3DD75}"/>
          </ac:grpSpMkLst>
        </pc:grpChg>
      </pc:sldChg>
      <pc:sldChg chg="addSp delSp modSp mod addAnim delAnim modAnim modNotesTx">
        <pc:chgData name="Ģirts Bramans" userId="9133f536-af29-48fd-b95b-b21a9d553e8e" providerId="ADAL" clId="{53018C98-D213-4724-9667-DC8A48A7F5C6}" dt="2023-06-30T08:38:15.820" v="2846" actId="6549"/>
        <pc:sldMkLst>
          <pc:docMk/>
          <pc:sldMk cId="4254475664" sldId="309"/>
        </pc:sldMkLst>
        <pc:spChg chg="mod">
          <ac:chgData name="Ģirts Bramans" userId="9133f536-af29-48fd-b95b-b21a9d553e8e" providerId="ADAL" clId="{53018C98-D213-4724-9667-DC8A48A7F5C6}" dt="2023-06-29T09:44:41.716" v="801" actId="1076"/>
          <ac:spMkLst>
            <pc:docMk/>
            <pc:sldMk cId="4254475664" sldId="309"/>
            <ac:spMk id="2" creationId="{51B72D29-99C5-9C46-8276-97709494DBA6}"/>
          </ac:spMkLst>
        </pc:spChg>
        <pc:spChg chg="mod">
          <ac:chgData name="Ģirts Bramans" userId="9133f536-af29-48fd-b95b-b21a9d553e8e" providerId="ADAL" clId="{53018C98-D213-4724-9667-DC8A48A7F5C6}" dt="2023-06-29T09:02:03.800" v="562" actId="1076"/>
          <ac:spMkLst>
            <pc:docMk/>
            <pc:sldMk cId="4254475664" sldId="309"/>
            <ac:spMk id="3" creationId="{33539D5E-D2E6-7949-AA29-7A89DAB46B82}"/>
          </ac:spMkLst>
        </pc:spChg>
        <pc:spChg chg="add del mod">
          <ac:chgData name="Ģirts Bramans" userId="9133f536-af29-48fd-b95b-b21a9d553e8e" providerId="ADAL" clId="{53018C98-D213-4724-9667-DC8A48A7F5C6}" dt="2023-06-30T08:11:18.724" v="2721"/>
          <ac:spMkLst>
            <pc:docMk/>
            <pc:sldMk cId="4254475664" sldId="309"/>
            <ac:spMk id="4" creationId="{4F27C018-4EBF-1ABD-8D5B-FD31A45240CE}"/>
          </ac:spMkLst>
        </pc:spChg>
        <pc:spChg chg="del mod">
          <ac:chgData name="Ģirts Bramans" userId="9133f536-af29-48fd-b95b-b21a9d553e8e" providerId="ADAL" clId="{53018C98-D213-4724-9667-DC8A48A7F5C6}" dt="2023-06-30T08:11:18.724" v="2719" actId="478"/>
          <ac:spMkLst>
            <pc:docMk/>
            <pc:sldMk cId="4254475664" sldId="309"/>
            <ac:spMk id="5" creationId="{F16B10BB-9DE4-504E-9DFD-822EC9FAC124}"/>
          </ac:spMkLst>
        </pc:spChg>
        <pc:spChg chg="del mod">
          <ac:chgData name="Ģirts Bramans" userId="9133f536-af29-48fd-b95b-b21a9d553e8e" providerId="ADAL" clId="{53018C98-D213-4724-9667-DC8A48A7F5C6}" dt="2023-06-30T08:11:19.705" v="2722" actId="478"/>
          <ac:spMkLst>
            <pc:docMk/>
            <pc:sldMk cId="4254475664" sldId="309"/>
            <ac:spMk id="6" creationId="{E269F59E-D726-F945-82FC-24D258CE3632}"/>
          </ac:spMkLst>
        </pc:spChg>
        <pc:spChg chg="mod">
          <ac:chgData name="Ģirts Bramans" userId="9133f536-af29-48fd-b95b-b21a9d553e8e" providerId="ADAL" clId="{53018C98-D213-4724-9667-DC8A48A7F5C6}" dt="2023-06-29T09:31:55.948" v="670" actId="1076"/>
          <ac:spMkLst>
            <pc:docMk/>
            <pc:sldMk cId="4254475664" sldId="309"/>
            <ac:spMk id="7" creationId="{7B568CEC-F7E3-5449-B236-0DF0C27A8EE8}"/>
          </ac:spMkLst>
        </pc:spChg>
        <pc:spChg chg="add mod">
          <ac:chgData name="Ģirts Bramans" userId="9133f536-af29-48fd-b95b-b21a9d553e8e" providerId="ADAL" clId="{53018C98-D213-4724-9667-DC8A48A7F5C6}" dt="2023-06-30T08:14:47.817" v="2780" actId="20577"/>
          <ac:spMkLst>
            <pc:docMk/>
            <pc:sldMk cId="4254475664" sldId="309"/>
            <ac:spMk id="8" creationId="{8AF4EEB0-133C-CFBA-FCEB-A8DECDD3033B}"/>
          </ac:spMkLst>
        </pc:spChg>
        <pc:spChg chg="mod">
          <ac:chgData name="Ģirts Bramans" userId="9133f536-af29-48fd-b95b-b21a9d553e8e" providerId="ADAL" clId="{53018C98-D213-4724-9667-DC8A48A7F5C6}" dt="2023-06-30T08:38:08.901" v="2845" actId="403"/>
          <ac:spMkLst>
            <pc:docMk/>
            <pc:sldMk cId="4254475664" sldId="309"/>
            <ac:spMk id="21" creationId="{DBB2E8E8-52A1-8EBD-8E18-13D8BEDF3CA8}"/>
          </ac:spMkLst>
        </pc:spChg>
        <pc:spChg chg="mod">
          <ac:chgData name="Ģirts Bramans" userId="9133f536-af29-48fd-b95b-b21a9d553e8e" providerId="ADAL" clId="{53018C98-D213-4724-9667-DC8A48A7F5C6}" dt="2023-06-29T09:41:32.860" v="786" actId="1076"/>
          <ac:spMkLst>
            <pc:docMk/>
            <pc:sldMk cId="4254475664" sldId="309"/>
            <ac:spMk id="22" creationId="{98C4FADE-1C45-0603-0DE1-48A9EA7166B6}"/>
          </ac:spMkLst>
        </pc:spChg>
        <pc:spChg chg="mod">
          <ac:chgData name="Ģirts Bramans" userId="9133f536-af29-48fd-b95b-b21a9d553e8e" providerId="ADAL" clId="{53018C98-D213-4724-9667-DC8A48A7F5C6}" dt="2023-06-29T09:41:32.860" v="786" actId="1076"/>
          <ac:spMkLst>
            <pc:docMk/>
            <pc:sldMk cId="4254475664" sldId="309"/>
            <ac:spMk id="23" creationId="{3BCCB443-CF64-ABE3-9D16-7ECFD0561874}"/>
          </ac:spMkLst>
        </pc:spChg>
        <pc:spChg chg="mod">
          <ac:chgData name="Ģirts Bramans" userId="9133f536-af29-48fd-b95b-b21a9d553e8e" providerId="ADAL" clId="{53018C98-D213-4724-9667-DC8A48A7F5C6}" dt="2023-06-29T09:41:41.163" v="787" actId="14100"/>
          <ac:spMkLst>
            <pc:docMk/>
            <pc:sldMk cId="4254475664" sldId="309"/>
            <ac:spMk id="29" creationId="{5E80E361-9C46-14F6-D65B-91A7C2548BA0}"/>
          </ac:spMkLst>
        </pc:spChg>
        <pc:spChg chg="add mod">
          <ac:chgData name="Ģirts Bramans" userId="9133f536-af29-48fd-b95b-b21a9d553e8e" providerId="ADAL" clId="{53018C98-D213-4724-9667-DC8A48A7F5C6}" dt="2023-06-30T08:37:57.316" v="2843" actId="403"/>
          <ac:spMkLst>
            <pc:docMk/>
            <pc:sldMk cId="4254475664" sldId="309"/>
            <ac:spMk id="32" creationId="{31A922E0-A4BD-6537-F0AB-2BFB29E936FF}"/>
          </ac:spMkLst>
        </pc:spChg>
        <pc:spChg chg="mod">
          <ac:chgData name="Ģirts Bramans" userId="9133f536-af29-48fd-b95b-b21a9d553e8e" providerId="ADAL" clId="{53018C98-D213-4724-9667-DC8A48A7F5C6}" dt="2023-06-29T09:41:32.860" v="786" actId="1076"/>
          <ac:spMkLst>
            <pc:docMk/>
            <pc:sldMk cId="4254475664" sldId="309"/>
            <ac:spMk id="33" creationId="{F4E21064-BD5D-5F65-05A0-C93ECC398774}"/>
          </ac:spMkLst>
        </pc:spChg>
        <pc:spChg chg="add mod">
          <ac:chgData name="Ģirts Bramans" userId="9133f536-af29-48fd-b95b-b21a9d553e8e" providerId="ADAL" clId="{53018C98-D213-4724-9667-DC8A48A7F5C6}" dt="2023-06-29T09:42:21.035" v="791" actId="14100"/>
          <ac:spMkLst>
            <pc:docMk/>
            <pc:sldMk cId="4254475664" sldId="309"/>
            <ac:spMk id="34" creationId="{B9104488-E742-B122-42D9-FAEB1B6A8BA7}"/>
          </ac:spMkLst>
        </pc:spChg>
        <pc:spChg chg="add mod">
          <ac:chgData name="Ģirts Bramans" userId="9133f536-af29-48fd-b95b-b21a9d553e8e" providerId="ADAL" clId="{53018C98-D213-4724-9667-DC8A48A7F5C6}" dt="2023-06-30T08:38:15.820" v="2846" actId="6549"/>
          <ac:spMkLst>
            <pc:docMk/>
            <pc:sldMk cId="4254475664" sldId="309"/>
            <ac:spMk id="37" creationId="{60080571-48CC-5F3D-E970-DA855A2F3971}"/>
          </ac:spMkLst>
        </pc:spChg>
        <pc:spChg chg="del mod">
          <ac:chgData name="Ģirts Bramans" userId="9133f536-af29-48fd-b95b-b21a9d553e8e" providerId="ADAL" clId="{53018C98-D213-4724-9667-DC8A48A7F5C6}" dt="2023-06-29T09:31:09.941" v="659" actId="478"/>
          <ac:spMkLst>
            <pc:docMk/>
            <pc:sldMk cId="4254475664" sldId="309"/>
            <ac:spMk id="43" creationId="{F03BC413-2D91-E282-AE3C-1ADDB1C985FD}"/>
          </ac:spMkLst>
        </pc:spChg>
        <pc:spChg chg="del mod">
          <ac:chgData name="Ģirts Bramans" userId="9133f536-af29-48fd-b95b-b21a9d553e8e" providerId="ADAL" clId="{53018C98-D213-4724-9667-DC8A48A7F5C6}" dt="2023-06-29T09:31:09.941" v="661"/>
          <ac:spMkLst>
            <pc:docMk/>
            <pc:sldMk cId="4254475664" sldId="309"/>
            <ac:spMk id="57" creationId="{D77075A2-C4F4-82B7-165E-62AA2CA2A97A}"/>
          </ac:spMkLst>
        </pc:spChg>
        <pc:spChg chg="mod">
          <ac:chgData name="Ģirts Bramans" userId="9133f536-af29-48fd-b95b-b21a9d553e8e" providerId="ADAL" clId="{53018C98-D213-4724-9667-DC8A48A7F5C6}" dt="2023-06-29T09:41:32.860" v="786" actId="1076"/>
          <ac:spMkLst>
            <pc:docMk/>
            <pc:sldMk cId="4254475664" sldId="309"/>
            <ac:spMk id="59" creationId="{AED50754-B00D-6519-EB1E-1F7602EDDCA1}"/>
          </ac:spMkLst>
        </pc:spChg>
        <pc:grpChg chg="del mod">
          <ac:chgData name="Ģirts Bramans" userId="9133f536-af29-48fd-b95b-b21a9d553e8e" providerId="ADAL" clId="{53018C98-D213-4724-9667-DC8A48A7F5C6}" dt="2023-06-29T09:00:12.425" v="553" actId="478"/>
          <ac:grpSpMkLst>
            <pc:docMk/>
            <pc:sldMk cId="4254475664" sldId="309"/>
            <ac:grpSpMk id="4" creationId="{DCC9124E-CC6E-E2AE-E27C-19B5376FBE43}"/>
          </ac:grpSpMkLst>
        </pc:grpChg>
      </pc:sldChg>
      <pc:sldChg chg="del">
        <pc:chgData name="Ģirts Bramans" userId="9133f536-af29-48fd-b95b-b21a9d553e8e" providerId="ADAL" clId="{53018C98-D213-4724-9667-DC8A48A7F5C6}" dt="2023-06-30T08:09:21.716" v="2710" actId="47"/>
        <pc:sldMkLst>
          <pc:docMk/>
          <pc:sldMk cId="2481590730" sldId="310"/>
        </pc:sldMkLst>
      </pc:sldChg>
      <pc:sldChg chg="delSp modSp mod">
        <pc:chgData name="Ģirts Bramans" userId="9133f536-af29-48fd-b95b-b21a9d553e8e" providerId="ADAL" clId="{53018C98-D213-4724-9667-DC8A48A7F5C6}" dt="2023-06-30T08:36:47.227" v="2840" actId="403"/>
        <pc:sldMkLst>
          <pc:docMk/>
          <pc:sldMk cId="2250965269" sldId="311"/>
        </pc:sldMkLst>
        <pc:spChg chg="mod">
          <ac:chgData name="Ģirts Bramans" userId="9133f536-af29-48fd-b95b-b21a9d553e8e" providerId="ADAL" clId="{53018C98-D213-4724-9667-DC8A48A7F5C6}" dt="2023-06-30T08:36:47.227" v="2840" actId="403"/>
          <ac:spMkLst>
            <pc:docMk/>
            <pc:sldMk cId="2250965269" sldId="311"/>
            <ac:spMk id="2" creationId="{36B5C15C-8A68-1140-BFA0-D2DEF4078394}"/>
          </ac:spMkLst>
        </pc:spChg>
        <pc:spChg chg="del">
          <ac:chgData name="Ģirts Bramans" userId="9133f536-af29-48fd-b95b-b21a9d553e8e" providerId="ADAL" clId="{53018C98-D213-4724-9667-DC8A48A7F5C6}" dt="2023-06-30T08:09:24.286" v="2711" actId="478"/>
          <ac:spMkLst>
            <pc:docMk/>
            <pc:sldMk cId="2250965269" sldId="311"/>
            <ac:spMk id="20" creationId="{C89E06AC-B731-E5A1-B955-096C3B601A3B}"/>
          </ac:spMkLst>
        </pc:spChg>
      </pc:sldChg>
      <pc:sldChg chg="addSp delSp modSp del mod modAnim">
        <pc:chgData name="Ģirts Bramans" userId="9133f536-af29-48fd-b95b-b21a9d553e8e" providerId="ADAL" clId="{53018C98-D213-4724-9667-DC8A48A7F5C6}" dt="2023-06-30T10:51:28.781" v="4685" actId="47"/>
        <pc:sldMkLst>
          <pc:docMk/>
          <pc:sldMk cId="1689163834" sldId="312"/>
        </pc:sldMkLst>
        <pc:spChg chg="mod">
          <ac:chgData name="Ģirts Bramans" userId="9133f536-af29-48fd-b95b-b21a9d553e8e" providerId="ADAL" clId="{53018C98-D213-4724-9667-DC8A48A7F5C6}" dt="2023-06-29T08:59:44.936" v="550" actId="1076"/>
          <ac:spMkLst>
            <pc:docMk/>
            <pc:sldMk cId="1689163834" sldId="312"/>
            <ac:spMk id="2" creationId="{51B72D29-99C5-9C46-8276-97709494DBA6}"/>
          </ac:spMkLst>
        </pc:spChg>
        <pc:spChg chg="mod">
          <ac:chgData name="Ģirts Bramans" userId="9133f536-af29-48fd-b95b-b21a9d553e8e" providerId="ADAL" clId="{53018C98-D213-4724-9667-DC8A48A7F5C6}" dt="2023-06-29T08:59:55.464" v="551" actId="1076"/>
          <ac:spMkLst>
            <pc:docMk/>
            <pc:sldMk cId="1689163834" sldId="312"/>
            <ac:spMk id="3" creationId="{33539D5E-D2E6-7949-AA29-7A89DAB46B82}"/>
          </ac:spMkLst>
        </pc:spChg>
        <pc:spChg chg="add del mod">
          <ac:chgData name="Ģirts Bramans" userId="9133f536-af29-48fd-b95b-b21a9d553e8e" providerId="ADAL" clId="{53018C98-D213-4724-9667-DC8A48A7F5C6}" dt="2023-06-30T06:55:34.898" v="2705" actId="478"/>
          <ac:spMkLst>
            <pc:docMk/>
            <pc:sldMk cId="1689163834" sldId="312"/>
            <ac:spMk id="8" creationId="{50749EAC-BF7C-DF2B-01A8-051BF4F00083}"/>
          </ac:spMkLst>
        </pc:spChg>
        <pc:spChg chg="add del mod">
          <ac:chgData name="Ģirts Bramans" userId="9133f536-af29-48fd-b95b-b21a9d553e8e" providerId="ADAL" clId="{53018C98-D213-4724-9667-DC8A48A7F5C6}" dt="2023-06-30T08:09:31.151" v="2713" actId="478"/>
          <ac:spMkLst>
            <pc:docMk/>
            <pc:sldMk cId="1689163834" sldId="312"/>
            <ac:spMk id="9" creationId="{7DBD91A2-AC64-55BA-E050-D2465D195262}"/>
          </ac:spMkLst>
        </pc:spChg>
        <pc:spChg chg="add del mod">
          <ac:chgData name="Ģirts Bramans" userId="9133f536-af29-48fd-b95b-b21a9d553e8e" providerId="ADAL" clId="{53018C98-D213-4724-9667-DC8A48A7F5C6}" dt="2023-06-30T08:09:31.893" v="2714" actId="478"/>
          <ac:spMkLst>
            <pc:docMk/>
            <pc:sldMk cId="1689163834" sldId="312"/>
            <ac:spMk id="10" creationId="{2875D785-CF72-F677-FF12-678F7B525B56}"/>
          </ac:spMkLst>
        </pc:spChg>
        <pc:spChg chg="mod">
          <ac:chgData name="Ģirts Bramans" userId="9133f536-af29-48fd-b95b-b21a9d553e8e" providerId="ADAL" clId="{53018C98-D213-4724-9667-DC8A48A7F5C6}" dt="2023-06-29T08:59:40.713" v="549" actId="1076"/>
          <ac:spMkLst>
            <pc:docMk/>
            <pc:sldMk cId="1689163834" sldId="312"/>
            <ac:spMk id="21" creationId="{DBB2E8E8-52A1-8EBD-8E18-13D8BEDF3CA8}"/>
          </ac:spMkLst>
        </pc:spChg>
        <pc:spChg chg="mod">
          <ac:chgData name="Ģirts Bramans" userId="9133f536-af29-48fd-b95b-b21a9d553e8e" providerId="ADAL" clId="{53018C98-D213-4724-9667-DC8A48A7F5C6}" dt="2023-06-29T08:59:40.713" v="549" actId="1076"/>
          <ac:spMkLst>
            <pc:docMk/>
            <pc:sldMk cId="1689163834" sldId="312"/>
            <ac:spMk id="22" creationId="{98C4FADE-1C45-0603-0DE1-48A9EA7166B6}"/>
          </ac:spMkLst>
        </pc:spChg>
        <pc:spChg chg="mod">
          <ac:chgData name="Ģirts Bramans" userId="9133f536-af29-48fd-b95b-b21a9d553e8e" providerId="ADAL" clId="{53018C98-D213-4724-9667-DC8A48A7F5C6}" dt="2023-06-30T08:09:36.297" v="2717" actId="20577"/>
          <ac:spMkLst>
            <pc:docMk/>
            <pc:sldMk cId="1689163834" sldId="312"/>
            <ac:spMk id="23" creationId="{3BCCB443-CF64-ABE3-9D16-7ECFD0561874}"/>
          </ac:spMkLst>
        </pc:spChg>
        <pc:spChg chg="mod">
          <ac:chgData name="Ģirts Bramans" userId="9133f536-af29-48fd-b95b-b21a9d553e8e" providerId="ADAL" clId="{53018C98-D213-4724-9667-DC8A48A7F5C6}" dt="2023-06-30T08:45:57.398" v="3049" actId="20577"/>
          <ac:spMkLst>
            <pc:docMk/>
            <pc:sldMk cId="1689163834" sldId="312"/>
            <ac:spMk id="24" creationId="{14BAFDA0-EE08-DDDA-8378-ABA0C02EF102}"/>
          </ac:spMkLst>
        </pc:spChg>
        <pc:spChg chg="mod">
          <ac:chgData name="Ģirts Bramans" userId="9133f536-af29-48fd-b95b-b21a9d553e8e" providerId="ADAL" clId="{53018C98-D213-4724-9667-DC8A48A7F5C6}" dt="2023-06-29T08:59:40.713" v="549" actId="1076"/>
          <ac:spMkLst>
            <pc:docMk/>
            <pc:sldMk cId="1689163834" sldId="312"/>
            <ac:spMk id="29" creationId="{5E80E361-9C46-14F6-D65B-91A7C2548BA0}"/>
          </ac:spMkLst>
        </pc:spChg>
        <pc:spChg chg="mod">
          <ac:chgData name="Ģirts Bramans" userId="9133f536-af29-48fd-b95b-b21a9d553e8e" providerId="ADAL" clId="{53018C98-D213-4724-9667-DC8A48A7F5C6}" dt="2023-06-29T08:59:40.713" v="549" actId="1076"/>
          <ac:spMkLst>
            <pc:docMk/>
            <pc:sldMk cId="1689163834" sldId="312"/>
            <ac:spMk id="33" creationId="{F4E21064-BD5D-5F65-05A0-C93ECC398774}"/>
          </ac:spMkLst>
        </pc:spChg>
        <pc:spChg chg="mod">
          <ac:chgData name="Ģirts Bramans" userId="9133f536-af29-48fd-b95b-b21a9d553e8e" providerId="ADAL" clId="{53018C98-D213-4724-9667-DC8A48A7F5C6}" dt="2023-06-29T08:59:40.713" v="549" actId="1076"/>
          <ac:spMkLst>
            <pc:docMk/>
            <pc:sldMk cId="1689163834" sldId="312"/>
            <ac:spMk id="34" creationId="{BE38BC71-CE15-0DF6-2E6B-214EC22C32DB}"/>
          </ac:spMkLst>
        </pc:spChg>
        <pc:spChg chg="mod">
          <ac:chgData name="Ģirts Bramans" userId="9133f536-af29-48fd-b95b-b21a9d553e8e" providerId="ADAL" clId="{53018C98-D213-4724-9667-DC8A48A7F5C6}" dt="2023-06-30T06:42:38.268" v="2249" actId="1076"/>
          <ac:spMkLst>
            <pc:docMk/>
            <pc:sldMk cId="1689163834" sldId="312"/>
            <ac:spMk id="35" creationId="{5BD23C87-0E3C-999C-F18B-06B84C5E73F1}"/>
          </ac:spMkLst>
        </pc:spChg>
        <pc:spChg chg="mod">
          <ac:chgData name="Ģirts Bramans" userId="9133f536-af29-48fd-b95b-b21a9d553e8e" providerId="ADAL" clId="{53018C98-D213-4724-9667-DC8A48A7F5C6}" dt="2023-06-30T06:42:35.796" v="2248" actId="14100"/>
          <ac:spMkLst>
            <pc:docMk/>
            <pc:sldMk cId="1689163834" sldId="312"/>
            <ac:spMk id="36" creationId="{EADC558B-00B3-8E1F-07C1-CCCB2A2FC644}"/>
          </ac:spMkLst>
        </pc:spChg>
        <pc:grpChg chg="del">
          <ac:chgData name="Ģirts Bramans" userId="9133f536-af29-48fd-b95b-b21a9d553e8e" providerId="ADAL" clId="{53018C98-D213-4724-9667-DC8A48A7F5C6}" dt="2023-06-29T08:59:33.510" v="548" actId="478"/>
          <ac:grpSpMkLst>
            <pc:docMk/>
            <pc:sldMk cId="1689163834" sldId="312"/>
            <ac:grpSpMk id="8" creationId="{02DCE9A2-453C-34F8-250B-D03550639034}"/>
          </ac:grpSpMkLst>
        </pc:grpChg>
      </pc:sldChg>
      <pc:sldChg chg="modSp add mod modAnim">
        <pc:chgData name="Ģirts Bramans" userId="9133f536-af29-48fd-b95b-b21a9d553e8e" providerId="ADAL" clId="{53018C98-D213-4724-9667-DC8A48A7F5C6}" dt="2023-06-30T10:57:55.283" v="4726" actId="14100"/>
        <pc:sldMkLst>
          <pc:docMk/>
          <pc:sldMk cId="666256783" sldId="313"/>
        </pc:sldMkLst>
        <pc:spChg chg="mod">
          <ac:chgData name="Ģirts Bramans" userId="9133f536-af29-48fd-b95b-b21a9d553e8e" providerId="ADAL" clId="{53018C98-D213-4724-9667-DC8A48A7F5C6}" dt="2023-06-30T10:31:23.324" v="4519" actId="1076"/>
          <ac:spMkLst>
            <pc:docMk/>
            <pc:sldMk cId="666256783" sldId="313"/>
            <ac:spMk id="6" creationId="{E269F59E-D726-F945-82FC-24D258CE3632}"/>
          </ac:spMkLst>
        </pc:spChg>
        <pc:spChg chg="mod">
          <ac:chgData name="Ģirts Bramans" userId="9133f536-af29-48fd-b95b-b21a9d553e8e" providerId="ADAL" clId="{53018C98-D213-4724-9667-DC8A48A7F5C6}" dt="2023-06-30T10:57:55.283" v="4726" actId="14100"/>
          <ac:spMkLst>
            <pc:docMk/>
            <pc:sldMk cId="666256783" sldId="313"/>
            <ac:spMk id="22" creationId="{98C4FADE-1C45-0603-0DE1-48A9EA7166B6}"/>
          </ac:spMkLst>
        </pc:spChg>
        <pc:spChg chg="mod">
          <ac:chgData name="Ģirts Bramans" userId="9133f536-af29-48fd-b95b-b21a9d553e8e" providerId="ADAL" clId="{53018C98-D213-4724-9667-DC8A48A7F5C6}" dt="2023-06-30T10:57:32.460" v="4725" actId="404"/>
          <ac:spMkLst>
            <pc:docMk/>
            <pc:sldMk cId="666256783" sldId="313"/>
            <ac:spMk id="24" creationId="{14BAFDA0-EE08-DDDA-8378-ABA0C02EF102}"/>
          </ac:spMkLst>
        </pc:spChg>
        <pc:spChg chg="mod">
          <ac:chgData name="Ģirts Bramans" userId="9133f536-af29-48fd-b95b-b21a9d553e8e" providerId="ADAL" clId="{53018C98-D213-4724-9667-DC8A48A7F5C6}" dt="2023-06-30T10:31:21.231" v="4518" actId="1076"/>
          <ac:spMkLst>
            <pc:docMk/>
            <pc:sldMk cId="666256783" sldId="313"/>
            <ac:spMk id="35" creationId="{5BD23C87-0E3C-999C-F18B-06B84C5E73F1}"/>
          </ac:spMkLst>
        </pc:spChg>
        <pc:spChg chg="mod">
          <ac:chgData name="Ģirts Bramans" userId="9133f536-af29-48fd-b95b-b21a9d553e8e" providerId="ADAL" clId="{53018C98-D213-4724-9667-DC8A48A7F5C6}" dt="2023-06-30T10:32:08.055" v="4523" actId="14100"/>
          <ac:spMkLst>
            <pc:docMk/>
            <pc:sldMk cId="666256783" sldId="313"/>
            <ac:spMk id="36" creationId="{EADC558B-00B3-8E1F-07C1-CCCB2A2FC644}"/>
          </ac:spMkLst>
        </pc:spChg>
      </pc:sldChg>
    </pc:docChg>
  </pc:docChgLst>
  <pc:docChgLst>
    <pc:chgData name="Mārtiņš Adamsons" userId="S::martins.adamsons@sam.gov.lv::9ba3b7dd-53dd-4373-a7af-f9b840cb8e2a" providerId="AD" clId="Web-{0A42EBB5-AFDE-BC09-1B48-98D07B236BAC}"/>
    <pc:docChg chg="modSld">
      <pc:chgData name="Mārtiņš Adamsons" userId="S::martins.adamsons@sam.gov.lv::9ba3b7dd-53dd-4373-a7af-f9b840cb8e2a" providerId="AD" clId="Web-{0A42EBB5-AFDE-BC09-1B48-98D07B236BAC}" dt="2023-07-11T10:40:03.911" v="195"/>
      <pc:docMkLst>
        <pc:docMk/>
      </pc:docMkLst>
      <pc:sldChg chg="modNotes">
        <pc:chgData name="Mārtiņš Adamsons" userId="S::martins.adamsons@sam.gov.lv::9ba3b7dd-53dd-4373-a7af-f9b840cb8e2a" providerId="AD" clId="Web-{0A42EBB5-AFDE-BC09-1B48-98D07B236BAC}" dt="2023-07-11T10:40:03.911" v="195"/>
        <pc:sldMkLst>
          <pc:docMk/>
          <pc:sldMk cId="3256619554" sldId="308"/>
        </pc:sldMkLst>
      </pc:sldChg>
      <pc:sldChg chg="addSp delSp modNotes">
        <pc:chgData name="Mārtiņš Adamsons" userId="S::martins.adamsons@sam.gov.lv::9ba3b7dd-53dd-4373-a7af-f9b840cb8e2a" providerId="AD" clId="Web-{0A42EBB5-AFDE-BC09-1B48-98D07B236BAC}" dt="2023-07-11T10:37:23.938" v="145"/>
        <pc:sldMkLst>
          <pc:docMk/>
          <pc:sldMk cId="666256783" sldId="313"/>
        </pc:sldMkLst>
        <pc:graphicFrameChg chg="add del">
          <ac:chgData name="Mārtiņš Adamsons" userId="S::martins.adamsons@sam.gov.lv::9ba3b7dd-53dd-4373-a7af-f9b840cb8e2a" providerId="AD" clId="Web-{0A42EBB5-AFDE-BC09-1B48-98D07B236BAC}" dt="2023-07-11T10:27:52.254" v="1"/>
          <ac:graphicFrameMkLst>
            <pc:docMk/>
            <pc:sldMk cId="666256783" sldId="313"/>
            <ac:graphicFrameMk id="4" creationId="{724B803B-A3DE-8CBC-9589-819324FBE86A}"/>
          </ac:graphicFrameMkLst>
        </pc:graphicFrameChg>
      </pc:sldChg>
    </pc:docChg>
  </pc:docChgLst>
  <pc:docChgLst>
    <pc:chgData name="Mārtiņš Adamsons" userId="S::martins.adamsons@sam.gov.lv::9ba3b7dd-53dd-4373-a7af-f9b840cb8e2a" providerId="AD" clId="Web-{CADBEFE0-574A-191E-B6F9-CD25E6BFE181}"/>
    <pc:docChg chg="addSld delSld modSld sldOrd">
      <pc:chgData name="Mārtiņš Adamsons" userId="S::martins.adamsons@sam.gov.lv::9ba3b7dd-53dd-4373-a7af-f9b840cb8e2a" providerId="AD" clId="Web-{CADBEFE0-574A-191E-B6F9-CD25E6BFE181}" dt="2024-01-26T13:35:29.765" v="3516" actId="20577"/>
      <pc:docMkLst>
        <pc:docMk/>
      </pc:docMkLst>
      <pc:sldChg chg="modSp">
        <pc:chgData name="Mārtiņš Adamsons" userId="S::martins.adamsons@sam.gov.lv::9ba3b7dd-53dd-4373-a7af-f9b840cb8e2a" providerId="AD" clId="Web-{CADBEFE0-574A-191E-B6F9-CD25E6BFE181}" dt="2024-01-26T13:34:58.452" v="3514" actId="20577"/>
        <pc:sldMkLst>
          <pc:docMk/>
          <pc:sldMk cId="0" sldId="256"/>
        </pc:sldMkLst>
        <pc:spChg chg="mod">
          <ac:chgData name="Mārtiņš Adamsons" userId="S::martins.adamsons@sam.gov.lv::9ba3b7dd-53dd-4373-a7af-f9b840cb8e2a" providerId="AD" clId="Web-{CADBEFE0-574A-191E-B6F9-CD25E6BFE181}" dt="2024-01-26T11:30:38.431" v="53" actId="20577"/>
          <ac:spMkLst>
            <pc:docMk/>
            <pc:sldMk cId="0" sldId="256"/>
            <ac:spMk id="12290" creationId="{B92FA2B8-E482-7D4A-AE96-CE7AA3154CFD}"/>
          </ac:spMkLst>
        </pc:spChg>
        <pc:spChg chg="mod">
          <ac:chgData name="Mārtiņš Adamsons" userId="S::martins.adamsons@sam.gov.lv::9ba3b7dd-53dd-4373-a7af-f9b840cb8e2a" providerId="AD" clId="Web-{CADBEFE0-574A-191E-B6F9-CD25E6BFE181}" dt="2024-01-26T13:34:58.452" v="3514" actId="20577"/>
          <ac:spMkLst>
            <pc:docMk/>
            <pc:sldMk cId="0" sldId="256"/>
            <ac:spMk id="12292" creationId="{43F29DAE-EF92-1540-AC44-FC7FCB6DF752}"/>
          </ac:spMkLst>
        </pc:spChg>
      </pc:sldChg>
      <pc:sldChg chg="modNotes">
        <pc:chgData name="Mārtiņš Adamsons" userId="S::martins.adamsons@sam.gov.lv::9ba3b7dd-53dd-4373-a7af-f9b840cb8e2a" providerId="AD" clId="Web-{CADBEFE0-574A-191E-B6F9-CD25E6BFE181}" dt="2024-01-26T13:29:37.428" v="3355"/>
        <pc:sldMkLst>
          <pc:docMk/>
          <pc:sldMk cId="1250289627" sldId="267"/>
        </pc:sldMkLst>
      </pc:sldChg>
      <pc:sldChg chg="modNotes">
        <pc:chgData name="Mārtiņš Adamsons" userId="S::martins.adamsons@sam.gov.lv::9ba3b7dd-53dd-4373-a7af-f9b840cb8e2a" providerId="AD" clId="Web-{CADBEFE0-574A-191E-B6F9-CD25E6BFE181}" dt="2024-01-26T12:43:10.950" v="1297"/>
        <pc:sldMkLst>
          <pc:docMk/>
          <pc:sldMk cId="1528791428" sldId="278"/>
        </pc:sldMkLst>
      </pc:sldChg>
      <pc:sldChg chg="del">
        <pc:chgData name="Mārtiņš Adamsons" userId="S::martins.adamsons@sam.gov.lv::9ba3b7dd-53dd-4373-a7af-f9b840cb8e2a" providerId="AD" clId="Web-{CADBEFE0-574A-191E-B6F9-CD25E6BFE181}" dt="2024-01-26T12:19:52.930" v="1108"/>
        <pc:sldMkLst>
          <pc:docMk/>
          <pc:sldMk cId="382339227" sldId="281"/>
        </pc:sldMkLst>
      </pc:sldChg>
      <pc:sldChg chg="del">
        <pc:chgData name="Mārtiņš Adamsons" userId="S::martins.adamsons@sam.gov.lv::9ba3b7dd-53dd-4373-a7af-f9b840cb8e2a" providerId="AD" clId="Web-{CADBEFE0-574A-191E-B6F9-CD25E6BFE181}" dt="2024-01-26T11:31:15.026" v="54"/>
        <pc:sldMkLst>
          <pc:docMk/>
          <pc:sldMk cId="29296868" sldId="282"/>
        </pc:sldMkLst>
      </pc:sldChg>
      <pc:sldChg chg="modSp">
        <pc:chgData name="Mārtiņš Adamsons" userId="S::martins.adamsons@sam.gov.lv::9ba3b7dd-53dd-4373-a7af-f9b840cb8e2a" providerId="AD" clId="Web-{CADBEFE0-574A-191E-B6F9-CD25E6BFE181}" dt="2024-01-26T13:35:29.765" v="3516" actId="20577"/>
        <pc:sldMkLst>
          <pc:docMk/>
          <pc:sldMk cId="3256619554" sldId="308"/>
        </pc:sldMkLst>
        <pc:spChg chg="mod">
          <ac:chgData name="Mārtiņš Adamsons" userId="S::martins.adamsons@sam.gov.lv::9ba3b7dd-53dd-4373-a7af-f9b840cb8e2a" providerId="AD" clId="Web-{CADBEFE0-574A-191E-B6F9-CD25E6BFE181}" dt="2024-01-26T13:35:29.765" v="3516" actId="20577"/>
          <ac:spMkLst>
            <pc:docMk/>
            <pc:sldMk cId="3256619554" sldId="308"/>
            <ac:spMk id="3" creationId="{33539D5E-D2E6-7949-AA29-7A89DAB46B82}"/>
          </ac:spMkLst>
        </pc:spChg>
      </pc:sldChg>
      <pc:sldChg chg="modSp">
        <pc:chgData name="Mārtiņš Adamsons" userId="S::martins.adamsons@sam.gov.lv::9ba3b7dd-53dd-4373-a7af-f9b840cb8e2a" providerId="AD" clId="Web-{CADBEFE0-574A-191E-B6F9-CD25E6BFE181}" dt="2024-01-26T12:23:52.108" v="1127" actId="20577"/>
        <pc:sldMkLst>
          <pc:docMk/>
          <pc:sldMk cId="666256783" sldId="313"/>
        </pc:sldMkLst>
        <pc:spChg chg="mod">
          <ac:chgData name="Mārtiņš Adamsons" userId="S::martins.adamsons@sam.gov.lv::9ba3b7dd-53dd-4373-a7af-f9b840cb8e2a" providerId="AD" clId="Web-{CADBEFE0-574A-191E-B6F9-CD25E6BFE181}" dt="2024-01-26T12:23:52.108" v="1127" actId="20577"/>
          <ac:spMkLst>
            <pc:docMk/>
            <pc:sldMk cId="666256783" sldId="313"/>
            <ac:spMk id="2" creationId="{51B72D29-99C5-9C46-8276-97709494DBA6}"/>
          </ac:spMkLst>
        </pc:spChg>
      </pc:sldChg>
      <pc:sldChg chg="addSp modSp new modNotes">
        <pc:chgData name="Mārtiņš Adamsons" userId="S::martins.adamsons@sam.gov.lv::9ba3b7dd-53dd-4373-a7af-f9b840cb8e2a" providerId="AD" clId="Web-{CADBEFE0-574A-191E-B6F9-CD25E6BFE181}" dt="2024-01-26T13:34:38.576" v="3513" actId="1076"/>
        <pc:sldMkLst>
          <pc:docMk/>
          <pc:sldMk cId="1446410382" sldId="314"/>
        </pc:sldMkLst>
        <pc:spChg chg="mod">
          <ac:chgData name="Mārtiņš Adamsons" userId="S::martins.adamsons@sam.gov.lv::9ba3b7dd-53dd-4373-a7af-f9b840cb8e2a" providerId="AD" clId="Web-{CADBEFE0-574A-191E-B6F9-CD25E6BFE181}" dt="2024-01-26T11:38:12.037" v="178" actId="20577"/>
          <ac:spMkLst>
            <pc:docMk/>
            <pc:sldMk cId="1446410382" sldId="314"/>
            <ac:spMk id="2" creationId="{030F757D-1D97-C6B8-B783-1BE583F633E8}"/>
          </ac:spMkLst>
        </pc:spChg>
        <pc:spChg chg="mod">
          <ac:chgData name="Mārtiņš Adamsons" userId="S::martins.adamsons@sam.gov.lv::9ba3b7dd-53dd-4373-a7af-f9b840cb8e2a" providerId="AD" clId="Web-{CADBEFE0-574A-191E-B6F9-CD25E6BFE181}" dt="2024-01-26T13:34:21.514" v="3510" actId="1076"/>
          <ac:spMkLst>
            <pc:docMk/>
            <pc:sldMk cId="1446410382" sldId="314"/>
            <ac:spMk id="3" creationId="{B302DD7B-742C-2BF6-EF1D-8A5DD6ACD85D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3:34:25.482" v="3511" actId="1076"/>
          <ac:spMkLst>
            <pc:docMk/>
            <pc:sldMk cId="1446410382" sldId="314"/>
            <ac:spMk id="8" creationId="{39B3D648-15E0-54E0-2439-F8409F52DEF4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3:34:33.342" v="3512" actId="1076"/>
          <ac:spMkLst>
            <pc:docMk/>
            <pc:sldMk cId="1446410382" sldId="314"/>
            <ac:spMk id="10" creationId="{86CE833B-CFD6-41D0-2EF8-FD16EC48ED5C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3:34:38.576" v="3513" actId="1076"/>
          <ac:spMkLst>
            <pc:docMk/>
            <pc:sldMk cId="1446410382" sldId="314"/>
            <ac:spMk id="12" creationId="{C2FB8BAC-7CAE-0EC8-4234-811410EED48E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3:34:03.451" v="3504" actId="1076"/>
          <ac:spMkLst>
            <pc:docMk/>
            <pc:sldMk cId="1446410382" sldId="314"/>
            <ac:spMk id="13" creationId="{919E55B4-7031-7E1E-0701-269351D85613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3:30:07.523" v="3357" actId="14100"/>
          <ac:spMkLst>
            <pc:docMk/>
            <pc:sldMk cId="1446410382" sldId="314"/>
            <ac:spMk id="15" creationId="{F8865121-F9F4-43E2-3B48-07A490C390BD}"/>
          </ac:spMkLst>
        </pc:spChg>
        <pc:spChg chg="add mod ord">
          <ac:chgData name="Mārtiņš Adamsons" userId="S::martins.adamsons@sam.gov.lv::9ba3b7dd-53dd-4373-a7af-f9b840cb8e2a" providerId="AD" clId="Web-{CADBEFE0-574A-191E-B6F9-CD25E6BFE181}" dt="2024-01-26T13:30:25.757" v="3360" actId="14100"/>
          <ac:spMkLst>
            <pc:docMk/>
            <pc:sldMk cId="1446410382" sldId="314"/>
            <ac:spMk id="17" creationId="{A342ACB4-4258-E245-B551-D58DEA0A0A05}"/>
          </ac:spMkLst>
        </pc:spChg>
      </pc:sldChg>
      <pc:sldChg chg="addSp delSp modSp new ord modNotes">
        <pc:chgData name="Mārtiņš Adamsons" userId="S::martins.adamsons@sam.gov.lv::9ba3b7dd-53dd-4373-a7af-f9b840cb8e2a" providerId="AD" clId="Web-{CADBEFE0-574A-191E-B6F9-CD25E6BFE181}" dt="2024-01-26T13:32:39.417" v="3495"/>
        <pc:sldMkLst>
          <pc:docMk/>
          <pc:sldMk cId="783365063" sldId="315"/>
        </pc:sldMkLst>
        <pc:spChg chg="mod">
          <ac:chgData name="Mārtiņš Adamsons" userId="S::martins.adamsons@sam.gov.lv::9ba3b7dd-53dd-4373-a7af-f9b840cb8e2a" providerId="AD" clId="Web-{CADBEFE0-574A-191E-B6F9-CD25E6BFE181}" dt="2024-01-26T11:46:23.253" v="530" actId="20577"/>
          <ac:spMkLst>
            <pc:docMk/>
            <pc:sldMk cId="783365063" sldId="315"/>
            <ac:spMk id="2" creationId="{80720226-B31E-653E-306D-06C34F96A4E1}"/>
          </ac:spMkLst>
        </pc:spChg>
        <pc:spChg chg="del">
          <ac:chgData name="Mārtiņš Adamsons" userId="S::martins.adamsons@sam.gov.lv::9ba3b7dd-53dd-4373-a7af-f9b840cb8e2a" providerId="AD" clId="Web-{CADBEFE0-574A-191E-B6F9-CD25E6BFE181}" dt="2024-01-26T11:46:24.956" v="531"/>
          <ac:spMkLst>
            <pc:docMk/>
            <pc:sldMk cId="783365063" sldId="315"/>
            <ac:spMk id="3" creationId="{AA297FBC-0CBE-4E6E-4198-FB9CBCF42852}"/>
          </ac:spMkLst>
        </pc:spChg>
        <pc:spChg chg="del">
          <ac:chgData name="Mārtiņš Adamsons" userId="S::martins.adamsons@sam.gov.lv::9ba3b7dd-53dd-4373-a7af-f9b840cb8e2a" providerId="AD" clId="Web-{CADBEFE0-574A-191E-B6F9-CD25E6BFE181}" dt="2024-01-26T11:46:27.315" v="532"/>
          <ac:spMkLst>
            <pc:docMk/>
            <pc:sldMk cId="783365063" sldId="315"/>
            <ac:spMk id="4" creationId="{B8F400E9-DD31-4A72-575E-AB71EA645323}"/>
          </ac:spMkLst>
        </pc:spChg>
        <pc:spChg chg="del">
          <ac:chgData name="Mārtiņš Adamsons" userId="S::martins.adamsons@sam.gov.lv::9ba3b7dd-53dd-4373-a7af-f9b840cb8e2a" providerId="AD" clId="Web-{CADBEFE0-574A-191E-B6F9-CD25E6BFE181}" dt="2024-01-26T11:46:29.237" v="533"/>
          <ac:spMkLst>
            <pc:docMk/>
            <pc:sldMk cId="783365063" sldId="315"/>
            <ac:spMk id="5" creationId="{AF42ED80-B7E8-82D0-6774-2BD52B3355EC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14:19.843" v="1074" actId="1076"/>
          <ac:spMkLst>
            <pc:docMk/>
            <pc:sldMk cId="783365063" sldId="315"/>
            <ac:spMk id="7" creationId="{5EEA5627-D906-6F66-5B45-C648A23CB75B}"/>
          </ac:spMkLst>
        </pc:spChg>
        <pc:spChg chg="add del mod">
          <ac:chgData name="Mārtiņš Adamsons" userId="S::martins.adamsons@sam.gov.lv::9ba3b7dd-53dd-4373-a7af-f9b840cb8e2a" providerId="AD" clId="Web-{CADBEFE0-574A-191E-B6F9-CD25E6BFE181}" dt="2024-01-26T11:47:43.614" v="554"/>
          <ac:spMkLst>
            <pc:docMk/>
            <pc:sldMk cId="783365063" sldId="315"/>
            <ac:spMk id="8" creationId="{CEFE6CB4-2DA7-4F26-EB6F-1581DEB1C122}"/>
          </ac:spMkLst>
        </pc:spChg>
        <pc:spChg chg="add del">
          <ac:chgData name="Mārtiņš Adamsons" userId="S::martins.adamsons@sam.gov.lv::9ba3b7dd-53dd-4373-a7af-f9b840cb8e2a" providerId="AD" clId="Web-{CADBEFE0-574A-191E-B6F9-CD25E6BFE181}" dt="2024-01-26T11:47:42.302" v="553"/>
          <ac:spMkLst>
            <pc:docMk/>
            <pc:sldMk cId="783365063" sldId="315"/>
            <ac:spMk id="9" creationId="{81CBFFBD-7A16-89B8-74D6-24D6E6BD5E4F}"/>
          </ac:spMkLst>
        </pc:spChg>
        <pc:spChg chg="add mod ord">
          <ac:chgData name="Mārtiņš Adamsons" userId="S::martins.adamsons@sam.gov.lv::9ba3b7dd-53dd-4373-a7af-f9b840cb8e2a" providerId="AD" clId="Web-{CADBEFE0-574A-191E-B6F9-CD25E6BFE181}" dt="2024-01-26T12:13:35.701" v="1056" actId="1076"/>
          <ac:spMkLst>
            <pc:docMk/>
            <pc:sldMk cId="783365063" sldId="315"/>
            <ac:spMk id="10" creationId="{7C708F23-EADA-530B-834F-0B59511170E9}"/>
          </ac:spMkLst>
        </pc:spChg>
        <pc:spChg chg="add del mod">
          <ac:chgData name="Mārtiņš Adamsons" userId="S::martins.adamsons@sam.gov.lv::9ba3b7dd-53dd-4373-a7af-f9b840cb8e2a" providerId="AD" clId="Web-{CADBEFE0-574A-191E-B6F9-CD25E6BFE181}" dt="2024-01-26T11:48:38.647" v="576"/>
          <ac:spMkLst>
            <pc:docMk/>
            <pc:sldMk cId="783365063" sldId="315"/>
            <ac:spMk id="11" creationId="{142C8F3B-9E88-5A00-C761-F58435E98657}"/>
          </ac:spMkLst>
        </pc:spChg>
        <pc:spChg chg="add del mod">
          <ac:chgData name="Mārtiņš Adamsons" userId="S::martins.adamsons@sam.gov.lv::9ba3b7dd-53dd-4373-a7af-f9b840cb8e2a" providerId="AD" clId="Web-{CADBEFE0-574A-191E-B6F9-CD25E6BFE181}" dt="2024-01-26T11:48:49.803" v="581"/>
          <ac:spMkLst>
            <pc:docMk/>
            <pc:sldMk cId="783365063" sldId="315"/>
            <ac:spMk id="12" creationId="{1028F7CA-D141-37F8-0F5F-56D36632B602}"/>
          </ac:spMkLst>
        </pc:spChg>
        <pc:spChg chg="add mod ord">
          <ac:chgData name="Mārtiņš Adamsons" userId="S::martins.adamsons@sam.gov.lv::9ba3b7dd-53dd-4373-a7af-f9b840cb8e2a" providerId="AD" clId="Web-{CADBEFE0-574A-191E-B6F9-CD25E6BFE181}" dt="2024-01-26T11:54:51.063" v="713" actId="1076"/>
          <ac:spMkLst>
            <pc:docMk/>
            <pc:sldMk cId="783365063" sldId="315"/>
            <ac:spMk id="13" creationId="{649A36DB-400A-EB9B-246A-6BE05BE3CF1A}"/>
          </ac:spMkLst>
        </pc:spChg>
        <pc:spChg chg="add mod ord">
          <ac:chgData name="Mārtiņš Adamsons" userId="S::martins.adamsons@sam.gov.lv::9ba3b7dd-53dd-4373-a7af-f9b840cb8e2a" providerId="AD" clId="Web-{CADBEFE0-574A-191E-B6F9-CD25E6BFE181}" dt="2024-01-26T12:13:52.405" v="1070" actId="1076"/>
          <ac:spMkLst>
            <pc:docMk/>
            <pc:sldMk cId="783365063" sldId="315"/>
            <ac:spMk id="14" creationId="{C1E5A689-47A9-B217-BE83-43CFD08DFD2A}"/>
          </ac:spMkLst>
        </pc:spChg>
        <pc:spChg chg="add mod ord">
          <ac:chgData name="Mārtiņš Adamsons" userId="S::martins.adamsons@sam.gov.lv::9ba3b7dd-53dd-4373-a7af-f9b840cb8e2a" providerId="AD" clId="Web-{CADBEFE0-574A-191E-B6F9-CD25E6BFE181}" dt="2024-01-26T12:03:42.170" v="873"/>
          <ac:spMkLst>
            <pc:docMk/>
            <pc:sldMk cId="783365063" sldId="315"/>
            <ac:spMk id="15" creationId="{C4365D8F-4F39-B84A-D020-322C9DA7472D}"/>
          </ac:spMkLst>
        </pc:spChg>
        <pc:spChg chg="add mod ord">
          <ac:chgData name="Mārtiņš Adamsons" userId="S::martins.adamsons@sam.gov.lv::9ba3b7dd-53dd-4373-a7af-f9b840cb8e2a" providerId="AD" clId="Web-{CADBEFE0-574A-191E-B6F9-CD25E6BFE181}" dt="2024-01-26T13:31:22.790" v="3375"/>
          <ac:spMkLst>
            <pc:docMk/>
            <pc:sldMk cId="783365063" sldId="315"/>
            <ac:spMk id="16" creationId="{C5EDFFB1-E1B8-7EC7-A128-794D5BD804EA}"/>
          </ac:spMkLst>
        </pc:spChg>
        <pc:spChg chg="add mod ord">
          <ac:chgData name="Mārtiņš Adamsons" userId="S::martins.adamsons@sam.gov.lv::9ba3b7dd-53dd-4373-a7af-f9b840cb8e2a" providerId="AD" clId="Web-{CADBEFE0-574A-191E-B6F9-CD25E6BFE181}" dt="2024-01-26T12:03:29.654" v="866" actId="1076"/>
          <ac:spMkLst>
            <pc:docMk/>
            <pc:sldMk cId="783365063" sldId="315"/>
            <ac:spMk id="17" creationId="{ECAFD865-0635-59B0-7A8F-A8B87BD9C562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1:55:53.767" v="727" actId="20577"/>
          <ac:spMkLst>
            <pc:docMk/>
            <pc:sldMk cId="783365063" sldId="315"/>
            <ac:spMk id="18" creationId="{F88FEF0E-F57D-3791-2A51-0D692F68BA5C}"/>
          </ac:spMkLst>
        </pc:spChg>
        <pc:spChg chg="add del">
          <ac:chgData name="Mārtiņš Adamsons" userId="S::martins.adamsons@sam.gov.lv::9ba3b7dd-53dd-4373-a7af-f9b840cb8e2a" providerId="AD" clId="Web-{CADBEFE0-574A-191E-B6F9-CD25E6BFE181}" dt="2024-01-26T11:53:30.029" v="685"/>
          <ac:spMkLst>
            <pc:docMk/>
            <pc:sldMk cId="783365063" sldId="315"/>
            <ac:spMk id="19" creationId="{364D1A34-6852-E242-938F-9CE09C8353B5}"/>
          </ac:spMkLst>
        </pc:spChg>
        <pc:spChg chg="add del">
          <ac:chgData name="Mārtiņš Adamsons" userId="S::martins.adamsons@sam.gov.lv::9ba3b7dd-53dd-4373-a7af-f9b840cb8e2a" providerId="AD" clId="Web-{CADBEFE0-574A-191E-B6F9-CD25E6BFE181}" dt="2024-01-26T11:53:29.170" v="684"/>
          <ac:spMkLst>
            <pc:docMk/>
            <pc:sldMk cId="783365063" sldId="315"/>
            <ac:spMk id="20" creationId="{AE1EC2CA-E248-E881-B328-BF1B010A760F}"/>
          </ac:spMkLst>
        </pc:spChg>
        <pc:spChg chg="add del mod">
          <ac:chgData name="Mārtiņš Adamsons" userId="S::martins.adamsons@sam.gov.lv::9ba3b7dd-53dd-4373-a7af-f9b840cb8e2a" providerId="AD" clId="Web-{CADBEFE0-574A-191E-B6F9-CD25E6BFE181}" dt="2024-01-26T11:53:25.889" v="682"/>
          <ac:spMkLst>
            <pc:docMk/>
            <pc:sldMk cId="783365063" sldId="315"/>
            <ac:spMk id="21" creationId="{471C453D-472B-3DC5-DCC9-085EFF7F194F}"/>
          </ac:spMkLst>
        </pc:spChg>
        <pc:spChg chg="add del mod">
          <ac:chgData name="Mārtiņš Adamsons" userId="S::martins.adamsons@sam.gov.lv::9ba3b7dd-53dd-4373-a7af-f9b840cb8e2a" providerId="AD" clId="Web-{CADBEFE0-574A-191E-B6F9-CD25E6BFE181}" dt="2024-01-26T11:53:27.670" v="683"/>
          <ac:spMkLst>
            <pc:docMk/>
            <pc:sldMk cId="783365063" sldId="315"/>
            <ac:spMk id="22" creationId="{EA5C9C32-A790-9402-93F4-48E174ED3423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1:55:57.627" v="728" actId="20577"/>
          <ac:spMkLst>
            <pc:docMk/>
            <pc:sldMk cId="783365063" sldId="315"/>
            <ac:spMk id="23" creationId="{8C974854-6C92-0D90-EFCA-BFFB6CB5B00A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1:56:00.143" v="729" actId="20577"/>
          <ac:spMkLst>
            <pc:docMk/>
            <pc:sldMk cId="783365063" sldId="315"/>
            <ac:spMk id="24" creationId="{FAC78C41-602C-6757-9859-3522E27D24AE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1:55:46.955" v="725" actId="20577"/>
          <ac:spMkLst>
            <pc:docMk/>
            <pc:sldMk cId="783365063" sldId="315"/>
            <ac:spMk id="25" creationId="{CDC3B981-A892-0C78-46C8-E7508AF2DB86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1:55:50.345" v="726" actId="20577"/>
          <ac:spMkLst>
            <pc:docMk/>
            <pc:sldMk cId="783365063" sldId="315"/>
            <ac:spMk id="26" creationId="{1331D929-AB21-6300-A940-2786ABC13086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1:55:43.345" v="724" actId="20577"/>
          <ac:spMkLst>
            <pc:docMk/>
            <pc:sldMk cId="783365063" sldId="315"/>
            <ac:spMk id="27" creationId="{DC4F74EE-E2DB-10D6-53D0-905CC73349E8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1:55:39.580" v="723" actId="20577"/>
          <ac:spMkLst>
            <pc:docMk/>
            <pc:sldMk cId="783365063" sldId="315"/>
            <ac:spMk id="28" creationId="{3A38DED7-4C03-4F9A-6FA4-638296C1938E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13:35.560" v="1052" actId="1076"/>
          <ac:spMkLst>
            <pc:docMk/>
            <pc:sldMk cId="783365063" sldId="315"/>
            <ac:spMk id="29" creationId="{A4DEF03A-3387-7F07-7417-4E81F336E77B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13:35.592" v="1053" actId="1076"/>
          <ac:spMkLst>
            <pc:docMk/>
            <pc:sldMk cId="783365063" sldId="315"/>
            <ac:spMk id="30" creationId="{26D32CF7-5A12-9A98-2EA1-0F06D1F49870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13:35.639" v="1054" actId="1076"/>
          <ac:spMkLst>
            <pc:docMk/>
            <pc:sldMk cId="783365063" sldId="315"/>
            <ac:spMk id="31" creationId="{CC572DDC-B5B3-2211-D60C-B771C589D9CB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13:35.670" v="1055" actId="1076"/>
          <ac:spMkLst>
            <pc:docMk/>
            <pc:sldMk cId="783365063" sldId="315"/>
            <ac:spMk id="32" creationId="{41900CEF-160A-6E4E-B261-CA36EBA8914F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03:29.545" v="861" actId="1076"/>
          <ac:spMkLst>
            <pc:docMk/>
            <pc:sldMk cId="783365063" sldId="315"/>
            <ac:spMk id="33" creationId="{1B64735D-5275-03B2-D927-5811166C7E9A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03:29.560" v="862" actId="1076"/>
          <ac:spMkLst>
            <pc:docMk/>
            <pc:sldMk cId="783365063" sldId="315"/>
            <ac:spMk id="34" creationId="{3391777C-C931-B0E1-FF0E-498A19447160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03:29.576" v="863" actId="1076"/>
          <ac:spMkLst>
            <pc:docMk/>
            <pc:sldMk cId="783365063" sldId="315"/>
            <ac:spMk id="35" creationId="{E19E7091-7635-1F92-76FC-FE67B11A4618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03:29.607" v="864" actId="1076"/>
          <ac:spMkLst>
            <pc:docMk/>
            <pc:sldMk cId="783365063" sldId="315"/>
            <ac:spMk id="36" creationId="{8165E7C8-02E6-251F-AF62-4233396479CB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03:29.623" v="865" actId="1076"/>
          <ac:spMkLst>
            <pc:docMk/>
            <pc:sldMk cId="783365063" sldId="315"/>
            <ac:spMk id="37" creationId="{54049491-9705-0A5E-BB5A-25F019A1D480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03:39.451" v="868" actId="1076"/>
          <ac:spMkLst>
            <pc:docMk/>
            <pc:sldMk cId="783365063" sldId="315"/>
            <ac:spMk id="38" creationId="{EA50FF31-560A-D58A-C095-6940D6B55C4B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03:39.483" v="869" actId="1076"/>
          <ac:spMkLst>
            <pc:docMk/>
            <pc:sldMk cId="783365063" sldId="315"/>
            <ac:spMk id="39" creationId="{EB2DF964-DE50-2342-77E2-5DDEBE85B326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03:39.498" v="870" actId="1076"/>
          <ac:spMkLst>
            <pc:docMk/>
            <pc:sldMk cId="783365063" sldId="315"/>
            <ac:spMk id="40" creationId="{F47329BA-C2A1-FD41-1FDC-44382739A595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03:39.529" v="871" actId="1076"/>
          <ac:spMkLst>
            <pc:docMk/>
            <pc:sldMk cId="783365063" sldId="315"/>
            <ac:spMk id="41" creationId="{45021D1D-FE81-1A56-D8F9-E2B3951EF13F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03:39.545" v="872" actId="1076"/>
          <ac:spMkLst>
            <pc:docMk/>
            <pc:sldMk cId="783365063" sldId="315"/>
            <ac:spMk id="42" creationId="{8053ABED-FF80-65DF-E6AA-8DE18D656939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13:51.983" v="1059" actId="1076"/>
          <ac:spMkLst>
            <pc:docMk/>
            <pc:sldMk cId="783365063" sldId="315"/>
            <ac:spMk id="43" creationId="{BB7D1CFC-6703-FFD0-5F7B-7DD4F1F4ADDE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13:52.030" v="1060" actId="1076"/>
          <ac:spMkLst>
            <pc:docMk/>
            <pc:sldMk cId="783365063" sldId="315"/>
            <ac:spMk id="44" creationId="{4E97157B-40D4-DA1A-D1B6-7193EA3901BC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13:52.436" v="1071" actId="1076"/>
          <ac:spMkLst>
            <pc:docMk/>
            <pc:sldMk cId="783365063" sldId="315"/>
            <ac:spMk id="45" creationId="{D1E2C5DF-5291-ABDF-BB29-5B5F038F3D86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13:52.077" v="1061" actId="1076"/>
          <ac:spMkLst>
            <pc:docMk/>
            <pc:sldMk cId="783365063" sldId="315"/>
            <ac:spMk id="46" creationId="{2DCF4A21-2DBE-3809-CC39-92525D8D86C2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13:52.123" v="1062" actId="1076"/>
          <ac:spMkLst>
            <pc:docMk/>
            <pc:sldMk cId="783365063" sldId="315"/>
            <ac:spMk id="47" creationId="{5410CD34-B824-4FEE-41C0-4335BFB10E74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13:52.155" v="1063" actId="1076"/>
          <ac:spMkLst>
            <pc:docMk/>
            <pc:sldMk cId="783365063" sldId="315"/>
            <ac:spMk id="48" creationId="{736FDC92-52AA-38E2-4298-F21EB16CA4E2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13:52.186" v="1064" actId="1076"/>
          <ac:spMkLst>
            <pc:docMk/>
            <pc:sldMk cId="783365063" sldId="315"/>
            <ac:spMk id="49" creationId="{C698CB2F-F4FE-FCFB-EF22-5B3E5EA0D8A1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13:52.217" v="1065" actId="1076"/>
          <ac:spMkLst>
            <pc:docMk/>
            <pc:sldMk cId="783365063" sldId="315"/>
            <ac:spMk id="50" creationId="{0AEA4D31-49BD-E30A-CC34-07738B8224E1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13:52.264" v="1066" actId="1076"/>
          <ac:spMkLst>
            <pc:docMk/>
            <pc:sldMk cId="783365063" sldId="315"/>
            <ac:spMk id="51" creationId="{52EB86CC-C136-EAF5-F22F-ADD75384DEB5}"/>
          </ac:spMkLst>
        </pc:spChg>
        <pc:spChg chg="add mod ord">
          <ac:chgData name="Mārtiņš Adamsons" userId="S::martins.adamsons@sam.gov.lv::9ba3b7dd-53dd-4373-a7af-f9b840cb8e2a" providerId="AD" clId="Web-{CADBEFE0-574A-191E-B6F9-CD25E6BFE181}" dt="2024-01-26T12:13:51.952" v="1058" actId="1076"/>
          <ac:spMkLst>
            <pc:docMk/>
            <pc:sldMk cId="783365063" sldId="315"/>
            <ac:spMk id="52" creationId="{F1424C14-3123-6BD9-C558-81D51C4D417B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13:52.295" v="1067" actId="1076"/>
          <ac:spMkLst>
            <pc:docMk/>
            <pc:sldMk cId="783365063" sldId="315"/>
            <ac:spMk id="53" creationId="{4C0EAC56-6587-E1D9-DCA9-0E4B51785F7B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14:13.749" v="1073" actId="1076"/>
          <ac:spMkLst>
            <pc:docMk/>
            <pc:sldMk cId="783365063" sldId="315"/>
            <ac:spMk id="54" creationId="{7EFF458A-92AA-C2B1-68B7-966F3738D754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13:52.327" v="1068" actId="1076"/>
          <ac:spMkLst>
            <pc:docMk/>
            <pc:sldMk cId="783365063" sldId="315"/>
            <ac:spMk id="55" creationId="{1B036569-26E0-6BC9-F1BD-74F9D3DCD620}"/>
          </ac:spMkLst>
        </pc:spChg>
        <pc:spChg chg="add mod ord">
          <ac:chgData name="Mārtiņš Adamsons" userId="S::martins.adamsons@sam.gov.lv::9ba3b7dd-53dd-4373-a7af-f9b840cb8e2a" providerId="AD" clId="Web-{CADBEFE0-574A-191E-B6F9-CD25E6BFE181}" dt="2024-01-26T12:13:51.842" v="1057" actId="1076"/>
          <ac:spMkLst>
            <pc:docMk/>
            <pc:sldMk cId="783365063" sldId="315"/>
            <ac:spMk id="56" creationId="{DECFC8A3-2848-F2F1-F7B6-CB14C9D9309C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13:52.373" v="1069" actId="1076"/>
          <ac:spMkLst>
            <pc:docMk/>
            <pc:sldMk cId="783365063" sldId="315"/>
            <ac:spMk id="57" creationId="{1C3278AF-9279-1742-A2B9-94D5DB174228}"/>
          </ac:spMkLst>
        </pc:spChg>
        <pc:cxnChg chg="add mod ord">
          <ac:chgData name="Mārtiņš Adamsons" userId="S::martins.adamsons@sam.gov.lv::9ba3b7dd-53dd-4373-a7af-f9b840cb8e2a" providerId="AD" clId="Web-{CADBEFE0-574A-191E-B6F9-CD25E6BFE181}" dt="2024-01-26T12:16:34.737" v="1101" actId="14100"/>
          <ac:cxnSpMkLst>
            <pc:docMk/>
            <pc:sldMk cId="783365063" sldId="315"/>
            <ac:cxnSpMk id="58" creationId="{63E73D67-C1B9-36DF-8D8D-61A174B658F3}"/>
          </ac:cxnSpMkLst>
        </pc:cxnChg>
        <pc:cxnChg chg="add mod ord">
          <ac:chgData name="Mārtiņš Adamsons" userId="S::martins.adamsons@sam.gov.lv::9ba3b7dd-53dd-4373-a7af-f9b840cb8e2a" providerId="AD" clId="Web-{CADBEFE0-574A-191E-B6F9-CD25E6BFE181}" dt="2024-01-26T12:16:26.596" v="1099"/>
          <ac:cxnSpMkLst>
            <pc:docMk/>
            <pc:sldMk cId="783365063" sldId="315"/>
            <ac:cxnSpMk id="59" creationId="{FCC97D00-981F-66DD-A195-6931EF6C4BF8}"/>
          </ac:cxnSpMkLst>
        </pc:cxnChg>
        <pc:cxnChg chg="add mod ord">
          <ac:chgData name="Mārtiņš Adamsons" userId="S::martins.adamsons@sam.gov.lv::9ba3b7dd-53dd-4373-a7af-f9b840cb8e2a" providerId="AD" clId="Web-{CADBEFE0-574A-191E-B6F9-CD25E6BFE181}" dt="2024-01-26T12:16:05.986" v="1094"/>
          <ac:cxnSpMkLst>
            <pc:docMk/>
            <pc:sldMk cId="783365063" sldId="315"/>
            <ac:cxnSpMk id="60" creationId="{20A69D5C-2857-79E2-9E66-FF47F6DB88D1}"/>
          </ac:cxnSpMkLst>
        </pc:cxnChg>
        <pc:cxnChg chg="add mod ord">
          <ac:chgData name="Mārtiņš Adamsons" userId="S::martins.adamsons@sam.gov.lv::9ba3b7dd-53dd-4373-a7af-f9b840cb8e2a" providerId="AD" clId="Web-{CADBEFE0-574A-191E-B6F9-CD25E6BFE181}" dt="2024-01-26T12:15:49.548" v="1091"/>
          <ac:cxnSpMkLst>
            <pc:docMk/>
            <pc:sldMk cId="783365063" sldId="315"/>
            <ac:cxnSpMk id="61" creationId="{FB161D73-D5AF-9B97-5651-14E52650FC32}"/>
          </ac:cxnSpMkLst>
        </pc:cxnChg>
        <pc:cxnChg chg="add mod ord">
          <ac:chgData name="Mārtiņš Adamsons" userId="S::martins.adamsons@sam.gov.lv::9ba3b7dd-53dd-4373-a7af-f9b840cb8e2a" providerId="AD" clId="Web-{CADBEFE0-574A-191E-B6F9-CD25E6BFE181}" dt="2024-01-26T12:16:13.143" v="1096" actId="14100"/>
          <ac:cxnSpMkLst>
            <pc:docMk/>
            <pc:sldMk cId="783365063" sldId="315"/>
            <ac:cxnSpMk id="62" creationId="{A03493F5-9B9C-1743-ADCC-01FC4401511E}"/>
          </ac:cxnSpMkLst>
        </pc:cxnChg>
        <pc:cxnChg chg="add mod ord">
          <ac:chgData name="Mārtiņš Adamsons" userId="S::martins.adamsons@sam.gov.lv::9ba3b7dd-53dd-4373-a7af-f9b840cb8e2a" providerId="AD" clId="Web-{CADBEFE0-574A-191E-B6F9-CD25E6BFE181}" dt="2024-01-26T12:16:48.175" v="1105"/>
          <ac:cxnSpMkLst>
            <pc:docMk/>
            <pc:sldMk cId="783365063" sldId="315"/>
            <ac:cxnSpMk id="63" creationId="{4AFFD66B-2648-39DF-FF2B-585B57279536}"/>
          </ac:cxnSpMkLst>
        </pc:cxnChg>
      </pc:sldChg>
      <pc:sldChg chg="addSp delSp modSp add replId modNotes">
        <pc:chgData name="Mārtiņš Adamsons" userId="S::martins.adamsons@sam.gov.lv::9ba3b7dd-53dd-4373-a7af-f9b840cb8e2a" providerId="AD" clId="Web-{CADBEFE0-574A-191E-B6F9-CD25E6BFE181}" dt="2024-01-26T13:33:39.669" v="3497" actId="20577"/>
        <pc:sldMkLst>
          <pc:docMk/>
          <pc:sldMk cId="2096461033" sldId="316"/>
        </pc:sldMkLst>
        <pc:spChg chg="mod">
          <ac:chgData name="Mārtiņš Adamsons" userId="S::martins.adamsons@sam.gov.lv::9ba3b7dd-53dd-4373-a7af-f9b840cb8e2a" providerId="AD" clId="Web-{CADBEFE0-574A-191E-B6F9-CD25E6BFE181}" dt="2024-01-26T12:24:32.484" v="1145" actId="20577"/>
          <ac:spMkLst>
            <pc:docMk/>
            <pc:sldMk cId="2096461033" sldId="316"/>
            <ac:spMk id="2" creationId="{6F243574-5D71-0E29-7D54-F469A82B4414}"/>
          </ac:spMkLst>
        </pc:spChg>
        <pc:spChg chg="del">
          <ac:chgData name="Mārtiņš Adamsons" userId="S::martins.adamsons@sam.gov.lv::9ba3b7dd-53dd-4373-a7af-f9b840cb8e2a" providerId="AD" clId="Web-{CADBEFE0-574A-191E-B6F9-CD25E6BFE181}" dt="2024-01-26T12:24:23.358" v="1129"/>
          <ac:spMkLst>
            <pc:docMk/>
            <pc:sldMk cId="2096461033" sldId="316"/>
            <ac:spMk id="3" creationId="{F3C023D7-C47A-1D96-E6F8-1BA5978D52CA}"/>
          </ac:spMkLst>
        </pc:spChg>
        <pc:spChg chg="add del mod">
          <ac:chgData name="Mārtiņš Adamsons" userId="S::martins.adamsons@sam.gov.lv::9ba3b7dd-53dd-4373-a7af-f9b840cb8e2a" providerId="AD" clId="Web-{CADBEFE0-574A-191E-B6F9-CD25E6BFE181}" dt="2024-01-26T12:24:36.796" v="1146"/>
          <ac:spMkLst>
            <pc:docMk/>
            <pc:sldMk cId="2096461033" sldId="316"/>
            <ac:spMk id="8" creationId="{EF5A35A4-445F-A572-C162-7A3912C2A051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40:38.055" v="1254" actId="1076"/>
          <ac:spMkLst>
            <pc:docMk/>
            <pc:sldMk cId="2096461033" sldId="316"/>
            <ac:spMk id="10" creationId="{D36BF450-D3D4-C339-EA31-44D2EB7C4B59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40:52.259" v="1258" actId="1076"/>
          <ac:spMkLst>
            <pc:docMk/>
            <pc:sldMk cId="2096461033" sldId="316"/>
            <ac:spMk id="11" creationId="{1E9B4E2A-D4EA-094A-E8D6-B9D398794F72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40:45.774" v="1257" actId="1076"/>
          <ac:spMkLst>
            <pc:docMk/>
            <pc:sldMk cId="2096461033" sldId="316"/>
            <ac:spMk id="12" creationId="{512B2AA7-CECC-A2CF-4C67-6FA9689E7447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3:08:53.787" v="2387" actId="20577"/>
          <ac:spMkLst>
            <pc:docMk/>
            <pc:sldMk cId="2096461033" sldId="316"/>
            <ac:spMk id="13" creationId="{C4E8BF64-EE14-89C2-C221-C948072BA1C0}"/>
          </ac:spMkLst>
        </pc:spChg>
        <pc:spChg chg="add del">
          <ac:chgData name="Mārtiņš Adamsons" userId="S::martins.adamsons@sam.gov.lv::9ba3b7dd-53dd-4373-a7af-f9b840cb8e2a" providerId="AD" clId="Web-{CADBEFE0-574A-191E-B6F9-CD25E6BFE181}" dt="2024-01-26T12:56:36.111" v="1822"/>
          <ac:spMkLst>
            <pc:docMk/>
            <pc:sldMk cId="2096461033" sldId="316"/>
            <ac:spMk id="14" creationId="{0AAB7AE1-C2CB-09D9-DDCF-E522F98AB024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56:44.440" v="1824" actId="1076"/>
          <ac:spMkLst>
            <pc:docMk/>
            <pc:sldMk cId="2096461033" sldId="316"/>
            <ac:spMk id="15" creationId="{E4C77C7B-05C8-FA01-F419-78C12A4D91B9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57:05.253" v="1830" actId="1076"/>
          <ac:spMkLst>
            <pc:docMk/>
            <pc:sldMk cId="2096461033" sldId="316"/>
            <ac:spMk id="16" creationId="{07E2F8ED-1CF8-DCFB-679E-E8109E27E1BC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56:55.878" v="1829" actId="1076"/>
          <ac:spMkLst>
            <pc:docMk/>
            <pc:sldMk cId="2096461033" sldId="316"/>
            <ac:spMk id="17" creationId="{422A5200-79D0-6540-530D-F31416DE15EA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2:56:52.456" v="1828" actId="1076"/>
          <ac:spMkLst>
            <pc:docMk/>
            <pc:sldMk cId="2096461033" sldId="316"/>
            <ac:spMk id="18" creationId="{9DA41EA8-BF04-CC05-ED62-7F76B7609DD9}"/>
          </ac:spMkLst>
        </pc:spChg>
        <pc:spChg chg="mod">
          <ac:chgData name="Mārtiņš Adamsons" userId="S::martins.adamsons@sam.gov.lv::9ba3b7dd-53dd-4373-a7af-f9b840cb8e2a" providerId="AD" clId="Web-{CADBEFE0-574A-191E-B6F9-CD25E6BFE181}" dt="2024-01-26T12:26:19.377" v="1175" actId="1076"/>
          <ac:spMkLst>
            <pc:docMk/>
            <pc:sldMk cId="2096461033" sldId="316"/>
            <ac:spMk id="21" creationId="{9CC39149-CCC7-3405-8653-49833E75A6BC}"/>
          </ac:spMkLst>
        </pc:spChg>
        <pc:spChg chg="mod">
          <ac:chgData name="Mārtiņš Adamsons" userId="S::martins.adamsons@sam.gov.lv::9ba3b7dd-53dd-4373-a7af-f9b840cb8e2a" providerId="AD" clId="Web-{CADBEFE0-574A-191E-B6F9-CD25E6BFE181}" dt="2024-01-26T12:26:03.720" v="1172" actId="14100"/>
          <ac:spMkLst>
            <pc:docMk/>
            <pc:sldMk cId="2096461033" sldId="316"/>
            <ac:spMk id="22" creationId="{62CE968A-8D0A-D410-1064-E21D81C6A14C}"/>
          </ac:spMkLst>
        </pc:spChg>
        <pc:spChg chg="add del mod">
          <ac:chgData name="Mārtiņš Adamsons" userId="S::martins.adamsons@sam.gov.lv::9ba3b7dd-53dd-4373-a7af-f9b840cb8e2a" providerId="AD" clId="Web-{CADBEFE0-574A-191E-B6F9-CD25E6BFE181}" dt="2024-01-26T13:33:39.669" v="3497" actId="20577"/>
          <ac:spMkLst>
            <pc:docMk/>
            <pc:sldMk cId="2096461033" sldId="316"/>
            <ac:spMk id="23" creationId="{ACA669D4-74C9-9F13-6A24-BFDCCFA73826}"/>
          </ac:spMkLst>
        </pc:spChg>
        <pc:spChg chg="mod">
          <ac:chgData name="Mārtiņš Adamsons" userId="S::martins.adamsons@sam.gov.lv::9ba3b7dd-53dd-4373-a7af-f9b840cb8e2a" providerId="AD" clId="Web-{CADBEFE0-574A-191E-B6F9-CD25E6BFE181}" dt="2024-01-26T12:41:17.478" v="1268" actId="20577"/>
          <ac:spMkLst>
            <pc:docMk/>
            <pc:sldMk cId="2096461033" sldId="316"/>
            <ac:spMk id="24" creationId="{8CC3AE3F-F979-C917-FC31-CF37E51DDD53}"/>
          </ac:spMkLst>
        </pc:spChg>
        <pc:spChg chg="mod">
          <ac:chgData name="Mārtiņš Adamsons" userId="S::martins.adamsons@sam.gov.lv::9ba3b7dd-53dd-4373-a7af-f9b840cb8e2a" providerId="AD" clId="Web-{CADBEFE0-574A-191E-B6F9-CD25E6BFE181}" dt="2024-01-26T12:25:45.782" v="1169" actId="14100"/>
          <ac:spMkLst>
            <pc:docMk/>
            <pc:sldMk cId="2096461033" sldId="316"/>
            <ac:spMk id="29" creationId="{65273648-2246-3B3E-5AE5-DAD5503179B7}"/>
          </ac:spMkLst>
        </pc:spChg>
        <pc:spChg chg="del">
          <ac:chgData name="Mārtiņš Adamsons" userId="S::martins.adamsons@sam.gov.lv::9ba3b7dd-53dd-4373-a7af-f9b840cb8e2a" providerId="AD" clId="Web-{CADBEFE0-574A-191E-B6F9-CD25E6BFE181}" dt="2024-01-26T12:24:47.593" v="1151"/>
          <ac:spMkLst>
            <pc:docMk/>
            <pc:sldMk cId="2096461033" sldId="316"/>
            <ac:spMk id="33" creationId="{A48E4681-CCEE-8DA8-A338-C3C917CBDDFB}"/>
          </ac:spMkLst>
        </pc:spChg>
        <pc:spChg chg="del">
          <ac:chgData name="Mārtiņš Adamsons" userId="S::martins.adamsons@sam.gov.lv::9ba3b7dd-53dd-4373-a7af-f9b840cb8e2a" providerId="AD" clId="Web-{CADBEFE0-574A-191E-B6F9-CD25E6BFE181}" dt="2024-01-26T12:24:46.468" v="1150"/>
          <ac:spMkLst>
            <pc:docMk/>
            <pc:sldMk cId="2096461033" sldId="316"/>
            <ac:spMk id="34" creationId="{8E99C87C-65F3-31F5-9C16-D7E798E12402}"/>
          </ac:spMkLst>
        </pc:spChg>
        <pc:spChg chg="mod">
          <ac:chgData name="Mārtiņš Adamsons" userId="S::martins.adamsons@sam.gov.lv::9ba3b7dd-53dd-4373-a7af-f9b840cb8e2a" providerId="AD" clId="Web-{CADBEFE0-574A-191E-B6F9-CD25E6BFE181}" dt="2024-01-26T12:26:14.549" v="1174" actId="1076"/>
          <ac:spMkLst>
            <pc:docMk/>
            <pc:sldMk cId="2096461033" sldId="316"/>
            <ac:spMk id="35" creationId="{BAABFBBD-B697-2514-2FAA-FE506EA9F823}"/>
          </ac:spMkLst>
        </pc:spChg>
        <pc:spChg chg="mod">
          <ac:chgData name="Mārtiņš Adamsons" userId="S::martins.adamsons@sam.gov.lv::9ba3b7dd-53dd-4373-a7af-f9b840cb8e2a" providerId="AD" clId="Web-{CADBEFE0-574A-191E-B6F9-CD25E6BFE181}" dt="2024-01-26T12:25:49.111" v="1170" actId="14100"/>
          <ac:spMkLst>
            <pc:docMk/>
            <pc:sldMk cId="2096461033" sldId="316"/>
            <ac:spMk id="36" creationId="{089BBD52-C98D-80E2-0257-026D8CD3F1EF}"/>
          </ac:spMkLst>
        </pc:spChg>
      </pc:sldChg>
      <pc:sldChg chg="delSp modSp new del">
        <pc:chgData name="Mārtiņš Adamsons" userId="S::martins.adamsons@sam.gov.lv::9ba3b7dd-53dd-4373-a7af-f9b840cb8e2a" providerId="AD" clId="Web-{CADBEFE0-574A-191E-B6F9-CD25E6BFE181}" dt="2024-01-26T12:23:43.139" v="1124"/>
        <pc:sldMkLst>
          <pc:docMk/>
          <pc:sldMk cId="2900292927" sldId="316"/>
        </pc:sldMkLst>
        <pc:spChg chg="mod">
          <ac:chgData name="Mārtiņš Adamsons" userId="S::martins.adamsons@sam.gov.lv::9ba3b7dd-53dd-4373-a7af-f9b840cb8e2a" providerId="AD" clId="Web-{CADBEFE0-574A-191E-B6F9-CD25E6BFE181}" dt="2024-01-26T12:23:20.826" v="1120" actId="20577"/>
          <ac:spMkLst>
            <pc:docMk/>
            <pc:sldMk cId="2900292927" sldId="316"/>
            <ac:spMk id="2" creationId="{F47EDDD9-0498-8CBE-6375-F8E3EA5BEC02}"/>
          </ac:spMkLst>
        </pc:spChg>
        <pc:spChg chg="mod">
          <ac:chgData name="Mārtiņš Adamsons" userId="S::martins.adamsons@sam.gov.lv::9ba3b7dd-53dd-4373-a7af-f9b840cb8e2a" providerId="AD" clId="Web-{CADBEFE0-574A-191E-B6F9-CD25E6BFE181}" dt="2024-01-26T12:20:05.211" v="1111" actId="14100"/>
          <ac:spMkLst>
            <pc:docMk/>
            <pc:sldMk cId="2900292927" sldId="316"/>
            <ac:spMk id="3" creationId="{E84E8C96-6A2D-E9FB-0BB8-A9B9E8300D8F}"/>
          </ac:spMkLst>
        </pc:spChg>
        <pc:spChg chg="del">
          <ac:chgData name="Mārtiņš Adamsons" userId="S::martins.adamsons@sam.gov.lv::9ba3b7dd-53dd-4373-a7af-f9b840cb8e2a" providerId="AD" clId="Web-{CADBEFE0-574A-191E-B6F9-CD25E6BFE181}" dt="2024-01-26T12:19:59.695" v="1110"/>
          <ac:spMkLst>
            <pc:docMk/>
            <pc:sldMk cId="2900292927" sldId="316"/>
            <ac:spMk id="4" creationId="{C0580D95-593E-609D-C752-C3B39346C760}"/>
          </ac:spMkLst>
        </pc:spChg>
      </pc:sldChg>
      <pc:sldChg chg="modSp add del replId modNotes">
        <pc:chgData name="Mārtiņš Adamsons" userId="S::martins.adamsons@sam.gov.lv::9ba3b7dd-53dd-4373-a7af-f9b840cb8e2a" providerId="AD" clId="Web-{CADBEFE0-574A-191E-B6F9-CD25E6BFE181}" dt="2024-01-26T13:16:28.986" v="3102"/>
        <pc:sldMkLst>
          <pc:docMk/>
          <pc:sldMk cId="547116723" sldId="317"/>
        </pc:sldMkLst>
        <pc:spChg chg="mod">
          <ac:chgData name="Mārtiņš Adamsons" userId="S::martins.adamsons@sam.gov.lv::9ba3b7dd-53dd-4373-a7af-f9b840cb8e2a" providerId="AD" clId="Web-{CADBEFE0-574A-191E-B6F9-CD25E6BFE181}" dt="2024-01-26T13:02:58.731" v="1974" actId="20577"/>
          <ac:spMkLst>
            <pc:docMk/>
            <pc:sldMk cId="547116723" sldId="317"/>
            <ac:spMk id="2" creationId="{73B81AD2-F704-49A1-1DE2-FC31AC30CE49}"/>
          </ac:spMkLst>
        </pc:spChg>
        <pc:spChg chg="mod">
          <ac:chgData name="Mārtiņš Adamsons" userId="S::martins.adamsons@sam.gov.lv::9ba3b7dd-53dd-4373-a7af-f9b840cb8e2a" providerId="AD" clId="Web-{CADBEFE0-574A-191E-B6F9-CD25E6BFE181}" dt="2024-01-26T13:03:04.153" v="1976" actId="20577"/>
          <ac:spMkLst>
            <pc:docMk/>
            <pc:sldMk cId="547116723" sldId="317"/>
            <ac:spMk id="21" creationId="{9F1811F3-855B-4B0B-98A6-B4EFD435D4C0}"/>
          </ac:spMkLst>
        </pc:spChg>
      </pc:sldChg>
      <pc:sldChg chg="delSp modSp new del">
        <pc:chgData name="Mārtiņš Adamsons" userId="S::martins.adamsons@sam.gov.lv::9ba3b7dd-53dd-4373-a7af-f9b840cb8e2a" providerId="AD" clId="Web-{CADBEFE0-574A-191E-B6F9-CD25E6BFE181}" dt="2024-01-26T12:23:44.295" v="1125"/>
        <pc:sldMkLst>
          <pc:docMk/>
          <pc:sldMk cId="1390141500" sldId="317"/>
        </pc:sldMkLst>
        <pc:spChg chg="mod">
          <ac:chgData name="Mārtiņš Adamsons" userId="S::martins.adamsons@sam.gov.lv::9ba3b7dd-53dd-4373-a7af-f9b840cb8e2a" providerId="AD" clId="Web-{CADBEFE0-574A-191E-B6F9-CD25E6BFE181}" dt="2024-01-26T12:23:32.576" v="1123" actId="14100"/>
          <ac:spMkLst>
            <pc:docMk/>
            <pc:sldMk cId="1390141500" sldId="317"/>
            <ac:spMk id="3" creationId="{093E6F5D-ACFE-0BDD-F17A-5D670B67907B}"/>
          </ac:spMkLst>
        </pc:spChg>
        <pc:spChg chg="del">
          <ac:chgData name="Mārtiņš Adamsons" userId="S::martins.adamsons@sam.gov.lv::9ba3b7dd-53dd-4373-a7af-f9b840cb8e2a" providerId="AD" clId="Web-{CADBEFE0-574A-191E-B6F9-CD25E6BFE181}" dt="2024-01-26T12:23:29.013" v="1122"/>
          <ac:spMkLst>
            <pc:docMk/>
            <pc:sldMk cId="1390141500" sldId="317"/>
            <ac:spMk id="4" creationId="{398C60A2-74B2-135F-1FFE-0E8F25DA0786}"/>
          </ac:spMkLst>
        </pc:spChg>
      </pc:sldChg>
      <pc:sldChg chg="addSp delSp modSp new modNotes">
        <pc:chgData name="Mārtiņš Adamsons" userId="S::martins.adamsons@sam.gov.lv::9ba3b7dd-53dd-4373-a7af-f9b840cb8e2a" providerId="AD" clId="Web-{CADBEFE0-574A-191E-B6F9-CD25E6BFE181}" dt="2024-01-26T13:28:16.660" v="3325"/>
        <pc:sldMkLst>
          <pc:docMk/>
          <pc:sldMk cId="598296438" sldId="318"/>
        </pc:sldMkLst>
        <pc:spChg chg="mod">
          <ac:chgData name="Mārtiņš Adamsons" userId="S::martins.adamsons@sam.gov.lv::9ba3b7dd-53dd-4373-a7af-f9b840cb8e2a" providerId="AD" clId="Web-{CADBEFE0-574A-191E-B6F9-CD25E6BFE181}" dt="2024-01-26T13:16:26.501" v="3101" actId="20577"/>
          <ac:spMkLst>
            <pc:docMk/>
            <pc:sldMk cId="598296438" sldId="318"/>
            <ac:spMk id="2" creationId="{6749A9FF-05DF-8949-9D27-943AA45C03B1}"/>
          </ac:spMkLst>
        </pc:spChg>
        <pc:spChg chg="del">
          <ac:chgData name="Mārtiņš Adamsons" userId="S::martins.adamsons@sam.gov.lv::9ba3b7dd-53dd-4373-a7af-f9b840cb8e2a" providerId="AD" clId="Web-{CADBEFE0-574A-191E-B6F9-CD25E6BFE181}" dt="2024-01-26T13:16:35.861" v="3103"/>
          <ac:spMkLst>
            <pc:docMk/>
            <pc:sldMk cId="598296438" sldId="318"/>
            <ac:spMk id="3" creationId="{6E06536B-10DC-238E-8BC2-17A88EBEB12D}"/>
          </ac:spMkLst>
        </pc:spChg>
        <pc:spChg chg="del">
          <ac:chgData name="Mārtiņš Adamsons" userId="S::martins.adamsons@sam.gov.lv::9ba3b7dd-53dd-4373-a7af-f9b840cb8e2a" providerId="AD" clId="Web-{CADBEFE0-574A-191E-B6F9-CD25E6BFE181}" dt="2024-01-26T13:16:37.033" v="3104"/>
          <ac:spMkLst>
            <pc:docMk/>
            <pc:sldMk cId="598296438" sldId="318"/>
            <ac:spMk id="4" creationId="{6D147625-EC51-82DD-FAAD-F6A3DFDB6E64}"/>
          </ac:spMkLst>
        </pc:spChg>
        <pc:spChg chg="del">
          <ac:chgData name="Mārtiņš Adamsons" userId="S::martins.adamsons@sam.gov.lv::9ba3b7dd-53dd-4373-a7af-f9b840cb8e2a" providerId="AD" clId="Web-{CADBEFE0-574A-191E-B6F9-CD25E6BFE181}" dt="2024-01-26T13:16:39.064" v="3105"/>
          <ac:spMkLst>
            <pc:docMk/>
            <pc:sldMk cId="598296438" sldId="318"/>
            <ac:spMk id="5" creationId="{B4338ED8-1D6B-A6AF-ED76-68843B47A2B1}"/>
          </ac:spMkLst>
        </pc:spChg>
        <pc:spChg chg="del">
          <ac:chgData name="Mārtiņš Adamsons" userId="S::martins.adamsons@sam.gov.lv::9ba3b7dd-53dd-4373-a7af-f9b840cb8e2a" providerId="AD" clId="Web-{CADBEFE0-574A-191E-B6F9-CD25E6BFE181}" dt="2024-01-26T13:16:41.080" v="3106"/>
          <ac:spMkLst>
            <pc:docMk/>
            <pc:sldMk cId="598296438" sldId="318"/>
            <ac:spMk id="6" creationId="{D0925BA6-467D-6EAE-9083-CF9C0BBF7B85}"/>
          </ac:spMkLst>
        </pc:spChg>
        <pc:spChg chg="add mod">
          <ac:chgData name="Mārtiņš Adamsons" userId="S::martins.adamsons@sam.gov.lv::9ba3b7dd-53dd-4373-a7af-f9b840cb8e2a" providerId="AD" clId="Web-{CADBEFE0-574A-191E-B6F9-CD25E6BFE181}" dt="2024-01-26T13:19:42.100" v="3211" actId="1076"/>
          <ac:spMkLst>
            <pc:docMk/>
            <pc:sldMk cId="598296438" sldId="318"/>
            <ac:spMk id="9" creationId="{BA9604DC-0330-0224-303D-54671FA3C6B5}"/>
          </ac:spMkLst>
        </pc:spChg>
        <pc:picChg chg="add mod ord">
          <ac:chgData name="Mārtiņš Adamsons" userId="S::martins.adamsons@sam.gov.lv::9ba3b7dd-53dd-4373-a7af-f9b840cb8e2a" providerId="AD" clId="Web-{CADBEFE0-574A-191E-B6F9-CD25E6BFE181}" dt="2024-01-26T13:19:49.085" v="3212" actId="1076"/>
          <ac:picMkLst>
            <pc:docMk/>
            <pc:sldMk cId="598296438" sldId="318"/>
            <ac:picMk id="8" creationId="{5B373FD6-5968-32FF-BF93-D06774417F69}"/>
          </ac:picMkLst>
        </pc:picChg>
      </pc:sldChg>
    </pc:docChg>
  </pc:docChgLst>
  <pc:docChgLst>
    <pc:chgData name="Elīna Šimiņa-Neverovska" userId="S::elina.simina-neverovska@sam.gov.lv::dc8cb75f-71c4-417f-ad9f-c2c9be5fe0a6" providerId="AD" clId="Web-{5515EE6F-66C0-E37D-E0F7-DE553D741E87}"/>
    <pc:docChg chg="modSld">
      <pc:chgData name="Elīna Šimiņa-Neverovska" userId="S::elina.simina-neverovska@sam.gov.lv::dc8cb75f-71c4-417f-ad9f-c2c9be5fe0a6" providerId="AD" clId="Web-{5515EE6F-66C0-E37D-E0F7-DE553D741E87}" dt="2023-06-27T11:12:22.801" v="131" actId="20577"/>
      <pc:docMkLst>
        <pc:docMk/>
      </pc:docMkLst>
      <pc:sldChg chg="modSp">
        <pc:chgData name="Elīna Šimiņa-Neverovska" userId="S::elina.simina-neverovska@sam.gov.lv::dc8cb75f-71c4-417f-ad9f-c2c9be5fe0a6" providerId="AD" clId="Web-{5515EE6F-66C0-E37D-E0F7-DE553D741E87}" dt="2023-06-27T10:56:30.529" v="69" actId="20577"/>
        <pc:sldMkLst>
          <pc:docMk/>
          <pc:sldMk cId="1471938829" sldId="269"/>
        </pc:sldMkLst>
        <pc:spChg chg="mod">
          <ac:chgData name="Elīna Šimiņa-Neverovska" userId="S::elina.simina-neverovska@sam.gov.lv::dc8cb75f-71c4-417f-ad9f-c2c9be5fe0a6" providerId="AD" clId="Web-{5515EE6F-66C0-E37D-E0F7-DE553D741E87}" dt="2023-06-27T10:56:30.529" v="69" actId="20577"/>
          <ac:spMkLst>
            <pc:docMk/>
            <pc:sldMk cId="1471938829" sldId="269"/>
            <ac:spMk id="24" creationId="{14BAFDA0-EE08-DDDA-8378-ABA0C02EF102}"/>
          </ac:spMkLst>
        </pc:spChg>
      </pc:sldChg>
      <pc:sldChg chg="modSp">
        <pc:chgData name="Elīna Šimiņa-Neverovska" userId="S::elina.simina-neverovska@sam.gov.lv::dc8cb75f-71c4-417f-ad9f-c2c9be5fe0a6" providerId="AD" clId="Web-{5515EE6F-66C0-E37D-E0F7-DE553D741E87}" dt="2023-06-27T11:12:22.801" v="131" actId="20577"/>
        <pc:sldMkLst>
          <pc:docMk/>
          <pc:sldMk cId="4254475664" sldId="309"/>
        </pc:sldMkLst>
        <pc:spChg chg="mod">
          <ac:chgData name="Elīna Šimiņa-Neverovska" userId="S::elina.simina-neverovska@sam.gov.lv::dc8cb75f-71c4-417f-ad9f-c2c9be5fe0a6" providerId="AD" clId="Web-{5515EE6F-66C0-E37D-E0F7-DE553D741E87}" dt="2023-06-27T11:12:22.801" v="131" actId="20577"/>
          <ac:spMkLst>
            <pc:docMk/>
            <pc:sldMk cId="4254475664" sldId="309"/>
            <ac:spMk id="23" creationId="{3BCCB443-CF64-ABE3-9D16-7ECFD0561874}"/>
          </ac:spMkLst>
        </pc:spChg>
        <pc:spChg chg="mod">
          <ac:chgData name="Elīna Šimiņa-Neverovska" userId="S::elina.simina-neverovska@sam.gov.lv::dc8cb75f-71c4-417f-ad9f-c2c9be5fe0a6" providerId="AD" clId="Web-{5515EE6F-66C0-E37D-E0F7-DE553D741E87}" dt="2023-06-27T10:59:04.204" v="106" actId="20577"/>
          <ac:spMkLst>
            <pc:docMk/>
            <pc:sldMk cId="4254475664" sldId="309"/>
            <ac:spMk id="57" creationId="{D77075A2-C4F4-82B7-165E-62AA2CA2A97A}"/>
          </ac:spMkLst>
        </pc:spChg>
      </pc:sldChg>
    </pc:docChg>
  </pc:docChgLst>
  <pc:docChgLst>
    <pc:chgData name="Elīna Šimiņa-Neverovska" userId="dc8cb75f-71c4-417f-ad9f-c2c9be5fe0a6" providerId="ADAL" clId="{493E01D2-975A-4DDA-A456-39A2AC27E523}"/>
    <pc:docChg chg="custSel modSld">
      <pc:chgData name="Elīna Šimiņa-Neverovska" userId="dc8cb75f-71c4-417f-ad9f-c2c9be5fe0a6" providerId="ADAL" clId="{493E01D2-975A-4DDA-A456-39A2AC27E523}" dt="2023-07-07T11:27:10.476" v="1649" actId="20577"/>
      <pc:docMkLst>
        <pc:docMk/>
      </pc:docMkLst>
      <pc:sldChg chg="modSp mod">
        <pc:chgData name="Elīna Šimiņa-Neverovska" userId="dc8cb75f-71c4-417f-ad9f-c2c9be5fe0a6" providerId="ADAL" clId="{493E01D2-975A-4DDA-A456-39A2AC27E523}" dt="2023-06-30T08:04:15.375" v="32" actId="13926"/>
        <pc:sldMkLst>
          <pc:docMk/>
          <pc:sldMk cId="0" sldId="256"/>
        </pc:sldMkLst>
        <pc:spChg chg="mod">
          <ac:chgData name="Elīna Šimiņa-Neverovska" userId="dc8cb75f-71c4-417f-ad9f-c2c9be5fe0a6" providerId="ADAL" clId="{493E01D2-975A-4DDA-A456-39A2AC27E523}" dt="2023-06-30T08:04:15.375" v="32" actId="13926"/>
          <ac:spMkLst>
            <pc:docMk/>
            <pc:sldMk cId="0" sldId="256"/>
            <ac:spMk id="12292" creationId="{43F29DAE-EF92-1540-AC44-FC7FCB6DF752}"/>
          </ac:spMkLst>
        </pc:spChg>
      </pc:sldChg>
      <pc:sldChg chg="modNotesTx">
        <pc:chgData name="Elīna Šimiņa-Neverovska" userId="dc8cb75f-71c4-417f-ad9f-c2c9be5fe0a6" providerId="ADAL" clId="{493E01D2-975A-4DDA-A456-39A2AC27E523}" dt="2023-07-07T11:24:01.794" v="962" actId="20577"/>
        <pc:sldMkLst>
          <pc:docMk/>
          <pc:sldMk cId="1250289627" sldId="267"/>
        </pc:sldMkLst>
      </pc:sldChg>
      <pc:sldChg chg="modSp mod">
        <pc:chgData name="Elīna Šimiņa-Neverovska" userId="dc8cb75f-71c4-417f-ad9f-c2c9be5fe0a6" providerId="ADAL" clId="{493E01D2-975A-4DDA-A456-39A2AC27E523}" dt="2023-06-27T13:44:42.295" v="0" actId="21"/>
        <pc:sldMkLst>
          <pc:docMk/>
          <pc:sldMk cId="1471938829" sldId="269"/>
        </pc:sldMkLst>
        <pc:spChg chg="mod">
          <ac:chgData name="Elīna Šimiņa-Neverovska" userId="dc8cb75f-71c4-417f-ad9f-c2c9be5fe0a6" providerId="ADAL" clId="{493E01D2-975A-4DDA-A456-39A2AC27E523}" dt="2023-06-27T13:44:42.295" v="0" actId="21"/>
          <ac:spMkLst>
            <pc:docMk/>
            <pc:sldMk cId="1471938829" sldId="269"/>
            <ac:spMk id="34" creationId="{BE38BC71-CE15-0DF6-2E6B-214EC22C32DB}"/>
          </ac:spMkLst>
        </pc:spChg>
      </pc:sldChg>
      <pc:sldChg chg="modNotesTx">
        <pc:chgData name="Elīna Šimiņa-Neverovska" userId="dc8cb75f-71c4-417f-ad9f-c2c9be5fe0a6" providerId="ADAL" clId="{493E01D2-975A-4DDA-A456-39A2AC27E523}" dt="2023-07-07T11:27:10.476" v="1649" actId="20577"/>
        <pc:sldMkLst>
          <pc:docMk/>
          <pc:sldMk cId="382339227" sldId="281"/>
        </pc:sldMkLst>
      </pc:sldChg>
      <pc:sldChg chg="modNotesTx">
        <pc:chgData name="Elīna Šimiņa-Neverovska" userId="dc8cb75f-71c4-417f-ad9f-c2c9be5fe0a6" providerId="ADAL" clId="{493E01D2-975A-4DDA-A456-39A2AC27E523}" dt="2023-06-30T08:08:29.830" v="641" actId="20577"/>
        <pc:sldMkLst>
          <pc:docMk/>
          <pc:sldMk cId="3256619554" sldId="308"/>
        </pc:sldMkLst>
      </pc:sldChg>
      <pc:sldChg chg="modNotesTx">
        <pc:chgData name="Elīna Šimiņa-Neverovska" userId="dc8cb75f-71c4-417f-ad9f-c2c9be5fe0a6" providerId="ADAL" clId="{493E01D2-975A-4DDA-A456-39A2AC27E523}" dt="2023-06-30T08:07:38.734" v="494" actId="20577"/>
        <pc:sldMkLst>
          <pc:docMk/>
          <pc:sldMk cId="4254475664" sldId="309"/>
        </pc:sldMkLst>
      </pc:sldChg>
      <pc:sldChg chg="modNotesTx">
        <pc:chgData name="Elīna Šimiņa-Neverovska" userId="dc8cb75f-71c4-417f-ad9f-c2c9be5fe0a6" providerId="ADAL" clId="{493E01D2-975A-4DDA-A456-39A2AC27E523}" dt="2023-07-07T11:25:29.530" v="1243" actId="20577"/>
        <pc:sldMkLst>
          <pc:docMk/>
          <pc:sldMk cId="2250965269" sldId="311"/>
        </pc:sldMkLst>
      </pc:sldChg>
    </pc:docChg>
  </pc:docChgLst>
  <pc:docChgLst>
    <pc:chgData name="Mārtiņš Adamsons" userId="S::martins.adamsons@sam.gov.lv::9ba3b7dd-53dd-4373-a7af-f9b840cb8e2a" providerId="AD" clId="Web-{B6E92103-3BE6-8338-B369-2A367BC07EF5}"/>
    <pc:docChg chg="modSld">
      <pc:chgData name="Mārtiņš Adamsons" userId="S::martins.adamsons@sam.gov.lv::9ba3b7dd-53dd-4373-a7af-f9b840cb8e2a" providerId="AD" clId="Web-{B6E92103-3BE6-8338-B369-2A367BC07EF5}" dt="2023-07-06T14:00:24.384" v="164"/>
      <pc:docMkLst>
        <pc:docMk/>
      </pc:docMkLst>
      <pc:sldChg chg="modNotes">
        <pc:chgData name="Mārtiņš Adamsons" userId="S::martins.adamsons@sam.gov.lv::9ba3b7dd-53dd-4373-a7af-f9b840cb8e2a" providerId="AD" clId="Web-{B6E92103-3BE6-8338-B369-2A367BC07EF5}" dt="2023-07-06T14:00:24.384" v="164"/>
        <pc:sldMkLst>
          <pc:docMk/>
          <pc:sldMk cId="4254475664" sldId="309"/>
        </pc:sldMkLst>
      </pc:sldChg>
    </pc:docChg>
  </pc:docChgLst>
  <pc:docChgLst>
    <pc:chgData name="Mārtiņš Adamsons" userId="S::martins.adamsons@sam.gov.lv::9ba3b7dd-53dd-4373-a7af-f9b840cb8e2a" providerId="AD" clId="Web-{F34E3716-78CA-15AC-606B-82E800DF775C}"/>
    <pc:docChg chg="modSld">
      <pc:chgData name="Mārtiņš Adamsons" userId="S::martins.adamsons@sam.gov.lv::9ba3b7dd-53dd-4373-a7af-f9b840cb8e2a" providerId="AD" clId="Web-{F34E3716-78CA-15AC-606B-82E800DF775C}" dt="2024-01-28T14:18:31.868" v="130"/>
      <pc:docMkLst>
        <pc:docMk/>
      </pc:docMkLst>
      <pc:sldChg chg="modNotes">
        <pc:chgData name="Mārtiņš Adamsons" userId="S::martins.adamsons@sam.gov.lv::9ba3b7dd-53dd-4373-a7af-f9b840cb8e2a" providerId="AD" clId="Web-{F34E3716-78CA-15AC-606B-82E800DF775C}" dt="2024-01-28T14:18:31.868" v="130"/>
        <pc:sldMkLst>
          <pc:docMk/>
          <pc:sldMk cId="2096461033" sldId="316"/>
        </pc:sldMkLst>
      </pc:sldChg>
      <pc:sldChg chg="modNotes">
        <pc:chgData name="Mārtiņš Adamsons" userId="S::martins.adamsons@sam.gov.lv::9ba3b7dd-53dd-4373-a7af-f9b840cb8e2a" providerId="AD" clId="Web-{F34E3716-78CA-15AC-606B-82E800DF775C}" dt="2024-01-28T14:15:33.552" v="10"/>
        <pc:sldMkLst>
          <pc:docMk/>
          <pc:sldMk cId="598296438" sldId="318"/>
        </pc:sldMkLst>
      </pc:sldChg>
    </pc:docChg>
  </pc:docChgLst>
  <pc:docChgLst>
    <pc:chgData name="Mārtiņš Adamsons" userId="S::martins.adamsons@sam.gov.lv::9ba3b7dd-53dd-4373-a7af-f9b840cb8e2a" providerId="AD" clId="Web-{79D85864-EC54-16AF-0042-5EBE52CF2B10}"/>
    <pc:docChg chg="modSld">
      <pc:chgData name="Mārtiņš Adamsons" userId="S::martins.adamsons@sam.gov.lv::9ba3b7dd-53dd-4373-a7af-f9b840cb8e2a" providerId="AD" clId="Web-{79D85864-EC54-16AF-0042-5EBE52CF2B10}" dt="2024-01-28T14:12:45.098" v="355"/>
      <pc:docMkLst>
        <pc:docMk/>
      </pc:docMkLst>
      <pc:sldChg chg="modNotes">
        <pc:chgData name="Mārtiņš Adamsons" userId="S::martins.adamsons@sam.gov.lv::9ba3b7dd-53dd-4373-a7af-f9b840cb8e2a" providerId="AD" clId="Web-{79D85864-EC54-16AF-0042-5EBE52CF2B10}" dt="2024-01-28T14:12:45.098" v="355"/>
        <pc:sldMkLst>
          <pc:docMk/>
          <pc:sldMk cId="598296438" sldId="318"/>
        </pc:sldMkLst>
      </pc:sldChg>
    </pc:docChg>
  </pc:docChgLst>
  <pc:docChgLst>
    <pc:chgData name="Mārtiņš Adamsons" userId="S::martins.adamsons@sam.gov.lv::9ba3b7dd-53dd-4373-a7af-f9b840cb8e2a" providerId="AD" clId="Web-{F11D5DEB-9E0A-ED29-720C-485940320FDF}"/>
    <pc:docChg chg="modSld">
      <pc:chgData name="Mārtiņš Adamsons" userId="S::martins.adamsons@sam.gov.lv::9ba3b7dd-53dd-4373-a7af-f9b840cb8e2a" providerId="AD" clId="Web-{F11D5DEB-9E0A-ED29-720C-485940320FDF}" dt="2024-01-28T14:37:42.030" v="161"/>
      <pc:docMkLst>
        <pc:docMk/>
      </pc:docMkLst>
      <pc:sldChg chg="modNotes">
        <pc:chgData name="Mārtiņš Adamsons" userId="S::martins.adamsons@sam.gov.lv::9ba3b7dd-53dd-4373-a7af-f9b840cb8e2a" providerId="AD" clId="Web-{F11D5DEB-9E0A-ED29-720C-485940320FDF}" dt="2024-01-28T14:32:09.535" v="125"/>
        <pc:sldMkLst>
          <pc:docMk/>
          <pc:sldMk cId="2096461033" sldId="316"/>
        </pc:sldMkLst>
      </pc:sldChg>
      <pc:sldChg chg="modNotes">
        <pc:chgData name="Mārtiņš Adamsons" userId="S::martins.adamsons@sam.gov.lv::9ba3b7dd-53dd-4373-a7af-f9b840cb8e2a" providerId="AD" clId="Web-{F11D5DEB-9E0A-ED29-720C-485940320FDF}" dt="2024-01-28T14:37:42.030" v="161"/>
        <pc:sldMkLst>
          <pc:docMk/>
          <pc:sldMk cId="598296438" sldId="318"/>
        </pc:sldMkLst>
      </pc:sldChg>
    </pc:docChg>
  </pc:docChgLst>
  <pc:docChgLst>
    <pc:chgData name="Ģirts Bramans" userId="S::girts.bramans@sam.gov.lv::9133f536-af29-48fd-b95b-b21a9d553e8e" providerId="AD" clId="Web-{4775EF0E-D13F-C348-2F0D-7764BF74F69C}"/>
    <pc:docChg chg="modSld">
      <pc:chgData name="Ģirts Bramans" userId="S::girts.bramans@sam.gov.lv::9133f536-af29-48fd-b95b-b21a9d553e8e" providerId="AD" clId="Web-{4775EF0E-D13F-C348-2F0D-7764BF74F69C}" dt="2023-06-27T11:19:25.575" v="29" actId="20577"/>
      <pc:docMkLst>
        <pc:docMk/>
      </pc:docMkLst>
      <pc:sldChg chg="modSp">
        <pc:chgData name="Ģirts Bramans" userId="S::girts.bramans@sam.gov.lv::9133f536-af29-48fd-b95b-b21a9d553e8e" providerId="AD" clId="Web-{4775EF0E-D13F-C348-2F0D-7764BF74F69C}" dt="2023-06-27T11:17:46.040" v="20" actId="20577"/>
        <pc:sldMkLst>
          <pc:docMk/>
          <pc:sldMk cId="1471938829" sldId="269"/>
        </pc:sldMkLst>
        <pc:spChg chg="mod">
          <ac:chgData name="Ģirts Bramans" userId="S::girts.bramans@sam.gov.lv::9133f536-af29-48fd-b95b-b21a9d553e8e" providerId="AD" clId="Web-{4775EF0E-D13F-C348-2F0D-7764BF74F69C}" dt="2023-06-27T11:17:46.040" v="20" actId="20577"/>
          <ac:spMkLst>
            <pc:docMk/>
            <pc:sldMk cId="1471938829" sldId="269"/>
            <ac:spMk id="24" creationId="{14BAFDA0-EE08-DDDA-8378-ABA0C02EF102}"/>
          </ac:spMkLst>
        </pc:spChg>
      </pc:sldChg>
      <pc:sldChg chg="modSp">
        <pc:chgData name="Ģirts Bramans" userId="S::girts.bramans@sam.gov.lv::9133f536-af29-48fd-b95b-b21a9d553e8e" providerId="AD" clId="Web-{4775EF0E-D13F-C348-2F0D-7764BF74F69C}" dt="2023-06-27T11:19:25.575" v="29" actId="20577"/>
        <pc:sldMkLst>
          <pc:docMk/>
          <pc:sldMk cId="4254475664" sldId="309"/>
        </pc:sldMkLst>
        <pc:spChg chg="mod">
          <ac:chgData name="Ģirts Bramans" userId="S::girts.bramans@sam.gov.lv::9133f536-af29-48fd-b95b-b21a9d553e8e" providerId="AD" clId="Web-{4775EF0E-D13F-C348-2F0D-7764BF74F69C}" dt="2023-06-27T11:18:33.699" v="22" actId="14100"/>
          <ac:spMkLst>
            <pc:docMk/>
            <pc:sldMk cId="4254475664" sldId="309"/>
            <ac:spMk id="22" creationId="{98C4FADE-1C45-0603-0DE1-48A9EA7166B6}"/>
          </ac:spMkLst>
        </pc:spChg>
        <pc:spChg chg="mod">
          <ac:chgData name="Ģirts Bramans" userId="S::girts.bramans@sam.gov.lv::9133f536-af29-48fd-b95b-b21a9d553e8e" providerId="AD" clId="Web-{4775EF0E-D13F-C348-2F0D-7764BF74F69C}" dt="2023-06-27T11:19:25.575" v="29" actId="20577"/>
          <ac:spMkLst>
            <pc:docMk/>
            <pc:sldMk cId="4254475664" sldId="309"/>
            <ac:spMk id="23" creationId="{3BCCB443-CF64-ABE3-9D16-7ECFD0561874}"/>
          </ac:spMkLst>
        </pc:spChg>
        <pc:spChg chg="mod">
          <ac:chgData name="Ģirts Bramans" userId="S::girts.bramans@sam.gov.lv::9133f536-af29-48fd-b95b-b21a9d553e8e" providerId="AD" clId="Web-{4775EF0E-D13F-C348-2F0D-7764BF74F69C}" dt="2023-06-27T11:18:26.962" v="21" actId="14100"/>
          <ac:spMkLst>
            <pc:docMk/>
            <pc:sldMk cId="4254475664" sldId="309"/>
            <ac:spMk id="29" creationId="{5E80E361-9C46-14F6-D65B-91A7C2548BA0}"/>
          </ac:spMkLst>
        </pc:spChg>
        <pc:spChg chg="mod">
          <ac:chgData name="Ģirts Bramans" userId="S::girts.bramans@sam.gov.lv::9133f536-af29-48fd-b95b-b21a9d553e8e" providerId="AD" clId="Web-{4775EF0E-D13F-C348-2F0D-7764BF74F69C}" dt="2023-06-27T11:18:38.574" v="23" actId="14100"/>
          <ac:spMkLst>
            <pc:docMk/>
            <pc:sldMk cId="4254475664" sldId="309"/>
            <ac:spMk id="33" creationId="{F4E21064-BD5D-5F65-05A0-C93ECC398774}"/>
          </ac:spMkLst>
        </pc:spChg>
        <pc:spChg chg="mod">
          <ac:chgData name="Ģirts Bramans" userId="S::girts.bramans@sam.gov.lv::9133f536-af29-48fd-b95b-b21a9d553e8e" providerId="AD" clId="Web-{4775EF0E-D13F-C348-2F0D-7764BF74F69C}" dt="2023-06-27T11:18:48.590" v="26" actId="14100"/>
          <ac:spMkLst>
            <pc:docMk/>
            <pc:sldMk cId="4254475664" sldId="309"/>
            <ac:spMk id="43" creationId="{F03BC413-2D91-E282-AE3C-1ADDB1C985FD}"/>
          </ac:spMkLst>
        </pc:spChg>
        <pc:spChg chg="mod">
          <ac:chgData name="Ģirts Bramans" userId="S::girts.bramans@sam.gov.lv::9133f536-af29-48fd-b95b-b21a9d553e8e" providerId="AD" clId="Web-{4775EF0E-D13F-C348-2F0D-7764BF74F69C}" dt="2023-06-27T11:19:11.012" v="28" actId="20577"/>
          <ac:spMkLst>
            <pc:docMk/>
            <pc:sldMk cId="4254475664" sldId="309"/>
            <ac:spMk id="57" creationId="{D77075A2-C4F4-82B7-165E-62AA2CA2A97A}"/>
          </ac:spMkLst>
        </pc:spChg>
      </pc:sldChg>
    </pc:docChg>
  </pc:docChgLst>
  <pc:docChgLst>
    <pc:chgData name="Mārtiņš Adamsons" userId="S::martins.adamsons@sam.gov.lv::9ba3b7dd-53dd-4373-a7af-f9b840cb8e2a" providerId="AD" clId="Web-{07DC3348-3E0A-C3BC-EE91-F14B18631DB6}"/>
    <pc:docChg chg="sldOrd">
      <pc:chgData name="Mārtiņš Adamsons" userId="S::martins.adamsons@sam.gov.lv::9ba3b7dd-53dd-4373-a7af-f9b840cb8e2a" providerId="AD" clId="Web-{07DC3348-3E0A-C3BC-EE91-F14B18631DB6}" dt="2023-07-11T10:41:01.442" v="0"/>
      <pc:docMkLst>
        <pc:docMk/>
      </pc:docMkLst>
      <pc:sldChg chg="ord">
        <pc:chgData name="Mārtiņš Adamsons" userId="S::martins.adamsons@sam.gov.lv::9ba3b7dd-53dd-4373-a7af-f9b840cb8e2a" providerId="AD" clId="Web-{07DC3348-3E0A-C3BC-EE91-F14B18631DB6}" dt="2023-07-11T10:41:01.442" v="0"/>
        <pc:sldMkLst>
          <pc:docMk/>
          <pc:sldMk cId="3256619554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BE964E-9C39-3C49-AA3C-1DEC2C16E9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3CE2F-936C-0F48-86EB-82744A1943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E5DA71-AD26-9A49-80A9-F29E66729191}" type="datetimeFigureOut">
              <a:rPr lang="lv-LV" altLang="lv-LV"/>
              <a:pPr>
                <a:defRPr/>
              </a:pPr>
              <a:t>31.01.2024</a:t>
            </a:fld>
            <a:endParaRPr lang="lv-LV" alt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FE6E004-3590-8D4A-81E2-2D0C4C8F36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014F86-C55B-8846-86B0-73D6539AA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51F03-A5D8-5D45-9909-5766813137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0C637-3CF8-6E44-AC6D-F543E1329E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C814D1-70A8-6F41-8C4D-91D0DE9A9AB7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14D1-70A8-6F41-8C4D-91D0DE9A9AB7}" type="slidenum">
              <a:rPr lang="lv-LV" altLang="lv-LV" smtClean="0"/>
              <a:pPr>
                <a:defRPr/>
              </a:pPr>
              <a:t>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286242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A675A-4DD2-21F4-97D9-4FD22EBBE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7D8425-1688-0FD7-3D4A-BBCC03500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6E38EB-A0FD-FE31-B7AB-77C5DE2BF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>
              <a:ea typeface="MS PGothic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2E3FB-7C22-D158-72AB-678457A28D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14D1-70A8-6F41-8C4D-91D0DE9A9AB7}" type="slidenum">
              <a:rPr lang="lv-LV" altLang="lv-LV" smtClean="0"/>
              <a:pPr>
                <a:defRPr/>
              </a:pPr>
              <a:t>10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513461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14D1-70A8-6F41-8C4D-91D0DE9A9AB7}" type="slidenum">
              <a:rPr lang="lv-LV" altLang="lv-LV" smtClean="0"/>
              <a:pPr>
                <a:defRPr/>
              </a:pPr>
              <a:t>11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09298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14D1-70A8-6F41-8C4D-91D0DE9A9AB7}" type="slidenum">
              <a:rPr lang="lv-LV" altLang="lv-LV" smtClean="0"/>
              <a:pPr>
                <a:defRPr/>
              </a:pPr>
              <a:t>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425219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14D1-70A8-6F41-8C4D-91D0DE9A9AB7}" type="slidenum">
              <a:rPr lang="lv-LV" altLang="lv-LV" smtClean="0"/>
              <a:pPr>
                <a:defRPr/>
              </a:pPr>
              <a:t>3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273296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,Sans-Serif"/>
              <a:buChar char="-"/>
              <a:tabLst>
                <a:tab pos="457200" algn="l"/>
              </a:tabLst>
            </a:pPr>
            <a:endParaRPr lang="lv-LV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14D1-70A8-6F41-8C4D-91D0DE9A9AB7}" type="slidenum">
              <a:rPr lang="lv-LV" altLang="lv-LV"/>
              <a:pPr>
                <a:defRPr/>
              </a:pPr>
              <a:t>4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208876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14D1-70A8-6F41-8C4D-91D0DE9A9AB7}" type="slidenum">
              <a:rPr lang="lv-LV" altLang="lv-LV" smtClean="0"/>
              <a:pPr>
                <a:defRPr/>
              </a:pPr>
              <a:t>5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52761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endParaRPr lang="lv-LV" dirty="0"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14D1-70A8-6F41-8C4D-91D0DE9A9AB7}" type="slidenum">
              <a:rPr lang="lv-LV" altLang="lv-LV" smtClean="0"/>
              <a:pPr>
                <a:defRPr/>
              </a:pPr>
              <a:t>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38637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14D1-70A8-6F41-8C4D-91D0DE9A9AB7}" type="slidenum">
              <a:rPr lang="lv-LV" altLang="lv-LV" smtClean="0"/>
              <a:pPr>
                <a:defRPr/>
              </a:pPr>
              <a:t>7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372260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endParaRPr lang="lv-LV" dirty="0"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14D1-70A8-6F41-8C4D-91D0DE9A9AB7}" type="slidenum">
              <a:rPr lang="lv-LV" altLang="lv-LV" smtClean="0"/>
              <a:pPr>
                <a:defRPr/>
              </a:pPr>
              <a:t>8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778062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14D1-70A8-6F41-8C4D-91D0DE9A9AB7}" type="slidenum">
              <a:rPr lang="lv-LV" altLang="lv-LV"/>
              <a:pPr>
                <a:defRPr/>
              </a:pPr>
              <a:t>9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10338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94344991-F404-6047-90ED-C7A266A18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83" y="0"/>
            <a:ext cx="2545034" cy="280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7532285-D0F2-4A4C-890D-C7226BC9C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100"/>
            <a:ext cx="914400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6B1AD4-C79B-234F-BBE1-B24B6C038225}"/>
              </a:ext>
            </a:extLst>
          </p:cNvPr>
          <p:cNvSpPr txBox="1">
            <a:spLocks/>
          </p:cNvSpPr>
          <p:nvPr userDrawn="1"/>
        </p:nvSpPr>
        <p:spPr>
          <a:xfrm>
            <a:off x="685802" y="3543303"/>
            <a:ext cx="7772400" cy="777479"/>
          </a:xfrm>
          <a:prstGeom prst="rect">
            <a:avLst/>
          </a:prstGeom>
        </p:spPr>
        <p:txBody>
          <a:bodyPr lIns="93957" tIns="46980" rIns="93957" bIns="46980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2" y="2628902"/>
            <a:ext cx="7772400" cy="720332"/>
          </a:xfrm>
        </p:spPr>
        <p:txBody>
          <a:bodyPr anchor="t">
            <a:normAutofit/>
          </a:bodyPr>
          <a:lstStyle>
            <a:lvl1pPr algn="ctr">
              <a:defRPr sz="28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2" y="3543300"/>
            <a:ext cx="77724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2" y="4320779"/>
            <a:ext cx="7772400" cy="47982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95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8E8838F2-65B2-374C-859F-CE47F9F07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1271098-A84A-1846-9C58-5587706C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205C238-48A1-C54D-A6D4-170DA357DB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5F2FB63D-5E72-DC40-822A-242CA5E7A3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22">
            <a:extLst>
              <a:ext uri="{FF2B5EF4-FFF2-40B4-BE49-F238E27FC236}">
                <a16:creationId xmlns:a16="http://schemas.microsoft.com/office/drawing/2014/main" id="{78B44F43-3E82-3F4C-AA2C-63A585194E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8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AAE505E-B21B-C244-B9D9-416EB3DB86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0800" y="1233488"/>
            <a:ext cx="6096000" cy="1635125"/>
          </a:xfr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/>
            </a:lvl2pPr>
            <a:lvl3pPr marL="939788" indent="0">
              <a:buNone/>
              <a:defRPr/>
            </a:lvl3pPr>
            <a:lvl4pPr marL="1409684" indent="0">
              <a:buNone/>
              <a:defRPr/>
            </a:lvl4pPr>
            <a:lvl5pPr marL="1879578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D0DA838-0E7B-C24A-A054-5FE70FA1C4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0800" y="3073398"/>
            <a:ext cx="6096000" cy="334820"/>
          </a:xfrm>
        </p:spPr>
        <p:txBody>
          <a:bodyPr/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3978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0968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7957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err="1"/>
              <a:t>Vārds</a:t>
            </a:r>
            <a:r>
              <a:rPr lang="en-GB"/>
              <a:t>, </a:t>
            </a:r>
            <a:r>
              <a:rPr lang="en-GB" err="1"/>
              <a:t>uzvārds</a:t>
            </a:r>
            <a:endParaRPr lang="lv-LV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D05E568-A2E5-B041-BAAA-1C40290DAF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90800" y="3502889"/>
            <a:ext cx="6096000" cy="334820"/>
          </a:xfrm>
        </p:spPr>
        <p:txBody>
          <a:bodyPr/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3978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0968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7957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err="1"/>
              <a:t>Ieņemamais</a:t>
            </a:r>
            <a:r>
              <a:rPr lang="en-GB"/>
              <a:t> </a:t>
            </a:r>
            <a:r>
              <a:rPr lang="en-GB" err="1"/>
              <a:t>amats</a:t>
            </a:r>
            <a:endParaRPr lang="lv-LV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A265D1A6-5CF4-F748-B1C6-AA94AFCF9F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800" y="3932380"/>
            <a:ext cx="6096000" cy="334820"/>
          </a:xfrm>
        </p:spPr>
        <p:txBody>
          <a:bodyPr/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3978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0968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7957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err="1"/>
              <a:t>Kontakti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01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A1D37585-5679-524D-8A3C-B71CEE3AA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100"/>
            <a:ext cx="914400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2" y="3543300"/>
            <a:ext cx="77724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40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2" y="4320779"/>
            <a:ext cx="7772400" cy="479822"/>
          </a:xfrm>
        </p:spPr>
        <p:txBody>
          <a:bodyPr>
            <a:normAutofit/>
          </a:bodyPr>
          <a:lstStyle>
            <a:lvl1pPr marL="0" indent="0" algn="ctr">
              <a:buNone/>
              <a:defRPr sz="140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BB19280-FDC1-4447-91B3-227EAEFC18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83" y="0"/>
            <a:ext cx="2545034" cy="280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4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1"/>
            <a:ext cx="6096000" cy="777482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314451"/>
            <a:ext cx="6096000" cy="32801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0CF6814-3A73-124F-AF0E-5D603A2DDD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FBA2D32-65FA-5442-AC40-75797C116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17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3203"/>
            <a:ext cx="6096000" cy="1038221"/>
          </a:xfrm>
        </p:spPr>
        <p:txBody>
          <a:bodyPr anchor="t">
            <a:normAutofit/>
          </a:bodyPr>
          <a:lstStyle>
            <a:lvl1pPr algn="l">
              <a:defRPr sz="22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err="1"/>
              <a:t>Click</a:t>
            </a:r>
            <a:r>
              <a:rPr lang="lv-LV"/>
              <a:t> to </a:t>
            </a:r>
            <a:r>
              <a:rPr lang="lv-LV" err="1"/>
              <a:t>edit</a:t>
            </a:r>
            <a:r>
              <a:rPr lang="lv-LV"/>
              <a:t> </a:t>
            </a:r>
            <a:r>
              <a:rPr lang="lv-LV" err="1"/>
              <a:t>Master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285750"/>
            <a:ext cx="6096000" cy="24574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4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791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34891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81869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8847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75825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0BAB97B-8F86-F943-8972-FC10C5D83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9C6AF75-BF08-F941-A2B6-EA8595145B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DE8443C5-7CCF-3D44-BCFB-087E9C830A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22">
            <a:extLst>
              <a:ext uri="{FF2B5EF4-FFF2-40B4-BE49-F238E27FC236}">
                <a16:creationId xmlns:a16="http://schemas.microsoft.com/office/drawing/2014/main" id="{6436A7A6-37B3-3E4D-9BB8-381CC678842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12252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314451"/>
            <a:ext cx="2895600" cy="3280174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314451"/>
            <a:ext cx="2971801" cy="3280180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C89AC874-789F-7647-B67A-251112F0D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B7A5DB2-0E99-3448-8E5E-B2188FBF63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340F00ED-5202-774B-9238-10E9317A1A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9BB2E487-768D-7046-A41F-F6C0D54F76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7897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790208"/>
            <a:ext cx="2895600" cy="2804419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90208"/>
            <a:ext cx="2971801" cy="2804425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1" y="1110349"/>
            <a:ext cx="2895600" cy="61219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109854"/>
            <a:ext cx="2971801" cy="61219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87D3629D-9342-A647-8A21-143228823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373603A-198E-C940-8D6F-839537B4AD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2C34A009-9065-A641-B0A6-3EC59FFB3F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22">
            <a:extLst>
              <a:ext uri="{FF2B5EF4-FFF2-40B4-BE49-F238E27FC236}">
                <a16:creationId xmlns:a16="http://schemas.microsoft.com/office/drawing/2014/main" id="{17610F51-BE26-264D-B843-4C52AEAEAD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20757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8A567-9FE9-604E-906F-8940DD4B9B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C5187F36-87B1-5540-A53C-712A0EDF28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157A6628-D4FC-4646-9FB9-7061D132C2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22">
            <a:extLst>
              <a:ext uri="{FF2B5EF4-FFF2-40B4-BE49-F238E27FC236}">
                <a16:creationId xmlns:a16="http://schemas.microsoft.com/office/drawing/2014/main" id="{449887B6-092B-974A-803F-338ADE9542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2339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188091E5-8524-154F-9120-D13D2EE1A8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2882ACB7-58D5-EC4E-A043-C127BAEACE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A0942C9E-ECBA-FF4C-8978-F96A1930D0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22">
            <a:extLst>
              <a:ext uri="{FF2B5EF4-FFF2-40B4-BE49-F238E27FC236}">
                <a16:creationId xmlns:a16="http://schemas.microsoft.com/office/drawing/2014/main" id="{8E676676-2AA7-3B44-B69F-EEADC1B749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8631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4733"/>
            <a:ext cx="2751026" cy="1104113"/>
          </a:xfrm>
        </p:spPr>
        <p:txBody>
          <a:bodyPr anchor="t">
            <a:no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9" y="204791"/>
            <a:ext cx="3269673" cy="4389846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57659"/>
            <a:ext cx="2751026" cy="313698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2" indent="0">
              <a:buNone/>
              <a:defRPr sz="1200"/>
            </a:lvl2pPr>
            <a:lvl3pPr marL="939562" indent="0">
              <a:buNone/>
              <a:defRPr sz="1001"/>
            </a:lvl3pPr>
            <a:lvl4pPr marL="1409347" indent="0">
              <a:buNone/>
              <a:defRPr sz="1001"/>
            </a:lvl4pPr>
            <a:lvl5pPr marL="1879129" indent="0">
              <a:buNone/>
              <a:defRPr sz="1001"/>
            </a:lvl5pPr>
            <a:lvl6pPr marL="2348911" indent="0">
              <a:buNone/>
              <a:defRPr sz="1001"/>
            </a:lvl6pPr>
            <a:lvl7pPr marL="2818695" indent="0">
              <a:buNone/>
              <a:defRPr sz="1001"/>
            </a:lvl7pPr>
            <a:lvl8pPr marL="3288473" indent="0">
              <a:buNone/>
              <a:defRPr sz="1001"/>
            </a:lvl8pPr>
            <a:lvl9pPr marL="3758259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B08DD2C8-2AAE-0149-9C70-A3F0E165E1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0A8C91D-B80D-AB4B-B207-651BE16555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BA016921-B220-CF4F-9B1D-4D5979889C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B7537546-C484-D241-8AAD-AAE0EB5AAF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68432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78BDAC95-04EB-994A-BAD2-E3BE99B5E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15708979-E31B-EC43-AE1A-E5B70B5E7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066F0D08-D0D1-6A45-AAEE-CAD4A6C9C9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0F243B76-8A4C-334C-B99F-DF37DA4743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8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9736FB-4DBD-CE4D-823D-529EBA3A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92DCBED-E5C1-8442-8010-DADA0418EE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90800" y="1219200"/>
            <a:ext cx="6096000" cy="3254375"/>
          </a:xfrm>
        </p:spPr>
        <p:txBody>
          <a:bodyPr/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549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F1BF790-6CA0-EF48-B315-D3B4B1B84F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4443147-320B-AD46-ACC1-61FEF82753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E08C4-8A5F-F54A-B4F3-A2E73DE52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770E497-D8A4-FA48-8496-19FEFEA0D3F9}" type="datetime1">
              <a:rPr lang="en-US" altLang="lv-LV"/>
              <a:pPr>
                <a:defRPr/>
              </a:pPr>
              <a:t>1/31/2024</a:t>
            </a:fld>
            <a:endParaRPr lang="en-US" alt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E001C-C99D-2340-8F39-CAD38BE78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6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BC044-D8BC-BC4B-B036-FB122BA5A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ECB908-8634-4A43-888F-2A77EA45ED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8" r:id="rId9"/>
    <p:sldLayoutId id="2147483839" r:id="rId10"/>
    <p:sldLayoutId id="2147483837" r:id="rId11"/>
  </p:sldLayoutIdLst>
  <p:hf hdr="0" ftr="0" dt="0"/>
  <p:txStyles>
    <p:titleStyle>
      <a:lvl1pPr algn="ctr" defTabSz="938202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938202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 bold" panose="020B0804030504040204" pitchFamily="34" charset="0"/>
          <a:ea typeface="MS PGothic" panose="020B0600070205080204" pitchFamily="34" charset="-128"/>
          <a:cs typeface="ＭＳ Ｐゴシック" charset="0"/>
        </a:defRPr>
      </a:lvl2pPr>
      <a:lvl3pPr algn="ctr" defTabSz="938202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 bold" panose="020B0804030504040204" pitchFamily="34" charset="0"/>
          <a:ea typeface="MS PGothic" panose="020B0600070205080204" pitchFamily="34" charset="-128"/>
          <a:cs typeface="ＭＳ Ｐゴシック" charset="0"/>
        </a:defRPr>
      </a:lvl3pPr>
      <a:lvl4pPr algn="ctr" defTabSz="938202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 bold" panose="020B0804030504040204" pitchFamily="34" charset="0"/>
          <a:ea typeface="MS PGothic" panose="020B0600070205080204" pitchFamily="34" charset="-128"/>
          <a:cs typeface="ＭＳ Ｐゴシック" charset="0"/>
        </a:defRPr>
      </a:lvl4pPr>
      <a:lvl5pPr algn="ctr" defTabSz="938202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 bold" panose="020B0804030504040204" pitchFamily="34" charset="0"/>
          <a:ea typeface="MS PGothic" panose="020B0600070205080204" pitchFamily="34" charset="-128"/>
          <a:cs typeface="ＭＳ Ｐゴシック" charset="0"/>
        </a:defRPr>
      </a:lvl5pPr>
      <a:lvl6pPr marL="457195" algn="ctr" defTabSz="938202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388" algn="ctr" defTabSz="938202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583" algn="ctr" defTabSz="938202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777" algn="ctr" defTabSz="938202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5" indent="-350835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61990" indent="-292096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73147" indent="-233359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43043" indent="-233359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2937" indent="-233359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83803" indent="-234890" algn="l" defTabSz="93956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585" indent="-234890" algn="l" defTabSz="93956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68" indent="-234890" algn="l" defTabSz="93956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49" indent="-234890" algn="l" defTabSz="93956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2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62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47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29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11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695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473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259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92FA2B8-E482-7D4A-AE96-CE7AA315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8" y="2350083"/>
            <a:ext cx="7772400" cy="960439"/>
          </a:xfrm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lv-LV" altLang="lv-LV" sz="2000" dirty="0">
                <a:latin typeface="Verdana"/>
                <a:ea typeface="MS PGothic"/>
              </a:rPr>
              <a:t>Par Nacionālās enerģētikas un klimata padomes Ilgtspējīgas mobilitātes darba grupas mērķu sasniegšanu un īstenojamiem uzdevumiem</a:t>
            </a:r>
            <a:endParaRPr lang="lv-LV" altLang="lv-LV" sz="2000" dirty="0">
              <a:ea typeface="MS PGothic" panose="020B0600070205080204" pitchFamily="34" charset="-128"/>
            </a:endParaRPr>
          </a:p>
        </p:txBody>
      </p:sp>
      <p:sp>
        <p:nvSpPr>
          <p:cNvPr id="12292" name="Text Placeholder 3">
            <a:extLst>
              <a:ext uri="{FF2B5EF4-FFF2-40B4-BE49-F238E27FC236}">
                <a16:creationId xmlns:a16="http://schemas.microsoft.com/office/drawing/2014/main" id="{43F29DAE-EF92-1540-AC44-FC7FCB6DF7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lv-LV" altLang="lv-LV" sz="900" dirty="0">
                <a:latin typeface="Verdana"/>
                <a:ea typeface="MS PGothic"/>
                <a:cs typeface="MS PGothic" panose="020B0600070205080204" pitchFamily="34" charset="-128"/>
              </a:rPr>
              <a:t>Saeimas Ilgtspējīgas attīstības komisijas sēde</a:t>
            </a:r>
          </a:p>
          <a:p>
            <a:r>
              <a:rPr lang="lv-LV" altLang="lv-LV" sz="900" dirty="0">
                <a:latin typeface="Verdana"/>
                <a:ea typeface="MS PGothic"/>
                <a:cs typeface="MS PGothic" panose="020B0600070205080204" pitchFamily="34" charset="-128"/>
              </a:rPr>
              <a:t>2024. gada 31. janvārī</a:t>
            </a:r>
            <a:endParaRPr lang="lv-LV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7D739-9B29-36D0-467D-BF7DD9B01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43574-5D71-0E29-7D54-F469A82B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758" y="261641"/>
            <a:ext cx="6412587" cy="800099"/>
          </a:xfrm>
        </p:spPr>
        <p:txBody>
          <a:bodyPr/>
          <a:lstStyle/>
          <a:p>
            <a:pPr algn="r"/>
            <a:r>
              <a:rPr lang="lv-LV" sz="2400" dirty="0">
                <a:solidFill>
                  <a:srgbClr val="355464"/>
                </a:solidFill>
                <a:latin typeface="Verdana"/>
                <a:ea typeface="Verdana"/>
              </a:rPr>
              <a:t>NEKP IMDG turpmākā darbība</a:t>
            </a:r>
            <a:b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6E3EAD-47F4-9840-66FD-7A7C472A35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EBAE3D-A298-FE1C-CD40-503C0C0639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23462"/>
            <a:ext cx="3657600" cy="228600"/>
          </a:xfr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193C1-5B52-D054-265F-2DFC9017FA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77EA0F-6BB9-6D44-BDE9-FC2A7AA0ACD8}" type="slidenum">
              <a:rPr kumimoji="0" lang="en-US" altLang="lv-LV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lv-LV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C39149-CCC7-3405-8653-49833E75A6BC}"/>
              </a:ext>
            </a:extLst>
          </p:cNvPr>
          <p:cNvSpPr txBox="1"/>
          <p:nvPr/>
        </p:nvSpPr>
        <p:spPr>
          <a:xfrm>
            <a:off x="2397085" y="1488166"/>
            <a:ext cx="2366128" cy="3000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300" b="1" dirty="0">
                <a:solidFill>
                  <a:srgbClr val="415463"/>
                </a:solidFill>
                <a:latin typeface="Verdana"/>
                <a:ea typeface="Verdana"/>
                <a:cs typeface="Helvetica"/>
              </a:rPr>
              <a:t>Uzdevumi</a:t>
            </a:r>
            <a:endParaRPr kumimoji="0" lang="lv-LV" sz="1300" b="1" i="0" u="none" strike="noStrike" kern="1200" cap="none" spc="0" normalizeH="0" baseline="0" noProof="0" dirty="0">
              <a:ln>
                <a:noFill/>
              </a:ln>
              <a:solidFill>
                <a:srgbClr val="41546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CE968A-8D0A-D410-1064-E21D81C6A14C}"/>
              </a:ext>
            </a:extLst>
          </p:cNvPr>
          <p:cNvSpPr/>
          <p:nvPr/>
        </p:nvSpPr>
        <p:spPr>
          <a:xfrm>
            <a:off x="1900394" y="2028795"/>
            <a:ext cx="3184241" cy="2389876"/>
          </a:xfrm>
          <a:prstGeom prst="rect">
            <a:avLst/>
          </a:prstGeom>
          <a:solidFill>
            <a:srgbClr val="C6E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A669D4-74C9-9F13-6A24-BFDCCFA73826}"/>
              </a:ext>
            </a:extLst>
          </p:cNvPr>
          <p:cNvSpPr txBox="1"/>
          <p:nvPr/>
        </p:nvSpPr>
        <p:spPr>
          <a:xfrm>
            <a:off x="2198220" y="2447308"/>
            <a:ext cx="2872318" cy="13388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defTabSz="9144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lv-LV" sz="1200" b="1" dirty="0">
                <a:latin typeface="Verdana"/>
                <a:ea typeface="Verdana"/>
              </a:rPr>
              <a:t>Esošo pasākumu pārskats/precizēšana.</a:t>
            </a:r>
          </a:p>
          <a:p>
            <a:pPr algn="just" defTabSz="914400">
              <a:spcBef>
                <a:spcPts val="0"/>
              </a:spcBef>
              <a:spcAft>
                <a:spcPts val="600"/>
              </a:spcAft>
              <a:defRPr/>
            </a:pPr>
            <a:endParaRPr lang="lv-LV" sz="1200" b="1" dirty="0">
              <a:solidFill>
                <a:srgbClr val="355464"/>
              </a:solidFill>
              <a:latin typeface="Verdana" panose="020B0604030504040204" pitchFamily="34" charset="0"/>
              <a:ea typeface="Verdana" panose="020B0604030504040204" pitchFamily="34" charset="0"/>
              <a:cs typeface="Helvetica"/>
            </a:endParaRPr>
          </a:p>
          <a:p>
            <a:pPr algn="just" defTabSz="914400">
              <a:spcBef>
                <a:spcPts val="0"/>
              </a:spcBef>
              <a:spcAft>
                <a:spcPts val="600"/>
              </a:spcAft>
              <a:defRPr/>
            </a:pPr>
            <a:r>
              <a:rPr lang="lv-LV" sz="1200" b="1" dirty="0">
                <a:solidFill>
                  <a:srgbClr val="355464"/>
                </a:solidFill>
                <a:latin typeface="Verdana"/>
                <a:ea typeface="Verdana"/>
                <a:cs typeface="Helvetica"/>
              </a:rPr>
              <a:t>Darbs ar Eiropas Komisijas rekomendācijām.</a:t>
            </a:r>
            <a:endParaRPr lang="lv-LV" sz="1200" b="1" dirty="0">
              <a:solidFill>
                <a:srgbClr val="355464"/>
              </a:solidFill>
              <a:latin typeface="Verdana" panose="020B0604030504040204" pitchFamily="34" charset="0"/>
              <a:ea typeface="Verdana" panose="020B0604030504040204" pitchFamily="34" charset="0"/>
              <a:cs typeface="Helvetica"/>
            </a:endParaRPr>
          </a:p>
          <a:p>
            <a:pPr marL="171450" indent="-171450" algn="just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lv-LV" sz="600" dirty="0">
              <a:solidFill>
                <a:srgbClr val="355464"/>
              </a:solidFill>
              <a:latin typeface="Verdana" panose="020B0604030504040204" pitchFamily="34" charset="0"/>
              <a:ea typeface="Verdana" panose="020B0604030504040204" pitchFamily="34" charset="0"/>
              <a:cs typeface="Helvetica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3AE3F-F979-C917-FC31-CF37E51DDD53}"/>
              </a:ext>
            </a:extLst>
          </p:cNvPr>
          <p:cNvSpPr/>
          <p:nvPr/>
        </p:nvSpPr>
        <p:spPr>
          <a:xfrm>
            <a:off x="5349404" y="2032970"/>
            <a:ext cx="3364692" cy="2393513"/>
          </a:xfrm>
          <a:prstGeom prst="rect">
            <a:avLst/>
          </a:prstGeom>
          <a:solidFill>
            <a:srgbClr val="7ADFE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t"/>
          <a:lstStyle/>
          <a:p>
            <a:pPr defTabSz="9144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lv-LV" sz="800" dirty="0">
              <a:solidFill>
                <a:srgbClr val="355464"/>
              </a:solidFill>
              <a:latin typeface="Verdana" panose="020B0604030504040204" pitchFamily="34" charset="0"/>
              <a:ea typeface="Verdana" panose="020B0604030504040204" pitchFamily="34" charset="0"/>
              <a:cs typeface="Helvetica"/>
            </a:endParaRPr>
          </a:p>
          <a:p>
            <a:pPr algn="just" defTabSz="9144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lv-LV" sz="600" dirty="0">
              <a:solidFill>
                <a:srgbClr val="355464"/>
              </a:solidFill>
              <a:latin typeface="Verdana" panose="020B0604030504040204" pitchFamily="34" charset="0"/>
              <a:ea typeface="Verdana" panose="020B0604030504040204" pitchFamily="34" charset="0"/>
              <a:cs typeface="Helvetic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273648-2246-3B3E-5AE5-DAD5503179B7}"/>
              </a:ext>
            </a:extLst>
          </p:cNvPr>
          <p:cNvSpPr/>
          <p:nvPr/>
        </p:nvSpPr>
        <p:spPr>
          <a:xfrm>
            <a:off x="1865791" y="1429301"/>
            <a:ext cx="3312082" cy="3073602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ABFBBD-B697-2514-2FAA-FE506EA9F823}"/>
              </a:ext>
            </a:extLst>
          </p:cNvPr>
          <p:cNvSpPr txBox="1"/>
          <p:nvPr/>
        </p:nvSpPr>
        <p:spPr>
          <a:xfrm>
            <a:off x="5972983" y="1486450"/>
            <a:ext cx="2111990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300" b="1" dirty="0">
                <a:solidFill>
                  <a:srgbClr val="415463"/>
                </a:solidFill>
                <a:latin typeface="Verdana"/>
                <a:ea typeface="Verdana"/>
                <a:cs typeface="Helvetica"/>
              </a:rPr>
              <a:t>Izaicinājumi</a:t>
            </a:r>
            <a:endParaRPr lang="lv-LV" sz="1300" b="1" i="0" u="none" strike="noStrike" kern="1200" cap="none" spc="0" normalizeH="0" baseline="0" noProof="0" dirty="0">
              <a:ln>
                <a:noFill/>
              </a:ln>
              <a:solidFill>
                <a:srgbClr val="41546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9BBD52-C98D-80E2-0257-026D8CD3F1EF}"/>
              </a:ext>
            </a:extLst>
          </p:cNvPr>
          <p:cNvSpPr/>
          <p:nvPr/>
        </p:nvSpPr>
        <p:spPr>
          <a:xfrm>
            <a:off x="5289004" y="1428392"/>
            <a:ext cx="3479683" cy="3073602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</a:endParaRPr>
          </a:p>
        </p:txBody>
      </p:sp>
      <p:sp>
        <p:nvSpPr>
          <p:cNvPr id="10" name="Freeform 17776">
            <a:extLst>
              <a:ext uri="{FF2B5EF4-FFF2-40B4-BE49-F238E27FC236}">
                <a16:creationId xmlns:a16="http://schemas.microsoft.com/office/drawing/2014/main" id="{D36BF450-D3D4-C339-EA31-44D2EB7C4B59}"/>
              </a:ext>
            </a:extLst>
          </p:cNvPr>
          <p:cNvSpPr/>
          <p:nvPr/>
        </p:nvSpPr>
        <p:spPr>
          <a:xfrm>
            <a:off x="1990757" y="2440500"/>
            <a:ext cx="260172" cy="265812"/>
          </a:xfrm>
          <a:custGeom>
            <a:avLst/>
            <a:gdLst>
              <a:gd name="connsiteX0" fmla="*/ 138281 w 276561"/>
              <a:gd name="connsiteY0" fmla="*/ 0 h 276625"/>
              <a:gd name="connsiteX1" fmla="*/ 864 w 276561"/>
              <a:gd name="connsiteY1" fmla="*/ 137448 h 276625"/>
              <a:gd name="connsiteX2" fmla="*/ 12099 w 276561"/>
              <a:gd name="connsiteY2" fmla="*/ 137448 h 276625"/>
              <a:gd name="connsiteX3" fmla="*/ 139145 w 276561"/>
              <a:gd name="connsiteY3" fmla="*/ 10373 h 276625"/>
              <a:gd name="connsiteX4" fmla="*/ 139145 w 276561"/>
              <a:gd name="connsiteY4" fmla="*/ 0 h 276625"/>
              <a:gd name="connsiteX5" fmla="*/ 138281 w 276561"/>
              <a:gd name="connsiteY5" fmla="*/ 11238 h 276625"/>
              <a:gd name="connsiteX6" fmla="*/ 265326 w 276561"/>
              <a:gd name="connsiteY6" fmla="*/ 138313 h 276625"/>
              <a:gd name="connsiteX7" fmla="*/ 276561 w 276561"/>
              <a:gd name="connsiteY7" fmla="*/ 138313 h 276625"/>
              <a:gd name="connsiteX8" fmla="*/ 139145 w 276561"/>
              <a:gd name="connsiteY8" fmla="*/ 864 h 276625"/>
              <a:gd name="connsiteX9" fmla="*/ 139145 w 276561"/>
              <a:gd name="connsiteY9" fmla="*/ 11238 h 276625"/>
              <a:gd name="connsiteX10" fmla="*/ 265326 w 276561"/>
              <a:gd name="connsiteY10" fmla="*/ 138313 h 276625"/>
              <a:gd name="connsiteX11" fmla="*/ 138281 w 276561"/>
              <a:gd name="connsiteY11" fmla="*/ 265387 h 276625"/>
              <a:gd name="connsiteX12" fmla="*/ 138281 w 276561"/>
              <a:gd name="connsiteY12" fmla="*/ 276625 h 276625"/>
              <a:gd name="connsiteX13" fmla="*/ 275697 w 276561"/>
              <a:gd name="connsiteY13" fmla="*/ 139177 h 276625"/>
              <a:gd name="connsiteX14" fmla="*/ 265326 w 276561"/>
              <a:gd name="connsiteY14" fmla="*/ 139177 h 276625"/>
              <a:gd name="connsiteX15" fmla="*/ 138281 w 276561"/>
              <a:gd name="connsiteY15" fmla="*/ 264523 h 276625"/>
              <a:gd name="connsiteX16" fmla="*/ 11235 w 276561"/>
              <a:gd name="connsiteY16" fmla="*/ 137448 h 276625"/>
              <a:gd name="connsiteX17" fmla="*/ 0 w 276561"/>
              <a:gd name="connsiteY17" fmla="*/ 137448 h 276625"/>
              <a:gd name="connsiteX18" fmla="*/ 137416 w 276561"/>
              <a:gd name="connsiteY18" fmla="*/ 274896 h 276625"/>
              <a:gd name="connsiteX19" fmla="*/ 137416 w 276561"/>
              <a:gd name="connsiteY19" fmla="*/ 264523 h 276625"/>
              <a:gd name="connsiteX20" fmla="*/ 133095 w 276561"/>
              <a:gd name="connsiteY20" fmla="*/ 188451 h 276625"/>
              <a:gd name="connsiteX21" fmla="*/ 208285 w 276561"/>
              <a:gd name="connsiteY21" fmla="*/ 94225 h 276625"/>
              <a:gd name="connsiteX22" fmla="*/ 199643 w 276561"/>
              <a:gd name="connsiteY22" fmla="*/ 87310 h 276625"/>
              <a:gd name="connsiteX23" fmla="*/ 124452 w 276561"/>
              <a:gd name="connsiteY23" fmla="*/ 181535 h 276625"/>
              <a:gd name="connsiteX24" fmla="*/ 133095 w 276561"/>
              <a:gd name="connsiteY24" fmla="*/ 188451 h 276625"/>
              <a:gd name="connsiteX25" fmla="*/ 68276 w 276561"/>
              <a:gd name="connsiteY25" fmla="*/ 142635 h 276625"/>
              <a:gd name="connsiteX26" fmla="*/ 125317 w 276561"/>
              <a:gd name="connsiteY26" fmla="*/ 190180 h 276625"/>
              <a:gd name="connsiteX27" fmla="*/ 132231 w 276561"/>
              <a:gd name="connsiteY27" fmla="*/ 181535 h 276625"/>
              <a:gd name="connsiteX28" fmla="*/ 75190 w 276561"/>
              <a:gd name="connsiteY28" fmla="*/ 133990 h 276625"/>
              <a:gd name="connsiteX29" fmla="*/ 68276 w 276561"/>
              <a:gd name="connsiteY29" fmla="*/ 142635 h 276625"/>
              <a:gd name="connsiteX30" fmla="*/ 128774 w 276561"/>
              <a:gd name="connsiteY30" fmla="*/ 184993 h 276625"/>
              <a:gd name="connsiteX31" fmla="*/ 125317 w 276561"/>
              <a:gd name="connsiteY31" fmla="*/ 189315 h 276625"/>
              <a:gd name="connsiteX32" fmla="*/ 129638 w 276561"/>
              <a:gd name="connsiteY32" fmla="*/ 192773 h 276625"/>
              <a:gd name="connsiteX33" fmla="*/ 133095 w 276561"/>
              <a:gd name="connsiteY33" fmla="*/ 188451 h 276625"/>
              <a:gd name="connsiteX34" fmla="*/ 128774 w 276561"/>
              <a:gd name="connsiteY34" fmla="*/ 184993 h 2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6561" h="276625">
                <a:moveTo>
                  <a:pt x="138281" y="0"/>
                </a:moveTo>
                <a:cubicBezTo>
                  <a:pt x="62226" y="0"/>
                  <a:pt x="864" y="61376"/>
                  <a:pt x="864" y="137448"/>
                </a:cubicBezTo>
                <a:lnTo>
                  <a:pt x="12099" y="137448"/>
                </a:lnTo>
                <a:cubicBezTo>
                  <a:pt x="12099" y="67427"/>
                  <a:pt x="69140" y="10373"/>
                  <a:pt x="139145" y="10373"/>
                </a:cubicBezTo>
                <a:lnTo>
                  <a:pt x="139145" y="0"/>
                </a:lnTo>
                <a:close/>
                <a:moveTo>
                  <a:pt x="138281" y="11238"/>
                </a:moveTo>
                <a:cubicBezTo>
                  <a:pt x="208285" y="11238"/>
                  <a:pt x="265326" y="68292"/>
                  <a:pt x="265326" y="138313"/>
                </a:cubicBezTo>
                <a:lnTo>
                  <a:pt x="276561" y="138313"/>
                </a:lnTo>
                <a:cubicBezTo>
                  <a:pt x="276561" y="62241"/>
                  <a:pt x="215199" y="864"/>
                  <a:pt x="139145" y="864"/>
                </a:cubicBezTo>
                <a:lnTo>
                  <a:pt x="139145" y="11238"/>
                </a:lnTo>
                <a:close/>
                <a:moveTo>
                  <a:pt x="265326" y="138313"/>
                </a:moveTo>
                <a:cubicBezTo>
                  <a:pt x="265326" y="208333"/>
                  <a:pt x="208285" y="265387"/>
                  <a:pt x="138281" y="265387"/>
                </a:cubicBezTo>
                <a:lnTo>
                  <a:pt x="138281" y="276625"/>
                </a:lnTo>
                <a:cubicBezTo>
                  <a:pt x="214335" y="276625"/>
                  <a:pt x="275697" y="215249"/>
                  <a:pt x="275697" y="139177"/>
                </a:cubicBezTo>
                <a:lnTo>
                  <a:pt x="265326" y="139177"/>
                </a:lnTo>
                <a:close/>
                <a:moveTo>
                  <a:pt x="138281" y="264523"/>
                </a:moveTo>
                <a:cubicBezTo>
                  <a:pt x="68276" y="264523"/>
                  <a:pt x="11235" y="207469"/>
                  <a:pt x="11235" y="137448"/>
                </a:cubicBezTo>
                <a:lnTo>
                  <a:pt x="0" y="137448"/>
                </a:lnTo>
                <a:cubicBezTo>
                  <a:pt x="0" y="213520"/>
                  <a:pt x="61362" y="274896"/>
                  <a:pt x="137416" y="274896"/>
                </a:cubicBezTo>
                <a:lnTo>
                  <a:pt x="137416" y="264523"/>
                </a:lnTo>
                <a:close/>
                <a:moveTo>
                  <a:pt x="133095" y="188451"/>
                </a:moveTo>
                <a:lnTo>
                  <a:pt x="208285" y="94225"/>
                </a:lnTo>
                <a:lnTo>
                  <a:pt x="199643" y="87310"/>
                </a:lnTo>
                <a:lnTo>
                  <a:pt x="124452" y="181535"/>
                </a:lnTo>
                <a:lnTo>
                  <a:pt x="133095" y="188451"/>
                </a:lnTo>
                <a:close/>
                <a:moveTo>
                  <a:pt x="68276" y="142635"/>
                </a:moveTo>
                <a:lnTo>
                  <a:pt x="125317" y="190180"/>
                </a:lnTo>
                <a:lnTo>
                  <a:pt x="132231" y="181535"/>
                </a:lnTo>
                <a:lnTo>
                  <a:pt x="75190" y="133990"/>
                </a:lnTo>
                <a:lnTo>
                  <a:pt x="68276" y="142635"/>
                </a:lnTo>
                <a:close/>
                <a:moveTo>
                  <a:pt x="128774" y="184993"/>
                </a:moveTo>
                <a:lnTo>
                  <a:pt x="125317" y="189315"/>
                </a:lnTo>
                <a:lnTo>
                  <a:pt x="129638" y="192773"/>
                </a:lnTo>
                <a:lnTo>
                  <a:pt x="133095" y="188451"/>
                </a:lnTo>
                <a:lnTo>
                  <a:pt x="128774" y="184993"/>
                </a:lnTo>
                <a:close/>
              </a:path>
            </a:pathLst>
          </a:custGeom>
          <a:solidFill>
            <a:srgbClr val="355464"/>
          </a:solidFill>
          <a:ln w="8631" cap="flat">
            <a:solidFill>
              <a:schemeClr val="bg2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lv-LV"/>
          </a:p>
        </p:txBody>
      </p:sp>
      <p:sp>
        <p:nvSpPr>
          <p:cNvPr id="12" name="Freeform 17776">
            <a:extLst>
              <a:ext uri="{FF2B5EF4-FFF2-40B4-BE49-F238E27FC236}">
                <a16:creationId xmlns:a16="http://schemas.microsoft.com/office/drawing/2014/main" id="{512B2AA7-CECC-A2CF-4C67-6FA9689E7447}"/>
              </a:ext>
            </a:extLst>
          </p:cNvPr>
          <p:cNvSpPr/>
          <p:nvPr/>
        </p:nvSpPr>
        <p:spPr>
          <a:xfrm>
            <a:off x="1990757" y="3172900"/>
            <a:ext cx="260172" cy="265812"/>
          </a:xfrm>
          <a:custGeom>
            <a:avLst/>
            <a:gdLst>
              <a:gd name="connsiteX0" fmla="*/ 138281 w 276561"/>
              <a:gd name="connsiteY0" fmla="*/ 0 h 276625"/>
              <a:gd name="connsiteX1" fmla="*/ 864 w 276561"/>
              <a:gd name="connsiteY1" fmla="*/ 137448 h 276625"/>
              <a:gd name="connsiteX2" fmla="*/ 12099 w 276561"/>
              <a:gd name="connsiteY2" fmla="*/ 137448 h 276625"/>
              <a:gd name="connsiteX3" fmla="*/ 139145 w 276561"/>
              <a:gd name="connsiteY3" fmla="*/ 10373 h 276625"/>
              <a:gd name="connsiteX4" fmla="*/ 139145 w 276561"/>
              <a:gd name="connsiteY4" fmla="*/ 0 h 276625"/>
              <a:gd name="connsiteX5" fmla="*/ 138281 w 276561"/>
              <a:gd name="connsiteY5" fmla="*/ 11238 h 276625"/>
              <a:gd name="connsiteX6" fmla="*/ 265326 w 276561"/>
              <a:gd name="connsiteY6" fmla="*/ 138313 h 276625"/>
              <a:gd name="connsiteX7" fmla="*/ 276561 w 276561"/>
              <a:gd name="connsiteY7" fmla="*/ 138313 h 276625"/>
              <a:gd name="connsiteX8" fmla="*/ 139145 w 276561"/>
              <a:gd name="connsiteY8" fmla="*/ 864 h 276625"/>
              <a:gd name="connsiteX9" fmla="*/ 139145 w 276561"/>
              <a:gd name="connsiteY9" fmla="*/ 11238 h 276625"/>
              <a:gd name="connsiteX10" fmla="*/ 265326 w 276561"/>
              <a:gd name="connsiteY10" fmla="*/ 138313 h 276625"/>
              <a:gd name="connsiteX11" fmla="*/ 138281 w 276561"/>
              <a:gd name="connsiteY11" fmla="*/ 265387 h 276625"/>
              <a:gd name="connsiteX12" fmla="*/ 138281 w 276561"/>
              <a:gd name="connsiteY12" fmla="*/ 276625 h 276625"/>
              <a:gd name="connsiteX13" fmla="*/ 275697 w 276561"/>
              <a:gd name="connsiteY13" fmla="*/ 139177 h 276625"/>
              <a:gd name="connsiteX14" fmla="*/ 265326 w 276561"/>
              <a:gd name="connsiteY14" fmla="*/ 139177 h 276625"/>
              <a:gd name="connsiteX15" fmla="*/ 138281 w 276561"/>
              <a:gd name="connsiteY15" fmla="*/ 264523 h 276625"/>
              <a:gd name="connsiteX16" fmla="*/ 11235 w 276561"/>
              <a:gd name="connsiteY16" fmla="*/ 137448 h 276625"/>
              <a:gd name="connsiteX17" fmla="*/ 0 w 276561"/>
              <a:gd name="connsiteY17" fmla="*/ 137448 h 276625"/>
              <a:gd name="connsiteX18" fmla="*/ 137416 w 276561"/>
              <a:gd name="connsiteY18" fmla="*/ 274896 h 276625"/>
              <a:gd name="connsiteX19" fmla="*/ 137416 w 276561"/>
              <a:gd name="connsiteY19" fmla="*/ 264523 h 276625"/>
              <a:gd name="connsiteX20" fmla="*/ 133095 w 276561"/>
              <a:gd name="connsiteY20" fmla="*/ 188451 h 276625"/>
              <a:gd name="connsiteX21" fmla="*/ 208285 w 276561"/>
              <a:gd name="connsiteY21" fmla="*/ 94225 h 276625"/>
              <a:gd name="connsiteX22" fmla="*/ 199643 w 276561"/>
              <a:gd name="connsiteY22" fmla="*/ 87310 h 276625"/>
              <a:gd name="connsiteX23" fmla="*/ 124452 w 276561"/>
              <a:gd name="connsiteY23" fmla="*/ 181535 h 276625"/>
              <a:gd name="connsiteX24" fmla="*/ 133095 w 276561"/>
              <a:gd name="connsiteY24" fmla="*/ 188451 h 276625"/>
              <a:gd name="connsiteX25" fmla="*/ 68276 w 276561"/>
              <a:gd name="connsiteY25" fmla="*/ 142635 h 276625"/>
              <a:gd name="connsiteX26" fmla="*/ 125317 w 276561"/>
              <a:gd name="connsiteY26" fmla="*/ 190180 h 276625"/>
              <a:gd name="connsiteX27" fmla="*/ 132231 w 276561"/>
              <a:gd name="connsiteY27" fmla="*/ 181535 h 276625"/>
              <a:gd name="connsiteX28" fmla="*/ 75190 w 276561"/>
              <a:gd name="connsiteY28" fmla="*/ 133990 h 276625"/>
              <a:gd name="connsiteX29" fmla="*/ 68276 w 276561"/>
              <a:gd name="connsiteY29" fmla="*/ 142635 h 276625"/>
              <a:gd name="connsiteX30" fmla="*/ 128774 w 276561"/>
              <a:gd name="connsiteY30" fmla="*/ 184993 h 276625"/>
              <a:gd name="connsiteX31" fmla="*/ 125317 w 276561"/>
              <a:gd name="connsiteY31" fmla="*/ 189315 h 276625"/>
              <a:gd name="connsiteX32" fmla="*/ 129638 w 276561"/>
              <a:gd name="connsiteY32" fmla="*/ 192773 h 276625"/>
              <a:gd name="connsiteX33" fmla="*/ 133095 w 276561"/>
              <a:gd name="connsiteY33" fmla="*/ 188451 h 276625"/>
              <a:gd name="connsiteX34" fmla="*/ 128774 w 276561"/>
              <a:gd name="connsiteY34" fmla="*/ 184993 h 2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6561" h="276625">
                <a:moveTo>
                  <a:pt x="138281" y="0"/>
                </a:moveTo>
                <a:cubicBezTo>
                  <a:pt x="62226" y="0"/>
                  <a:pt x="864" y="61376"/>
                  <a:pt x="864" y="137448"/>
                </a:cubicBezTo>
                <a:lnTo>
                  <a:pt x="12099" y="137448"/>
                </a:lnTo>
                <a:cubicBezTo>
                  <a:pt x="12099" y="67427"/>
                  <a:pt x="69140" y="10373"/>
                  <a:pt x="139145" y="10373"/>
                </a:cubicBezTo>
                <a:lnTo>
                  <a:pt x="139145" y="0"/>
                </a:lnTo>
                <a:close/>
                <a:moveTo>
                  <a:pt x="138281" y="11238"/>
                </a:moveTo>
                <a:cubicBezTo>
                  <a:pt x="208285" y="11238"/>
                  <a:pt x="265326" y="68292"/>
                  <a:pt x="265326" y="138313"/>
                </a:cubicBezTo>
                <a:lnTo>
                  <a:pt x="276561" y="138313"/>
                </a:lnTo>
                <a:cubicBezTo>
                  <a:pt x="276561" y="62241"/>
                  <a:pt x="215199" y="864"/>
                  <a:pt x="139145" y="864"/>
                </a:cubicBezTo>
                <a:lnTo>
                  <a:pt x="139145" y="11238"/>
                </a:lnTo>
                <a:close/>
                <a:moveTo>
                  <a:pt x="265326" y="138313"/>
                </a:moveTo>
                <a:cubicBezTo>
                  <a:pt x="265326" y="208333"/>
                  <a:pt x="208285" y="265387"/>
                  <a:pt x="138281" y="265387"/>
                </a:cubicBezTo>
                <a:lnTo>
                  <a:pt x="138281" y="276625"/>
                </a:lnTo>
                <a:cubicBezTo>
                  <a:pt x="214335" y="276625"/>
                  <a:pt x="275697" y="215249"/>
                  <a:pt x="275697" y="139177"/>
                </a:cubicBezTo>
                <a:lnTo>
                  <a:pt x="265326" y="139177"/>
                </a:lnTo>
                <a:close/>
                <a:moveTo>
                  <a:pt x="138281" y="264523"/>
                </a:moveTo>
                <a:cubicBezTo>
                  <a:pt x="68276" y="264523"/>
                  <a:pt x="11235" y="207469"/>
                  <a:pt x="11235" y="137448"/>
                </a:cubicBezTo>
                <a:lnTo>
                  <a:pt x="0" y="137448"/>
                </a:lnTo>
                <a:cubicBezTo>
                  <a:pt x="0" y="213520"/>
                  <a:pt x="61362" y="274896"/>
                  <a:pt x="137416" y="274896"/>
                </a:cubicBezTo>
                <a:lnTo>
                  <a:pt x="137416" y="264523"/>
                </a:lnTo>
                <a:close/>
                <a:moveTo>
                  <a:pt x="133095" y="188451"/>
                </a:moveTo>
                <a:lnTo>
                  <a:pt x="208285" y="94225"/>
                </a:lnTo>
                <a:lnTo>
                  <a:pt x="199643" y="87310"/>
                </a:lnTo>
                <a:lnTo>
                  <a:pt x="124452" y="181535"/>
                </a:lnTo>
                <a:lnTo>
                  <a:pt x="133095" y="188451"/>
                </a:lnTo>
                <a:close/>
                <a:moveTo>
                  <a:pt x="68276" y="142635"/>
                </a:moveTo>
                <a:lnTo>
                  <a:pt x="125317" y="190180"/>
                </a:lnTo>
                <a:lnTo>
                  <a:pt x="132231" y="181535"/>
                </a:lnTo>
                <a:lnTo>
                  <a:pt x="75190" y="133990"/>
                </a:lnTo>
                <a:lnTo>
                  <a:pt x="68276" y="142635"/>
                </a:lnTo>
                <a:close/>
                <a:moveTo>
                  <a:pt x="128774" y="184993"/>
                </a:moveTo>
                <a:lnTo>
                  <a:pt x="125317" y="189315"/>
                </a:lnTo>
                <a:lnTo>
                  <a:pt x="129638" y="192773"/>
                </a:lnTo>
                <a:lnTo>
                  <a:pt x="133095" y="188451"/>
                </a:lnTo>
                <a:lnTo>
                  <a:pt x="128774" y="184993"/>
                </a:lnTo>
                <a:close/>
              </a:path>
            </a:pathLst>
          </a:custGeom>
          <a:solidFill>
            <a:srgbClr val="355464"/>
          </a:solidFill>
          <a:ln w="8631" cap="flat">
            <a:solidFill>
              <a:schemeClr val="bg2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lv-LV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E8BF64-EE14-89C2-C221-C948072BA1C0}"/>
              </a:ext>
            </a:extLst>
          </p:cNvPr>
          <p:cNvSpPr txBox="1"/>
          <p:nvPr/>
        </p:nvSpPr>
        <p:spPr>
          <a:xfrm>
            <a:off x="5923665" y="2218835"/>
            <a:ext cx="2872318" cy="14927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defTabSz="9144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lv-LV" sz="1200" b="1" dirty="0">
                <a:solidFill>
                  <a:srgbClr val="355464"/>
                </a:solidFill>
                <a:latin typeface="Verdana"/>
                <a:ea typeface="Verdana"/>
                <a:cs typeface="Helvetica"/>
              </a:rPr>
              <a:t>Horizontālā sadarbība.</a:t>
            </a:r>
            <a:endParaRPr lang="lv-LV" sz="1200" b="1" dirty="0">
              <a:solidFill>
                <a:srgbClr val="355464"/>
              </a:solidFill>
              <a:latin typeface="Verdana" panose="020B0604030504040204" pitchFamily="34" charset="0"/>
              <a:ea typeface="Verdana" panose="020B0604030504040204" pitchFamily="34" charset="0"/>
              <a:cs typeface="Helvetica"/>
            </a:endParaRPr>
          </a:p>
          <a:p>
            <a:pPr algn="just" defTabSz="914400">
              <a:spcBef>
                <a:spcPts val="0"/>
              </a:spcBef>
              <a:spcAft>
                <a:spcPts val="600"/>
              </a:spcAft>
              <a:defRPr/>
            </a:pPr>
            <a:endParaRPr lang="lv-LV" sz="1200" b="1" dirty="0">
              <a:latin typeface="Verdana"/>
              <a:ea typeface="Verdana"/>
            </a:endParaRPr>
          </a:p>
          <a:p>
            <a:pPr algn="just" defTabSz="914400">
              <a:spcBef>
                <a:spcPts val="0"/>
              </a:spcBef>
              <a:spcAft>
                <a:spcPts val="600"/>
              </a:spcAft>
              <a:defRPr/>
            </a:pPr>
            <a:r>
              <a:rPr lang="lv-LV" sz="1200" b="1" dirty="0">
                <a:latin typeface="Verdana"/>
                <a:ea typeface="Verdana"/>
              </a:rPr>
              <a:t>Finansējums.</a:t>
            </a:r>
            <a:endParaRPr lang="lv-LV" sz="1200" b="1" dirty="0">
              <a:solidFill>
                <a:srgbClr val="355464"/>
              </a:solidFill>
              <a:latin typeface="Verdana" panose="020B0604030504040204" pitchFamily="34" charset="0"/>
              <a:ea typeface="Verdana" panose="020B0604030504040204" pitchFamily="34" charset="0"/>
              <a:cs typeface="Helvetica"/>
            </a:endParaRPr>
          </a:p>
          <a:p>
            <a:pPr algn="just" defTabSz="914400">
              <a:spcBef>
                <a:spcPts val="0"/>
              </a:spcBef>
              <a:spcAft>
                <a:spcPts val="600"/>
              </a:spcAft>
              <a:defRPr/>
            </a:pPr>
            <a:endParaRPr lang="lv-LV" sz="1200" b="1" dirty="0">
              <a:solidFill>
                <a:srgbClr val="355464"/>
              </a:solidFill>
              <a:latin typeface="Verdana" panose="020B0604030504040204" pitchFamily="34" charset="0"/>
              <a:ea typeface="Verdana" panose="020B0604030504040204" pitchFamily="34" charset="0"/>
              <a:cs typeface="Helvetica"/>
            </a:endParaRPr>
          </a:p>
          <a:p>
            <a:pPr algn="just" defTabSz="914400">
              <a:spcBef>
                <a:spcPts val="0"/>
              </a:spcBef>
              <a:spcAft>
                <a:spcPts val="600"/>
              </a:spcAft>
              <a:defRPr/>
            </a:pPr>
            <a:r>
              <a:rPr lang="lv-LV" sz="1200" b="1" dirty="0">
                <a:solidFill>
                  <a:srgbClr val="355464"/>
                </a:solidFill>
                <a:latin typeface="Verdana"/>
                <a:ea typeface="Verdana"/>
                <a:cs typeface="Helvetica"/>
              </a:rPr>
              <a:t>Uzraudzība.</a:t>
            </a:r>
            <a:endParaRPr lang="lv-LV" sz="1200" b="1" dirty="0">
              <a:solidFill>
                <a:srgbClr val="355464"/>
              </a:solidFill>
              <a:latin typeface="Verdana" panose="020B0604030504040204" pitchFamily="34" charset="0"/>
              <a:ea typeface="Verdana" panose="020B0604030504040204" pitchFamily="34" charset="0"/>
              <a:cs typeface="Helvetica"/>
            </a:endParaRPr>
          </a:p>
          <a:p>
            <a:pPr marL="171450" indent="-171450" algn="just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lv-LV" sz="600" dirty="0">
              <a:solidFill>
                <a:srgbClr val="355464"/>
              </a:solidFill>
              <a:latin typeface="Verdana" panose="020B0604030504040204" pitchFamily="34" charset="0"/>
              <a:ea typeface="Verdana" panose="020B0604030504040204" pitchFamily="34" charset="0"/>
              <a:cs typeface="Helvetica"/>
            </a:endParaRPr>
          </a:p>
        </p:txBody>
      </p:sp>
      <p:sp>
        <p:nvSpPr>
          <p:cNvPr id="15" name="Freeform 17776">
            <a:extLst>
              <a:ext uri="{FF2B5EF4-FFF2-40B4-BE49-F238E27FC236}">
                <a16:creationId xmlns:a16="http://schemas.microsoft.com/office/drawing/2014/main" id="{E4C77C7B-05C8-FA01-F419-78C12A4D91B9}"/>
              </a:ext>
            </a:extLst>
          </p:cNvPr>
          <p:cNvSpPr/>
          <p:nvPr/>
        </p:nvSpPr>
        <p:spPr>
          <a:xfrm>
            <a:off x="5515006" y="2240691"/>
            <a:ext cx="260172" cy="265812"/>
          </a:xfrm>
          <a:custGeom>
            <a:avLst/>
            <a:gdLst>
              <a:gd name="connsiteX0" fmla="*/ 138281 w 276561"/>
              <a:gd name="connsiteY0" fmla="*/ 0 h 276625"/>
              <a:gd name="connsiteX1" fmla="*/ 864 w 276561"/>
              <a:gd name="connsiteY1" fmla="*/ 137448 h 276625"/>
              <a:gd name="connsiteX2" fmla="*/ 12099 w 276561"/>
              <a:gd name="connsiteY2" fmla="*/ 137448 h 276625"/>
              <a:gd name="connsiteX3" fmla="*/ 139145 w 276561"/>
              <a:gd name="connsiteY3" fmla="*/ 10373 h 276625"/>
              <a:gd name="connsiteX4" fmla="*/ 139145 w 276561"/>
              <a:gd name="connsiteY4" fmla="*/ 0 h 276625"/>
              <a:gd name="connsiteX5" fmla="*/ 138281 w 276561"/>
              <a:gd name="connsiteY5" fmla="*/ 11238 h 276625"/>
              <a:gd name="connsiteX6" fmla="*/ 265326 w 276561"/>
              <a:gd name="connsiteY6" fmla="*/ 138313 h 276625"/>
              <a:gd name="connsiteX7" fmla="*/ 276561 w 276561"/>
              <a:gd name="connsiteY7" fmla="*/ 138313 h 276625"/>
              <a:gd name="connsiteX8" fmla="*/ 139145 w 276561"/>
              <a:gd name="connsiteY8" fmla="*/ 864 h 276625"/>
              <a:gd name="connsiteX9" fmla="*/ 139145 w 276561"/>
              <a:gd name="connsiteY9" fmla="*/ 11238 h 276625"/>
              <a:gd name="connsiteX10" fmla="*/ 265326 w 276561"/>
              <a:gd name="connsiteY10" fmla="*/ 138313 h 276625"/>
              <a:gd name="connsiteX11" fmla="*/ 138281 w 276561"/>
              <a:gd name="connsiteY11" fmla="*/ 265387 h 276625"/>
              <a:gd name="connsiteX12" fmla="*/ 138281 w 276561"/>
              <a:gd name="connsiteY12" fmla="*/ 276625 h 276625"/>
              <a:gd name="connsiteX13" fmla="*/ 275697 w 276561"/>
              <a:gd name="connsiteY13" fmla="*/ 139177 h 276625"/>
              <a:gd name="connsiteX14" fmla="*/ 265326 w 276561"/>
              <a:gd name="connsiteY14" fmla="*/ 139177 h 276625"/>
              <a:gd name="connsiteX15" fmla="*/ 138281 w 276561"/>
              <a:gd name="connsiteY15" fmla="*/ 264523 h 276625"/>
              <a:gd name="connsiteX16" fmla="*/ 11235 w 276561"/>
              <a:gd name="connsiteY16" fmla="*/ 137448 h 276625"/>
              <a:gd name="connsiteX17" fmla="*/ 0 w 276561"/>
              <a:gd name="connsiteY17" fmla="*/ 137448 h 276625"/>
              <a:gd name="connsiteX18" fmla="*/ 137416 w 276561"/>
              <a:gd name="connsiteY18" fmla="*/ 274896 h 276625"/>
              <a:gd name="connsiteX19" fmla="*/ 137416 w 276561"/>
              <a:gd name="connsiteY19" fmla="*/ 264523 h 276625"/>
              <a:gd name="connsiteX20" fmla="*/ 133095 w 276561"/>
              <a:gd name="connsiteY20" fmla="*/ 188451 h 276625"/>
              <a:gd name="connsiteX21" fmla="*/ 208285 w 276561"/>
              <a:gd name="connsiteY21" fmla="*/ 94225 h 276625"/>
              <a:gd name="connsiteX22" fmla="*/ 199643 w 276561"/>
              <a:gd name="connsiteY22" fmla="*/ 87310 h 276625"/>
              <a:gd name="connsiteX23" fmla="*/ 124452 w 276561"/>
              <a:gd name="connsiteY23" fmla="*/ 181535 h 276625"/>
              <a:gd name="connsiteX24" fmla="*/ 133095 w 276561"/>
              <a:gd name="connsiteY24" fmla="*/ 188451 h 276625"/>
              <a:gd name="connsiteX25" fmla="*/ 68276 w 276561"/>
              <a:gd name="connsiteY25" fmla="*/ 142635 h 276625"/>
              <a:gd name="connsiteX26" fmla="*/ 125317 w 276561"/>
              <a:gd name="connsiteY26" fmla="*/ 190180 h 276625"/>
              <a:gd name="connsiteX27" fmla="*/ 132231 w 276561"/>
              <a:gd name="connsiteY27" fmla="*/ 181535 h 276625"/>
              <a:gd name="connsiteX28" fmla="*/ 75190 w 276561"/>
              <a:gd name="connsiteY28" fmla="*/ 133990 h 276625"/>
              <a:gd name="connsiteX29" fmla="*/ 68276 w 276561"/>
              <a:gd name="connsiteY29" fmla="*/ 142635 h 276625"/>
              <a:gd name="connsiteX30" fmla="*/ 128774 w 276561"/>
              <a:gd name="connsiteY30" fmla="*/ 184993 h 276625"/>
              <a:gd name="connsiteX31" fmla="*/ 125317 w 276561"/>
              <a:gd name="connsiteY31" fmla="*/ 189315 h 276625"/>
              <a:gd name="connsiteX32" fmla="*/ 129638 w 276561"/>
              <a:gd name="connsiteY32" fmla="*/ 192773 h 276625"/>
              <a:gd name="connsiteX33" fmla="*/ 133095 w 276561"/>
              <a:gd name="connsiteY33" fmla="*/ 188451 h 276625"/>
              <a:gd name="connsiteX34" fmla="*/ 128774 w 276561"/>
              <a:gd name="connsiteY34" fmla="*/ 184993 h 2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6561" h="276625">
                <a:moveTo>
                  <a:pt x="138281" y="0"/>
                </a:moveTo>
                <a:cubicBezTo>
                  <a:pt x="62226" y="0"/>
                  <a:pt x="864" y="61376"/>
                  <a:pt x="864" y="137448"/>
                </a:cubicBezTo>
                <a:lnTo>
                  <a:pt x="12099" y="137448"/>
                </a:lnTo>
                <a:cubicBezTo>
                  <a:pt x="12099" y="67427"/>
                  <a:pt x="69140" y="10373"/>
                  <a:pt x="139145" y="10373"/>
                </a:cubicBezTo>
                <a:lnTo>
                  <a:pt x="139145" y="0"/>
                </a:lnTo>
                <a:close/>
                <a:moveTo>
                  <a:pt x="138281" y="11238"/>
                </a:moveTo>
                <a:cubicBezTo>
                  <a:pt x="208285" y="11238"/>
                  <a:pt x="265326" y="68292"/>
                  <a:pt x="265326" y="138313"/>
                </a:cubicBezTo>
                <a:lnTo>
                  <a:pt x="276561" y="138313"/>
                </a:lnTo>
                <a:cubicBezTo>
                  <a:pt x="276561" y="62241"/>
                  <a:pt x="215199" y="864"/>
                  <a:pt x="139145" y="864"/>
                </a:cubicBezTo>
                <a:lnTo>
                  <a:pt x="139145" y="11238"/>
                </a:lnTo>
                <a:close/>
                <a:moveTo>
                  <a:pt x="265326" y="138313"/>
                </a:moveTo>
                <a:cubicBezTo>
                  <a:pt x="265326" y="208333"/>
                  <a:pt x="208285" y="265387"/>
                  <a:pt x="138281" y="265387"/>
                </a:cubicBezTo>
                <a:lnTo>
                  <a:pt x="138281" y="276625"/>
                </a:lnTo>
                <a:cubicBezTo>
                  <a:pt x="214335" y="276625"/>
                  <a:pt x="275697" y="215249"/>
                  <a:pt x="275697" y="139177"/>
                </a:cubicBezTo>
                <a:lnTo>
                  <a:pt x="265326" y="139177"/>
                </a:lnTo>
                <a:close/>
                <a:moveTo>
                  <a:pt x="138281" y="264523"/>
                </a:moveTo>
                <a:cubicBezTo>
                  <a:pt x="68276" y="264523"/>
                  <a:pt x="11235" y="207469"/>
                  <a:pt x="11235" y="137448"/>
                </a:cubicBezTo>
                <a:lnTo>
                  <a:pt x="0" y="137448"/>
                </a:lnTo>
                <a:cubicBezTo>
                  <a:pt x="0" y="213520"/>
                  <a:pt x="61362" y="274896"/>
                  <a:pt x="137416" y="274896"/>
                </a:cubicBezTo>
                <a:lnTo>
                  <a:pt x="137416" y="264523"/>
                </a:lnTo>
                <a:close/>
                <a:moveTo>
                  <a:pt x="133095" y="188451"/>
                </a:moveTo>
                <a:lnTo>
                  <a:pt x="208285" y="94225"/>
                </a:lnTo>
                <a:lnTo>
                  <a:pt x="199643" y="87310"/>
                </a:lnTo>
                <a:lnTo>
                  <a:pt x="124452" y="181535"/>
                </a:lnTo>
                <a:lnTo>
                  <a:pt x="133095" y="188451"/>
                </a:lnTo>
                <a:close/>
                <a:moveTo>
                  <a:pt x="68276" y="142635"/>
                </a:moveTo>
                <a:lnTo>
                  <a:pt x="125317" y="190180"/>
                </a:lnTo>
                <a:lnTo>
                  <a:pt x="132231" y="181535"/>
                </a:lnTo>
                <a:lnTo>
                  <a:pt x="75190" y="133990"/>
                </a:lnTo>
                <a:lnTo>
                  <a:pt x="68276" y="142635"/>
                </a:lnTo>
                <a:close/>
                <a:moveTo>
                  <a:pt x="128774" y="184993"/>
                </a:moveTo>
                <a:lnTo>
                  <a:pt x="125317" y="189315"/>
                </a:lnTo>
                <a:lnTo>
                  <a:pt x="129638" y="192773"/>
                </a:lnTo>
                <a:lnTo>
                  <a:pt x="133095" y="188451"/>
                </a:lnTo>
                <a:lnTo>
                  <a:pt x="128774" y="184993"/>
                </a:lnTo>
                <a:close/>
              </a:path>
            </a:pathLst>
          </a:custGeom>
          <a:solidFill>
            <a:srgbClr val="355464"/>
          </a:solidFill>
          <a:ln w="8631" cap="flat">
            <a:solidFill>
              <a:schemeClr val="bg2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lv-LV"/>
          </a:p>
        </p:txBody>
      </p:sp>
      <p:sp>
        <p:nvSpPr>
          <p:cNvPr id="16" name="Freeform 17776">
            <a:extLst>
              <a:ext uri="{FF2B5EF4-FFF2-40B4-BE49-F238E27FC236}">
                <a16:creationId xmlns:a16="http://schemas.microsoft.com/office/drawing/2014/main" id="{07E2F8ED-1CF8-DCFB-679E-E8109E27E1BC}"/>
              </a:ext>
            </a:extLst>
          </p:cNvPr>
          <p:cNvSpPr/>
          <p:nvPr/>
        </p:nvSpPr>
        <p:spPr>
          <a:xfrm>
            <a:off x="5515005" y="2760236"/>
            <a:ext cx="260172" cy="265812"/>
          </a:xfrm>
          <a:custGeom>
            <a:avLst/>
            <a:gdLst>
              <a:gd name="connsiteX0" fmla="*/ 138281 w 276561"/>
              <a:gd name="connsiteY0" fmla="*/ 0 h 276625"/>
              <a:gd name="connsiteX1" fmla="*/ 864 w 276561"/>
              <a:gd name="connsiteY1" fmla="*/ 137448 h 276625"/>
              <a:gd name="connsiteX2" fmla="*/ 12099 w 276561"/>
              <a:gd name="connsiteY2" fmla="*/ 137448 h 276625"/>
              <a:gd name="connsiteX3" fmla="*/ 139145 w 276561"/>
              <a:gd name="connsiteY3" fmla="*/ 10373 h 276625"/>
              <a:gd name="connsiteX4" fmla="*/ 139145 w 276561"/>
              <a:gd name="connsiteY4" fmla="*/ 0 h 276625"/>
              <a:gd name="connsiteX5" fmla="*/ 138281 w 276561"/>
              <a:gd name="connsiteY5" fmla="*/ 11238 h 276625"/>
              <a:gd name="connsiteX6" fmla="*/ 265326 w 276561"/>
              <a:gd name="connsiteY6" fmla="*/ 138313 h 276625"/>
              <a:gd name="connsiteX7" fmla="*/ 276561 w 276561"/>
              <a:gd name="connsiteY7" fmla="*/ 138313 h 276625"/>
              <a:gd name="connsiteX8" fmla="*/ 139145 w 276561"/>
              <a:gd name="connsiteY8" fmla="*/ 864 h 276625"/>
              <a:gd name="connsiteX9" fmla="*/ 139145 w 276561"/>
              <a:gd name="connsiteY9" fmla="*/ 11238 h 276625"/>
              <a:gd name="connsiteX10" fmla="*/ 265326 w 276561"/>
              <a:gd name="connsiteY10" fmla="*/ 138313 h 276625"/>
              <a:gd name="connsiteX11" fmla="*/ 138281 w 276561"/>
              <a:gd name="connsiteY11" fmla="*/ 265387 h 276625"/>
              <a:gd name="connsiteX12" fmla="*/ 138281 w 276561"/>
              <a:gd name="connsiteY12" fmla="*/ 276625 h 276625"/>
              <a:gd name="connsiteX13" fmla="*/ 275697 w 276561"/>
              <a:gd name="connsiteY13" fmla="*/ 139177 h 276625"/>
              <a:gd name="connsiteX14" fmla="*/ 265326 w 276561"/>
              <a:gd name="connsiteY14" fmla="*/ 139177 h 276625"/>
              <a:gd name="connsiteX15" fmla="*/ 138281 w 276561"/>
              <a:gd name="connsiteY15" fmla="*/ 264523 h 276625"/>
              <a:gd name="connsiteX16" fmla="*/ 11235 w 276561"/>
              <a:gd name="connsiteY16" fmla="*/ 137448 h 276625"/>
              <a:gd name="connsiteX17" fmla="*/ 0 w 276561"/>
              <a:gd name="connsiteY17" fmla="*/ 137448 h 276625"/>
              <a:gd name="connsiteX18" fmla="*/ 137416 w 276561"/>
              <a:gd name="connsiteY18" fmla="*/ 274896 h 276625"/>
              <a:gd name="connsiteX19" fmla="*/ 137416 w 276561"/>
              <a:gd name="connsiteY19" fmla="*/ 264523 h 276625"/>
              <a:gd name="connsiteX20" fmla="*/ 133095 w 276561"/>
              <a:gd name="connsiteY20" fmla="*/ 188451 h 276625"/>
              <a:gd name="connsiteX21" fmla="*/ 208285 w 276561"/>
              <a:gd name="connsiteY21" fmla="*/ 94225 h 276625"/>
              <a:gd name="connsiteX22" fmla="*/ 199643 w 276561"/>
              <a:gd name="connsiteY22" fmla="*/ 87310 h 276625"/>
              <a:gd name="connsiteX23" fmla="*/ 124452 w 276561"/>
              <a:gd name="connsiteY23" fmla="*/ 181535 h 276625"/>
              <a:gd name="connsiteX24" fmla="*/ 133095 w 276561"/>
              <a:gd name="connsiteY24" fmla="*/ 188451 h 276625"/>
              <a:gd name="connsiteX25" fmla="*/ 68276 w 276561"/>
              <a:gd name="connsiteY25" fmla="*/ 142635 h 276625"/>
              <a:gd name="connsiteX26" fmla="*/ 125317 w 276561"/>
              <a:gd name="connsiteY26" fmla="*/ 190180 h 276625"/>
              <a:gd name="connsiteX27" fmla="*/ 132231 w 276561"/>
              <a:gd name="connsiteY27" fmla="*/ 181535 h 276625"/>
              <a:gd name="connsiteX28" fmla="*/ 75190 w 276561"/>
              <a:gd name="connsiteY28" fmla="*/ 133990 h 276625"/>
              <a:gd name="connsiteX29" fmla="*/ 68276 w 276561"/>
              <a:gd name="connsiteY29" fmla="*/ 142635 h 276625"/>
              <a:gd name="connsiteX30" fmla="*/ 128774 w 276561"/>
              <a:gd name="connsiteY30" fmla="*/ 184993 h 276625"/>
              <a:gd name="connsiteX31" fmla="*/ 125317 w 276561"/>
              <a:gd name="connsiteY31" fmla="*/ 189315 h 276625"/>
              <a:gd name="connsiteX32" fmla="*/ 129638 w 276561"/>
              <a:gd name="connsiteY32" fmla="*/ 192773 h 276625"/>
              <a:gd name="connsiteX33" fmla="*/ 133095 w 276561"/>
              <a:gd name="connsiteY33" fmla="*/ 188451 h 276625"/>
              <a:gd name="connsiteX34" fmla="*/ 128774 w 276561"/>
              <a:gd name="connsiteY34" fmla="*/ 184993 h 2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6561" h="276625">
                <a:moveTo>
                  <a:pt x="138281" y="0"/>
                </a:moveTo>
                <a:cubicBezTo>
                  <a:pt x="62226" y="0"/>
                  <a:pt x="864" y="61376"/>
                  <a:pt x="864" y="137448"/>
                </a:cubicBezTo>
                <a:lnTo>
                  <a:pt x="12099" y="137448"/>
                </a:lnTo>
                <a:cubicBezTo>
                  <a:pt x="12099" y="67427"/>
                  <a:pt x="69140" y="10373"/>
                  <a:pt x="139145" y="10373"/>
                </a:cubicBezTo>
                <a:lnTo>
                  <a:pt x="139145" y="0"/>
                </a:lnTo>
                <a:close/>
                <a:moveTo>
                  <a:pt x="138281" y="11238"/>
                </a:moveTo>
                <a:cubicBezTo>
                  <a:pt x="208285" y="11238"/>
                  <a:pt x="265326" y="68292"/>
                  <a:pt x="265326" y="138313"/>
                </a:cubicBezTo>
                <a:lnTo>
                  <a:pt x="276561" y="138313"/>
                </a:lnTo>
                <a:cubicBezTo>
                  <a:pt x="276561" y="62241"/>
                  <a:pt x="215199" y="864"/>
                  <a:pt x="139145" y="864"/>
                </a:cubicBezTo>
                <a:lnTo>
                  <a:pt x="139145" y="11238"/>
                </a:lnTo>
                <a:close/>
                <a:moveTo>
                  <a:pt x="265326" y="138313"/>
                </a:moveTo>
                <a:cubicBezTo>
                  <a:pt x="265326" y="208333"/>
                  <a:pt x="208285" y="265387"/>
                  <a:pt x="138281" y="265387"/>
                </a:cubicBezTo>
                <a:lnTo>
                  <a:pt x="138281" y="276625"/>
                </a:lnTo>
                <a:cubicBezTo>
                  <a:pt x="214335" y="276625"/>
                  <a:pt x="275697" y="215249"/>
                  <a:pt x="275697" y="139177"/>
                </a:cubicBezTo>
                <a:lnTo>
                  <a:pt x="265326" y="139177"/>
                </a:lnTo>
                <a:close/>
                <a:moveTo>
                  <a:pt x="138281" y="264523"/>
                </a:moveTo>
                <a:cubicBezTo>
                  <a:pt x="68276" y="264523"/>
                  <a:pt x="11235" y="207469"/>
                  <a:pt x="11235" y="137448"/>
                </a:cubicBezTo>
                <a:lnTo>
                  <a:pt x="0" y="137448"/>
                </a:lnTo>
                <a:cubicBezTo>
                  <a:pt x="0" y="213520"/>
                  <a:pt x="61362" y="274896"/>
                  <a:pt x="137416" y="274896"/>
                </a:cubicBezTo>
                <a:lnTo>
                  <a:pt x="137416" y="264523"/>
                </a:lnTo>
                <a:close/>
                <a:moveTo>
                  <a:pt x="133095" y="188451"/>
                </a:moveTo>
                <a:lnTo>
                  <a:pt x="208285" y="94225"/>
                </a:lnTo>
                <a:lnTo>
                  <a:pt x="199643" y="87310"/>
                </a:lnTo>
                <a:lnTo>
                  <a:pt x="124452" y="181535"/>
                </a:lnTo>
                <a:lnTo>
                  <a:pt x="133095" y="188451"/>
                </a:lnTo>
                <a:close/>
                <a:moveTo>
                  <a:pt x="68276" y="142635"/>
                </a:moveTo>
                <a:lnTo>
                  <a:pt x="125317" y="190180"/>
                </a:lnTo>
                <a:lnTo>
                  <a:pt x="132231" y="181535"/>
                </a:lnTo>
                <a:lnTo>
                  <a:pt x="75190" y="133990"/>
                </a:lnTo>
                <a:lnTo>
                  <a:pt x="68276" y="142635"/>
                </a:lnTo>
                <a:close/>
                <a:moveTo>
                  <a:pt x="128774" y="184993"/>
                </a:moveTo>
                <a:lnTo>
                  <a:pt x="125317" y="189315"/>
                </a:lnTo>
                <a:lnTo>
                  <a:pt x="129638" y="192773"/>
                </a:lnTo>
                <a:lnTo>
                  <a:pt x="133095" y="188451"/>
                </a:lnTo>
                <a:lnTo>
                  <a:pt x="128774" y="184993"/>
                </a:lnTo>
                <a:close/>
              </a:path>
            </a:pathLst>
          </a:custGeom>
          <a:solidFill>
            <a:srgbClr val="355464"/>
          </a:solidFill>
          <a:ln w="8631" cap="flat">
            <a:solidFill>
              <a:schemeClr val="bg2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lv-LV"/>
          </a:p>
        </p:txBody>
      </p:sp>
      <p:sp>
        <p:nvSpPr>
          <p:cNvPr id="17" name="Freeform 17776">
            <a:extLst>
              <a:ext uri="{FF2B5EF4-FFF2-40B4-BE49-F238E27FC236}">
                <a16:creationId xmlns:a16="http://schemas.microsoft.com/office/drawing/2014/main" id="{422A5200-79D0-6540-530D-F31416DE15EA}"/>
              </a:ext>
            </a:extLst>
          </p:cNvPr>
          <p:cNvSpPr/>
          <p:nvPr/>
        </p:nvSpPr>
        <p:spPr>
          <a:xfrm>
            <a:off x="5515006" y="3279782"/>
            <a:ext cx="260172" cy="265812"/>
          </a:xfrm>
          <a:custGeom>
            <a:avLst/>
            <a:gdLst>
              <a:gd name="connsiteX0" fmla="*/ 138281 w 276561"/>
              <a:gd name="connsiteY0" fmla="*/ 0 h 276625"/>
              <a:gd name="connsiteX1" fmla="*/ 864 w 276561"/>
              <a:gd name="connsiteY1" fmla="*/ 137448 h 276625"/>
              <a:gd name="connsiteX2" fmla="*/ 12099 w 276561"/>
              <a:gd name="connsiteY2" fmla="*/ 137448 h 276625"/>
              <a:gd name="connsiteX3" fmla="*/ 139145 w 276561"/>
              <a:gd name="connsiteY3" fmla="*/ 10373 h 276625"/>
              <a:gd name="connsiteX4" fmla="*/ 139145 w 276561"/>
              <a:gd name="connsiteY4" fmla="*/ 0 h 276625"/>
              <a:gd name="connsiteX5" fmla="*/ 138281 w 276561"/>
              <a:gd name="connsiteY5" fmla="*/ 11238 h 276625"/>
              <a:gd name="connsiteX6" fmla="*/ 265326 w 276561"/>
              <a:gd name="connsiteY6" fmla="*/ 138313 h 276625"/>
              <a:gd name="connsiteX7" fmla="*/ 276561 w 276561"/>
              <a:gd name="connsiteY7" fmla="*/ 138313 h 276625"/>
              <a:gd name="connsiteX8" fmla="*/ 139145 w 276561"/>
              <a:gd name="connsiteY8" fmla="*/ 864 h 276625"/>
              <a:gd name="connsiteX9" fmla="*/ 139145 w 276561"/>
              <a:gd name="connsiteY9" fmla="*/ 11238 h 276625"/>
              <a:gd name="connsiteX10" fmla="*/ 265326 w 276561"/>
              <a:gd name="connsiteY10" fmla="*/ 138313 h 276625"/>
              <a:gd name="connsiteX11" fmla="*/ 138281 w 276561"/>
              <a:gd name="connsiteY11" fmla="*/ 265387 h 276625"/>
              <a:gd name="connsiteX12" fmla="*/ 138281 w 276561"/>
              <a:gd name="connsiteY12" fmla="*/ 276625 h 276625"/>
              <a:gd name="connsiteX13" fmla="*/ 275697 w 276561"/>
              <a:gd name="connsiteY13" fmla="*/ 139177 h 276625"/>
              <a:gd name="connsiteX14" fmla="*/ 265326 w 276561"/>
              <a:gd name="connsiteY14" fmla="*/ 139177 h 276625"/>
              <a:gd name="connsiteX15" fmla="*/ 138281 w 276561"/>
              <a:gd name="connsiteY15" fmla="*/ 264523 h 276625"/>
              <a:gd name="connsiteX16" fmla="*/ 11235 w 276561"/>
              <a:gd name="connsiteY16" fmla="*/ 137448 h 276625"/>
              <a:gd name="connsiteX17" fmla="*/ 0 w 276561"/>
              <a:gd name="connsiteY17" fmla="*/ 137448 h 276625"/>
              <a:gd name="connsiteX18" fmla="*/ 137416 w 276561"/>
              <a:gd name="connsiteY18" fmla="*/ 274896 h 276625"/>
              <a:gd name="connsiteX19" fmla="*/ 137416 w 276561"/>
              <a:gd name="connsiteY19" fmla="*/ 264523 h 276625"/>
              <a:gd name="connsiteX20" fmla="*/ 133095 w 276561"/>
              <a:gd name="connsiteY20" fmla="*/ 188451 h 276625"/>
              <a:gd name="connsiteX21" fmla="*/ 208285 w 276561"/>
              <a:gd name="connsiteY21" fmla="*/ 94225 h 276625"/>
              <a:gd name="connsiteX22" fmla="*/ 199643 w 276561"/>
              <a:gd name="connsiteY22" fmla="*/ 87310 h 276625"/>
              <a:gd name="connsiteX23" fmla="*/ 124452 w 276561"/>
              <a:gd name="connsiteY23" fmla="*/ 181535 h 276625"/>
              <a:gd name="connsiteX24" fmla="*/ 133095 w 276561"/>
              <a:gd name="connsiteY24" fmla="*/ 188451 h 276625"/>
              <a:gd name="connsiteX25" fmla="*/ 68276 w 276561"/>
              <a:gd name="connsiteY25" fmla="*/ 142635 h 276625"/>
              <a:gd name="connsiteX26" fmla="*/ 125317 w 276561"/>
              <a:gd name="connsiteY26" fmla="*/ 190180 h 276625"/>
              <a:gd name="connsiteX27" fmla="*/ 132231 w 276561"/>
              <a:gd name="connsiteY27" fmla="*/ 181535 h 276625"/>
              <a:gd name="connsiteX28" fmla="*/ 75190 w 276561"/>
              <a:gd name="connsiteY28" fmla="*/ 133990 h 276625"/>
              <a:gd name="connsiteX29" fmla="*/ 68276 w 276561"/>
              <a:gd name="connsiteY29" fmla="*/ 142635 h 276625"/>
              <a:gd name="connsiteX30" fmla="*/ 128774 w 276561"/>
              <a:gd name="connsiteY30" fmla="*/ 184993 h 276625"/>
              <a:gd name="connsiteX31" fmla="*/ 125317 w 276561"/>
              <a:gd name="connsiteY31" fmla="*/ 189315 h 276625"/>
              <a:gd name="connsiteX32" fmla="*/ 129638 w 276561"/>
              <a:gd name="connsiteY32" fmla="*/ 192773 h 276625"/>
              <a:gd name="connsiteX33" fmla="*/ 133095 w 276561"/>
              <a:gd name="connsiteY33" fmla="*/ 188451 h 276625"/>
              <a:gd name="connsiteX34" fmla="*/ 128774 w 276561"/>
              <a:gd name="connsiteY34" fmla="*/ 184993 h 2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6561" h="276625">
                <a:moveTo>
                  <a:pt x="138281" y="0"/>
                </a:moveTo>
                <a:cubicBezTo>
                  <a:pt x="62226" y="0"/>
                  <a:pt x="864" y="61376"/>
                  <a:pt x="864" y="137448"/>
                </a:cubicBezTo>
                <a:lnTo>
                  <a:pt x="12099" y="137448"/>
                </a:lnTo>
                <a:cubicBezTo>
                  <a:pt x="12099" y="67427"/>
                  <a:pt x="69140" y="10373"/>
                  <a:pt x="139145" y="10373"/>
                </a:cubicBezTo>
                <a:lnTo>
                  <a:pt x="139145" y="0"/>
                </a:lnTo>
                <a:close/>
                <a:moveTo>
                  <a:pt x="138281" y="11238"/>
                </a:moveTo>
                <a:cubicBezTo>
                  <a:pt x="208285" y="11238"/>
                  <a:pt x="265326" y="68292"/>
                  <a:pt x="265326" y="138313"/>
                </a:cubicBezTo>
                <a:lnTo>
                  <a:pt x="276561" y="138313"/>
                </a:lnTo>
                <a:cubicBezTo>
                  <a:pt x="276561" y="62241"/>
                  <a:pt x="215199" y="864"/>
                  <a:pt x="139145" y="864"/>
                </a:cubicBezTo>
                <a:lnTo>
                  <a:pt x="139145" y="11238"/>
                </a:lnTo>
                <a:close/>
                <a:moveTo>
                  <a:pt x="265326" y="138313"/>
                </a:moveTo>
                <a:cubicBezTo>
                  <a:pt x="265326" y="208333"/>
                  <a:pt x="208285" y="265387"/>
                  <a:pt x="138281" y="265387"/>
                </a:cubicBezTo>
                <a:lnTo>
                  <a:pt x="138281" y="276625"/>
                </a:lnTo>
                <a:cubicBezTo>
                  <a:pt x="214335" y="276625"/>
                  <a:pt x="275697" y="215249"/>
                  <a:pt x="275697" y="139177"/>
                </a:cubicBezTo>
                <a:lnTo>
                  <a:pt x="265326" y="139177"/>
                </a:lnTo>
                <a:close/>
                <a:moveTo>
                  <a:pt x="138281" y="264523"/>
                </a:moveTo>
                <a:cubicBezTo>
                  <a:pt x="68276" y="264523"/>
                  <a:pt x="11235" y="207469"/>
                  <a:pt x="11235" y="137448"/>
                </a:cubicBezTo>
                <a:lnTo>
                  <a:pt x="0" y="137448"/>
                </a:lnTo>
                <a:cubicBezTo>
                  <a:pt x="0" y="213520"/>
                  <a:pt x="61362" y="274896"/>
                  <a:pt x="137416" y="274896"/>
                </a:cubicBezTo>
                <a:lnTo>
                  <a:pt x="137416" y="264523"/>
                </a:lnTo>
                <a:close/>
                <a:moveTo>
                  <a:pt x="133095" y="188451"/>
                </a:moveTo>
                <a:lnTo>
                  <a:pt x="208285" y="94225"/>
                </a:lnTo>
                <a:lnTo>
                  <a:pt x="199643" y="87310"/>
                </a:lnTo>
                <a:lnTo>
                  <a:pt x="124452" y="181535"/>
                </a:lnTo>
                <a:lnTo>
                  <a:pt x="133095" y="188451"/>
                </a:lnTo>
                <a:close/>
                <a:moveTo>
                  <a:pt x="68276" y="142635"/>
                </a:moveTo>
                <a:lnTo>
                  <a:pt x="125317" y="190180"/>
                </a:lnTo>
                <a:lnTo>
                  <a:pt x="132231" y="181535"/>
                </a:lnTo>
                <a:lnTo>
                  <a:pt x="75190" y="133990"/>
                </a:lnTo>
                <a:lnTo>
                  <a:pt x="68276" y="142635"/>
                </a:lnTo>
                <a:close/>
                <a:moveTo>
                  <a:pt x="128774" y="184993"/>
                </a:moveTo>
                <a:lnTo>
                  <a:pt x="125317" y="189315"/>
                </a:lnTo>
                <a:lnTo>
                  <a:pt x="129638" y="192773"/>
                </a:lnTo>
                <a:lnTo>
                  <a:pt x="133095" y="188451"/>
                </a:lnTo>
                <a:lnTo>
                  <a:pt x="128774" y="184993"/>
                </a:lnTo>
                <a:close/>
              </a:path>
            </a:pathLst>
          </a:custGeom>
          <a:solidFill>
            <a:srgbClr val="355464"/>
          </a:solidFill>
          <a:ln w="8631" cap="flat">
            <a:solidFill>
              <a:schemeClr val="bg2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64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952F87-C8C2-5843-A204-F79AB55A6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2" y="2857500"/>
            <a:ext cx="7772400" cy="685800"/>
          </a:xfrm>
        </p:spPr>
        <p:txBody>
          <a:bodyPr>
            <a:normAutofit/>
          </a:bodyPr>
          <a:lstStyle/>
          <a:p>
            <a:r>
              <a:rPr lang="lv-LV" sz="2000" b="1"/>
              <a:t>Paldies!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55C4A-4305-AD48-9EDC-B09F833393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9845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6586-BEB4-9A4A-8D03-365C463A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lv-LV" err="1"/>
              <a:t>Virsmērķis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E9150-5E94-FE47-B925-B08926D65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024" y="1263251"/>
            <a:ext cx="5707776" cy="328018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lv-LV" sz="1300" u="sng" dirty="0"/>
              <a:t>Identificēt un ieviest uz rezultātu vērstus pasākumus</a:t>
            </a:r>
            <a:r>
              <a:rPr lang="lv-LV" sz="1300" dirty="0"/>
              <a:t> ambiciozo transporta piesārņojuma mazināšanas mērķu sasniegšanai esot ne ETS sektorā, kam jāsamazina -17%.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lv-LV" sz="1300" dirty="0"/>
              <a:t>Pasākumi ieviešami </a:t>
            </a:r>
            <a:r>
              <a:rPr lang="lv-LV" sz="1300" u="sng" dirty="0"/>
              <a:t>mijiedarbībā un veicinot savstarpēju </a:t>
            </a:r>
            <a:r>
              <a:rPr lang="lv-LV" sz="1300" u="sng" dirty="0" err="1"/>
              <a:t>papildināmību</a:t>
            </a:r>
            <a:r>
              <a:rPr lang="lv-LV" sz="1300" u="sng" dirty="0"/>
              <a:t> </a:t>
            </a:r>
            <a:r>
              <a:rPr lang="lv-LV" sz="1300" dirty="0"/>
              <a:t>starp nacionālā un ES līmeņa plāniem, jo īpaši attiecībā uz: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100" b="1" dirty="0">
                <a:solidFill>
                  <a:srgbClr val="415463"/>
                </a:solidFill>
              </a:rPr>
              <a:t>Infrastruktūras attīstību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100" b="1" dirty="0">
                <a:solidFill>
                  <a:srgbClr val="415463"/>
                </a:solidFill>
              </a:rPr>
              <a:t>Transporta sistēmas lietotājiem un to paradumu izmaiņām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100" dirty="0">
                <a:solidFill>
                  <a:srgbClr val="415463"/>
                </a:solidFill>
              </a:rPr>
              <a:t>Ilgtspējīgas attīstības politikas iniciatīvām, t.sk. reģionālā un pašvaldību līmenī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100" dirty="0">
                <a:solidFill>
                  <a:srgbClr val="415463"/>
                </a:solidFill>
              </a:rPr>
              <a:t>Enerģētikas, t.sk. degvielu politiku 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100" dirty="0">
                <a:solidFill>
                  <a:srgbClr val="415463"/>
                </a:solidFill>
              </a:rPr>
              <a:t>Fiskālo politiku </a:t>
            </a:r>
          </a:p>
          <a:p>
            <a:endParaRPr lang="lv-LV" sz="2000" dirty="0">
              <a:highlight>
                <a:srgbClr val="FFFF00"/>
              </a:highlight>
            </a:endParaRPr>
          </a:p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EF385-3920-814F-B9B3-DE7C826E70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2</a:t>
            </a:fld>
            <a:endParaRPr lang="en-US" altLang="lv-LV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D267E15-A007-D9F9-A00E-9B02918124CE}"/>
              </a:ext>
            </a:extLst>
          </p:cNvPr>
          <p:cNvSpPr/>
          <p:nvPr/>
        </p:nvSpPr>
        <p:spPr>
          <a:xfrm>
            <a:off x="1335748" y="2601082"/>
            <a:ext cx="1255052" cy="122066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algn="ctr"/>
            <a:endParaRPr lang="lv-LV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2956BD-22BD-903C-82AC-579B0A4DA35A}"/>
              </a:ext>
            </a:extLst>
          </p:cNvPr>
          <p:cNvSpPr/>
          <p:nvPr/>
        </p:nvSpPr>
        <p:spPr>
          <a:xfrm>
            <a:off x="793833" y="1705783"/>
            <a:ext cx="1255052" cy="122066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algn="ctr"/>
            <a:endParaRPr lang="lv-LV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3DBB03-9E4D-9D35-4766-19C3B9D88A7E}"/>
              </a:ext>
            </a:extLst>
          </p:cNvPr>
          <p:cNvSpPr/>
          <p:nvPr/>
        </p:nvSpPr>
        <p:spPr>
          <a:xfrm>
            <a:off x="251918" y="2573369"/>
            <a:ext cx="1255052" cy="122066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028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4D437-E990-312C-DBCF-22A5BBD79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272" y="285751"/>
            <a:ext cx="6510528" cy="777482"/>
          </a:xfrm>
        </p:spPr>
        <p:txBody>
          <a:bodyPr/>
          <a:lstStyle/>
          <a:p>
            <a:pPr algn="r"/>
            <a:r>
              <a:rPr lang="lv-LV"/>
              <a:t>Rīcības virzienu izstrādē </a:t>
            </a:r>
            <a:br>
              <a:rPr lang="lv-LV"/>
            </a:br>
            <a:r>
              <a:rPr lang="lv-LV"/>
              <a:t>iesaistītie partneri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0F2AC-412E-8E6C-ED09-AB98A9264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9571" y="1118906"/>
            <a:ext cx="5594077" cy="328018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100" b="1"/>
              <a:t>Nacionālā līmeņa politikas veidotāji </a:t>
            </a:r>
            <a:r>
              <a:rPr lang="lv-LV" sz="1100"/>
              <a:t>(SM, KEM, EM, VARAM, FM)</a:t>
            </a:r>
          </a:p>
          <a:p>
            <a:pPr algn="just" rtl="0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100" b="1"/>
              <a:t>Reģionālā līmeņa politikas veidotāji un īstenotāji </a:t>
            </a:r>
            <a:r>
              <a:rPr lang="lv-LV" sz="1100"/>
              <a:t>(LPS, LLPA, Rīgas metropole, Rīgas dome)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100" b="1"/>
              <a:t>Uzņēmēju un nozaru organizācijas </a:t>
            </a:r>
            <a:r>
              <a:rPr lang="lv-LV" sz="1100"/>
              <a:t>(LTRK, LDDK, Ārvalstu investoru padome, Vēja enerģētikas asociācija, Ūdeņraža asociācija, Biodegvielu un bioenerģijas asociācija, Biogāzes asociācija, Latvijas Auto, Auto Asociācija, Transportlīdzekļu tirgotāju asociācija, Aviācijas Asociācija, </a:t>
            </a:r>
            <a:r>
              <a:rPr lang="lv-LV" sz="1100" err="1"/>
              <a:t>Stividorkompāniju</a:t>
            </a:r>
            <a:r>
              <a:rPr lang="lv-LV" sz="1100"/>
              <a:t> asociācija, Degvielas tirgotāju asociācija, Lauksaimniecības organizāciju sadarbības padome, Finanšu nozares asociācija)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100" b="1"/>
              <a:t>Sabiedrības interešu grupu organizācijas </a:t>
            </a:r>
            <a:r>
              <a:rPr lang="lv-LV" sz="1100"/>
              <a:t>(Pilsēta cilvēkiem, Zaļā brīvība, Mobilitātes asociācija, Riteņbraucēju apvienība, </a:t>
            </a:r>
            <a:r>
              <a:rPr lang="lv-LV" sz="1100" err="1"/>
              <a:t>Bezizmešu</a:t>
            </a:r>
            <a:r>
              <a:rPr lang="lv-LV" sz="1100"/>
              <a:t> mobilitātes atbalsta asociācija)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100" b="1"/>
              <a:t>Pētniecības institūcijas </a:t>
            </a:r>
            <a:r>
              <a:rPr lang="lv-LV" sz="1100"/>
              <a:t>(RTU, Fizikālās enerģētikas institūts)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100" b="1"/>
              <a:t>Citas ieinteresētās puses </a:t>
            </a:r>
            <a:r>
              <a:rPr lang="lv-LV" sz="1100"/>
              <a:t>(BVKB, Sadales tīkls, Latvenergo, </a:t>
            </a:r>
            <a:r>
              <a:rPr lang="lv-LV" sz="1100" err="1"/>
              <a:t>Gaso</a:t>
            </a:r>
            <a:r>
              <a:rPr lang="lv-LV" sz="1100"/>
              <a:t>, CSDD)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B0C3D-1E04-443B-E575-C6BAB2CB4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1B445-D3F0-D6BB-3C5A-BD740686F5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68F77-DDF3-4E38-0FC3-9B456158BC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3</a:t>
            </a:fld>
            <a:endParaRPr lang="en-US" altLang="lv-LV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BB875FA-DA69-BCA1-7CFF-AC8B1A969056}"/>
              </a:ext>
            </a:extLst>
          </p:cNvPr>
          <p:cNvGrpSpPr/>
          <p:nvPr/>
        </p:nvGrpSpPr>
        <p:grpSpPr>
          <a:xfrm>
            <a:off x="2697988" y="1118906"/>
            <a:ext cx="261921" cy="3452362"/>
            <a:chOff x="2622436" y="1110917"/>
            <a:chExt cx="278420" cy="3592803"/>
          </a:xfrm>
        </p:grpSpPr>
        <p:sp>
          <p:nvSpPr>
            <p:cNvPr id="8" name="Freeform 17776">
              <a:extLst>
                <a:ext uri="{FF2B5EF4-FFF2-40B4-BE49-F238E27FC236}">
                  <a16:creationId xmlns:a16="http://schemas.microsoft.com/office/drawing/2014/main" id="{934EE05A-8F0C-F4E6-1867-DDBA8D2D9EB8}"/>
                </a:ext>
              </a:extLst>
            </p:cNvPr>
            <p:cNvSpPr/>
            <p:nvPr/>
          </p:nvSpPr>
          <p:spPr>
            <a:xfrm>
              <a:off x="2622436" y="1110917"/>
              <a:ext cx="276561" cy="276625"/>
            </a:xfrm>
            <a:custGeom>
              <a:avLst/>
              <a:gdLst>
                <a:gd name="connsiteX0" fmla="*/ 138281 w 276561"/>
                <a:gd name="connsiteY0" fmla="*/ 0 h 276625"/>
                <a:gd name="connsiteX1" fmla="*/ 864 w 276561"/>
                <a:gd name="connsiteY1" fmla="*/ 137448 h 276625"/>
                <a:gd name="connsiteX2" fmla="*/ 12099 w 276561"/>
                <a:gd name="connsiteY2" fmla="*/ 137448 h 276625"/>
                <a:gd name="connsiteX3" fmla="*/ 139145 w 276561"/>
                <a:gd name="connsiteY3" fmla="*/ 10373 h 276625"/>
                <a:gd name="connsiteX4" fmla="*/ 139145 w 276561"/>
                <a:gd name="connsiteY4" fmla="*/ 0 h 276625"/>
                <a:gd name="connsiteX5" fmla="*/ 138281 w 276561"/>
                <a:gd name="connsiteY5" fmla="*/ 11238 h 276625"/>
                <a:gd name="connsiteX6" fmla="*/ 265326 w 276561"/>
                <a:gd name="connsiteY6" fmla="*/ 138313 h 276625"/>
                <a:gd name="connsiteX7" fmla="*/ 276561 w 276561"/>
                <a:gd name="connsiteY7" fmla="*/ 138313 h 276625"/>
                <a:gd name="connsiteX8" fmla="*/ 139145 w 276561"/>
                <a:gd name="connsiteY8" fmla="*/ 864 h 276625"/>
                <a:gd name="connsiteX9" fmla="*/ 139145 w 276561"/>
                <a:gd name="connsiteY9" fmla="*/ 11238 h 276625"/>
                <a:gd name="connsiteX10" fmla="*/ 265326 w 276561"/>
                <a:gd name="connsiteY10" fmla="*/ 138313 h 276625"/>
                <a:gd name="connsiteX11" fmla="*/ 138281 w 276561"/>
                <a:gd name="connsiteY11" fmla="*/ 265387 h 276625"/>
                <a:gd name="connsiteX12" fmla="*/ 138281 w 276561"/>
                <a:gd name="connsiteY12" fmla="*/ 276625 h 276625"/>
                <a:gd name="connsiteX13" fmla="*/ 275697 w 276561"/>
                <a:gd name="connsiteY13" fmla="*/ 139177 h 276625"/>
                <a:gd name="connsiteX14" fmla="*/ 265326 w 276561"/>
                <a:gd name="connsiteY14" fmla="*/ 139177 h 276625"/>
                <a:gd name="connsiteX15" fmla="*/ 138281 w 276561"/>
                <a:gd name="connsiteY15" fmla="*/ 264523 h 276625"/>
                <a:gd name="connsiteX16" fmla="*/ 11235 w 276561"/>
                <a:gd name="connsiteY16" fmla="*/ 137448 h 276625"/>
                <a:gd name="connsiteX17" fmla="*/ 0 w 276561"/>
                <a:gd name="connsiteY17" fmla="*/ 137448 h 276625"/>
                <a:gd name="connsiteX18" fmla="*/ 137416 w 276561"/>
                <a:gd name="connsiteY18" fmla="*/ 274896 h 276625"/>
                <a:gd name="connsiteX19" fmla="*/ 137416 w 276561"/>
                <a:gd name="connsiteY19" fmla="*/ 264523 h 276625"/>
                <a:gd name="connsiteX20" fmla="*/ 133095 w 276561"/>
                <a:gd name="connsiteY20" fmla="*/ 188451 h 276625"/>
                <a:gd name="connsiteX21" fmla="*/ 208285 w 276561"/>
                <a:gd name="connsiteY21" fmla="*/ 94225 h 276625"/>
                <a:gd name="connsiteX22" fmla="*/ 199643 w 276561"/>
                <a:gd name="connsiteY22" fmla="*/ 87310 h 276625"/>
                <a:gd name="connsiteX23" fmla="*/ 124452 w 276561"/>
                <a:gd name="connsiteY23" fmla="*/ 181535 h 276625"/>
                <a:gd name="connsiteX24" fmla="*/ 133095 w 276561"/>
                <a:gd name="connsiteY24" fmla="*/ 188451 h 276625"/>
                <a:gd name="connsiteX25" fmla="*/ 68276 w 276561"/>
                <a:gd name="connsiteY25" fmla="*/ 142635 h 276625"/>
                <a:gd name="connsiteX26" fmla="*/ 125317 w 276561"/>
                <a:gd name="connsiteY26" fmla="*/ 190180 h 276625"/>
                <a:gd name="connsiteX27" fmla="*/ 132231 w 276561"/>
                <a:gd name="connsiteY27" fmla="*/ 181535 h 276625"/>
                <a:gd name="connsiteX28" fmla="*/ 75190 w 276561"/>
                <a:gd name="connsiteY28" fmla="*/ 133990 h 276625"/>
                <a:gd name="connsiteX29" fmla="*/ 68276 w 276561"/>
                <a:gd name="connsiteY29" fmla="*/ 142635 h 276625"/>
                <a:gd name="connsiteX30" fmla="*/ 128774 w 276561"/>
                <a:gd name="connsiteY30" fmla="*/ 184993 h 276625"/>
                <a:gd name="connsiteX31" fmla="*/ 125317 w 276561"/>
                <a:gd name="connsiteY31" fmla="*/ 189315 h 276625"/>
                <a:gd name="connsiteX32" fmla="*/ 129638 w 276561"/>
                <a:gd name="connsiteY32" fmla="*/ 192773 h 276625"/>
                <a:gd name="connsiteX33" fmla="*/ 133095 w 276561"/>
                <a:gd name="connsiteY33" fmla="*/ 188451 h 276625"/>
                <a:gd name="connsiteX34" fmla="*/ 128774 w 276561"/>
                <a:gd name="connsiteY34" fmla="*/ 184993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6561" h="276625">
                  <a:moveTo>
                    <a:pt x="138281" y="0"/>
                  </a:moveTo>
                  <a:cubicBezTo>
                    <a:pt x="62226" y="0"/>
                    <a:pt x="864" y="61376"/>
                    <a:pt x="864" y="137448"/>
                  </a:cubicBezTo>
                  <a:lnTo>
                    <a:pt x="12099" y="137448"/>
                  </a:lnTo>
                  <a:cubicBezTo>
                    <a:pt x="12099" y="67427"/>
                    <a:pt x="69140" y="10373"/>
                    <a:pt x="139145" y="10373"/>
                  </a:cubicBezTo>
                  <a:lnTo>
                    <a:pt x="139145" y="0"/>
                  </a:lnTo>
                  <a:close/>
                  <a:moveTo>
                    <a:pt x="138281" y="11238"/>
                  </a:moveTo>
                  <a:cubicBezTo>
                    <a:pt x="208285" y="11238"/>
                    <a:pt x="265326" y="68292"/>
                    <a:pt x="265326" y="138313"/>
                  </a:cubicBezTo>
                  <a:lnTo>
                    <a:pt x="276561" y="138313"/>
                  </a:lnTo>
                  <a:cubicBezTo>
                    <a:pt x="276561" y="62241"/>
                    <a:pt x="215199" y="864"/>
                    <a:pt x="139145" y="864"/>
                  </a:cubicBezTo>
                  <a:lnTo>
                    <a:pt x="139145" y="11238"/>
                  </a:lnTo>
                  <a:close/>
                  <a:moveTo>
                    <a:pt x="265326" y="138313"/>
                  </a:moveTo>
                  <a:cubicBezTo>
                    <a:pt x="265326" y="208333"/>
                    <a:pt x="208285" y="265387"/>
                    <a:pt x="138281" y="265387"/>
                  </a:cubicBezTo>
                  <a:lnTo>
                    <a:pt x="138281" y="276625"/>
                  </a:lnTo>
                  <a:cubicBezTo>
                    <a:pt x="214335" y="276625"/>
                    <a:pt x="275697" y="215249"/>
                    <a:pt x="275697" y="139177"/>
                  </a:cubicBezTo>
                  <a:lnTo>
                    <a:pt x="265326" y="139177"/>
                  </a:lnTo>
                  <a:close/>
                  <a:moveTo>
                    <a:pt x="138281" y="264523"/>
                  </a:moveTo>
                  <a:cubicBezTo>
                    <a:pt x="68276" y="264523"/>
                    <a:pt x="11235" y="207469"/>
                    <a:pt x="11235" y="137448"/>
                  </a:cubicBezTo>
                  <a:lnTo>
                    <a:pt x="0" y="137448"/>
                  </a:lnTo>
                  <a:cubicBezTo>
                    <a:pt x="0" y="213520"/>
                    <a:pt x="61362" y="274896"/>
                    <a:pt x="137416" y="274896"/>
                  </a:cubicBezTo>
                  <a:lnTo>
                    <a:pt x="137416" y="264523"/>
                  </a:lnTo>
                  <a:close/>
                  <a:moveTo>
                    <a:pt x="133095" y="188451"/>
                  </a:moveTo>
                  <a:lnTo>
                    <a:pt x="208285" y="94225"/>
                  </a:lnTo>
                  <a:lnTo>
                    <a:pt x="199643" y="87310"/>
                  </a:lnTo>
                  <a:lnTo>
                    <a:pt x="124452" y="181535"/>
                  </a:lnTo>
                  <a:lnTo>
                    <a:pt x="133095" y="188451"/>
                  </a:lnTo>
                  <a:close/>
                  <a:moveTo>
                    <a:pt x="68276" y="142635"/>
                  </a:moveTo>
                  <a:lnTo>
                    <a:pt x="125317" y="190180"/>
                  </a:lnTo>
                  <a:lnTo>
                    <a:pt x="132231" y="181535"/>
                  </a:lnTo>
                  <a:lnTo>
                    <a:pt x="75190" y="133990"/>
                  </a:lnTo>
                  <a:lnTo>
                    <a:pt x="68276" y="142635"/>
                  </a:lnTo>
                  <a:close/>
                  <a:moveTo>
                    <a:pt x="128774" y="184993"/>
                  </a:moveTo>
                  <a:lnTo>
                    <a:pt x="125317" y="189315"/>
                  </a:lnTo>
                  <a:lnTo>
                    <a:pt x="129638" y="192773"/>
                  </a:lnTo>
                  <a:lnTo>
                    <a:pt x="133095" y="188451"/>
                  </a:lnTo>
                  <a:lnTo>
                    <a:pt x="128774" y="184993"/>
                  </a:lnTo>
                  <a:close/>
                </a:path>
              </a:pathLst>
            </a:custGeom>
            <a:solidFill>
              <a:srgbClr val="355464"/>
            </a:solidFill>
            <a:ln w="8631" cap="flat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11" name="Freeform 17776">
              <a:extLst>
                <a:ext uri="{FF2B5EF4-FFF2-40B4-BE49-F238E27FC236}">
                  <a16:creationId xmlns:a16="http://schemas.microsoft.com/office/drawing/2014/main" id="{AC8886D5-ACF3-3A55-8956-9C7A100F2911}"/>
                </a:ext>
              </a:extLst>
            </p:cNvPr>
            <p:cNvSpPr/>
            <p:nvPr/>
          </p:nvSpPr>
          <p:spPr>
            <a:xfrm>
              <a:off x="2624295" y="1452858"/>
              <a:ext cx="276561" cy="276625"/>
            </a:xfrm>
            <a:custGeom>
              <a:avLst/>
              <a:gdLst>
                <a:gd name="connsiteX0" fmla="*/ 138281 w 276561"/>
                <a:gd name="connsiteY0" fmla="*/ 0 h 276625"/>
                <a:gd name="connsiteX1" fmla="*/ 864 w 276561"/>
                <a:gd name="connsiteY1" fmla="*/ 137448 h 276625"/>
                <a:gd name="connsiteX2" fmla="*/ 12099 w 276561"/>
                <a:gd name="connsiteY2" fmla="*/ 137448 h 276625"/>
                <a:gd name="connsiteX3" fmla="*/ 139145 w 276561"/>
                <a:gd name="connsiteY3" fmla="*/ 10373 h 276625"/>
                <a:gd name="connsiteX4" fmla="*/ 139145 w 276561"/>
                <a:gd name="connsiteY4" fmla="*/ 0 h 276625"/>
                <a:gd name="connsiteX5" fmla="*/ 138281 w 276561"/>
                <a:gd name="connsiteY5" fmla="*/ 11238 h 276625"/>
                <a:gd name="connsiteX6" fmla="*/ 265326 w 276561"/>
                <a:gd name="connsiteY6" fmla="*/ 138313 h 276625"/>
                <a:gd name="connsiteX7" fmla="*/ 276561 w 276561"/>
                <a:gd name="connsiteY7" fmla="*/ 138313 h 276625"/>
                <a:gd name="connsiteX8" fmla="*/ 139145 w 276561"/>
                <a:gd name="connsiteY8" fmla="*/ 864 h 276625"/>
                <a:gd name="connsiteX9" fmla="*/ 139145 w 276561"/>
                <a:gd name="connsiteY9" fmla="*/ 11238 h 276625"/>
                <a:gd name="connsiteX10" fmla="*/ 265326 w 276561"/>
                <a:gd name="connsiteY10" fmla="*/ 138313 h 276625"/>
                <a:gd name="connsiteX11" fmla="*/ 138281 w 276561"/>
                <a:gd name="connsiteY11" fmla="*/ 265387 h 276625"/>
                <a:gd name="connsiteX12" fmla="*/ 138281 w 276561"/>
                <a:gd name="connsiteY12" fmla="*/ 276625 h 276625"/>
                <a:gd name="connsiteX13" fmla="*/ 275697 w 276561"/>
                <a:gd name="connsiteY13" fmla="*/ 139177 h 276625"/>
                <a:gd name="connsiteX14" fmla="*/ 265326 w 276561"/>
                <a:gd name="connsiteY14" fmla="*/ 139177 h 276625"/>
                <a:gd name="connsiteX15" fmla="*/ 138281 w 276561"/>
                <a:gd name="connsiteY15" fmla="*/ 264523 h 276625"/>
                <a:gd name="connsiteX16" fmla="*/ 11235 w 276561"/>
                <a:gd name="connsiteY16" fmla="*/ 137448 h 276625"/>
                <a:gd name="connsiteX17" fmla="*/ 0 w 276561"/>
                <a:gd name="connsiteY17" fmla="*/ 137448 h 276625"/>
                <a:gd name="connsiteX18" fmla="*/ 137416 w 276561"/>
                <a:gd name="connsiteY18" fmla="*/ 274896 h 276625"/>
                <a:gd name="connsiteX19" fmla="*/ 137416 w 276561"/>
                <a:gd name="connsiteY19" fmla="*/ 264523 h 276625"/>
                <a:gd name="connsiteX20" fmla="*/ 133095 w 276561"/>
                <a:gd name="connsiteY20" fmla="*/ 188451 h 276625"/>
                <a:gd name="connsiteX21" fmla="*/ 208285 w 276561"/>
                <a:gd name="connsiteY21" fmla="*/ 94225 h 276625"/>
                <a:gd name="connsiteX22" fmla="*/ 199643 w 276561"/>
                <a:gd name="connsiteY22" fmla="*/ 87310 h 276625"/>
                <a:gd name="connsiteX23" fmla="*/ 124452 w 276561"/>
                <a:gd name="connsiteY23" fmla="*/ 181535 h 276625"/>
                <a:gd name="connsiteX24" fmla="*/ 133095 w 276561"/>
                <a:gd name="connsiteY24" fmla="*/ 188451 h 276625"/>
                <a:gd name="connsiteX25" fmla="*/ 68276 w 276561"/>
                <a:gd name="connsiteY25" fmla="*/ 142635 h 276625"/>
                <a:gd name="connsiteX26" fmla="*/ 125317 w 276561"/>
                <a:gd name="connsiteY26" fmla="*/ 190180 h 276625"/>
                <a:gd name="connsiteX27" fmla="*/ 132231 w 276561"/>
                <a:gd name="connsiteY27" fmla="*/ 181535 h 276625"/>
                <a:gd name="connsiteX28" fmla="*/ 75190 w 276561"/>
                <a:gd name="connsiteY28" fmla="*/ 133990 h 276625"/>
                <a:gd name="connsiteX29" fmla="*/ 68276 w 276561"/>
                <a:gd name="connsiteY29" fmla="*/ 142635 h 276625"/>
                <a:gd name="connsiteX30" fmla="*/ 128774 w 276561"/>
                <a:gd name="connsiteY30" fmla="*/ 184993 h 276625"/>
                <a:gd name="connsiteX31" fmla="*/ 125317 w 276561"/>
                <a:gd name="connsiteY31" fmla="*/ 189315 h 276625"/>
                <a:gd name="connsiteX32" fmla="*/ 129638 w 276561"/>
                <a:gd name="connsiteY32" fmla="*/ 192773 h 276625"/>
                <a:gd name="connsiteX33" fmla="*/ 133095 w 276561"/>
                <a:gd name="connsiteY33" fmla="*/ 188451 h 276625"/>
                <a:gd name="connsiteX34" fmla="*/ 128774 w 276561"/>
                <a:gd name="connsiteY34" fmla="*/ 184993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6561" h="276625">
                  <a:moveTo>
                    <a:pt x="138281" y="0"/>
                  </a:moveTo>
                  <a:cubicBezTo>
                    <a:pt x="62226" y="0"/>
                    <a:pt x="864" y="61376"/>
                    <a:pt x="864" y="137448"/>
                  </a:cubicBezTo>
                  <a:lnTo>
                    <a:pt x="12099" y="137448"/>
                  </a:lnTo>
                  <a:cubicBezTo>
                    <a:pt x="12099" y="67427"/>
                    <a:pt x="69140" y="10373"/>
                    <a:pt x="139145" y="10373"/>
                  </a:cubicBezTo>
                  <a:lnTo>
                    <a:pt x="139145" y="0"/>
                  </a:lnTo>
                  <a:close/>
                  <a:moveTo>
                    <a:pt x="138281" y="11238"/>
                  </a:moveTo>
                  <a:cubicBezTo>
                    <a:pt x="208285" y="11238"/>
                    <a:pt x="265326" y="68292"/>
                    <a:pt x="265326" y="138313"/>
                  </a:cubicBezTo>
                  <a:lnTo>
                    <a:pt x="276561" y="138313"/>
                  </a:lnTo>
                  <a:cubicBezTo>
                    <a:pt x="276561" y="62241"/>
                    <a:pt x="215199" y="864"/>
                    <a:pt x="139145" y="864"/>
                  </a:cubicBezTo>
                  <a:lnTo>
                    <a:pt x="139145" y="11238"/>
                  </a:lnTo>
                  <a:close/>
                  <a:moveTo>
                    <a:pt x="265326" y="138313"/>
                  </a:moveTo>
                  <a:cubicBezTo>
                    <a:pt x="265326" y="208333"/>
                    <a:pt x="208285" y="265387"/>
                    <a:pt x="138281" y="265387"/>
                  </a:cubicBezTo>
                  <a:lnTo>
                    <a:pt x="138281" y="276625"/>
                  </a:lnTo>
                  <a:cubicBezTo>
                    <a:pt x="214335" y="276625"/>
                    <a:pt x="275697" y="215249"/>
                    <a:pt x="275697" y="139177"/>
                  </a:cubicBezTo>
                  <a:lnTo>
                    <a:pt x="265326" y="139177"/>
                  </a:lnTo>
                  <a:close/>
                  <a:moveTo>
                    <a:pt x="138281" y="264523"/>
                  </a:moveTo>
                  <a:cubicBezTo>
                    <a:pt x="68276" y="264523"/>
                    <a:pt x="11235" y="207469"/>
                    <a:pt x="11235" y="137448"/>
                  </a:cubicBezTo>
                  <a:lnTo>
                    <a:pt x="0" y="137448"/>
                  </a:lnTo>
                  <a:cubicBezTo>
                    <a:pt x="0" y="213520"/>
                    <a:pt x="61362" y="274896"/>
                    <a:pt x="137416" y="274896"/>
                  </a:cubicBezTo>
                  <a:lnTo>
                    <a:pt x="137416" y="264523"/>
                  </a:lnTo>
                  <a:close/>
                  <a:moveTo>
                    <a:pt x="133095" y="188451"/>
                  </a:moveTo>
                  <a:lnTo>
                    <a:pt x="208285" y="94225"/>
                  </a:lnTo>
                  <a:lnTo>
                    <a:pt x="199643" y="87310"/>
                  </a:lnTo>
                  <a:lnTo>
                    <a:pt x="124452" y="181535"/>
                  </a:lnTo>
                  <a:lnTo>
                    <a:pt x="133095" y="188451"/>
                  </a:lnTo>
                  <a:close/>
                  <a:moveTo>
                    <a:pt x="68276" y="142635"/>
                  </a:moveTo>
                  <a:lnTo>
                    <a:pt x="125317" y="190180"/>
                  </a:lnTo>
                  <a:lnTo>
                    <a:pt x="132231" y="181535"/>
                  </a:lnTo>
                  <a:lnTo>
                    <a:pt x="75190" y="133990"/>
                  </a:lnTo>
                  <a:lnTo>
                    <a:pt x="68276" y="142635"/>
                  </a:lnTo>
                  <a:close/>
                  <a:moveTo>
                    <a:pt x="128774" y="184993"/>
                  </a:moveTo>
                  <a:lnTo>
                    <a:pt x="125317" y="189315"/>
                  </a:lnTo>
                  <a:lnTo>
                    <a:pt x="129638" y="192773"/>
                  </a:lnTo>
                  <a:lnTo>
                    <a:pt x="133095" y="188451"/>
                  </a:lnTo>
                  <a:lnTo>
                    <a:pt x="128774" y="184993"/>
                  </a:lnTo>
                  <a:close/>
                </a:path>
              </a:pathLst>
            </a:custGeom>
            <a:solidFill>
              <a:srgbClr val="355464"/>
            </a:solidFill>
            <a:ln w="8631" cap="flat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14" name="Freeform 17776">
              <a:extLst>
                <a:ext uri="{FF2B5EF4-FFF2-40B4-BE49-F238E27FC236}">
                  <a16:creationId xmlns:a16="http://schemas.microsoft.com/office/drawing/2014/main" id="{8DF6CE88-3643-37ED-156C-8ECA9AD239B1}"/>
                </a:ext>
              </a:extLst>
            </p:cNvPr>
            <p:cNvSpPr/>
            <p:nvPr/>
          </p:nvSpPr>
          <p:spPr>
            <a:xfrm>
              <a:off x="2624295" y="1943339"/>
              <a:ext cx="276561" cy="276625"/>
            </a:xfrm>
            <a:custGeom>
              <a:avLst/>
              <a:gdLst>
                <a:gd name="connsiteX0" fmla="*/ 138281 w 276561"/>
                <a:gd name="connsiteY0" fmla="*/ 0 h 276625"/>
                <a:gd name="connsiteX1" fmla="*/ 864 w 276561"/>
                <a:gd name="connsiteY1" fmla="*/ 137448 h 276625"/>
                <a:gd name="connsiteX2" fmla="*/ 12099 w 276561"/>
                <a:gd name="connsiteY2" fmla="*/ 137448 h 276625"/>
                <a:gd name="connsiteX3" fmla="*/ 139145 w 276561"/>
                <a:gd name="connsiteY3" fmla="*/ 10373 h 276625"/>
                <a:gd name="connsiteX4" fmla="*/ 139145 w 276561"/>
                <a:gd name="connsiteY4" fmla="*/ 0 h 276625"/>
                <a:gd name="connsiteX5" fmla="*/ 138281 w 276561"/>
                <a:gd name="connsiteY5" fmla="*/ 11238 h 276625"/>
                <a:gd name="connsiteX6" fmla="*/ 265326 w 276561"/>
                <a:gd name="connsiteY6" fmla="*/ 138313 h 276625"/>
                <a:gd name="connsiteX7" fmla="*/ 276561 w 276561"/>
                <a:gd name="connsiteY7" fmla="*/ 138313 h 276625"/>
                <a:gd name="connsiteX8" fmla="*/ 139145 w 276561"/>
                <a:gd name="connsiteY8" fmla="*/ 864 h 276625"/>
                <a:gd name="connsiteX9" fmla="*/ 139145 w 276561"/>
                <a:gd name="connsiteY9" fmla="*/ 11238 h 276625"/>
                <a:gd name="connsiteX10" fmla="*/ 265326 w 276561"/>
                <a:gd name="connsiteY10" fmla="*/ 138313 h 276625"/>
                <a:gd name="connsiteX11" fmla="*/ 138281 w 276561"/>
                <a:gd name="connsiteY11" fmla="*/ 265387 h 276625"/>
                <a:gd name="connsiteX12" fmla="*/ 138281 w 276561"/>
                <a:gd name="connsiteY12" fmla="*/ 276625 h 276625"/>
                <a:gd name="connsiteX13" fmla="*/ 275697 w 276561"/>
                <a:gd name="connsiteY13" fmla="*/ 139177 h 276625"/>
                <a:gd name="connsiteX14" fmla="*/ 265326 w 276561"/>
                <a:gd name="connsiteY14" fmla="*/ 139177 h 276625"/>
                <a:gd name="connsiteX15" fmla="*/ 138281 w 276561"/>
                <a:gd name="connsiteY15" fmla="*/ 264523 h 276625"/>
                <a:gd name="connsiteX16" fmla="*/ 11235 w 276561"/>
                <a:gd name="connsiteY16" fmla="*/ 137448 h 276625"/>
                <a:gd name="connsiteX17" fmla="*/ 0 w 276561"/>
                <a:gd name="connsiteY17" fmla="*/ 137448 h 276625"/>
                <a:gd name="connsiteX18" fmla="*/ 137416 w 276561"/>
                <a:gd name="connsiteY18" fmla="*/ 274896 h 276625"/>
                <a:gd name="connsiteX19" fmla="*/ 137416 w 276561"/>
                <a:gd name="connsiteY19" fmla="*/ 264523 h 276625"/>
                <a:gd name="connsiteX20" fmla="*/ 133095 w 276561"/>
                <a:gd name="connsiteY20" fmla="*/ 188451 h 276625"/>
                <a:gd name="connsiteX21" fmla="*/ 208285 w 276561"/>
                <a:gd name="connsiteY21" fmla="*/ 94225 h 276625"/>
                <a:gd name="connsiteX22" fmla="*/ 199643 w 276561"/>
                <a:gd name="connsiteY22" fmla="*/ 87310 h 276625"/>
                <a:gd name="connsiteX23" fmla="*/ 124452 w 276561"/>
                <a:gd name="connsiteY23" fmla="*/ 181535 h 276625"/>
                <a:gd name="connsiteX24" fmla="*/ 133095 w 276561"/>
                <a:gd name="connsiteY24" fmla="*/ 188451 h 276625"/>
                <a:gd name="connsiteX25" fmla="*/ 68276 w 276561"/>
                <a:gd name="connsiteY25" fmla="*/ 142635 h 276625"/>
                <a:gd name="connsiteX26" fmla="*/ 125317 w 276561"/>
                <a:gd name="connsiteY26" fmla="*/ 190180 h 276625"/>
                <a:gd name="connsiteX27" fmla="*/ 132231 w 276561"/>
                <a:gd name="connsiteY27" fmla="*/ 181535 h 276625"/>
                <a:gd name="connsiteX28" fmla="*/ 75190 w 276561"/>
                <a:gd name="connsiteY28" fmla="*/ 133990 h 276625"/>
                <a:gd name="connsiteX29" fmla="*/ 68276 w 276561"/>
                <a:gd name="connsiteY29" fmla="*/ 142635 h 276625"/>
                <a:gd name="connsiteX30" fmla="*/ 128774 w 276561"/>
                <a:gd name="connsiteY30" fmla="*/ 184993 h 276625"/>
                <a:gd name="connsiteX31" fmla="*/ 125317 w 276561"/>
                <a:gd name="connsiteY31" fmla="*/ 189315 h 276625"/>
                <a:gd name="connsiteX32" fmla="*/ 129638 w 276561"/>
                <a:gd name="connsiteY32" fmla="*/ 192773 h 276625"/>
                <a:gd name="connsiteX33" fmla="*/ 133095 w 276561"/>
                <a:gd name="connsiteY33" fmla="*/ 188451 h 276625"/>
                <a:gd name="connsiteX34" fmla="*/ 128774 w 276561"/>
                <a:gd name="connsiteY34" fmla="*/ 184993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6561" h="276625">
                  <a:moveTo>
                    <a:pt x="138281" y="0"/>
                  </a:moveTo>
                  <a:cubicBezTo>
                    <a:pt x="62226" y="0"/>
                    <a:pt x="864" y="61376"/>
                    <a:pt x="864" y="137448"/>
                  </a:cubicBezTo>
                  <a:lnTo>
                    <a:pt x="12099" y="137448"/>
                  </a:lnTo>
                  <a:cubicBezTo>
                    <a:pt x="12099" y="67427"/>
                    <a:pt x="69140" y="10373"/>
                    <a:pt x="139145" y="10373"/>
                  </a:cubicBezTo>
                  <a:lnTo>
                    <a:pt x="139145" y="0"/>
                  </a:lnTo>
                  <a:close/>
                  <a:moveTo>
                    <a:pt x="138281" y="11238"/>
                  </a:moveTo>
                  <a:cubicBezTo>
                    <a:pt x="208285" y="11238"/>
                    <a:pt x="265326" y="68292"/>
                    <a:pt x="265326" y="138313"/>
                  </a:cubicBezTo>
                  <a:lnTo>
                    <a:pt x="276561" y="138313"/>
                  </a:lnTo>
                  <a:cubicBezTo>
                    <a:pt x="276561" y="62241"/>
                    <a:pt x="215199" y="864"/>
                    <a:pt x="139145" y="864"/>
                  </a:cubicBezTo>
                  <a:lnTo>
                    <a:pt x="139145" y="11238"/>
                  </a:lnTo>
                  <a:close/>
                  <a:moveTo>
                    <a:pt x="265326" y="138313"/>
                  </a:moveTo>
                  <a:cubicBezTo>
                    <a:pt x="265326" y="208333"/>
                    <a:pt x="208285" y="265387"/>
                    <a:pt x="138281" y="265387"/>
                  </a:cubicBezTo>
                  <a:lnTo>
                    <a:pt x="138281" y="276625"/>
                  </a:lnTo>
                  <a:cubicBezTo>
                    <a:pt x="214335" y="276625"/>
                    <a:pt x="275697" y="215249"/>
                    <a:pt x="275697" y="139177"/>
                  </a:cubicBezTo>
                  <a:lnTo>
                    <a:pt x="265326" y="139177"/>
                  </a:lnTo>
                  <a:close/>
                  <a:moveTo>
                    <a:pt x="138281" y="264523"/>
                  </a:moveTo>
                  <a:cubicBezTo>
                    <a:pt x="68276" y="264523"/>
                    <a:pt x="11235" y="207469"/>
                    <a:pt x="11235" y="137448"/>
                  </a:cubicBezTo>
                  <a:lnTo>
                    <a:pt x="0" y="137448"/>
                  </a:lnTo>
                  <a:cubicBezTo>
                    <a:pt x="0" y="213520"/>
                    <a:pt x="61362" y="274896"/>
                    <a:pt x="137416" y="274896"/>
                  </a:cubicBezTo>
                  <a:lnTo>
                    <a:pt x="137416" y="264523"/>
                  </a:lnTo>
                  <a:close/>
                  <a:moveTo>
                    <a:pt x="133095" y="188451"/>
                  </a:moveTo>
                  <a:lnTo>
                    <a:pt x="208285" y="94225"/>
                  </a:lnTo>
                  <a:lnTo>
                    <a:pt x="199643" y="87310"/>
                  </a:lnTo>
                  <a:lnTo>
                    <a:pt x="124452" y="181535"/>
                  </a:lnTo>
                  <a:lnTo>
                    <a:pt x="133095" y="188451"/>
                  </a:lnTo>
                  <a:close/>
                  <a:moveTo>
                    <a:pt x="68276" y="142635"/>
                  </a:moveTo>
                  <a:lnTo>
                    <a:pt x="125317" y="190180"/>
                  </a:lnTo>
                  <a:lnTo>
                    <a:pt x="132231" y="181535"/>
                  </a:lnTo>
                  <a:lnTo>
                    <a:pt x="75190" y="133990"/>
                  </a:lnTo>
                  <a:lnTo>
                    <a:pt x="68276" y="142635"/>
                  </a:lnTo>
                  <a:close/>
                  <a:moveTo>
                    <a:pt x="128774" y="184993"/>
                  </a:moveTo>
                  <a:lnTo>
                    <a:pt x="125317" y="189315"/>
                  </a:lnTo>
                  <a:lnTo>
                    <a:pt x="129638" y="192773"/>
                  </a:lnTo>
                  <a:lnTo>
                    <a:pt x="133095" y="188451"/>
                  </a:lnTo>
                  <a:lnTo>
                    <a:pt x="128774" y="184993"/>
                  </a:lnTo>
                  <a:close/>
                </a:path>
              </a:pathLst>
            </a:custGeom>
            <a:solidFill>
              <a:srgbClr val="355464"/>
            </a:solidFill>
            <a:ln w="8631" cap="flat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20" name="Freeform 17776">
              <a:extLst>
                <a:ext uri="{FF2B5EF4-FFF2-40B4-BE49-F238E27FC236}">
                  <a16:creationId xmlns:a16="http://schemas.microsoft.com/office/drawing/2014/main" id="{54543CE0-7CA8-4CFD-2E5B-86E0C99008E8}"/>
                </a:ext>
              </a:extLst>
            </p:cNvPr>
            <p:cNvSpPr/>
            <p:nvPr/>
          </p:nvSpPr>
          <p:spPr>
            <a:xfrm>
              <a:off x="2622437" y="3475422"/>
              <a:ext cx="276560" cy="276625"/>
            </a:xfrm>
            <a:custGeom>
              <a:avLst/>
              <a:gdLst>
                <a:gd name="connsiteX0" fmla="*/ 138281 w 276561"/>
                <a:gd name="connsiteY0" fmla="*/ 0 h 276625"/>
                <a:gd name="connsiteX1" fmla="*/ 864 w 276561"/>
                <a:gd name="connsiteY1" fmla="*/ 137448 h 276625"/>
                <a:gd name="connsiteX2" fmla="*/ 12099 w 276561"/>
                <a:gd name="connsiteY2" fmla="*/ 137448 h 276625"/>
                <a:gd name="connsiteX3" fmla="*/ 139145 w 276561"/>
                <a:gd name="connsiteY3" fmla="*/ 10373 h 276625"/>
                <a:gd name="connsiteX4" fmla="*/ 139145 w 276561"/>
                <a:gd name="connsiteY4" fmla="*/ 0 h 276625"/>
                <a:gd name="connsiteX5" fmla="*/ 138281 w 276561"/>
                <a:gd name="connsiteY5" fmla="*/ 11238 h 276625"/>
                <a:gd name="connsiteX6" fmla="*/ 265326 w 276561"/>
                <a:gd name="connsiteY6" fmla="*/ 138313 h 276625"/>
                <a:gd name="connsiteX7" fmla="*/ 276561 w 276561"/>
                <a:gd name="connsiteY7" fmla="*/ 138313 h 276625"/>
                <a:gd name="connsiteX8" fmla="*/ 139145 w 276561"/>
                <a:gd name="connsiteY8" fmla="*/ 864 h 276625"/>
                <a:gd name="connsiteX9" fmla="*/ 139145 w 276561"/>
                <a:gd name="connsiteY9" fmla="*/ 11238 h 276625"/>
                <a:gd name="connsiteX10" fmla="*/ 265326 w 276561"/>
                <a:gd name="connsiteY10" fmla="*/ 138313 h 276625"/>
                <a:gd name="connsiteX11" fmla="*/ 138281 w 276561"/>
                <a:gd name="connsiteY11" fmla="*/ 265387 h 276625"/>
                <a:gd name="connsiteX12" fmla="*/ 138281 w 276561"/>
                <a:gd name="connsiteY12" fmla="*/ 276625 h 276625"/>
                <a:gd name="connsiteX13" fmla="*/ 275697 w 276561"/>
                <a:gd name="connsiteY13" fmla="*/ 139177 h 276625"/>
                <a:gd name="connsiteX14" fmla="*/ 265326 w 276561"/>
                <a:gd name="connsiteY14" fmla="*/ 139177 h 276625"/>
                <a:gd name="connsiteX15" fmla="*/ 138281 w 276561"/>
                <a:gd name="connsiteY15" fmla="*/ 264523 h 276625"/>
                <a:gd name="connsiteX16" fmla="*/ 11235 w 276561"/>
                <a:gd name="connsiteY16" fmla="*/ 137448 h 276625"/>
                <a:gd name="connsiteX17" fmla="*/ 0 w 276561"/>
                <a:gd name="connsiteY17" fmla="*/ 137448 h 276625"/>
                <a:gd name="connsiteX18" fmla="*/ 137416 w 276561"/>
                <a:gd name="connsiteY18" fmla="*/ 274896 h 276625"/>
                <a:gd name="connsiteX19" fmla="*/ 137416 w 276561"/>
                <a:gd name="connsiteY19" fmla="*/ 264523 h 276625"/>
                <a:gd name="connsiteX20" fmla="*/ 133095 w 276561"/>
                <a:gd name="connsiteY20" fmla="*/ 188451 h 276625"/>
                <a:gd name="connsiteX21" fmla="*/ 208285 w 276561"/>
                <a:gd name="connsiteY21" fmla="*/ 94225 h 276625"/>
                <a:gd name="connsiteX22" fmla="*/ 199643 w 276561"/>
                <a:gd name="connsiteY22" fmla="*/ 87310 h 276625"/>
                <a:gd name="connsiteX23" fmla="*/ 124452 w 276561"/>
                <a:gd name="connsiteY23" fmla="*/ 181535 h 276625"/>
                <a:gd name="connsiteX24" fmla="*/ 133095 w 276561"/>
                <a:gd name="connsiteY24" fmla="*/ 188451 h 276625"/>
                <a:gd name="connsiteX25" fmla="*/ 68276 w 276561"/>
                <a:gd name="connsiteY25" fmla="*/ 142635 h 276625"/>
                <a:gd name="connsiteX26" fmla="*/ 125317 w 276561"/>
                <a:gd name="connsiteY26" fmla="*/ 190180 h 276625"/>
                <a:gd name="connsiteX27" fmla="*/ 132231 w 276561"/>
                <a:gd name="connsiteY27" fmla="*/ 181535 h 276625"/>
                <a:gd name="connsiteX28" fmla="*/ 75190 w 276561"/>
                <a:gd name="connsiteY28" fmla="*/ 133990 h 276625"/>
                <a:gd name="connsiteX29" fmla="*/ 68276 w 276561"/>
                <a:gd name="connsiteY29" fmla="*/ 142635 h 276625"/>
                <a:gd name="connsiteX30" fmla="*/ 128774 w 276561"/>
                <a:gd name="connsiteY30" fmla="*/ 184993 h 276625"/>
                <a:gd name="connsiteX31" fmla="*/ 125317 w 276561"/>
                <a:gd name="connsiteY31" fmla="*/ 189315 h 276625"/>
                <a:gd name="connsiteX32" fmla="*/ 129638 w 276561"/>
                <a:gd name="connsiteY32" fmla="*/ 192773 h 276625"/>
                <a:gd name="connsiteX33" fmla="*/ 133095 w 276561"/>
                <a:gd name="connsiteY33" fmla="*/ 188451 h 276625"/>
                <a:gd name="connsiteX34" fmla="*/ 128774 w 276561"/>
                <a:gd name="connsiteY34" fmla="*/ 184993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6561" h="276625">
                  <a:moveTo>
                    <a:pt x="138281" y="0"/>
                  </a:moveTo>
                  <a:cubicBezTo>
                    <a:pt x="62226" y="0"/>
                    <a:pt x="864" y="61376"/>
                    <a:pt x="864" y="137448"/>
                  </a:cubicBezTo>
                  <a:lnTo>
                    <a:pt x="12099" y="137448"/>
                  </a:lnTo>
                  <a:cubicBezTo>
                    <a:pt x="12099" y="67427"/>
                    <a:pt x="69140" y="10373"/>
                    <a:pt x="139145" y="10373"/>
                  </a:cubicBezTo>
                  <a:lnTo>
                    <a:pt x="139145" y="0"/>
                  </a:lnTo>
                  <a:close/>
                  <a:moveTo>
                    <a:pt x="138281" y="11238"/>
                  </a:moveTo>
                  <a:cubicBezTo>
                    <a:pt x="208285" y="11238"/>
                    <a:pt x="265326" y="68292"/>
                    <a:pt x="265326" y="138313"/>
                  </a:cubicBezTo>
                  <a:lnTo>
                    <a:pt x="276561" y="138313"/>
                  </a:lnTo>
                  <a:cubicBezTo>
                    <a:pt x="276561" y="62241"/>
                    <a:pt x="215199" y="864"/>
                    <a:pt x="139145" y="864"/>
                  </a:cubicBezTo>
                  <a:lnTo>
                    <a:pt x="139145" y="11238"/>
                  </a:lnTo>
                  <a:close/>
                  <a:moveTo>
                    <a:pt x="265326" y="138313"/>
                  </a:moveTo>
                  <a:cubicBezTo>
                    <a:pt x="265326" y="208333"/>
                    <a:pt x="208285" y="265387"/>
                    <a:pt x="138281" y="265387"/>
                  </a:cubicBezTo>
                  <a:lnTo>
                    <a:pt x="138281" y="276625"/>
                  </a:lnTo>
                  <a:cubicBezTo>
                    <a:pt x="214335" y="276625"/>
                    <a:pt x="275697" y="215249"/>
                    <a:pt x="275697" y="139177"/>
                  </a:cubicBezTo>
                  <a:lnTo>
                    <a:pt x="265326" y="139177"/>
                  </a:lnTo>
                  <a:close/>
                  <a:moveTo>
                    <a:pt x="138281" y="264523"/>
                  </a:moveTo>
                  <a:cubicBezTo>
                    <a:pt x="68276" y="264523"/>
                    <a:pt x="11235" y="207469"/>
                    <a:pt x="11235" y="137448"/>
                  </a:cubicBezTo>
                  <a:lnTo>
                    <a:pt x="0" y="137448"/>
                  </a:lnTo>
                  <a:cubicBezTo>
                    <a:pt x="0" y="213520"/>
                    <a:pt x="61362" y="274896"/>
                    <a:pt x="137416" y="274896"/>
                  </a:cubicBezTo>
                  <a:lnTo>
                    <a:pt x="137416" y="264523"/>
                  </a:lnTo>
                  <a:close/>
                  <a:moveTo>
                    <a:pt x="133095" y="188451"/>
                  </a:moveTo>
                  <a:lnTo>
                    <a:pt x="208285" y="94225"/>
                  </a:lnTo>
                  <a:lnTo>
                    <a:pt x="199643" y="87310"/>
                  </a:lnTo>
                  <a:lnTo>
                    <a:pt x="124452" y="181535"/>
                  </a:lnTo>
                  <a:lnTo>
                    <a:pt x="133095" y="188451"/>
                  </a:lnTo>
                  <a:close/>
                  <a:moveTo>
                    <a:pt x="68276" y="142635"/>
                  </a:moveTo>
                  <a:lnTo>
                    <a:pt x="125317" y="190180"/>
                  </a:lnTo>
                  <a:lnTo>
                    <a:pt x="132231" y="181535"/>
                  </a:lnTo>
                  <a:lnTo>
                    <a:pt x="75190" y="133990"/>
                  </a:lnTo>
                  <a:lnTo>
                    <a:pt x="68276" y="142635"/>
                  </a:lnTo>
                  <a:close/>
                  <a:moveTo>
                    <a:pt x="128774" y="184993"/>
                  </a:moveTo>
                  <a:lnTo>
                    <a:pt x="125317" y="189315"/>
                  </a:lnTo>
                  <a:lnTo>
                    <a:pt x="129638" y="192773"/>
                  </a:lnTo>
                  <a:lnTo>
                    <a:pt x="133095" y="188451"/>
                  </a:lnTo>
                  <a:lnTo>
                    <a:pt x="128774" y="184993"/>
                  </a:lnTo>
                  <a:close/>
                </a:path>
              </a:pathLst>
            </a:custGeom>
            <a:solidFill>
              <a:srgbClr val="355464"/>
            </a:solidFill>
            <a:ln w="8631" cap="flat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23" name="Freeform 17776">
              <a:extLst>
                <a:ext uri="{FF2B5EF4-FFF2-40B4-BE49-F238E27FC236}">
                  <a16:creationId xmlns:a16="http://schemas.microsoft.com/office/drawing/2014/main" id="{502D7F56-5DE3-8CB6-9801-462ABA8719FF}"/>
                </a:ext>
              </a:extLst>
            </p:cNvPr>
            <p:cNvSpPr/>
            <p:nvPr/>
          </p:nvSpPr>
          <p:spPr>
            <a:xfrm>
              <a:off x="2622436" y="4134807"/>
              <a:ext cx="276560" cy="276625"/>
            </a:xfrm>
            <a:custGeom>
              <a:avLst/>
              <a:gdLst>
                <a:gd name="connsiteX0" fmla="*/ 138281 w 276561"/>
                <a:gd name="connsiteY0" fmla="*/ 0 h 276625"/>
                <a:gd name="connsiteX1" fmla="*/ 864 w 276561"/>
                <a:gd name="connsiteY1" fmla="*/ 137448 h 276625"/>
                <a:gd name="connsiteX2" fmla="*/ 12099 w 276561"/>
                <a:gd name="connsiteY2" fmla="*/ 137448 h 276625"/>
                <a:gd name="connsiteX3" fmla="*/ 139145 w 276561"/>
                <a:gd name="connsiteY3" fmla="*/ 10373 h 276625"/>
                <a:gd name="connsiteX4" fmla="*/ 139145 w 276561"/>
                <a:gd name="connsiteY4" fmla="*/ 0 h 276625"/>
                <a:gd name="connsiteX5" fmla="*/ 138281 w 276561"/>
                <a:gd name="connsiteY5" fmla="*/ 11238 h 276625"/>
                <a:gd name="connsiteX6" fmla="*/ 265326 w 276561"/>
                <a:gd name="connsiteY6" fmla="*/ 138313 h 276625"/>
                <a:gd name="connsiteX7" fmla="*/ 276561 w 276561"/>
                <a:gd name="connsiteY7" fmla="*/ 138313 h 276625"/>
                <a:gd name="connsiteX8" fmla="*/ 139145 w 276561"/>
                <a:gd name="connsiteY8" fmla="*/ 864 h 276625"/>
                <a:gd name="connsiteX9" fmla="*/ 139145 w 276561"/>
                <a:gd name="connsiteY9" fmla="*/ 11238 h 276625"/>
                <a:gd name="connsiteX10" fmla="*/ 265326 w 276561"/>
                <a:gd name="connsiteY10" fmla="*/ 138313 h 276625"/>
                <a:gd name="connsiteX11" fmla="*/ 138281 w 276561"/>
                <a:gd name="connsiteY11" fmla="*/ 265387 h 276625"/>
                <a:gd name="connsiteX12" fmla="*/ 138281 w 276561"/>
                <a:gd name="connsiteY12" fmla="*/ 276625 h 276625"/>
                <a:gd name="connsiteX13" fmla="*/ 275697 w 276561"/>
                <a:gd name="connsiteY13" fmla="*/ 139177 h 276625"/>
                <a:gd name="connsiteX14" fmla="*/ 265326 w 276561"/>
                <a:gd name="connsiteY14" fmla="*/ 139177 h 276625"/>
                <a:gd name="connsiteX15" fmla="*/ 138281 w 276561"/>
                <a:gd name="connsiteY15" fmla="*/ 264523 h 276625"/>
                <a:gd name="connsiteX16" fmla="*/ 11235 w 276561"/>
                <a:gd name="connsiteY16" fmla="*/ 137448 h 276625"/>
                <a:gd name="connsiteX17" fmla="*/ 0 w 276561"/>
                <a:gd name="connsiteY17" fmla="*/ 137448 h 276625"/>
                <a:gd name="connsiteX18" fmla="*/ 137416 w 276561"/>
                <a:gd name="connsiteY18" fmla="*/ 274896 h 276625"/>
                <a:gd name="connsiteX19" fmla="*/ 137416 w 276561"/>
                <a:gd name="connsiteY19" fmla="*/ 264523 h 276625"/>
                <a:gd name="connsiteX20" fmla="*/ 133095 w 276561"/>
                <a:gd name="connsiteY20" fmla="*/ 188451 h 276625"/>
                <a:gd name="connsiteX21" fmla="*/ 208285 w 276561"/>
                <a:gd name="connsiteY21" fmla="*/ 94225 h 276625"/>
                <a:gd name="connsiteX22" fmla="*/ 199643 w 276561"/>
                <a:gd name="connsiteY22" fmla="*/ 87310 h 276625"/>
                <a:gd name="connsiteX23" fmla="*/ 124452 w 276561"/>
                <a:gd name="connsiteY23" fmla="*/ 181535 h 276625"/>
                <a:gd name="connsiteX24" fmla="*/ 133095 w 276561"/>
                <a:gd name="connsiteY24" fmla="*/ 188451 h 276625"/>
                <a:gd name="connsiteX25" fmla="*/ 68276 w 276561"/>
                <a:gd name="connsiteY25" fmla="*/ 142635 h 276625"/>
                <a:gd name="connsiteX26" fmla="*/ 125317 w 276561"/>
                <a:gd name="connsiteY26" fmla="*/ 190180 h 276625"/>
                <a:gd name="connsiteX27" fmla="*/ 132231 w 276561"/>
                <a:gd name="connsiteY27" fmla="*/ 181535 h 276625"/>
                <a:gd name="connsiteX28" fmla="*/ 75190 w 276561"/>
                <a:gd name="connsiteY28" fmla="*/ 133990 h 276625"/>
                <a:gd name="connsiteX29" fmla="*/ 68276 w 276561"/>
                <a:gd name="connsiteY29" fmla="*/ 142635 h 276625"/>
                <a:gd name="connsiteX30" fmla="*/ 128774 w 276561"/>
                <a:gd name="connsiteY30" fmla="*/ 184993 h 276625"/>
                <a:gd name="connsiteX31" fmla="*/ 125317 w 276561"/>
                <a:gd name="connsiteY31" fmla="*/ 189315 h 276625"/>
                <a:gd name="connsiteX32" fmla="*/ 129638 w 276561"/>
                <a:gd name="connsiteY32" fmla="*/ 192773 h 276625"/>
                <a:gd name="connsiteX33" fmla="*/ 133095 w 276561"/>
                <a:gd name="connsiteY33" fmla="*/ 188451 h 276625"/>
                <a:gd name="connsiteX34" fmla="*/ 128774 w 276561"/>
                <a:gd name="connsiteY34" fmla="*/ 184993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6561" h="276625">
                  <a:moveTo>
                    <a:pt x="138281" y="0"/>
                  </a:moveTo>
                  <a:cubicBezTo>
                    <a:pt x="62226" y="0"/>
                    <a:pt x="864" y="61376"/>
                    <a:pt x="864" y="137448"/>
                  </a:cubicBezTo>
                  <a:lnTo>
                    <a:pt x="12099" y="137448"/>
                  </a:lnTo>
                  <a:cubicBezTo>
                    <a:pt x="12099" y="67427"/>
                    <a:pt x="69140" y="10373"/>
                    <a:pt x="139145" y="10373"/>
                  </a:cubicBezTo>
                  <a:lnTo>
                    <a:pt x="139145" y="0"/>
                  </a:lnTo>
                  <a:close/>
                  <a:moveTo>
                    <a:pt x="138281" y="11238"/>
                  </a:moveTo>
                  <a:cubicBezTo>
                    <a:pt x="208285" y="11238"/>
                    <a:pt x="265326" y="68292"/>
                    <a:pt x="265326" y="138313"/>
                  </a:cubicBezTo>
                  <a:lnTo>
                    <a:pt x="276561" y="138313"/>
                  </a:lnTo>
                  <a:cubicBezTo>
                    <a:pt x="276561" y="62241"/>
                    <a:pt x="215199" y="864"/>
                    <a:pt x="139145" y="864"/>
                  </a:cubicBezTo>
                  <a:lnTo>
                    <a:pt x="139145" y="11238"/>
                  </a:lnTo>
                  <a:close/>
                  <a:moveTo>
                    <a:pt x="265326" y="138313"/>
                  </a:moveTo>
                  <a:cubicBezTo>
                    <a:pt x="265326" y="208333"/>
                    <a:pt x="208285" y="265387"/>
                    <a:pt x="138281" y="265387"/>
                  </a:cubicBezTo>
                  <a:lnTo>
                    <a:pt x="138281" y="276625"/>
                  </a:lnTo>
                  <a:cubicBezTo>
                    <a:pt x="214335" y="276625"/>
                    <a:pt x="275697" y="215249"/>
                    <a:pt x="275697" y="139177"/>
                  </a:cubicBezTo>
                  <a:lnTo>
                    <a:pt x="265326" y="139177"/>
                  </a:lnTo>
                  <a:close/>
                  <a:moveTo>
                    <a:pt x="138281" y="264523"/>
                  </a:moveTo>
                  <a:cubicBezTo>
                    <a:pt x="68276" y="264523"/>
                    <a:pt x="11235" y="207469"/>
                    <a:pt x="11235" y="137448"/>
                  </a:cubicBezTo>
                  <a:lnTo>
                    <a:pt x="0" y="137448"/>
                  </a:lnTo>
                  <a:cubicBezTo>
                    <a:pt x="0" y="213520"/>
                    <a:pt x="61362" y="274896"/>
                    <a:pt x="137416" y="274896"/>
                  </a:cubicBezTo>
                  <a:lnTo>
                    <a:pt x="137416" y="264523"/>
                  </a:lnTo>
                  <a:close/>
                  <a:moveTo>
                    <a:pt x="133095" y="188451"/>
                  </a:moveTo>
                  <a:lnTo>
                    <a:pt x="208285" y="94225"/>
                  </a:lnTo>
                  <a:lnTo>
                    <a:pt x="199643" y="87310"/>
                  </a:lnTo>
                  <a:lnTo>
                    <a:pt x="124452" y="181535"/>
                  </a:lnTo>
                  <a:lnTo>
                    <a:pt x="133095" y="188451"/>
                  </a:lnTo>
                  <a:close/>
                  <a:moveTo>
                    <a:pt x="68276" y="142635"/>
                  </a:moveTo>
                  <a:lnTo>
                    <a:pt x="125317" y="190180"/>
                  </a:lnTo>
                  <a:lnTo>
                    <a:pt x="132231" y="181535"/>
                  </a:lnTo>
                  <a:lnTo>
                    <a:pt x="75190" y="133990"/>
                  </a:lnTo>
                  <a:lnTo>
                    <a:pt x="68276" y="142635"/>
                  </a:lnTo>
                  <a:close/>
                  <a:moveTo>
                    <a:pt x="128774" y="184993"/>
                  </a:moveTo>
                  <a:lnTo>
                    <a:pt x="125317" y="189315"/>
                  </a:lnTo>
                  <a:lnTo>
                    <a:pt x="129638" y="192773"/>
                  </a:lnTo>
                  <a:lnTo>
                    <a:pt x="133095" y="188451"/>
                  </a:lnTo>
                  <a:lnTo>
                    <a:pt x="128774" y="184993"/>
                  </a:lnTo>
                  <a:close/>
                </a:path>
              </a:pathLst>
            </a:custGeom>
            <a:solidFill>
              <a:srgbClr val="355464"/>
            </a:solidFill>
            <a:ln w="8631" cap="flat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26" name="Freeform 17776">
              <a:extLst>
                <a:ext uri="{FF2B5EF4-FFF2-40B4-BE49-F238E27FC236}">
                  <a16:creationId xmlns:a16="http://schemas.microsoft.com/office/drawing/2014/main" id="{6EB9FD65-648A-90FB-DD91-39834B06B0D9}"/>
                </a:ext>
              </a:extLst>
            </p:cNvPr>
            <p:cNvSpPr/>
            <p:nvPr/>
          </p:nvSpPr>
          <p:spPr>
            <a:xfrm>
              <a:off x="2622438" y="4427095"/>
              <a:ext cx="276560" cy="276625"/>
            </a:xfrm>
            <a:custGeom>
              <a:avLst/>
              <a:gdLst>
                <a:gd name="connsiteX0" fmla="*/ 138281 w 276561"/>
                <a:gd name="connsiteY0" fmla="*/ 0 h 276625"/>
                <a:gd name="connsiteX1" fmla="*/ 864 w 276561"/>
                <a:gd name="connsiteY1" fmla="*/ 137448 h 276625"/>
                <a:gd name="connsiteX2" fmla="*/ 12099 w 276561"/>
                <a:gd name="connsiteY2" fmla="*/ 137448 h 276625"/>
                <a:gd name="connsiteX3" fmla="*/ 139145 w 276561"/>
                <a:gd name="connsiteY3" fmla="*/ 10373 h 276625"/>
                <a:gd name="connsiteX4" fmla="*/ 139145 w 276561"/>
                <a:gd name="connsiteY4" fmla="*/ 0 h 276625"/>
                <a:gd name="connsiteX5" fmla="*/ 138281 w 276561"/>
                <a:gd name="connsiteY5" fmla="*/ 11238 h 276625"/>
                <a:gd name="connsiteX6" fmla="*/ 265326 w 276561"/>
                <a:gd name="connsiteY6" fmla="*/ 138313 h 276625"/>
                <a:gd name="connsiteX7" fmla="*/ 276561 w 276561"/>
                <a:gd name="connsiteY7" fmla="*/ 138313 h 276625"/>
                <a:gd name="connsiteX8" fmla="*/ 139145 w 276561"/>
                <a:gd name="connsiteY8" fmla="*/ 864 h 276625"/>
                <a:gd name="connsiteX9" fmla="*/ 139145 w 276561"/>
                <a:gd name="connsiteY9" fmla="*/ 11238 h 276625"/>
                <a:gd name="connsiteX10" fmla="*/ 265326 w 276561"/>
                <a:gd name="connsiteY10" fmla="*/ 138313 h 276625"/>
                <a:gd name="connsiteX11" fmla="*/ 138281 w 276561"/>
                <a:gd name="connsiteY11" fmla="*/ 265387 h 276625"/>
                <a:gd name="connsiteX12" fmla="*/ 138281 w 276561"/>
                <a:gd name="connsiteY12" fmla="*/ 276625 h 276625"/>
                <a:gd name="connsiteX13" fmla="*/ 275697 w 276561"/>
                <a:gd name="connsiteY13" fmla="*/ 139177 h 276625"/>
                <a:gd name="connsiteX14" fmla="*/ 265326 w 276561"/>
                <a:gd name="connsiteY14" fmla="*/ 139177 h 276625"/>
                <a:gd name="connsiteX15" fmla="*/ 138281 w 276561"/>
                <a:gd name="connsiteY15" fmla="*/ 264523 h 276625"/>
                <a:gd name="connsiteX16" fmla="*/ 11235 w 276561"/>
                <a:gd name="connsiteY16" fmla="*/ 137448 h 276625"/>
                <a:gd name="connsiteX17" fmla="*/ 0 w 276561"/>
                <a:gd name="connsiteY17" fmla="*/ 137448 h 276625"/>
                <a:gd name="connsiteX18" fmla="*/ 137416 w 276561"/>
                <a:gd name="connsiteY18" fmla="*/ 274896 h 276625"/>
                <a:gd name="connsiteX19" fmla="*/ 137416 w 276561"/>
                <a:gd name="connsiteY19" fmla="*/ 264523 h 276625"/>
                <a:gd name="connsiteX20" fmla="*/ 133095 w 276561"/>
                <a:gd name="connsiteY20" fmla="*/ 188451 h 276625"/>
                <a:gd name="connsiteX21" fmla="*/ 208285 w 276561"/>
                <a:gd name="connsiteY21" fmla="*/ 94225 h 276625"/>
                <a:gd name="connsiteX22" fmla="*/ 199643 w 276561"/>
                <a:gd name="connsiteY22" fmla="*/ 87310 h 276625"/>
                <a:gd name="connsiteX23" fmla="*/ 124452 w 276561"/>
                <a:gd name="connsiteY23" fmla="*/ 181535 h 276625"/>
                <a:gd name="connsiteX24" fmla="*/ 133095 w 276561"/>
                <a:gd name="connsiteY24" fmla="*/ 188451 h 276625"/>
                <a:gd name="connsiteX25" fmla="*/ 68276 w 276561"/>
                <a:gd name="connsiteY25" fmla="*/ 142635 h 276625"/>
                <a:gd name="connsiteX26" fmla="*/ 125317 w 276561"/>
                <a:gd name="connsiteY26" fmla="*/ 190180 h 276625"/>
                <a:gd name="connsiteX27" fmla="*/ 132231 w 276561"/>
                <a:gd name="connsiteY27" fmla="*/ 181535 h 276625"/>
                <a:gd name="connsiteX28" fmla="*/ 75190 w 276561"/>
                <a:gd name="connsiteY28" fmla="*/ 133990 h 276625"/>
                <a:gd name="connsiteX29" fmla="*/ 68276 w 276561"/>
                <a:gd name="connsiteY29" fmla="*/ 142635 h 276625"/>
                <a:gd name="connsiteX30" fmla="*/ 128774 w 276561"/>
                <a:gd name="connsiteY30" fmla="*/ 184993 h 276625"/>
                <a:gd name="connsiteX31" fmla="*/ 125317 w 276561"/>
                <a:gd name="connsiteY31" fmla="*/ 189315 h 276625"/>
                <a:gd name="connsiteX32" fmla="*/ 129638 w 276561"/>
                <a:gd name="connsiteY32" fmla="*/ 192773 h 276625"/>
                <a:gd name="connsiteX33" fmla="*/ 133095 w 276561"/>
                <a:gd name="connsiteY33" fmla="*/ 188451 h 276625"/>
                <a:gd name="connsiteX34" fmla="*/ 128774 w 276561"/>
                <a:gd name="connsiteY34" fmla="*/ 184993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6561" h="276625">
                  <a:moveTo>
                    <a:pt x="138281" y="0"/>
                  </a:moveTo>
                  <a:cubicBezTo>
                    <a:pt x="62226" y="0"/>
                    <a:pt x="864" y="61376"/>
                    <a:pt x="864" y="137448"/>
                  </a:cubicBezTo>
                  <a:lnTo>
                    <a:pt x="12099" y="137448"/>
                  </a:lnTo>
                  <a:cubicBezTo>
                    <a:pt x="12099" y="67427"/>
                    <a:pt x="69140" y="10373"/>
                    <a:pt x="139145" y="10373"/>
                  </a:cubicBezTo>
                  <a:lnTo>
                    <a:pt x="139145" y="0"/>
                  </a:lnTo>
                  <a:close/>
                  <a:moveTo>
                    <a:pt x="138281" y="11238"/>
                  </a:moveTo>
                  <a:cubicBezTo>
                    <a:pt x="208285" y="11238"/>
                    <a:pt x="265326" y="68292"/>
                    <a:pt x="265326" y="138313"/>
                  </a:cubicBezTo>
                  <a:lnTo>
                    <a:pt x="276561" y="138313"/>
                  </a:lnTo>
                  <a:cubicBezTo>
                    <a:pt x="276561" y="62241"/>
                    <a:pt x="215199" y="864"/>
                    <a:pt x="139145" y="864"/>
                  </a:cubicBezTo>
                  <a:lnTo>
                    <a:pt x="139145" y="11238"/>
                  </a:lnTo>
                  <a:close/>
                  <a:moveTo>
                    <a:pt x="265326" y="138313"/>
                  </a:moveTo>
                  <a:cubicBezTo>
                    <a:pt x="265326" y="208333"/>
                    <a:pt x="208285" y="265387"/>
                    <a:pt x="138281" y="265387"/>
                  </a:cubicBezTo>
                  <a:lnTo>
                    <a:pt x="138281" y="276625"/>
                  </a:lnTo>
                  <a:cubicBezTo>
                    <a:pt x="214335" y="276625"/>
                    <a:pt x="275697" y="215249"/>
                    <a:pt x="275697" y="139177"/>
                  </a:cubicBezTo>
                  <a:lnTo>
                    <a:pt x="265326" y="139177"/>
                  </a:lnTo>
                  <a:close/>
                  <a:moveTo>
                    <a:pt x="138281" y="264523"/>
                  </a:moveTo>
                  <a:cubicBezTo>
                    <a:pt x="68276" y="264523"/>
                    <a:pt x="11235" y="207469"/>
                    <a:pt x="11235" y="137448"/>
                  </a:cubicBezTo>
                  <a:lnTo>
                    <a:pt x="0" y="137448"/>
                  </a:lnTo>
                  <a:cubicBezTo>
                    <a:pt x="0" y="213520"/>
                    <a:pt x="61362" y="274896"/>
                    <a:pt x="137416" y="274896"/>
                  </a:cubicBezTo>
                  <a:lnTo>
                    <a:pt x="137416" y="264523"/>
                  </a:lnTo>
                  <a:close/>
                  <a:moveTo>
                    <a:pt x="133095" y="188451"/>
                  </a:moveTo>
                  <a:lnTo>
                    <a:pt x="208285" y="94225"/>
                  </a:lnTo>
                  <a:lnTo>
                    <a:pt x="199643" y="87310"/>
                  </a:lnTo>
                  <a:lnTo>
                    <a:pt x="124452" y="181535"/>
                  </a:lnTo>
                  <a:lnTo>
                    <a:pt x="133095" y="188451"/>
                  </a:lnTo>
                  <a:close/>
                  <a:moveTo>
                    <a:pt x="68276" y="142635"/>
                  </a:moveTo>
                  <a:lnTo>
                    <a:pt x="125317" y="190180"/>
                  </a:lnTo>
                  <a:lnTo>
                    <a:pt x="132231" y="181535"/>
                  </a:lnTo>
                  <a:lnTo>
                    <a:pt x="75190" y="133990"/>
                  </a:lnTo>
                  <a:lnTo>
                    <a:pt x="68276" y="142635"/>
                  </a:lnTo>
                  <a:close/>
                  <a:moveTo>
                    <a:pt x="128774" y="184993"/>
                  </a:moveTo>
                  <a:lnTo>
                    <a:pt x="125317" y="189315"/>
                  </a:lnTo>
                  <a:lnTo>
                    <a:pt x="129638" y="192773"/>
                  </a:lnTo>
                  <a:lnTo>
                    <a:pt x="133095" y="188451"/>
                  </a:lnTo>
                  <a:lnTo>
                    <a:pt x="128774" y="184993"/>
                  </a:lnTo>
                  <a:close/>
                </a:path>
              </a:pathLst>
            </a:custGeom>
            <a:solidFill>
              <a:srgbClr val="355464"/>
            </a:solidFill>
            <a:ln w="8631" cap="flat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152879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42ACB4-4258-E245-B551-D58DEA0A0A05}"/>
              </a:ext>
            </a:extLst>
          </p:cNvPr>
          <p:cNvSpPr/>
          <p:nvPr/>
        </p:nvSpPr>
        <p:spPr>
          <a:xfrm>
            <a:off x="1865791" y="1429301"/>
            <a:ext cx="6244037" cy="3073602"/>
          </a:xfrm>
          <a:prstGeom prst="rect">
            <a:avLst/>
          </a:prstGeom>
          <a:solidFill>
            <a:srgbClr val="C6E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F757D-1D97-C6B8-B783-1BE583F63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710" y="305132"/>
            <a:ext cx="6096000" cy="777482"/>
          </a:xfrm>
        </p:spPr>
        <p:txBody>
          <a:bodyPr/>
          <a:lstStyle/>
          <a:p>
            <a:pPr algn="r"/>
            <a:r>
              <a:rPr lang="en-US" dirty="0">
                <a:latin typeface="Verdana"/>
                <a:ea typeface="Verdana"/>
              </a:rPr>
              <a:t>NEKP IMDG </a:t>
            </a:r>
            <a:r>
              <a:rPr lang="lv-LV" dirty="0">
                <a:latin typeface="Verdana"/>
                <a:ea typeface="Verdana"/>
              </a:rPr>
              <a:t>aktivitātes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2DD7B-742C-2BF6-EF1D-8A5DD6AC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553" y="1886911"/>
            <a:ext cx="4840310" cy="2465335"/>
          </a:xfrm>
        </p:spPr>
        <p:txBody>
          <a:bodyPr>
            <a:normAutofit/>
          </a:bodyPr>
          <a:lstStyle/>
          <a:p>
            <a:r>
              <a:rPr lang="lv-LV" sz="1400" b="1" dirty="0">
                <a:latin typeface="Verdana"/>
                <a:ea typeface="Verdana"/>
              </a:rPr>
              <a:t>8 sanāksmes;</a:t>
            </a:r>
          </a:p>
          <a:p>
            <a:endParaRPr lang="lv-LV" sz="1400" b="1" dirty="0">
              <a:latin typeface="Verdana"/>
              <a:ea typeface="Verdana"/>
            </a:endParaRPr>
          </a:p>
          <a:p>
            <a:r>
              <a:rPr lang="lv-LV" sz="1400" b="1" dirty="0">
                <a:latin typeface="Verdana"/>
                <a:ea typeface="Verdana"/>
              </a:rPr>
              <a:t>6 tēmas;</a:t>
            </a:r>
          </a:p>
          <a:p>
            <a:endParaRPr lang="lv-LV" sz="1400" b="1" dirty="0">
              <a:latin typeface="Verdana"/>
              <a:ea typeface="Verdana"/>
            </a:endParaRPr>
          </a:p>
          <a:p>
            <a:r>
              <a:rPr lang="lv-LV" sz="1400" b="1" dirty="0">
                <a:latin typeface="Verdana"/>
                <a:ea typeface="Verdana"/>
              </a:rPr>
              <a:t>Aktualizēti citi problemātiskie jautājumu;</a:t>
            </a:r>
          </a:p>
          <a:p>
            <a:endParaRPr lang="lv-LV" sz="1400" b="1" dirty="0">
              <a:latin typeface="Verdana"/>
              <a:ea typeface="Verdana"/>
            </a:endParaRPr>
          </a:p>
          <a:p>
            <a:r>
              <a:rPr lang="lv-LV" sz="1400" b="1" dirty="0">
                <a:latin typeface="Verdana"/>
                <a:ea typeface="Verdana"/>
              </a:rPr>
              <a:t>Pabeigts un iesniegts KEM galvenais nodevums.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F0DB4-42F2-B763-D91E-AE14F46DDB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10BC24-A882-AD6C-69F7-FE36A95C24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4DD77-6B25-B4A5-9596-4E12043311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4</a:t>
            </a:fld>
            <a:endParaRPr lang="en-US" altLang="lv-LV"/>
          </a:p>
        </p:txBody>
      </p:sp>
      <p:sp>
        <p:nvSpPr>
          <p:cNvPr id="8" name="Freeform 17776">
            <a:extLst>
              <a:ext uri="{FF2B5EF4-FFF2-40B4-BE49-F238E27FC236}">
                <a16:creationId xmlns:a16="http://schemas.microsoft.com/office/drawing/2014/main" id="{39B3D648-15E0-54E0-2439-F8409F52DEF4}"/>
              </a:ext>
            </a:extLst>
          </p:cNvPr>
          <p:cNvSpPr/>
          <p:nvPr/>
        </p:nvSpPr>
        <p:spPr>
          <a:xfrm>
            <a:off x="2459628" y="1886911"/>
            <a:ext cx="260172" cy="265812"/>
          </a:xfrm>
          <a:custGeom>
            <a:avLst/>
            <a:gdLst>
              <a:gd name="connsiteX0" fmla="*/ 138281 w 276561"/>
              <a:gd name="connsiteY0" fmla="*/ 0 h 276625"/>
              <a:gd name="connsiteX1" fmla="*/ 864 w 276561"/>
              <a:gd name="connsiteY1" fmla="*/ 137448 h 276625"/>
              <a:gd name="connsiteX2" fmla="*/ 12099 w 276561"/>
              <a:gd name="connsiteY2" fmla="*/ 137448 h 276625"/>
              <a:gd name="connsiteX3" fmla="*/ 139145 w 276561"/>
              <a:gd name="connsiteY3" fmla="*/ 10373 h 276625"/>
              <a:gd name="connsiteX4" fmla="*/ 139145 w 276561"/>
              <a:gd name="connsiteY4" fmla="*/ 0 h 276625"/>
              <a:gd name="connsiteX5" fmla="*/ 138281 w 276561"/>
              <a:gd name="connsiteY5" fmla="*/ 11238 h 276625"/>
              <a:gd name="connsiteX6" fmla="*/ 265326 w 276561"/>
              <a:gd name="connsiteY6" fmla="*/ 138313 h 276625"/>
              <a:gd name="connsiteX7" fmla="*/ 276561 w 276561"/>
              <a:gd name="connsiteY7" fmla="*/ 138313 h 276625"/>
              <a:gd name="connsiteX8" fmla="*/ 139145 w 276561"/>
              <a:gd name="connsiteY8" fmla="*/ 864 h 276625"/>
              <a:gd name="connsiteX9" fmla="*/ 139145 w 276561"/>
              <a:gd name="connsiteY9" fmla="*/ 11238 h 276625"/>
              <a:gd name="connsiteX10" fmla="*/ 265326 w 276561"/>
              <a:gd name="connsiteY10" fmla="*/ 138313 h 276625"/>
              <a:gd name="connsiteX11" fmla="*/ 138281 w 276561"/>
              <a:gd name="connsiteY11" fmla="*/ 265387 h 276625"/>
              <a:gd name="connsiteX12" fmla="*/ 138281 w 276561"/>
              <a:gd name="connsiteY12" fmla="*/ 276625 h 276625"/>
              <a:gd name="connsiteX13" fmla="*/ 275697 w 276561"/>
              <a:gd name="connsiteY13" fmla="*/ 139177 h 276625"/>
              <a:gd name="connsiteX14" fmla="*/ 265326 w 276561"/>
              <a:gd name="connsiteY14" fmla="*/ 139177 h 276625"/>
              <a:gd name="connsiteX15" fmla="*/ 138281 w 276561"/>
              <a:gd name="connsiteY15" fmla="*/ 264523 h 276625"/>
              <a:gd name="connsiteX16" fmla="*/ 11235 w 276561"/>
              <a:gd name="connsiteY16" fmla="*/ 137448 h 276625"/>
              <a:gd name="connsiteX17" fmla="*/ 0 w 276561"/>
              <a:gd name="connsiteY17" fmla="*/ 137448 h 276625"/>
              <a:gd name="connsiteX18" fmla="*/ 137416 w 276561"/>
              <a:gd name="connsiteY18" fmla="*/ 274896 h 276625"/>
              <a:gd name="connsiteX19" fmla="*/ 137416 w 276561"/>
              <a:gd name="connsiteY19" fmla="*/ 264523 h 276625"/>
              <a:gd name="connsiteX20" fmla="*/ 133095 w 276561"/>
              <a:gd name="connsiteY20" fmla="*/ 188451 h 276625"/>
              <a:gd name="connsiteX21" fmla="*/ 208285 w 276561"/>
              <a:gd name="connsiteY21" fmla="*/ 94225 h 276625"/>
              <a:gd name="connsiteX22" fmla="*/ 199643 w 276561"/>
              <a:gd name="connsiteY22" fmla="*/ 87310 h 276625"/>
              <a:gd name="connsiteX23" fmla="*/ 124452 w 276561"/>
              <a:gd name="connsiteY23" fmla="*/ 181535 h 276625"/>
              <a:gd name="connsiteX24" fmla="*/ 133095 w 276561"/>
              <a:gd name="connsiteY24" fmla="*/ 188451 h 276625"/>
              <a:gd name="connsiteX25" fmla="*/ 68276 w 276561"/>
              <a:gd name="connsiteY25" fmla="*/ 142635 h 276625"/>
              <a:gd name="connsiteX26" fmla="*/ 125317 w 276561"/>
              <a:gd name="connsiteY26" fmla="*/ 190180 h 276625"/>
              <a:gd name="connsiteX27" fmla="*/ 132231 w 276561"/>
              <a:gd name="connsiteY27" fmla="*/ 181535 h 276625"/>
              <a:gd name="connsiteX28" fmla="*/ 75190 w 276561"/>
              <a:gd name="connsiteY28" fmla="*/ 133990 h 276625"/>
              <a:gd name="connsiteX29" fmla="*/ 68276 w 276561"/>
              <a:gd name="connsiteY29" fmla="*/ 142635 h 276625"/>
              <a:gd name="connsiteX30" fmla="*/ 128774 w 276561"/>
              <a:gd name="connsiteY30" fmla="*/ 184993 h 276625"/>
              <a:gd name="connsiteX31" fmla="*/ 125317 w 276561"/>
              <a:gd name="connsiteY31" fmla="*/ 189315 h 276625"/>
              <a:gd name="connsiteX32" fmla="*/ 129638 w 276561"/>
              <a:gd name="connsiteY32" fmla="*/ 192773 h 276625"/>
              <a:gd name="connsiteX33" fmla="*/ 133095 w 276561"/>
              <a:gd name="connsiteY33" fmla="*/ 188451 h 276625"/>
              <a:gd name="connsiteX34" fmla="*/ 128774 w 276561"/>
              <a:gd name="connsiteY34" fmla="*/ 184993 h 2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6561" h="276625">
                <a:moveTo>
                  <a:pt x="138281" y="0"/>
                </a:moveTo>
                <a:cubicBezTo>
                  <a:pt x="62226" y="0"/>
                  <a:pt x="864" y="61376"/>
                  <a:pt x="864" y="137448"/>
                </a:cubicBezTo>
                <a:lnTo>
                  <a:pt x="12099" y="137448"/>
                </a:lnTo>
                <a:cubicBezTo>
                  <a:pt x="12099" y="67427"/>
                  <a:pt x="69140" y="10373"/>
                  <a:pt x="139145" y="10373"/>
                </a:cubicBezTo>
                <a:lnTo>
                  <a:pt x="139145" y="0"/>
                </a:lnTo>
                <a:close/>
                <a:moveTo>
                  <a:pt x="138281" y="11238"/>
                </a:moveTo>
                <a:cubicBezTo>
                  <a:pt x="208285" y="11238"/>
                  <a:pt x="265326" y="68292"/>
                  <a:pt x="265326" y="138313"/>
                </a:cubicBezTo>
                <a:lnTo>
                  <a:pt x="276561" y="138313"/>
                </a:lnTo>
                <a:cubicBezTo>
                  <a:pt x="276561" y="62241"/>
                  <a:pt x="215199" y="864"/>
                  <a:pt x="139145" y="864"/>
                </a:cubicBezTo>
                <a:lnTo>
                  <a:pt x="139145" y="11238"/>
                </a:lnTo>
                <a:close/>
                <a:moveTo>
                  <a:pt x="265326" y="138313"/>
                </a:moveTo>
                <a:cubicBezTo>
                  <a:pt x="265326" y="208333"/>
                  <a:pt x="208285" y="265387"/>
                  <a:pt x="138281" y="265387"/>
                </a:cubicBezTo>
                <a:lnTo>
                  <a:pt x="138281" y="276625"/>
                </a:lnTo>
                <a:cubicBezTo>
                  <a:pt x="214335" y="276625"/>
                  <a:pt x="275697" y="215249"/>
                  <a:pt x="275697" y="139177"/>
                </a:cubicBezTo>
                <a:lnTo>
                  <a:pt x="265326" y="139177"/>
                </a:lnTo>
                <a:close/>
                <a:moveTo>
                  <a:pt x="138281" y="264523"/>
                </a:moveTo>
                <a:cubicBezTo>
                  <a:pt x="68276" y="264523"/>
                  <a:pt x="11235" y="207469"/>
                  <a:pt x="11235" y="137448"/>
                </a:cubicBezTo>
                <a:lnTo>
                  <a:pt x="0" y="137448"/>
                </a:lnTo>
                <a:cubicBezTo>
                  <a:pt x="0" y="213520"/>
                  <a:pt x="61362" y="274896"/>
                  <a:pt x="137416" y="274896"/>
                </a:cubicBezTo>
                <a:lnTo>
                  <a:pt x="137416" y="264523"/>
                </a:lnTo>
                <a:close/>
                <a:moveTo>
                  <a:pt x="133095" y="188451"/>
                </a:moveTo>
                <a:lnTo>
                  <a:pt x="208285" y="94225"/>
                </a:lnTo>
                <a:lnTo>
                  <a:pt x="199643" y="87310"/>
                </a:lnTo>
                <a:lnTo>
                  <a:pt x="124452" y="181535"/>
                </a:lnTo>
                <a:lnTo>
                  <a:pt x="133095" y="188451"/>
                </a:lnTo>
                <a:close/>
                <a:moveTo>
                  <a:pt x="68276" y="142635"/>
                </a:moveTo>
                <a:lnTo>
                  <a:pt x="125317" y="190180"/>
                </a:lnTo>
                <a:lnTo>
                  <a:pt x="132231" y="181535"/>
                </a:lnTo>
                <a:lnTo>
                  <a:pt x="75190" y="133990"/>
                </a:lnTo>
                <a:lnTo>
                  <a:pt x="68276" y="142635"/>
                </a:lnTo>
                <a:close/>
                <a:moveTo>
                  <a:pt x="128774" y="184993"/>
                </a:moveTo>
                <a:lnTo>
                  <a:pt x="125317" y="189315"/>
                </a:lnTo>
                <a:lnTo>
                  <a:pt x="129638" y="192773"/>
                </a:lnTo>
                <a:lnTo>
                  <a:pt x="133095" y="188451"/>
                </a:lnTo>
                <a:lnTo>
                  <a:pt x="128774" y="184993"/>
                </a:lnTo>
                <a:close/>
              </a:path>
            </a:pathLst>
          </a:custGeom>
          <a:solidFill>
            <a:srgbClr val="355464"/>
          </a:solidFill>
          <a:ln w="8631" cap="flat">
            <a:solidFill>
              <a:schemeClr val="bg2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lv-LV"/>
          </a:p>
        </p:txBody>
      </p:sp>
      <p:sp>
        <p:nvSpPr>
          <p:cNvPr id="10" name="Freeform 17776">
            <a:extLst>
              <a:ext uri="{FF2B5EF4-FFF2-40B4-BE49-F238E27FC236}">
                <a16:creationId xmlns:a16="http://schemas.microsoft.com/office/drawing/2014/main" id="{86CE833B-CFD6-41D0-2EF8-FD16EC48ED5C}"/>
              </a:ext>
            </a:extLst>
          </p:cNvPr>
          <p:cNvSpPr/>
          <p:nvPr/>
        </p:nvSpPr>
        <p:spPr>
          <a:xfrm>
            <a:off x="2459628" y="2393270"/>
            <a:ext cx="260172" cy="265812"/>
          </a:xfrm>
          <a:custGeom>
            <a:avLst/>
            <a:gdLst>
              <a:gd name="connsiteX0" fmla="*/ 138281 w 276561"/>
              <a:gd name="connsiteY0" fmla="*/ 0 h 276625"/>
              <a:gd name="connsiteX1" fmla="*/ 864 w 276561"/>
              <a:gd name="connsiteY1" fmla="*/ 137448 h 276625"/>
              <a:gd name="connsiteX2" fmla="*/ 12099 w 276561"/>
              <a:gd name="connsiteY2" fmla="*/ 137448 h 276625"/>
              <a:gd name="connsiteX3" fmla="*/ 139145 w 276561"/>
              <a:gd name="connsiteY3" fmla="*/ 10373 h 276625"/>
              <a:gd name="connsiteX4" fmla="*/ 139145 w 276561"/>
              <a:gd name="connsiteY4" fmla="*/ 0 h 276625"/>
              <a:gd name="connsiteX5" fmla="*/ 138281 w 276561"/>
              <a:gd name="connsiteY5" fmla="*/ 11238 h 276625"/>
              <a:gd name="connsiteX6" fmla="*/ 265326 w 276561"/>
              <a:gd name="connsiteY6" fmla="*/ 138313 h 276625"/>
              <a:gd name="connsiteX7" fmla="*/ 276561 w 276561"/>
              <a:gd name="connsiteY7" fmla="*/ 138313 h 276625"/>
              <a:gd name="connsiteX8" fmla="*/ 139145 w 276561"/>
              <a:gd name="connsiteY8" fmla="*/ 864 h 276625"/>
              <a:gd name="connsiteX9" fmla="*/ 139145 w 276561"/>
              <a:gd name="connsiteY9" fmla="*/ 11238 h 276625"/>
              <a:gd name="connsiteX10" fmla="*/ 265326 w 276561"/>
              <a:gd name="connsiteY10" fmla="*/ 138313 h 276625"/>
              <a:gd name="connsiteX11" fmla="*/ 138281 w 276561"/>
              <a:gd name="connsiteY11" fmla="*/ 265387 h 276625"/>
              <a:gd name="connsiteX12" fmla="*/ 138281 w 276561"/>
              <a:gd name="connsiteY12" fmla="*/ 276625 h 276625"/>
              <a:gd name="connsiteX13" fmla="*/ 275697 w 276561"/>
              <a:gd name="connsiteY13" fmla="*/ 139177 h 276625"/>
              <a:gd name="connsiteX14" fmla="*/ 265326 w 276561"/>
              <a:gd name="connsiteY14" fmla="*/ 139177 h 276625"/>
              <a:gd name="connsiteX15" fmla="*/ 138281 w 276561"/>
              <a:gd name="connsiteY15" fmla="*/ 264523 h 276625"/>
              <a:gd name="connsiteX16" fmla="*/ 11235 w 276561"/>
              <a:gd name="connsiteY16" fmla="*/ 137448 h 276625"/>
              <a:gd name="connsiteX17" fmla="*/ 0 w 276561"/>
              <a:gd name="connsiteY17" fmla="*/ 137448 h 276625"/>
              <a:gd name="connsiteX18" fmla="*/ 137416 w 276561"/>
              <a:gd name="connsiteY18" fmla="*/ 274896 h 276625"/>
              <a:gd name="connsiteX19" fmla="*/ 137416 w 276561"/>
              <a:gd name="connsiteY19" fmla="*/ 264523 h 276625"/>
              <a:gd name="connsiteX20" fmla="*/ 133095 w 276561"/>
              <a:gd name="connsiteY20" fmla="*/ 188451 h 276625"/>
              <a:gd name="connsiteX21" fmla="*/ 208285 w 276561"/>
              <a:gd name="connsiteY21" fmla="*/ 94225 h 276625"/>
              <a:gd name="connsiteX22" fmla="*/ 199643 w 276561"/>
              <a:gd name="connsiteY22" fmla="*/ 87310 h 276625"/>
              <a:gd name="connsiteX23" fmla="*/ 124452 w 276561"/>
              <a:gd name="connsiteY23" fmla="*/ 181535 h 276625"/>
              <a:gd name="connsiteX24" fmla="*/ 133095 w 276561"/>
              <a:gd name="connsiteY24" fmla="*/ 188451 h 276625"/>
              <a:gd name="connsiteX25" fmla="*/ 68276 w 276561"/>
              <a:gd name="connsiteY25" fmla="*/ 142635 h 276625"/>
              <a:gd name="connsiteX26" fmla="*/ 125317 w 276561"/>
              <a:gd name="connsiteY26" fmla="*/ 190180 h 276625"/>
              <a:gd name="connsiteX27" fmla="*/ 132231 w 276561"/>
              <a:gd name="connsiteY27" fmla="*/ 181535 h 276625"/>
              <a:gd name="connsiteX28" fmla="*/ 75190 w 276561"/>
              <a:gd name="connsiteY28" fmla="*/ 133990 h 276625"/>
              <a:gd name="connsiteX29" fmla="*/ 68276 w 276561"/>
              <a:gd name="connsiteY29" fmla="*/ 142635 h 276625"/>
              <a:gd name="connsiteX30" fmla="*/ 128774 w 276561"/>
              <a:gd name="connsiteY30" fmla="*/ 184993 h 276625"/>
              <a:gd name="connsiteX31" fmla="*/ 125317 w 276561"/>
              <a:gd name="connsiteY31" fmla="*/ 189315 h 276625"/>
              <a:gd name="connsiteX32" fmla="*/ 129638 w 276561"/>
              <a:gd name="connsiteY32" fmla="*/ 192773 h 276625"/>
              <a:gd name="connsiteX33" fmla="*/ 133095 w 276561"/>
              <a:gd name="connsiteY33" fmla="*/ 188451 h 276625"/>
              <a:gd name="connsiteX34" fmla="*/ 128774 w 276561"/>
              <a:gd name="connsiteY34" fmla="*/ 184993 h 2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6561" h="276625">
                <a:moveTo>
                  <a:pt x="138281" y="0"/>
                </a:moveTo>
                <a:cubicBezTo>
                  <a:pt x="62226" y="0"/>
                  <a:pt x="864" y="61376"/>
                  <a:pt x="864" y="137448"/>
                </a:cubicBezTo>
                <a:lnTo>
                  <a:pt x="12099" y="137448"/>
                </a:lnTo>
                <a:cubicBezTo>
                  <a:pt x="12099" y="67427"/>
                  <a:pt x="69140" y="10373"/>
                  <a:pt x="139145" y="10373"/>
                </a:cubicBezTo>
                <a:lnTo>
                  <a:pt x="139145" y="0"/>
                </a:lnTo>
                <a:close/>
                <a:moveTo>
                  <a:pt x="138281" y="11238"/>
                </a:moveTo>
                <a:cubicBezTo>
                  <a:pt x="208285" y="11238"/>
                  <a:pt x="265326" y="68292"/>
                  <a:pt x="265326" y="138313"/>
                </a:cubicBezTo>
                <a:lnTo>
                  <a:pt x="276561" y="138313"/>
                </a:lnTo>
                <a:cubicBezTo>
                  <a:pt x="276561" y="62241"/>
                  <a:pt x="215199" y="864"/>
                  <a:pt x="139145" y="864"/>
                </a:cubicBezTo>
                <a:lnTo>
                  <a:pt x="139145" y="11238"/>
                </a:lnTo>
                <a:close/>
                <a:moveTo>
                  <a:pt x="265326" y="138313"/>
                </a:moveTo>
                <a:cubicBezTo>
                  <a:pt x="265326" y="208333"/>
                  <a:pt x="208285" y="265387"/>
                  <a:pt x="138281" y="265387"/>
                </a:cubicBezTo>
                <a:lnTo>
                  <a:pt x="138281" y="276625"/>
                </a:lnTo>
                <a:cubicBezTo>
                  <a:pt x="214335" y="276625"/>
                  <a:pt x="275697" y="215249"/>
                  <a:pt x="275697" y="139177"/>
                </a:cubicBezTo>
                <a:lnTo>
                  <a:pt x="265326" y="139177"/>
                </a:lnTo>
                <a:close/>
                <a:moveTo>
                  <a:pt x="138281" y="264523"/>
                </a:moveTo>
                <a:cubicBezTo>
                  <a:pt x="68276" y="264523"/>
                  <a:pt x="11235" y="207469"/>
                  <a:pt x="11235" y="137448"/>
                </a:cubicBezTo>
                <a:lnTo>
                  <a:pt x="0" y="137448"/>
                </a:lnTo>
                <a:cubicBezTo>
                  <a:pt x="0" y="213520"/>
                  <a:pt x="61362" y="274896"/>
                  <a:pt x="137416" y="274896"/>
                </a:cubicBezTo>
                <a:lnTo>
                  <a:pt x="137416" y="264523"/>
                </a:lnTo>
                <a:close/>
                <a:moveTo>
                  <a:pt x="133095" y="188451"/>
                </a:moveTo>
                <a:lnTo>
                  <a:pt x="208285" y="94225"/>
                </a:lnTo>
                <a:lnTo>
                  <a:pt x="199643" y="87310"/>
                </a:lnTo>
                <a:lnTo>
                  <a:pt x="124452" y="181535"/>
                </a:lnTo>
                <a:lnTo>
                  <a:pt x="133095" y="188451"/>
                </a:lnTo>
                <a:close/>
                <a:moveTo>
                  <a:pt x="68276" y="142635"/>
                </a:moveTo>
                <a:lnTo>
                  <a:pt x="125317" y="190180"/>
                </a:lnTo>
                <a:lnTo>
                  <a:pt x="132231" y="181535"/>
                </a:lnTo>
                <a:lnTo>
                  <a:pt x="75190" y="133990"/>
                </a:lnTo>
                <a:lnTo>
                  <a:pt x="68276" y="142635"/>
                </a:lnTo>
                <a:close/>
                <a:moveTo>
                  <a:pt x="128774" y="184993"/>
                </a:moveTo>
                <a:lnTo>
                  <a:pt x="125317" y="189315"/>
                </a:lnTo>
                <a:lnTo>
                  <a:pt x="129638" y="192773"/>
                </a:lnTo>
                <a:lnTo>
                  <a:pt x="133095" y="188451"/>
                </a:lnTo>
                <a:lnTo>
                  <a:pt x="128774" y="184993"/>
                </a:lnTo>
                <a:close/>
              </a:path>
            </a:pathLst>
          </a:custGeom>
          <a:solidFill>
            <a:srgbClr val="355464"/>
          </a:solidFill>
          <a:ln w="8631" cap="flat">
            <a:solidFill>
              <a:schemeClr val="bg2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lv-LV"/>
          </a:p>
        </p:txBody>
      </p:sp>
      <p:sp>
        <p:nvSpPr>
          <p:cNvPr id="12" name="Freeform 17776">
            <a:extLst>
              <a:ext uri="{FF2B5EF4-FFF2-40B4-BE49-F238E27FC236}">
                <a16:creationId xmlns:a16="http://schemas.microsoft.com/office/drawing/2014/main" id="{C2FB8BAC-7CAE-0EC8-4234-811410EED48E}"/>
              </a:ext>
            </a:extLst>
          </p:cNvPr>
          <p:cNvSpPr/>
          <p:nvPr/>
        </p:nvSpPr>
        <p:spPr>
          <a:xfrm>
            <a:off x="2456846" y="2893890"/>
            <a:ext cx="260172" cy="265812"/>
          </a:xfrm>
          <a:custGeom>
            <a:avLst/>
            <a:gdLst>
              <a:gd name="connsiteX0" fmla="*/ 138281 w 276561"/>
              <a:gd name="connsiteY0" fmla="*/ 0 h 276625"/>
              <a:gd name="connsiteX1" fmla="*/ 864 w 276561"/>
              <a:gd name="connsiteY1" fmla="*/ 137448 h 276625"/>
              <a:gd name="connsiteX2" fmla="*/ 12099 w 276561"/>
              <a:gd name="connsiteY2" fmla="*/ 137448 h 276625"/>
              <a:gd name="connsiteX3" fmla="*/ 139145 w 276561"/>
              <a:gd name="connsiteY3" fmla="*/ 10373 h 276625"/>
              <a:gd name="connsiteX4" fmla="*/ 139145 w 276561"/>
              <a:gd name="connsiteY4" fmla="*/ 0 h 276625"/>
              <a:gd name="connsiteX5" fmla="*/ 138281 w 276561"/>
              <a:gd name="connsiteY5" fmla="*/ 11238 h 276625"/>
              <a:gd name="connsiteX6" fmla="*/ 265326 w 276561"/>
              <a:gd name="connsiteY6" fmla="*/ 138313 h 276625"/>
              <a:gd name="connsiteX7" fmla="*/ 276561 w 276561"/>
              <a:gd name="connsiteY7" fmla="*/ 138313 h 276625"/>
              <a:gd name="connsiteX8" fmla="*/ 139145 w 276561"/>
              <a:gd name="connsiteY8" fmla="*/ 864 h 276625"/>
              <a:gd name="connsiteX9" fmla="*/ 139145 w 276561"/>
              <a:gd name="connsiteY9" fmla="*/ 11238 h 276625"/>
              <a:gd name="connsiteX10" fmla="*/ 265326 w 276561"/>
              <a:gd name="connsiteY10" fmla="*/ 138313 h 276625"/>
              <a:gd name="connsiteX11" fmla="*/ 138281 w 276561"/>
              <a:gd name="connsiteY11" fmla="*/ 265387 h 276625"/>
              <a:gd name="connsiteX12" fmla="*/ 138281 w 276561"/>
              <a:gd name="connsiteY12" fmla="*/ 276625 h 276625"/>
              <a:gd name="connsiteX13" fmla="*/ 275697 w 276561"/>
              <a:gd name="connsiteY13" fmla="*/ 139177 h 276625"/>
              <a:gd name="connsiteX14" fmla="*/ 265326 w 276561"/>
              <a:gd name="connsiteY14" fmla="*/ 139177 h 276625"/>
              <a:gd name="connsiteX15" fmla="*/ 138281 w 276561"/>
              <a:gd name="connsiteY15" fmla="*/ 264523 h 276625"/>
              <a:gd name="connsiteX16" fmla="*/ 11235 w 276561"/>
              <a:gd name="connsiteY16" fmla="*/ 137448 h 276625"/>
              <a:gd name="connsiteX17" fmla="*/ 0 w 276561"/>
              <a:gd name="connsiteY17" fmla="*/ 137448 h 276625"/>
              <a:gd name="connsiteX18" fmla="*/ 137416 w 276561"/>
              <a:gd name="connsiteY18" fmla="*/ 274896 h 276625"/>
              <a:gd name="connsiteX19" fmla="*/ 137416 w 276561"/>
              <a:gd name="connsiteY19" fmla="*/ 264523 h 276625"/>
              <a:gd name="connsiteX20" fmla="*/ 133095 w 276561"/>
              <a:gd name="connsiteY20" fmla="*/ 188451 h 276625"/>
              <a:gd name="connsiteX21" fmla="*/ 208285 w 276561"/>
              <a:gd name="connsiteY21" fmla="*/ 94225 h 276625"/>
              <a:gd name="connsiteX22" fmla="*/ 199643 w 276561"/>
              <a:gd name="connsiteY22" fmla="*/ 87310 h 276625"/>
              <a:gd name="connsiteX23" fmla="*/ 124452 w 276561"/>
              <a:gd name="connsiteY23" fmla="*/ 181535 h 276625"/>
              <a:gd name="connsiteX24" fmla="*/ 133095 w 276561"/>
              <a:gd name="connsiteY24" fmla="*/ 188451 h 276625"/>
              <a:gd name="connsiteX25" fmla="*/ 68276 w 276561"/>
              <a:gd name="connsiteY25" fmla="*/ 142635 h 276625"/>
              <a:gd name="connsiteX26" fmla="*/ 125317 w 276561"/>
              <a:gd name="connsiteY26" fmla="*/ 190180 h 276625"/>
              <a:gd name="connsiteX27" fmla="*/ 132231 w 276561"/>
              <a:gd name="connsiteY27" fmla="*/ 181535 h 276625"/>
              <a:gd name="connsiteX28" fmla="*/ 75190 w 276561"/>
              <a:gd name="connsiteY28" fmla="*/ 133990 h 276625"/>
              <a:gd name="connsiteX29" fmla="*/ 68276 w 276561"/>
              <a:gd name="connsiteY29" fmla="*/ 142635 h 276625"/>
              <a:gd name="connsiteX30" fmla="*/ 128774 w 276561"/>
              <a:gd name="connsiteY30" fmla="*/ 184993 h 276625"/>
              <a:gd name="connsiteX31" fmla="*/ 125317 w 276561"/>
              <a:gd name="connsiteY31" fmla="*/ 189315 h 276625"/>
              <a:gd name="connsiteX32" fmla="*/ 129638 w 276561"/>
              <a:gd name="connsiteY32" fmla="*/ 192773 h 276625"/>
              <a:gd name="connsiteX33" fmla="*/ 133095 w 276561"/>
              <a:gd name="connsiteY33" fmla="*/ 188451 h 276625"/>
              <a:gd name="connsiteX34" fmla="*/ 128774 w 276561"/>
              <a:gd name="connsiteY34" fmla="*/ 184993 h 2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6561" h="276625">
                <a:moveTo>
                  <a:pt x="138281" y="0"/>
                </a:moveTo>
                <a:cubicBezTo>
                  <a:pt x="62226" y="0"/>
                  <a:pt x="864" y="61376"/>
                  <a:pt x="864" y="137448"/>
                </a:cubicBezTo>
                <a:lnTo>
                  <a:pt x="12099" y="137448"/>
                </a:lnTo>
                <a:cubicBezTo>
                  <a:pt x="12099" y="67427"/>
                  <a:pt x="69140" y="10373"/>
                  <a:pt x="139145" y="10373"/>
                </a:cubicBezTo>
                <a:lnTo>
                  <a:pt x="139145" y="0"/>
                </a:lnTo>
                <a:close/>
                <a:moveTo>
                  <a:pt x="138281" y="11238"/>
                </a:moveTo>
                <a:cubicBezTo>
                  <a:pt x="208285" y="11238"/>
                  <a:pt x="265326" y="68292"/>
                  <a:pt x="265326" y="138313"/>
                </a:cubicBezTo>
                <a:lnTo>
                  <a:pt x="276561" y="138313"/>
                </a:lnTo>
                <a:cubicBezTo>
                  <a:pt x="276561" y="62241"/>
                  <a:pt x="215199" y="864"/>
                  <a:pt x="139145" y="864"/>
                </a:cubicBezTo>
                <a:lnTo>
                  <a:pt x="139145" y="11238"/>
                </a:lnTo>
                <a:close/>
                <a:moveTo>
                  <a:pt x="265326" y="138313"/>
                </a:moveTo>
                <a:cubicBezTo>
                  <a:pt x="265326" y="208333"/>
                  <a:pt x="208285" y="265387"/>
                  <a:pt x="138281" y="265387"/>
                </a:cubicBezTo>
                <a:lnTo>
                  <a:pt x="138281" y="276625"/>
                </a:lnTo>
                <a:cubicBezTo>
                  <a:pt x="214335" y="276625"/>
                  <a:pt x="275697" y="215249"/>
                  <a:pt x="275697" y="139177"/>
                </a:cubicBezTo>
                <a:lnTo>
                  <a:pt x="265326" y="139177"/>
                </a:lnTo>
                <a:close/>
                <a:moveTo>
                  <a:pt x="138281" y="264523"/>
                </a:moveTo>
                <a:cubicBezTo>
                  <a:pt x="68276" y="264523"/>
                  <a:pt x="11235" y="207469"/>
                  <a:pt x="11235" y="137448"/>
                </a:cubicBezTo>
                <a:lnTo>
                  <a:pt x="0" y="137448"/>
                </a:lnTo>
                <a:cubicBezTo>
                  <a:pt x="0" y="213520"/>
                  <a:pt x="61362" y="274896"/>
                  <a:pt x="137416" y="274896"/>
                </a:cubicBezTo>
                <a:lnTo>
                  <a:pt x="137416" y="264523"/>
                </a:lnTo>
                <a:close/>
                <a:moveTo>
                  <a:pt x="133095" y="188451"/>
                </a:moveTo>
                <a:lnTo>
                  <a:pt x="208285" y="94225"/>
                </a:lnTo>
                <a:lnTo>
                  <a:pt x="199643" y="87310"/>
                </a:lnTo>
                <a:lnTo>
                  <a:pt x="124452" y="181535"/>
                </a:lnTo>
                <a:lnTo>
                  <a:pt x="133095" y="188451"/>
                </a:lnTo>
                <a:close/>
                <a:moveTo>
                  <a:pt x="68276" y="142635"/>
                </a:moveTo>
                <a:lnTo>
                  <a:pt x="125317" y="190180"/>
                </a:lnTo>
                <a:lnTo>
                  <a:pt x="132231" y="181535"/>
                </a:lnTo>
                <a:lnTo>
                  <a:pt x="75190" y="133990"/>
                </a:lnTo>
                <a:lnTo>
                  <a:pt x="68276" y="142635"/>
                </a:lnTo>
                <a:close/>
                <a:moveTo>
                  <a:pt x="128774" y="184993"/>
                </a:moveTo>
                <a:lnTo>
                  <a:pt x="125317" y="189315"/>
                </a:lnTo>
                <a:lnTo>
                  <a:pt x="129638" y="192773"/>
                </a:lnTo>
                <a:lnTo>
                  <a:pt x="133095" y="188451"/>
                </a:lnTo>
                <a:lnTo>
                  <a:pt x="128774" y="184993"/>
                </a:lnTo>
                <a:close/>
              </a:path>
            </a:pathLst>
          </a:custGeom>
          <a:solidFill>
            <a:srgbClr val="355464"/>
          </a:solidFill>
          <a:ln w="8631" cap="flat">
            <a:solidFill>
              <a:schemeClr val="bg2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lv-LV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865121-F9F4-43E2-3B48-07A490C390BD}"/>
              </a:ext>
            </a:extLst>
          </p:cNvPr>
          <p:cNvSpPr/>
          <p:nvPr/>
        </p:nvSpPr>
        <p:spPr>
          <a:xfrm>
            <a:off x="1865791" y="1429301"/>
            <a:ext cx="6244037" cy="3073602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</a:endParaRPr>
          </a:p>
        </p:txBody>
      </p:sp>
      <p:sp>
        <p:nvSpPr>
          <p:cNvPr id="11" name="Freeform 17776">
            <a:extLst>
              <a:ext uri="{FF2B5EF4-FFF2-40B4-BE49-F238E27FC236}">
                <a16:creationId xmlns:a16="http://schemas.microsoft.com/office/drawing/2014/main" id="{EFA4B298-2FFF-C406-066D-311836C92D45}"/>
              </a:ext>
            </a:extLst>
          </p:cNvPr>
          <p:cNvSpPr/>
          <p:nvPr/>
        </p:nvSpPr>
        <p:spPr>
          <a:xfrm>
            <a:off x="2456846" y="3484406"/>
            <a:ext cx="260172" cy="265812"/>
          </a:xfrm>
          <a:custGeom>
            <a:avLst/>
            <a:gdLst>
              <a:gd name="connsiteX0" fmla="*/ 138281 w 276561"/>
              <a:gd name="connsiteY0" fmla="*/ 0 h 276625"/>
              <a:gd name="connsiteX1" fmla="*/ 864 w 276561"/>
              <a:gd name="connsiteY1" fmla="*/ 137448 h 276625"/>
              <a:gd name="connsiteX2" fmla="*/ 12099 w 276561"/>
              <a:gd name="connsiteY2" fmla="*/ 137448 h 276625"/>
              <a:gd name="connsiteX3" fmla="*/ 139145 w 276561"/>
              <a:gd name="connsiteY3" fmla="*/ 10373 h 276625"/>
              <a:gd name="connsiteX4" fmla="*/ 139145 w 276561"/>
              <a:gd name="connsiteY4" fmla="*/ 0 h 276625"/>
              <a:gd name="connsiteX5" fmla="*/ 138281 w 276561"/>
              <a:gd name="connsiteY5" fmla="*/ 11238 h 276625"/>
              <a:gd name="connsiteX6" fmla="*/ 265326 w 276561"/>
              <a:gd name="connsiteY6" fmla="*/ 138313 h 276625"/>
              <a:gd name="connsiteX7" fmla="*/ 276561 w 276561"/>
              <a:gd name="connsiteY7" fmla="*/ 138313 h 276625"/>
              <a:gd name="connsiteX8" fmla="*/ 139145 w 276561"/>
              <a:gd name="connsiteY8" fmla="*/ 864 h 276625"/>
              <a:gd name="connsiteX9" fmla="*/ 139145 w 276561"/>
              <a:gd name="connsiteY9" fmla="*/ 11238 h 276625"/>
              <a:gd name="connsiteX10" fmla="*/ 265326 w 276561"/>
              <a:gd name="connsiteY10" fmla="*/ 138313 h 276625"/>
              <a:gd name="connsiteX11" fmla="*/ 138281 w 276561"/>
              <a:gd name="connsiteY11" fmla="*/ 265387 h 276625"/>
              <a:gd name="connsiteX12" fmla="*/ 138281 w 276561"/>
              <a:gd name="connsiteY12" fmla="*/ 276625 h 276625"/>
              <a:gd name="connsiteX13" fmla="*/ 275697 w 276561"/>
              <a:gd name="connsiteY13" fmla="*/ 139177 h 276625"/>
              <a:gd name="connsiteX14" fmla="*/ 265326 w 276561"/>
              <a:gd name="connsiteY14" fmla="*/ 139177 h 276625"/>
              <a:gd name="connsiteX15" fmla="*/ 138281 w 276561"/>
              <a:gd name="connsiteY15" fmla="*/ 264523 h 276625"/>
              <a:gd name="connsiteX16" fmla="*/ 11235 w 276561"/>
              <a:gd name="connsiteY16" fmla="*/ 137448 h 276625"/>
              <a:gd name="connsiteX17" fmla="*/ 0 w 276561"/>
              <a:gd name="connsiteY17" fmla="*/ 137448 h 276625"/>
              <a:gd name="connsiteX18" fmla="*/ 137416 w 276561"/>
              <a:gd name="connsiteY18" fmla="*/ 274896 h 276625"/>
              <a:gd name="connsiteX19" fmla="*/ 137416 w 276561"/>
              <a:gd name="connsiteY19" fmla="*/ 264523 h 276625"/>
              <a:gd name="connsiteX20" fmla="*/ 133095 w 276561"/>
              <a:gd name="connsiteY20" fmla="*/ 188451 h 276625"/>
              <a:gd name="connsiteX21" fmla="*/ 208285 w 276561"/>
              <a:gd name="connsiteY21" fmla="*/ 94225 h 276625"/>
              <a:gd name="connsiteX22" fmla="*/ 199643 w 276561"/>
              <a:gd name="connsiteY22" fmla="*/ 87310 h 276625"/>
              <a:gd name="connsiteX23" fmla="*/ 124452 w 276561"/>
              <a:gd name="connsiteY23" fmla="*/ 181535 h 276625"/>
              <a:gd name="connsiteX24" fmla="*/ 133095 w 276561"/>
              <a:gd name="connsiteY24" fmla="*/ 188451 h 276625"/>
              <a:gd name="connsiteX25" fmla="*/ 68276 w 276561"/>
              <a:gd name="connsiteY25" fmla="*/ 142635 h 276625"/>
              <a:gd name="connsiteX26" fmla="*/ 125317 w 276561"/>
              <a:gd name="connsiteY26" fmla="*/ 190180 h 276625"/>
              <a:gd name="connsiteX27" fmla="*/ 132231 w 276561"/>
              <a:gd name="connsiteY27" fmla="*/ 181535 h 276625"/>
              <a:gd name="connsiteX28" fmla="*/ 75190 w 276561"/>
              <a:gd name="connsiteY28" fmla="*/ 133990 h 276625"/>
              <a:gd name="connsiteX29" fmla="*/ 68276 w 276561"/>
              <a:gd name="connsiteY29" fmla="*/ 142635 h 276625"/>
              <a:gd name="connsiteX30" fmla="*/ 128774 w 276561"/>
              <a:gd name="connsiteY30" fmla="*/ 184993 h 276625"/>
              <a:gd name="connsiteX31" fmla="*/ 125317 w 276561"/>
              <a:gd name="connsiteY31" fmla="*/ 189315 h 276625"/>
              <a:gd name="connsiteX32" fmla="*/ 129638 w 276561"/>
              <a:gd name="connsiteY32" fmla="*/ 192773 h 276625"/>
              <a:gd name="connsiteX33" fmla="*/ 133095 w 276561"/>
              <a:gd name="connsiteY33" fmla="*/ 188451 h 276625"/>
              <a:gd name="connsiteX34" fmla="*/ 128774 w 276561"/>
              <a:gd name="connsiteY34" fmla="*/ 184993 h 2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6561" h="276625">
                <a:moveTo>
                  <a:pt x="138281" y="0"/>
                </a:moveTo>
                <a:cubicBezTo>
                  <a:pt x="62226" y="0"/>
                  <a:pt x="864" y="61376"/>
                  <a:pt x="864" y="137448"/>
                </a:cubicBezTo>
                <a:lnTo>
                  <a:pt x="12099" y="137448"/>
                </a:lnTo>
                <a:cubicBezTo>
                  <a:pt x="12099" y="67427"/>
                  <a:pt x="69140" y="10373"/>
                  <a:pt x="139145" y="10373"/>
                </a:cubicBezTo>
                <a:lnTo>
                  <a:pt x="139145" y="0"/>
                </a:lnTo>
                <a:close/>
                <a:moveTo>
                  <a:pt x="138281" y="11238"/>
                </a:moveTo>
                <a:cubicBezTo>
                  <a:pt x="208285" y="11238"/>
                  <a:pt x="265326" y="68292"/>
                  <a:pt x="265326" y="138313"/>
                </a:cubicBezTo>
                <a:lnTo>
                  <a:pt x="276561" y="138313"/>
                </a:lnTo>
                <a:cubicBezTo>
                  <a:pt x="276561" y="62241"/>
                  <a:pt x="215199" y="864"/>
                  <a:pt x="139145" y="864"/>
                </a:cubicBezTo>
                <a:lnTo>
                  <a:pt x="139145" y="11238"/>
                </a:lnTo>
                <a:close/>
                <a:moveTo>
                  <a:pt x="265326" y="138313"/>
                </a:moveTo>
                <a:cubicBezTo>
                  <a:pt x="265326" y="208333"/>
                  <a:pt x="208285" y="265387"/>
                  <a:pt x="138281" y="265387"/>
                </a:cubicBezTo>
                <a:lnTo>
                  <a:pt x="138281" y="276625"/>
                </a:lnTo>
                <a:cubicBezTo>
                  <a:pt x="214335" y="276625"/>
                  <a:pt x="275697" y="215249"/>
                  <a:pt x="275697" y="139177"/>
                </a:cubicBezTo>
                <a:lnTo>
                  <a:pt x="265326" y="139177"/>
                </a:lnTo>
                <a:close/>
                <a:moveTo>
                  <a:pt x="138281" y="264523"/>
                </a:moveTo>
                <a:cubicBezTo>
                  <a:pt x="68276" y="264523"/>
                  <a:pt x="11235" y="207469"/>
                  <a:pt x="11235" y="137448"/>
                </a:cubicBezTo>
                <a:lnTo>
                  <a:pt x="0" y="137448"/>
                </a:lnTo>
                <a:cubicBezTo>
                  <a:pt x="0" y="213520"/>
                  <a:pt x="61362" y="274896"/>
                  <a:pt x="137416" y="274896"/>
                </a:cubicBezTo>
                <a:lnTo>
                  <a:pt x="137416" y="264523"/>
                </a:lnTo>
                <a:close/>
                <a:moveTo>
                  <a:pt x="133095" y="188451"/>
                </a:moveTo>
                <a:lnTo>
                  <a:pt x="208285" y="94225"/>
                </a:lnTo>
                <a:lnTo>
                  <a:pt x="199643" y="87310"/>
                </a:lnTo>
                <a:lnTo>
                  <a:pt x="124452" y="181535"/>
                </a:lnTo>
                <a:lnTo>
                  <a:pt x="133095" y="188451"/>
                </a:lnTo>
                <a:close/>
                <a:moveTo>
                  <a:pt x="68276" y="142635"/>
                </a:moveTo>
                <a:lnTo>
                  <a:pt x="125317" y="190180"/>
                </a:lnTo>
                <a:lnTo>
                  <a:pt x="132231" y="181535"/>
                </a:lnTo>
                <a:lnTo>
                  <a:pt x="75190" y="133990"/>
                </a:lnTo>
                <a:lnTo>
                  <a:pt x="68276" y="142635"/>
                </a:lnTo>
                <a:close/>
                <a:moveTo>
                  <a:pt x="128774" y="184993"/>
                </a:moveTo>
                <a:lnTo>
                  <a:pt x="125317" y="189315"/>
                </a:lnTo>
                <a:lnTo>
                  <a:pt x="129638" y="192773"/>
                </a:lnTo>
                <a:lnTo>
                  <a:pt x="133095" y="188451"/>
                </a:lnTo>
                <a:lnTo>
                  <a:pt x="128774" y="184993"/>
                </a:lnTo>
                <a:close/>
              </a:path>
            </a:pathLst>
          </a:custGeom>
          <a:solidFill>
            <a:srgbClr val="355464"/>
          </a:solidFill>
          <a:ln w="8631" cap="flat">
            <a:solidFill>
              <a:schemeClr val="bg2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641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C15C-8A68-1140-BFA0-D2DEF407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28604"/>
            <a:ext cx="5015345" cy="800099"/>
          </a:xfrm>
        </p:spPr>
        <p:txBody>
          <a:bodyPr/>
          <a:lstStyle/>
          <a:p>
            <a:pPr algn="ctr"/>
            <a:r>
              <a:rPr lang="lv-LV" dirty="0"/>
              <a:t>3+1 galvenie rīcības virzieni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65F5E-092D-9141-9228-0425054867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62C0FE-DBD1-814E-B2BC-1D02604B0B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7AF6B-F461-1148-B027-3DCFCB1D48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77EA0F-6BB9-6D44-BDE9-FC2A7AA0ACD8}" type="slidenum">
              <a:rPr kumimoji="0" lang="en-US" altLang="lv-LV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lv-LV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85D13D-BDB8-661E-DC82-01E682194991}"/>
              </a:ext>
            </a:extLst>
          </p:cNvPr>
          <p:cNvSpPr/>
          <p:nvPr/>
        </p:nvSpPr>
        <p:spPr>
          <a:xfrm>
            <a:off x="2466109" y="1028704"/>
            <a:ext cx="1239981" cy="109450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Sabiedriskā transporta zaļināšana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9954D3-6694-FDA3-6B18-D59E5A3E22DA}"/>
              </a:ext>
            </a:extLst>
          </p:cNvPr>
          <p:cNvSpPr/>
          <p:nvPr/>
        </p:nvSpPr>
        <p:spPr>
          <a:xfrm>
            <a:off x="4572000" y="1028702"/>
            <a:ext cx="1239981" cy="109450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Pilsētvides mobilitātes veicināšana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2A2802-422B-BF87-9CF9-099077B62A77}"/>
              </a:ext>
            </a:extLst>
          </p:cNvPr>
          <p:cNvSpPr/>
          <p:nvPr/>
        </p:nvSpPr>
        <p:spPr>
          <a:xfrm>
            <a:off x="6558340" y="1028703"/>
            <a:ext cx="1239981" cy="109450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Autoparka zaļināšana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8E5EA0E-E09F-B3DB-7754-FC4F8E31E91A}"/>
              </a:ext>
            </a:extLst>
          </p:cNvPr>
          <p:cNvSpPr/>
          <p:nvPr/>
        </p:nvSpPr>
        <p:spPr>
          <a:xfrm>
            <a:off x="2202873" y="2306781"/>
            <a:ext cx="1905000" cy="10113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v-LV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Mērķis: veicināt pāreju uz videi un lietotājam draudzīgu sabiedrisko transportu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25F1DC6-18B4-228F-BE05-4B64BB4FEA04}"/>
              </a:ext>
            </a:extLst>
          </p:cNvPr>
          <p:cNvSpPr/>
          <p:nvPr/>
        </p:nvSpPr>
        <p:spPr>
          <a:xfrm>
            <a:off x="4260273" y="2285137"/>
            <a:ext cx="1905000" cy="10330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v-LV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Mērķis: ieviest videi draudzīgu mobilitātes risinājumu izmantošanu stimulējošu ietvaru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8AB64FF-65BC-DCC6-57CE-1639C0643135}"/>
              </a:ext>
            </a:extLst>
          </p:cNvPr>
          <p:cNvSpPr/>
          <p:nvPr/>
        </p:nvSpPr>
        <p:spPr>
          <a:xfrm>
            <a:off x="6317673" y="2285137"/>
            <a:ext cx="1905000" cy="10330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v-LV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Mērķis: veicināt pāreju uz videi draudzīgu automašīnu izmantošanu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93FAC57-116B-0C13-881A-592FD0FE96A2}"/>
              </a:ext>
            </a:extLst>
          </p:cNvPr>
          <p:cNvSpPr/>
          <p:nvPr/>
        </p:nvSpPr>
        <p:spPr>
          <a:xfrm>
            <a:off x="2466108" y="3501732"/>
            <a:ext cx="5332213" cy="67888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Informēšana un izglītošana par ilgtspējīgas mobilitātes ieguvumiem, iespējām un pieejamiem atbalsta mehānismiem</a:t>
            </a:r>
          </a:p>
        </p:txBody>
      </p:sp>
    </p:spTree>
    <p:extLst>
      <p:ext uri="{BB962C8B-B14F-4D97-AF65-F5344CB8AC3E}">
        <p14:creationId xmlns:p14="http://schemas.microsoft.com/office/powerpoint/2010/main" val="225096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72D29-99C5-9C46-8276-97709494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758" y="261641"/>
            <a:ext cx="6412587" cy="800099"/>
          </a:xfrm>
        </p:spPr>
        <p:txBody>
          <a:bodyPr/>
          <a:lstStyle/>
          <a:p>
            <a:pPr algn="r"/>
            <a:r>
              <a:rPr lang="lv-LV" sz="2400" dirty="0">
                <a:solidFill>
                  <a:srgbClr val="355464"/>
                </a:solidFill>
                <a:latin typeface="Verdana"/>
                <a:ea typeface="Verdana"/>
              </a:rPr>
              <a:t>Sabiedriskā transporta </a:t>
            </a:r>
            <a:r>
              <a:rPr lang="lv-LV" sz="2400" dirty="0" err="1">
                <a:solidFill>
                  <a:srgbClr val="355464"/>
                </a:solidFill>
                <a:latin typeface="Verdana"/>
                <a:ea typeface="Verdana"/>
              </a:rPr>
              <a:t>zaļināšana</a:t>
            </a:r>
            <a:b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39D5E-D2E6-7949-AA29-7A89DAB46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7032" y="819144"/>
            <a:ext cx="6447222" cy="398966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lv-LV"/>
              <a:t>Mērķis: veicināt pāreju uz videi un lietotājam draudzīgu sabiedrisko transportu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6B10BB-9DE4-504E-9DFD-822EC9FAC1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69F59E-D726-F945-82FC-24D258CE36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23462"/>
            <a:ext cx="3657600" cy="228600"/>
          </a:xfr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68CEC-F7E3-5449-B236-0DF0C27A8E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77EA0F-6BB9-6D44-BDE9-FC2A7AA0ACD8}" type="slidenum">
              <a:rPr kumimoji="0" lang="en-US" altLang="lv-LV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lv-LV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B2E8E8-52A1-8EBD-8E18-13D8BEDF3CA8}"/>
              </a:ext>
            </a:extLst>
          </p:cNvPr>
          <p:cNvSpPr txBox="1"/>
          <p:nvPr/>
        </p:nvSpPr>
        <p:spPr>
          <a:xfrm>
            <a:off x="2861429" y="1595322"/>
            <a:ext cx="23661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300" b="1" i="0" u="none" strike="noStrike" kern="1200" cap="none" spc="0" normalizeH="0" baseline="0" noProof="0">
                <a:ln>
                  <a:noFill/>
                </a:ln>
                <a:solidFill>
                  <a:srgbClr val="41546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Virzāmie pasākumi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C4FADE-1C45-0603-0DE1-48A9EA7166B6}"/>
              </a:ext>
            </a:extLst>
          </p:cNvPr>
          <p:cNvSpPr/>
          <p:nvPr/>
        </p:nvSpPr>
        <p:spPr>
          <a:xfrm>
            <a:off x="1926757" y="2029464"/>
            <a:ext cx="2012666" cy="2389876"/>
          </a:xfrm>
          <a:prstGeom prst="rect">
            <a:avLst/>
          </a:prstGeom>
          <a:solidFill>
            <a:srgbClr val="C6E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CCB443-CF64-ABE3-9D16-7ECFD0561874}"/>
              </a:ext>
            </a:extLst>
          </p:cNvPr>
          <p:cNvSpPr txBox="1"/>
          <p:nvPr/>
        </p:nvSpPr>
        <p:spPr>
          <a:xfrm>
            <a:off x="1926758" y="2018683"/>
            <a:ext cx="1957918" cy="237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v-LV" sz="800" b="1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Bezemisiju/zemu emisiju autoparka veicināšana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Autobusu parka atjaunošana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Taksometru pāreja uz bezemisiju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v-LV" sz="800" b="1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Uzlādes infrastruktūras izveide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v-LV" sz="800" b="1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Dzelzceļa attīstība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Ritošā sastāva nomaiņa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Dzelzceļa tīkla elektrifikācija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Vilcienu kustības ātruma palielināšana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Rīgas dzelzceļa pasažieru stacijas izveide par centrālo multimodālo transporta mezglu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lv-LV" sz="600" b="0" i="0" u="none" strike="noStrike" kern="1200" cap="none" spc="0" normalizeH="0" baseline="0" noProof="0">
              <a:ln>
                <a:noFill/>
              </a:ln>
              <a:solidFill>
                <a:srgbClr val="35546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BAFDA0-EE08-DDDA-8378-ABA0C02EF102}"/>
              </a:ext>
            </a:extLst>
          </p:cNvPr>
          <p:cNvSpPr/>
          <p:nvPr/>
        </p:nvSpPr>
        <p:spPr>
          <a:xfrm>
            <a:off x="6292379" y="2018683"/>
            <a:ext cx="2421717" cy="2400657"/>
          </a:xfrm>
          <a:prstGeom prst="rect">
            <a:avLst/>
          </a:prstGeom>
          <a:solidFill>
            <a:srgbClr val="7ADFE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lvl="0" algn="ctr" defTabSz="9144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lv-LV" sz="8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Uz šo brīdi aplēstās nepieciešamās investīcijas </a:t>
            </a:r>
            <a:r>
              <a:rPr lang="lv-LV" sz="800" b="1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lv-LV" sz="800" b="1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ārsniedz 10 mljrd. EUR, </a:t>
            </a: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t.sk. </a:t>
            </a:r>
          </a:p>
          <a:p>
            <a:pPr marL="171450" indent="-171450" algn="just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Rīgas metropoles </a:t>
            </a:r>
            <a:r>
              <a:rPr lang="lv-LV" sz="600" err="1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zaļināšanas</a:t>
            </a: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projektu kopējās aplēses –pārsniedz 5,5 mljrd. EUR, no tiem pieejami ~ 295 milj. EUR (ANM) </a:t>
            </a:r>
          </a:p>
          <a:p>
            <a:pPr marL="171450" lvl="0" indent="-171450" algn="just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Lielo sabiedriskā transporta parku atjaunošana - vairāk nekā 500 milj. EUR, t.sk. 100% parka atjaunošanai Rīgā vairāk nekā 200 milj., kā arī ~ 200 milj. trolejbusu un tramvaju parka atjaunošanai. Pieejami ~ 50 milj. EUR (KF)</a:t>
            </a:r>
          </a:p>
          <a:p>
            <a:pPr marL="171450" indent="-171450" algn="just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Dzelzceļa tīkla elektrifikācija ~3 mljrd. EUR, no tiem pieejami ~265 milj. EUR (KF), ~ 73 milj. EUR (ANM) + 20 milj. EUR (KF) </a:t>
            </a:r>
          </a:p>
          <a:p>
            <a:pPr marL="171450" lvl="0" indent="-171450" algn="just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Dzelzceļa ritošā sastāva nomaiņa un jauna iegāde, t.sk. Rail </a:t>
            </a:r>
            <a:r>
              <a:rPr lang="lv-LV" sz="600" err="1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Baltica</a:t>
            </a: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~800 milj., no tiem pieejami ~ 95 milj. EUR (ANM + KF)   </a:t>
            </a:r>
          </a:p>
          <a:p>
            <a:pPr marL="171450" lvl="0" indent="-171450" algn="just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Vilcienu ātruma palielināšana – četru prioritāro posmu uzlabojumiem pieejami ~ 50 milj. EUR (KF)</a:t>
            </a:r>
          </a:p>
          <a:p>
            <a:pPr marL="171450" lvl="0" indent="-171450" algn="just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Mobilitātes punktu izveidei </a:t>
            </a: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pieejami ~ 90 </a:t>
            </a: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milj. EUR (ANM)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80E361-9C46-14F6-D65B-91A7C2548BA0}"/>
              </a:ext>
            </a:extLst>
          </p:cNvPr>
          <p:cNvSpPr/>
          <p:nvPr/>
        </p:nvSpPr>
        <p:spPr>
          <a:xfrm>
            <a:off x="1865791" y="1429301"/>
            <a:ext cx="4312207" cy="3073602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4E21064-BD5D-5F65-05A0-C93ECC398774}"/>
              </a:ext>
            </a:extLst>
          </p:cNvPr>
          <p:cNvSpPr/>
          <p:nvPr/>
        </p:nvSpPr>
        <p:spPr>
          <a:xfrm>
            <a:off x="4044493" y="2029464"/>
            <a:ext cx="2074131" cy="2389876"/>
          </a:xfrm>
          <a:prstGeom prst="rect">
            <a:avLst/>
          </a:prstGeom>
          <a:solidFill>
            <a:srgbClr val="C6E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38BC71-CE15-0DF6-2E6B-214EC22C32DB}"/>
              </a:ext>
            </a:extLst>
          </p:cNvPr>
          <p:cNvSpPr txBox="1"/>
          <p:nvPr/>
        </p:nvSpPr>
        <p:spPr>
          <a:xfrm>
            <a:off x="4060704" y="2030297"/>
            <a:ext cx="189463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v-LV" sz="800" b="1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Sabiedriskā transporta sistēmas optimizācija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Maršrutu turpmāka pilnveide, veicinot </a:t>
            </a:r>
            <a:r>
              <a:rPr kumimoji="0" lang="lv-LV" sz="600" b="0" i="0" u="none" strike="noStrike" kern="1200" cap="none" spc="0" normalizeH="0" baseline="0" noProof="0" err="1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multimodalitāti</a:t>
            </a: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 ar prioritāti dzelzceļa izmantošanai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Pierīgas sliežu transporta un autobusu maršrutu tīkla paplašināšana uz vietām, kur nav pieejams dzelzceļš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Mobilitātes punktu izveide</a:t>
            </a:r>
            <a:endParaRPr kumimoji="0" lang="lv-LV" sz="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600" b="0" i="0" u="none" strike="noStrike" kern="1200" cap="none" spc="0" normalizeH="0" baseline="0" noProof="0" err="1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Sab</a:t>
            </a: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. transporta </a:t>
            </a:r>
            <a:r>
              <a:rPr kumimoji="0" lang="lv-LV" sz="600" b="0" i="0" u="none" strike="noStrike" kern="1200" cap="none" spc="0" normalizeH="0" baseline="0" noProof="0" err="1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prioritizēšana</a:t>
            </a: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 infrastruktūrā (saīsinot laiku ceļā)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Vienotas elektroniskās sistēmas izveide </a:t>
            </a:r>
            <a:r>
              <a:rPr kumimoji="0" lang="lv-LV" sz="600" b="0" i="0" u="none" strike="noStrike" kern="1200" cap="none" spc="0" normalizeH="0" baseline="0" noProof="0" err="1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sab</a:t>
            </a: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. transporta biļešu iegādei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v-LV" sz="800" b="1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Subsidēts sab. transports pēc pieprasījuma attālāko reģionu iedzīvotājiem </a:t>
            </a: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(Kontekstā ar Sociālo klimata fondu)</a:t>
            </a:r>
            <a:endParaRPr kumimoji="0" lang="lv-LV" sz="600" b="0" i="0" u="none" strike="noStrike" kern="1200" cap="none" spc="0" normalizeH="0" baseline="0" noProof="0">
              <a:ln>
                <a:noFill/>
              </a:ln>
              <a:solidFill>
                <a:srgbClr val="355464"/>
              </a:solidFill>
              <a:effectLst/>
              <a:highlight>
                <a:srgbClr val="00FFFF"/>
              </a:highligh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D23C87-0E3C-999C-F18B-06B84C5E73F1}"/>
              </a:ext>
            </a:extLst>
          </p:cNvPr>
          <p:cNvSpPr txBox="1"/>
          <p:nvPr/>
        </p:nvSpPr>
        <p:spPr>
          <a:xfrm>
            <a:off x="6551627" y="1429300"/>
            <a:ext cx="21119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100" b="1" i="0" u="none" strike="noStrike" kern="1200" cap="none" spc="0" normalizeH="0" baseline="0" noProof="0">
                <a:ln>
                  <a:noFill/>
                </a:ln>
                <a:solidFill>
                  <a:srgbClr val="41546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Nepieciešamā finansējuma sākotnējās aplēses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ADC558B-00B3-8E1F-07C1-CCCB2A2FC644}"/>
              </a:ext>
            </a:extLst>
          </p:cNvPr>
          <p:cNvSpPr/>
          <p:nvPr/>
        </p:nvSpPr>
        <p:spPr>
          <a:xfrm>
            <a:off x="6260554" y="1428392"/>
            <a:ext cx="2508133" cy="3073602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662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72D29-99C5-9C46-8276-97709494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42850"/>
            <a:ext cx="6096000" cy="800099"/>
          </a:xfrm>
        </p:spPr>
        <p:txBody>
          <a:bodyPr>
            <a:normAutofit/>
          </a:bodyPr>
          <a:lstStyle/>
          <a:p>
            <a:pPr algn="ctr"/>
            <a:r>
              <a:rPr lang="lv-LV" sz="24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Autoparka </a:t>
            </a:r>
            <a:r>
              <a:rPr lang="lv-LV" sz="2400" err="1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zaļināšana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39D5E-D2E6-7949-AA29-7A89DAB46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7573" y="820865"/>
            <a:ext cx="5989736" cy="39896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lv-LV"/>
              <a:t>Mērķis: veicināt pāreju uz videi draudzīgu automašīnu izmantošanu</a:t>
            </a:r>
            <a:endParaRPr lang="lv-LV">
              <a:highlight>
                <a:srgbClr val="FFFF00"/>
              </a:highlight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68CEC-F7E3-5449-B236-0DF0C27A8E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43454" y="4700947"/>
            <a:ext cx="304800" cy="228600"/>
          </a:xfrm>
        </p:spPr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7</a:t>
            </a:fld>
            <a:endParaRPr lang="en-US" altLang="lv-LV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B2E8E8-52A1-8EBD-8E18-13D8BEDF3CA8}"/>
              </a:ext>
            </a:extLst>
          </p:cNvPr>
          <p:cNvSpPr txBox="1"/>
          <p:nvPr/>
        </p:nvSpPr>
        <p:spPr>
          <a:xfrm>
            <a:off x="2560606" y="1459875"/>
            <a:ext cx="23661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lv-LV" sz="1300" b="1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Virzāmie pasākumi</a:t>
            </a:r>
            <a:r>
              <a:rPr lang="lv-LV" sz="1400" b="1" baseline="30000">
                <a:solidFill>
                  <a:srgbClr val="415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lv-LV" sz="1300" b="1" baseline="30000">
              <a:solidFill>
                <a:srgbClr val="41546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C4FADE-1C45-0603-0DE1-48A9EA7166B6}"/>
              </a:ext>
            </a:extLst>
          </p:cNvPr>
          <p:cNvSpPr/>
          <p:nvPr/>
        </p:nvSpPr>
        <p:spPr>
          <a:xfrm>
            <a:off x="1631149" y="1806009"/>
            <a:ext cx="1957919" cy="2718056"/>
          </a:xfrm>
          <a:prstGeom prst="rect">
            <a:avLst/>
          </a:prstGeom>
          <a:solidFill>
            <a:srgbClr val="C6E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CCB443-CF64-ABE3-9D16-7ECFD0561874}"/>
              </a:ext>
            </a:extLst>
          </p:cNvPr>
          <p:cNvSpPr txBox="1"/>
          <p:nvPr/>
        </p:nvSpPr>
        <p:spPr>
          <a:xfrm>
            <a:off x="1631150" y="1931714"/>
            <a:ext cx="1862376" cy="22138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marR="0" lvl="0" indent="-17145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lv-LV" sz="800" b="1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Autoparka atjaunošanu veicinoši pasākumi</a:t>
            </a:r>
          </a:p>
          <a:p>
            <a:pPr marL="171450" marR="0" lvl="0" indent="-17145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Publiskā sektora autoparka zaļināšana</a:t>
            </a: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t.sk. komunālo dienestu/operatīvo dienestu transportlīdzekļu virzība uz nulles emisijām (kur pieejami tirgū par samērīgu cenu)</a:t>
            </a:r>
            <a:endParaRPr lang="lv-LV" sz="600" kern="10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Smagā transporta </a:t>
            </a:r>
            <a:r>
              <a:rPr lang="lv-LV" sz="600" err="1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zaļināšanas</a:t>
            </a: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 programma (vērtējot sektora attīstību, prognozes un nepieciešamo atbalstu, t.sk., nodokļu politikā)</a:t>
            </a:r>
          </a:p>
          <a:p>
            <a:pPr marL="171450" indent="-171450" algn="just" defTabSz="9144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Veco transportlīdzekļu norakstīšanas motivēšana, t.sk. sasaistot ar draudzīgāku alternatīvu izvēli</a:t>
            </a:r>
            <a:endParaRPr lang="lv-LV" sz="600" kern="10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 algn="just" defTabSz="9144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lv-LV" sz="600">
                <a:solidFill>
                  <a:srgbClr val="355464"/>
                </a:solidFill>
                <a:latin typeface="Verdana"/>
                <a:ea typeface="Verdana"/>
                <a:cs typeface="Helvetica"/>
              </a:rPr>
              <a:t>Transportlīdzekļu kontroles pilnveidošana (atbalsts zaļajiem t.-līdzekļiem)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80E361-9C46-14F6-D65B-91A7C2548BA0}"/>
              </a:ext>
            </a:extLst>
          </p:cNvPr>
          <p:cNvSpPr/>
          <p:nvPr/>
        </p:nvSpPr>
        <p:spPr>
          <a:xfrm>
            <a:off x="1537855" y="1416523"/>
            <a:ext cx="4080163" cy="3191564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4E21064-BD5D-5F65-05A0-C93ECC398774}"/>
              </a:ext>
            </a:extLst>
          </p:cNvPr>
          <p:cNvSpPr/>
          <p:nvPr/>
        </p:nvSpPr>
        <p:spPr>
          <a:xfrm>
            <a:off x="3633825" y="1806009"/>
            <a:ext cx="1906034" cy="2718056"/>
          </a:xfrm>
          <a:prstGeom prst="rect">
            <a:avLst/>
          </a:prstGeom>
          <a:solidFill>
            <a:srgbClr val="C6E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lv-LV" sz="600" b="0" i="0" u="none" strike="noStrike" kern="1200" cap="none" spc="0" normalizeH="0" baseline="0" noProof="0">
              <a:ln>
                <a:noFill/>
              </a:ln>
              <a:solidFill>
                <a:srgbClr val="35546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ED50754-B00D-6519-EB1E-1F7602EDDCA1}"/>
              </a:ext>
            </a:extLst>
          </p:cNvPr>
          <p:cNvSpPr txBox="1"/>
          <p:nvPr/>
        </p:nvSpPr>
        <p:spPr>
          <a:xfrm>
            <a:off x="3621294" y="1931714"/>
            <a:ext cx="1862376" cy="199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v-LV" sz="800" b="1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Autotransporta uzlādes un </a:t>
            </a:r>
            <a:r>
              <a:rPr kumimoji="0" lang="lv-LV" sz="800" b="1" i="0" u="none" strike="noStrike" kern="1200" cap="none" spc="0" normalizeH="0" baseline="0" noProof="0" err="1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uzpildes</a:t>
            </a:r>
            <a:r>
              <a:rPr kumimoji="0" lang="lv-LV" sz="800" b="1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 infrastruktūras attīstība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Mazas un lielas noslodzes elektrisko transportlīdzekļu uzlādes infrastruktūras tīklu izveide atbilstoši Alternatīvo degvielu infrastruktūras regulas prasībām</a:t>
            </a:r>
          </a:p>
          <a:p>
            <a:pPr marL="171450" indent="-171450" algn="just" defTabSz="9144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Likumdošanas pilnveide, veicinot uzlādes infrastruktūras izveidošanu, piem., pie daudzīvokļu ēkām - papildus tam, ko šobrīd paredz ES regulējums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Ūdeņraža </a:t>
            </a:r>
            <a:r>
              <a:rPr kumimoji="0" lang="lv-LV" sz="600" b="0" i="0" u="none" strike="noStrike" kern="1200" cap="none" spc="0" normalizeH="0" baseline="0" noProof="0" err="1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uzpildes</a:t>
            </a: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 infrastruktūras tīkla izveide atbilstoši Alternatīvo degvielu infrastruktūras prasībām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A922E0-A4BD-6537-F0AB-2BFB29E936FF}"/>
              </a:ext>
            </a:extLst>
          </p:cNvPr>
          <p:cNvSpPr/>
          <p:nvPr/>
        </p:nvSpPr>
        <p:spPr>
          <a:xfrm>
            <a:off x="5809848" y="1806010"/>
            <a:ext cx="2592476" cy="2718056"/>
          </a:xfrm>
          <a:prstGeom prst="rect">
            <a:avLst/>
          </a:prstGeom>
          <a:solidFill>
            <a:srgbClr val="7ADFE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171450" marR="0" lvl="0" indent="-17145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lv-LV" sz="800" b="1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Atbalsta programmas</a:t>
            </a:r>
          </a:p>
          <a:p>
            <a:pPr marL="171450" indent="-171450" algn="just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600">
                <a:solidFill>
                  <a:srgbClr val="355464"/>
                </a:solidFill>
                <a:latin typeface="Verdana"/>
                <a:ea typeface="Verdana"/>
              </a:rPr>
              <a:t>Iedzīvotājiem, kas mājās lādējot mājās ar ETL nodrošina duālo enerģijas iespēju</a:t>
            </a:r>
            <a:endParaRPr lang="lv-LV" sz="600">
              <a:solidFill>
                <a:srgbClr val="355464"/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0" indent="-171450" algn="just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Uzņēmumiem ETL iegādei, kā arī par uzlādi atvieglojot izdevumu norakstīšanu darba vajadzībām (</a:t>
            </a:r>
            <a:r>
              <a:rPr lang="lv-LV" sz="600" err="1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t.a</a:t>
            </a: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izmaiņām saņemts FM atbalsts)</a:t>
            </a:r>
          </a:p>
          <a:p>
            <a:pPr marL="171450" lvl="0" indent="-171450" algn="just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Elektrisko velosipēdu iegādei</a:t>
            </a:r>
          </a:p>
          <a:p>
            <a:pPr marL="171450" lvl="0" indent="-171450" algn="just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Mazjaudas uzlādes staciju izbūvei pie daudzdzīvokļu namiem un stāvvietās</a:t>
            </a:r>
          </a:p>
          <a:p>
            <a:pPr marL="171450" lvl="0" indent="-171450" algn="just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600">
                <a:solidFill>
                  <a:srgbClr val="355464"/>
                </a:solidFill>
                <a:latin typeface="Verdana"/>
                <a:ea typeface="Verdana"/>
              </a:rPr>
              <a:t>Izvērtēt pamatojumu citu alternatīvo degvielu (ne </a:t>
            </a:r>
            <a:r>
              <a:rPr lang="lv-LV" sz="600" err="1">
                <a:solidFill>
                  <a:srgbClr val="355464"/>
                </a:solidFill>
                <a:latin typeface="Verdana"/>
                <a:ea typeface="Verdana"/>
              </a:rPr>
              <a:t>elektro</a:t>
            </a:r>
            <a:r>
              <a:rPr lang="lv-LV" sz="600">
                <a:solidFill>
                  <a:srgbClr val="355464"/>
                </a:solidFill>
                <a:latin typeface="Verdana"/>
                <a:ea typeface="Verdana"/>
              </a:rPr>
              <a:t>) auto iegādes/lietošanas atbalstam</a:t>
            </a:r>
          </a:p>
          <a:p>
            <a:pPr marL="171450" indent="-171450" algn="just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Kopā ar komercbankām izvērtēt nosacījumus finansējuma saņemšanai maz/lietotu bez/</a:t>
            </a:r>
            <a:r>
              <a:rPr lang="lv-LV" sz="600" err="1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mazemisiju</a:t>
            </a: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t.-līdz. iegādei</a:t>
            </a:r>
            <a:endParaRPr lang="lv-LV" sz="600">
              <a:solidFill>
                <a:srgbClr val="355464"/>
              </a:solidFill>
              <a:latin typeface="Verdana"/>
              <a:ea typeface="Verdana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lv-LV" sz="800" b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Nodokļu politikas stimuli</a:t>
            </a:r>
            <a:r>
              <a:rPr lang="lv-LV" sz="1000" b="1" baseline="300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***</a:t>
            </a:r>
            <a:endParaRPr lang="lv-LV" sz="1000" b="1" baseline="3000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just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Izmaiņas </a:t>
            </a:r>
            <a:r>
              <a:rPr lang="lv-LV" sz="600" u="sng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akcīzes</a:t>
            </a:r>
            <a:r>
              <a:rPr lang="lv-LV" sz="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600" u="sng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nodoklī</a:t>
            </a:r>
            <a:r>
              <a:rPr lang="lv-LV" sz="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kā arī CO2 emisijām proporcionāls </a:t>
            </a:r>
            <a:r>
              <a:rPr lang="lv-LV" sz="600" u="sng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transportlīdzekļa</a:t>
            </a:r>
            <a:r>
              <a:rPr lang="lv-LV" sz="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600" u="sng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nodoklis</a:t>
            </a:r>
          </a:p>
          <a:p>
            <a:pPr marL="171450" lvl="0" indent="-171450" algn="just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600">
                <a:solidFill>
                  <a:schemeClr val="accent2"/>
                </a:solidFill>
                <a:latin typeface="Verdana"/>
                <a:ea typeface="Verdana"/>
              </a:rPr>
              <a:t>Importēto t.-līdz. </a:t>
            </a:r>
            <a:r>
              <a:rPr lang="lv-LV" sz="600" u="sng">
                <a:solidFill>
                  <a:schemeClr val="accent2"/>
                </a:solidFill>
                <a:latin typeface="Verdana"/>
                <a:ea typeface="Verdana"/>
              </a:rPr>
              <a:t>reģistrācijas nodokļa</a:t>
            </a:r>
            <a:r>
              <a:rPr lang="lv-LV" sz="600">
                <a:solidFill>
                  <a:schemeClr val="accent2"/>
                </a:solidFill>
                <a:latin typeface="Verdana"/>
                <a:ea typeface="Verdana"/>
              </a:rPr>
              <a:t> ieviešana atbilstoši emisiju klasēm</a:t>
            </a:r>
            <a:endParaRPr lang="lv-LV" sz="60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Helvetic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104488-E742-B122-42D9-FAEB1B6A8BA7}"/>
              </a:ext>
            </a:extLst>
          </p:cNvPr>
          <p:cNvSpPr/>
          <p:nvPr/>
        </p:nvSpPr>
        <p:spPr>
          <a:xfrm>
            <a:off x="5721144" y="1408837"/>
            <a:ext cx="2743983" cy="3199250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080571-48CC-5F3D-E970-DA855A2F3971}"/>
              </a:ext>
            </a:extLst>
          </p:cNvPr>
          <p:cNvSpPr txBox="1"/>
          <p:nvPr/>
        </p:nvSpPr>
        <p:spPr>
          <a:xfrm>
            <a:off x="6014190" y="1413141"/>
            <a:ext cx="20810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lv-LV" sz="1100" b="1" i="0" u="none" strike="noStrike" kern="1200" cap="none" spc="0" normalizeH="0" baseline="0" noProof="0" dirty="0">
                <a:ln>
                  <a:noFill/>
                </a:ln>
                <a:solidFill>
                  <a:srgbClr val="41546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Iespējamie</a:t>
            </a:r>
            <a:r>
              <a:rPr kumimoji="0" lang="lv-LV" sz="1100" b="1" i="0" u="none" strike="noStrike" kern="1200" cap="none" spc="0" normalizeH="0" noProof="0" dirty="0">
                <a:ln>
                  <a:noFill/>
                </a:ln>
                <a:solidFill>
                  <a:srgbClr val="41546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 atbalsta mehānismi</a:t>
            </a:r>
            <a:r>
              <a:rPr lang="lv-LV" sz="1200" b="1" baseline="30000" dirty="0">
                <a:solidFill>
                  <a:srgbClr val="415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endParaRPr kumimoji="0" lang="lv-LV" sz="1100" b="1" i="0" u="none" strike="noStrike" kern="1200" cap="none" spc="0" normalizeH="0" baseline="30000" noProof="0" dirty="0">
              <a:ln>
                <a:noFill/>
              </a:ln>
              <a:solidFill>
                <a:srgbClr val="41546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F4EEB0-133C-CFBA-FCEB-A8DECDD3033B}"/>
              </a:ext>
            </a:extLst>
          </p:cNvPr>
          <p:cNvSpPr txBox="1"/>
          <p:nvPr/>
        </p:nvSpPr>
        <p:spPr>
          <a:xfrm>
            <a:off x="1916794" y="4649770"/>
            <a:ext cx="6326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lv-LV" sz="700" dirty="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Pasākumi ir skatāmi kontekstā ar KEM enerģētikas pasākumiem, kas attiecas uz transporta sektoru</a:t>
            </a:r>
          </a:p>
          <a:p>
            <a:r>
              <a:rPr lang="lv-LV" sz="7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** </a:t>
            </a:r>
            <a:r>
              <a:rPr lang="lv-LV" sz="700" dirty="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KEM pārraudzībā esošie instrumenti - Modernizācijas fonds, Sociālais klimata fonds, Klimata pārmaiņu finanšu instruments u.c.</a:t>
            </a:r>
          </a:p>
        </p:txBody>
      </p:sp>
    </p:spTree>
    <p:extLst>
      <p:ext uri="{BB962C8B-B14F-4D97-AF65-F5344CB8AC3E}">
        <p14:creationId xmlns:p14="http://schemas.microsoft.com/office/powerpoint/2010/main" val="425447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72D29-99C5-9C46-8276-97709494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563" y="199664"/>
            <a:ext cx="6096000" cy="800099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4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Pilsētvides mobilitātes veicināšana</a:t>
            </a:r>
            <a:r>
              <a:rPr lang="lv-LV" sz="2400" baseline="30000">
                <a:solidFill>
                  <a:srgbClr val="355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br>
              <a:rPr lang="lv-LV" sz="24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lv-LV" sz="24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39D5E-D2E6-7949-AA29-7A89DAB46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1418" y="777679"/>
            <a:ext cx="6082145" cy="39896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lv-LV" dirty="0">
                <a:latin typeface="Verdana"/>
                <a:ea typeface="Verdana"/>
              </a:rPr>
              <a:t>Mērķis: ieviest videi draudzīgu mobilitātes risinājumu izmantošanu stimulējošu ietvaru</a:t>
            </a:r>
            <a:endParaRPr lang="lv-LV" dirty="0">
              <a:highlight>
                <a:srgbClr val="FFFF00"/>
              </a:highligh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69F59E-D726-F945-82FC-24D258CE36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8011" y="4603555"/>
            <a:ext cx="5181599" cy="357761"/>
          </a:xfrm>
        </p:spPr>
        <p:txBody>
          <a:bodyPr/>
          <a:lstStyle/>
          <a:p>
            <a:r>
              <a:rPr lang="lv-LV" sz="700">
                <a:solidFill>
                  <a:srgbClr val="355464"/>
                </a:solidFill>
                <a:cs typeface="Helvetica"/>
              </a:rPr>
              <a:t>* Pasākumi skatāmi kontekstā ar pašvaldību ilgtermiņa mērķiem un teritorijas plānošanas dokumentiem </a:t>
            </a: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68CEC-F7E3-5449-B236-0DF0C27A8E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8</a:t>
            </a:fld>
            <a:endParaRPr lang="en-US" altLang="lv-LV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B2E8E8-52A1-8EBD-8E18-13D8BEDF3CA8}"/>
              </a:ext>
            </a:extLst>
          </p:cNvPr>
          <p:cNvSpPr txBox="1"/>
          <p:nvPr/>
        </p:nvSpPr>
        <p:spPr>
          <a:xfrm>
            <a:off x="2534417" y="1513904"/>
            <a:ext cx="23661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lv-LV" sz="1300" b="1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Virzāmie pasākumi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C4FADE-1C45-0603-0DE1-48A9EA7166B6}"/>
              </a:ext>
            </a:extLst>
          </p:cNvPr>
          <p:cNvSpPr/>
          <p:nvPr/>
        </p:nvSpPr>
        <p:spPr>
          <a:xfrm>
            <a:off x="839176" y="1926987"/>
            <a:ext cx="1870429" cy="2475570"/>
          </a:xfrm>
          <a:prstGeom prst="rect">
            <a:avLst/>
          </a:prstGeom>
          <a:solidFill>
            <a:srgbClr val="C6E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CCB443-CF64-ABE3-9D16-7ECFD0561874}"/>
              </a:ext>
            </a:extLst>
          </p:cNvPr>
          <p:cNvSpPr txBox="1"/>
          <p:nvPr/>
        </p:nvSpPr>
        <p:spPr>
          <a:xfrm>
            <a:off x="825400" y="1970760"/>
            <a:ext cx="1862376" cy="19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lv-LV" sz="800" b="1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Zemo emisiju zonu ieviešana</a:t>
            </a:r>
          </a:p>
          <a:p>
            <a:pPr marL="171450" indent="-171450" algn="just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Teritorijās ar vairāk nekā 50 000 iedzīvotāju</a:t>
            </a:r>
          </a:p>
          <a:p>
            <a:pPr marL="171450" indent="-171450" algn="just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Iebraukšanas ierobežojumu ieviešana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v-LV" sz="800" b="1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Auto koplietošanas un mobilitātes kā pakalpojuma veicināšana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Koplietošanu (</a:t>
            </a:r>
            <a:r>
              <a:rPr kumimoji="0" lang="lv-LV" sz="600" b="0" i="1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car </a:t>
            </a:r>
            <a:r>
              <a:rPr kumimoji="0" lang="lv-LV" sz="600" b="0" i="1" u="none" strike="noStrike" kern="1200" cap="none" spc="0" normalizeH="0" baseline="0" noProof="0" err="1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sharing</a:t>
            </a: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) un </a:t>
            </a:r>
            <a:r>
              <a:rPr kumimoji="0" lang="lv-LV" sz="600" b="0" i="0" u="none" strike="noStrike" kern="1200" cap="none" spc="0" normalizeH="0" baseline="0" noProof="0" err="1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kopbraukšanas</a:t>
            </a: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 (</a:t>
            </a:r>
            <a:r>
              <a:rPr kumimoji="0" lang="lv-LV" sz="600" b="0" i="1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car </a:t>
            </a:r>
            <a:r>
              <a:rPr kumimoji="0" lang="lv-LV" sz="600" b="0" i="1" u="none" strike="noStrike" kern="1200" cap="none" spc="0" normalizeH="0" baseline="0" noProof="0" err="1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pooling</a:t>
            </a: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) veicinošu saistošo noteikumu izstrāde</a:t>
            </a:r>
          </a:p>
          <a:p>
            <a:pPr marL="171450" indent="-171450" algn="just" defTabSz="9144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lv-LV" sz="800" b="1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“Zaļas” auto nomas popularizēšana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80E361-9C46-14F6-D65B-91A7C2548BA0}"/>
              </a:ext>
            </a:extLst>
          </p:cNvPr>
          <p:cNvSpPr/>
          <p:nvPr/>
        </p:nvSpPr>
        <p:spPr>
          <a:xfrm>
            <a:off x="778211" y="1400903"/>
            <a:ext cx="5989736" cy="3081081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4E21064-BD5D-5F65-05A0-C93ECC398774}"/>
              </a:ext>
            </a:extLst>
          </p:cNvPr>
          <p:cNvSpPr/>
          <p:nvPr/>
        </p:nvSpPr>
        <p:spPr>
          <a:xfrm>
            <a:off x="2786293" y="1926987"/>
            <a:ext cx="1862376" cy="2475570"/>
          </a:xfrm>
          <a:prstGeom prst="rect">
            <a:avLst/>
          </a:prstGeom>
          <a:solidFill>
            <a:srgbClr val="C6E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38BC71-CE15-0DF6-2E6B-214EC22C32DB}"/>
              </a:ext>
            </a:extLst>
          </p:cNvPr>
          <p:cNvSpPr txBox="1"/>
          <p:nvPr/>
        </p:nvSpPr>
        <p:spPr>
          <a:xfrm>
            <a:off x="2794398" y="1967111"/>
            <a:ext cx="1862376" cy="2340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lv-LV" sz="800" b="1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Veloinfrastruktūras attīstības turpināšana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Jaunu reģionālu </a:t>
            </a:r>
            <a:r>
              <a:rPr kumimoji="0" lang="lv-LV" sz="600" b="0" i="0" u="none" strike="noStrike" kern="1200" cap="none" spc="0" normalizeH="0" baseline="0" noProof="0" err="1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veloceļu</a:t>
            </a: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 un Rīgas/Pierīgas savienojuma plānošana, kā arī integrēšana esošajos </a:t>
            </a:r>
            <a:r>
              <a:rPr kumimoji="0" lang="lv-LV" sz="600" b="0" i="0" u="none" strike="noStrike" kern="1200" cap="none" spc="0" normalizeH="0" baseline="0" noProof="0" err="1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velomaršrutos</a:t>
            </a: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 (</a:t>
            </a:r>
            <a:r>
              <a:rPr kumimoji="0" lang="lv-LV" sz="600" b="0" i="0" u="none" strike="noStrike" kern="1200" cap="none" spc="0" normalizeH="0" baseline="0" noProof="0" err="1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EuroVelo</a:t>
            </a: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Velo novietošanas uzlabojumi primāri Rīgas centrā un apkaimēs, t.sk. pie publiskām ēkām (nepieciešama arī </a:t>
            </a:r>
            <a:r>
              <a:rPr lang="lv-LV" sz="600" err="1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nac</a:t>
            </a: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. un pašvaldības līmeņu normatīvu pilnveide)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600" b="0" i="0" u="none" strike="noStrike" kern="1200" cap="none" spc="0" normalizeH="0" baseline="0" noProof="0" err="1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Mikromobilitātes</a:t>
            </a: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 infrastruktūras maršrutu attīstība</a:t>
            </a:r>
          </a:p>
          <a:p>
            <a:pPr marL="171450" indent="-171450" algn="just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lv-LV" sz="800" b="1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Sadarbības veidošana ar darba devējiem, veicinot ilgtspējīgu darbinieku mobilitāti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lv-LV" sz="600" b="0" i="0" u="none" strike="noStrike" kern="1200" cap="none" spc="0" normalizeH="0" baseline="0" noProof="0">
              <a:ln>
                <a:noFill/>
              </a:ln>
              <a:solidFill>
                <a:srgbClr val="35546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03BC413-2D91-E282-AE3C-1ADDB1C985FD}"/>
              </a:ext>
            </a:extLst>
          </p:cNvPr>
          <p:cNvSpPr/>
          <p:nvPr/>
        </p:nvSpPr>
        <p:spPr>
          <a:xfrm>
            <a:off x="4749726" y="1938959"/>
            <a:ext cx="1955807" cy="2463598"/>
          </a:xfrm>
          <a:prstGeom prst="rect">
            <a:avLst/>
          </a:prstGeom>
          <a:solidFill>
            <a:srgbClr val="C6E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DAF585-98EE-2C4C-5CDD-4E465CC6CC64}"/>
              </a:ext>
            </a:extLst>
          </p:cNvPr>
          <p:cNvSpPr txBox="1"/>
          <p:nvPr/>
        </p:nvSpPr>
        <p:spPr>
          <a:xfrm>
            <a:off x="4725356" y="1956377"/>
            <a:ext cx="1888515" cy="241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v-LV" sz="800" b="1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Pilsētvides satiksmes plūsmu optimizācija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Luksoforu darbības pielāgošana sabiedriskā transporta </a:t>
            </a:r>
            <a:r>
              <a:rPr kumimoji="0" lang="lv-LV" sz="600" b="0" i="0" u="none" strike="noStrike" kern="1200" cap="none" spc="0" normalizeH="0" baseline="0" noProof="0" err="1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prioritizēšanai</a:t>
            </a:r>
            <a:endParaRPr kumimoji="0" lang="lv-LV" sz="600" b="0" i="0" u="none" strike="noStrike" kern="1200" cap="none" spc="0" normalizeH="0" baseline="0" noProof="0">
              <a:ln>
                <a:noFill/>
              </a:ln>
              <a:solidFill>
                <a:srgbClr val="35546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Satiksmes mierināšanas pasākumu ieviešana Rīgas centrā un apkaimēs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Tranzīta koridoru satiksmes plūsmu novirzīšana no dzīvojamām teritorijām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Vadlīniju izstrāde satiksmes organizēšanai dzīvojamās zonās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Satiksmes drošības uzlabošanas pasākumu ieviešana ar prioritāti – </a:t>
            </a:r>
            <a:r>
              <a:rPr kumimoji="0" lang="lv-LV" sz="600" b="0" i="0" u="none" strike="noStrike" kern="1200" cap="none" spc="0" normalizeH="0" baseline="0" noProof="0" err="1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mazaizsargātākie</a:t>
            </a:r>
            <a:r>
              <a:rPr kumimoji="0" lang="lv-LV" sz="600" b="0" i="0" u="none" strike="noStrike" kern="1200" cap="none" spc="0" normalizeH="0" baseline="0" noProof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 satiksmes dalībnieki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lv-LV" sz="600" b="1" u="sng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?</a:t>
            </a:r>
            <a:r>
              <a:rPr lang="lv-LV" sz="600" u="sng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 Diskutējams jautājums: Normatīvajā regulējumā definēt attālumu, piemēram, 10 km, kādā ir jābūt sasniedzamiem pamata pakalpojumiem ar mērķi mazināt «lieku» pārvietošanos</a:t>
            </a:r>
            <a:endParaRPr lang="lv-LV" sz="800" b="1" u="sng">
              <a:solidFill>
                <a:srgbClr val="3554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71E062-7A9A-40EF-AB43-C472EE29B015}"/>
              </a:ext>
            </a:extLst>
          </p:cNvPr>
          <p:cNvSpPr/>
          <p:nvPr/>
        </p:nvSpPr>
        <p:spPr>
          <a:xfrm>
            <a:off x="6946391" y="1938959"/>
            <a:ext cx="1892810" cy="2463598"/>
          </a:xfrm>
          <a:prstGeom prst="rect">
            <a:avLst/>
          </a:prstGeom>
          <a:solidFill>
            <a:srgbClr val="7ADFE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lvl="0" algn="ctr" defTabSz="9144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lv-LV" sz="8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Uz šo brīdi aplēstās nepieciešamās investīcijas </a:t>
            </a:r>
            <a:r>
              <a:rPr lang="lv-LV" sz="800" b="1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pārsniedz 1 mljrd. EUR</a:t>
            </a:r>
            <a:r>
              <a:rPr lang="lv-LV" sz="8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, t.sk. </a:t>
            </a:r>
          </a:p>
          <a:p>
            <a:pPr marL="171450" lvl="0" indent="-171450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270+ milj. EUR </a:t>
            </a:r>
            <a:r>
              <a:rPr lang="lv-LV" sz="600" err="1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mikromobilitātes</a:t>
            </a: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 infrastruktūras attīstībai vairāk nekā 100 maršrutos, no tiem pieejami 10% (26 milj. EUR no ANM))</a:t>
            </a:r>
          </a:p>
          <a:p>
            <a:pPr marL="171450" lvl="0" indent="-171450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650 milj. EUR </a:t>
            </a:r>
            <a:r>
              <a:rPr lang="lv-LV" sz="60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tranzīta koridoru novirzīšanai, no kuriem pieejami      335 milj. EUR (KF)</a:t>
            </a:r>
          </a:p>
          <a:p>
            <a:pPr lvl="0" algn="just" defTabSz="9144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lv-LV" sz="600">
              <a:solidFill>
                <a:srgbClr val="355464"/>
              </a:solidFill>
              <a:latin typeface="Verdana" panose="020B0604030504040204" pitchFamily="34" charset="0"/>
              <a:ea typeface="Verdana" panose="020B0604030504040204" pitchFamily="34" charset="0"/>
              <a:cs typeface="Helvetic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9C0240-8FEE-725A-81D4-D9890CC1224D}"/>
              </a:ext>
            </a:extLst>
          </p:cNvPr>
          <p:cNvSpPr/>
          <p:nvPr/>
        </p:nvSpPr>
        <p:spPr>
          <a:xfrm>
            <a:off x="6869004" y="1403598"/>
            <a:ext cx="2044337" cy="3078386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E87EF1-4EC3-4C05-F5CA-22855F01C6E8}"/>
              </a:ext>
            </a:extLst>
          </p:cNvPr>
          <p:cNvSpPr txBox="1"/>
          <p:nvPr/>
        </p:nvSpPr>
        <p:spPr>
          <a:xfrm>
            <a:off x="6869004" y="1367476"/>
            <a:ext cx="21123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100" b="1" i="0" u="none" strike="noStrike" kern="1200" cap="none" spc="0" normalizeH="0" baseline="0" noProof="0">
                <a:ln>
                  <a:noFill/>
                </a:ln>
                <a:solidFill>
                  <a:srgbClr val="41546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Nepieciešamā un pieejamā finansējuma sākotnējās aplēses</a:t>
            </a:r>
          </a:p>
        </p:txBody>
      </p:sp>
    </p:spTree>
    <p:extLst>
      <p:ext uri="{BB962C8B-B14F-4D97-AF65-F5344CB8AC3E}">
        <p14:creationId xmlns:p14="http://schemas.microsoft.com/office/powerpoint/2010/main" val="325661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car&#10;&#10;Description automatically generated">
            <a:extLst>
              <a:ext uri="{FF2B5EF4-FFF2-40B4-BE49-F238E27FC236}">
                <a16:creationId xmlns:a16="http://schemas.microsoft.com/office/drawing/2014/main" id="{5B373FD6-5968-32FF-BF93-D06774417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64" y="1413663"/>
            <a:ext cx="8085321" cy="3654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49A9FF-05DF-8949-9D27-943AA45C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lv-LV" dirty="0">
                <a:latin typeface="Verdana"/>
                <a:ea typeface="Verdana"/>
              </a:rPr>
              <a:t>NEKP plāna projekts: Transporta sektora mērķi un izaicinājumi</a:t>
            </a:r>
            <a:endParaRPr lang="en-US" b="0" dirty="0">
              <a:latin typeface="Verdana"/>
              <a:ea typeface="Verdana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EAA8A-34F4-D896-342C-68853B057A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9</a:t>
            </a:fld>
            <a:endParaRPr lang="en-US" altLang="lv-LV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9604DC-0330-0224-303D-54671FA3C6B5}"/>
              </a:ext>
            </a:extLst>
          </p:cNvPr>
          <p:cNvSpPr txBox="1"/>
          <p:nvPr/>
        </p:nvSpPr>
        <p:spPr>
          <a:xfrm>
            <a:off x="6839857" y="4853213"/>
            <a:ext cx="184512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Times New Roman"/>
                <a:ea typeface="MS PGothic"/>
              </a:rPr>
              <a:t>Avots: </a:t>
            </a:r>
            <a:r>
              <a:rPr lang="en-US" sz="800" err="1">
                <a:latin typeface="Times New Roman"/>
                <a:ea typeface="MS PGothic"/>
              </a:rPr>
              <a:t>Klimata</a:t>
            </a:r>
            <a:r>
              <a:rPr lang="en-US" sz="800" dirty="0">
                <a:latin typeface="Times New Roman"/>
                <a:ea typeface="MS PGothic"/>
              </a:rPr>
              <a:t> un </a:t>
            </a:r>
            <a:r>
              <a:rPr lang="en-US" sz="800" err="1">
                <a:latin typeface="Times New Roman"/>
                <a:ea typeface="MS PGothic"/>
              </a:rPr>
              <a:t>enerģētikas</a:t>
            </a:r>
            <a:r>
              <a:rPr lang="en-US" sz="800" dirty="0">
                <a:latin typeface="Times New Roman"/>
                <a:ea typeface="MS PGothic"/>
              </a:rPr>
              <a:t> </a:t>
            </a:r>
            <a:r>
              <a:rPr lang="en-US" sz="800" err="1">
                <a:latin typeface="Times New Roman"/>
                <a:ea typeface="MS PGothic"/>
              </a:rPr>
              <a:t>ministrija</a:t>
            </a:r>
            <a:endParaRPr lang="en-US" sz="800" err="1"/>
          </a:p>
        </p:txBody>
      </p:sp>
    </p:spTree>
    <p:extLst>
      <p:ext uri="{BB962C8B-B14F-4D97-AF65-F5344CB8AC3E}">
        <p14:creationId xmlns:p14="http://schemas.microsoft.com/office/powerpoint/2010/main" val="598296438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SM">
      <a:dk1>
        <a:srgbClr val="355464"/>
      </a:dk1>
      <a:lt1>
        <a:srgbClr val="FFFFFF"/>
      </a:lt1>
      <a:dk2>
        <a:srgbClr val="7ADFEA"/>
      </a:dk2>
      <a:lt2>
        <a:srgbClr val="C6ED9C"/>
      </a:lt2>
      <a:accent1>
        <a:srgbClr val="26C4E8"/>
      </a:accent1>
      <a:accent2>
        <a:srgbClr val="355464"/>
      </a:accent2>
      <a:accent3>
        <a:srgbClr val="DBEFC6"/>
      </a:accent3>
      <a:accent4>
        <a:srgbClr val="8CDEE8"/>
      </a:accent4>
      <a:accent5>
        <a:srgbClr val="729EB4"/>
      </a:accent5>
      <a:accent6>
        <a:srgbClr val="A5D770"/>
      </a:accent6>
      <a:hlink>
        <a:srgbClr val="26C4E8"/>
      </a:hlink>
      <a:folHlink>
        <a:srgbClr val="AF0000"/>
      </a:folHlink>
    </a:clrScheme>
    <a:fontScheme name="Satiksmes Ministrija">
      <a:majorFont>
        <a:latin typeface="Verdana bold"/>
        <a:ea typeface="Calibri"/>
        <a:cs typeface="Calibri"/>
      </a:majorFont>
      <a:minorFont>
        <a:latin typeface="Verdana regular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127</TotalTime>
  <Words>1253</Words>
  <Application>Microsoft Office PowerPoint</Application>
  <PresentationFormat>On-screen Show (16:9)</PresentationFormat>
  <Paragraphs>146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MS PGothic</vt:lpstr>
      <vt:lpstr>Arial</vt:lpstr>
      <vt:lpstr>Calibri</vt:lpstr>
      <vt:lpstr>Calibri,Sans-Serif</vt:lpstr>
      <vt:lpstr>Helvetica</vt:lpstr>
      <vt:lpstr>Times New Roman</vt:lpstr>
      <vt:lpstr>Verdana</vt:lpstr>
      <vt:lpstr>Verdana bold</vt:lpstr>
      <vt:lpstr>Verdana regular</vt:lpstr>
      <vt:lpstr>Wingdings</vt:lpstr>
      <vt:lpstr>89_Prezentacija_templateLV</vt:lpstr>
      <vt:lpstr>Par Nacionālās enerģētikas un klimata padomes Ilgtspējīgas mobilitātes darba grupas mērķu sasniegšanu un īstenojamiem uzdevumiem</vt:lpstr>
      <vt:lpstr>Virsmērķis</vt:lpstr>
      <vt:lpstr>Rīcības virzienu izstrādē  iesaistītie partneri</vt:lpstr>
      <vt:lpstr>NEKP IMDG aktivitātes</vt:lpstr>
      <vt:lpstr>3+1 galvenie rīcības virzieni</vt:lpstr>
      <vt:lpstr>Sabiedriskā transporta zaļināšana </vt:lpstr>
      <vt:lpstr>Autoparka zaļināšana</vt:lpstr>
      <vt:lpstr>Pilsētvides mobilitātes veicināšana*  </vt:lpstr>
      <vt:lpstr>NEKP plāna projekts: Transporta sektora mērķi un izaicinājumi </vt:lpstr>
      <vt:lpstr>NEKP IMDG turpmākā darbība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Satiksmes ministrija (SM)</dc:creator>
  <cp:lastModifiedBy>Elīna Šimiņa-Neverovska</cp:lastModifiedBy>
  <cp:revision>883</cp:revision>
  <cp:lastPrinted>2024-01-30T08:36:15Z</cp:lastPrinted>
  <dcterms:created xsi:type="dcterms:W3CDTF">2014-11-20T14:46:47Z</dcterms:created>
  <dcterms:modified xsi:type="dcterms:W3CDTF">2024-01-31T07:18:51Z</dcterms:modified>
</cp:coreProperties>
</file>