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85" r:id="rId3"/>
    <p:sldId id="293" r:id="rId4"/>
    <p:sldId id="286" r:id="rId5"/>
    <p:sldId id="294" r:id="rId6"/>
    <p:sldId id="287" r:id="rId7"/>
    <p:sldId id="288" r:id="rId8"/>
    <p:sldId id="290" r:id="rId9"/>
    <p:sldId id="289" r:id="rId10"/>
    <p:sldId id="291" r:id="rId11"/>
    <p:sldId id="292" r:id="rId12"/>
    <p:sldId id="257" r:id="rId13"/>
  </p:sldIdLst>
  <p:sldSz cx="9144000" cy="5143500" type="screen16x9"/>
  <p:notesSz cx="20104100" cy="113093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1310" userDrawn="1">
          <p15:clr>
            <a:srgbClr val="A4A3A4"/>
          </p15:clr>
        </p15:guide>
        <p15:guide id="2" pos="9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B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189436-1813-49BB-B222-670571EF750E}" v="10" dt="2024-03-13T07:21:40.461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85"/>
    <p:restoredTop sz="94707"/>
  </p:normalViewPr>
  <p:slideViewPr>
    <p:cSldViewPr>
      <p:cViewPr varScale="1">
        <p:scale>
          <a:sx n="83" d="100"/>
          <a:sy n="83" d="100"/>
        </p:scale>
        <p:origin x="124" y="52"/>
      </p:cViewPr>
      <p:guideLst>
        <p:guide orient="horz" pos="1310"/>
        <p:guide pos="9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lis Zinkevičs" userId="7f43439a-b54d-4213-bc79-a3279f168c88" providerId="ADAL" clId="{67189436-1813-49BB-B222-670571EF750E}"/>
    <pc:docChg chg="undo custSel addSld delSld modSld sldOrd">
      <pc:chgData name="Vilis Zinkevičs" userId="7f43439a-b54d-4213-bc79-a3279f168c88" providerId="ADAL" clId="{67189436-1813-49BB-B222-670571EF750E}" dt="2024-03-13T07:21:59.456" v="3068" actId="20577"/>
      <pc:docMkLst>
        <pc:docMk/>
      </pc:docMkLst>
      <pc:sldChg chg="del">
        <pc:chgData name="Vilis Zinkevičs" userId="7f43439a-b54d-4213-bc79-a3279f168c88" providerId="ADAL" clId="{67189436-1813-49BB-B222-670571EF750E}" dt="2024-03-12T20:48:04.521" v="2705" actId="47"/>
        <pc:sldMkLst>
          <pc:docMk/>
          <pc:sldMk cId="0" sldId="263"/>
        </pc:sldMkLst>
      </pc:sldChg>
      <pc:sldChg chg="del">
        <pc:chgData name="Vilis Zinkevičs" userId="7f43439a-b54d-4213-bc79-a3279f168c88" providerId="ADAL" clId="{67189436-1813-49BB-B222-670571EF750E}" dt="2024-03-12T20:48:00.385" v="2704" actId="47"/>
        <pc:sldMkLst>
          <pc:docMk/>
          <pc:sldMk cId="376742220" sldId="279"/>
        </pc:sldMkLst>
      </pc:sldChg>
      <pc:sldChg chg="del">
        <pc:chgData name="Vilis Zinkevičs" userId="7f43439a-b54d-4213-bc79-a3279f168c88" providerId="ADAL" clId="{67189436-1813-49BB-B222-670571EF750E}" dt="2024-03-12T20:48:09.149" v="2706" actId="47"/>
        <pc:sldMkLst>
          <pc:docMk/>
          <pc:sldMk cId="1867117800" sldId="284"/>
        </pc:sldMkLst>
      </pc:sldChg>
      <pc:sldChg chg="addSp modSp mod setBg">
        <pc:chgData name="Vilis Zinkevičs" userId="7f43439a-b54d-4213-bc79-a3279f168c88" providerId="ADAL" clId="{67189436-1813-49BB-B222-670571EF750E}" dt="2024-03-12T20:37:29.901" v="2187" actId="1076"/>
        <pc:sldMkLst>
          <pc:docMk/>
          <pc:sldMk cId="4144189266" sldId="285"/>
        </pc:sldMkLst>
        <pc:spChg chg="mod">
          <ac:chgData name="Vilis Zinkevičs" userId="7f43439a-b54d-4213-bc79-a3279f168c88" providerId="ADAL" clId="{67189436-1813-49BB-B222-670571EF750E}" dt="2024-03-12T20:30:07.192" v="2007" actId="26606"/>
          <ac:spMkLst>
            <pc:docMk/>
            <pc:sldMk cId="4144189266" sldId="285"/>
            <ac:spMk id="2" creationId="{A0E68857-3339-4345-2BA3-1444DC230539}"/>
          </ac:spMkLst>
        </pc:spChg>
        <pc:spChg chg="mod">
          <ac:chgData name="Vilis Zinkevičs" userId="7f43439a-b54d-4213-bc79-a3279f168c88" providerId="ADAL" clId="{67189436-1813-49BB-B222-670571EF750E}" dt="2024-03-12T20:37:29.901" v="2187" actId="1076"/>
          <ac:spMkLst>
            <pc:docMk/>
            <pc:sldMk cId="4144189266" sldId="285"/>
            <ac:spMk id="3" creationId="{7BE2B640-67E9-AA77-4B93-FF84081CF904}"/>
          </ac:spMkLst>
        </pc:spChg>
        <pc:spChg chg="add">
          <ac:chgData name="Vilis Zinkevičs" userId="7f43439a-b54d-4213-bc79-a3279f168c88" providerId="ADAL" clId="{67189436-1813-49BB-B222-670571EF750E}" dt="2024-03-12T20:30:07.192" v="2007" actId="26606"/>
          <ac:spMkLst>
            <pc:docMk/>
            <pc:sldMk cId="4144189266" sldId="285"/>
            <ac:spMk id="8" creationId="{09588DA8-065E-4F6F-8EFD-43104AB2E0CF}"/>
          </ac:spMkLst>
        </pc:spChg>
        <pc:spChg chg="add">
          <ac:chgData name="Vilis Zinkevičs" userId="7f43439a-b54d-4213-bc79-a3279f168c88" providerId="ADAL" clId="{67189436-1813-49BB-B222-670571EF750E}" dt="2024-03-12T20:30:07.192" v="2007" actId="26606"/>
          <ac:spMkLst>
            <pc:docMk/>
            <pc:sldMk cId="4144189266" sldId="285"/>
            <ac:spMk id="10" creationId="{C4285719-470E-454C-AF62-8323075F1F5B}"/>
          </ac:spMkLst>
        </pc:spChg>
        <pc:spChg chg="add">
          <ac:chgData name="Vilis Zinkevičs" userId="7f43439a-b54d-4213-bc79-a3279f168c88" providerId="ADAL" clId="{67189436-1813-49BB-B222-670571EF750E}" dt="2024-03-12T20:30:07.192" v="2007" actId="26606"/>
          <ac:spMkLst>
            <pc:docMk/>
            <pc:sldMk cId="4144189266" sldId="285"/>
            <ac:spMk id="12" creationId="{CD9FE4EF-C4D8-49A0-B2FF-81D8DB7D8A24}"/>
          </ac:spMkLst>
        </pc:spChg>
        <pc:spChg chg="add">
          <ac:chgData name="Vilis Zinkevičs" userId="7f43439a-b54d-4213-bc79-a3279f168c88" providerId="ADAL" clId="{67189436-1813-49BB-B222-670571EF750E}" dt="2024-03-12T20:30:07.192" v="2007" actId="26606"/>
          <ac:spMkLst>
            <pc:docMk/>
            <pc:sldMk cId="4144189266" sldId="285"/>
            <ac:spMk id="14" creationId="{4300840D-0A0B-4512-BACA-B439D5B9C57C}"/>
          </ac:spMkLst>
        </pc:spChg>
        <pc:spChg chg="add">
          <ac:chgData name="Vilis Zinkevičs" userId="7f43439a-b54d-4213-bc79-a3279f168c88" providerId="ADAL" clId="{67189436-1813-49BB-B222-670571EF750E}" dt="2024-03-12T20:30:07.192" v="2007" actId="26606"/>
          <ac:spMkLst>
            <pc:docMk/>
            <pc:sldMk cId="4144189266" sldId="285"/>
            <ac:spMk id="16" creationId="{D2B78728-A580-49A7-84F9-6EF6F583ADE0}"/>
          </ac:spMkLst>
        </pc:spChg>
        <pc:spChg chg="add">
          <ac:chgData name="Vilis Zinkevičs" userId="7f43439a-b54d-4213-bc79-a3279f168c88" providerId="ADAL" clId="{67189436-1813-49BB-B222-670571EF750E}" dt="2024-03-12T20:30:07.192" v="2007" actId="26606"/>
          <ac:spMkLst>
            <pc:docMk/>
            <pc:sldMk cId="4144189266" sldId="285"/>
            <ac:spMk id="18" creationId="{38FAA1A1-D861-433F-88FA-1E9D6FD31D11}"/>
          </ac:spMkLst>
        </pc:spChg>
        <pc:spChg chg="add">
          <ac:chgData name="Vilis Zinkevičs" userId="7f43439a-b54d-4213-bc79-a3279f168c88" providerId="ADAL" clId="{67189436-1813-49BB-B222-670571EF750E}" dt="2024-03-12T20:30:07.192" v="2007" actId="26606"/>
          <ac:spMkLst>
            <pc:docMk/>
            <pc:sldMk cId="4144189266" sldId="285"/>
            <ac:spMk id="20" creationId="{8D71EDA1-87BF-4D5D-AB79-F346FD19278A}"/>
          </ac:spMkLst>
        </pc:spChg>
      </pc:sldChg>
      <pc:sldChg chg="addSp modSp mod setBg">
        <pc:chgData name="Vilis Zinkevičs" userId="7f43439a-b54d-4213-bc79-a3279f168c88" providerId="ADAL" clId="{67189436-1813-49BB-B222-670571EF750E}" dt="2024-03-12T20:30:03.259" v="2006" actId="26606"/>
        <pc:sldMkLst>
          <pc:docMk/>
          <pc:sldMk cId="3368513288" sldId="286"/>
        </pc:sldMkLst>
        <pc:spChg chg="mod">
          <ac:chgData name="Vilis Zinkevičs" userId="7f43439a-b54d-4213-bc79-a3279f168c88" providerId="ADAL" clId="{67189436-1813-49BB-B222-670571EF750E}" dt="2024-03-12T20:30:03.259" v="2006" actId="26606"/>
          <ac:spMkLst>
            <pc:docMk/>
            <pc:sldMk cId="3368513288" sldId="286"/>
            <ac:spMk id="2" creationId="{A0E68857-3339-4345-2BA3-1444DC230539}"/>
          </ac:spMkLst>
        </pc:spChg>
        <pc:spChg chg="mod">
          <ac:chgData name="Vilis Zinkevičs" userId="7f43439a-b54d-4213-bc79-a3279f168c88" providerId="ADAL" clId="{67189436-1813-49BB-B222-670571EF750E}" dt="2024-03-12T20:30:03.259" v="2006" actId="26606"/>
          <ac:spMkLst>
            <pc:docMk/>
            <pc:sldMk cId="3368513288" sldId="286"/>
            <ac:spMk id="3" creationId="{7BE2B640-67E9-AA77-4B93-FF84081CF904}"/>
          </ac:spMkLst>
        </pc:spChg>
        <pc:spChg chg="add">
          <ac:chgData name="Vilis Zinkevičs" userId="7f43439a-b54d-4213-bc79-a3279f168c88" providerId="ADAL" clId="{67189436-1813-49BB-B222-670571EF750E}" dt="2024-03-12T20:30:03.259" v="2006" actId="26606"/>
          <ac:spMkLst>
            <pc:docMk/>
            <pc:sldMk cId="3368513288" sldId="286"/>
            <ac:spMk id="8" creationId="{09588DA8-065E-4F6F-8EFD-43104AB2E0CF}"/>
          </ac:spMkLst>
        </pc:spChg>
        <pc:spChg chg="add">
          <ac:chgData name="Vilis Zinkevičs" userId="7f43439a-b54d-4213-bc79-a3279f168c88" providerId="ADAL" clId="{67189436-1813-49BB-B222-670571EF750E}" dt="2024-03-12T20:30:03.259" v="2006" actId="26606"/>
          <ac:spMkLst>
            <pc:docMk/>
            <pc:sldMk cId="3368513288" sldId="286"/>
            <ac:spMk id="10" creationId="{C4285719-470E-454C-AF62-8323075F1F5B}"/>
          </ac:spMkLst>
        </pc:spChg>
        <pc:spChg chg="add">
          <ac:chgData name="Vilis Zinkevičs" userId="7f43439a-b54d-4213-bc79-a3279f168c88" providerId="ADAL" clId="{67189436-1813-49BB-B222-670571EF750E}" dt="2024-03-12T20:30:03.259" v="2006" actId="26606"/>
          <ac:spMkLst>
            <pc:docMk/>
            <pc:sldMk cId="3368513288" sldId="286"/>
            <ac:spMk id="12" creationId="{CD9FE4EF-C4D8-49A0-B2FF-81D8DB7D8A24}"/>
          </ac:spMkLst>
        </pc:spChg>
        <pc:spChg chg="add">
          <ac:chgData name="Vilis Zinkevičs" userId="7f43439a-b54d-4213-bc79-a3279f168c88" providerId="ADAL" clId="{67189436-1813-49BB-B222-670571EF750E}" dt="2024-03-12T20:30:03.259" v="2006" actId="26606"/>
          <ac:spMkLst>
            <pc:docMk/>
            <pc:sldMk cId="3368513288" sldId="286"/>
            <ac:spMk id="14" creationId="{4300840D-0A0B-4512-BACA-B439D5B9C57C}"/>
          </ac:spMkLst>
        </pc:spChg>
        <pc:spChg chg="add">
          <ac:chgData name="Vilis Zinkevičs" userId="7f43439a-b54d-4213-bc79-a3279f168c88" providerId="ADAL" clId="{67189436-1813-49BB-B222-670571EF750E}" dt="2024-03-12T20:30:03.259" v="2006" actId="26606"/>
          <ac:spMkLst>
            <pc:docMk/>
            <pc:sldMk cId="3368513288" sldId="286"/>
            <ac:spMk id="16" creationId="{D2B78728-A580-49A7-84F9-6EF6F583ADE0}"/>
          </ac:spMkLst>
        </pc:spChg>
        <pc:spChg chg="add">
          <ac:chgData name="Vilis Zinkevičs" userId="7f43439a-b54d-4213-bc79-a3279f168c88" providerId="ADAL" clId="{67189436-1813-49BB-B222-670571EF750E}" dt="2024-03-12T20:30:03.259" v="2006" actId="26606"/>
          <ac:spMkLst>
            <pc:docMk/>
            <pc:sldMk cId="3368513288" sldId="286"/>
            <ac:spMk id="18" creationId="{38FAA1A1-D861-433F-88FA-1E9D6FD31D11}"/>
          </ac:spMkLst>
        </pc:spChg>
        <pc:spChg chg="add">
          <ac:chgData name="Vilis Zinkevičs" userId="7f43439a-b54d-4213-bc79-a3279f168c88" providerId="ADAL" clId="{67189436-1813-49BB-B222-670571EF750E}" dt="2024-03-12T20:30:03.259" v="2006" actId="26606"/>
          <ac:spMkLst>
            <pc:docMk/>
            <pc:sldMk cId="3368513288" sldId="286"/>
            <ac:spMk id="20" creationId="{8D71EDA1-87BF-4D5D-AB79-F346FD19278A}"/>
          </ac:spMkLst>
        </pc:spChg>
      </pc:sldChg>
      <pc:sldChg chg="addSp modSp mod ord setBg modNotesTx">
        <pc:chgData name="Vilis Zinkevičs" userId="7f43439a-b54d-4213-bc79-a3279f168c88" providerId="ADAL" clId="{67189436-1813-49BB-B222-670571EF750E}" dt="2024-03-13T05:54:41.450" v="3039" actId="20577"/>
        <pc:sldMkLst>
          <pc:docMk/>
          <pc:sldMk cId="3708457313" sldId="287"/>
        </pc:sldMkLst>
        <pc:spChg chg="mod">
          <ac:chgData name="Vilis Zinkevičs" userId="7f43439a-b54d-4213-bc79-a3279f168c88" providerId="ADAL" clId="{67189436-1813-49BB-B222-670571EF750E}" dt="2024-03-12T20:38:22.391" v="2239" actId="20577"/>
          <ac:spMkLst>
            <pc:docMk/>
            <pc:sldMk cId="3708457313" sldId="287"/>
            <ac:spMk id="2" creationId="{738983AC-007F-5847-CC60-94DD9C337699}"/>
          </ac:spMkLst>
        </pc:spChg>
        <pc:spChg chg="mod">
          <ac:chgData name="Vilis Zinkevičs" userId="7f43439a-b54d-4213-bc79-a3279f168c88" providerId="ADAL" clId="{67189436-1813-49BB-B222-670571EF750E}" dt="2024-03-12T20:29:56.914" v="2005" actId="26606"/>
          <ac:spMkLst>
            <pc:docMk/>
            <pc:sldMk cId="3708457313" sldId="287"/>
            <ac:spMk id="3" creationId="{2DCF3DEA-8700-09EF-1BF5-B933CCAC17DC}"/>
          </ac:spMkLst>
        </pc:spChg>
        <pc:spChg chg="add">
          <ac:chgData name="Vilis Zinkevičs" userId="7f43439a-b54d-4213-bc79-a3279f168c88" providerId="ADAL" clId="{67189436-1813-49BB-B222-670571EF750E}" dt="2024-03-12T20:29:56.914" v="2005" actId="26606"/>
          <ac:spMkLst>
            <pc:docMk/>
            <pc:sldMk cId="3708457313" sldId="287"/>
            <ac:spMk id="8" creationId="{09588DA8-065E-4F6F-8EFD-43104AB2E0CF}"/>
          </ac:spMkLst>
        </pc:spChg>
        <pc:spChg chg="add">
          <ac:chgData name="Vilis Zinkevičs" userId="7f43439a-b54d-4213-bc79-a3279f168c88" providerId="ADAL" clId="{67189436-1813-49BB-B222-670571EF750E}" dt="2024-03-12T20:29:56.914" v="2005" actId="26606"/>
          <ac:spMkLst>
            <pc:docMk/>
            <pc:sldMk cId="3708457313" sldId="287"/>
            <ac:spMk id="10" creationId="{C4285719-470E-454C-AF62-8323075F1F5B}"/>
          </ac:spMkLst>
        </pc:spChg>
        <pc:spChg chg="add">
          <ac:chgData name="Vilis Zinkevičs" userId="7f43439a-b54d-4213-bc79-a3279f168c88" providerId="ADAL" clId="{67189436-1813-49BB-B222-670571EF750E}" dt="2024-03-12T20:29:56.914" v="2005" actId="26606"/>
          <ac:spMkLst>
            <pc:docMk/>
            <pc:sldMk cId="3708457313" sldId="287"/>
            <ac:spMk id="12" creationId="{CD9FE4EF-C4D8-49A0-B2FF-81D8DB7D8A24}"/>
          </ac:spMkLst>
        </pc:spChg>
        <pc:spChg chg="add">
          <ac:chgData name="Vilis Zinkevičs" userId="7f43439a-b54d-4213-bc79-a3279f168c88" providerId="ADAL" clId="{67189436-1813-49BB-B222-670571EF750E}" dt="2024-03-12T20:29:56.914" v="2005" actId="26606"/>
          <ac:spMkLst>
            <pc:docMk/>
            <pc:sldMk cId="3708457313" sldId="287"/>
            <ac:spMk id="14" creationId="{4300840D-0A0B-4512-BACA-B439D5B9C57C}"/>
          </ac:spMkLst>
        </pc:spChg>
        <pc:spChg chg="add">
          <ac:chgData name="Vilis Zinkevičs" userId="7f43439a-b54d-4213-bc79-a3279f168c88" providerId="ADAL" clId="{67189436-1813-49BB-B222-670571EF750E}" dt="2024-03-12T20:29:56.914" v="2005" actId="26606"/>
          <ac:spMkLst>
            <pc:docMk/>
            <pc:sldMk cId="3708457313" sldId="287"/>
            <ac:spMk id="16" creationId="{D2B78728-A580-49A7-84F9-6EF6F583ADE0}"/>
          </ac:spMkLst>
        </pc:spChg>
        <pc:spChg chg="add">
          <ac:chgData name="Vilis Zinkevičs" userId="7f43439a-b54d-4213-bc79-a3279f168c88" providerId="ADAL" clId="{67189436-1813-49BB-B222-670571EF750E}" dt="2024-03-12T20:29:56.914" v="2005" actId="26606"/>
          <ac:spMkLst>
            <pc:docMk/>
            <pc:sldMk cId="3708457313" sldId="287"/>
            <ac:spMk id="18" creationId="{38FAA1A1-D861-433F-88FA-1E9D6FD31D11}"/>
          </ac:spMkLst>
        </pc:spChg>
        <pc:spChg chg="add">
          <ac:chgData name="Vilis Zinkevičs" userId="7f43439a-b54d-4213-bc79-a3279f168c88" providerId="ADAL" clId="{67189436-1813-49BB-B222-670571EF750E}" dt="2024-03-12T20:29:56.914" v="2005" actId="26606"/>
          <ac:spMkLst>
            <pc:docMk/>
            <pc:sldMk cId="3708457313" sldId="287"/>
            <ac:spMk id="20" creationId="{8D71EDA1-87BF-4D5D-AB79-F346FD19278A}"/>
          </ac:spMkLst>
        </pc:spChg>
      </pc:sldChg>
      <pc:sldChg chg="addSp modSp mod ord setBg">
        <pc:chgData name="Vilis Zinkevičs" userId="7f43439a-b54d-4213-bc79-a3279f168c88" providerId="ADAL" clId="{67189436-1813-49BB-B222-670571EF750E}" dt="2024-03-13T05:52:05.837" v="2891" actId="20577"/>
        <pc:sldMkLst>
          <pc:docMk/>
          <pc:sldMk cId="1417673444" sldId="288"/>
        </pc:sldMkLst>
        <pc:spChg chg="mod">
          <ac:chgData name="Vilis Zinkevičs" userId="7f43439a-b54d-4213-bc79-a3279f168c88" providerId="ADAL" clId="{67189436-1813-49BB-B222-670571EF750E}" dt="2024-03-12T20:38:53.864" v="2293" actId="27636"/>
          <ac:spMkLst>
            <pc:docMk/>
            <pc:sldMk cId="1417673444" sldId="288"/>
            <ac:spMk id="2" creationId="{A1A897B3-33FA-3D56-7A9E-2F3165F06807}"/>
          </ac:spMkLst>
        </pc:spChg>
        <pc:spChg chg="mod">
          <ac:chgData name="Vilis Zinkevičs" userId="7f43439a-b54d-4213-bc79-a3279f168c88" providerId="ADAL" clId="{67189436-1813-49BB-B222-670571EF750E}" dt="2024-03-13T05:52:05.837" v="2891" actId="20577"/>
          <ac:spMkLst>
            <pc:docMk/>
            <pc:sldMk cId="1417673444" sldId="288"/>
            <ac:spMk id="3" creationId="{993E0D41-DE0D-C617-58B7-EF64922EB209}"/>
          </ac:spMkLst>
        </pc:spChg>
        <pc:spChg chg="add">
          <ac:chgData name="Vilis Zinkevičs" userId="7f43439a-b54d-4213-bc79-a3279f168c88" providerId="ADAL" clId="{67189436-1813-49BB-B222-670571EF750E}" dt="2024-03-12T20:29:47.319" v="2004" actId="26606"/>
          <ac:spMkLst>
            <pc:docMk/>
            <pc:sldMk cId="1417673444" sldId="288"/>
            <ac:spMk id="8" creationId="{09588DA8-065E-4F6F-8EFD-43104AB2E0CF}"/>
          </ac:spMkLst>
        </pc:spChg>
        <pc:spChg chg="add">
          <ac:chgData name="Vilis Zinkevičs" userId="7f43439a-b54d-4213-bc79-a3279f168c88" providerId="ADAL" clId="{67189436-1813-49BB-B222-670571EF750E}" dt="2024-03-12T20:29:47.319" v="2004" actId="26606"/>
          <ac:spMkLst>
            <pc:docMk/>
            <pc:sldMk cId="1417673444" sldId="288"/>
            <ac:spMk id="10" creationId="{C4285719-470E-454C-AF62-8323075F1F5B}"/>
          </ac:spMkLst>
        </pc:spChg>
        <pc:spChg chg="add">
          <ac:chgData name="Vilis Zinkevičs" userId="7f43439a-b54d-4213-bc79-a3279f168c88" providerId="ADAL" clId="{67189436-1813-49BB-B222-670571EF750E}" dt="2024-03-12T20:29:47.319" v="2004" actId="26606"/>
          <ac:spMkLst>
            <pc:docMk/>
            <pc:sldMk cId="1417673444" sldId="288"/>
            <ac:spMk id="12" creationId="{CD9FE4EF-C4D8-49A0-B2FF-81D8DB7D8A24}"/>
          </ac:spMkLst>
        </pc:spChg>
        <pc:spChg chg="add">
          <ac:chgData name="Vilis Zinkevičs" userId="7f43439a-b54d-4213-bc79-a3279f168c88" providerId="ADAL" clId="{67189436-1813-49BB-B222-670571EF750E}" dt="2024-03-12T20:29:47.319" v="2004" actId="26606"/>
          <ac:spMkLst>
            <pc:docMk/>
            <pc:sldMk cId="1417673444" sldId="288"/>
            <ac:spMk id="14" creationId="{4300840D-0A0B-4512-BACA-B439D5B9C57C}"/>
          </ac:spMkLst>
        </pc:spChg>
        <pc:spChg chg="add">
          <ac:chgData name="Vilis Zinkevičs" userId="7f43439a-b54d-4213-bc79-a3279f168c88" providerId="ADAL" clId="{67189436-1813-49BB-B222-670571EF750E}" dt="2024-03-12T20:29:47.319" v="2004" actId="26606"/>
          <ac:spMkLst>
            <pc:docMk/>
            <pc:sldMk cId="1417673444" sldId="288"/>
            <ac:spMk id="16" creationId="{D2B78728-A580-49A7-84F9-6EF6F583ADE0}"/>
          </ac:spMkLst>
        </pc:spChg>
        <pc:spChg chg="add">
          <ac:chgData name="Vilis Zinkevičs" userId="7f43439a-b54d-4213-bc79-a3279f168c88" providerId="ADAL" clId="{67189436-1813-49BB-B222-670571EF750E}" dt="2024-03-12T20:29:47.319" v="2004" actId="26606"/>
          <ac:spMkLst>
            <pc:docMk/>
            <pc:sldMk cId="1417673444" sldId="288"/>
            <ac:spMk id="18" creationId="{38FAA1A1-D861-433F-88FA-1E9D6FD31D11}"/>
          </ac:spMkLst>
        </pc:spChg>
        <pc:spChg chg="add">
          <ac:chgData name="Vilis Zinkevičs" userId="7f43439a-b54d-4213-bc79-a3279f168c88" providerId="ADAL" clId="{67189436-1813-49BB-B222-670571EF750E}" dt="2024-03-12T20:29:47.319" v="2004" actId="26606"/>
          <ac:spMkLst>
            <pc:docMk/>
            <pc:sldMk cId="1417673444" sldId="288"/>
            <ac:spMk id="20" creationId="{8D71EDA1-87BF-4D5D-AB79-F346FD19278A}"/>
          </ac:spMkLst>
        </pc:spChg>
      </pc:sldChg>
      <pc:sldChg chg="addSp modSp mod setBg modNotesTx">
        <pc:chgData name="Vilis Zinkevičs" userId="7f43439a-b54d-4213-bc79-a3279f168c88" providerId="ADAL" clId="{67189436-1813-49BB-B222-670571EF750E}" dt="2024-03-12T20:51:22.747" v="2733"/>
        <pc:sldMkLst>
          <pc:docMk/>
          <pc:sldMk cId="2748747173" sldId="289"/>
        </pc:sldMkLst>
        <pc:spChg chg="mod">
          <ac:chgData name="Vilis Zinkevičs" userId="7f43439a-b54d-4213-bc79-a3279f168c88" providerId="ADAL" clId="{67189436-1813-49BB-B222-670571EF750E}" dt="2024-03-12T20:39:36.688" v="2346" actId="20577"/>
          <ac:spMkLst>
            <pc:docMk/>
            <pc:sldMk cId="2748747173" sldId="289"/>
            <ac:spMk id="2" creationId="{35AF326C-63CD-F4D8-2FB6-5C78BC07DF91}"/>
          </ac:spMkLst>
        </pc:spChg>
        <pc:spChg chg="mod">
          <ac:chgData name="Vilis Zinkevičs" userId="7f43439a-b54d-4213-bc79-a3279f168c88" providerId="ADAL" clId="{67189436-1813-49BB-B222-670571EF750E}" dt="2024-03-12T20:50:36.547" v="2732" actId="27636"/>
          <ac:spMkLst>
            <pc:docMk/>
            <pc:sldMk cId="2748747173" sldId="289"/>
            <ac:spMk id="3" creationId="{CD9D0382-5E4F-85CD-D7CF-5D87D97D16B4}"/>
          </ac:spMkLst>
        </pc:spChg>
        <pc:spChg chg="add">
          <ac:chgData name="Vilis Zinkevičs" userId="7f43439a-b54d-4213-bc79-a3279f168c88" providerId="ADAL" clId="{67189436-1813-49BB-B222-670571EF750E}" dt="2024-03-12T20:29:28.365" v="2002" actId="26606"/>
          <ac:spMkLst>
            <pc:docMk/>
            <pc:sldMk cId="2748747173" sldId="289"/>
            <ac:spMk id="8" creationId="{09588DA8-065E-4F6F-8EFD-43104AB2E0CF}"/>
          </ac:spMkLst>
        </pc:spChg>
        <pc:spChg chg="add">
          <ac:chgData name="Vilis Zinkevičs" userId="7f43439a-b54d-4213-bc79-a3279f168c88" providerId="ADAL" clId="{67189436-1813-49BB-B222-670571EF750E}" dt="2024-03-12T20:29:28.365" v="2002" actId="26606"/>
          <ac:spMkLst>
            <pc:docMk/>
            <pc:sldMk cId="2748747173" sldId="289"/>
            <ac:spMk id="10" creationId="{C4285719-470E-454C-AF62-8323075F1F5B}"/>
          </ac:spMkLst>
        </pc:spChg>
        <pc:spChg chg="add">
          <ac:chgData name="Vilis Zinkevičs" userId="7f43439a-b54d-4213-bc79-a3279f168c88" providerId="ADAL" clId="{67189436-1813-49BB-B222-670571EF750E}" dt="2024-03-12T20:29:28.365" v="2002" actId="26606"/>
          <ac:spMkLst>
            <pc:docMk/>
            <pc:sldMk cId="2748747173" sldId="289"/>
            <ac:spMk id="12" creationId="{CD9FE4EF-C4D8-49A0-B2FF-81D8DB7D8A24}"/>
          </ac:spMkLst>
        </pc:spChg>
        <pc:spChg chg="add">
          <ac:chgData name="Vilis Zinkevičs" userId="7f43439a-b54d-4213-bc79-a3279f168c88" providerId="ADAL" clId="{67189436-1813-49BB-B222-670571EF750E}" dt="2024-03-12T20:29:28.365" v="2002" actId="26606"/>
          <ac:spMkLst>
            <pc:docMk/>
            <pc:sldMk cId="2748747173" sldId="289"/>
            <ac:spMk id="14" creationId="{4300840D-0A0B-4512-BACA-B439D5B9C57C}"/>
          </ac:spMkLst>
        </pc:spChg>
        <pc:spChg chg="add">
          <ac:chgData name="Vilis Zinkevičs" userId="7f43439a-b54d-4213-bc79-a3279f168c88" providerId="ADAL" clId="{67189436-1813-49BB-B222-670571EF750E}" dt="2024-03-12T20:29:28.365" v="2002" actId="26606"/>
          <ac:spMkLst>
            <pc:docMk/>
            <pc:sldMk cId="2748747173" sldId="289"/>
            <ac:spMk id="16" creationId="{D2B78728-A580-49A7-84F9-6EF6F583ADE0}"/>
          </ac:spMkLst>
        </pc:spChg>
        <pc:spChg chg="add">
          <ac:chgData name="Vilis Zinkevičs" userId="7f43439a-b54d-4213-bc79-a3279f168c88" providerId="ADAL" clId="{67189436-1813-49BB-B222-670571EF750E}" dt="2024-03-12T20:29:28.365" v="2002" actId="26606"/>
          <ac:spMkLst>
            <pc:docMk/>
            <pc:sldMk cId="2748747173" sldId="289"/>
            <ac:spMk id="18" creationId="{38FAA1A1-D861-433F-88FA-1E9D6FD31D11}"/>
          </ac:spMkLst>
        </pc:spChg>
        <pc:spChg chg="add">
          <ac:chgData name="Vilis Zinkevičs" userId="7f43439a-b54d-4213-bc79-a3279f168c88" providerId="ADAL" clId="{67189436-1813-49BB-B222-670571EF750E}" dt="2024-03-12T20:29:28.365" v="2002" actId="26606"/>
          <ac:spMkLst>
            <pc:docMk/>
            <pc:sldMk cId="2748747173" sldId="289"/>
            <ac:spMk id="20" creationId="{8D71EDA1-87BF-4D5D-AB79-F346FD19278A}"/>
          </ac:spMkLst>
        </pc:spChg>
      </pc:sldChg>
      <pc:sldChg chg="addSp modSp add mod setBg">
        <pc:chgData name="Vilis Zinkevičs" userId="7f43439a-b54d-4213-bc79-a3279f168c88" providerId="ADAL" clId="{67189436-1813-49BB-B222-670571EF750E}" dt="2024-03-12T20:59:46.534" v="2743" actId="20577"/>
        <pc:sldMkLst>
          <pc:docMk/>
          <pc:sldMk cId="2147281633" sldId="290"/>
        </pc:sldMkLst>
        <pc:spChg chg="mod">
          <ac:chgData name="Vilis Zinkevičs" userId="7f43439a-b54d-4213-bc79-a3279f168c88" providerId="ADAL" clId="{67189436-1813-49BB-B222-670571EF750E}" dt="2024-03-12T20:39:09.225" v="2295"/>
          <ac:spMkLst>
            <pc:docMk/>
            <pc:sldMk cId="2147281633" sldId="290"/>
            <ac:spMk id="2" creationId="{A1A897B3-33FA-3D56-7A9E-2F3165F06807}"/>
          </ac:spMkLst>
        </pc:spChg>
        <pc:spChg chg="mod">
          <ac:chgData name="Vilis Zinkevičs" userId="7f43439a-b54d-4213-bc79-a3279f168c88" providerId="ADAL" clId="{67189436-1813-49BB-B222-670571EF750E}" dt="2024-03-12T20:59:46.534" v="2743" actId="20577"/>
          <ac:spMkLst>
            <pc:docMk/>
            <pc:sldMk cId="2147281633" sldId="290"/>
            <ac:spMk id="3" creationId="{993E0D41-DE0D-C617-58B7-EF64922EB209}"/>
          </ac:spMkLst>
        </pc:spChg>
        <pc:spChg chg="add">
          <ac:chgData name="Vilis Zinkevičs" userId="7f43439a-b54d-4213-bc79-a3279f168c88" providerId="ADAL" clId="{67189436-1813-49BB-B222-670571EF750E}" dt="2024-03-12T20:29:40.137" v="2003" actId="26606"/>
          <ac:spMkLst>
            <pc:docMk/>
            <pc:sldMk cId="2147281633" sldId="290"/>
            <ac:spMk id="8" creationId="{09588DA8-065E-4F6F-8EFD-43104AB2E0CF}"/>
          </ac:spMkLst>
        </pc:spChg>
        <pc:spChg chg="add">
          <ac:chgData name="Vilis Zinkevičs" userId="7f43439a-b54d-4213-bc79-a3279f168c88" providerId="ADAL" clId="{67189436-1813-49BB-B222-670571EF750E}" dt="2024-03-12T20:29:40.137" v="2003" actId="26606"/>
          <ac:spMkLst>
            <pc:docMk/>
            <pc:sldMk cId="2147281633" sldId="290"/>
            <ac:spMk id="10" creationId="{C4285719-470E-454C-AF62-8323075F1F5B}"/>
          </ac:spMkLst>
        </pc:spChg>
        <pc:spChg chg="add">
          <ac:chgData name="Vilis Zinkevičs" userId="7f43439a-b54d-4213-bc79-a3279f168c88" providerId="ADAL" clId="{67189436-1813-49BB-B222-670571EF750E}" dt="2024-03-12T20:29:40.137" v="2003" actId="26606"/>
          <ac:spMkLst>
            <pc:docMk/>
            <pc:sldMk cId="2147281633" sldId="290"/>
            <ac:spMk id="12" creationId="{CD9FE4EF-C4D8-49A0-B2FF-81D8DB7D8A24}"/>
          </ac:spMkLst>
        </pc:spChg>
        <pc:spChg chg="add">
          <ac:chgData name="Vilis Zinkevičs" userId="7f43439a-b54d-4213-bc79-a3279f168c88" providerId="ADAL" clId="{67189436-1813-49BB-B222-670571EF750E}" dt="2024-03-12T20:29:40.137" v="2003" actId="26606"/>
          <ac:spMkLst>
            <pc:docMk/>
            <pc:sldMk cId="2147281633" sldId="290"/>
            <ac:spMk id="14" creationId="{4300840D-0A0B-4512-BACA-B439D5B9C57C}"/>
          </ac:spMkLst>
        </pc:spChg>
        <pc:spChg chg="add">
          <ac:chgData name="Vilis Zinkevičs" userId="7f43439a-b54d-4213-bc79-a3279f168c88" providerId="ADAL" clId="{67189436-1813-49BB-B222-670571EF750E}" dt="2024-03-12T20:29:40.137" v="2003" actId="26606"/>
          <ac:spMkLst>
            <pc:docMk/>
            <pc:sldMk cId="2147281633" sldId="290"/>
            <ac:spMk id="16" creationId="{D2B78728-A580-49A7-84F9-6EF6F583ADE0}"/>
          </ac:spMkLst>
        </pc:spChg>
        <pc:spChg chg="add">
          <ac:chgData name="Vilis Zinkevičs" userId="7f43439a-b54d-4213-bc79-a3279f168c88" providerId="ADAL" clId="{67189436-1813-49BB-B222-670571EF750E}" dt="2024-03-12T20:29:40.137" v="2003" actId="26606"/>
          <ac:spMkLst>
            <pc:docMk/>
            <pc:sldMk cId="2147281633" sldId="290"/>
            <ac:spMk id="18" creationId="{38FAA1A1-D861-433F-88FA-1E9D6FD31D11}"/>
          </ac:spMkLst>
        </pc:spChg>
        <pc:spChg chg="add">
          <ac:chgData name="Vilis Zinkevičs" userId="7f43439a-b54d-4213-bc79-a3279f168c88" providerId="ADAL" clId="{67189436-1813-49BB-B222-670571EF750E}" dt="2024-03-12T20:29:40.137" v="2003" actId="26606"/>
          <ac:spMkLst>
            <pc:docMk/>
            <pc:sldMk cId="2147281633" sldId="290"/>
            <ac:spMk id="20" creationId="{8D71EDA1-87BF-4D5D-AB79-F346FD19278A}"/>
          </ac:spMkLst>
        </pc:spChg>
      </pc:sldChg>
      <pc:sldChg chg="addSp delSp modSp new mod setBg modNotesTx">
        <pc:chgData name="Vilis Zinkevičs" userId="7f43439a-b54d-4213-bc79-a3279f168c88" providerId="ADAL" clId="{67189436-1813-49BB-B222-670571EF750E}" dt="2024-03-12T20:41:07.176" v="2417" actId="1076"/>
        <pc:sldMkLst>
          <pc:docMk/>
          <pc:sldMk cId="3320662975" sldId="291"/>
        </pc:sldMkLst>
        <pc:spChg chg="mod">
          <ac:chgData name="Vilis Zinkevičs" userId="7f43439a-b54d-4213-bc79-a3279f168c88" providerId="ADAL" clId="{67189436-1813-49BB-B222-670571EF750E}" dt="2024-03-12T20:41:07.176" v="2417" actId="1076"/>
          <ac:spMkLst>
            <pc:docMk/>
            <pc:sldMk cId="3320662975" sldId="291"/>
            <ac:spMk id="2" creationId="{9E3834B3-B00B-EA0C-5F2E-A9E5B496157F}"/>
          </ac:spMkLst>
        </pc:spChg>
        <pc:spChg chg="del">
          <ac:chgData name="Vilis Zinkevičs" userId="7f43439a-b54d-4213-bc79-a3279f168c88" providerId="ADAL" clId="{67189436-1813-49BB-B222-670571EF750E}" dt="2024-03-12T20:20:21.628" v="1530" actId="478"/>
          <ac:spMkLst>
            <pc:docMk/>
            <pc:sldMk cId="3320662975" sldId="291"/>
            <ac:spMk id="3" creationId="{0807D83F-26FD-F752-8A64-EE8B56739412}"/>
          </ac:spMkLst>
        </pc:spChg>
        <pc:spChg chg="add del">
          <ac:chgData name="Vilis Zinkevičs" userId="7f43439a-b54d-4213-bc79-a3279f168c88" providerId="ADAL" clId="{67189436-1813-49BB-B222-670571EF750E}" dt="2024-03-12T20:20:43.186" v="1534" actId="26606"/>
          <ac:spMkLst>
            <pc:docMk/>
            <pc:sldMk cId="3320662975" sldId="291"/>
            <ac:spMk id="12" creationId="{6753252F-4873-4F63-801D-CC719279A7D5}"/>
          </ac:spMkLst>
        </pc:spChg>
        <pc:spChg chg="add del">
          <ac:chgData name="Vilis Zinkevičs" userId="7f43439a-b54d-4213-bc79-a3279f168c88" providerId="ADAL" clId="{67189436-1813-49BB-B222-670571EF750E}" dt="2024-03-12T20:20:43.186" v="1534" actId="26606"/>
          <ac:spMkLst>
            <pc:docMk/>
            <pc:sldMk cId="3320662975" sldId="291"/>
            <ac:spMk id="14" creationId="{047C8CCB-F95D-4249-92DD-651249D3535A}"/>
          </ac:spMkLst>
        </pc:spChg>
        <pc:spChg chg="add del">
          <ac:chgData name="Vilis Zinkevičs" userId="7f43439a-b54d-4213-bc79-a3279f168c88" providerId="ADAL" clId="{67189436-1813-49BB-B222-670571EF750E}" dt="2024-03-12T20:30:26.880" v="2008" actId="26606"/>
          <ac:spMkLst>
            <pc:docMk/>
            <pc:sldMk cId="3320662975" sldId="291"/>
            <ac:spMk id="16" creationId="{A4AC5506-6312-4701-8D3C-40187889A947}"/>
          </ac:spMkLst>
        </pc:spChg>
        <pc:spChg chg="add">
          <ac:chgData name="Vilis Zinkevičs" userId="7f43439a-b54d-4213-bc79-a3279f168c88" providerId="ADAL" clId="{67189436-1813-49BB-B222-670571EF750E}" dt="2024-03-12T20:30:26.880" v="2008" actId="26606"/>
          <ac:spMkLst>
            <pc:docMk/>
            <pc:sldMk cId="3320662975" sldId="291"/>
            <ac:spMk id="21" creationId="{A8384FB5-9ADC-4DDC-881B-597D56F5B15D}"/>
          </ac:spMkLst>
        </pc:spChg>
        <pc:spChg chg="add">
          <ac:chgData name="Vilis Zinkevičs" userId="7f43439a-b54d-4213-bc79-a3279f168c88" providerId="ADAL" clId="{67189436-1813-49BB-B222-670571EF750E}" dt="2024-03-12T20:30:26.880" v="2008" actId="26606"/>
          <ac:spMkLst>
            <pc:docMk/>
            <pc:sldMk cId="3320662975" sldId="291"/>
            <ac:spMk id="23" creationId="{91E5A9A7-95C6-4F4F-B00E-C82E07FE62EF}"/>
          </ac:spMkLst>
        </pc:spChg>
        <pc:spChg chg="add">
          <ac:chgData name="Vilis Zinkevičs" userId="7f43439a-b54d-4213-bc79-a3279f168c88" providerId="ADAL" clId="{67189436-1813-49BB-B222-670571EF750E}" dt="2024-03-12T20:30:26.880" v="2008" actId="26606"/>
          <ac:spMkLst>
            <pc:docMk/>
            <pc:sldMk cId="3320662975" sldId="291"/>
            <ac:spMk id="25" creationId="{D07DD2DE-F619-49DD-B5E7-03A290FF4ED1}"/>
          </ac:spMkLst>
        </pc:spChg>
        <pc:spChg chg="add">
          <ac:chgData name="Vilis Zinkevičs" userId="7f43439a-b54d-4213-bc79-a3279f168c88" providerId="ADAL" clId="{67189436-1813-49BB-B222-670571EF750E}" dt="2024-03-12T20:30:26.880" v="2008" actId="26606"/>
          <ac:spMkLst>
            <pc:docMk/>
            <pc:sldMk cId="3320662975" sldId="291"/>
            <ac:spMk id="27" creationId="{85149191-5F60-4A28-AAFF-039F96B0F3EC}"/>
          </ac:spMkLst>
        </pc:spChg>
        <pc:spChg chg="add">
          <ac:chgData name="Vilis Zinkevičs" userId="7f43439a-b54d-4213-bc79-a3279f168c88" providerId="ADAL" clId="{67189436-1813-49BB-B222-670571EF750E}" dt="2024-03-12T20:30:26.880" v="2008" actId="26606"/>
          <ac:spMkLst>
            <pc:docMk/>
            <pc:sldMk cId="3320662975" sldId="291"/>
            <ac:spMk id="29" creationId="{F8260ED5-17F7-4158-B241-D51DD4CF1B7E}"/>
          </ac:spMkLst>
        </pc:spChg>
        <pc:graphicFrameChg chg="add del mod modGraphic">
          <ac:chgData name="Vilis Zinkevičs" userId="7f43439a-b54d-4213-bc79-a3279f168c88" providerId="ADAL" clId="{67189436-1813-49BB-B222-670571EF750E}" dt="2024-03-12T20:19:43.923" v="1502" actId="478"/>
          <ac:graphicFrameMkLst>
            <pc:docMk/>
            <pc:sldMk cId="3320662975" sldId="291"/>
            <ac:graphicFrameMk id="4" creationId="{4F5F4EA1-BF68-4154-08EA-EC66FEAB1ACB}"/>
          </ac:graphicFrameMkLst>
        </pc:graphicFrameChg>
        <pc:graphicFrameChg chg="add del mod modGraphic">
          <ac:chgData name="Vilis Zinkevičs" userId="7f43439a-b54d-4213-bc79-a3279f168c88" providerId="ADAL" clId="{67189436-1813-49BB-B222-670571EF750E}" dt="2024-03-12T20:19:38.436" v="1500" actId="478"/>
          <ac:graphicFrameMkLst>
            <pc:docMk/>
            <pc:sldMk cId="3320662975" sldId="291"/>
            <ac:graphicFrameMk id="5" creationId="{675A5893-7B34-2B6D-14E1-28EBABA727C2}"/>
          </ac:graphicFrameMkLst>
        </pc:graphicFrameChg>
        <pc:graphicFrameChg chg="add mod modGraphic">
          <ac:chgData name="Vilis Zinkevičs" userId="7f43439a-b54d-4213-bc79-a3279f168c88" providerId="ADAL" clId="{67189436-1813-49BB-B222-670571EF750E}" dt="2024-03-12T20:33:21.834" v="2059" actId="255"/>
          <ac:graphicFrameMkLst>
            <pc:docMk/>
            <pc:sldMk cId="3320662975" sldId="291"/>
            <ac:graphicFrameMk id="7" creationId="{E203304A-F606-CF37-7695-98C16ED1B073}"/>
          </ac:graphicFrameMkLst>
        </pc:graphicFrameChg>
        <pc:picChg chg="add del">
          <ac:chgData name="Vilis Zinkevičs" userId="7f43439a-b54d-4213-bc79-a3279f168c88" providerId="ADAL" clId="{67189436-1813-49BB-B222-670571EF750E}" dt="2024-03-12T20:20:27.490" v="1531" actId="478"/>
          <ac:picMkLst>
            <pc:docMk/>
            <pc:sldMk cId="3320662975" sldId="291"/>
            <ac:picMk id="6" creationId="{BF93B5B2-D048-FD08-18CB-EEAAAF3342B9}"/>
          </ac:picMkLst>
        </pc:picChg>
      </pc:sldChg>
      <pc:sldChg chg="addSp modSp new mod setBg">
        <pc:chgData name="Vilis Zinkevičs" userId="7f43439a-b54d-4213-bc79-a3279f168c88" providerId="ADAL" clId="{67189436-1813-49BB-B222-670571EF750E}" dt="2024-03-12T20:47:42.748" v="2703" actId="20577"/>
        <pc:sldMkLst>
          <pc:docMk/>
          <pc:sldMk cId="2550540272" sldId="292"/>
        </pc:sldMkLst>
        <pc:spChg chg="mod">
          <ac:chgData name="Vilis Zinkevičs" userId="7f43439a-b54d-4213-bc79-a3279f168c88" providerId="ADAL" clId="{67189436-1813-49BB-B222-670571EF750E}" dt="2024-03-12T20:41:16.827" v="2427" actId="20577"/>
          <ac:spMkLst>
            <pc:docMk/>
            <pc:sldMk cId="2550540272" sldId="292"/>
            <ac:spMk id="2" creationId="{5A46F9FA-2AC7-D8D1-5E72-C0997B9061C5}"/>
          </ac:spMkLst>
        </pc:spChg>
        <pc:spChg chg="mod">
          <ac:chgData name="Vilis Zinkevičs" userId="7f43439a-b54d-4213-bc79-a3279f168c88" providerId="ADAL" clId="{67189436-1813-49BB-B222-670571EF750E}" dt="2024-03-12T20:47:42.748" v="2703" actId="20577"/>
          <ac:spMkLst>
            <pc:docMk/>
            <pc:sldMk cId="2550540272" sldId="292"/>
            <ac:spMk id="3" creationId="{93920C48-78EB-99B1-0BAC-21A6205B4C01}"/>
          </ac:spMkLst>
        </pc:spChg>
        <pc:spChg chg="add">
          <ac:chgData name="Vilis Zinkevičs" userId="7f43439a-b54d-4213-bc79-a3279f168c88" providerId="ADAL" clId="{67189436-1813-49BB-B222-670571EF750E}" dt="2024-03-12T20:31:33.696" v="2011" actId="26606"/>
          <ac:spMkLst>
            <pc:docMk/>
            <pc:sldMk cId="2550540272" sldId="292"/>
            <ac:spMk id="8" creationId="{09588DA8-065E-4F6F-8EFD-43104AB2E0CF}"/>
          </ac:spMkLst>
        </pc:spChg>
        <pc:spChg chg="add">
          <ac:chgData name="Vilis Zinkevičs" userId="7f43439a-b54d-4213-bc79-a3279f168c88" providerId="ADAL" clId="{67189436-1813-49BB-B222-670571EF750E}" dt="2024-03-12T20:31:33.696" v="2011" actId="26606"/>
          <ac:spMkLst>
            <pc:docMk/>
            <pc:sldMk cId="2550540272" sldId="292"/>
            <ac:spMk id="10" creationId="{C4285719-470E-454C-AF62-8323075F1F5B}"/>
          </ac:spMkLst>
        </pc:spChg>
        <pc:spChg chg="add">
          <ac:chgData name="Vilis Zinkevičs" userId="7f43439a-b54d-4213-bc79-a3279f168c88" providerId="ADAL" clId="{67189436-1813-49BB-B222-670571EF750E}" dt="2024-03-12T20:31:33.696" v="2011" actId="26606"/>
          <ac:spMkLst>
            <pc:docMk/>
            <pc:sldMk cId="2550540272" sldId="292"/>
            <ac:spMk id="12" creationId="{CD9FE4EF-C4D8-49A0-B2FF-81D8DB7D8A24}"/>
          </ac:spMkLst>
        </pc:spChg>
        <pc:spChg chg="add">
          <ac:chgData name="Vilis Zinkevičs" userId="7f43439a-b54d-4213-bc79-a3279f168c88" providerId="ADAL" clId="{67189436-1813-49BB-B222-670571EF750E}" dt="2024-03-12T20:31:33.696" v="2011" actId="26606"/>
          <ac:spMkLst>
            <pc:docMk/>
            <pc:sldMk cId="2550540272" sldId="292"/>
            <ac:spMk id="14" creationId="{4300840D-0A0B-4512-BACA-B439D5B9C57C}"/>
          </ac:spMkLst>
        </pc:spChg>
        <pc:spChg chg="add">
          <ac:chgData name="Vilis Zinkevičs" userId="7f43439a-b54d-4213-bc79-a3279f168c88" providerId="ADAL" clId="{67189436-1813-49BB-B222-670571EF750E}" dt="2024-03-12T20:31:33.696" v="2011" actId="26606"/>
          <ac:spMkLst>
            <pc:docMk/>
            <pc:sldMk cId="2550540272" sldId="292"/>
            <ac:spMk id="16" creationId="{D2B78728-A580-49A7-84F9-6EF6F583ADE0}"/>
          </ac:spMkLst>
        </pc:spChg>
        <pc:spChg chg="add">
          <ac:chgData name="Vilis Zinkevičs" userId="7f43439a-b54d-4213-bc79-a3279f168c88" providerId="ADAL" clId="{67189436-1813-49BB-B222-670571EF750E}" dt="2024-03-12T20:31:33.696" v="2011" actId="26606"/>
          <ac:spMkLst>
            <pc:docMk/>
            <pc:sldMk cId="2550540272" sldId="292"/>
            <ac:spMk id="18" creationId="{38FAA1A1-D861-433F-88FA-1E9D6FD31D11}"/>
          </ac:spMkLst>
        </pc:spChg>
        <pc:spChg chg="add">
          <ac:chgData name="Vilis Zinkevičs" userId="7f43439a-b54d-4213-bc79-a3279f168c88" providerId="ADAL" clId="{67189436-1813-49BB-B222-670571EF750E}" dt="2024-03-12T20:31:33.696" v="2011" actId="26606"/>
          <ac:spMkLst>
            <pc:docMk/>
            <pc:sldMk cId="2550540272" sldId="292"/>
            <ac:spMk id="20" creationId="{8D71EDA1-87BF-4D5D-AB79-F346FD19278A}"/>
          </ac:spMkLst>
        </pc:spChg>
      </pc:sldChg>
      <pc:sldChg chg="addSp delSp modSp new mod setBg">
        <pc:chgData name="Vilis Zinkevičs" userId="7f43439a-b54d-4213-bc79-a3279f168c88" providerId="ADAL" clId="{67189436-1813-49BB-B222-670571EF750E}" dt="2024-03-13T07:21:59.456" v="3068" actId="20577"/>
        <pc:sldMkLst>
          <pc:docMk/>
          <pc:sldMk cId="181392403" sldId="293"/>
        </pc:sldMkLst>
        <pc:spChg chg="del mod">
          <ac:chgData name="Vilis Zinkevičs" userId="7f43439a-b54d-4213-bc79-a3279f168c88" providerId="ADAL" clId="{67189436-1813-49BB-B222-670571EF750E}" dt="2024-03-13T07:20:50.480" v="3044" actId="26606"/>
          <ac:spMkLst>
            <pc:docMk/>
            <pc:sldMk cId="181392403" sldId="293"/>
            <ac:spMk id="2" creationId="{788951B8-631F-71DD-9C90-FE3CFBCACD23}"/>
          </ac:spMkLst>
        </pc:spChg>
        <pc:spChg chg="add del">
          <ac:chgData name="Vilis Zinkevičs" userId="7f43439a-b54d-4213-bc79-a3279f168c88" providerId="ADAL" clId="{67189436-1813-49BB-B222-670571EF750E}" dt="2024-03-13T07:20:50.480" v="3044" actId="26606"/>
          <ac:spMkLst>
            <pc:docMk/>
            <pc:sldMk cId="181392403" sldId="293"/>
            <ac:spMk id="3" creationId="{22F9C62E-05AF-C989-614D-B11694726E39}"/>
          </ac:spMkLst>
        </pc:spChg>
        <pc:spChg chg="add del">
          <ac:chgData name="Vilis Zinkevičs" userId="7f43439a-b54d-4213-bc79-a3279f168c88" providerId="ADAL" clId="{67189436-1813-49BB-B222-670571EF750E}" dt="2024-03-13T07:20:47.920" v="3043" actId="26606"/>
          <ac:spMkLst>
            <pc:docMk/>
            <pc:sldMk cId="181392403" sldId="293"/>
            <ac:spMk id="9" creationId="{A4AC5506-6312-4701-8D3C-40187889A947}"/>
          </ac:spMkLst>
        </pc:spChg>
        <pc:graphicFrameChg chg="add mod modGraphic">
          <ac:chgData name="Vilis Zinkevičs" userId="7f43439a-b54d-4213-bc79-a3279f168c88" providerId="ADAL" clId="{67189436-1813-49BB-B222-670571EF750E}" dt="2024-03-13T07:21:59.456" v="3068" actId="20577"/>
          <ac:graphicFrameMkLst>
            <pc:docMk/>
            <pc:sldMk cId="181392403" sldId="293"/>
            <ac:graphicFrameMk id="4" creationId="{EC815C0E-2833-81E7-D7FB-176254F526E6}"/>
          </ac:graphicFrameMkLst>
        </pc:graphicFrameChg>
      </pc:sldChg>
      <pc:sldChg chg="addSp delSp modSp new mod setBg">
        <pc:chgData name="Vilis Zinkevičs" userId="7f43439a-b54d-4213-bc79-a3279f168c88" providerId="ADAL" clId="{67189436-1813-49BB-B222-670571EF750E}" dt="2024-03-13T07:21:52.227" v="3059" actId="20577"/>
        <pc:sldMkLst>
          <pc:docMk/>
          <pc:sldMk cId="2496913424" sldId="294"/>
        </pc:sldMkLst>
        <pc:spChg chg="del">
          <ac:chgData name="Vilis Zinkevičs" userId="7f43439a-b54d-4213-bc79-a3279f168c88" providerId="ADAL" clId="{67189436-1813-49BB-B222-670571EF750E}" dt="2024-03-13T07:21:43.836" v="3047" actId="26606"/>
          <ac:spMkLst>
            <pc:docMk/>
            <pc:sldMk cId="2496913424" sldId="294"/>
            <ac:spMk id="2" creationId="{866D284D-C167-2067-ACF9-B29DCEAEE013}"/>
          </ac:spMkLst>
        </pc:spChg>
        <pc:spChg chg="del">
          <ac:chgData name="Vilis Zinkevičs" userId="7f43439a-b54d-4213-bc79-a3279f168c88" providerId="ADAL" clId="{67189436-1813-49BB-B222-670571EF750E}" dt="2024-03-13T07:21:43.836" v="3047" actId="26606"/>
          <ac:spMkLst>
            <pc:docMk/>
            <pc:sldMk cId="2496913424" sldId="294"/>
            <ac:spMk id="3" creationId="{0E526A34-80B0-F661-E3C3-2CF449DE9561}"/>
          </ac:spMkLst>
        </pc:spChg>
        <pc:graphicFrameChg chg="add mod modGraphic">
          <ac:chgData name="Vilis Zinkevičs" userId="7f43439a-b54d-4213-bc79-a3279f168c88" providerId="ADAL" clId="{67189436-1813-49BB-B222-670571EF750E}" dt="2024-03-13T07:21:52.227" v="3059" actId="20577"/>
          <ac:graphicFrameMkLst>
            <pc:docMk/>
            <pc:sldMk cId="2496913424" sldId="294"/>
            <ac:graphicFrameMk id="4" creationId="{7B3651A0-BFE2-8853-53FA-5799CF9235DB}"/>
          </ac:graphicFrameMkLst>
        </pc:graphicFrameChg>
      </pc:sldChg>
      <pc:sldMasterChg chg="delSldLayout">
        <pc:chgData name="Vilis Zinkevičs" userId="7f43439a-b54d-4213-bc79-a3279f168c88" providerId="ADAL" clId="{67189436-1813-49BB-B222-670571EF750E}" dt="2024-03-12T20:48:09.149" v="2706" actId="47"/>
        <pc:sldMasterMkLst>
          <pc:docMk/>
          <pc:sldMasterMk cId="0" sldId="2147483648"/>
        </pc:sldMasterMkLst>
        <pc:sldLayoutChg chg="del">
          <pc:chgData name="Vilis Zinkevičs" userId="7f43439a-b54d-4213-bc79-a3279f168c88" providerId="ADAL" clId="{67189436-1813-49BB-B222-670571EF750E}" dt="2024-03-12T20:48:09.149" v="2706" actId="47"/>
          <pc:sldLayoutMkLst>
            <pc:docMk/>
            <pc:sldMasterMk cId="0" sldId="2147483648"/>
            <pc:sldLayoutMk cId="197656246" sldId="214748366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4C846-638C-4744-B26D-C6395CA0151B}" type="datetimeFigureOut">
              <a:rPr lang="en-CA" smtClean="0"/>
              <a:t>2024-03-12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6076C-2D85-443C-902B-C2CD8068B93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5723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dencetranslate.com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epam.com/careers/job-listings?recruitingUrl=%2Fcontent%2Fepam%2Fen%2Fcareers%2Fjob-listings%2Fjob&amp;country=Latvia&amp;sort=relevance&amp;searchType=placeOfWorkFilter" TargetMode="External"/><Relationship Id="rId5" Type="http://schemas.openxmlformats.org/officeDocument/2006/relationships/hyperlink" Target="http://www.priority1.com/" TargetMode="External"/><Relationship Id="rId4" Type="http://schemas.openxmlformats.org/officeDocument/2006/relationships/hyperlink" Target="https://skaaldev.com/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LIAA Investīciju nodaļā 7 darbinieki, katrs atbildīgs par savu nozari.</a:t>
            </a:r>
          </a:p>
          <a:p>
            <a:r>
              <a:rPr lang="lv-LV" dirty="0"/>
              <a:t>Pārstāvniecību fokuss ir vairāk uz eksporta veicināšanu. Investīciju piesaistes proporcija ir lūdz 30% no kopējā darba.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46076C-2D85-443C-902B-C2CD8068B939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0400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lv-LV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Cadence</a:t>
            </a:r>
            <a:r>
              <a:rPr lang="lv-LV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Translate</a:t>
            </a:r>
            <a:r>
              <a:rPr lang="lv-LV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lv-LV" sz="1800" u="sng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www.cadencetranslate.com</a:t>
            </a:r>
            <a:r>
              <a:rPr lang="lv-LV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– Kalifornijas tehnoloģiju uzņēmums. Apkalpo tādus klientus kā </a:t>
            </a:r>
            <a:r>
              <a:rPr lang="lv-LV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Wells</a:t>
            </a:r>
            <a:r>
              <a:rPr lang="lv-LV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Fargo, </a:t>
            </a:r>
            <a:r>
              <a:rPr lang="lv-LV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DiDi</a:t>
            </a:r>
            <a:r>
              <a:rPr lang="lv-LV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un JP Morgan. 2022. gadā uzņēmums apsvēra biroja izveidi Igaunijā vai Latvijā, un pieņēma lēmumu veidot komandu Rīgā.</a:t>
            </a:r>
            <a:endParaRPr lang="lv-LV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lv-LV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lv-LV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lv-LV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SkaalDev</a:t>
            </a:r>
            <a:r>
              <a:rPr lang="lv-LV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lv-LV" sz="1800" u="sng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skaaldev.com</a:t>
            </a:r>
            <a:r>
              <a:rPr lang="lv-LV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– ASV uzņēmums, kas sniedz </a:t>
            </a:r>
            <a:r>
              <a:rPr lang="lv-LV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</a:t>
            </a:r>
            <a:r>
              <a:rPr lang="lv-LV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lv-LV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Web</a:t>
            </a:r>
            <a:r>
              <a:rPr lang="lv-LV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un E-</a:t>
            </a:r>
            <a:r>
              <a:rPr lang="lv-LV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comercijas</a:t>
            </a:r>
            <a:r>
              <a:rPr lang="lv-LV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izstrādes un biznesa analītikas pakalpojumus. Apkalpoti tādi zīmoli kā </a:t>
            </a:r>
            <a:r>
              <a:rPr lang="lv-LV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lv-LV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North </a:t>
            </a:r>
            <a:r>
              <a:rPr lang="lv-LV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Face</a:t>
            </a:r>
            <a:r>
              <a:rPr lang="lv-LV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lv-LV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Vans</a:t>
            </a:r>
            <a:r>
              <a:rPr lang="lv-LV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un </a:t>
            </a:r>
            <a:r>
              <a:rPr lang="lv-LV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Timerland</a:t>
            </a:r>
            <a:r>
              <a:rPr lang="lv-LV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Ar LIAA atbalstu </a:t>
            </a:r>
            <a:r>
              <a:rPr lang="lv-LV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Izviedoja</a:t>
            </a:r>
            <a:r>
              <a:rPr lang="lv-LV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biroju Rīgā.</a:t>
            </a:r>
            <a:endParaRPr lang="lv-LV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lv-LV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lv-LV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lv-LV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Priority1</a:t>
            </a:r>
            <a:r>
              <a:rPr lang="lv-LV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lv-LV" sz="1800" u="sng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www.priority1.com</a:t>
            </a:r>
            <a:r>
              <a:rPr lang="lv-LV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– ASV uzņēmums, kas nodarbojas ar loģistikas </a:t>
            </a:r>
            <a:r>
              <a:rPr lang="lv-LV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brokerpakalpojumiem</a:t>
            </a:r>
            <a:r>
              <a:rPr lang="lv-LV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un gadā pārvalda vairāk kā 1,8m pārvadājumus. Pirmās sarunas par investēšanu Latvijā sākās jau 2019. gadā, kas rezultējās ar Latvijas filiāles atvēršanu 2021. gadā.</a:t>
            </a:r>
            <a:endParaRPr lang="lv-LV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lv-LV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lv-LV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lv-LV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EPAM</a:t>
            </a:r>
            <a:r>
              <a:rPr lang="lv-LV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lv-LV" sz="1800" u="sng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6"/>
              </a:rPr>
              <a:t>EPAM Latvia</a:t>
            </a:r>
            <a:r>
              <a:rPr lang="lv-LV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– EPAM </a:t>
            </a:r>
            <a:r>
              <a:rPr lang="lv-LV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Systems</a:t>
            </a:r>
            <a:r>
              <a:rPr lang="lv-LV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izveidoja biroju Latvijā 2021. gadā, un tajā pašā gadā tika iekļauts starp S&amp;P 500 uzņēmumiem. Pirmās sarunas ar EPAM pārstāvjiem uzsāktas jau 2018. gadā. 2020. gadā uzņēmums nopietni sāka apsvērt investēšanu Latvijā, kas 2021. gadā rezultējās ar biroja izveidošanu Latvijā.</a:t>
            </a:r>
            <a:endParaRPr lang="lv-LV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46076C-2D85-443C-902B-C2CD8068B939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6313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Toms Z.- </a:t>
            </a:r>
            <a:r>
              <a:rPr lang="lv-LV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Hortimed</a:t>
            </a:r>
            <a:r>
              <a:rPr lang="lv-LV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SIA</a:t>
            </a:r>
            <a:r>
              <a:rPr lang="lv-LV" sz="1800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Kūdras tirdzniecība</a:t>
            </a:r>
            <a:endParaRPr lang="lv-LV" sz="1800" dirty="0">
              <a:effectLst/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lv-LV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LIAA pārstāvniecība ASV Sanfrancisko</a:t>
            </a:r>
            <a:endParaRPr lang="lv-LV" sz="1800" dirty="0">
              <a:effectLst/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lv-LV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Aerones</a:t>
            </a:r>
            <a:r>
              <a:rPr lang="lv-LV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Nordic</a:t>
            </a:r>
            <a:r>
              <a:rPr lang="lv-LV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SIA </a:t>
            </a:r>
            <a:r>
              <a:rPr lang="lv-LV" sz="1800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lv-LV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Zaļā Enerģija - Vēja turbīnu apkalpošana</a:t>
            </a:r>
            <a:r>
              <a:rPr lang="lv-LV" sz="1800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lv-LV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LIAA pārstāvniecība Kanādā</a:t>
            </a:r>
            <a:endParaRPr lang="lv-LV" sz="1800" dirty="0">
              <a:effectLst/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lv-LV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Tika noslēgts līgums 200,000 CAD apmērā ar vēja turbīnu </a:t>
            </a:r>
            <a:r>
              <a:rPr lang="lv-LV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operātoriem</a:t>
            </a:r>
            <a:endParaRPr lang="lv-LV" sz="1800" dirty="0">
              <a:effectLst/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lv-LV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Goldingen</a:t>
            </a:r>
            <a:r>
              <a:rPr lang="lv-LV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G.B. SIA</a:t>
            </a:r>
            <a:r>
              <a:rPr lang="lv-LV" sz="1800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lv-LV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IKT/ IT</a:t>
            </a:r>
            <a:r>
              <a:rPr lang="lv-LV" sz="1800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lv-LV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LIAA pārstāvniecība ASV Bostona</a:t>
            </a:r>
            <a:endParaRPr lang="lv-LV" sz="1800" dirty="0">
              <a:effectLst/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lv-LV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Sonic</a:t>
            </a:r>
            <a:r>
              <a:rPr lang="lv-LV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Enclosures</a:t>
            </a:r>
            <a:r>
              <a:rPr lang="lv-LV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Kanāda, 600k CAD. </a:t>
            </a:r>
            <a:r>
              <a:rPr lang="lv-LV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Wattum</a:t>
            </a:r>
            <a:r>
              <a:rPr lang="lv-LV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lv-LV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Miami</a:t>
            </a:r>
            <a:r>
              <a:rPr lang="lv-LV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Florida. 50k$.</a:t>
            </a:r>
            <a:endParaRPr lang="lv-LV" sz="1800" dirty="0">
              <a:effectLst/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46076C-2D85-443C-902B-C2CD8068B939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7129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2695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20223" y="184710"/>
            <a:ext cx="3390732" cy="577402"/>
          </a:xfrm>
        </p:spPr>
        <p:txBody>
          <a:bodyPr lIns="0" tIns="0" rIns="0" bIns="0"/>
          <a:lstStyle>
            <a:lvl1pPr>
              <a:defRPr sz="3752" b="1" i="0">
                <a:solidFill>
                  <a:schemeClr val="bg1"/>
                </a:solidFill>
                <a:latin typeface="ArminGrotesk-UltraBold"/>
                <a:cs typeface="ArminGrotesk-Ultra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20223" y="184710"/>
            <a:ext cx="3390732" cy="577402"/>
          </a:xfrm>
        </p:spPr>
        <p:txBody>
          <a:bodyPr lIns="0" tIns="0" rIns="0" bIns="0"/>
          <a:lstStyle>
            <a:lvl1pPr>
              <a:defRPr sz="3752" b="1" i="0">
                <a:solidFill>
                  <a:schemeClr val="bg1"/>
                </a:solidFill>
                <a:latin typeface="ArminGrotesk-UltraBold"/>
                <a:cs typeface="ArminGrotesk-Ultra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20223" y="184710"/>
            <a:ext cx="3390732" cy="577402"/>
          </a:xfrm>
        </p:spPr>
        <p:txBody>
          <a:bodyPr lIns="0" tIns="0" rIns="0" bIns="0"/>
          <a:lstStyle>
            <a:lvl1pPr>
              <a:defRPr sz="3752" b="1" i="0">
                <a:solidFill>
                  <a:schemeClr val="bg1"/>
                </a:solidFill>
                <a:latin typeface="ArminGrotesk-UltraBold"/>
                <a:cs typeface="ArminGrotesk-Ultra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B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20223" y="184710"/>
            <a:ext cx="3390732" cy="12695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250" b="1" i="0">
                <a:solidFill>
                  <a:schemeClr val="bg1"/>
                </a:solidFill>
                <a:latin typeface="ArminGrotesk-UltraBold"/>
                <a:cs typeface="ArminGrotesk-Ultra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183005"/>
            <a:ext cx="82296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1" y="4783455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07935">
        <a:defRPr>
          <a:latin typeface="+mn-lt"/>
          <a:ea typeface="+mn-ea"/>
          <a:cs typeface="+mn-cs"/>
        </a:defRPr>
      </a:lvl2pPr>
      <a:lvl3pPr marL="415869">
        <a:defRPr>
          <a:latin typeface="+mn-lt"/>
          <a:ea typeface="+mn-ea"/>
          <a:cs typeface="+mn-cs"/>
        </a:defRPr>
      </a:lvl3pPr>
      <a:lvl4pPr marL="623804">
        <a:defRPr>
          <a:latin typeface="+mn-lt"/>
          <a:ea typeface="+mn-ea"/>
          <a:cs typeface="+mn-cs"/>
        </a:defRPr>
      </a:lvl4pPr>
      <a:lvl5pPr marL="831738">
        <a:defRPr>
          <a:latin typeface="+mn-lt"/>
          <a:ea typeface="+mn-ea"/>
          <a:cs typeface="+mn-cs"/>
        </a:defRPr>
      </a:lvl5pPr>
      <a:lvl6pPr marL="1039673">
        <a:defRPr>
          <a:latin typeface="+mn-lt"/>
          <a:ea typeface="+mn-ea"/>
          <a:cs typeface="+mn-cs"/>
        </a:defRPr>
      </a:lvl6pPr>
      <a:lvl7pPr marL="1247607">
        <a:defRPr>
          <a:latin typeface="+mn-lt"/>
          <a:ea typeface="+mn-ea"/>
          <a:cs typeface="+mn-cs"/>
        </a:defRPr>
      </a:lvl7pPr>
      <a:lvl8pPr marL="1455542">
        <a:defRPr>
          <a:latin typeface="+mn-lt"/>
          <a:ea typeface="+mn-ea"/>
          <a:cs typeface="+mn-cs"/>
        </a:defRPr>
      </a:lvl8pPr>
      <a:lvl9pPr marL="166347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07935">
        <a:defRPr>
          <a:latin typeface="+mn-lt"/>
          <a:ea typeface="+mn-ea"/>
          <a:cs typeface="+mn-cs"/>
        </a:defRPr>
      </a:lvl2pPr>
      <a:lvl3pPr marL="415869">
        <a:defRPr>
          <a:latin typeface="+mn-lt"/>
          <a:ea typeface="+mn-ea"/>
          <a:cs typeface="+mn-cs"/>
        </a:defRPr>
      </a:lvl3pPr>
      <a:lvl4pPr marL="623804">
        <a:defRPr>
          <a:latin typeface="+mn-lt"/>
          <a:ea typeface="+mn-ea"/>
          <a:cs typeface="+mn-cs"/>
        </a:defRPr>
      </a:lvl4pPr>
      <a:lvl5pPr marL="831738">
        <a:defRPr>
          <a:latin typeface="+mn-lt"/>
          <a:ea typeface="+mn-ea"/>
          <a:cs typeface="+mn-cs"/>
        </a:defRPr>
      </a:lvl5pPr>
      <a:lvl6pPr marL="1039673">
        <a:defRPr>
          <a:latin typeface="+mn-lt"/>
          <a:ea typeface="+mn-ea"/>
          <a:cs typeface="+mn-cs"/>
        </a:defRPr>
      </a:lvl6pPr>
      <a:lvl7pPr marL="1247607">
        <a:defRPr>
          <a:latin typeface="+mn-lt"/>
          <a:ea typeface="+mn-ea"/>
          <a:cs typeface="+mn-cs"/>
        </a:defRPr>
      </a:lvl7pPr>
      <a:lvl8pPr marL="1455542">
        <a:defRPr>
          <a:latin typeface="+mn-lt"/>
          <a:ea typeface="+mn-ea"/>
          <a:cs typeface="+mn-cs"/>
        </a:defRPr>
      </a:lvl8pPr>
      <a:lvl9pPr marL="166347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76846" y="4518419"/>
            <a:ext cx="273492" cy="273492"/>
          </a:xfrm>
          <a:custGeom>
            <a:avLst/>
            <a:gdLst/>
            <a:ahLst/>
            <a:cxnLst/>
            <a:rect l="l" t="t" r="r" b="b"/>
            <a:pathLst>
              <a:path w="601344" h="601345">
                <a:moveTo>
                  <a:pt x="300671" y="0"/>
                </a:moveTo>
                <a:lnTo>
                  <a:pt x="0" y="300671"/>
                </a:lnTo>
                <a:lnTo>
                  <a:pt x="300671" y="601342"/>
                </a:lnTo>
                <a:lnTo>
                  <a:pt x="601342" y="300671"/>
                </a:lnTo>
                <a:lnTo>
                  <a:pt x="300671" y="0"/>
                </a:lnTo>
                <a:close/>
              </a:path>
            </a:pathLst>
          </a:custGeom>
          <a:solidFill>
            <a:srgbClr val="A30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090152" y="4285211"/>
            <a:ext cx="193495" cy="193495"/>
          </a:xfrm>
          <a:custGeom>
            <a:avLst/>
            <a:gdLst/>
            <a:ahLst/>
            <a:cxnLst/>
            <a:rect l="l" t="t" r="r" b="b"/>
            <a:pathLst>
              <a:path w="425450" h="425450">
                <a:moveTo>
                  <a:pt x="425212" y="0"/>
                </a:moveTo>
                <a:lnTo>
                  <a:pt x="0" y="0"/>
                </a:lnTo>
                <a:lnTo>
                  <a:pt x="0" y="425222"/>
                </a:lnTo>
                <a:lnTo>
                  <a:pt x="425212" y="425222"/>
                </a:lnTo>
                <a:lnTo>
                  <a:pt x="425212" y="0"/>
                </a:lnTo>
                <a:close/>
              </a:path>
            </a:pathLst>
          </a:custGeom>
          <a:solidFill>
            <a:srgbClr val="A30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76843" y="4244877"/>
            <a:ext cx="546984" cy="546984"/>
          </a:xfrm>
          <a:custGeom>
            <a:avLst/>
            <a:gdLst/>
            <a:ahLst/>
            <a:cxnLst/>
            <a:rect l="l" t="t" r="r" b="b"/>
            <a:pathLst>
              <a:path w="1202690" h="1202690">
                <a:moveTo>
                  <a:pt x="601345" y="300672"/>
                </a:moveTo>
                <a:lnTo>
                  <a:pt x="300672" y="0"/>
                </a:lnTo>
                <a:lnTo>
                  <a:pt x="0" y="300672"/>
                </a:lnTo>
                <a:lnTo>
                  <a:pt x="300672" y="601345"/>
                </a:lnTo>
                <a:lnTo>
                  <a:pt x="601345" y="300672"/>
                </a:lnTo>
                <a:close/>
              </a:path>
              <a:path w="1202690" h="1202690">
                <a:moveTo>
                  <a:pt x="1202575" y="902017"/>
                </a:moveTo>
                <a:lnTo>
                  <a:pt x="901915" y="601345"/>
                </a:lnTo>
                <a:lnTo>
                  <a:pt x="601243" y="902017"/>
                </a:lnTo>
                <a:lnTo>
                  <a:pt x="901915" y="1202690"/>
                </a:lnTo>
                <a:lnTo>
                  <a:pt x="1202575" y="902017"/>
                </a:lnTo>
                <a:close/>
              </a:path>
            </a:pathLst>
          </a:custGeom>
          <a:solidFill>
            <a:srgbClr val="A30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517733" y="4248328"/>
            <a:ext cx="21082" cy="122451"/>
          </a:xfrm>
          <a:custGeom>
            <a:avLst/>
            <a:gdLst/>
            <a:ahLst/>
            <a:cxnLst/>
            <a:rect l="l" t="t" r="r" b="b"/>
            <a:pathLst>
              <a:path w="46355" h="269240">
                <a:moveTo>
                  <a:pt x="46061" y="0"/>
                </a:moveTo>
                <a:lnTo>
                  <a:pt x="0" y="0"/>
                </a:lnTo>
                <a:lnTo>
                  <a:pt x="0" y="269112"/>
                </a:lnTo>
                <a:lnTo>
                  <a:pt x="46061" y="269112"/>
                </a:lnTo>
                <a:lnTo>
                  <a:pt x="460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7560090" y="4258106"/>
            <a:ext cx="833183" cy="114653"/>
            <a:chOff x="16622157" y="9362575"/>
            <a:chExt cx="1831975" cy="252095"/>
          </a:xfrm>
        </p:grpSpPr>
        <p:sp>
          <p:nvSpPr>
            <p:cNvPr id="7" name="object 7"/>
            <p:cNvSpPr/>
            <p:nvPr/>
          </p:nvSpPr>
          <p:spPr>
            <a:xfrm>
              <a:off x="16622155" y="9417094"/>
              <a:ext cx="574675" cy="197485"/>
            </a:xfrm>
            <a:custGeom>
              <a:avLst/>
              <a:gdLst/>
              <a:ahLst/>
              <a:cxnLst/>
              <a:rect l="l" t="t" r="r" b="b"/>
              <a:pathLst>
                <a:path w="574675" h="197484">
                  <a:moveTo>
                    <a:pt x="172351" y="72555"/>
                  </a:moveTo>
                  <a:lnTo>
                    <a:pt x="167386" y="42913"/>
                  </a:lnTo>
                  <a:lnTo>
                    <a:pt x="153314" y="20002"/>
                  </a:lnTo>
                  <a:lnTo>
                    <a:pt x="131394" y="5232"/>
                  </a:lnTo>
                  <a:lnTo>
                    <a:pt x="102882" y="0"/>
                  </a:lnTo>
                  <a:lnTo>
                    <a:pt x="82842" y="2552"/>
                  </a:lnTo>
                  <a:lnTo>
                    <a:pt x="65493" y="9791"/>
                  </a:lnTo>
                  <a:lnTo>
                    <a:pt x="51968" y="21043"/>
                  </a:lnTo>
                  <a:lnTo>
                    <a:pt x="43370" y="35699"/>
                  </a:lnTo>
                  <a:lnTo>
                    <a:pt x="42608" y="35699"/>
                  </a:lnTo>
                  <a:lnTo>
                    <a:pt x="36461" y="4610"/>
                  </a:lnTo>
                  <a:lnTo>
                    <a:pt x="0" y="4610"/>
                  </a:lnTo>
                  <a:lnTo>
                    <a:pt x="0" y="193090"/>
                  </a:lnTo>
                  <a:lnTo>
                    <a:pt x="42608" y="193090"/>
                  </a:lnTo>
                  <a:lnTo>
                    <a:pt x="42608" y="92138"/>
                  </a:lnTo>
                  <a:lnTo>
                    <a:pt x="45859" y="70535"/>
                  </a:lnTo>
                  <a:lnTo>
                    <a:pt x="55079" y="54076"/>
                  </a:lnTo>
                  <a:lnTo>
                    <a:pt x="69494" y="43599"/>
                  </a:lnTo>
                  <a:lnTo>
                    <a:pt x="88290" y="39928"/>
                  </a:lnTo>
                  <a:lnTo>
                    <a:pt x="105130" y="43319"/>
                  </a:lnTo>
                  <a:lnTo>
                    <a:pt x="118237" y="52933"/>
                  </a:lnTo>
                  <a:lnTo>
                    <a:pt x="126733" y="67945"/>
                  </a:lnTo>
                  <a:lnTo>
                    <a:pt x="129755" y="87528"/>
                  </a:lnTo>
                  <a:lnTo>
                    <a:pt x="129755" y="193090"/>
                  </a:lnTo>
                  <a:lnTo>
                    <a:pt x="172351" y="193090"/>
                  </a:lnTo>
                  <a:lnTo>
                    <a:pt x="172351" y="72555"/>
                  </a:lnTo>
                  <a:close/>
                </a:path>
                <a:path w="574675" h="197484">
                  <a:moveTo>
                    <a:pt x="382066" y="4610"/>
                  </a:moveTo>
                  <a:lnTo>
                    <a:pt x="334086" y="4610"/>
                  </a:lnTo>
                  <a:lnTo>
                    <a:pt x="285330" y="152019"/>
                  </a:lnTo>
                  <a:lnTo>
                    <a:pt x="236575" y="4610"/>
                  </a:lnTo>
                  <a:lnTo>
                    <a:pt x="187820" y="4610"/>
                  </a:lnTo>
                  <a:lnTo>
                    <a:pt x="257302" y="193090"/>
                  </a:lnTo>
                  <a:lnTo>
                    <a:pt x="312585" y="193090"/>
                  </a:lnTo>
                  <a:lnTo>
                    <a:pt x="382066" y="4610"/>
                  </a:lnTo>
                  <a:close/>
                </a:path>
                <a:path w="574675" h="197484">
                  <a:moveTo>
                    <a:pt x="574344" y="96342"/>
                  </a:moveTo>
                  <a:lnTo>
                    <a:pt x="573608" y="86753"/>
                  </a:lnTo>
                  <a:lnTo>
                    <a:pt x="572770" y="75768"/>
                  </a:lnTo>
                  <a:lnTo>
                    <a:pt x="568058" y="57251"/>
                  </a:lnTo>
                  <a:lnTo>
                    <a:pt x="536003" y="14897"/>
                  </a:lnTo>
                  <a:lnTo>
                    <a:pt x="533654" y="13639"/>
                  </a:lnTo>
                  <a:lnTo>
                    <a:pt x="533654" y="86753"/>
                  </a:lnTo>
                  <a:lnTo>
                    <a:pt x="431152" y="86753"/>
                  </a:lnTo>
                  <a:lnTo>
                    <a:pt x="436918" y="65836"/>
                  </a:lnTo>
                  <a:lnTo>
                    <a:pt x="447662" y="50139"/>
                  </a:lnTo>
                  <a:lnTo>
                    <a:pt x="463003" y="40271"/>
                  </a:lnTo>
                  <a:lnTo>
                    <a:pt x="482600" y="36855"/>
                  </a:lnTo>
                  <a:lnTo>
                    <a:pt x="503097" y="40271"/>
                  </a:lnTo>
                  <a:lnTo>
                    <a:pt x="518782" y="50139"/>
                  </a:lnTo>
                  <a:lnTo>
                    <a:pt x="529132" y="65836"/>
                  </a:lnTo>
                  <a:lnTo>
                    <a:pt x="533654" y="86753"/>
                  </a:lnTo>
                  <a:lnTo>
                    <a:pt x="533654" y="13639"/>
                  </a:lnTo>
                  <a:lnTo>
                    <a:pt x="520598" y="6616"/>
                  </a:lnTo>
                  <a:lnTo>
                    <a:pt x="503174" y="1651"/>
                  </a:lnTo>
                  <a:lnTo>
                    <a:pt x="483743" y="0"/>
                  </a:lnTo>
                  <a:lnTo>
                    <a:pt x="463791" y="1714"/>
                  </a:lnTo>
                  <a:lnTo>
                    <a:pt x="416179" y="27254"/>
                  </a:lnTo>
                  <a:lnTo>
                    <a:pt x="392049" y="77571"/>
                  </a:lnTo>
                  <a:lnTo>
                    <a:pt x="390461" y="98666"/>
                  </a:lnTo>
                  <a:lnTo>
                    <a:pt x="392112" y="119811"/>
                  </a:lnTo>
                  <a:lnTo>
                    <a:pt x="405206" y="155778"/>
                  </a:lnTo>
                  <a:lnTo>
                    <a:pt x="447128" y="190639"/>
                  </a:lnTo>
                  <a:lnTo>
                    <a:pt x="486054" y="197319"/>
                  </a:lnTo>
                  <a:lnTo>
                    <a:pt x="512991" y="193522"/>
                  </a:lnTo>
                  <a:lnTo>
                    <a:pt x="536917" y="182778"/>
                  </a:lnTo>
                  <a:lnTo>
                    <a:pt x="556234" y="166052"/>
                  </a:lnTo>
                  <a:lnTo>
                    <a:pt x="559384" y="160845"/>
                  </a:lnTo>
                  <a:lnTo>
                    <a:pt x="569366" y="144335"/>
                  </a:lnTo>
                  <a:lnTo>
                    <a:pt x="535952" y="129743"/>
                  </a:lnTo>
                  <a:lnTo>
                    <a:pt x="528434" y="142875"/>
                  </a:lnTo>
                  <a:lnTo>
                    <a:pt x="517245" y="152641"/>
                  </a:lnTo>
                  <a:lnTo>
                    <a:pt x="503021" y="158737"/>
                  </a:lnTo>
                  <a:lnTo>
                    <a:pt x="486435" y="160845"/>
                  </a:lnTo>
                  <a:lnTo>
                    <a:pt x="465709" y="157619"/>
                  </a:lnTo>
                  <a:lnTo>
                    <a:pt x="449338" y="148221"/>
                  </a:lnTo>
                  <a:lnTo>
                    <a:pt x="437794" y="133146"/>
                  </a:lnTo>
                  <a:lnTo>
                    <a:pt x="431546" y="112864"/>
                  </a:lnTo>
                  <a:lnTo>
                    <a:pt x="574344" y="112864"/>
                  </a:lnTo>
                  <a:lnTo>
                    <a:pt x="574344" y="9634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219448" y="9362575"/>
              <a:ext cx="318508" cy="251828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17571038" y="9417089"/>
              <a:ext cx="291465" cy="193675"/>
            </a:xfrm>
            <a:custGeom>
              <a:avLst/>
              <a:gdLst/>
              <a:ahLst/>
              <a:cxnLst/>
              <a:rect l="l" t="t" r="r" b="b"/>
              <a:pathLst>
                <a:path w="291465" h="193675">
                  <a:moveTo>
                    <a:pt x="220349" y="0"/>
                  </a:moveTo>
                  <a:lnTo>
                    <a:pt x="200364" y="2824"/>
                  </a:lnTo>
                  <a:lnTo>
                    <a:pt x="183113" y="10795"/>
                  </a:lnTo>
                  <a:lnTo>
                    <a:pt x="169606" y="23156"/>
                  </a:lnTo>
                  <a:lnTo>
                    <a:pt x="160853" y="39150"/>
                  </a:lnTo>
                  <a:lnTo>
                    <a:pt x="150920" y="22670"/>
                  </a:lnTo>
                  <a:lnTo>
                    <a:pt x="136997" y="10363"/>
                  </a:lnTo>
                  <a:lnTo>
                    <a:pt x="119549" y="2662"/>
                  </a:lnTo>
                  <a:lnTo>
                    <a:pt x="99044" y="0"/>
                  </a:lnTo>
                  <a:lnTo>
                    <a:pt x="80413" y="2554"/>
                  </a:lnTo>
                  <a:lnTo>
                    <a:pt x="64301" y="9786"/>
                  </a:lnTo>
                  <a:lnTo>
                    <a:pt x="51645" y="21048"/>
                  </a:lnTo>
                  <a:lnTo>
                    <a:pt x="43380" y="35695"/>
                  </a:lnTo>
                  <a:lnTo>
                    <a:pt x="42606" y="35695"/>
                  </a:lnTo>
                  <a:lnTo>
                    <a:pt x="36470" y="4607"/>
                  </a:lnTo>
                  <a:lnTo>
                    <a:pt x="0" y="4607"/>
                  </a:lnTo>
                  <a:lnTo>
                    <a:pt x="0" y="193093"/>
                  </a:lnTo>
                  <a:lnTo>
                    <a:pt x="42606" y="193093"/>
                  </a:lnTo>
                  <a:lnTo>
                    <a:pt x="42606" y="90981"/>
                  </a:lnTo>
                  <a:lnTo>
                    <a:pt x="45636" y="70046"/>
                  </a:lnTo>
                  <a:lnTo>
                    <a:pt x="54175" y="53931"/>
                  </a:lnTo>
                  <a:lnTo>
                    <a:pt x="67392" y="43575"/>
                  </a:lnTo>
                  <a:lnTo>
                    <a:pt x="84458" y="39915"/>
                  </a:lnTo>
                  <a:lnTo>
                    <a:pt x="100835" y="43232"/>
                  </a:lnTo>
                  <a:lnTo>
                    <a:pt x="113293" y="52633"/>
                  </a:lnTo>
                  <a:lnTo>
                    <a:pt x="121218" y="67289"/>
                  </a:lnTo>
                  <a:lnTo>
                    <a:pt x="123996" y="86374"/>
                  </a:lnTo>
                  <a:lnTo>
                    <a:pt x="123996" y="193093"/>
                  </a:lnTo>
                  <a:lnTo>
                    <a:pt x="166989" y="193093"/>
                  </a:lnTo>
                  <a:lnTo>
                    <a:pt x="166989" y="90981"/>
                  </a:lnTo>
                  <a:lnTo>
                    <a:pt x="170018" y="70046"/>
                  </a:lnTo>
                  <a:lnTo>
                    <a:pt x="178553" y="53931"/>
                  </a:lnTo>
                  <a:lnTo>
                    <a:pt x="191766" y="43575"/>
                  </a:lnTo>
                  <a:lnTo>
                    <a:pt x="208831" y="39915"/>
                  </a:lnTo>
                  <a:lnTo>
                    <a:pt x="225215" y="43232"/>
                  </a:lnTo>
                  <a:lnTo>
                    <a:pt x="237676" y="52633"/>
                  </a:lnTo>
                  <a:lnTo>
                    <a:pt x="245601" y="67289"/>
                  </a:lnTo>
                  <a:lnTo>
                    <a:pt x="248379" y="86374"/>
                  </a:lnTo>
                  <a:lnTo>
                    <a:pt x="248379" y="193093"/>
                  </a:lnTo>
                  <a:lnTo>
                    <a:pt x="291373" y="193093"/>
                  </a:lnTo>
                  <a:lnTo>
                    <a:pt x="291373" y="72552"/>
                  </a:lnTo>
                  <a:lnTo>
                    <a:pt x="290148" y="56991"/>
                  </a:lnTo>
                  <a:lnTo>
                    <a:pt x="271792" y="19957"/>
                  </a:lnTo>
                  <a:lnTo>
                    <a:pt x="235462" y="1229"/>
                  </a:lnTo>
                  <a:lnTo>
                    <a:pt x="2203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897213" y="9417081"/>
              <a:ext cx="183879" cy="197323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117211" y="9417088"/>
              <a:ext cx="172361" cy="193093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311096" y="9362575"/>
              <a:ext cx="142424" cy="247605"/>
            </a:xfrm>
            <a:prstGeom prst="rect">
              <a:avLst/>
            </a:prstGeom>
          </p:spPr>
        </p:pic>
      </p:grpSp>
      <p:grpSp>
        <p:nvGrpSpPr>
          <p:cNvPr id="13" name="object 13"/>
          <p:cNvGrpSpPr/>
          <p:nvPr/>
        </p:nvGrpSpPr>
        <p:grpSpPr>
          <a:xfrm>
            <a:off x="8438561" y="4243090"/>
            <a:ext cx="278979" cy="129670"/>
            <a:chOff x="18553710" y="9329559"/>
            <a:chExt cx="613410" cy="285115"/>
          </a:xfrm>
        </p:grpSpPr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553710" y="9417085"/>
              <a:ext cx="186182" cy="197313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8771281" y="9417088"/>
              <a:ext cx="172361" cy="193093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18978223" y="9329559"/>
              <a:ext cx="188595" cy="285115"/>
            </a:xfrm>
            <a:custGeom>
              <a:avLst/>
              <a:gdLst/>
              <a:ahLst/>
              <a:cxnLst/>
              <a:rect l="l" t="t" r="r" b="b"/>
              <a:pathLst>
                <a:path w="188594" h="285115">
                  <a:moveTo>
                    <a:pt x="85609" y="87526"/>
                  </a:moveTo>
                  <a:lnTo>
                    <a:pt x="36152" y="102911"/>
                  </a:lnTo>
                  <a:lnTo>
                    <a:pt x="5804" y="146163"/>
                  </a:lnTo>
                  <a:lnTo>
                    <a:pt x="0" y="186182"/>
                  </a:lnTo>
                  <a:lnTo>
                    <a:pt x="1445" y="207333"/>
                  </a:lnTo>
                  <a:lnTo>
                    <a:pt x="23412" y="257971"/>
                  </a:lnTo>
                  <a:lnTo>
                    <a:pt x="67251" y="283178"/>
                  </a:lnTo>
                  <a:lnTo>
                    <a:pt x="85609" y="284839"/>
                  </a:lnTo>
                  <a:lnTo>
                    <a:pt x="105641" y="282291"/>
                  </a:lnTo>
                  <a:lnTo>
                    <a:pt x="122939" y="275101"/>
                  </a:lnTo>
                  <a:lnTo>
                    <a:pt x="136352" y="263954"/>
                  </a:lnTo>
                  <a:lnTo>
                    <a:pt x="144728" y="249531"/>
                  </a:lnTo>
                  <a:lnTo>
                    <a:pt x="188486" y="249531"/>
                  </a:lnTo>
                  <a:lnTo>
                    <a:pt x="188486" y="246453"/>
                  </a:lnTo>
                  <a:lnTo>
                    <a:pt x="94824" y="246453"/>
                  </a:lnTo>
                  <a:lnTo>
                    <a:pt x="73830" y="242057"/>
                  </a:lnTo>
                  <a:lnTo>
                    <a:pt x="57585" y="229707"/>
                  </a:lnTo>
                  <a:lnTo>
                    <a:pt x="47100" y="210663"/>
                  </a:lnTo>
                  <a:lnTo>
                    <a:pt x="43380" y="186182"/>
                  </a:lnTo>
                  <a:lnTo>
                    <a:pt x="47100" y="161827"/>
                  </a:lnTo>
                  <a:lnTo>
                    <a:pt x="57585" y="143049"/>
                  </a:lnTo>
                  <a:lnTo>
                    <a:pt x="73830" y="130963"/>
                  </a:lnTo>
                  <a:lnTo>
                    <a:pt x="94824" y="126687"/>
                  </a:lnTo>
                  <a:lnTo>
                    <a:pt x="188486" y="126687"/>
                  </a:lnTo>
                  <a:lnTo>
                    <a:pt x="188486" y="122844"/>
                  </a:lnTo>
                  <a:lnTo>
                    <a:pt x="144728" y="122844"/>
                  </a:lnTo>
                  <a:lnTo>
                    <a:pt x="136352" y="108420"/>
                  </a:lnTo>
                  <a:lnTo>
                    <a:pt x="122939" y="97269"/>
                  </a:lnTo>
                  <a:lnTo>
                    <a:pt x="105641" y="90076"/>
                  </a:lnTo>
                  <a:lnTo>
                    <a:pt x="85609" y="87526"/>
                  </a:lnTo>
                  <a:close/>
                </a:path>
                <a:path w="188594" h="285115">
                  <a:moveTo>
                    <a:pt x="188486" y="249531"/>
                  </a:moveTo>
                  <a:lnTo>
                    <a:pt x="145492" y="249531"/>
                  </a:lnTo>
                  <a:lnTo>
                    <a:pt x="151639" y="280619"/>
                  </a:lnTo>
                  <a:lnTo>
                    <a:pt x="188486" y="280619"/>
                  </a:lnTo>
                  <a:lnTo>
                    <a:pt x="188486" y="249531"/>
                  </a:lnTo>
                  <a:close/>
                </a:path>
                <a:path w="188594" h="285115">
                  <a:moveTo>
                    <a:pt x="188486" y="126687"/>
                  </a:moveTo>
                  <a:lnTo>
                    <a:pt x="94824" y="126687"/>
                  </a:lnTo>
                  <a:lnTo>
                    <a:pt x="115697" y="130963"/>
                  </a:lnTo>
                  <a:lnTo>
                    <a:pt x="131675" y="143049"/>
                  </a:lnTo>
                  <a:lnTo>
                    <a:pt x="141894" y="161827"/>
                  </a:lnTo>
                  <a:lnTo>
                    <a:pt x="145492" y="186182"/>
                  </a:lnTo>
                  <a:lnTo>
                    <a:pt x="141894" y="210985"/>
                  </a:lnTo>
                  <a:lnTo>
                    <a:pt x="131675" y="229994"/>
                  </a:lnTo>
                  <a:lnTo>
                    <a:pt x="115697" y="242164"/>
                  </a:lnTo>
                  <a:lnTo>
                    <a:pt x="94824" y="246453"/>
                  </a:lnTo>
                  <a:lnTo>
                    <a:pt x="188486" y="246453"/>
                  </a:lnTo>
                  <a:lnTo>
                    <a:pt x="188486" y="126687"/>
                  </a:lnTo>
                  <a:close/>
                </a:path>
                <a:path w="188594" h="285115">
                  <a:moveTo>
                    <a:pt x="188486" y="0"/>
                  </a:moveTo>
                  <a:lnTo>
                    <a:pt x="145492" y="0"/>
                  </a:lnTo>
                  <a:lnTo>
                    <a:pt x="145492" y="122844"/>
                  </a:lnTo>
                  <a:lnTo>
                    <a:pt x="188486" y="122844"/>
                  </a:lnTo>
                  <a:lnTo>
                    <a:pt x="18848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7517735" y="4433794"/>
            <a:ext cx="786686" cy="162016"/>
            <a:chOff x="16529029" y="9748873"/>
            <a:chExt cx="1729739" cy="356235"/>
          </a:xfrm>
        </p:grpSpPr>
        <p:sp>
          <p:nvSpPr>
            <p:cNvPr id="18" name="object 18"/>
            <p:cNvSpPr/>
            <p:nvPr/>
          </p:nvSpPr>
          <p:spPr>
            <a:xfrm>
              <a:off x="16529025" y="9748882"/>
              <a:ext cx="962025" cy="285115"/>
            </a:xfrm>
            <a:custGeom>
              <a:avLst/>
              <a:gdLst/>
              <a:ahLst/>
              <a:cxnLst/>
              <a:rect l="l" t="t" r="r" b="b"/>
              <a:pathLst>
                <a:path w="962025" h="285115">
                  <a:moveTo>
                    <a:pt x="231482" y="145872"/>
                  </a:moveTo>
                  <a:lnTo>
                    <a:pt x="222034" y="91211"/>
                  </a:lnTo>
                  <a:lnTo>
                    <a:pt x="198920" y="54495"/>
                  </a:lnTo>
                  <a:lnTo>
                    <a:pt x="182727" y="39458"/>
                  </a:lnTo>
                  <a:lnTo>
                    <a:pt x="182727" y="145872"/>
                  </a:lnTo>
                  <a:lnTo>
                    <a:pt x="181140" y="165595"/>
                  </a:lnTo>
                  <a:lnTo>
                    <a:pt x="157391" y="212661"/>
                  </a:lnTo>
                  <a:lnTo>
                    <a:pt x="110477" y="236042"/>
                  </a:lnTo>
                  <a:lnTo>
                    <a:pt x="90982" y="237617"/>
                  </a:lnTo>
                  <a:lnTo>
                    <a:pt x="46062" y="237617"/>
                  </a:lnTo>
                  <a:lnTo>
                    <a:pt x="46062" y="54495"/>
                  </a:lnTo>
                  <a:lnTo>
                    <a:pt x="91363" y="54495"/>
                  </a:lnTo>
                  <a:lnTo>
                    <a:pt x="143941" y="68757"/>
                  </a:lnTo>
                  <a:lnTo>
                    <a:pt x="176390" y="108826"/>
                  </a:lnTo>
                  <a:lnTo>
                    <a:pt x="182727" y="145872"/>
                  </a:lnTo>
                  <a:lnTo>
                    <a:pt x="182727" y="39458"/>
                  </a:lnTo>
                  <a:lnTo>
                    <a:pt x="173697" y="32232"/>
                  </a:lnTo>
                  <a:lnTo>
                    <a:pt x="150571" y="20726"/>
                  </a:lnTo>
                  <a:lnTo>
                    <a:pt x="124434" y="13804"/>
                  </a:lnTo>
                  <a:lnTo>
                    <a:pt x="95199" y="11506"/>
                  </a:lnTo>
                  <a:lnTo>
                    <a:pt x="0" y="11506"/>
                  </a:lnTo>
                  <a:lnTo>
                    <a:pt x="0" y="280619"/>
                  </a:lnTo>
                  <a:lnTo>
                    <a:pt x="92138" y="280619"/>
                  </a:lnTo>
                  <a:lnTo>
                    <a:pt x="148805" y="271399"/>
                  </a:lnTo>
                  <a:lnTo>
                    <a:pt x="193090" y="243763"/>
                  </a:lnTo>
                  <a:lnTo>
                    <a:pt x="221932" y="200571"/>
                  </a:lnTo>
                  <a:lnTo>
                    <a:pt x="229108" y="174663"/>
                  </a:lnTo>
                  <a:lnTo>
                    <a:pt x="231482" y="145872"/>
                  </a:lnTo>
                  <a:close/>
                </a:path>
                <a:path w="962025" h="285115">
                  <a:moveTo>
                    <a:pt x="441540" y="183870"/>
                  </a:moveTo>
                  <a:lnTo>
                    <a:pt x="435254" y="144767"/>
                  </a:lnTo>
                  <a:lnTo>
                    <a:pt x="403199" y="102412"/>
                  </a:lnTo>
                  <a:lnTo>
                    <a:pt x="400850" y="101155"/>
                  </a:lnTo>
                  <a:lnTo>
                    <a:pt x="400850" y="174282"/>
                  </a:lnTo>
                  <a:lnTo>
                    <a:pt x="298348" y="174282"/>
                  </a:lnTo>
                  <a:lnTo>
                    <a:pt x="304114" y="153365"/>
                  </a:lnTo>
                  <a:lnTo>
                    <a:pt x="314858" y="137668"/>
                  </a:lnTo>
                  <a:lnTo>
                    <a:pt x="330200" y="127800"/>
                  </a:lnTo>
                  <a:lnTo>
                    <a:pt x="349796" y="124371"/>
                  </a:lnTo>
                  <a:lnTo>
                    <a:pt x="370293" y="127800"/>
                  </a:lnTo>
                  <a:lnTo>
                    <a:pt x="385965" y="137668"/>
                  </a:lnTo>
                  <a:lnTo>
                    <a:pt x="396328" y="153365"/>
                  </a:lnTo>
                  <a:lnTo>
                    <a:pt x="400850" y="174282"/>
                  </a:lnTo>
                  <a:lnTo>
                    <a:pt x="400850" y="101155"/>
                  </a:lnTo>
                  <a:lnTo>
                    <a:pt x="387794" y="94132"/>
                  </a:lnTo>
                  <a:lnTo>
                    <a:pt x="370370" y="89166"/>
                  </a:lnTo>
                  <a:lnTo>
                    <a:pt x="350926" y="87515"/>
                  </a:lnTo>
                  <a:lnTo>
                    <a:pt x="330987" y="89242"/>
                  </a:lnTo>
                  <a:lnTo>
                    <a:pt x="283375" y="114769"/>
                  </a:lnTo>
                  <a:lnTo>
                    <a:pt x="259245" y="165087"/>
                  </a:lnTo>
                  <a:lnTo>
                    <a:pt x="257657" y="186182"/>
                  </a:lnTo>
                  <a:lnTo>
                    <a:pt x="259308" y="207327"/>
                  </a:lnTo>
                  <a:lnTo>
                    <a:pt x="272389" y="243293"/>
                  </a:lnTo>
                  <a:lnTo>
                    <a:pt x="314325" y="278168"/>
                  </a:lnTo>
                  <a:lnTo>
                    <a:pt x="353250" y="284835"/>
                  </a:lnTo>
                  <a:lnTo>
                    <a:pt x="380187" y="281038"/>
                  </a:lnTo>
                  <a:lnTo>
                    <a:pt x="404101" y="270294"/>
                  </a:lnTo>
                  <a:lnTo>
                    <a:pt x="423418" y="253580"/>
                  </a:lnTo>
                  <a:lnTo>
                    <a:pt x="426567" y="248373"/>
                  </a:lnTo>
                  <a:lnTo>
                    <a:pt x="436549" y="231863"/>
                  </a:lnTo>
                  <a:lnTo>
                    <a:pt x="403148" y="217271"/>
                  </a:lnTo>
                  <a:lnTo>
                    <a:pt x="395630" y="230390"/>
                  </a:lnTo>
                  <a:lnTo>
                    <a:pt x="384429" y="240169"/>
                  </a:lnTo>
                  <a:lnTo>
                    <a:pt x="370217" y="246265"/>
                  </a:lnTo>
                  <a:lnTo>
                    <a:pt x="353618" y="248373"/>
                  </a:lnTo>
                  <a:lnTo>
                    <a:pt x="332905" y="245135"/>
                  </a:lnTo>
                  <a:lnTo>
                    <a:pt x="316534" y="235750"/>
                  </a:lnTo>
                  <a:lnTo>
                    <a:pt x="304990" y="220675"/>
                  </a:lnTo>
                  <a:lnTo>
                    <a:pt x="298729" y="200380"/>
                  </a:lnTo>
                  <a:lnTo>
                    <a:pt x="441540" y="200380"/>
                  </a:lnTo>
                  <a:lnTo>
                    <a:pt x="441540" y="183870"/>
                  </a:lnTo>
                  <a:close/>
                </a:path>
                <a:path w="962025" h="285115">
                  <a:moveTo>
                    <a:pt x="644410" y="92125"/>
                  </a:moveTo>
                  <a:lnTo>
                    <a:pt x="596430" y="92125"/>
                  </a:lnTo>
                  <a:lnTo>
                    <a:pt x="547674" y="239534"/>
                  </a:lnTo>
                  <a:lnTo>
                    <a:pt x="498906" y="92125"/>
                  </a:lnTo>
                  <a:lnTo>
                    <a:pt x="450164" y="92125"/>
                  </a:lnTo>
                  <a:lnTo>
                    <a:pt x="519645" y="280619"/>
                  </a:lnTo>
                  <a:lnTo>
                    <a:pt x="574929" y="280619"/>
                  </a:lnTo>
                  <a:lnTo>
                    <a:pt x="644410" y="92125"/>
                  </a:lnTo>
                  <a:close/>
                </a:path>
                <a:path w="962025" h="285115">
                  <a:moveTo>
                    <a:pt x="836688" y="183870"/>
                  </a:moveTo>
                  <a:lnTo>
                    <a:pt x="835952" y="174282"/>
                  </a:lnTo>
                  <a:lnTo>
                    <a:pt x="835113" y="163296"/>
                  </a:lnTo>
                  <a:lnTo>
                    <a:pt x="830402" y="144767"/>
                  </a:lnTo>
                  <a:lnTo>
                    <a:pt x="798347" y="102412"/>
                  </a:lnTo>
                  <a:lnTo>
                    <a:pt x="795997" y="101155"/>
                  </a:lnTo>
                  <a:lnTo>
                    <a:pt x="795997" y="174282"/>
                  </a:lnTo>
                  <a:lnTo>
                    <a:pt x="693496" y="174282"/>
                  </a:lnTo>
                  <a:lnTo>
                    <a:pt x="699262" y="153365"/>
                  </a:lnTo>
                  <a:lnTo>
                    <a:pt x="710006" y="137668"/>
                  </a:lnTo>
                  <a:lnTo>
                    <a:pt x="725347" y="127800"/>
                  </a:lnTo>
                  <a:lnTo>
                    <a:pt x="744943" y="124371"/>
                  </a:lnTo>
                  <a:lnTo>
                    <a:pt x="765441" y="127800"/>
                  </a:lnTo>
                  <a:lnTo>
                    <a:pt x="781126" y="137668"/>
                  </a:lnTo>
                  <a:lnTo>
                    <a:pt x="791476" y="153365"/>
                  </a:lnTo>
                  <a:lnTo>
                    <a:pt x="795997" y="174282"/>
                  </a:lnTo>
                  <a:lnTo>
                    <a:pt x="795997" y="101155"/>
                  </a:lnTo>
                  <a:lnTo>
                    <a:pt x="782942" y="94132"/>
                  </a:lnTo>
                  <a:lnTo>
                    <a:pt x="765517" y="89166"/>
                  </a:lnTo>
                  <a:lnTo>
                    <a:pt x="746086" y="87515"/>
                  </a:lnTo>
                  <a:lnTo>
                    <a:pt x="726135" y="89242"/>
                  </a:lnTo>
                  <a:lnTo>
                    <a:pt x="678522" y="114769"/>
                  </a:lnTo>
                  <a:lnTo>
                    <a:pt x="654392" y="165087"/>
                  </a:lnTo>
                  <a:lnTo>
                    <a:pt x="652805" y="186182"/>
                  </a:lnTo>
                  <a:lnTo>
                    <a:pt x="654456" y="207327"/>
                  </a:lnTo>
                  <a:lnTo>
                    <a:pt x="667550" y="243293"/>
                  </a:lnTo>
                  <a:lnTo>
                    <a:pt x="709472" y="278168"/>
                  </a:lnTo>
                  <a:lnTo>
                    <a:pt x="748398" y="284835"/>
                  </a:lnTo>
                  <a:lnTo>
                    <a:pt x="775335" y="281038"/>
                  </a:lnTo>
                  <a:lnTo>
                    <a:pt x="799261" y="270294"/>
                  </a:lnTo>
                  <a:lnTo>
                    <a:pt x="818578" y="253580"/>
                  </a:lnTo>
                  <a:lnTo>
                    <a:pt x="821728" y="248373"/>
                  </a:lnTo>
                  <a:lnTo>
                    <a:pt x="831710" y="231863"/>
                  </a:lnTo>
                  <a:lnTo>
                    <a:pt x="798296" y="217271"/>
                  </a:lnTo>
                  <a:lnTo>
                    <a:pt x="790778" y="230390"/>
                  </a:lnTo>
                  <a:lnTo>
                    <a:pt x="779589" y="240169"/>
                  </a:lnTo>
                  <a:lnTo>
                    <a:pt x="765365" y="246265"/>
                  </a:lnTo>
                  <a:lnTo>
                    <a:pt x="748779" y="248373"/>
                  </a:lnTo>
                  <a:lnTo>
                    <a:pt x="728052" y="245135"/>
                  </a:lnTo>
                  <a:lnTo>
                    <a:pt x="711682" y="235750"/>
                  </a:lnTo>
                  <a:lnTo>
                    <a:pt x="700138" y="220675"/>
                  </a:lnTo>
                  <a:lnTo>
                    <a:pt x="693889" y="200380"/>
                  </a:lnTo>
                  <a:lnTo>
                    <a:pt x="836688" y="200380"/>
                  </a:lnTo>
                  <a:lnTo>
                    <a:pt x="836688" y="183870"/>
                  </a:lnTo>
                  <a:close/>
                </a:path>
                <a:path w="962025" h="285115">
                  <a:moveTo>
                    <a:pt x="961478" y="240309"/>
                  </a:moveTo>
                  <a:lnTo>
                    <a:pt x="920407" y="240309"/>
                  </a:lnTo>
                  <a:lnTo>
                    <a:pt x="913879" y="233781"/>
                  </a:lnTo>
                  <a:lnTo>
                    <a:pt x="913879" y="0"/>
                  </a:lnTo>
                  <a:lnTo>
                    <a:pt x="871270" y="0"/>
                  </a:lnTo>
                  <a:lnTo>
                    <a:pt x="871270" y="224955"/>
                  </a:lnTo>
                  <a:lnTo>
                    <a:pt x="875118" y="248551"/>
                  </a:lnTo>
                  <a:lnTo>
                    <a:pt x="886282" y="266026"/>
                  </a:lnTo>
                  <a:lnTo>
                    <a:pt x="904138" y="276885"/>
                  </a:lnTo>
                  <a:lnTo>
                    <a:pt x="928077" y="280619"/>
                  </a:lnTo>
                  <a:lnTo>
                    <a:pt x="961478" y="280619"/>
                  </a:lnTo>
                  <a:lnTo>
                    <a:pt x="961478" y="24030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7509322" y="9836012"/>
              <a:ext cx="196161" cy="197313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17741786" y="9836397"/>
              <a:ext cx="517525" cy="268605"/>
            </a:xfrm>
            <a:custGeom>
              <a:avLst/>
              <a:gdLst/>
              <a:ahLst/>
              <a:cxnLst/>
              <a:rect l="l" t="t" r="r" b="b"/>
              <a:pathLst>
                <a:path w="517525" h="268604">
                  <a:moveTo>
                    <a:pt x="188874" y="98666"/>
                  </a:moveTo>
                  <a:lnTo>
                    <a:pt x="182880" y="58635"/>
                  </a:lnTo>
                  <a:lnTo>
                    <a:pt x="171069" y="35712"/>
                  </a:lnTo>
                  <a:lnTo>
                    <a:pt x="165074" y="27254"/>
                  </a:lnTo>
                  <a:lnTo>
                    <a:pt x="152273" y="15392"/>
                  </a:lnTo>
                  <a:lnTo>
                    <a:pt x="145110" y="11264"/>
                  </a:lnTo>
                  <a:lnTo>
                    <a:pt x="145110" y="98666"/>
                  </a:lnTo>
                  <a:lnTo>
                    <a:pt x="144246" y="111480"/>
                  </a:lnTo>
                  <a:lnTo>
                    <a:pt x="123202" y="149313"/>
                  </a:lnTo>
                  <a:lnTo>
                    <a:pt x="93675" y="158559"/>
                  </a:lnTo>
                  <a:lnTo>
                    <a:pt x="82727" y="157543"/>
                  </a:lnTo>
                  <a:lnTo>
                    <a:pt x="50380" y="133108"/>
                  </a:lnTo>
                  <a:lnTo>
                    <a:pt x="42608" y="98666"/>
                  </a:lnTo>
                  <a:lnTo>
                    <a:pt x="43472" y="85839"/>
                  </a:lnTo>
                  <a:lnTo>
                    <a:pt x="64147" y="48006"/>
                  </a:lnTo>
                  <a:lnTo>
                    <a:pt x="93675" y="38773"/>
                  </a:lnTo>
                  <a:lnTo>
                    <a:pt x="104622" y="39789"/>
                  </a:lnTo>
                  <a:lnTo>
                    <a:pt x="137172" y="64223"/>
                  </a:lnTo>
                  <a:lnTo>
                    <a:pt x="145110" y="98666"/>
                  </a:lnTo>
                  <a:lnTo>
                    <a:pt x="145110" y="11264"/>
                  </a:lnTo>
                  <a:lnTo>
                    <a:pt x="137528" y="6870"/>
                  </a:lnTo>
                  <a:lnTo>
                    <a:pt x="120916" y="1727"/>
                  </a:lnTo>
                  <a:lnTo>
                    <a:pt x="102501" y="0"/>
                  </a:lnTo>
                  <a:lnTo>
                    <a:pt x="82677" y="2565"/>
                  </a:lnTo>
                  <a:lnTo>
                    <a:pt x="65455" y="9791"/>
                  </a:lnTo>
                  <a:lnTo>
                    <a:pt x="51968" y="21056"/>
                  </a:lnTo>
                  <a:lnTo>
                    <a:pt x="43383" y="35712"/>
                  </a:lnTo>
                  <a:lnTo>
                    <a:pt x="42608" y="35712"/>
                  </a:lnTo>
                  <a:lnTo>
                    <a:pt x="36474" y="4610"/>
                  </a:lnTo>
                  <a:lnTo>
                    <a:pt x="0" y="4610"/>
                  </a:lnTo>
                  <a:lnTo>
                    <a:pt x="0" y="268338"/>
                  </a:lnTo>
                  <a:lnTo>
                    <a:pt x="42608" y="268338"/>
                  </a:lnTo>
                  <a:lnTo>
                    <a:pt x="42608" y="162013"/>
                  </a:lnTo>
                  <a:lnTo>
                    <a:pt x="43383" y="162013"/>
                  </a:lnTo>
                  <a:lnTo>
                    <a:pt x="51968" y="176428"/>
                  </a:lnTo>
                  <a:lnTo>
                    <a:pt x="65455" y="187579"/>
                  </a:lnTo>
                  <a:lnTo>
                    <a:pt x="82677" y="194767"/>
                  </a:lnTo>
                  <a:lnTo>
                    <a:pt x="102501" y="197319"/>
                  </a:lnTo>
                  <a:lnTo>
                    <a:pt x="120916" y="195656"/>
                  </a:lnTo>
                  <a:lnTo>
                    <a:pt x="165074" y="170446"/>
                  </a:lnTo>
                  <a:lnTo>
                    <a:pt x="187363" y="119811"/>
                  </a:lnTo>
                  <a:lnTo>
                    <a:pt x="188874" y="98666"/>
                  </a:lnTo>
                  <a:close/>
                </a:path>
                <a:path w="517525" h="268604">
                  <a:moveTo>
                    <a:pt x="516966" y="72567"/>
                  </a:moveTo>
                  <a:lnTo>
                    <a:pt x="505955" y="30772"/>
                  </a:lnTo>
                  <a:lnTo>
                    <a:pt x="474700" y="4953"/>
                  </a:lnTo>
                  <a:lnTo>
                    <a:pt x="445947" y="12"/>
                  </a:lnTo>
                  <a:lnTo>
                    <a:pt x="425958" y="2832"/>
                  </a:lnTo>
                  <a:lnTo>
                    <a:pt x="408711" y="10807"/>
                  </a:lnTo>
                  <a:lnTo>
                    <a:pt x="395198" y="23164"/>
                  </a:lnTo>
                  <a:lnTo>
                    <a:pt x="386448" y="39154"/>
                  </a:lnTo>
                  <a:lnTo>
                    <a:pt x="376516" y="22682"/>
                  </a:lnTo>
                  <a:lnTo>
                    <a:pt x="362597" y="10375"/>
                  </a:lnTo>
                  <a:lnTo>
                    <a:pt x="345147" y="2667"/>
                  </a:lnTo>
                  <a:lnTo>
                    <a:pt x="324637" y="12"/>
                  </a:lnTo>
                  <a:lnTo>
                    <a:pt x="306006" y="2565"/>
                  </a:lnTo>
                  <a:lnTo>
                    <a:pt x="289902" y="9791"/>
                  </a:lnTo>
                  <a:lnTo>
                    <a:pt x="277241" y="21056"/>
                  </a:lnTo>
                  <a:lnTo>
                    <a:pt x="268973" y="35699"/>
                  </a:lnTo>
                  <a:lnTo>
                    <a:pt x="268198" y="35699"/>
                  </a:lnTo>
                  <a:lnTo>
                    <a:pt x="262064" y="4610"/>
                  </a:lnTo>
                  <a:lnTo>
                    <a:pt x="225602" y="4610"/>
                  </a:lnTo>
                  <a:lnTo>
                    <a:pt x="225602" y="193103"/>
                  </a:lnTo>
                  <a:lnTo>
                    <a:pt x="268198" y="193103"/>
                  </a:lnTo>
                  <a:lnTo>
                    <a:pt x="268198" y="90995"/>
                  </a:lnTo>
                  <a:lnTo>
                    <a:pt x="271233" y="70053"/>
                  </a:lnTo>
                  <a:lnTo>
                    <a:pt x="279768" y="53936"/>
                  </a:lnTo>
                  <a:lnTo>
                    <a:pt x="292989" y="43586"/>
                  </a:lnTo>
                  <a:lnTo>
                    <a:pt x="310057" y="39928"/>
                  </a:lnTo>
                  <a:lnTo>
                    <a:pt x="326428" y="43243"/>
                  </a:lnTo>
                  <a:lnTo>
                    <a:pt x="338886" y="52641"/>
                  </a:lnTo>
                  <a:lnTo>
                    <a:pt x="346811" y="67297"/>
                  </a:lnTo>
                  <a:lnTo>
                    <a:pt x="349592" y="86385"/>
                  </a:lnTo>
                  <a:lnTo>
                    <a:pt x="349592" y="193103"/>
                  </a:lnTo>
                  <a:lnTo>
                    <a:pt x="392582" y="193103"/>
                  </a:lnTo>
                  <a:lnTo>
                    <a:pt x="392582" y="90995"/>
                  </a:lnTo>
                  <a:lnTo>
                    <a:pt x="395617" y="70053"/>
                  </a:lnTo>
                  <a:lnTo>
                    <a:pt x="404152" y="53936"/>
                  </a:lnTo>
                  <a:lnTo>
                    <a:pt x="417360" y="43586"/>
                  </a:lnTo>
                  <a:lnTo>
                    <a:pt x="434428" y="39928"/>
                  </a:lnTo>
                  <a:lnTo>
                    <a:pt x="450811" y="43243"/>
                  </a:lnTo>
                  <a:lnTo>
                    <a:pt x="463270" y="52641"/>
                  </a:lnTo>
                  <a:lnTo>
                    <a:pt x="471195" y="67297"/>
                  </a:lnTo>
                  <a:lnTo>
                    <a:pt x="473976" y="86385"/>
                  </a:lnTo>
                  <a:lnTo>
                    <a:pt x="473976" y="193103"/>
                  </a:lnTo>
                  <a:lnTo>
                    <a:pt x="516966" y="193103"/>
                  </a:lnTo>
                  <a:lnTo>
                    <a:pt x="516966" y="7256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8320249" y="4448809"/>
            <a:ext cx="253276" cy="114653"/>
            <a:chOff x="18293570" y="9781886"/>
            <a:chExt cx="556895" cy="252095"/>
          </a:xfrm>
        </p:grpSpPr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8513566" y="9836399"/>
              <a:ext cx="172361" cy="193093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8293570" y="9836392"/>
              <a:ext cx="183879" cy="197323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8707452" y="9781886"/>
              <a:ext cx="142424" cy="247605"/>
            </a:xfrm>
            <a:prstGeom prst="rect">
              <a:avLst/>
            </a:prstGeom>
          </p:spPr>
        </p:pic>
      </p:grpSp>
      <p:grpSp>
        <p:nvGrpSpPr>
          <p:cNvPr id="25" name="object 25"/>
          <p:cNvGrpSpPr/>
          <p:nvPr/>
        </p:nvGrpSpPr>
        <p:grpSpPr>
          <a:xfrm>
            <a:off x="7507434" y="4629731"/>
            <a:ext cx="593481" cy="158550"/>
            <a:chOff x="16506381" y="10179691"/>
            <a:chExt cx="1304925" cy="348615"/>
          </a:xfrm>
        </p:grpSpPr>
        <p:sp>
          <p:nvSpPr>
            <p:cNvPr id="26" name="object 26"/>
            <p:cNvSpPr/>
            <p:nvPr/>
          </p:nvSpPr>
          <p:spPr>
            <a:xfrm>
              <a:off x="16506380" y="10179691"/>
              <a:ext cx="453390" cy="348615"/>
            </a:xfrm>
            <a:custGeom>
              <a:avLst/>
              <a:gdLst/>
              <a:ahLst/>
              <a:cxnLst/>
              <a:rect l="l" t="t" r="r" b="b"/>
              <a:pathLst>
                <a:path w="453390" h="348615">
                  <a:moveTo>
                    <a:pt x="254901" y="269113"/>
                  </a:moveTo>
                  <a:lnTo>
                    <a:pt x="234442" y="214604"/>
                  </a:lnTo>
                  <a:lnTo>
                    <a:pt x="219036" y="173532"/>
                  </a:lnTo>
                  <a:lnTo>
                    <a:pt x="172351" y="49110"/>
                  </a:lnTo>
                  <a:lnTo>
                    <a:pt x="172351" y="173532"/>
                  </a:lnTo>
                  <a:lnTo>
                    <a:pt x="82143" y="173532"/>
                  </a:lnTo>
                  <a:lnTo>
                    <a:pt x="127431" y="47612"/>
                  </a:lnTo>
                  <a:lnTo>
                    <a:pt x="172351" y="173532"/>
                  </a:lnTo>
                  <a:lnTo>
                    <a:pt x="172351" y="49110"/>
                  </a:lnTo>
                  <a:lnTo>
                    <a:pt x="171792" y="47612"/>
                  </a:lnTo>
                  <a:lnTo>
                    <a:pt x="153924" y="0"/>
                  </a:lnTo>
                  <a:lnTo>
                    <a:pt x="100952" y="0"/>
                  </a:lnTo>
                  <a:lnTo>
                    <a:pt x="0" y="269113"/>
                  </a:lnTo>
                  <a:lnTo>
                    <a:pt x="47599" y="269113"/>
                  </a:lnTo>
                  <a:lnTo>
                    <a:pt x="67170" y="214604"/>
                  </a:lnTo>
                  <a:lnTo>
                    <a:pt x="187325" y="214604"/>
                  </a:lnTo>
                  <a:lnTo>
                    <a:pt x="206908" y="269113"/>
                  </a:lnTo>
                  <a:lnTo>
                    <a:pt x="254901" y="269113"/>
                  </a:lnTo>
                  <a:close/>
                </a:path>
                <a:path w="453390" h="348615">
                  <a:moveTo>
                    <a:pt x="452970" y="80632"/>
                  </a:moveTo>
                  <a:lnTo>
                    <a:pt x="416115" y="80632"/>
                  </a:lnTo>
                  <a:lnTo>
                    <a:pt x="410362" y="110566"/>
                  </a:lnTo>
                  <a:lnTo>
                    <a:pt x="410362" y="170459"/>
                  </a:lnTo>
                  <a:lnTo>
                    <a:pt x="406692" y="193865"/>
                  </a:lnTo>
                  <a:lnTo>
                    <a:pt x="396341" y="212064"/>
                  </a:lnTo>
                  <a:lnTo>
                    <a:pt x="380238" y="223850"/>
                  </a:lnTo>
                  <a:lnTo>
                    <a:pt x="359295" y="228041"/>
                  </a:lnTo>
                  <a:lnTo>
                    <a:pt x="338302" y="223850"/>
                  </a:lnTo>
                  <a:lnTo>
                    <a:pt x="322059" y="212064"/>
                  </a:lnTo>
                  <a:lnTo>
                    <a:pt x="311581" y="193865"/>
                  </a:lnTo>
                  <a:lnTo>
                    <a:pt x="307860" y="170459"/>
                  </a:lnTo>
                  <a:lnTo>
                    <a:pt x="311581" y="147053"/>
                  </a:lnTo>
                  <a:lnTo>
                    <a:pt x="322059" y="128854"/>
                  </a:lnTo>
                  <a:lnTo>
                    <a:pt x="338302" y="117068"/>
                  </a:lnTo>
                  <a:lnTo>
                    <a:pt x="359295" y="112864"/>
                  </a:lnTo>
                  <a:lnTo>
                    <a:pt x="380238" y="116954"/>
                  </a:lnTo>
                  <a:lnTo>
                    <a:pt x="396341" y="128562"/>
                  </a:lnTo>
                  <a:lnTo>
                    <a:pt x="406692" y="146723"/>
                  </a:lnTo>
                  <a:lnTo>
                    <a:pt x="410362" y="170459"/>
                  </a:lnTo>
                  <a:lnTo>
                    <a:pt x="410362" y="110566"/>
                  </a:lnTo>
                  <a:lnTo>
                    <a:pt x="409206" y="110566"/>
                  </a:lnTo>
                  <a:lnTo>
                    <a:pt x="401269" y="96596"/>
                  </a:lnTo>
                  <a:lnTo>
                    <a:pt x="387997" y="85674"/>
                  </a:lnTo>
                  <a:lnTo>
                    <a:pt x="370547" y="78562"/>
                  </a:lnTo>
                  <a:lnTo>
                    <a:pt x="350088" y="76022"/>
                  </a:lnTo>
                  <a:lnTo>
                    <a:pt x="331800" y="77673"/>
                  </a:lnTo>
                  <a:lnTo>
                    <a:pt x="288290" y="102120"/>
                  </a:lnTo>
                  <a:lnTo>
                    <a:pt x="266306" y="150228"/>
                  </a:lnTo>
                  <a:lnTo>
                    <a:pt x="264858" y="170459"/>
                  </a:lnTo>
                  <a:lnTo>
                    <a:pt x="266306" y="190754"/>
                  </a:lnTo>
                  <a:lnTo>
                    <a:pt x="288290" y="239166"/>
                  </a:lnTo>
                  <a:lnTo>
                    <a:pt x="331800" y="263309"/>
                  </a:lnTo>
                  <a:lnTo>
                    <a:pt x="350088" y="264896"/>
                  </a:lnTo>
                  <a:lnTo>
                    <a:pt x="369684" y="262420"/>
                  </a:lnTo>
                  <a:lnTo>
                    <a:pt x="386842" y="255447"/>
                  </a:lnTo>
                  <a:lnTo>
                    <a:pt x="400392" y="244652"/>
                  </a:lnTo>
                  <a:lnTo>
                    <a:pt x="409206" y="230733"/>
                  </a:lnTo>
                  <a:lnTo>
                    <a:pt x="410362" y="230733"/>
                  </a:lnTo>
                  <a:lnTo>
                    <a:pt x="410362" y="251079"/>
                  </a:lnTo>
                  <a:lnTo>
                    <a:pt x="406298" y="275501"/>
                  </a:lnTo>
                  <a:lnTo>
                    <a:pt x="394855" y="294411"/>
                  </a:lnTo>
                  <a:lnTo>
                    <a:pt x="377164" y="306628"/>
                  </a:lnTo>
                  <a:lnTo>
                    <a:pt x="354317" y="310972"/>
                  </a:lnTo>
                  <a:lnTo>
                    <a:pt x="336778" y="308406"/>
                  </a:lnTo>
                  <a:lnTo>
                    <a:pt x="321195" y="301180"/>
                  </a:lnTo>
                  <a:lnTo>
                    <a:pt x="308635" y="289915"/>
                  </a:lnTo>
                  <a:lnTo>
                    <a:pt x="300177" y="275259"/>
                  </a:lnTo>
                  <a:lnTo>
                    <a:pt x="264858" y="294843"/>
                  </a:lnTo>
                  <a:lnTo>
                    <a:pt x="289801" y="325780"/>
                  </a:lnTo>
                  <a:lnTo>
                    <a:pt x="327202" y="344843"/>
                  </a:lnTo>
                  <a:lnTo>
                    <a:pt x="355079" y="348576"/>
                  </a:lnTo>
                  <a:lnTo>
                    <a:pt x="376110" y="346925"/>
                  </a:lnTo>
                  <a:lnTo>
                    <a:pt x="394906" y="341960"/>
                  </a:lnTo>
                  <a:lnTo>
                    <a:pt x="411543" y="333679"/>
                  </a:lnTo>
                  <a:lnTo>
                    <a:pt x="426097" y="322097"/>
                  </a:lnTo>
                  <a:lnTo>
                    <a:pt x="435457" y="310972"/>
                  </a:lnTo>
                  <a:lnTo>
                    <a:pt x="437908" y="308063"/>
                  </a:lnTo>
                  <a:lnTo>
                    <a:pt x="446303" y="291858"/>
                  </a:lnTo>
                  <a:lnTo>
                    <a:pt x="451307" y="273507"/>
                  </a:lnTo>
                  <a:lnTo>
                    <a:pt x="452970" y="252996"/>
                  </a:lnTo>
                  <a:lnTo>
                    <a:pt x="452970" y="230733"/>
                  </a:lnTo>
                  <a:lnTo>
                    <a:pt x="452970" y="228041"/>
                  </a:lnTo>
                  <a:lnTo>
                    <a:pt x="452970" y="112864"/>
                  </a:lnTo>
                  <a:lnTo>
                    <a:pt x="452970" y="110566"/>
                  </a:lnTo>
                  <a:lnTo>
                    <a:pt x="452970" y="8063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6995668" y="10255703"/>
              <a:ext cx="183879" cy="197323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7215665" y="10255710"/>
              <a:ext cx="172361" cy="193093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7421876" y="10255708"/>
              <a:ext cx="185031" cy="197313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17616842" y="10260314"/>
              <a:ext cx="194310" cy="264160"/>
            </a:xfrm>
            <a:custGeom>
              <a:avLst/>
              <a:gdLst/>
              <a:ahLst/>
              <a:cxnLst/>
              <a:rect l="l" t="t" r="r" b="b"/>
              <a:pathLst>
                <a:path w="194309" h="264159">
                  <a:moveTo>
                    <a:pt x="194245" y="0"/>
                  </a:moveTo>
                  <a:lnTo>
                    <a:pt x="147032" y="0"/>
                  </a:lnTo>
                  <a:lnTo>
                    <a:pt x="97504" y="158539"/>
                  </a:lnTo>
                  <a:lnTo>
                    <a:pt x="47988" y="0"/>
                  </a:lnTo>
                  <a:lnTo>
                    <a:pt x="0" y="0"/>
                  </a:lnTo>
                  <a:lnTo>
                    <a:pt x="67181" y="188873"/>
                  </a:lnTo>
                  <a:lnTo>
                    <a:pt x="69484" y="194245"/>
                  </a:lnTo>
                  <a:lnTo>
                    <a:pt x="70636" y="199616"/>
                  </a:lnTo>
                  <a:lnTo>
                    <a:pt x="70636" y="204611"/>
                  </a:lnTo>
                  <a:lnTo>
                    <a:pt x="68897" y="213196"/>
                  </a:lnTo>
                  <a:lnTo>
                    <a:pt x="63920" y="219728"/>
                  </a:lnTo>
                  <a:lnTo>
                    <a:pt x="56063" y="223886"/>
                  </a:lnTo>
                  <a:lnTo>
                    <a:pt x="45684" y="225343"/>
                  </a:lnTo>
                  <a:lnTo>
                    <a:pt x="11130" y="225343"/>
                  </a:lnTo>
                  <a:lnTo>
                    <a:pt x="11130" y="263730"/>
                  </a:lnTo>
                  <a:lnTo>
                    <a:pt x="48752" y="263730"/>
                  </a:lnTo>
                  <a:lnTo>
                    <a:pt x="71996" y="260785"/>
                  </a:lnTo>
                  <a:lnTo>
                    <a:pt x="90743" y="251687"/>
                  </a:lnTo>
                  <a:lnTo>
                    <a:pt x="105386" y="236037"/>
                  </a:lnTo>
                  <a:lnTo>
                    <a:pt x="116321" y="213438"/>
                  </a:lnTo>
                  <a:lnTo>
                    <a:pt x="125535" y="189638"/>
                  </a:lnTo>
                  <a:lnTo>
                    <a:pt x="19424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" name="object 31"/>
          <p:cNvGrpSpPr/>
          <p:nvPr/>
        </p:nvGrpSpPr>
        <p:grpSpPr>
          <a:xfrm>
            <a:off x="8142889" y="4624497"/>
            <a:ext cx="160572" cy="129382"/>
            <a:chOff x="17903597" y="10168184"/>
            <a:chExt cx="353060" cy="284480"/>
          </a:xfrm>
        </p:grpSpPr>
        <p:pic>
          <p:nvPicPr>
            <p:cNvPr id="32" name="object 32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7903597" y="10255323"/>
              <a:ext cx="196161" cy="197313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18116409" y="10168184"/>
              <a:ext cx="140335" cy="280670"/>
            </a:xfrm>
            <a:custGeom>
              <a:avLst/>
              <a:gdLst/>
              <a:ahLst/>
              <a:cxnLst/>
              <a:rect l="l" t="t" r="r" b="b"/>
              <a:pathLst>
                <a:path w="140334" h="280670">
                  <a:moveTo>
                    <a:pt x="140121" y="0"/>
                  </a:moveTo>
                  <a:lnTo>
                    <a:pt x="97892" y="0"/>
                  </a:lnTo>
                  <a:lnTo>
                    <a:pt x="73951" y="3729"/>
                  </a:lnTo>
                  <a:lnTo>
                    <a:pt x="56095" y="14583"/>
                  </a:lnTo>
                  <a:lnTo>
                    <a:pt x="44933" y="32061"/>
                  </a:lnTo>
                  <a:lnTo>
                    <a:pt x="41077" y="55663"/>
                  </a:lnTo>
                  <a:lnTo>
                    <a:pt x="41077" y="92133"/>
                  </a:lnTo>
                  <a:lnTo>
                    <a:pt x="0" y="92133"/>
                  </a:lnTo>
                  <a:lnTo>
                    <a:pt x="0" y="129367"/>
                  </a:lnTo>
                  <a:lnTo>
                    <a:pt x="41077" y="129367"/>
                  </a:lnTo>
                  <a:lnTo>
                    <a:pt x="41077" y="280619"/>
                  </a:lnTo>
                  <a:lnTo>
                    <a:pt x="83683" y="280619"/>
                  </a:lnTo>
                  <a:lnTo>
                    <a:pt x="83683" y="129367"/>
                  </a:lnTo>
                  <a:lnTo>
                    <a:pt x="140121" y="129367"/>
                  </a:lnTo>
                  <a:lnTo>
                    <a:pt x="140121" y="92133"/>
                  </a:lnTo>
                  <a:lnTo>
                    <a:pt x="83683" y="92133"/>
                  </a:lnTo>
                  <a:lnTo>
                    <a:pt x="83683" y="57579"/>
                  </a:lnTo>
                  <a:lnTo>
                    <a:pt x="85213" y="49338"/>
                  </a:lnTo>
                  <a:lnTo>
                    <a:pt x="89587" y="43183"/>
                  </a:lnTo>
                  <a:lnTo>
                    <a:pt x="96480" y="39331"/>
                  </a:lnTo>
                  <a:lnTo>
                    <a:pt x="105567" y="37998"/>
                  </a:lnTo>
                  <a:lnTo>
                    <a:pt x="140121" y="37998"/>
                  </a:lnTo>
                  <a:lnTo>
                    <a:pt x="14012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4" name="object 34"/>
          <p:cNvGrpSpPr/>
          <p:nvPr/>
        </p:nvGrpSpPr>
        <p:grpSpPr>
          <a:xfrm>
            <a:off x="8352286" y="4624496"/>
            <a:ext cx="467565" cy="129670"/>
            <a:chOff x="18364013" y="10168182"/>
            <a:chExt cx="1028065" cy="285115"/>
          </a:xfrm>
        </p:grpSpPr>
        <p:sp>
          <p:nvSpPr>
            <p:cNvPr id="35" name="object 35"/>
            <p:cNvSpPr/>
            <p:nvPr/>
          </p:nvSpPr>
          <p:spPr>
            <a:xfrm>
              <a:off x="18364010" y="10179754"/>
              <a:ext cx="168910" cy="269240"/>
            </a:xfrm>
            <a:custGeom>
              <a:avLst/>
              <a:gdLst/>
              <a:ahLst/>
              <a:cxnLst/>
              <a:rect l="l" t="t" r="r" b="b"/>
              <a:pathLst>
                <a:path w="168909" h="269240">
                  <a:moveTo>
                    <a:pt x="168529" y="226060"/>
                  </a:moveTo>
                  <a:lnTo>
                    <a:pt x="46062" y="226060"/>
                  </a:lnTo>
                  <a:lnTo>
                    <a:pt x="46062" y="0"/>
                  </a:lnTo>
                  <a:lnTo>
                    <a:pt x="0" y="0"/>
                  </a:lnTo>
                  <a:lnTo>
                    <a:pt x="0" y="226060"/>
                  </a:lnTo>
                  <a:lnTo>
                    <a:pt x="0" y="269240"/>
                  </a:lnTo>
                  <a:lnTo>
                    <a:pt x="168529" y="269240"/>
                  </a:lnTo>
                  <a:lnTo>
                    <a:pt x="168529" y="2260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8555221" y="10201197"/>
              <a:ext cx="335195" cy="251822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8909747" y="10260314"/>
              <a:ext cx="194255" cy="188486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19127433" y="10168184"/>
              <a:ext cx="45720" cy="280670"/>
            </a:xfrm>
            <a:custGeom>
              <a:avLst/>
              <a:gdLst/>
              <a:ahLst/>
              <a:cxnLst/>
              <a:rect l="l" t="t" r="r" b="b"/>
              <a:pathLst>
                <a:path w="45719" h="280670">
                  <a:moveTo>
                    <a:pt x="44157" y="92138"/>
                  </a:moveTo>
                  <a:lnTo>
                    <a:pt x="1536" y="92138"/>
                  </a:lnTo>
                  <a:lnTo>
                    <a:pt x="1536" y="280619"/>
                  </a:lnTo>
                  <a:lnTo>
                    <a:pt x="44157" y="280619"/>
                  </a:lnTo>
                  <a:lnTo>
                    <a:pt x="44157" y="92138"/>
                  </a:lnTo>
                  <a:close/>
                </a:path>
                <a:path w="45719" h="280670">
                  <a:moveTo>
                    <a:pt x="45681" y="0"/>
                  </a:moveTo>
                  <a:lnTo>
                    <a:pt x="0" y="0"/>
                  </a:lnTo>
                  <a:lnTo>
                    <a:pt x="0" y="48374"/>
                  </a:lnTo>
                  <a:lnTo>
                    <a:pt x="45681" y="48374"/>
                  </a:lnTo>
                  <a:lnTo>
                    <a:pt x="456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9205568" y="10255706"/>
              <a:ext cx="186182" cy="197313"/>
            </a:xfrm>
            <a:prstGeom prst="rect">
              <a:avLst/>
            </a:prstGeom>
          </p:spPr>
        </p:pic>
      </p:grpSp>
      <p:sp>
        <p:nvSpPr>
          <p:cNvPr id="41" name="object 41"/>
          <p:cNvSpPr txBox="1"/>
          <p:nvPr/>
        </p:nvSpPr>
        <p:spPr>
          <a:xfrm>
            <a:off x="3975790" y="4193557"/>
            <a:ext cx="2298319" cy="647908"/>
          </a:xfrm>
          <a:prstGeom prst="rect">
            <a:avLst/>
          </a:prstGeom>
        </p:spPr>
        <p:txBody>
          <a:bodyPr vert="horz" wrap="square" lIns="0" tIns="6642" rIns="0" bIns="0" rtlCol="0">
            <a:spAutoFit/>
          </a:bodyPr>
          <a:lstStyle/>
          <a:p>
            <a:pPr marL="5776">
              <a:lnSpc>
                <a:spcPts val="1594"/>
              </a:lnSpc>
              <a:spcBef>
                <a:spcPts val="52"/>
              </a:spcBef>
            </a:pPr>
            <a:r>
              <a:rPr lang="lv-LV" sz="1342" spc="-11" dirty="0">
                <a:solidFill>
                  <a:srgbClr val="FFFFFF"/>
                </a:solidFill>
                <a:latin typeface="Armin Grotesk"/>
                <a:cs typeface="Armin Grotesk"/>
              </a:rPr>
              <a:t>VILIS ZINKEVIČS </a:t>
            </a:r>
          </a:p>
          <a:p>
            <a:pPr marL="5776">
              <a:lnSpc>
                <a:spcPts val="1594"/>
              </a:lnSpc>
              <a:spcBef>
                <a:spcPts val="52"/>
              </a:spcBef>
            </a:pPr>
            <a:r>
              <a:rPr lang="lv-LV" sz="1342" spc="-11" dirty="0">
                <a:solidFill>
                  <a:srgbClr val="FFFFFF"/>
                </a:solidFill>
                <a:latin typeface="Armin Grotesk"/>
                <a:cs typeface="Armin Grotesk"/>
              </a:rPr>
              <a:t>LIAA Investīciju piesaistes</a:t>
            </a:r>
          </a:p>
          <a:p>
            <a:pPr marL="5776">
              <a:lnSpc>
                <a:spcPts val="1594"/>
              </a:lnSpc>
              <a:spcBef>
                <a:spcPts val="52"/>
              </a:spcBef>
            </a:pPr>
            <a:r>
              <a:rPr lang="lv-LV" sz="1342" spc="-11" dirty="0">
                <a:solidFill>
                  <a:srgbClr val="FFFFFF"/>
                </a:solidFill>
                <a:latin typeface="Armin Grotesk"/>
                <a:cs typeface="Armin Grotesk"/>
              </a:rPr>
              <a:t>nodaļas vadītājs</a:t>
            </a:r>
            <a:endParaRPr sz="1114" dirty="0">
              <a:latin typeface="Armin Grotesk"/>
              <a:cs typeface="Armin Grotesk"/>
            </a:endParaRPr>
          </a:p>
        </p:txBody>
      </p:sp>
      <p:sp>
        <p:nvSpPr>
          <p:cNvPr id="43" name="LTRK Eksporta…">
            <a:extLst>
              <a:ext uri="{FF2B5EF4-FFF2-40B4-BE49-F238E27FC236}">
                <a16:creationId xmlns:a16="http://schemas.microsoft.com/office/drawing/2014/main" id="{E2D173F5-EFB5-CAE2-3ABA-071EA428A39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84788" y="895350"/>
            <a:ext cx="6034915" cy="17075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defTabSz="12700">
              <a:lnSpc>
                <a:spcPct val="80000"/>
              </a:lnSpc>
              <a:defRPr sz="5000" cap="all">
                <a:solidFill>
                  <a:srgbClr val="FFFFFF"/>
                </a:solidFill>
                <a:latin typeface="Proxima Nova Bold"/>
                <a:ea typeface="Proxima Nova Bold"/>
                <a:cs typeface="Proxima Nova Bold"/>
                <a:sym typeface="Proxima Nova Bold"/>
              </a:defRPr>
            </a:pPr>
            <a:r>
              <a:rPr lang="lv-LV" sz="1200" b="1" dirty="0">
                <a:effectLst/>
                <a:latin typeface="Armin Grotesk"/>
                <a:ea typeface="Calibri" panose="020F0502020204030204" pitchFamily="34" charset="0"/>
              </a:rPr>
              <a:t>Ilgtspējīgas attīstības komisijas sēde  2024. gada 13. martā </a:t>
            </a:r>
            <a:br>
              <a:rPr lang="lv-LV" sz="1800" b="1" dirty="0">
                <a:effectLst/>
                <a:latin typeface="Armin Grotesk"/>
                <a:ea typeface="Calibri" panose="020F0502020204030204" pitchFamily="34" charset="0"/>
              </a:rPr>
            </a:br>
            <a:br>
              <a:rPr lang="lv-LV" sz="1800" b="1" dirty="0">
                <a:effectLst/>
                <a:latin typeface="Armin Grotesk"/>
                <a:ea typeface="Calibri" panose="020F0502020204030204" pitchFamily="34" charset="0"/>
              </a:rPr>
            </a:br>
            <a:br>
              <a:rPr lang="lv-LV" sz="2400" b="1" dirty="0">
                <a:effectLst/>
                <a:latin typeface="Armin Grotesk"/>
                <a:ea typeface="Calibri" panose="020F0502020204030204" pitchFamily="34" charset="0"/>
              </a:rPr>
            </a:br>
            <a:r>
              <a:rPr lang="lv-LV" sz="2800" b="1" dirty="0">
                <a:effectLst/>
                <a:latin typeface="Armin Grotesk"/>
                <a:ea typeface="Calibri" panose="020F0502020204030204" pitchFamily="34" charset="0"/>
              </a:rPr>
              <a:t>Par</a:t>
            </a:r>
            <a:r>
              <a:rPr lang="lv-LV" sz="2800" b="1" dirty="0">
                <a:solidFill>
                  <a:srgbClr val="2F2F2F"/>
                </a:solidFill>
                <a:effectLst/>
                <a:latin typeface="Armin Grotesk"/>
                <a:ea typeface="Calibri" panose="020F0502020204030204" pitchFamily="34" charset="0"/>
              </a:rPr>
              <a:t> </a:t>
            </a:r>
            <a:r>
              <a:rPr lang="lv-LV" sz="2800" b="1" dirty="0">
                <a:effectLst/>
                <a:latin typeface="Armin Grotesk"/>
                <a:ea typeface="Calibri" panose="020F0502020204030204" pitchFamily="34" charset="0"/>
              </a:rPr>
              <a:t>LIAA paveikto investīciju piesaistē no ASV un Kanādas </a:t>
            </a:r>
            <a:br>
              <a:rPr lang="lv-LV" sz="2800" b="1" dirty="0">
                <a:effectLst/>
                <a:latin typeface="Armin Grotesk"/>
                <a:ea typeface="Calibri" panose="020F0502020204030204" pitchFamily="34" charset="0"/>
              </a:rPr>
            </a:br>
            <a:r>
              <a:rPr lang="lv-LV" sz="2800" b="1" dirty="0">
                <a:effectLst/>
                <a:latin typeface="Armin Grotesk"/>
                <a:ea typeface="Calibri" panose="020F0502020204030204" pitchFamily="34" charset="0"/>
              </a:rPr>
              <a:t>2021. – 2023. GADĀ</a:t>
            </a:r>
            <a:endParaRPr sz="2800" dirty="0">
              <a:latin typeface="Armin Grotes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63154" y="1063154"/>
            <a:ext cx="5156864" cy="3030558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18871" y="1995355"/>
            <a:ext cx="3266696" cy="3028952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885662" y="1228564"/>
            <a:ext cx="5143179" cy="268605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560516" y="900984"/>
            <a:ext cx="3606227" cy="3066500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3834B3-B00B-EA0C-5F2E-A9E5B4961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616" y="1223350"/>
            <a:ext cx="2160621" cy="230393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 rtl="0">
              <a:lnSpc>
                <a:spcPct val="90000"/>
              </a:lnSpc>
              <a:spcBef>
                <a:spcPct val="0"/>
              </a:spcBef>
            </a:pPr>
            <a:r>
              <a:rPr lang="en-US" sz="3000" kern="1200" dirty="0">
                <a:solidFill>
                  <a:srgbClr val="FFFFFF"/>
                </a:solidFill>
                <a:latin typeface="Armin Grotesk"/>
                <a:cs typeface="+mj-cs"/>
              </a:rPr>
              <a:t>E</a:t>
            </a:r>
            <a:r>
              <a:rPr lang="lv-LV" sz="3000" kern="1200" dirty="0">
                <a:solidFill>
                  <a:srgbClr val="FFFFFF"/>
                </a:solidFill>
                <a:latin typeface="Armin Grotesk"/>
                <a:cs typeface="+mj-cs"/>
              </a:rPr>
              <a:t>KSPORTA DARĪJUMU APJOMS 2023. GADĀ</a:t>
            </a:r>
            <a:endParaRPr lang="en-US" sz="3000" kern="1200" dirty="0">
              <a:solidFill>
                <a:srgbClr val="FFFFFF"/>
              </a:solidFill>
              <a:latin typeface="Armin Grotesk"/>
              <a:cs typeface="+mj-cs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203304A-F606-CF37-7695-98C16ED1B0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408568"/>
              </p:ext>
            </p:extLst>
          </p:nvPr>
        </p:nvGraphicFramePr>
        <p:xfrm>
          <a:off x="3376821" y="1177281"/>
          <a:ext cx="5419312" cy="2788939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3328779">
                  <a:extLst>
                    <a:ext uri="{9D8B030D-6E8A-4147-A177-3AD203B41FA5}">
                      <a16:colId xmlns:a16="http://schemas.microsoft.com/office/drawing/2014/main" val="2153460807"/>
                    </a:ext>
                  </a:extLst>
                </a:gridCol>
                <a:gridCol w="2090533">
                  <a:extLst>
                    <a:ext uri="{9D8B030D-6E8A-4147-A177-3AD203B41FA5}">
                      <a16:colId xmlns:a16="http://schemas.microsoft.com/office/drawing/2014/main" val="338416983"/>
                    </a:ext>
                  </a:extLst>
                </a:gridCol>
              </a:tblGrid>
              <a:tr h="1013432">
                <a:tc>
                  <a:txBody>
                    <a:bodyPr/>
                    <a:lstStyle/>
                    <a:p>
                      <a:r>
                        <a:rPr lang="lv-LV" sz="2000" b="1" cap="none" spc="0" dirty="0">
                          <a:solidFill>
                            <a:schemeClr val="bg1"/>
                          </a:solidFill>
                          <a:effectLst/>
                          <a:latin typeface="Armin Grotesk"/>
                        </a:rPr>
                        <a:t>Pārstāvniecība ASV, Sanfrancisko </a:t>
                      </a:r>
                      <a:endParaRPr lang="lv-LV" sz="2000" b="1" cap="none" spc="0" dirty="0">
                        <a:solidFill>
                          <a:schemeClr val="bg1"/>
                        </a:solidFill>
                        <a:effectLst/>
                        <a:latin typeface="Armin Grotesk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0387" marR="71705" marT="143410" marB="14341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2000" b="1" cap="none" spc="0" dirty="0">
                          <a:solidFill>
                            <a:schemeClr val="bg1"/>
                          </a:solidFill>
                          <a:effectLst/>
                          <a:latin typeface="Armin Grotesk"/>
                        </a:rPr>
                        <a:t>EUR 1 500 000</a:t>
                      </a:r>
                      <a:endParaRPr lang="lv-LV" sz="2000" b="1" cap="none" spc="0" dirty="0">
                        <a:solidFill>
                          <a:schemeClr val="bg1"/>
                        </a:solidFill>
                        <a:effectLst/>
                        <a:latin typeface="Armin Grotesk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0387" marR="71705" marT="143410" marB="14341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397924"/>
                  </a:ext>
                </a:extLst>
              </a:tr>
              <a:tr h="783049">
                <a:tc>
                  <a:txBody>
                    <a:bodyPr/>
                    <a:lstStyle/>
                    <a:p>
                      <a:r>
                        <a:rPr lang="lv-LV" sz="2000" b="1" cap="none" spc="0" dirty="0">
                          <a:solidFill>
                            <a:schemeClr val="tx1"/>
                          </a:solidFill>
                          <a:effectLst/>
                          <a:latin typeface="Armin Grotesk"/>
                        </a:rPr>
                        <a:t>Pārstāvniecība Kanādā, Toronto</a:t>
                      </a:r>
                      <a:endParaRPr lang="lv-LV" sz="2000" b="1" cap="none" spc="0" dirty="0">
                        <a:solidFill>
                          <a:schemeClr val="tx1"/>
                        </a:solidFill>
                        <a:effectLst/>
                        <a:latin typeface="Armin Grotesk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0387" marR="71705" marT="8634" marB="14341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2000" b="1" cap="none" spc="0" dirty="0">
                          <a:solidFill>
                            <a:schemeClr val="tx1"/>
                          </a:solidFill>
                          <a:effectLst/>
                          <a:latin typeface="Armin Grotesk"/>
                        </a:rPr>
                        <a:t>EUR 136 901</a:t>
                      </a:r>
                      <a:endParaRPr lang="lv-LV" sz="2000" b="1" cap="none" spc="0" dirty="0">
                        <a:solidFill>
                          <a:schemeClr val="tx1"/>
                        </a:solidFill>
                        <a:effectLst/>
                        <a:latin typeface="Armin Grotesk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0387" marR="71705" marT="8634" marB="14341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137281"/>
                  </a:ext>
                </a:extLst>
              </a:tr>
              <a:tr h="496229">
                <a:tc>
                  <a:txBody>
                    <a:bodyPr/>
                    <a:lstStyle/>
                    <a:p>
                      <a:r>
                        <a:rPr lang="lv-LV" sz="2000" b="1" cap="none" spc="0">
                          <a:solidFill>
                            <a:schemeClr val="tx1"/>
                          </a:solidFill>
                          <a:effectLst/>
                          <a:latin typeface="Armin Grotesk"/>
                        </a:rPr>
                        <a:t>Pārstāvniecība ASV, Bostonā</a:t>
                      </a:r>
                      <a:endParaRPr lang="lv-LV" sz="2000" b="1" cap="none" spc="0">
                        <a:solidFill>
                          <a:schemeClr val="tx1"/>
                        </a:solidFill>
                        <a:effectLst/>
                        <a:latin typeface="Armin Grotesk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0387" marR="71705" marT="8634" marB="14341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2000" b="1" cap="none" spc="0" dirty="0">
                          <a:solidFill>
                            <a:schemeClr val="tx1"/>
                          </a:solidFill>
                          <a:effectLst/>
                          <a:latin typeface="Armin Grotesk"/>
                        </a:rPr>
                        <a:t>EUR 410 705</a:t>
                      </a:r>
                      <a:endParaRPr lang="lv-LV" sz="2000" b="1" cap="none" spc="0" dirty="0">
                        <a:solidFill>
                          <a:schemeClr val="tx1"/>
                        </a:solidFill>
                        <a:effectLst/>
                        <a:latin typeface="Armin Grotesk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0387" marR="71705" marT="8634" marB="14341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698562"/>
                  </a:ext>
                </a:extLst>
              </a:tr>
              <a:tr h="496229">
                <a:tc>
                  <a:txBody>
                    <a:bodyPr/>
                    <a:lstStyle/>
                    <a:p>
                      <a:r>
                        <a:rPr lang="lv-LV" sz="2000" b="1" cap="none" spc="0">
                          <a:solidFill>
                            <a:schemeClr val="tx1"/>
                          </a:solidFill>
                          <a:effectLst/>
                          <a:latin typeface="Armin Grotesk"/>
                        </a:rPr>
                        <a:t>Pārstāvniecība ASV, Bostonā</a:t>
                      </a:r>
                      <a:endParaRPr lang="lv-LV" sz="2000" b="1" cap="none" spc="0">
                        <a:solidFill>
                          <a:schemeClr val="tx1"/>
                        </a:solidFill>
                        <a:effectLst/>
                        <a:latin typeface="Armin Grotesk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0387" marR="71705" marT="8634" marB="14341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2000" b="1" cap="none" spc="0" dirty="0">
                          <a:solidFill>
                            <a:schemeClr val="tx1"/>
                          </a:solidFill>
                          <a:effectLst/>
                          <a:latin typeface="Armin Grotesk"/>
                        </a:rPr>
                        <a:t>EUR 46 481</a:t>
                      </a:r>
                    </a:p>
                  </a:txBody>
                  <a:tcPr marL="100387" marR="71705" marT="8634" marB="14341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4175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662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63" y="1057562"/>
            <a:ext cx="51435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64" y="1065164"/>
            <a:ext cx="51434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75942" y="2691064"/>
            <a:ext cx="1876484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727288"/>
            <a:ext cx="2925267" cy="3134219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70" y="1049957"/>
            <a:ext cx="5143502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46F9FA-2AC7-D8D1-5E72-C0997B906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041" y="440141"/>
            <a:ext cx="2401025" cy="2540623"/>
          </a:xfrm>
        </p:spPr>
        <p:txBody>
          <a:bodyPr anchor="b">
            <a:normAutofit/>
          </a:bodyPr>
          <a:lstStyle/>
          <a:p>
            <a:pPr algn="r"/>
            <a:r>
              <a:rPr lang="lv-LV" sz="3000" dirty="0">
                <a:solidFill>
                  <a:srgbClr val="FFFFFF"/>
                </a:solidFill>
              </a:rPr>
              <a:t>PLĀNI 2024. un 2025. gadam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920C48-78EB-99B1-0BAC-21A6205B4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7694" y="487110"/>
            <a:ext cx="4916510" cy="4159535"/>
          </a:xfrm>
        </p:spPr>
        <p:txBody>
          <a:bodyPr anchor="ctr">
            <a:normAutofit/>
          </a:bodyPr>
          <a:lstStyle/>
          <a:p>
            <a:pPr lvl="0">
              <a:lnSpc>
                <a:spcPct val="107000"/>
              </a:lnSpc>
            </a:pPr>
            <a:r>
              <a:rPr lang="lv-LV" sz="2000" b="1" kern="100" dirty="0">
                <a:effectLst/>
                <a:latin typeface="Armin Grotesk"/>
                <a:ea typeface="Calibri" panose="020F0502020204030204" pitchFamily="34" charset="0"/>
                <a:cs typeface="Calibri" panose="020F0502020204030204" pitchFamily="34" charset="0"/>
              </a:rPr>
              <a:t>2024. gadā plānotas vairākas aktivitātes ārvalstu tiešo investīciju piesaistei. Nozīmīgākās no tām:</a:t>
            </a:r>
          </a:p>
          <a:p>
            <a:pPr lvl="0">
              <a:lnSpc>
                <a:spcPct val="107000"/>
              </a:lnSpc>
            </a:pPr>
            <a:endParaRPr lang="lv-LV" sz="1100" b="1" kern="100" dirty="0">
              <a:effectLst/>
              <a:latin typeface="Armin Grotesk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lv-LV" sz="1400" kern="100" dirty="0">
                <a:effectLst/>
                <a:latin typeface="Armin Grotesk"/>
                <a:ea typeface="Calibri" panose="020F0502020204030204" pitchFamily="34" charset="0"/>
                <a:cs typeface="Calibri" panose="020F0502020204030204" pitchFamily="34" charset="0"/>
              </a:rPr>
              <a:t>Proaktīvas klientu uzrunāšanas kampaņas (</a:t>
            </a:r>
            <a:r>
              <a:rPr lang="lv-LV" sz="1400" kern="100" dirty="0" err="1">
                <a:effectLst/>
                <a:latin typeface="Armin Grotesk"/>
                <a:ea typeface="Calibri" panose="020F0502020204030204" pitchFamily="34" charset="0"/>
                <a:cs typeface="Calibri" panose="020F0502020204030204" pitchFamily="34" charset="0"/>
              </a:rPr>
              <a:t>lead</a:t>
            </a:r>
            <a:r>
              <a:rPr lang="lv-LV" sz="1400" kern="100" dirty="0">
                <a:effectLst/>
                <a:latin typeface="Armin Grotesk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sz="1400" kern="100" dirty="0" err="1">
                <a:effectLst/>
                <a:latin typeface="Armin Grotesk"/>
                <a:ea typeface="Calibri" panose="020F0502020204030204" pitchFamily="34" charset="0"/>
                <a:cs typeface="Calibri" panose="020F0502020204030204" pitchFamily="34" charset="0"/>
              </a:rPr>
              <a:t>generation</a:t>
            </a:r>
            <a:r>
              <a:rPr lang="lv-LV" sz="1400" kern="100" dirty="0">
                <a:effectLst/>
                <a:latin typeface="Armin Grotesk"/>
                <a:ea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lv-LV" sz="1400" kern="100" dirty="0">
                <a:latin typeface="Armin Grotesk"/>
                <a:ea typeface="Calibri" panose="020F0502020204030204" pitchFamily="34" charset="0"/>
                <a:cs typeface="Calibri" panose="020F0502020204030204" pitchFamily="34" charset="0"/>
              </a:rPr>
              <a:t>Vizīšu organizēšana Latvijā;</a:t>
            </a:r>
            <a:endParaRPr lang="lv-LV" sz="1400" kern="100" dirty="0">
              <a:effectLst/>
              <a:latin typeface="Armin Grotesk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lv-LV" sz="1400" kern="100" dirty="0">
                <a:effectLst/>
                <a:latin typeface="Armin Grotesk"/>
                <a:ea typeface="Calibri" panose="020F0502020204030204" pitchFamily="34" charset="0"/>
                <a:cs typeface="Calibri" panose="020F0502020204030204" pitchFamily="34" charset="0"/>
              </a:rPr>
              <a:t>Jūlijs. ASV, Kalifornijas štata delegācijas vizīte Rīgā, štata administrācijas pārstāvji, ASV lielākā pensiju fonda </a:t>
            </a:r>
            <a:r>
              <a:rPr lang="lv-LV" sz="1400" kern="100" dirty="0" err="1">
                <a:effectLst/>
                <a:latin typeface="Armin Grotesk"/>
                <a:ea typeface="Calibri" panose="020F0502020204030204" pitchFamily="34" charset="0"/>
                <a:cs typeface="Calibri" panose="020F0502020204030204" pitchFamily="34" charset="0"/>
              </a:rPr>
              <a:t>CalPERS</a:t>
            </a:r>
            <a:r>
              <a:rPr lang="lv-LV" sz="1400" kern="100" dirty="0">
                <a:effectLst/>
                <a:latin typeface="Armin Grotesk"/>
                <a:ea typeface="Calibri" panose="020F0502020204030204" pitchFamily="34" charset="0"/>
                <a:cs typeface="Calibri" panose="020F0502020204030204" pitchFamily="34" charset="0"/>
              </a:rPr>
              <a:t> vadības pārstāvji, un biznesa delegācija;</a:t>
            </a:r>
            <a:endParaRPr lang="lv-LV" sz="1400" kern="100" dirty="0">
              <a:effectLst/>
              <a:latin typeface="Armin Grotesk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lv-LV" sz="1400" kern="100" dirty="0">
                <a:effectLst/>
                <a:latin typeface="Armin Grotesk"/>
                <a:ea typeface="Calibri" panose="020F0502020204030204" pitchFamily="34" charset="0"/>
                <a:cs typeface="Calibri" panose="020F0502020204030204" pitchFamily="34" charset="0"/>
              </a:rPr>
              <a:t>Oktobris. LIAA Pārstāvniecības ASV stends </a:t>
            </a:r>
            <a:r>
              <a:rPr lang="lv-LV" sz="1400" kern="100" dirty="0" err="1">
                <a:effectLst/>
                <a:latin typeface="Armin Grotesk"/>
                <a:ea typeface="Calibri" panose="020F0502020204030204" pitchFamily="34" charset="0"/>
                <a:cs typeface="Calibri" panose="020F0502020204030204" pitchFamily="34" charset="0"/>
              </a:rPr>
              <a:t>TechCrunch</a:t>
            </a:r>
            <a:r>
              <a:rPr lang="lv-LV" sz="1400" kern="100" dirty="0">
                <a:effectLst/>
                <a:latin typeface="Armin Grotesk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sz="1400" kern="100" dirty="0" err="1">
                <a:effectLst/>
                <a:latin typeface="Armin Grotesk"/>
                <a:ea typeface="Calibri" panose="020F0502020204030204" pitchFamily="34" charset="0"/>
                <a:cs typeface="Calibri" panose="020F0502020204030204" pitchFamily="34" charset="0"/>
              </a:rPr>
              <a:t>Disrupt</a:t>
            </a:r>
            <a:r>
              <a:rPr lang="lv-LV" sz="1400" kern="100" dirty="0">
                <a:effectLst/>
                <a:latin typeface="Armin Grotesk"/>
                <a:ea typeface="Calibri" panose="020F0502020204030204" pitchFamily="34" charset="0"/>
                <a:cs typeface="Calibri" panose="020F0502020204030204" pitchFamily="34" charset="0"/>
              </a:rPr>
              <a:t> konferencē, lai informētu par iespējām Latvijā un veicinātu tehnoloģiju uzņēmumu interesi par investīcijām Latvijā.</a:t>
            </a:r>
            <a:endParaRPr lang="lv-LV" sz="1400" kern="100" dirty="0">
              <a:effectLst/>
              <a:latin typeface="Armin Grotesk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lv-LV" sz="1400" kern="100" dirty="0">
                <a:effectLst/>
                <a:latin typeface="Armin Grotesk"/>
                <a:ea typeface="Calibri" panose="020F0502020204030204" pitchFamily="34" charset="0"/>
                <a:cs typeface="Calibri" panose="020F0502020204030204" pitchFamily="34" charset="0"/>
              </a:rPr>
              <a:t>Dalība konferencēs, piemēram: </a:t>
            </a:r>
            <a:r>
              <a:rPr lang="lv-LV" sz="1400" kern="100" dirty="0" err="1">
                <a:effectLst/>
                <a:latin typeface="Armin Grotesk"/>
                <a:ea typeface="Calibri" panose="020F0502020204030204" pitchFamily="34" charset="0"/>
                <a:cs typeface="Calibri" panose="020F0502020204030204" pitchFamily="34" charset="0"/>
              </a:rPr>
              <a:t>Sohn</a:t>
            </a:r>
            <a:r>
              <a:rPr lang="lv-LV" sz="1400" kern="100" dirty="0">
                <a:effectLst/>
                <a:latin typeface="Armin Grotesk"/>
                <a:ea typeface="Calibri" panose="020F0502020204030204" pitchFamily="34" charset="0"/>
                <a:cs typeface="Calibri" panose="020F0502020204030204" pitchFamily="34" charset="0"/>
              </a:rPr>
              <a:t> San </a:t>
            </a:r>
            <a:r>
              <a:rPr lang="lv-LV" sz="1400" kern="100" dirty="0" err="1">
                <a:effectLst/>
                <a:latin typeface="Armin Grotesk"/>
                <a:ea typeface="Calibri" panose="020F0502020204030204" pitchFamily="34" charset="0"/>
                <a:cs typeface="Calibri" panose="020F0502020204030204" pitchFamily="34" charset="0"/>
              </a:rPr>
              <a:t>Francisco</a:t>
            </a:r>
            <a:r>
              <a:rPr lang="lv-LV" sz="1400" kern="100" dirty="0">
                <a:effectLst/>
                <a:latin typeface="Armin Grotesk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lv-LV" sz="1400" kern="100" dirty="0" err="1">
                <a:effectLst/>
                <a:latin typeface="Armin Grotesk"/>
                <a:ea typeface="Calibri" panose="020F0502020204030204" pitchFamily="34" charset="0"/>
                <a:cs typeface="Calibri" panose="020F0502020204030204" pitchFamily="34" charset="0"/>
              </a:rPr>
              <a:t>SaaStr</a:t>
            </a:r>
            <a:r>
              <a:rPr lang="lv-LV" sz="1400" kern="100" dirty="0">
                <a:effectLst/>
                <a:latin typeface="Armin Grotesk"/>
                <a:ea typeface="Calibri" panose="020F0502020204030204" pitchFamily="34" charset="0"/>
                <a:cs typeface="Calibri" panose="020F0502020204030204" pitchFamily="34" charset="0"/>
              </a:rPr>
              <a:t> un citi pasākumi.</a:t>
            </a:r>
          </a:p>
          <a:p>
            <a:pPr marL="457200" lvl="1">
              <a:lnSpc>
                <a:spcPct val="107000"/>
              </a:lnSpc>
              <a:spcAft>
                <a:spcPts val="800"/>
              </a:spcAft>
            </a:pPr>
            <a:endParaRPr lang="lv-LV" sz="1400" kern="100" dirty="0">
              <a:effectLst/>
              <a:latin typeface="Armin Grotesk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v-LV" sz="1500" dirty="0"/>
          </a:p>
        </p:txBody>
      </p:sp>
    </p:spTree>
    <p:extLst>
      <p:ext uri="{BB962C8B-B14F-4D97-AF65-F5344CB8AC3E}">
        <p14:creationId xmlns:p14="http://schemas.microsoft.com/office/powerpoint/2010/main" val="2550540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24295" y="4551408"/>
            <a:ext cx="273492" cy="273781"/>
          </a:xfrm>
          <a:custGeom>
            <a:avLst/>
            <a:gdLst/>
            <a:ahLst/>
            <a:cxnLst/>
            <a:rect l="l" t="t" r="r" b="b"/>
            <a:pathLst>
              <a:path w="601344" h="601979">
                <a:moveTo>
                  <a:pt x="300672" y="150342"/>
                </a:moveTo>
                <a:lnTo>
                  <a:pt x="150342" y="0"/>
                </a:lnTo>
                <a:lnTo>
                  <a:pt x="0" y="150342"/>
                </a:lnTo>
                <a:lnTo>
                  <a:pt x="150342" y="300672"/>
                </a:lnTo>
                <a:lnTo>
                  <a:pt x="300672" y="150342"/>
                </a:lnTo>
                <a:close/>
              </a:path>
              <a:path w="601344" h="601979">
                <a:moveTo>
                  <a:pt x="557060" y="44348"/>
                </a:moveTo>
                <a:lnTo>
                  <a:pt x="344449" y="44348"/>
                </a:lnTo>
                <a:lnTo>
                  <a:pt x="344449" y="256959"/>
                </a:lnTo>
                <a:lnTo>
                  <a:pt x="557060" y="256959"/>
                </a:lnTo>
                <a:lnTo>
                  <a:pt x="557060" y="44348"/>
                </a:lnTo>
                <a:close/>
              </a:path>
              <a:path w="601344" h="601979">
                <a:moveTo>
                  <a:pt x="601294" y="451015"/>
                </a:moveTo>
                <a:lnTo>
                  <a:pt x="450951" y="300672"/>
                </a:lnTo>
                <a:lnTo>
                  <a:pt x="300621" y="451015"/>
                </a:lnTo>
                <a:lnTo>
                  <a:pt x="150342" y="300723"/>
                </a:lnTo>
                <a:lnTo>
                  <a:pt x="0" y="451065"/>
                </a:lnTo>
                <a:lnTo>
                  <a:pt x="150342" y="601395"/>
                </a:lnTo>
                <a:lnTo>
                  <a:pt x="300672" y="451065"/>
                </a:lnTo>
                <a:lnTo>
                  <a:pt x="450951" y="601345"/>
                </a:lnTo>
                <a:lnTo>
                  <a:pt x="601294" y="451015"/>
                </a:lnTo>
                <a:close/>
              </a:path>
            </a:pathLst>
          </a:custGeom>
          <a:solidFill>
            <a:srgbClr val="6C64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94743" y="4553135"/>
            <a:ext cx="437818" cy="62380"/>
          </a:xfrm>
          <a:custGeom>
            <a:avLst/>
            <a:gdLst/>
            <a:ahLst/>
            <a:cxnLst/>
            <a:rect l="l" t="t" r="r" b="b"/>
            <a:pathLst>
              <a:path w="962660" h="137159">
                <a:moveTo>
                  <a:pt x="23037" y="0"/>
                </a:moveTo>
                <a:lnTo>
                  <a:pt x="0" y="0"/>
                </a:lnTo>
                <a:lnTo>
                  <a:pt x="0" y="134543"/>
                </a:lnTo>
                <a:lnTo>
                  <a:pt x="23037" y="134543"/>
                </a:lnTo>
                <a:lnTo>
                  <a:pt x="23037" y="0"/>
                </a:lnTo>
                <a:close/>
              </a:path>
              <a:path w="962660" h="137159">
                <a:moveTo>
                  <a:pt x="132740" y="74282"/>
                </a:moveTo>
                <a:lnTo>
                  <a:pt x="130251" y="59461"/>
                </a:lnTo>
                <a:lnTo>
                  <a:pt x="123215" y="48006"/>
                </a:lnTo>
                <a:lnTo>
                  <a:pt x="112255" y="40614"/>
                </a:lnTo>
                <a:lnTo>
                  <a:pt x="97993" y="37998"/>
                </a:lnTo>
                <a:lnTo>
                  <a:pt x="87972" y="39281"/>
                </a:lnTo>
                <a:lnTo>
                  <a:pt x="79311" y="42900"/>
                </a:lnTo>
                <a:lnTo>
                  <a:pt x="72542" y="48526"/>
                </a:lnTo>
                <a:lnTo>
                  <a:pt x="68249" y="55854"/>
                </a:lnTo>
                <a:lnTo>
                  <a:pt x="67856" y="55854"/>
                </a:lnTo>
                <a:lnTo>
                  <a:pt x="64795" y="40297"/>
                </a:lnTo>
                <a:lnTo>
                  <a:pt x="46558" y="40297"/>
                </a:lnTo>
                <a:lnTo>
                  <a:pt x="46558" y="134543"/>
                </a:lnTo>
                <a:lnTo>
                  <a:pt x="67856" y="134543"/>
                </a:lnTo>
                <a:lnTo>
                  <a:pt x="67856" y="84074"/>
                </a:lnTo>
                <a:lnTo>
                  <a:pt x="69481" y="73266"/>
                </a:lnTo>
                <a:lnTo>
                  <a:pt x="74104" y="65036"/>
                </a:lnTo>
                <a:lnTo>
                  <a:pt x="81305" y="59804"/>
                </a:lnTo>
                <a:lnTo>
                  <a:pt x="90703" y="57962"/>
                </a:lnTo>
                <a:lnTo>
                  <a:pt x="99123" y="59664"/>
                </a:lnTo>
                <a:lnTo>
                  <a:pt x="105676" y="64465"/>
                </a:lnTo>
                <a:lnTo>
                  <a:pt x="109918" y="71970"/>
                </a:lnTo>
                <a:lnTo>
                  <a:pt x="111429" y="81762"/>
                </a:lnTo>
                <a:lnTo>
                  <a:pt x="111429" y="134543"/>
                </a:lnTo>
                <a:lnTo>
                  <a:pt x="132740" y="134543"/>
                </a:lnTo>
                <a:lnTo>
                  <a:pt x="132740" y="74282"/>
                </a:lnTo>
                <a:close/>
              </a:path>
              <a:path w="962660" h="137159">
                <a:moveTo>
                  <a:pt x="237591" y="40309"/>
                </a:moveTo>
                <a:lnTo>
                  <a:pt x="213601" y="40309"/>
                </a:lnTo>
                <a:lnTo>
                  <a:pt x="189230" y="114007"/>
                </a:lnTo>
                <a:lnTo>
                  <a:pt x="164846" y="40309"/>
                </a:lnTo>
                <a:lnTo>
                  <a:pt x="140474" y="40309"/>
                </a:lnTo>
                <a:lnTo>
                  <a:pt x="175209" y="134556"/>
                </a:lnTo>
                <a:lnTo>
                  <a:pt x="202844" y="134556"/>
                </a:lnTo>
                <a:lnTo>
                  <a:pt x="237591" y="40309"/>
                </a:lnTo>
                <a:close/>
              </a:path>
              <a:path w="962660" h="137159">
                <a:moveTo>
                  <a:pt x="333730" y="86182"/>
                </a:moveTo>
                <a:lnTo>
                  <a:pt x="333362" y="81381"/>
                </a:lnTo>
                <a:lnTo>
                  <a:pt x="332943" y="75895"/>
                </a:lnTo>
                <a:lnTo>
                  <a:pt x="330593" y="66624"/>
                </a:lnTo>
                <a:lnTo>
                  <a:pt x="326694" y="58407"/>
                </a:lnTo>
                <a:lnTo>
                  <a:pt x="325183" y="56426"/>
                </a:lnTo>
                <a:lnTo>
                  <a:pt x="321259" y="51244"/>
                </a:lnTo>
                <a:lnTo>
                  <a:pt x="314566" y="45453"/>
                </a:lnTo>
                <a:lnTo>
                  <a:pt x="313385" y="44831"/>
                </a:lnTo>
                <a:lnTo>
                  <a:pt x="313385" y="81381"/>
                </a:lnTo>
                <a:lnTo>
                  <a:pt x="262128" y="81381"/>
                </a:lnTo>
                <a:lnTo>
                  <a:pt x="265023" y="70916"/>
                </a:lnTo>
                <a:lnTo>
                  <a:pt x="270395" y="63068"/>
                </a:lnTo>
                <a:lnTo>
                  <a:pt x="278066" y="58140"/>
                </a:lnTo>
                <a:lnTo>
                  <a:pt x="287858" y="56426"/>
                </a:lnTo>
                <a:lnTo>
                  <a:pt x="298107" y="58140"/>
                </a:lnTo>
                <a:lnTo>
                  <a:pt x="305943" y="63068"/>
                </a:lnTo>
                <a:lnTo>
                  <a:pt x="311124" y="70916"/>
                </a:lnTo>
                <a:lnTo>
                  <a:pt x="313385" y="81381"/>
                </a:lnTo>
                <a:lnTo>
                  <a:pt x="313385" y="44831"/>
                </a:lnTo>
                <a:lnTo>
                  <a:pt x="306857" y="41313"/>
                </a:lnTo>
                <a:lnTo>
                  <a:pt x="298145" y="38836"/>
                </a:lnTo>
                <a:lnTo>
                  <a:pt x="288429" y="38011"/>
                </a:lnTo>
                <a:lnTo>
                  <a:pt x="278460" y="38862"/>
                </a:lnTo>
                <a:lnTo>
                  <a:pt x="244983" y="67322"/>
                </a:lnTo>
                <a:lnTo>
                  <a:pt x="241782" y="87337"/>
                </a:lnTo>
                <a:lnTo>
                  <a:pt x="242608" y="97904"/>
                </a:lnTo>
                <a:lnTo>
                  <a:pt x="270129" y="133324"/>
                </a:lnTo>
                <a:lnTo>
                  <a:pt x="289585" y="136664"/>
                </a:lnTo>
                <a:lnTo>
                  <a:pt x="303060" y="134759"/>
                </a:lnTo>
                <a:lnTo>
                  <a:pt x="315023" y="129387"/>
                </a:lnTo>
                <a:lnTo>
                  <a:pt x="324675" y="121031"/>
                </a:lnTo>
                <a:lnTo>
                  <a:pt x="326250" y="118427"/>
                </a:lnTo>
                <a:lnTo>
                  <a:pt x="331241" y="110172"/>
                </a:lnTo>
                <a:lnTo>
                  <a:pt x="314540" y="102882"/>
                </a:lnTo>
                <a:lnTo>
                  <a:pt x="310781" y="109448"/>
                </a:lnTo>
                <a:lnTo>
                  <a:pt x="305181" y="114325"/>
                </a:lnTo>
                <a:lnTo>
                  <a:pt x="298069" y="117373"/>
                </a:lnTo>
                <a:lnTo>
                  <a:pt x="289775" y="118427"/>
                </a:lnTo>
                <a:lnTo>
                  <a:pt x="279412" y="116814"/>
                </a:lnTo>
                <a:lnTo>
                  <a:pt x="271233" y="112115"/>
                </a:lnTo>
                <a:lnTo>
                  <a:pt x="265455" y="104584"/>
                </a:lnTo>
                <a:lnTo>
                  <a:pt x="262331" y="94437"/>
                </a:lnTo>
                <a:lnTo>
                  <a:pt x="333730" y="94437"/>
                </a:lnTo>
                <a:lnTo>
                  <a:pt x="333730" y="86182"/>
                </a:lnTo>
                <a:close/>
              </a:path>
              <a:path w="962660" h="137159">
                <a:moveTo>
                  <a:pt x="425437" y="106527"/>
                </a:moveTo>
                <a:lnTo>
                  <a:pt x="373240" y="75819"/>
                </a:lnTo>
                <a:lnTo>
                  <a:pt x="369201" y="72174"/>
                </a:lnTo>
                <a:lnTo>
                  <a:pt x="369201" y="59690"/>
                </a:lnTo>
                <a:lnTo>
                  <a:pt x="375335" y="55079"/>
                </a:lnTo>
                <a:lnTo>
                  <a:pt x="395122" y="54889"/>
                </a:lnTo>
                <a:lnTo>
                  <a:pt x="402590" y="60452"/>
                </a:lnTo>
                <a:lnTo>
                  <a:pt x="404139" y="68326"/>
                </a:lnTo>
                <a:lnTo>
                  <a:pt x="422376" y="62953"/>
                </a:lnTo>
                <a:lnTo>
                  <a:pt x="417258" y="52819"/>
                </a:lnTo>
                <a:lnTo>
                  <a:pt x="409003" y="44932"/>
                </a:lnTo>
                <a:lnTo>
                  <a:pt x="398259" y="39827"/>
                </a:lnTo>
                <a:lnTo>
                  <a:pt x="385699" y="38011"/>
                </a:lnTo>
                <a:lnTo>
                  <a:pt x="370128" y="40220"/>
                </a:lnTo>
                <a:lnTo>
                  <a:pt x="358140" y="46202"/>
                </a:lnTo>
                <a:lnTo>
                  <a:pt x="350431" y="55435"/>
                </a:lnTo>
                <a:lnTo>
                  <a:pt x="347700" y="67360"/>
                </a:lnTo>
                <a:lnTo>
                  <a:pt x="349478" y="77050"/>
                </a:lnTo>
                <a:lnTo>
                  <a:pt x="354787" y="84810"/>
                </a:lnTo>
                <a:lnTo>
                  <a:pt x="363651" y="90665"/>
                </a:lnTo>
                <a:lnTo>
                  <a:pt x="376110" y="94615"/>
                </a:lnTo>
                <a:lnTo>
                  <a:pt x="400291" y="99428"/>
                </a:lnTo>
                <a:lnTo>
                  <a:pt x="403745" y="102489"/>
                </a:lnTo>
                <a:lnTo>
                  <a:pt x="403948" y="107492"/>
                </a:lnTo>
                <a:lnTo>
                  <a:pt x="403948" y="114960"/>
                </a:lnTo>
                <a:lnTo>
                  <a:pt x="396646" y="119773"/>
                </a:lnTo>
                <a:lnTo>
                  <a:pt x="385699" y="119773"/>
                </a:lnTo>
                <a:lnTo>
                  <a:pt x="377177" y="118668"/>
                </a:lnTo>
                <a:lnTo>
                  <a:pt x="370357" y="115519"/>
                </a:lnTo>
                <a:lnTo>
                  <a:pt x="365683" y="110617"/>
                </a:lnTo>
                <a:lnTo>
                  <a:pt x="363626" y="104228"/>
                </a:lnTo>
                <a:lnTo>
                  <a:pt x="345198" y="107099"/>
                </a:lnTo>
                <a:lnTo>
                  <a:pt x="378371" y="136156"/>
                </a:lnTo>
                <a:lnTo>
                  <a:pt x="386283" y="136664"/>
                </a:lnTo>
                <a:lnTo>
                  <a:pt x="394665" y="136156"/>
                </a:lnTo>
                <a:lnTo>
                  <a:pt x="425437" y="115557"/>
                </a:lnTo>
                <a:lnTo>
                  <a:pt x="425437" y="106527"/>
                </a:lnTo>
                <a:close/>
              </a:path>
              <a:path w="962660" h="137159">
                <a:moveTo>
                  <a:pt x="504456" y="40309"/>
                </a:moveTo>
                <a:lnTo>
                  <a:pt x="476237" y="40309"/>
                </a:lnTo>
                <a:lnTo>
                  <a:pt x="476237" y="10744"/>
                </a:lnTo>
                <a:lnTo>
                  <a:pt x="454736" y="10744"/>
                </a:lnTo>
                <a:lnTo>
                  <a:pt x="454736" y="40309"/>
                </a:lnTo>
                <a:lnTo>
                  <a:pt x="433247" y="40309"/>
                </a:lnTo>
                <a:lnTo>
                  <a:pt x="433247" y="58928"/>
                </a:lnTo>
                <a:lnTo>
                  <a:pt x="454736" y="58928"/>
                </a:lnTo>
                <a:lnTo>
                  <a:pt x="454736" y="106718"/>
                </a:lnTo>
                <a:lnTo>
                  <a:pt x="456666" y="118516"/>
                </a:lnTo>
                <a:lnTo>
                  <a:pt x="462254" y="127254"/>
                </a:lnTo>
                <a:lnTo>
                  <a:pt x="471182" y="132689"/>
                </a:lnTo>
                <a:lnTo>
                  <a:pt x="483146" y="134556"/>
                </a:lnTo>
                <a:lnTo>
                  <a:pt x="504456" y="134556"/>
                </a:lnTo>
                <a:lnTo>
                  <a:pt x="504456" y="115354"/>
                </a:lnTo>
                <a:lnTo>
                  <a:pt x="479894" y="115354"/>
                </a:lnTo>
                <a:lnTo>
                  <a:pt x="476237" y="112090"/>
                </a:lnTo>
                <a:lnTo>
                  <a:pt x="476237" y="58928"/>
                </a:lnTo>
                <a:lnTo>
                  <a:pt x="504456" y="58928"/>
                </a:lnTo>
                <a:lnTo>
                  <a:pt x="504456" y="40309"/>
                </a:lnTo>
                <a:close/>
              </a:path>
              <a:path w="962660" h="137159">
                <a:moveTo>
                  <a:pt x="666686" y="74269"/>
                </a:moveTo>
                <a:lnTo>
                  <a:pt x="645553" y="40474"/>
                </a:lnTo>
                <a:lnTo>
                  <a:pt x="631177" y="37998"/>
                </a:lnTo>
                <a:lnTo>
                  <a:pt x="621182" y="39420"/>
                </a:lnTo>
                <a:lnTo>
                  <a:pt x="612559" y="43395"/>
                </a:lnTo>
                <a:lnTo>
                  <a:pt x="605802" y="49580"/>
                </a:lnTo>
                <a:lnTo>
                  <a:pt x="601421" y="57581"/>
                </a:lnTo>
                <a:lnTo>
                  <a:pt x="596455" y="49339"/>
                </a:lnTo>
                <a:lnTo>
                  <a:pt x="589495" y="43180"/>
                </a:lnTo>
                <a:lnTo>
                  <a:pt x="580771" y="39331"/>
                </a:lnTo>
                <a:lnTo>
                  <a:pt x="570522" y="37998"/>
                </a:lnTo>
                <a:lnTo>
                  <a:pt x="561200" y="39281"/>
                </a:lnTo>
                <a:lnTo>
                  <a:pt x="553148" y="42900"/>
                </a:lnTo>
                <a:lnTo>
                  <a:pt x="546823" y="48526"/>
                </a:lnTo>
                <a:lnTo>
                  <a:pt x="542683" y="55854"/>
                </a:lnTo>
                <a:lnTo>
                  <a:pt x="542302" y="55854"/>
                </a:lnTo>
                <a:lnTo>
                  <a:pt x="539229" y="40309"/>
                </a:lnTo>
                <a:lnTo>
                  <a:pt x="520992" y="40309"/>
                </a:lnTo>
                <a:lnTo>
                  <a:pt x="520992" y="134543"/>
                </a:lnTo>
                <a:lnTo>
                  <a:pt x="542302" y="134543"/>
                </a:lnTo>
                <a:lnTo>
                  <a:pt x="542302" y="83489"/>
                </a:lnTo>
                <a:lnTo>
                  <a:pt x="543814" y="73025"/>
                </a:lnTo>
                <a:lnTo>
                  <a:pt x="548081" y="64973"/>
                </a:lnTo>
                <a:lnTo>
                  <a:pt x="554697" y="59791"/>
                </a:lnTo>
                <a:lnTo>
                  <a:pt x="563219" y="57962"/>
                </a:lnTo>
                <a:lnTo>
                  <a:pt x="571411" y="59613"/>
                </a:lnTo>
                <a:lnTo>
                  <a:pt x="577646" y="64325"/>
                </a:lnTo>
                <a:lnTo>
                  <a:pt x="581609" y="71640"/>
                </a:lnTo>
                <a:lnTo>
                  <a:pt x="583006" y="81191"/>
                </a:lnTo>
                <a:lnTo>
                  <a:pt x="583006" y="134543"/>
                </a:lnTo>
                <a:lnTo>
                  <a:pt x="604494" y="134543"/>
                </a:lnTo>
                <a:lnTo>
                  <a:pt x="604494" y="83489"/>
                </a:lnTo>
                <a:lnTo>
                  <a:pt x="606005" y="73025"/>
                </a:lnTo>
                <a:lnTo>
                  <a:pt x="610273" y="64973"/>
                </a:lnTo>
                <a:lnTo>
                  <a:pt x="616889" y="59791"/>
                </a:lnTo>
                <a:lnTo>
                  <a:pt x="625424" y="57962"/>
                </a:lnTo>
                <a:lnTo>
                  <a:pt x="633603" y="59613"/>
                </a:lnTo>
                <a:lnTo>
                  <a:pt x="639838" y="64325"/>
                </a:lnTo>
                <a:lnTo>
                  <a:pt x="643801" y="71640"/>
                </a:lnTo>
                <a:lnTo>
                  <a:pt x="645185" y="81191"/>
                </a:lnTo>
                <a:lnTo>
                  <a:pt x="645185" y="134543"/>
                </a:lnTo>
                <a:lnTo>
                  <a:pt x="666686" y="134543"/>
                </a:lnTo>
                <a:lnTo>
                  <a:pt x="666686" y="74269"/>
                </a:lnTo>
                <a:close/>
              </a:path>
              <a:path w="962660" h="137159">
                <a:moveTo>
                  <a:pt x="776020" y="86182"/>
                </a:moveTo>
                <a:lnTo>
                  <a:pt x="775652" y="81381"/>
                </a:lnTo>
                <a:lnTo>
                  <a:pt x="775233" y="75895"/>
                </a:lnTo>
                <a:lnTo>
                  <a:pt x="772883" y="66624"/>
                </a:lnTo>
                <a:lnTo>
                  <a:pt x="755675" y="44831"/>
                </a:lnTo>
                <a:lnTo>
                  <a:pt x="755675" y="81381"/>
                </a:lnTo>
                <a:lnTo>
                  <a:pt x="704430" y="81381"/>
                </a:lnTo>
                <a:lnTo>
                  <a:pt x="707313" y="70916"/>
                </a:lnTo>
                <a:lnTo>
                  <a:pt x="712685" y="63068"/>
                </a:lnTo>
                <a:lnTo>
                  <a:pt x="720356" y="58140"/>
                </a:lnTo>
                <a:lnTo>
                  <a:pt x="730148" y="56426"/>
                </a:lnTo>
                <a:lnTo>
                  <a:pt x="740397" y="58140"/>
                </a:lnTo>
                <a:lnTo>
                  <a:pt x="748245" y="63068"/>
                </a:lnTo>
                <a:lnTo>
                  <a:pt x="753414" y="70916"/>
                </a:lnTo>
                <a:lnTo>
                  <a:pt x="755675" y="81381"/>
                </a:lnTo>
                <a:lnTo>
                  <a:pt x="755675" y="44831"/>
                </a:lnTo>
                <a:lnTo>
                  <a:pt x="749147" y="41313"/>
                </a:lnTo>
                <a:lnTo>
                  <a:pt x="740448" y="38836"/>
                </a:lnTo>
                <a:lnTo>
                  <a:pt x="730732" y="38011"/>
                </a:lnTo>
                <a:lnTo>
                  <a:pt x="720750" y="38862"/>
                </a:lnTo>
                <a:lnTo>
                  <a:pt x="687273" y="67322"/>
                </a:lnTo>
                <a:lnTo>
                  <a:pt x="684085" y="87337"/>
                </a:lnTo>
                <a:lnTo>
                  <a:pt x="684911" y="97904"/>
                </a:lnTo>
                <a:lnTo>
                  <a:pt x="712419" y="133324"/>
                </a:lnTo>
                <a:lnTo>
                  <a:pt x="731875" y="136664"/>
                </a:lnTo>
                <a:lnTo>
                  <a:pt x="745350" y="134759"/>
                </a:lnTo>
                <a:lnTo>
                  <a:pt x="757313" y="129387"/>
                </a:lnTo>
                <a:lnTo>
                  <a:pt x="766965" y="121031"/>
                </a:lnTo>
                <a:lnTo>
                  <a:pt x="768540" y="118427"/>
                </a:lnTo>
                <a:lnTo>
                  <a:pt x="773531" y="110172"/>
                </a:lnTo>
                <a:lnTo>
                  <a:pt x="756831" y="102882"/>
                </a:lnTo>
                <a:lnTo>
                  <a:pt x="753071" y="109448"/>
                </a:lnTo>
                <a:lnTo>
                  <a:pt x="747471" y="114325"/>
                </a:lnTo>
                <a:lnTo>
                  <a:pt x="740359" y="117373"/>
                </a:lnTo>
                <a:lnTo>
                  <a:pt x="732066" y="118427"/>
                </a:lnTo>
                <a:lnTo>
                  <a:pt x="721702" y="116814"/>
                </a:lnTo>
                <a:lnTo>
                  <a:pt x="713524" y="112115"/>
                </a:lnTo>
                <a:lnTo>
                  <a:pt x="707745" y="104584"/>
                </a:lnTo>
                <a:lnTo>
                  <a:pt x="704621" y="94437"/>
                </a:lnTo>
                <a:lnTo>
                  <a:pt x="776020" y="94437"/>
                </a:lnTo>
                <a:lnTo>
                  <a:pt x="776020" y="86182"/>
                </a:lnTo>
                <a:close/>
              </a:path>
              <a:path w="962660" h="137159">
                <a:moveTo>
                  <a:pt x="880262" y="74282"/>
                </a:moveTo>
                <a:lnTo>
                  <a:pt x="877773" y="59461"/>
                </a:lnTo>
                <a:lnTo>
                  <a:pt x="870737" y="48006"/>
                </a:lnTo>
                <a:lnTo>
                  <a:pt x="859777" y="40614"/>
                </a:lnTo>
                <a:lnTo>
                  <a:pt x="845527" y="37998"/>
                </a:lnTo>
                <a:lnTo>
                  <a:pt x="835507" y="39281"/>
                </a:lnTo>
                <a:lnTo>
                  <a:pt x="826833" y="42900"/>
                </a:lnTo>
                <a:lnTo>
                  <a:pt x="820064" y="48526"/>
                </a:lnTo>
                <a:lnTo>
                  <a:pt x="815771" y="55854"/>
                </a:lnTo>
                <a:lnTo>
                  <a:pt x="815390" y="55854"/>
                </a:lnTo>
                <a:lnTo>
                  <a:pt x="812317" y="40297"/>
                </a:lnTo>
                <a:lnTo>
                  <a:pt x="794080" y="40297"/>
                </a:lnTo>
                <a:lnTo>
                  <a:pt x="794080" y="134543"/>
                </a:lnTo>
                <a:lnTo>
                  <a:pt x="815390" y="134543"/>
                </a:lnTo>
                <a:lnTo>
                  <a:pt x="815390" y="84074"/>
                </a:lnTo>
                <a:lnTo>
                  <a:pt x="817016" y="73266"/>
                </a:lnTo>
                <a:lnTo>
                  <a:pt x="821626" y="65036"/>
                </a:lnTo>
                <a:lnTo>
                  <a:pt x="828827" y="59804"/>
                </a:lnTo>
                <a:lnTo>
                  <a:pt x="838225" y="57962"/>
                </a:lnTo>
                <a:lnTo>
                  <a:pt x="846645" y="59664"/>
                </a:lnTo>
                <a:lnTo>
                  <a:pt x="853198" y="64465"/>
                </a:lnTo>
                <a:lnTo>
                  <a:pt x="857440" y="71970"/>
                </a:lnTo>
                <a:lnTo>
                  <a:pt x="858951" y="81762"/>
                </a:lnTo>
                <a:lnTo>
                  <a:pt x="858951" y="134543"/>
                </a:lnTo>
                <a:lnTo>
                  <a:pt x="880262" y="134543"/>
                </a:lnTo>
                <a:lnTo>
                  <a:pt x="880262" y="74282"/>
                </a:lnTo>
                <a:close/>
              </a:path>
              <a:path w="962660" h="137159">
                <a:moveTo>
                  <a:pt x="962240" y="40309"/>
                </a:moveTo>
                <a:lnTo>
                  <a:pt x="934021" y="40309"/>
                </a:lnTo>
                <a:lnTo>
                  <a:pt x="934021" y="10744"/>
                </a:lnTo>
                <a:lnTo>
                  <a:pt x="912520" y="10744"/>
                </a:lnTo>
                <a:lnTo>
                  <a:pt x="912520" y="40309"/>
                </a:lnTo>
                <a:lnTo>
                  <a:pt x="891032" y="40309"/>
                </a:lnTo>
                <a:lnTo>
                  <a:pt x="891032" y="58928"/>
                </a:lnTo>
                <a:lnTo>
                  <a:pt x="912520" y="58928"/>
                </a:lnTo>
                <a:lnTo>
                  <a:pt x="912520" y="106718"/>
                </a:lnTo>
                <a:lnTo>
                  <a:pt x="914450" y="118516"/>
                </a:lnTo>
                <a:lnTo>
                  <a:pt x="920038" y="127254"/>
                </a:lnTo>
                <a:lnTo>
                  <a:pt x="928966" y="132689"/>
                </a:lnTo>
                <a:lnTo>
                  <a:pt x="940930" y="134556"/>
                </a:lnTo>
                <a:lnTo>
                  <a:pt x="962240" y="134556"/>
                </a:lnTo>
                <a:lnTo>
                  <a:pt x="962240" y="115354"/>
                </a:lnTo>
                <a:lnTo>
                  <a:pt x="937679" y="115354"/>
                </a:lnTo>
                <a:lnTo>
                  <a:pt x="934021" y="112090"/>
                </a:lnTo>
                <a:lnTo>
                  <a:pt x="934021" y="58928"/>
                </a:lnTo>
                <a:lnTo>
                  <a:pt x="962240" y="58928"/>
                </a:lnTo>
                <a:lnTo>
                  <a:pt x="962240" y="40309"/>
                </a:lnTo>
                <a:close/>
              </a:path>
            </a:pathLst>
          </a:custGeom>
          <a:solidFill>
            <a:srgbClr val="6C646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55154" y="4550512"/>
            <a:ext cx="139398" cy="64775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9590" y="4645864"/>
            <a:ext cx="656136" cy="177234"/>
          </a:xfrm>
          <a:prstGeom prst="rect">
            <a:avLst/>
          </a:prstGeom>
        </p:spPr>
      </p:pic>
      <p:sp>
        <p:nvSpPr>
          <p:cNvPr id="8" name="Paldies…">
            <a:extLst>
              <a:ext uri="{FF2B5EF4-FFF2-40B4-BE49-F238E27FC236}">
                <a16:creationId xmlns:a16="http://schemas.microsoft.com/office/drawing/2014/main" id="{6FF04BB8-A156-839E-8FB6-4169A1315065}"/>
              </a:ext>
            </a:extLst>
          </p:cNvPr>
          <p:cNvSpPr txBox="1"/>
          <p:nvPr/>
        </p:nvSpPr>
        <p:spPr>
          <a:xfrm>
            <a:off x="2438400" y="1962150"/>
            <a:ext cx="4963161" cy="148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 defTabSz="12700">
              <a:lnSpc>
                <a:spcPct val="80000"/>
              </a:lnSpc>
              <a:defRPr sz="5000" cap="all">
                <a:solidFill>
                  <a:srgbClr val="FFFFFF"/>
                </a:solidFill>
                <a:latin typeface="Proxima Nova Bold"/>
                <a:ea typeface="Proxima Nova Bold"/>
                <a:cs typeface="Proxima Nova Bold"/>
                <a:sym typeface="Proxima Nova Bold"/>
              </a:defRPr>
            </a:pPr>
            <a:r>
              <a:rPr dirty="0" err="1"/>
              <a:t>Paldies</a:t>
            </a:r>
            <a:endParaRPr dirty="0"/>
          </a:p>
          <a:p>
            <a:pPr defTabSz="12700">
              <a:lnSpc>
                <a:spcPct val="80000"/>
              </a:lnSpc>
              <a:defRPr sz="5000" cap="all">
                <a:solidFill>
                  <a:srgbClr val="FFFFFF"/>
                </a:solidFill>
                <a:latin typeface="Proxima Nova Bold"/>
                <a:ea typeface="Proxima Nova Bold"/>
                <a:cs typeface="Proxima Nova Bold"/>
                <a:sym typeface="Proxima Nova Bold"/>
              </a:defRPr>
            </a:pPr>
            <a:r>
              <a:rPr dirty="0"/>
              <a:t>par </a:t>
            </a:r>
            <a:r>
              <a:rPr dirty="0" err="1"/>
              <a:t>uzmanību</a:t>
            </a:r>
            <a:r>
              <a:rPr dirty="0"/>
              <a:t>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63" y="1057562"/>
            <a:ext cx="51435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64" y="1065164"/>
            <a:ext cx="51434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75942" y="2691064"/>
            <a:ext cx="1876484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727288"/>
            <a:ext cx="2925267" cy="3134219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70" y="1049957"/>
            <a:ext cx="5143502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E68857-3339-4345-2BA3-1444DC230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041" y="440141"/>
            <a:ext cx="2401025" cy="2540623"/>
          </a:xfrm>
        </p:spPr>
        <p:txBody>
          <a:bodyPr anchor="b">
            <a:normAutofit/>
          </a:bodyPr>
          <a:lstStyle/>
          <a:p>
            <a:pPr algn="r"/>
            <a:r>
              <a:rPr lang="lv-LV" sz="3000">
                <a:solidFill>
                  <a:srgbClr val="FFFFFF"/>
                </a:solidFill>
              </a:rPr>
              <a:t>EKONOMISKĀS SADARBĪBAS RĀDĪTĀJI AR ASV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E2B640-67E9-AA77-4B93-FF84081CF9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48554" y="819150"/>
            <a:ext cx="4916510" cy="415953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lv-LV" sz="1500" b="1" u="sng" dirty="0">
                <a:effectLst/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2023. gada IV ceturkšņa beigās</a:t>
            </a:r>
            <a:r>
              <a:rPr lang="lv-LV" sz="1500" b="1" dirty="0">
                <a:effectLst/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 ASV uzkrātās tiešās investīcijas Latvijā</a:t>
            </a:r>
            <a:r>
              <a:rPr lang="lv-LV" sz="1500" dirty="0">
                <a:effectLst/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 bija </a:t>
            </a:r>
            <a:r>
              <a:rPr lang="lv-LV" sz="1500" b="1" dirty="0">
                <a:effectLst/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394 milj. EUR, </a:t>
            </a:r>
            <a:r>
              <a:rPr lang="lv-LV" sz="1500" dirty="0">
                <a:effectLst/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no tiem lielākā daļa ieguldīti</a:t>
            </a:r>
            <a:r>
              <a:rPr lang="lv-LV" sz="1500" b="1" dirty="0">
                <a:effectLst/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lv-LV" sz="1500" dirty="0">
                <a:effectLst/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finanšu sektorā, apstrādes rūpniecībā (lielākoties transportlīdzekļu ražošanā) un nekustamos īpašumos.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lv-LV" sz="1500" dirty="0">
              <a:effectLst/>
              <a:latin typeface="Armin Grotesk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lv-LV" sz="1500" b="1" u="sng" dirty="0">
                <a:effectLst/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2023. gada IV ceturkšņa beigās</a:t>
            </a:r>
            <a:r>
              <a:rPr lang="lv-LV" sz="1500" b="1" dirty="0">
                <a:effectLst/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 Latvijas uzkrātās tiešās investīcijas ASV</a:t>
            </a:r>
            <a:r>
              <a:rPr lang="lv-LV" sz="1500" dirty="0">
                <a:effectLst/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 bija </a:t>
            </a:r>
            <a:r>
              <a:rPr lang="lv-LV" sz="1500" b="1" dirty="0">
                <a:effectLst/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61 milj. EUR</a:t>
            </a:r>
            <a:r>
              <a:rPr lang="lv-LV" sz="1500" dirty="0">
                <a:effectLst/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 - pārsvarā finanšu pakalpojumos un tirdzniecībā.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lv-LV" sz="1500" dirty="0">
              <a:latin typeface="Armin Grotesk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lv-LV" sz="1500" dirty="0">
              <a:effectLst/>
              <a:latin typeface="Armin Grotesk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lv-LV" sz="1500" dirty="0">
              <a:latin typeface="Armin Grotesk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lv-LV" sz="1500" dirty="0">
              <a:effectLst/>
              <a:latin typeface="Armin Grotesk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lv-LV" sz="1500" dirty="0">
              <a:latin typeface="Armin Grotesk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lv-LV" sz="1500" dirty="0">
              <a:effectLst/>
              <a:latin typeface="Armin Grotesk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lv-LV" sz="1500" dirty="0">
              <a:latin typeface="Armin Grotesk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lv-LV" sz="1500" dirty="0"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*Latvijas bankas dati</a:t>
            </a:r>
            <a:endParaRPr lang="lv-LV" sz="1500" dirty="0">
              <a:effectLst/>
              <a:latin typeface="Armin Grotesk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lv-LV" sz="1500" dirty="0"/>
          </a:p>
        </p:txBody>
      </p:sp>
    </p:spTree>
    <p:extLst>
      <p:ext uri="{BB962C8B-B14F-4D97-AF65-F5344CB8AC3E}">
        <p14:creationId xmlns:p14="http://schemas.microsoft.com/office/powerpoint/2010/main" val="4144189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C815C0E-2833-81E7-D7FB-176254F526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107097"/>
              </p:ext>
            </p:extLst>
          </p:nvPr>
        </p:nvGraphicFramePr>
        <p:xfrm>
          <a:off x="482600" y="572162"/>
          <a:ext cx="8178801" cy="39991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5172">
                  <a:extLst>
                    <a:ext uri="{9D8B030D-6E8A-4147-A177-3AD203B41FA5}">
                      <a16:colId xmlns:a16="http://schemas.microsoft.com/office/drawing/2014/main" val="876829693"/>
                    </a:ext>
                  </a:extLst>
                </a:gridCol>
                <a:gridCol w="1713374">
                  <a:extLst>
                    <a:ext uri="{9D8B030D-6E8A-4147-A177-3AD203B41FA5}">
                      <a16:colId xmlns:a16="http://schemas.microsoft.com/office/drawing/2014/main" val="1604794261"/>
                    </a:ext>
                  </a:extLst>
                </a:gridCol>
                <a:gridCol w="702707">
                  <a:extLst>
                    <a:ext uri="{9D8B030D-6E8A-4147-A177-3AD203B41FA5}">
                      <a16:colId xmlns:a16="http://schemas.microsoft.com/office/drawing/2014/main" val="1394121290"/>
                    </a:ext>
                  </a:extLst>
                </a:gridCol>
                <a:gridCol w="702707">
                  <a:extLst>
                    <a:ext uri="{9D8B030D-6E8A-4147-A177-3AD203B41FA5}">
                      <a16:colId xmlns:a16="http://schemas.microsoft.com/office/drawing/2014/main" val="1472713408"/>
                    </a:ext>
                  </a:extLst>
                </a:gridCol>
                <a:gridCol w="1065915">
                  <a:extLst>
                    <a:ext uri="{9D8B030D-6E8A-4147-A177-3AD203B41FA5}">
                      <a16:colId xmlns:a16="http://schemas.microsoft.com/office/drawing/2014/main" val="701405114"/>
                    </a:ext>
                  </a:extLst>
                </a:gridCol>
                <a:gridCol w="1223833">
                  <a:extLst>
                    <a:ext uri="{9D8B030D-6E8A-4147-A177-3AD203B41FA5}">
                      <a16:colId xmlns:a16="http://schemas.microsoft.com/office/drawing/2014/main" val="352136457"/>
                    </a:ext>
                  </a:extLst>
                </a:gridCol>
                <a:gridCol w="565093">
                  <a:extLst>
                    <a:ext uri="{9D8B030D-6E8A-4147-A177-3AD203B41FA5}">
                      <a16:colId xmlns:a16="http://schemas.microsoft.com/office/drawing/2014/main" val="3798282342"/>
                    </a:ext>
                  </a:extLst>
                </a:gridCol>
              </a:tblGrid>
              <a:tr h="271978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 dirty="0">
                          <a:effectLst/>
                        </a:rPr>
                        <a:t>Latvija / ASV</a:t>
                      </a:r>
                      <a:endParaRPr lang="lv-LV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 rowSpan="2"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2022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2023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IZMAIŅAS, %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ĪPATSVARS, %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Vieta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extLst>
                  <a:ext uri="{0D108BD9-81ED-4DB2-BD59-A6C34878D82A}">
                    <a16:rowId xmlns:a16="http://schemas.microsoft.com/office/drawing/2014/main" val="1671681215"/>
                  </a:ext>
                </a:extLst>
              </a:tr>
              <a:tr h="503710">
                <a:tc gridSpan="2"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milj. EUR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milj. EUR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041634"/>
                  </a:ext>
                </a:extLst>
              </a:tr>
              <a:tr h="271978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Kopējais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Eksports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1048.4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944.5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-10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3.6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8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extLst>
                  <a:ext uri="{0D108BD9-81ED-4DB2-BD59-A6C34878D82A}">
                    <a16:rowId xmlns:a16="http://schemas.microsoft.com/office/drawing/2014/main" val="2491054494"/>
                  </a:ext>
                </a:extLst>
              </a:tr>
              <a:tr h="271978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Imports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540.1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500.0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-7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1.8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17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extLst>
                  <a:ext uri="{0D108BD9-81ED-4DB2-BD59-A6C34878D82A}">
                    <a16:rowId xmlns:a16="http://schemas.microsoft.com/office/drawing/2014/main" val="3432260962"/>
                  </a:ext>
                </a:extLst>
              </a:tr>
              <a:tr h="271978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Apgrozījums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1588.5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1444.5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-9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2.6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11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extLst>
                  <a:ext uri="{0D108BD9-81ED-4DB2-BD59-A6C34878D82A}">
                    <a16:rowId xmlns:a16="http://schemas.microsoft.com/office/drawing/2014/main" val="2406072670"/>
                  </a:ext>
                </a:extLst>
              </a:tr>
              <a:tr h="271978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Saldo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508.3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444.5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-13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 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 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extLst>
                  <a:ext uri="{0D108BD9-81ED-4DB2-BD59-A6C34878D82A}">
                    <a16:rowId xmlns:a16="http://schemas.microsoft.com/office/drawing/2014/main" val="4102228344"/>
                  </a:ext>
                </a:extLst>
              </a:tr>
              <a:tr h="27197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Preces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Eksports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612.4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500.5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-18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2.6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11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extLst>
                  <a:ext uri="{0D108BD9-81ED-4DB2-BD59-A6C34878D82A}">
                    <a16:rowId xmlns:a16="http://schemas.microsoft.com/office/drawing/2014/main" val="3841769393"/>
                  </a:ext>
                </a:extLst>
              </a:tr>
              <a:tr h="271978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Imports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256.1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230.0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-10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1.0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21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extLst>
                  <a:ext uri="{0D108BD9-81ED-4DB2-BD59-A6C34878D82A}">
                    <a16:rowId xmlns:a16="http://schemas.microsoft.com/office/drawing/2014/main" val="3468138414"/>
                  </a:ext>
                </a:extLst>
              </a:tr>
              <a:tr h="27197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Pakalpojumi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Eksports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436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444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2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5.9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6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extLst>
                  <a:ext uri="{0D108BD9-81ED-4DB2-BD59-A6C34878D82A}">
                    <a16:rowId xmlns:a16="http://schemas.microsoft.com/office/drawing/2014/main" val="39901159"/>
                  </a:ext>
                </a:extLst>
              </a:tr>
              <a:tr h="271978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Imports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284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270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-5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5.1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5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extLst>
                  <a:ext uri="{0D108BD9-81ED-4DB2-BD59-A6C34878D82A}">
                    <a16:rowId xmlns:a16="http://schemas.microsoft.com/office/drawing/2014/main" val="1557938430"/>
                  </a:ext>
                </a:extLst>
              </a:tr>
              <a:tr h="2719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 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TI Latvijā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283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394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39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1.6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13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extLst>
                  <a:ext uri="{0D108BD9-81ED-4DB2-BD59-A6C34878D82A}">
                    <a16:rowId xmlns:a16="http://schemas.microsoft.com/office/drawing/2014/main" val="968301293"/>
                  </a:ext>
                </a:extLst>
              </a:tr>
              <a:tr h="5037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Tiešās investīcijas (TI) un ieguldījumi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Latvijas uzņēmumu pamatkapitālā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157.1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165.1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337 uzņēmumi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14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extLst>
                  <a:ext uri="{0D108BD9-81ED-4DB2-BD59-A6C34878D82A}">
                    <a16:rowId xmlns:a16="http://schemas.microsoft.com/office/drawing/2014/main" val="3622404020"/>
                  </a:ext>
                </a:extLst>
              </a:tr>
              <a:tr h="2719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 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Latvijas TI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62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61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-2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1.0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 dirty="0">
                          <a:effectLst/>
                        </a:rPr>
                        <a:t>13</a:t>
                      </a:r>
                      <a:endParaRPr lang="lv-LV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351" marR="9351" marT="0" marB="0" anchor="ctr"/>
                </a:tc>
                <a:extLst>
                  <a:ext uri="{0D108BD9-81ED-4DB2-BD59-A6C34878D82A}">
                    <a16:rowId xmlns:a16="http://schemas.microsoft.com/office/drawing/2014/main" val="1873735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392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63" y="1057562"/>
            <a:ext cx="51435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64" y="1065164"/>
            <a:ext cx="51434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75942" y="2691064"/>
            <a:ext cx="1876484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727288"/>
            <a:ext cx="2925267" cy="3134219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70" y="1049957"/>
            <a:ext cx="5143502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E68857-3339-4345-2BA3-1444DC230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041" y="440141"/>
            <a:ext cx="2401025" cy="2540623"/>
          </a:xfrm>
        </p:spPr>
        <p:txBody>
          <a:bodyPr anchor="b">
            <a:normAutofit/>
          </a:bodyPr>
          <a:lstStyle/>
          <a:p>
            <a:pPr algn="r"/>
            <a:r>
              <a:rPr lang="lv-LV" sz="3000">
                <a:solidFill>
                  <a:srgbClr val="FFFFFF"/>
                </a:solidFill>
              </a:rPr>
              <a:t>EKONOMISKĀS SADARBĪBAS RĀDĪTĀJI AR KANĀDU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E2B640-67E9-AA77-4B93-FF84081CF9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7694" y="487110"/>
            <a:ext cx="4916510" cy="4159535"/>
          </a:xfrm>
        </p:spPr>
        <p:txBody>
          <a:bodyPr anchor="ctr">
            <a:normAutofit/>
          </a:bodyPr>
          <a:lstStyle/>
          <a:p>
            <a:r>
              <a:rPr lang="lv-LV" sz="1500" b="1" u="sng">
                <a:effectLst/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2023. gada IV ceturkšņa beigās</a:t>
            </a:r>
            <a:r>
              <a:rPr lang="lv-LV" sz="1500" b="1">
                <a:effectLst/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 Kanādas uzkrātās tiešās investīcijas Latvijā</a:t>
            </a:r>
            <a:r>
              <a:rPr lang="lv-LV" sz="1500">
                <a:effectLst/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 bija </a:t>
            </a:r>
            <a:r>
              <a:rPr lang="lv-LV" sz="1500" b="1"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1</a:t>
            </a:r>
            <a:r>
              <a:rPr lang="lv-LV" sz="1500" b="1">
                <a:effectLst/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4 milj. EUR, </a:t>
            </a:r>
            <a:r>
              <a:rPr lang="lv-LV" sz="1500">
                <a:effectLst/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no tiem lielākā daļa ieguldīti</a:t>
            </a:r>
            <a:r>
              <a:rPr lang="lv-LV" sz="1500" b="1">
                <a:effectLst/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 nekustamos īpašumos un finanšu sektorā</a:t>
            </a:r>
            <a:endParaRPr lang="lv-LV" sz="1500">
              <a:effectLst/>
              <a:latin typeface="Armin Grotesk"/>
              <a:ea typeface="SimSun" panose="02010600030101010101" pitchFamily="2" charset="-122"/>
              <a:cs typeface="Arial" panose="020B0604020202020204" pitchFamily="34" charset="0"/>
            </a:endParaRPr>
          </a:p>
          <a:p>
            <a:endParaRPr lang="lv-LV" sz="1500">
              <a:effectLst/>
              <a:latin typeface="Armin Grotesk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lv-LV" sz="1500" b="1" u="sng">
                <a:effectLst/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2023. gada IV ceturkšņa beigās</a:t>
            </a:r>
            <a:r>
              <a:rPr lang="lv-LV" sz="1500" b="1">
                <a:effectLst/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 Latvijas tiešās investīcijas </a:t>
            </a:r>
            <a:r>
              <a:rPr lang="lv-LV" sz="1500" u="sng">
                <a:effectLst/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izņemtas</a:t>
            </a:r>
            <a:r>
              <a:rPr lang="lv-LV" sz="1500">
                <a:effectLst/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 no Kanādas poligrāfijas sektora 1,7 milj. EUR apmērā, savukārt 0,02 milj. EUR uzkrāti farmācijas rūpniecībā. </a:t>
            </a:r>
          </a:p>
          <a:p>
            <a:pPr>
              <a:spcAft>
                <a:spcPts val="800"/>
              </a:spcAft>
            </a:pPr>
            <a:endParaRPr lang="lv-LV" sz="1500">
              <a:latin typeface="Armin Grotesk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endParaRPr lang="lv-LV" sz="1500">
              <a:effectLst/>
              <a:latin typeface="Armin Grotesk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endParaRPr lang="lv-LV" sz="1500">
              <a:latin typeface="Armin Grotesk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endParaRPr lang="lv-LV" sz="1500">
              <a:effectLst/>
              <a:latin typeface="Armin Grotesk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lv-LV" sz="1500">
                <a:effectLst/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*Latvijas bankas dati</a:t>
            </a:r>
          </a:p>
          <a:p>
            <a:endParaRPr lang="lv-LV" sz="1500"/>
          </a:p>
        </p:txBody>
      </p:sp>
    </p:spTree>
    <p:extLst>
      <p:ext uri="{BB962C8B-B14F-4D97-AF65-F5344CB8AC3E}">
        <p14:creationId xmlns:p14="http://schemas.microsoft.com/office/powerpoint/2010/main" val="3368513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B3651A0-BFE2-8853-53FA-5799CF9235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756107"/>
              </p:ext>
            </p:extLst>
          </p:nvPr>
        </p:nvGraphicFramePr>
        <p:xfrm>
          <a:off x="482600" y="553232"/>
          <a:ext cx="8178803" cy="40370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6048">
                  <a:extLst>
                    <a:ext uri="{9D8B030D-6E8A-4147-A177-3AD203B41FA5}">
                      <a16:colId xmlns:a16="http://schemas.microsoft.com/office/drawing/2014/main" val="1635011806"/>
                    </a:ext>
                  </a:extLst>
                </a:gridCol>
                <a:gridCol w="1729595">
                  <a:extLst>
                    <a:ext uri="{9D8B030D-6E8A-4147-A177-3AD203B41FA5}">
                      <a16:colId xmlns:a16="http://schemas.microsoft.com/office/drawing/2014/main" val="3007301350"/>
                    </a:ext>
                  </a:extLst>
                </a:gridCol>
                <a:gridCol w="670646">
                  <a:extLst>
                    <a:ext uri="{9D8B030D-6E8A-4147-A177-3AD203B41FA5}">
                      <a16:colId xmlns:a16="http://schemas.microsoft.com/office/drawing/2014/main" val="220706616"/>
                    </a:ext>
                  </a:extLst>
                </a:gridCol>
                <a:gridCol w="670646">
                  <a:extLst>
                    <a:ext uri="{9D8B030D-6E8A-4147-A177-3AD203B41FA5}">
                      <a16:colId xmlns:a16="http://schemas.microsoft.com/office/drawing/2014/main" val="1937796633"/>
                    </a:ext>
                  </a:extLst>
                </a:gridCol>
                <a:gridCol w="1076006">
                  <a:extLst>
                    <a:ext uri="{9D8B030D-6E8A-4147-A177-3AD203B41FA5}">
                      <a16:colId xmlns:a16="http://schemas.microsoft.com/office/drawing/2014/main" val="1739288592"/>
                    </a:ext>
                  </a:extLst>
                </a:gridCol>
                <a:gridCol w="1235419">
                  <a:extLst>
                    <a:ext uri="{9D8B030D-6E8A-4147-A177-3AD203B41FA5}">
                      <a16:colId xmlns:a16="http://schemas.microsoft.com/office/drawing/2014/main" val="2567430708"/>
                    </a:ext>
                  </a:extLst>
                </a:gridCol>
                <a:gridCol w="570443">
                  <a:extLst>
                    <a:ext uri="{9D8B030D-6E8A-4147-A177-3AD203B41FA5}">
                      <a16:colId xmlns:a16="http://schemas.microsoft.com/office/drawing/2014/main" val="4030657864"/>
                    </a:ext>
                  </a:extLst>
                </a:gridCol>
              </a:tblGrid>
              <a:tr h="274553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 dirty="0">
                          <a:effectLst/>
                        </a:rPr>
                        <a:t>Latvija / Kanāda</a:t>
                      </a:r>
                      <a:endParaRPr lang="lv-LV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 rowSpan="2"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2022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2023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IZMAIŅAS, %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ĪPATSVARS, %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Vieta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extLst>
                  <a:ext uri="{0D108BD9-81ED-4DB2-BD59-A6C34878D82A}">
                    <a16:rowId xmlns:a16="http://schemas.microsoft.com/office/drawing/2014/main" val="1941693920"/>
                  </a:ext>
                </a:extLst>
              </a:tr>
              <a:tr h="508478">
                <a:tc gridSpan="2"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milj. EUR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milj. EUR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012137"/>
                  </a:ext>
                </a:extLst>
              </a:tr>
              <a:tr h="274553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Kopējais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Eksports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88,3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113,8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29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0,4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30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extLst>
                  <a:ext uri="{0D108BD9-81ED-4DB2-BD59-A6C34878D82A}">
                    <a16:rowId xmlns:a16="http://schemas.microsoft.com/office/drawing/2014/main" val="103299678"/>
                  </a:ext>
                </a:extLst>
              </a:tr>
              <a:tr h="274553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Imports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685,1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663,8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-3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2,3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10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extLst>
                  <a:ext uri="{0D108BD9-81ED-4DB2-BD59-A6C34878D82A}">
                    <a16:rowId xmlns:a16="http://schemas.microsoft.com/office/drawing/2014/main" val="2936829898"/>
                  </a:ext>
                </a:extLst>
              </a:tr>
              <a:tr h="274553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Apgrozījums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773,4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777,6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1,4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20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extLst>
                  <a:ext uri="{0D108BD9-81ED-4DB2-BD59-A6C34878D82A}">
                    <a16:rowId xmlns:a16="http://schemas.microsoft.com/office/drawing/2014/main" val="3905285887"/>
                  </a:ext>
                </a:extLst>
              </a:tr>
              <a:tr h="274553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Saldo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-596,8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-549,9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-8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 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 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extLst>
                  <a:ext uri="{0D108BD9-81ED-4DB2-BD59-A6C34878D82A}">
                    <a16:rowId xmlns:a16="http://schemas.microsoft.com/office/drawing/2014/main" val="3701052698"/>
                  </a:ext>
                </a:extLst>
              </a:tr>
              <a:tr h="27455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Preces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Eksports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43,3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51,8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20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0,3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41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extLst>
                  <a:ext uri="{0D108BD9-81ED-4DB2-BD59-A6C34878D82A}">
                    <a16:rowId xmlns:a16="http://schemas.microsoft.com/office/drawing/2014/main" val="1483536700"/>
                  </a:ext>
                </a:extLst>
              </a:tr>
              <a:tr h="274553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Imports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663,1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642,8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-3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2,8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10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extLst>
                  <a:ext uri="{0D108BD9-81ED-4DB2-BD59-A6C34878D82A}">
                    <a16:rowId xmlns:a16="http://schemas.microsoft.com/office/drawing/2014/main" val="2311393484"/>
                  </a:ext>
                </a:extLst>
              </a:tr>
              <a:tr h="27455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Pakalpojumi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Eksports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45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62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38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0,8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24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extLst>
                  <a:ext uri="{0D108BD9-81ED-4DB2-BD59-A6C34878D82A}">
                    <a16:rowId xmlns:a16="http://schemas.microsoft.com/office/drawing/2014/main" val="2334614048"/>
                  </a:ext>
                </a:extLst>
              </a:tr>
              <a:tr h="274553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Imports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22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21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-5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0,4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38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extLst>
                  <a:ext uri="{0D108BD9-81ED-4DB2-BD59-A6C34878D82A}">
                    <a16:rowId xmlns:a16="http://schemas.microsoft.com/office/drawing/2014/main" val="2600640651"/>
                  </a:ext>
                </a:extLst>
              </a:tr>
              <a:tr h="274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 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TI Latvijā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13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14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8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0,1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41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extLst>
                  <a:ext uri="{0D108BD9-81ED-4DB2-BD59-A6C34878D82A}">
                    <a16:rowId xmlns:a16="http://schemas.microsoft.com/office/drawing/2014/main" val="695541592"/>
                  </a:ext>
                </a:extLst>
              </a:tr>
              <a:tr h="5084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Tiešās investīcijas (TI) un ieguldījumi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Latvijas uzņēmumu pamatkapitālā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7,1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7,1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75 uzņēmumi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39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extLst>
                  <a:ext uri="{0D108BD9-81ED-4DB2-BD59-A6C34878D82A}">
                    <a16:rowId xmlns:a16="http://schemas.microsoft.com/office/drawing/2014/main" val="4237213333"/>
                  </a:ext>
                </a:extLst>
              </a:tr>
              <a:tr h="2745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 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Latvijas TI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-2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-2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 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 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 dirty="0">
                          <a:effectLst/>
                        </a:rPr>
                        <a:t> </a:t>
                      </a:r>
                      <a:endParaRPr lang="lv-LV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439" marR="9439" marT="0" marB="0" anchor="ctr"/>
                </a:tc>
                <a:extLst>
                  <a:ext uri="{0D108BD9-81ED-4DB2-BD59-A6C34878D82A}">
                    <a16:rowId xmlns:a16="http://schemas.microsoft.com/office/drawing/2014/main" val="3388848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913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63" y="1057562"/>
            <a:ext cx="51435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64" y="1065164"/>
            <a:ext cx="51434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75942" y="2691064"/>
            <a:ext cx="1876484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727288"/>
            <a:ext cx="2925267" cy="3134219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70" y="1049957"/>
            <a:ext cx="5143502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983AC-007F-5847-CC60-94DD9C337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041" y="440141"/>
            <a:ext cx="2401025" cy="2540623"/>
          </a:xfrm>
        </p:spPr>
        <p:txBody>
          <a:bodyPr anchor="b">
            <a:normAutofit/>
          </a:bodyPr>
          <a:lstStyle/>
          <a:p>
            <a:pPr algn="r"/>
            <a:r>
              <a:rPr lang="lv-LV" sz="3000" dirty="0">
                <a:solidFill>
                  <a:srgbClr val="FFFFFF"/>
                </a:solidFill>
              </a:rPr>
              <a:t>LIAA RESURSI DARBAM ASV UN KANĀDĀ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CF3DEA-8700-09EF-1BF5-B933CCAC17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7694" y="487110"/>
            <a:ext cx="4916510" cy="415953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lv-LV" sz="1500" b="0" i="0" dirty="0">
                <a:effectLst/>
                <a:latin typeface="Armin Grotesk"/>
              </a:rPr>
              <a:t>LIAA pārstāvniecības:</a:t>
            </a:r>
          </a:p>
          <a:p>
            <a:pPr>
              <a:spcAft>
                <a:spcPts val="600"/>
              </a:spcAft>
            </a:pPr>
            <a:endParaRPr lang="lv-LV" sz="1500" dirty="0">
              <a:latin typeface="Armin Grotesk"/>
            </a:endParaRPr>
          </a:p>
          <a:p>
            <a:pPr>
              <a:spcAft>
                <a:spcPts val="600"/>
              </a:spcAft>
            </a:pPr>
            <a:r>
              <a:rPr lang="lv-LV" sz="1500" b="0" i="0" dirty="0">
                <a:effectLst/>
                <a:latin typeface="Armin Grotesk"/>
              </a:rPr>
              <a:t>- ASV 2 pārstāvji (šobrīd norit konkurss uz pārstāvja vietu)</a:t>
            </a:r>
          </a:p>
          <a:p>
            <a:pPr>
              <a:spcAft>
                <a:spcPts val="600"/>
              </a:spcAft>
            </a:pPr>
            <a:r>
              <a:rPr lang="lv-LV" sz="1500" dirty="0">
                <a:latin typeface="Armin Grotesk"/>
              </a:rPr>
              <a:t>- Kanādā 1 pārstāvis (šobrīd norit konkurss uz pārstāvja vietu)</a:t>
            </a:r>
          </a:p>
          <a:p>
            <a:pPr>
              <a:spcAft>
                <a:spcPts val="600"/>
              </a:spcAft>
            </a:pPr>
            <a:endParaRPr lang="lv-LV" sz="1500" dirty="0">
              <a:latin typeface="Armin Grotesk"/>
            </a:endParaRPr>
          </a:p>
          <a:p>
            <a:pPr>
              <a:spcAft>
                <a:spcPts val="600"/>
              </a:spcAft>
            </a:pPr>
            <a:r>
              <a:rPr lang="lv-LV" sz="1500" b="0" i="0" dirty="0">
                <a:effectLst/>
                <a:latin typeface="Armin Grotesk"/>
              </a:rPr>
              <a:t>LIAA Investīciju </a:t>
            </a:r>
            <a:r>
              <a:rPr lang="lv-LV" sz="1500" dirty="0">
                <a:latin typeface="Armin Grotesk"/>
              </a:rPr>
              <a:t>piesaistes nodaļa (Rīgā)</a:t>
            </a:r>
            <a:endParaRPr lang="lv-LV" sz="1500" b="0" i="0" dirty="0">
              <a:effectLst/>
              <a:latin typeface="Armin Grotesk"/>
            </a:endParaRPr>
          </a:p>
          <a:p>
            <a:pPr>
              <a:spcAft>
                <a:spcPts val="600"/>
              </a:spcAft>
            </a:pPr>
            <a:endParaRPr lang="lv-LV" sz="1500" dirty="0"/>
          </a:p>
        </p:txBody>
      </p:sp>
    </p:spTree>
    <p:extLst>
      <p:ext uri="{BB962C8B-B14F-4D97-AF65-F5344CB8AC3E}">
        <p14:creationId xmlns:p14="http://schemas.microsoft.com/office/powerpoint/2010/main" val="3708457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63" y="1057562"/>
            <a:ext cx="51435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64" y="1065164"/>
            <a:ext cx="51434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75942" y="2691064"/>
            <a:ext cx="1876484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727288"/>
            <a:ext cx="2925267" cy="3134219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70" y="1049957"/>
            <a:ext cx="5143502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A897B3-33FA-3D56-7A9E-2F3165F06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041" y="440141"/>
            <a:ext cx="2401025" cy="2540623"/>
          </a:xfrm>
        </p:spPr>
        <p:txBody>
          <a:bodyPr anchor="b">
            <a:normAutofit/>
          </a:bodyPr>
          <a:lstStyle/>
          <a:p>
            <a:pPr algn="r"/>
            <a:r>
              <a:rPr lang="lv-LV" sz="3000" dirty="0">
                <a:solidFill>
                  <a:srgbClr val="FFFFFF"/>
                </a:solidFill>
              </a:rPr>
              <a:t>INVESTĪCIJU UN EKSPORTA VEICINĀŠANAS AKTIVITĀTES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3E0D41-DE0D-C617-58B7-EF64922EB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7694" y="487110"/>
            <a:ext cx="4916510" cy="415953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lv-LV" sz="1500" b="1" dirty="0">
                <a:effectLst/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Dalība konferencēs un izstādēs</a:t>
            </a:r>
            <a:r>
              <a:rPr lang="lv-LV" sz="1500" dirty="0">
                <a:effectLst/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: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500" dirty="0">
                <a:effectLst/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2023.g. </a:t>
            </a:r>
            <a:r>
              <a:rPr lang="lv-LV" sz="1500" dirty="0" err="1">
                <a:effectLst/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Bio</a:t>
            </a:r>
            <a:r>
              <a:rPr lang="lv-LV" sz="1500" dirty="0">
                <a:effectLst/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-Tech </a:t>
            </a:r>
            <a:r>
              <a:rPr lang="lv-LV" sz="1500" dirty="0" err="1">
                <a:effectLst/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Week</a:t>
            </a:r>
            <a:r>
              <a:rPr lang="lv-LV" sz="1500" dirty="0">
                <a:effectLst/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 konference (Biomedicīna) (Bostona)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500" dirty="0"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2023.g </a:t>
            </a:r>
            <a:r>
              <a:rPr lang="lv-LV" sz="1500" dirty="0" err="1"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Collision</a:t>
            </a:r>
            <a:r>
              <a:rPr lang="lv-LV" sz="1500" dirty="0"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 (IKT) (Toronto), SIAL  (pārtikas izstāde) (Toronto)</a:t>
            </a:r>
            <a:endParaRPr lang="lv-LV" sz="1500" dirty="0">
              <a:effectLst/>
              <a:latin typeface="Armin Grotesk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lv-LV" sz="1500" dirty="0">
              <a:effectLst/>
              <a:latin typeface="Armin Grotesk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lv-LV" sz="1500" b="1" dirty="0"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Uzņēmumu uzrunāšanas kampaņas: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500" dirty="0"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2023.g. Kanādā un ASV uzrunāti tuvu 500 uzņēmumiem </a:t>
            </a:r>
          </a:p>
          <a:p>
            <a:pPr>
              <a:spcAft>
                <a:spcPts val="600"/>
              </a:spcAft>
            </a:pPr>
            <a:endParaRPr lang="lv-LV" sz="1500" dirty="0">
              <a:latin typeface="Armin Grotesk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lv-LV" sz="1500" b="1" dirty="0">
                <a:effectLst/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Latvijas tirdzniecības misijas: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500" dirty="0" err="1">
                <a:effectLst/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Spotlight</a:t>
            </a:r>
            <a:r>
              <a:rPr lang="lv-LV" sz="1500" dirty="0">
                <a:effectLst/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 Latvia 2022.g. (Losandželosa) un 2023.g. (Bostona)</a:t>
            </a:r>
            <a:endParaRPr lang="lv-LV" sz="1500" dirty="0">
              <a:latin typeface="Armin Grotesk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lv-LV" sz="1500" dirty="0">
              <a:latin typeface="Armin Grotesk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lv-LV" sz="1500" b="1" dirty="0"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Konsultācijas Latvijas uzņēmumiem:</a:t>
            </a:r>
          </a:p>
          <a:p>
            <a:pPr>
              <a:spcAft>
                <a:spcPts val="600"/>
              </a:spcAft>
            </a:pPr>
            <a:r>
              <a:rPr lang="lv-LV" sz="1500" dirty="0">
                <a:effectLst/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ASV un Kanādā vairāk par 120 konsultācijām</a:t>
            </a:r>
          </a:p>
          <a:p>
            <a:pPr>
              <a:spcAft>
                <a:spcPts val="600"/>
              </a:spcAft>
            </a:pPr>
            <a:endParaRPr lang="lv-LV" sz="1500" dirty="0">
              <a:effectLst/>
              <a:latin typeface="Armin Grotesk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673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63" y="1057562"/>
            <a:ext cx="51435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64" y="1065164"/>
            <a:ext cx="51434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75942" y="2691064"/>
            <a:ext cx="1876484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727288"/>
            <a:ext cx="2925267" cy="3134219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70" y="1049957"/>
            <a:ext cx="5143502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A897B3-33FA-3D56-7A9E-2F3165F06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041" y="440141"/>
            <a:ext cx="2401025" cy="2540623"/>
          </a:xfrm>
        </p:spPr>
        <p:txBody>
          <a:bodyPr anchor="b">
            <a:normAutofit/>
          </a:bodyPr>
          <a:lstStyle/>
          <a:p>
            <a:pPr algn="r"/>
            <a:r>
              <a:rPr lang="lv-LV" sz="3000" dirty="0">
                <a:solidFill>
                  <a:srgbClr val="FFFFFF"/>
                </a:solidFill>
              </a:rPr>
              <a:t>INVESTĪCIJU UN EKSPORTA VEICINĀŠANAS AKTIVITĀTES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3E0D41-DE0D-C617-58B7-EF64922EB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7694" y="487110"/>
            <a:ext cx="4916510" cy="415953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endParaRPr lang="lv-LV" sz="1500" dirty="0">
              <a:effectLst/>
              <a:latin typeface="Armin Grotesk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lv-LV" sz="1500" b="1" dirty="0"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Investoru pasākumi: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500" dirty="0"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Tīklošanās pasākumi Toronto, Bostonā, </a:t>
            </a:r>
            <a:r>
              <a:rPr lang="lv-LV" sz="1500" dirty="0" err="1"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Karmelā</a:t>
            </a:r>
            <a:r>
              <a:rPr lang="lv-LV" sz="1500" dirty="0"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, Sanfrancisko u.c.</a:t>
            </a:r>
          </a:p>
          <a:p>
            <a:pPr>
              <a:spcAft>
                <a:spcPts val="600"/>
              </a:spcAft>
            </a:pPr>
            <a:endParaRPr lang="lv-LV" sz="1500" dirty="0">
              <a:latin typeface="Armin Grotesk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lv-LV" sz="1500" b="1" dirty="0"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Vizīšu organizēšana Latvijā: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500" dirty="0"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Uzņēmumu un institūciju pārstāvju vizītes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lv-LV" sz="1500" dirty="0">
              <a:latin typeface="Armin Grotesk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lv-LV" sz="1500" b="1" dirty="0"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Sadarbība ar diasporu: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500" dirty="0"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Amerikas latviešu kongresi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500" dirty="0"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LIAA Sanfrancisko pārstāvniecības </a:t>
            </a:r>
            <a:r>
              <a:rPr lang="lv-LV" sz="1500" dirty="0">
                <a:effectLst/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pasākumu cikls </a:t>
            </a:r>
            <a:r>
              <a:rPr lang="lv-LV" sz="1500" b="1" dirty="0">
                <a:effectLst/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Seismiskais kokteilis</a:t>
            </a:r>
            <a:r>
              <a:rPr lang="lv-LV" sz="1500" dirty="0">
                <a:effectLst/>
                <a:latin typeface="Armin Grotesk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endParaRPr lang="lv-LV" sz="1500" dirty="0">
              <a:latin typeface="Armin Grotesk"/>
            </a:endParaRPr>
          </a:p>
        </p:txBody>
      </p:sp>
    </p:spTree>
    <p:extLst>
      <p:ext uri="{BB962C8B-B14F-4D97-AF65-F5344CB8AC3E}">
        <p14:creationId xmlns:p14="http://schemas.microsoft.com/office/powerpoint/2010/main" val="2147281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63" y="1057562"/>
            <a:ext cx="51435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64" y="1065164"/>
            <a:ext cx="51434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75942" y="2691064"/>
            <a:ext cx="1876484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727288"/>
            <a:ext cx="2925267" cy="3134219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70" y="1049957"/>
            <a:ext cx="5143502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AF326C-63CD-F4D8-2FB6-5C78BC07D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041" y="440141"/>
            <a:ext cx="2401025" cy="2540623"/>
          </a:xfrm>
        </p:spPr>
        <p:txBody>
          <a:bodyPr anchor="b">
            <a:normAutofit/>
          </a:bodyPr>
          <a:lstStyle/>
          <a:p>
            <a:pPr algn="r"/>
            <a:r>
              <a:rPr lang="lv-LV" sz="3000" dirty="0">
                <a:solidFill>
                  <a:srgbClr val="FFFFFF"/>
                </a:solidFill>
              </a:rPr>
              <a:t>INVESTĪCIJU PIESAISTES RĀDĪTĀJI </a:t>
            </a:r>
            <a:r>
              <a:rPr lang="lv-LV" sz="3000" dirty="0">
                <a:solidFill>
                  <a:srgbClr val="FFFFFF"/>
                </a:solidFill>
                <a:latin typeface="Armin Grotesk"/>
              </a:rPr>
              <a:t>2021</a:t>
            </a:r>
            <a:r>
              <a:rPr lang="lv-LV" sz="3000" dirty="0">
                <a:solidFill>
                  <a:srgbClr val="FFFFFF"/>
                </a:solidFill>
              </a:rPr>
              <a:t>. – 2023. GADĀ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9D0382-5E4F-85CD-D7CF-5D87D97D16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7694" y="487110"/>
            <a:ext cx="5002906" cy="4599240"/>
          </a:xfrm>
        </p:spPr>
        <p:txBody>
          <a:bodyPr anchor="ctr">
            <a:normAutofit fontScale="55000" lnSpcReduction="2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lv-LV" sz="2500" b="1" dirty="0">
                <a:latin typeface="Armin Grotesk"/>
              </a:rPr>
              <a:t>ASV:</a:t>
            </a:r>
          </a:p>
          <a:p>
            <a:pPr>
              <a:lnSpc>
                <a:spcPct val="120000"/>
              </a:lnSpc>
            </a:pPr>
            <a:r>
              <a:rPr lang="lv-LV" sz="2500" dirty="0">
                <a:latin typeface="Armin Grotesk"/>
              </a:rPr>
              <a:t>Kopumā noritējis darbs ar 36 potenciālajiem investīciju projektiem.</a:t>
            </a:r>
          </a:p>
          <a:p>
            <a:pPr>
              <a:lnSpc>
                <a:spcPct val="120000"/>
              </a:lnSpc>
            </a:pPr>
            <a:endParaRPr lang="lv-LV" sz="2500" dirty="0">
              <a:latin typeface="Armin Grotesk"/>
            </a:endParaRPr>
          </a:p>
          <a:p>
            <a:pPr>
              <a:lnSpc>
                <a:spcPct val="120000"/>
              </a:lnSpc>
            </a:pPr>
            <a:r>
              <a:rPr lang="lv-LV" sz="2500" dirty="0">
                <a:latin typeface="Armin Grotesk"/>
              </a:rPr>
              <a:t>Šajā laikā sekmīgi īstenoti 4 ārvalstu investīciju projekti ar kopējo potenciālo investīciju apjomu 2 milj. EUR un 250 jaunām darba vietām (IKT nozarē)</a:t>
            </a:r>
          </a:p>
          <a:p>
            <a:pPr>
              <a:lnSpc>
                <a:spcPct val="120000"/>
              </a:lnSpc>
            </a:pPr>
            <a:endParaRPr lang="lv-LV" sz="2500" dirty="0">
              <a:latin typeface="Armin Grotesk"/>
            </a:endParaRPr>
          </a:p>
          <a:p>
            <a:pPr>
              <a:lnSpc>
                <a:spcPct val="120000"/>
              </a:lnSpc>
            </a:pPr>
            <a:r>
              <a:rPr lang="lv-LV" sz="2500" dirty="0">
                <a:latin typeface="Armin Grotesk"/>
              </a:rPr>
              <a:t>2024. gadā aktualitāti saglabā 10 projekti ar potenciālo investīciju apjomu virs 2 milj. EUR un līdz 445 jaunām darba vietām (vairums IKT/ GBS nozare)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lv-LV" sz="2500" dirty="0">
              <a:latin typeface="Armin Grotesk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lv-LV" sz="2500" b="1" dirty="0">
                <a:latin typeface="Armin Grotesk"/>
              </a:rPr>
              <a:t>Kanāda: </a:t>
            </a:r>
          </a:p>
          <a:p>
            <a:pPr>
              <a:lnSpc>
                <a:spcPct val="120000"/>
              </a:lnSpc>
            </a:pPr>
            <a:r>
              <a:rPr lang="lv-LV" sz="2500" dirty="0">
                <a:latin typeface="Armin Grotesk"/>
              </a:rPr>
              <a:t>Kopumā noritējis darbs ar 18 potenciālajiem investīciju projektiem.</a:t>
            </a:r>
          </a:p>
          <a:p>
            <a:pPr>
              <a:lnSpc>
                <a:spcPct val="120000"/>
              </a:lnSpc>
            </a:pPr>
            <a:endParaRPr lang="lv-LV" sz="2500" dirty="0">
              <a:latin typeface="Armin Grotesk"/>
            </a:endParaRPr>
          </a:p>
          <a:p>
            <a:pPr>
              <a:lnSpc>
                <a:spcPct val="120000"/>
              </a:lnSpc>
            </a:pPr>
            <a:r>
              <a:rPr lang="lv-LV" sz="2500" dirty="0">
                <a:latin typeface="Armin Grotesk"/>
              </a:rPr>
              <a:t>Līdz šim sekmīgi īstenots 1 projekts ar potenciālu radīt līdz 10 jaunām darba vietām.</a:t>
            </a:r>
          </a:p>
          <a:p>
            <a:pPr>
              <a:lnSpc>
                <a:spcPct val="120000"/>
              </a:lnSpc>
            </a:pPr>
            <a:endParaRPr lang="lv-LV" sz="2500" dirty="0">
              <a:latin typeface="Armin Grotesk"/>
            </a:endParaRPr>
          </a:p>
          <a:p>
            <a:pPr>
              <a:lnSpc>
                <a:spcPct val="120000"/>
              </a:lnSpc>
            </a:pPr>
            <a:r>
              <a:rPr lang="lv-LV" sz="2500" dirty="0">
                <a:latin typeface="Armin Grotesk"/>
              </a:rPr>
              <a:t>2024. gadā aktualitāti saglabā 11 projekti ar potenciālo investīciju apjomu 165 milj. EUR un līdz pat 1000 jaunām darba vietām (ražošana).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lv-LV" sz="1200" dirty="0"/>
          </a:p>
        </p:txBody>
      </p:sp>
    </p:spTree>
    <p:extLst>
      <p:ext uri="{BB962C8B-B14F-4D97-AF65-F5344CB8AC3E}">
        <p14:creationId xmlns:p14="http://schemas.microsoft.com/office/powerpoint/2010/main" val="2748747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1394</TotalTime>
  <Words>1114</Words>
  <Application>Microsoft Office PowerPoint</Application>
  <PresentationFormat>On-screen Show (16:9)</PresentationFormat>
  <Paragraphs>265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Aptos</vt:lpstr>
      <vt:lpstr>Arial</vt:lpstr>
      <vt:lpstr>Armin Grotesk</vt:lpstr>
      <vt:lpstr>ArminGrotesk-UltraBold</vt:lpstr>
      <vt:lpstr>Calibri</vt:lpstr>
      <vt:lpstr>Courier New</vt:lpstr>
      <vt:lpstr>Symbol</vt:lpstr>
      <vt:lpstr>Office Theme</vt:lpstr>
      <vt:lpstr>Ilgtspējīgas attīstības komisijas sēde  2024. gada 13. martā    Par LIAA paveikto investīciju piesaistē no ASV un Kanādas  2021. – 2023. GADĀ</vt:lpstr>
      <vt:lpstr>EKONOMISKĀS SADARBĪBAS RĀDĪTĀJI AR ASV</vt:lpstr>
      <vt:lpstr>PowerPoint Presentation</vt:lpstr>
      <vt:lpstr>EKONOMISKĀS SADARBĪBAS RĀDĪTĀJI AR KANĀDU</vt:lpstr>
      <vt:lpstr>PowerPoint Presentation</vt:lpstr>
      <vt:lpstr>LIAA RESURSI DARBAM ASV UN KANĀDĀ</vt:lpstr>
      <vt:lpstr>INVESTĪCIJU UN EKSPORTA VEICINĀŠANAS AKTIVITĀTES</vt:lpstr>
      <vt:lpstr>INVESTĪCIJU UN EKSPORTA VEICINĀŠANAS AKTIVITĀTES</vt:lpstr>
      <vt:lpstr>INVESTĪCIJU PIESAISTES RĀDĪTĀJI 2021. – 2023. GADĀ</vt:lpstr>
      <vt:lpstr>EKSPORTA DARĪJUMU APJOMS 2023. GADĀ</vt:lpstr>
      <vt:lpstr>PLĀNI 2024. un 2025. gadam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Latvia: Gateway to Europe</dc:title>
  <dc:creator>Ilze Lacgalve</dc:creator>
  <cp:lastModifiedBy>Vilis Zinkevičs</cp:lastModifiedBy>
  <cp:revision>7</cp:revision>
  <dcterms:created xsi:type="dcterms:W3CDTF">2022-09-06T07:15:22Z</dcterms:created>
  <dcterms:modified xsi:type="dcterms:W3CDTF">2024-03-13T07:22:06Z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2022-09-06T00:00:00Z</vt:filetime>
  </property>
  <property fmtid="{D5CDD505-2E9C-101B-9397-08002B2CF9AE}" pid="3" name="Creator">
    <vt:lpwstr>Adobe InDesign 17.4 (Macintosh)</vt:lpwstr>
  </property>
  <property fmtid="{D5CDD505-2E9C-101B-9397-08002B2CF9AE}" pid="4" name="LastSaved">
    <vt:filetime>2022-09-06T00:00:00Z</vt:filetime>
  </property>
  <property fmtid="{D5CDD505-2E9C-101B-9397-08002B2CF9AE}" pid="5" name="Producer">
    <vt:lpwstr>Adobe PDF Library 16.0.7</vt:lpwstr>
  </property>
</Properties>
</file>