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DAD1"/>
          </a:solidFill>
        </a:fill>
      </a:tcStyle>
    </a:wholeTbl>
    <a:band2H>
      <a:tcTxStyle b="def" i="def"/>
      <a:tcStyle>
        <a:tcBdr/>
        <a:fill>
          <a:solidFill>
            <a:srgbClr val="EFED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8D5D3"/>
          </a:solidFill>
        </a:fill>
      </a:tcStyle>
    </a:wholeTbl>
    <a:band2H>
      <a:tcTxStyle b="def" i="def"/>
      <a:tcStyle>
        <a:tcBdr/>
        <a:fill>
          <a:solidFill>
            <a:srgbClr val="EDEBE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3D1CE"/>
          </a:solidFill>
        </a:fill>
      </a:tcStyle>
    </a:wholeTbl>
    <a:band2H>
      <a:tcTxStyle b="def" i="def"/>
      <a:tcStyle>
        <a:tcBdr/>
        <a:fill>
          <a:solidFill>
            <a:srgbClr val="EAEA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1" name="Shape 14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entury Gothic"/>
      </a:defRPr>
    </a:lvl1pPr>
    <a:lvl2pPr indent="228600" latinLnBrk="0">
      <a:defRPr sz="1200">
        <a:latin typeface="+mj-lt"/>
        <a:ea typeface="+mj-ea"/>
        <a:cs typeface="+mj-cs"/>
        <a:sym typeface="Century Gothic"/>
      </a:defRPr>
    </a:lvl2pPr>
    <a:lvl3pPr indent="457200" latinLnBrk="0">
      <a:defRPr sz="1200">
        <a:latin typeface="+mj-lt"/>
        <a:ea typeface="+mj-ea"/>
        <a:cs typeface="+mj-cs"/>
        <a:sym typeface="Century Gothic"/>
      </a:defRPr>
    </a:lvl3pPr>
    <a:lvl4pPr indent="685800" latinLnBrk="0">
      <a:defRPr sz="1200">
        <a:latin typeface="+mj-lt"/>
        <a:ea typeface="+mj-ea"/>
        <a:cs typeface="+mj-cs"/>
        <a:sym typeface="Century Gothic"/>
      </a:defRPr>
    </a:lvl4pPr>
    <a:lvl5pPr indent="914400" latinLnBrk="0">
      <a:defRPr sz="1200">
        <a:latin typeface="+mj-lt"/>
        <a:ea typeface="+mj-ea"/>
        <a:cs typeface="+mj-cs"/>
        <a:sym typeface="Century Gothic"/>
      </a:defRPr>
    </a:lvl5pPr>
    <a:lvl6pPr indent="1143000" latinLnBrk="0">
      <a:defRPr sz="1200">
        <a:latin typeface="+mj-lt"/>
        <a:ea typeface="+mj-ea"/>
        <a:cs typeface="+mj-cs"/>
        <a:sym typeface="Century Gothic"/>
      </a:defRPr>
    </a:lvl6pPr>
    <a:lvl7pPr indent="1371600" latinLnBrk="0">
      <a:defRPr sz="1200">
        <a:latin typeface="+mj-lt"/>
        <a:ea typeface="+mj-ea"/>
        <a:cs typeface="+mj-cs"/>
        <a:sym typeface="Century Gothic"/>
      </a:defRPr>
    </a:lvl7pPr>
    <a:lvl8pPr indent="1600200" latinLnBrk="0">
      <a:defRPr sz="1200">
        <a:latin typeface="+mj-lt"/>
        <a:ea typeface="+mj-ea"/>
        <a:cs typeface="+mj-cs"/>
        <a:sym typeface="Century Gothic"/>
      </a:defRPr>
    </a:lvl8pPr>
    <a:lvl9pPr indent="1828800" latinLnBrk="0">
      <a:defRPr sz="1200">
        <a:latin typeface="+mj-lt"/>
        <a:ea typeface="+mj-ea"/>
        <a:cs typeface="+mj-cs"/>
        <a:sym typeface="Century Gothic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" name="Shape 16"/>
          <p:cNvSpPr/>
          <p:nvPr/>
        </p:nvSpPr>
        <p:spPr>
          <a:xfrm>
            <a:off x="91439" y="101600"/>
            <a:ext cx="8961121" cy="6664960"/>
          </a:xfrm>
          <a:prstGeom prst="roundRect">
            <a:avLst>
              <a:gd name="adj" fmla="val 1735"/>
            </a:avLst>
          </a:prstGeom>
          <a:blipFill>
            <a:blip r:embed="rId2"/>
          </a:blip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7" name="Shape 17"/>
          <p:cNvSpPr/>
          <p:nvPr/>
        </p:nvSpPr>
        <p:spPr>
          <a:xfrm>
            <a:off x="345439" y="2942601"/>
            <a:ext cx="7147933" cy="2463801"/>
          </a:xfrm>
          <a:prstGeom prst="rect">
            <a:avLst/>
          </a:prstGeom>
          <a:solidFill>
            <a:srgbClr val="FFFFFF">
              <a:alpha val="83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" name="Shape 18"/>
          <p:cNvSpPr/>
          <p:nvPr/>
        </p:nvSpPr>
        <p:spPr>
          <a:xfrm>
            <a:off x="7572651" y="2944634"/>
            <a:ext cx="1190349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" name="Shape 19"/>
          <p:cNvSpPr/>
          <p:nvPr/>
        </p:nvSpPr>
        <p:spPr>
          <a:xfrm>
            <a:off x="7712713" y="3136657"/>
            <a:ext cx="910225" cy="2075689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rgbClr val="776B45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" name="Shape 20"/>
          <p:cNvSpPr/>
          <p:nvPr/>
        </p:nvSpPr>
        <p:spPr>
          <a:xfrm>
            <a:off x="445483" y="3055621"/>
            <a:ext cx="6947845" cy="224536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" name="Shape 21"/>
          <p:cNvSpPr/>
          <p:nvPr/>
        </p:nvSpPr>
        <p:spPr>
          <a:xfrm>
            <a:off x="541822" y="4559275"/>
            <a:ext cx="6755166" cy="66436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2" name="Shape 22"/>
          <p:cNvSpPr/>
          <p:nvPr/>
        </p:nvSpPr>
        <p:spPr>
          <a:xfrm>
            <a:off x="538971" y="3139439"/>
            <a:ext cx="6760868" cy="2077721"/>
          </a:xfrm>
          <a:prstGeom prst="rect">
            <a:avLst/>
          </a:prstGeom>
          <a:ln w="6350">
            <a:solidFill>
              <a:srgbClr val="776B45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3" name="Shape 23"/>
          <p:cNvSpPr/>
          <p:nvPr>
            <p:ph type="body" sz="quarter" idx="1"/>
          </p:nvPr>
        </p:nvSpPr>
        <p:spPr>
          <a:xfrm>
            <a:off x="642804" y="4648200"/>
            <a:ext cx="6553201" cy="4572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400"/>
              </a:spcBef>
              <a:buClrTx/>
              <a:buSzTx/>
              <a:buFontTx/>
              <a:buNone/>
              <a:defRPr cap="all" spc="300" sz="1800">
                <a:solidFill>
                  <a:srgbClr val="FFFFFF"/>
                </a:solidFill>
              </a:defRPr>
            </a:lvl1pPr>
          </a:lstStyle>
          <a:p>
            <a:pPr/>
            <a:r>
              <a:t>Click to edit Master subtitle style</a:t>
            </a:r>
          </a:p>
        </p:txBody>
      </p:sp>
      <p:sp>
        <p:nvSpPr>
          <p:cNvPr id="24" name="Shape 24"/>
          <p:cNvSpPr/>
          <p:nvPr>
            <p:ph type="title"/>
          </p:nvPr>
        </p:nvSpPr>
        <p:spPr>
          <a:xfrm>
            <a:off x="604704" y="3227033"/>
            <a:ext cx="6629401" cy="1219202"/>
          </a:xfrm>
          <a:prstGeom prst="rect">
            <a:avLst/>
          </a:prstGeom>
        </p:spPr>
        <p:txBody>
          <a:bodyPr anchor="b"/>
          <a:lstStyle>
            <a:lvl1pPr>
              <a:defRPr sz="4000">
                <a:solidFill>
                  <a:srgbClr val="4F472E"/>
                </a:solidFill>
              </a:defRPr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25" name="Shape 25"/>
          <p:cNvSpPr/>
          <p:nvPr>
            <p:ph type="sldNum" sz="quarter" idx="2"/>
          </p:nvPr>
        </p:nvSpPr>
        <p:spPr>
          <a:xfrm>
            <a:off x="7918683" y="4592248"/>
            <a:ext cx="498287" cy="523241"/>
          </a:xfrm>
          <a:prstGeom prst="rect">
            <a:avLst/>
          </a:prstGeom>
        </p:spPr>
        <p:txBody>
          <a:bodyPr/>
          <a:lstStyle>
            <a:lvl1pPr algn="ctr">
              <a:defRPr sz="2800">
                <a:solidFill>
                  <a:srgbClr val="4F472E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122" name="Shape 12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23" name="Shape 1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/>
        </p:nvSpPr>
        <p:spPr>
          <a:xfrm>
            <a:off x="6861702" y="228599"/>
            <a:ext cx="1859280" cy="6122636"/>
          </a:xfrm>
          <a:prstGeom prst="rect">
            <a:avLst/>
          </a:prstGeom>
          <a:solidFill>
            <a:srgbClr val="FFFFFF">
              <a:alpha val="85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1" name="Shape 131"/>
          <p:cNvSpPr/>
          <p:nvPr/>
        </p:nvSpPr>
        <p:spPr>
          <a:xfrm>
            <a:off x="6955225" y="351408"/>
            <a:ext cx="1672236" cy="587701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2" name="Shape 132"/>
          <p:cNvSpPr/>
          <p:nvPr>
            <p:ph type="title"/>
          </p:nvPr>
        </p:nvSpPr>
        <p:spPr>
          <a:xfrm>
            <a:off x="7048576" y="395427"/>
            <a:ext cx="1485532" cy="5788982"/>
          </a:xfrm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133" name="Shape 133"/>
          <p:cNvSpPr/>
          <p:nvPr>
            <p:ph type="body" idx="1"/>
          </p:nvPr>
        </p:nvSpPr>
        <p:spPr>
          <a:xfrm>
            <a:off x="457200" y="380999"/>
            <a:ext cx="6172200" cy="5791202"/>
          </a:xfrm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34" name="Shape 13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34" name="Shape 3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2" name="Shape 42"/>
          <p:cNvSpPr/>
          <p:nvPr/>
        </p:nvSpPr>
        <p:spPr>
          <a:xfrm>
            <a:off x="91439" y="101600"/>
            <a:ext cx="8961121" cy="6664960"/>
          </a:xfrm>
          <a:prstGeom prst="roundRect">
            <a:avLst>
              <a:gd name="adj" fmla="val 1735"/>
            </a:avLst>
          </a:prstGeom>
          <a:blipFill>
            <a:blip r:embed="rId2"/>
          </a:blip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3" name="Shape 43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4" name="Shape 44"/>
          <p:cNvSpPr/>
          <p:nvPr/>
        </p:nvSpPr>
        <p:spPr>
          <a:xfrm>
            <a:off x="567655" y="3047999"/>
            <a:ext cx="8033802" cy="224536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5" name="Shape 45"/>
          <p:cNvSpPr/>
          <p:nvPr>
            <p:ph type="title"/>
          </p:nvPr>
        </p:nvSpPr>
        <p:spPr>
          <a:xfrm>
            <a:off x="736456" y="3200399"/>
            <a:ext cx="7696201" cy="1295401"/>
          </a:xfrm>
          <a:prstGeom prst="rect">
            <a:avLst/>
          </a:prstGeom>
        </p:spPr>
        <p:txBody>
          <a:bodyPr anchor="b"/>
          <a:lstStyle>
            <a:lvl1pPr>
              <a:defRPr sz="4000">
                <a:solidFill>
                  <a:srgbClr val="4F472E"/>
                </a:solidFill>
              </a:defRPr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46" name="Shape 46"/>
          <p:cNvSpPr/>
          <p:nvPr/>
        </p:nvSpPr>
        <p:spPr>
          <a:xfrm>
            <a:off x="675496" y="4541520"/>
            <a:ext cx="7818119" cy="66436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7" name="Shape 47"/>
          <p:cNvSpPr/>
          <p:nvPr>
            <p:ph type="body" sz="quarter" idx="1"/>
          </p:nvPr>
        </p:nvSpPr>
        <p:spPr>
          <a:xfrm>
            <a:off x="736456" y="4607509"/>
            <a:ext cx="7696201" cy="523784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400"/>
              </a:spcBef>
              <a:buClrTx/>
              <a:buSzTx/>
              <a:buFontTx/>
              <a:buNone/>
              <a:defRPr cap="all" spc="250" sz="2000">
                <a:solidFill>
                  <a:srgbClr val="FFFFFF"/>
                </a:solidFill>
              </a:defRPr>
            </a:lvl1pPr>
          </a:lstStyle>
          <a:p>
            <a:pPr/>
            <a:r>
              <a:t>Click to edit Master text styles</a:t>
            </a:r>
          </a:p>
        </p:txBody>
      </p:sp>
      <p:sp>
        <p:nvSpPr>
          <p:cNvPr id="48" name="Shape 48"/>
          <p:cNvSpPr/>
          <p:nvPr/>
        </p:nvSpPr>
        <p:spPr>
          <a:xfrm>
            <a:off x="675757" y="3124199"/>
            <a:ext cx="7817599" cy="2077722"/>
          </a:xfrm>
          <a:prstGeom prst="rect">
            <a:avLst/>
          </a:prstGeom>
          <a:ln w="6350">
            <a:solidFill>
              <a:srgbClr val="776B45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57" name="Shape 57"/>
          <p:cNvSpPr/>
          <p:nvPr>
            <p:ph type="body" sz="half" idx="1"/>
          </p:nvPr>
        </p:nvSpPr>
        <p:spPr>
          <a:xfrm>
            <a:off x="426128" y="1719071"/>
            <a:ext cx="4038601" cy="4407409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678180" indent="-266700">
              <a:spcBef>
                <a:spcPts val="600"/>
              </a:spcBef>
              <a:defRPr sz="2800"/>
            </a:lvl2pPr>
            <a:lvl3pPr marL="1005839" indent="-320039">
              <a:spcBef>
                <a:spcPts val="600"/>
              </a:spcBef>
              <a:defRPr sz="2800"/>
            </a:lvl3pPr>
            <a:lvl4pPr marL="1407160" indent="-355600">
              <a:spcBef>
                <a:spcPts val="600"/>
              </a:spcBef>
              <a:defRPr sz="2800"/>
            </a:lvl4pPr>
            <a:lvl5pPr marL="1681479" indent="-355599">
              <a:spcBef>
                <a:spcPts val="600"/>
              </a:spcBef>
              <a:defRPr sz="2800"/>
            </a:lvl5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66" name="Shape 66"/>
          <p:cNvSpPr/>
          <p:nvPr>
            <p:ph type="body" sz="quarter" idx="1"/>
          </p:nvPr>
        </p:nvSpPr>
        <p:spPr>
          <a:xfrm>
            <a:off x="426128" y="1722438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 algn="ctr">
              <a:buClrTx/>
              <a:buSzTx/>
              <a:buFontTx/>
              <a:buNone/>
              <a:defRPr b="1" sz="2200"/>
            </a:lvl1pPr>
          </a:lstStyle>
          <a:p>
            <a:pPr/>
            <a:r>
              <a:t>Click to edit Master text styles</a:t>
            </a:r>
          </a:p>
        </p:txBody>
      </p:sp>
      <p:sp>
        <p:nvSpPr>
          <p:cNvPr id="67" name="Shape 67"/>
          <p:cNvSpPr/>
          <p:nvPr>
            <p:ph type="body" sz="quarter" idx="13"/>
          </p:nvPr>
        </p:nvSpPr>
        <p:spPr>
          <a:xfrm>
            <a:off x="4645025" y="1722438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 algn="ctr">
              <a:buClrTx/>
              <a:buSzTx/>
              <a:buFontTx/>
              <a:buNone/>
              <a:defRPr b="1" sz="2200"/>
            </a:pP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4" name="Shape 84"/>
          <p:cNvSpPr/>
          <p:nvPr/>
        </p:nvSpPr>
        <p:spPr>
          <a:xfrm>
            <a:off x="91439" y="101600"/>
            <a:ext cx="8961121" cy="6664960"/>
          </a:xfrm>
          <a:prstGeom prst="roundRect">
            <a:avLst>
              <a:gd name="adj" fmla="val 1735"/>
            </a:avLst>
          </a:prstGeom>
          <a:blipFill>
            <a:blip r:embed="rId2"/>
          </a:blip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5" name="Shape 8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3" name="Shape 93"/>
          <p:cNvSpPr/>
          <p:nvPr/>
        </p:nvSpPr>
        <p:spPr>
          <a:xfrm>
            <a:off x="91439" y="101600"/>
            <a:ext cx="8961121" cy="6664960"/>
          </a:xfrm>
          <a:prstGeom prst="roundRect">
            <a:avLst>
              <a:gd name="adj" fmla="val 1735"/>
            </a:avLst>
          </a:prstGeom>
          <a:blipFill>
            <a:blip r:embed="rId2"/>
          </a:blip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4" name="Shape 94"/>
          <p:cNvSpPr/>
          <p:nvPr>
            <p:ph type="body" sz="half" idx="1"/>
          </p:nvPr>
        </p:nvSpPr>
        <p:spPr>
          <a:xfrm>
            <a:off x="3886200" y="685800"/>
            <a:ext cx="4572000" cy="5257802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/>
            </a:lvl1pPr>
            <a:lvl2pPr marL="672737" indent="-261257">
              <a:spcBef>
                <a:spcPts val="700"/>
              </a:spcBef>
              <a:defRPr sz="3200"/>
            </a:lvl2pPr>
            <a:lvl3pPr>
              <a:spcBef>
                <a:spcPts val="700"/>
              </a:spcBef>
              <a:defRPr sz="3200"/>
            </a:lvl3pPr>
            <a:lvl4pPr marL="1417320" indent="-365760">
              <a:spcBef>
                <a:spcPts val="700"/>
              </a:spcBef>
              <a:defRPr sz="3200"/>
            </a:lvl4pPr>
            <a:lvl5pPr marL="1691639" indent="-365759">
              <a:spcBef>
                <a:spcPts val="700"/>
              </a:spcBef>
              <a:defRPr sz="3200"/>
            </a:lvl5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95" name="Shape 95"/>
          <p:cNvSpPr/>
          <p:nvPr/>
        </p:nvSpPr>
        <p:spPr>
          <a:xfrm>
            <a:off x="560034" y="1505711"/>
            <a:ext cx="2716566" cy="3523489"/>
          </a:xfrm>
          <a:prstGeom prst="rect">
            <a:avLst/>
          </a:prstGeom>
          <a:solidFill>
            <a:srgbClr val="FFFFFF">
              <a:alpha val="83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6" name="Shape 96"/>
          <p:cNvSpPr/>
          <p:nvPr/>
        </p:nvSpPr>
        <p:spPr>
          <a:xfrm>
            <a:off x="676689" y="1642472"/>
            <a:ext cx="2483256" cy="3234329"/>
          </a:xfrm>
          <a:prstGeom prst="rect">
            <a:avLst/>
          </a:prstGeom>
          <a:solidFill>
            <a:srgbClr val="FFFFFF"/>
          </a:solidFill>
          <a:ln w="6350">
            <a:solidFill>
              <a:srgbClr val="776B45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7" name="Shape 97"/>
          <p:cNvSpPr/>
          <p:nvPr>
            <p:ph type="body" sz="quarter" idx="13"/>
          </p:nvPr>
        </p:nvSpPr>
        <p:spPr>
          <a:xfrm>
            <a:off x="769000" y="2971800"/>
            <a:ext cx="2298634" cy="1752600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400"/>
              </a:spcBef>
              <a:buClrTx/>
              <a:buSzTx/>
              <a:buFontTx/>
              <a:buNone/>
              <a:defRPr sz="1400">
                <a:solidFill>
                  <a:srgbClr val="4F472E"/>
                </a:solidFill>
              </a:defRPr>
            </a:pPr>
          </a:p>
        </p:txBody>
      </p:sp>
      <p:sp>
        <p:nvSpPr>
          <p:cNvPr id="98" name="Shape 98"/>
          <p:cNvSpPr/>
          <p:nvPr>
            <p:ph type="title"/>
          </p:nvPr>
        </p:nvSpPr>
        <p:spPr>
          <a:xfrm>
            <a:off x="769000" y="1734311"/>
            <a:ext cx="2298634" cy="1191621"/>
          </a:xfrm>
          <a:prstGeom prst="rect">
            <a:avLst/>
          </a:prstGeom>
        </p:spPr>
        <p:txBody>
          <a:bodyPr anchor="b"/>
          <a:lstStyle>
            <a:lvl1pPr algn="l">
              <a:defRPr sz="2000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99" name="Shape 9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7" name="Shape 107"/>
          <p:cNvSpPr/>
          <p:nvPr/>
        </p:nvSpPr>
        <p:spPr>
          <a:xfrm>
            <a:off x="91439" y="101600"/>
            <a:ext cx="8961121" cy="6664960"/>
          </a:xfrm>
          <a:prstGeom prst="roundRect">
            <a:avLst>
              <a:gd name="adj" fmla="val 1735"/>
            </a:avLst>
          </a:prstGeom>
          <a:blipFill>
            <a:blip r:embed="rId2"/>
          </a:blip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8" name="Shape 108"/>
          <p:cNvSpPr/>
          <p:nvPr>
            <p:ph type="pic" idx="13"/>
          </p:nvPr>
        </p:nvSpPr>
        <p:spPr>
          <a:xfrm>
            <a:off x="685800" y="621437"/>
            <a:ext cx="7772400" cy="4331564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09" name="Shape 10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0" name="Shape 110"/>
          <p:cNvSpPr/>
          <p:nvPr/>
        </p:nvSpPr>
        <p:spPr>
          <a:xfrm>
            <a:off x="761999" y="5029200"/>
            <a:ext cx="7600764" cy="120292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1" name="Shape 111"/>
          <p:cNvSpPr/>
          <p:nvPr/>
        </p:nvSpPr>
        <p:spPr>
          <a:xfrm>
            <a:off x="914400" y="5638799"/>
            <a:ext cx="7328514" cy="4516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2" name="Shape 112"/>
          <p:cNvSpPr/>
          <p:nvPr>
            <p:ph type="body" sz="quarter" idx="1"/>
          </p:nvPr>
        </p:nvSpPr>
        <p:spPr>
          <a:xfrm>
            <a:off x="956289" y="5656555"/>
            <a:ext cx="7244737" cy="401716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300"/>
              </a:spcBef>
              <a:buClrTx/>
              <a:buSzTx/>
              <a:buFontTx/>
              <a:buNone/>
              <a:defRPr cap="all" spc="250" sz="1500">
                <a:solidFill>
                  <a:srgbClr val="FFFFFF"/>
                </a:solidFill>
              </a:defRPr>
            </a:lvl1pPr>
          </a:lstStyle>
          <a:p>
            <a:pPr/>
            <a:r>
              <a:t>Click to edit Master text styles</a:t>
            </a:r>
          </a:p>
        </p:txBody>
      </p:sp>
      <p:sp>
        <p:nvSpPr>
          <p:cNvPr id="113" name="Shape 113"/>
          <p:cNvSpPr/>
          <p:nvPr>
            <p:ph type="title"/>
          </p:nvPr>
        </p:nvSpPr>
        <p:spPr>
          <a:xfrm>
            <a:off x="914400" y="5105400"/>
            <a:ext cx="7328514" cy="52304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114" name="Shape 11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" name="Shape 3"/>
          <p:cNvSpPr/>
          <p:nvPr/>
        </p:nvSpPr>
        <p:spPr>
          <a:xfrm>
            <a:off x="91439" y="101600"/>
            <a:ext cx="8961121" cy="6664960"/>
          </a:xfrm>
          <a:prstGeom prst="roundRect">
            <a:avLst>
              <a:gd name="adj" fmla="val 1735"/>
            </a:avLst>
          </a:prstGeom>
          <a:blipFill>
            <a:blip r:embed="rId2"/>
          </a:blip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" name="Shape 4"/>
          <p:cNvSpPr/>
          <p:nvPr/>
        </p:nvSpPr>
        <p:spPr>
          <a:xfrm>
            <a:off x="274320" y="278165"/>
            <a:ext cx="8595360" cy="1325882"/>
          </a:xfrm>
          <a:prstGeom prst="rect">
            <a:avLst/>
          </a:prstGeom>
          <a:solidFill>
            <a:srgbClr val="FFFFFF">
              <a:alpha val="83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" name="Shape 5"/>
          <p:cNvSpPr/>
          <p:nvPr/>
        </p:nvSpPr>
        <p:spPr>
          <a:xfrm>
            <a:off x="372862" y="372862"/>
            <a:ext cx="8380522" cy="111858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" name="Shape 6"/>
          <p:cNvSpPr/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8" name="Shape 8"/>
          <p:cNvSpPr/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37302A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500" u="none">
          <a:ln>
            <a:noFill/>
          </a:ln>
          <a:solidFill>
            <a:srgbClr val="776B45"/>
          </a:solidFill>
          <a:uFillTx/>
          <a:latin typeface="Book Antiqua"/>
          <a:ea typeface="Book Antiqua"/>
          <a:cs typeface="Book Antiqua"/>
          <a:sym typeface="Book Antiqua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500" u="none">
          <a:ln>
            <a:noFill/>
          </a:ln>
          <a:solidFill>
            <a:srgbClr val="776B45"/>
          </a:solidFill>
          <a:uFillTx/>
          <a:latin typeface="Book Antiqua"/>
          <a:ea typeface="Book Antiqua"/>
          <a:cs typeface="Book Antiqua"/>
          <a:sym typeface="Book Antiqua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500" u="none">
          <a:ln>
            <a:noFill/>
          </a:ln>
          <a:solidFill>
            <a:srgbClr val="776B45"/>
          </a:solidFill>
          <a:uFillTx/>
          <a:latin typeface="Book Antiqua"/>
          <a:ea typeface="Book Antiqua"/>
          <a:cs typeface="Book Antiqua"/>
          <a:sym typeface="Book Antiqua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500" u="none">
          <a:ln>
            <a:noFill/>
          </a:ln>
          <a:solidFill>
            <a:srgbClr val="776B45"/>
          </a:solidFill>
          <a:uFillTx/>
          <a:latin typeface="Book Antiqua"/>
          <a:ea typeface="Book Antiqua"/>
          <a:cs typeface="Book Antiqua"/>
          <a:sym typeface="Book Antiqua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500" u="none">
          <a:ln>
            <a:noFill/>
          </a:ln>
          <a:solidFill>
            <a:srgbClr val="776B45"/>
          </a:solidFill>
          <a:uFillTx/>
          <a:latin typeface="Book Antiqua"/>
          <a:ea typeface="Book Antiqua"/>
          <a:cs typeface="Book Antiqua"/>
          <a:sym typeface="Book Antiqua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500" u="none">
          <a:ln>
            <a:noFill/>
          </a:ln>
          <a:solidFill>
            <a:srgbClr val="776B45"/>
          </a:solidFill>
          <a:uFillTx/>
          <a:latin typeface="Book Antiqua"/>
          <a:ea typeface="Book Antiqua"/>
          <a:cs typeface="Book Antiqua"/>
          <a:sym typeface="Book Antiqua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500" u="none">
          <a:ln>
            <a:noFill/>
          </a:ln>
          <a:solidFill>
            <a:srgbClr val="776B45"/>
          </a:solidFill>
          <a:uFillTx/>
          <a:latin typeface="Book Antiqua"/>
          <a:ea typeface="Book Antiqua"/>
          <a:cs typeface="Book Antiqua"/>
          <a:sym typeface="Book Antiqua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500" u="none">
          <a:ln>
            <a:noFill/>
          </a:ln>
          <a:solidFill>
            <a:srgbClr val="776B45"/>
          </a:solidFill>
          <a:uFillTx/>
          <a:latin typeface="Book Antiqua"/>
          <a:ea typeface="Book Antiqua"/>
          <a:cs typeface="Book Antiqua"/>
          <a:sym typeface="Book Antiqua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500" u="none">
          <a:ln>
            <a:noFill/>
          </a:ln>
          <a:solidFill>
            <a:srgbClr val="776B45"/>
          </a:solidFill>
          <a:uFillTx/>
          <a:latin typeface="Book Antiqua"/>
          <a:ea typeface="Book Antiqua"/>
          <a:cs typeface="Book Antiqua"/>
          <a:sym typeface="Book Antiqua"/>
        </a:defRPr>
      </a:lvl9pPr>
    </p:titleStyle>
    <p:bodyStyle>
      <a:lvl1pPr marL="342900" marR="0" indent="-2286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37302A"/>
          </a:solidFill>
          <a:uFillTx/>
          <a:latin typeface="+mj-lt"/>
          <a:ea typeface="+mj-ea"/>
          <a:cs typeface="+mj-cs"/>
          <a:sym typeface="Century Gothic"/>
        </a:defRPr>
      </a:lvl1pPr>
      <a:lvl2pPr marL="685800" marR="0" indent="-27431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37302A"/>
          </a:solidFill>
          <a:uFillTx/>
          <a:latin typeface="+mj-lt"/>
          <a:ea typeface="+mj-ea"/>
          <a:cs typeface="+mj-cs"/>
          <a:sym typeface="Century Gothic"/>
        </a:defRPr>
      </a:lvl2pPr>
      <a:lvl3pPr marL="9906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37302A"/>
          </a:solidFill>
          <a:uFillTx/>
          <a:latin typeface="+mj-lt"/>
          <a:ea typeface="+mj-ea"/>
          <a:cs typeface="+mj-cs"/>
          <a:sym typeface="Century Gothic"/>
        </a:defRPr>
      </a:lvl3pPr>
      <a:lvl4pPr marL="139446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37302A"/>
          </a:solidFill>
          <a:uFillTx/>
          <a:latin typeface="+mj-lt"/>
          <a:ea typeface="+mj-ea"/>
          <a:cs typeface="+mj-cs"/>
          <a:sym typeface="Century Gothic"/>
        </a:defRPr>
      </a:lvl4pPr>
      <a:lvl5pPr marL="1668779" marR="0" indent="-34289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37302A"/>
          </a:solidFill>
          <a:uFillTx/>
          <a:latin typeface="+mj-lt"/>
          <a:ea typeface="+mj-ea"/>
          <a:cs typeface="+mj-cs"/>
          <a:sym typeface="Century Gothic"/>
        </a:defRPr>
      </a:lvl5pPr>
      <a:lvl6pPr marL="1867988" marR="0" indent="-31350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37302A"/>
          </a:solidFill>
          <a:uFillTx/>
          <a:latin typeface="+mj-lt"/>
          <a:ea typeface="+mj-ea"/>
          <a:cs typeface="+mj-cs"/>
          <a:sym typeface="Century Gothic"/>
        </a:defRPr>
      </a:lvl6pPr>
      <a:lvl7pPr marL="2142308" marR="0" indent="-31350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37302A"/>
          </a:solidFill>
          <a:uFillTx/>
          <a:latin typeface="+mj-lt"/>
          <a:ea typeface="+mj-ea"/>
          <a:cs typeface="+mj-cs"/>
          <a:sym typeface="Century Gothic"/>
        </a:defRPr>
      </a:lvl7pPr>
      <a:lvl8pPr marL="2325188" marR="0" indent="-31350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37302A"/>
          </a:solidFill>
          <a:uFillTx/>
          <a:latin typeface="+mj-lt"/>
          <a:ea typeface="+mj-ea"/>
          <a:cs typeface="+mj-cs"/>
          <a:sym typeface="Century Gothic"/>
        </a:defRPr>
      </a:lvl8pPr>
      <a:lvl9pPr marL="2508068" marR="0" indent="-31350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37302A"/>
          </a:solidFill>
          <a:uFillTx/>
          <a:latin typeface="+mj-lt"/>
          <a:ea typeface="+mj-ea"/>
          <a:cs typeface="+mj-cs"/>
          <a:sym typeface="Century Gothic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Relationship Id="rId3" Type="http://schemas.openxmlformats.org/officeDocument/2006/relationships/image" Target="../media/image2.png"/><Relationship Id="rId4" Type="http://schemas.openxmlformats.org/officeDocument/2006/relationships/hyperlink" Target="http://www.mipex.eu/" TargetMode="Externa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type="subTitle" sz="quarter" idx="1"/>
          </p:nvPr>
        </p:nvSpPr>
        <p:spPr>
          <a:xfrm>
            <a:off x="642804" y="4581128"/>
            <a:ext cx="6553201" cy="64807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spcBef>
                <a:spcPts val="300"/>
              </a:spcBef>
              <a:defRPr b="1" spc="200" sz="1300"/>
            </a:lvl1pPr>
          </a:lstStyle>
          <a:p>
            <a:pPr/>
            <a:r>
              <a:t>Pilsonības, migrācijas un sabiedrības saliedētības komisijas un Ilgtspējīgas attīstības komisijas kopsēde 2017.gada 26.aprīlī</a:t>
            </a:r>
          </a:p>
        </p:txBody>
      </p:sp>
      <p:sp>
        <p:nvSpPr>
          <p:cNvPr id="144" name="Shape 144"/>
          <p:cNvSpPr/>
          <p:nvPr>
            <p:ph type="ctrTitle"/>
          </p:nvPr>
        </p:nvSpPr>
        <p:spPr>
          <a:xfrm>
            <a:off x="604704" y="3227033"/>
            <a:ext cx="6629401" cy="121920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/>
            <a:r>
              <a:t>Imigrācijas politika un sabiedrības noskaņojums</a:t>
            </a:r>
          </a:p>
        </p:txBody>
      </p:sp>
      <p:sp>
        <p:nvSpPr>
          <p:cNvPr id="145" name="Shape 145"/>
          <p:cNvSpPr/>
          <p:nvPr/>
        </p:nvSpPr>
        <p:spPr>
          <a:xfrm>
            <a:off x="755576" y="5445223"/>
            <a:ext cx="6553201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algn="ctr">
              <a:spcBef>
                <a:spcPts val="300"/>
              </a:spcBef>
              <a:defRPr b="1" cap="all" spc="300" sz="1400">
                <a:solidFill>
                  <a:srgbClr val="FFFFFF"/>
                </a:solidFill>
              </a:defRPr>
            </a:lvl1pPr>
          </a:lstStyle>
          <a:p>
            <a:pPr/>
            <a:r>
              <a:t>Agnese lāce, PROVIDUS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type="title"/>
          </p:nvPr>
        </p:nvSpPr>
        <p:spPr>
          <a:xfrm>
            <a:off x="426128" y="408372"/>
            <a:ext cx="8260671" cy="1039427"/>
          </a:xfrm>
          <a:prstGeom prst="rect">
            <a:avLst/>
          </a:prstGeom>
        </p:spPr>
        <p:txBody>
          <a:bodyPr/>
          <a:lstStyle/>
          <a:p>
            <a:pPr/>
            <a:r>
              <a:t>Latvijas sabiedrības attieksme </a:t>
            </a:r>
          </a:p>
        </p:txBody>
      </p:sp>
      <p:sp>
        <p:nvSpPr>
          <p:cNvPr id="148" name="Shape 148"/>
          <p:cNvSpPr/>
          <p:nvPr>
            <p:ph type="body" sz="quarter" idx="1"/>
          </p:nvPr>
        </p:nvSpPr>
        <p:spPr>
          <a:xfrm>
            <a:off x="426127" y="1628800"/>
            <a:ext cx="8466354" cy="115212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400"/>
              </a:spcBef>
              <a:defRPr sz="1900"/>
            </a:pPr>
            <a:r>
              <a:t>Eirobarometrs (2016.gada pavasaris):</a:t>
            </a:r>
          </a:p>
          <a:p>
            <a:pPr lvl="1" marL="640080" indent="-2286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defRPr sz="1600"/>
            </a:pPr>
            <a:r>
              <a:t>51% PRET imigrāciju no ES dalībvalstīm</a:t>
            </a:r>
          </a:p>
          <a:p>
            <a:pPr lvl="1" marL="640080" indent="-2286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defRPr sz="1600"/>
            </a:pPr>
            <a:r>
              <a:t>86% PRET imigrāciju no trešajām valstīm</a:t>
            </a:r>
          </a:p>
          <a:p>
            <a:pPr lvl="1" marL="640080" indent="-2286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defRPr sz="1600"/>
            </a:pPr>
            <a:r>
              <a:t>9% nesaskata imigrantu pienesumu uzņemošajai valstij</a:t>
            </a:r>
          </a:p>
        </p:txBody>
      </p:sp>
      <p:pic>
        <p:nvPicPr>
          <p:cNvPr id="149" name="image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87624" y="2780927"/>
            <a:ext cx="6851105" cy="393574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type="title"/>
          </p:nvPr>
        </p:nvSpPr>
        <p:spPr>
          <a:xfrm>
            <a:off x="426128" y="408372"/>
            <a:ext cx="8260671" cy="1039427"/>
          </a:xfrm>
          <a:prstGeom prst="rect">
            <a:avLst/>
          </a:prstGeom>
        </p:spPr>
        <p:txBody>
          <a:bodyPr/>
          <a:lstStyle>
            <a:lvl1pPr>
              <a:defRPr sz="3100"/>
            </a:lvl1pPr>
          </a:lstStyle>
          <a:p>
            <a:pPr/>
            <a:r>
              <a:t>Latvijas sabiedrības attieksme II</a:t>
            </a:r>
          </a:p>
        </p:txBody>
      </p:sp>
      <p:sp>
        <p:nvSpPr>
          <p:cNvPr id="152" name="Shape 152"/>
          <p:cNvSpPr/>
          <p:nvPr>
            <p:ph type="body" sz="quarter" idx="1"/>
          </p:nvPr>
        </p:nvSpPr>
        <p:spPr>
          <a:xfrm>
            <a:off x="107503" y="1556792"/>
            <a:ext cx="8928994" cy="10801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400"/>
              </a:spcBef>
              <a:defRPr sz="1700"/>
            </a:pPr>
            <a:r>
              <a:t>SKDS</a:t>
            </a:r>
          </a:p>
          <a:p>
            <a:pPr lvl="1" marL="640080" indent="-2286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defRPr sz="1500"/>
            </a:pPr>
            <a:r>
              <a:t>77% uzskata, ka darbaspēka ieplūšana Latvijā ir drīzāk vai pilnībā nevēlama (10.2015.)</a:t>
            </a:r>
          </a:p>
          <a:p>
            <a:pPr lvl="1" marL="640080" indent="-2286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defRPr sz="1500"/>
            </a:pPr>
            <a:r>
              <a:t>88% uztrauc bēgļu iebraukšana Latvijā, 85% - citu valstu imigrantu ieplūšana Latvijā (08.2016.)</a:t>
            </a:r>
          </a:p>
        </p:txBody>
      </p:sp>
      <p:pic>
        <p:nvPicPr>
          <p:cNvPr id="153" name="image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75655" y="2485968"/>
            <a:ext cx="5688633" cy="437860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title"/>
          </p:nvPr>
        </p:nvSpPr>
        <p:spPr>
          <a:xfrm>
            <a:off x="426128" y="408372"/>
            <a:ext cx="8260671" cy="1039427"/>
          </a:xfrm>
          <a:prstGeom prst="rect">
            <a:avLst/>
          </a:prstGeom>
        </p:spPr>
        <p:txBody>
          <a:bodyPr/>
          <a:lstStyle>
            <a:lvl1pPr defTabSz="905255">
              <a:defRPr sz="3069"/>
            </a:lvl1pPr>
          </a:lstStyle>
          <a:p>
            <a:pPr/>
            <a:r>
              <a:t>Migrācijas politika un sabiedrības noskaņojums – kurš pirmais?</a:t>
            </a:r>
          </a:p>
        </p:txBody>
      </p:sp>
      <p:sp>
        <p:nvSpPr>
          <p:cNvPr id="156" name="Shape 156"/>
          <p:cNvSpPr/>
          <p:nvPr>
            <p:ph type="body" sz="quarter" idx="1"/>
          </p:nvPr>
        </p:nvSpPr>
        <p:spPr>
          <a:xfrm>
            <a:off x="426127" y="1719071"/>
            <a:ext cx="5235089" cy="1421898"/>
          </a:xfrm>
          <a:prstGeom prst="rect">
            <a:avLst/>
          </a:prstGeom>
        </p:spPr>
        <p:txBody>
          <a:bodyPr/>
          <a:lstStyle/>
          <a:p>
            <a:pPr/>
            <a:r>
              <a:t>Latvijas politika arī imigrācijai nelabvēlīga </a:t>
            </a:r>
          </a:p>
        </p:txBody>
      </p:sp>
      <p:pic>
        <p:nvPicPr>
          <p:cNvPr id="157" name="image4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68144" y="1628799"/>
            <a:ext cx="3131196" cy="4379218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image5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9511" y="2708919"/>
            <a:ext cx="5652122" cy="3689374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Shape 159"/>
          <p:cNvSpPr/>
          <p:nvPr/>
        </p:nvSpPr>
        <p:spPr>
          <a:xfrm>
            <a:off x="6012160" y="5936627"/>
            <a:ext cx="2952329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rPr u="sng">
                <a:solidFill>
                  <a:srgbClr val="B6A272"/>
                </a:solidFill>
                <a:uFill>
                  <a:solidFill>
                    <a:srgbClr val="B6A272"/>
                  </a:solidFill>
                </a:uFill>
                <a:hlinkClick r:id="rId4" invalidUrl="" action="" tgtFrame="" tooltip="" history="1" highlightClick="0" endSnd="0"/>
              </a:rPr>
              <a:t>www.mipex.eu</a:t>
            </a:r>
            <a:r>
              <a:t>  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type="title"/>
          </p:nvPr>
        </p:nvSpPr>
        <p:spPr>
          <a:xfrm>
            <a:off x="426128" y="408372"/>
            <a:ext cx="8260671" cy="1039427"/>
          </a:xfrm>
          <a:prstGeom prst="rect">
            <a:avLst/>
          </a:prstGeom>
        </p:spPr>
        <p:txBody>
          <a:bodyPr/>
          <a:lstStyle>
            <a:lvl1pPr defTabSz="905255">
              <a:defRPr sz="3069"/>
            </a:lvl1pPr>
          </a:lstStyle>
          <a:p>
            <a:pPr/>
            <a:r>
              <a:t>Migrācijas politika un sabiedrības noskaņojums – kurš pirmais?</a:t>
            </a:r>
          </a:p>
        </p:txBody>
      </p:sp>
      <p:sp>
        <p:nvSpPr>
          <p:cNvPr id="162" name="Shape 162"/>
          <p:cNvSpPr/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/>
          <a:lstStyle/>
          <a:p>
            <a:pPr marL="0" indent="114300" algn="ctr">
              <a:lnSpc>
                <a:spcPct val="90000"/>
              </a:lnSpc>
              <a:spcBef>
                <a:spcPts val="1100"/>
              </a:spcBef>
              <a:buSzTx/>
              <a:buNone/>
              <a:defRPr sz="3200"/>
            </a:pPr>
            <a:r>
              <a:t>Politika </a:t>
            </a:r>
            <a:r>
              <a:rPr b="1" sz="4800"/>
              <a:t>↔</a:t>
            </a:r>
            <a:r>
              <a:rPr sz="3600"/>
              <a:t> </a:t>
            </a:r>
            <a:r>
              <a:t>Sabiedrības noskaņojums</a:t>
            </a:r>
          </a:p>
          <a:p>
            <a:pPr>
              <a:lnSpc>
                <a:spcPct val="90000"/>
              </a:lnSpc>
            </a:pPr>
            <a:r>
              <a:t>Vai imigrācijas politikas kļūst atvērtākas?</a:t>
            </a:r>
          </a:p>
          <a:p>
            <a:pPr>
              <a:lnSpc>
                <a:spcPct val="90000"/>
              </a:lnSpc>
            </a:pPr>
            <a:r>
              <a:t>Pret imigrāciju noskaņoti politiķi v. Imigrantu kopienu līdzdalība vēlēšanās</a:t>
            </a:r>
          </a:p>
          <a:p>
            <a:pPr>
              <a:lnSpc>
                <a:spcPct val="90000"/>
              </a:lnSpc>
            </a:pPr>
            <a:r>
              <a:t>Kurš veido publisko diskursu? </a:t>
            </a:r>
          </a:p>
          <a:p>
            <a:pPr>
              <a:lnSpc>
                <a:spcPct val="90000"/>
              </a:lnSpc>
            </a:pPr>
            <a:r>
              <a:t>Iekļaujošāka integrācijas politika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t> pozitīvāka sabiedrības attieksme </a:t>
            </a:r>
          </a:p>
          <a:p>
            <a:pPr lvl="1" marL="640080" indent="-228600">
              <a:lnSpc>
                <a:spcPct val="90000"/>
              </a:lnSpc>
              <a:spcBef>
                <a:spcPts val="400"/>
              </a:spcBef>
              <a:buClr>
                <a:schemeClr val="accent2"/>
              </a:buClr>
              <a:defRPr sz="2000"/>
            </a:pPr>
            <a:r>
              <a:t>Piekļuve nodarbinātībai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vietējā sabiedrība labāk uztver imigrantu ekonomisko pienesumu</a:t>
            </a:r>
          </a:p>
          <a:p>
            <a:pPr lvl="1" marL="640080" indent="-228600">
              <a:lnSpc>
                <a:spcPct val="90000"/>
              </a:lnSpc>
              <a:spcBef>
                <a:spcPts val="400"/>
              </a:spcBef>
              <a:buClr>
                <a:schemeClr val="accent2"/>
              </a:buClr>
              <a:defRPr sz="2000"/>
            </a:pPr>
            <a:r>
              <a:t>Imigrantu tiesību ierobežošana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anti-imigrācijas attieksmes pieaugums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Apothecary">
  <a:themeElements>
    <a:clrScheme name="Apothecary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0000FF"/>
      </a:hlink>
      <a:folHlink>
        <a:srgbClr val="FF00FF"/>
      </a:folHlink>
    </a:clrScheme>
    <a:fontScheme name="Apothecary">
      <a:majorFont>
        <a:latin typeface="Century Gothic"/>
        <a:ea typeface="Century Gothic"/>
        <a:cs typeface="Century Gothic"/>
      </a:majorFont>
      <a:minorFont>
        <a:latin typeface="Helvetica"/>
        <a:ea typeface="Helvetica"/>
        <a:cs typeface="Helvetica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Apothecary">
  <a:themeElements>
    <a:clrScheme name="Apothecary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0000FF"/>
      </a:hlink>
      <a:folHlink>
        <a:srgbClr val="FF00FF"/>
      </a:folHlink>
    </a:clrScheme>
    <a:fontScheme name="Apothecary">
      <a:majorFont>
        <a:latin typeface="Century Gothic"/>
        <a:ea typeface="Century Gothic"/>
        <a:cs typeface="Century Gothic"/>
      </a:majorFont>
      <a:minorFont>
        <a:latin typeface="Helvetica"/>
        <a:ea typeface="Helvetica"/>
        <a:cs typeface="Helvetica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